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2.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5.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6.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7.xml" ContentType="application/vnd.openxmlformats-officedocument.presentationml.notesSlid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notesSlides/notesSlide8.xml" ContentType="application/vnd.openxmlformats-officedocument.presentationml.notesSlide+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notesSlides/notesSlide9.xml" ContentType="application/vnd.openxmlformats-officedocument.presentationml.notesSlide+xml"/>
  <Override PartName="/ppt/tags/tag175.xml" ContentType="application/vnd.openxmlformats-officedocument.presentationml.tags+xml"/>
  <Override PartName="/ppt/tags/tag176.xml" ContentType="application/vnd.openxmlformats-officedocument.presentationml.tags+xml"/>
  <Override PartName="/ppt/notesSlides/notesSlide10.xml" ContentType="application/vnd.openxmlformats-officedocument.presentationml.notesSlide+xml"/>
  <Override PartName="/ppt/tags/tag177.xml" ContentType="application/vnd.openxmlformats-officedocument.presentationml.tags+xml"/>
  <Override PartName="/ppt/notesSlides/notesSlide11.xml" ContentType="application/vnd.openxmlformats-officedocument.presentationml.notesSlide+xml"/>
  <Override PartName="/ppt/tags/tag178.xml" ContentType="application/vnd.openxmlformats-officedocument.presentationml.tags+xml"/>
  <Override PartName="/ppt/notesSlides/notesSlide12.xml" ContentType="application/vnd.openxmlformats-officedocument.presentationml.notesSlide+xml"/>
  <Override PartName="/ppt/tags/tag179.xml" ContentType="application/vnd.openxmlformats-officedocument.presentationml.tags+xml"/>
  <Override PartName="/ppt/notesSlides/notesSlide13.xml" ContentType="application/vnd.openxmlformats-officedocument.presentationml.notesSlide+xml"/>
  <Override PartName="/ppt/tags/tag180.xml" ContentType="application/vnd.openxmlformats-officedocument.presentationml.tags+xml"/>
  <Override PartName="/ppt/tags/tag181.xml" ContentType="application/vnd.openxmlformats-officedocument.presentationml.tags+xml"/>
  <Override PartName="/ppt/notesSlides/notesSlide14.xml" ContentType="application/vnd.openxmlformats-officedocument.presentationml.notesSlide+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notesSlides/notesSlide15.xml" ContentType="application/vnd.openxmlformats-officedocument.presentationml.notesSlide+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notesSlides/notesSlide16.xml" ContentType="application/vnd.openxmlformats-officedocument.presentationml.notesSlide+xml"/>
  <Override PartName="/ppt/tags/tag242.xml" ContentType="application/vnd.openxmlformats-officedocument.presentationml.tags+xml"/>
  <Override PartName="/ppt/notesSlides/notesSlide17.xml" ContentType="application/vnd.openxmlformats-officedocument.presentationml.notesSlide+xml"/>
  <Override PartName="/ppt/tags/tag243.xml" ContentType="application/vnd.openxmlformats-officedocument.presentationml.tags+xml"/>
  <Override PartName="/ppt/notesSlides/notesSlide18.xml" ContentType="application/vnd.openxmlformats-officedocument.presentationml.notesSlide+xml"/>
  <Override PartName="/ppt/tags/tag244.xml" ContentType="application/vnd.openxmlformats-officedocument.presentationml.tags+xml"/>
  <Override PartName="/ppt/notesSlides/notesSlide19.xml" ContentType="application/vnd.openxmlformats-officedocument.presentationml.notesSlid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notesSlides/notesSlide20.xml" ContentType="application/vnd.openxmlformats-officedocument.presentationml.notesSlide+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notesSlides/notesSlide21.xml" ContentType="application/vnd.openxmlformats-officedocument.presentationml.notesSlide+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notesSlides/notesSlide22.xml" ContentType="application/vnd.openxmlformats-officedocument.presentationml.notesSlide+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notesSlides/notesSlide23.xml" ContentType="application/vnd.openxmlformats-officedocument.presentationml.notesSlide+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24.xml" ContentType="application/vnd.openxmlformats-officedocument.presentationml.notesSlid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notesSlides/notesSlide27.xml" ContentType="application/vnd.openxmlformats-officedocument.presentationml.notesSlide+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notesSlides/notesSlide28.xml" ContentType="application/vnd.openxmlformats-officedocument.presentationml.notesSlide+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notesSlides/notesSlide29.xml" ContentType="application/vnd.openxmlformats-officedocument.presentationml.notesSlide+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notesSlides/notesSlide30.xml" ContentType="application/vnd.openxmlformats-officedocument.presentationml.notesSlide+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notesSlides/notesSlide31.xml" ContentType="application/vnd.openxmlformats-officedocument.presentationml.notesSlide+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notesSlides/notesSlide32.xml" ContentType="application/vnd.openxmlformats-officedocument.presentationml.notesSlide+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notesSlides/notesSlide33.xml" ContentType="application/vnd.openxmlformats-officedocument.presentationml.notesSlide+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notesSlides/notesSlide34.xml" ContentType="application/vnd.openxmlformats-officedocument.presentationml.notesSlide+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notesSlides/notesSlide37.xml" ContentType="application/vnd.openxmlformats-officedocument.presentationml.notesSlide+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notesSlides/notesSlide38.xml" ContentType="application/vnd.openxmlformats-officedocument.presentationml.notesSlide+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notesSlides/notesSlide39.xml" ContentType="application/vnd.openxmlformats-officedocument.presentationml.notesSlide+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notesSlides/notesSlide40.xml" ContentType="application/vnd.openxmlformats-officedocument.presentationml.notesSlide+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notesSlides/notesSlide41.xml" ContentType="application/vnd.openxmlformats-officedocument.presentationml.notesSlide+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notesSlides/notesSlide42.xml" ContentType="application/vnd.openxmlformats-officedocument.presentationml.notesSlide+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notesSlides/notesSlide43.xml" ContentType="application/vnd.openxmlformats-officedocument.presentationml.notesSlide+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notesSlides/notesSlide44.xml" ContentType="application/vnd.openxmlformats-officedocument.presentationml.notesSlide+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notesSlides/notesSlide45.xml" ContentType="application/vnd.openxmlformats-officedocument.presentationml.notesSlide+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notesSlides/notesSlide46.xml" ContentType="application/vnd.openxmlformats-officedocument.presentationml.notesSlide+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tags/tag1527.xml" ContentType="application/vnd.openxmlformats-officedocument.presentationml.tags+xml"/>
  <Override PartName="/ppt/tags/tag1528.xml" ContentType="application/vnd.openxmlformats-officedocument.presentationml.tags+xml"/>
  <Override PartName="/ppt/tags/tag1529.xml" ContentType="application/vnd.openxmlformats-officedocument.presentationml.tags+xml"/>
  <Override PartName="/ppt/tags/tag1530.xml" ContentType="application/vnd.openxmlformats-officedocument.presentationml.tags+xml"/>
  <Override PartName="/ppt/tags/tag1531.xml" ContentType="application/vnd.openxmlformats-officedocument.presentationml.tags+xml"/>
  <Override PartName="/ppt/tags/tag1532.xml" ContentType="application/vnd.openxmlformats-officedocument.presentationml.tags+xml"/>
  <Override PartName="/ppt/tags/tag1533.xml" ContentType="application/vnd.openxmlformats-officedocument.presentationml.tags+xml"/>
  <Override PartName="/ppt/tags/tag1534.xml" ContentType="application/vnd.openxmlformats-officedocument.presentationml.tags+xml"/>
  <Override PartName="/ppt/tags/tag1535.xml" ContentType="application/vnd.openxmlformats-officedocument.presentationml.tags+xml"/>
  <Override PartName="/ppt/tags/tag1536.xml" ContentType="application/vnd.openxmlformats-officedocument.presentationml.tags+xml"/>
  <Override PartName="/ppt/tags/tag1537.xml" ContentType="application/vnd.openxmlformats-officedocument.presentationml.tags+xml"/>
  <Override PartName="/ppt/tags/tag1538.xml" ContentType="application/vnd.openxmlformats-officedocument.presentationml.tags+xml"/>
  <Override PartName="/ppt/tags/tag1539.xml" ContentType="application/vnd.openxmlformats-officedocument.presentationml.tags+xml"/>
  <Override PartName="/ppt/tags/tag1540.xml" ContentType="application/vnd.openxmlformats-officedocument.presentationml.tags+xml"/>
  <Override PartName="/ppt/tags/tag1541.xml" ContentType="application/vnd.openxmlformats-officedocument.presentationml.tags+xml"/>
  <Override PartName="/ppt/tags/tag1542.xml" ContentType="application/vnd.openxmlformats-officedocument.presentationml.tags+xml"/>
  <Override PartName="/ppt/tags/tag1543.xml" ContentType="application/vnd.openxmlformats-officedocument.presentationml.tags+xml"/>
  <Override PartName="/ppt/tags/tag1544.xml" ContentType="application/vnd.openxmlformats-officedocument.presentationml.tags+xml"/>
  <Override PartName="/ppt/tags/tag1545.xml" ContentType="application/vnd.openxmlformats-officedocument.presentationml.tags+xml"/>
  <Override PartName="/ppt/tags/tag1546.xml" ContentType="application/vnd.openxmlformats-officedocument.presentationml.tags+xml"/>
  <Override PartName="/ppt/tags/tag1547.xml" ContentType="application/vnd.openxmlformats-officedocument.presentationml.tags+xml"/>
  <Override PartName="/ppt/tags/tag1548.xml" ContentType="application/vnd.openxmlformats-officedocument.presentationml.tags+xml"/>
  <Override PartName="/ppt/tags/tag1549.xml" ContentType="application/vnd.openxmlformats-officedocument.presentationml.tags+xml"/>
  <Override PartName="/ppt/tags/tag1550.xml" ContentType="application/vnd.openxmlformats-officedocument.presentationml.tags+xml"/>
  <Override PartName="/ppt/tags/tag1551.xml" ContentType="application/vnd.openxmlformats-officedocument.presentationml.tags+xml"/>
  <Override PartName="/ppt/tags/tag1552.xml" ContentType="application/vnd.openxmlformats-officedocument.presentationml.tags+xml"/>
  <Override PartName="/ppt/tags/tag1553.xml" ContentType="application/vnd.openxmlformats-officedocument.presentationml.tags+xml"/>
  <Override PartName="/ppt/tags/tag1554.xml" ContentType="application/vnd.openxmlformats-officedocument.presentationml.tags+xml"/>
  <Override PartName="/ppt/tags/tag1555.xml" ContentType="application/vnd.openxmlformats-officedocument.presentationml.tags+xml"/>
  <Override PartName="/ppt/tags/tag1556.xml" ContentType="application/vnd.openxmlformats-officedocument.presentationml.tags+xml"/>
  <Override PartName="/ppt/tags/tag1557.xml" ContentType="application/vnd.openxmlformats-officedocument.presentationml.tags+xml"/>
  <Override PartName="/ppt/tags/tag1558.xml" ContentType="application/vnd.openxmlformats-officedocument.presentationml.tags+xml"/>
  <Override PartName="/ppt/tags/tag1559.xml" ContentType="application/vnd.openxmlformats-officedocument.presentationml.tags+xml"/>
  <Override PartName="/ppt/tags/tag1560.xml" ContentType="application/vnd.openxmlformats-officedocument.presentationml.tags+xml"/>
  <Override PartName="/ppt/tags/tag1561.xml" ContentType="application/vnd.openxmlformats-officedocument.presentationml.tags+xml"/>
  <Override PartName="/ppt/tags/tag1562.xml" ContentType="application/vnd.openxmlformats-officedocument.presentationml.tags+xml"/>
  <Override PartName="/ppt/tags/tag1563.xml" ContentType="application/vnd.openxmlformats-officedocument.presentationml.tags+xml"/>
  <Override PartName="/ppt/tags/tag1564.xml" ContentType="application/vnd.openxmlformats-officedocument.presentationml.tags+xml"/>
  <Override PartName="/ppt/tags/tag1565.xml" ContentType="application/vnd.openxmlformats-officedocument.presentationml.tags+xml"/>
  <Override PartName="/ppt/tags/tag1566.xml" ContentType="application/vnd.openxmlformats-officedocument.presentationml.tags+xml"/>
  <Override PartName="/ppt/tags/tag1567.xml" ContentType="application/vnd.openxmlformats-officedocument.presentationml.tags+xml"/>
  <Override PartName="/ppt/tags/tag1568.xml" ContentType="application/vnd.openxmlformats-officedocument.presentationml.tags+xml"/>
  <Override PartName="/ppt/tags/tag1569.xml" ContentType="application/vnd.openxmlformats-officedocument.presentationml.tags+xml"/>
  <Override PartName="/ppt/tags/tag1570.xml" ContentType="application/vnd.openxmlformats-officedocument.presentationml.tags+xml"/>
  <Override PartName="/ppt/tags/tag1571.xml" ContentType="application/vnd.openxmlformats-officedocument.presentationml.tags+xml"/>
  <Override PartName="/ppt/tags/tag1572.xml" ContentType="application/vnd.openxmlformats-officedocument.presentationml.tags+xml"/>
  <Override PartName="/ppt/tags/tag1573.xml" ContentType="application/vnd.openxmlformats-officedocument.presentationml.tags+xml"/>
  <Override PartName="/ppt/tags/tag1574.xml" ContentType="application/vnd.openxmlformats-officedocument.presentationml.tags+xml"/>
  <Override PartName="/ppt/tags/tag1575.xml" ContentType="application/vnd.openxmlformats-officedocument.presentationml.tags+xml"/>
  <Override PartName="/ppt/tags/tag1576.xml" ContentType="application/vnd.openxmlformats-officedocument.presentationml.tags+xml"/>
  <Override PartName="/ppt/tags/tag1577.xml" ContentType="application/vnd.openxmlformats-officedocument.presentationml.tags+xml"/>
  <Override PartName="/ppt/tags/tag1578.xml" ContentType="application/vnd.openxmlformats-officedocument.presentationml.tags+xml"/>
  <Override PartName="/ppt/tags/tag1579.xml" ContentType="application/vnd.openxmlformats-officedocument.presentationml.tags+xml"/>
  <Override PartName="/ppt/tags/tag1580.xml" ContentType="application/vnd.openxmlformats-officedocument.presentationml.tags+xml"/>
  <Override PartName="/ppt/tags/tag1581.xml" ContentType="application/vnd.openxmlformats-officedocument.presentationml.tags+xml"/>
  <Override PartName="/ppt/tags/tag1582.xml" ContentType="application/vnd.openxmlformats-officedocument.presentationml.tags+xml"/>
  <Override PartName="/ppt/tags/tag1583.xml" ContentType="application/vnd.openxmlformats-officedocument.presentationml.tags+xml"/>
  <Override PartName="/ppt/tags/tag1584.xml" ContentType="application/vnd.openxmlformats-officedocument.presentationml.tags+xml"/>
  <Override PartName="/ppt/tags/tag1585.xml" ContentType="application/vnd.openxmlformats-officedocument.presentationml.tags+xml"/>
  <Override PartName="/ppt/tags/tag1586.xml" ContentType="application/vnd.openxmlformats-officedocument.presentationml.tags+xml"/>
  <Override PartName="/ppt/notesSlides/notesSlide47.xml" ContentType="application/vnd.openxmlformats-officedocument.presentationml.notesSlide+xml"/>
  <Override PartName="/ppt/tags/tag1587.xml" ContentType="application/vnd.openxmlformats-officedocument.presentationml.tags+xml"/>
  <Override PartName="/ppt/tags/tag1588.xml" ContentType="application/vnd.openxmlformats-officedocument.presentationml.tags+xml"/>
  <Override PartName="/ppt/tags/tag1589.xml" ContentType="application/vnd.openxmlformats-officedocument.presentationml.tags+xml"/>
  <Override PartName="/ppt/tags/tag1590.xml" ContentType="application/vnd.openxmlformats-officedocument.presentationml.tags+xml"/>
  <Override PartName="/ppt/tags/tag1591.xml" ContentType="application/vnd.openxmlformats-officedocument.presentationml.tags+xml"/>
  <Override PartName="/ppt/tags/tag1592.xml" ContentType="application/vnd.openxmlformats-officedocument.presentationml.tags+xml"/>
  <Override PartName="/ppt/notesSlides/notesSlide48.xml" ContentType="application/vnd.openxmlformats-officedocument.presentationml.notesSlide+xml"/>
  <Override PartName="/ppt/tags/tag1593.xml" ContentType="application/vnd.openxmlformats-officedocument.presentationml.tags+xml"/>
  <Override PartName="/ppt/tags/tag1594.xml" ContentType="application/vnd.openxmlformats-officedocument.presentationml.tags+xml"/>
  <Override PartName="/ppt/tags/tag1595.xml" ContentType="application/vnd.openxmlformats-officedocument.presentationml.tags+xml"/>
  <Override PartName="/ppt/tags/tag1596.xml" ContentType="application/vnd.openxmlformats-officedocument.presentationml.tags+xml"/>
  <Override PartName="/ppt/tags/tag1597.xml" ContentType="application/vnd.openxmlformats-officedocument.presentationml.tags+xml"/>
  <Override PartName="/ppt/tags/tag1598.xml" ContentType="application/vnd.openxmlformats-officedocument.presentationml.tags+xml"/>
  <Override PartName="/ppt/tags/tag1599.xml" ContentType="application/vnd.openxmlformats-officedocument.presentationml.tags+xml"/>
  <Override PartName="/ppt/tags/tag1600.xml" ContentType="application/vnd.openxmlformats-officedocument.presentationml.tags+xml"/>
  <Override PartName="/ppt/tags/tag1601.xml" ContentType="application/vnd.openxmlformats-officedocument.presentationml.tags+xml"/>
  <Override PartName="/ppt/tags/tag1602.xml" ContentType="application/vnd.openxmlformats-officedocument.presentationml.tags+xml"/>
  <Override PartName="/ppt/tags/tag1603.xml" ContentType="application/vnd.openxmlformats-officedocument.presentationml.tags+xml"/>
  <Override PartName="/ppt/tags/tag1604.xml" ContentType="application/vnd.openxmlformats-officedocument.presentationml.tags+xml"/>
  <Override PartName="/ppt/tags/tag1605.xml" ContentType="application/vnd.openxmlformats-officedocument.presentationml.tags+xml"/>
  <Override PartName="/ppt/tags/tag1606.xml" ContentType="application/vnd.openxmlformats-officedocument.presentationml.tags+xml"/>
  <Override PartName="/ppt/tags/tag1607.xml" ContentType="application/vnd.openxmlformats-officedocument.presentationml.tags+xml"/>
  <Override PartName="/ppt/tags/tag1608.xml" ContentType="application/vnd.openxmlformats-officedocument.presentationml.tags+xml"/>
  <Override PartName="/ppt/tags/tag1609.xml" ContentType="application/vnd.openxmlformats-officedocument.presentationml.tags+xml"/>
  <Override PartName="/ppt/tags/tag1610.xml" ContentType="application/vnd.openxmlformats-officedocument.presentationml.tags+xml"/>
  <Override PartName="/ppt/tags/tag1611.xml" ContentType="application/vnd.openxmlformats-officedocument.presentationml.tags+xml"/>
  <Override PartName="/ppt/notesSlides/notesSlide49.xml" ContentType="application/vnd.openxmlformats-officedocument.presentationml.notesSlide+xml"/>
  <Override PartName="/ppt/tags/tag1612.xml" ContentType="application/vnd.openxmlformats-officedocument.presentationml.tags+xml"/>
  <Override PartName="/ppt/tags/tag1613.xml" ContentType="application/vnd.openxmlformats-officedocument.presentationml.tags+xml"/>
  <Override PartName="/ppt/tags/tag1614.xml" ContentType="application/vnd.openxmlformats-officedocument.presentationml.tags+xml"/>
  <Override PartName="/ppt/tags/tag1615.xml" ContentType="application/vnd.openxmlformats-officedocument.presentationml.tags+xml"/>
  <Override PartName="/ppt/tags/tag1616.xml" ContentType="application/vnd.openxmlformats-officedocument.presentationml.tags+xml"/>
  <Override PartName="/ppt/tags/tag1617.xml" ContentType="application/vnd.openxmlformats-officedocument.presentationml.tags+xml"/>
  <Override PartName="/ppt/tags/tag1618.xml" ContentType="application/vnd.openxmlformats-officedocument.presentationml.tags+xml"/>
  <Override PartName="/ppt/tags/tag1619.xml" ContentType="application/vnd.openxmlformats-officedocument.presentationml.tags+xml"/>
  <Override PartName="/ppt/tags/tag1620.xml" ContentType="application/vnd.openxmlformats-officedocument.presentationml.tags+xml"/>
  <Override PartName="/ppt/tags/tag1621.xml" ContentType="application/vnd.openxmlformats-officedocument.presentationml.tags+xml"/>
  <Override PartName="/ppt/tags/tag1622.xml" ContentType="application/vnd.openxmlformats-officedocument.presentationml.tags+xml"/>
  <Override PartName="/ppt/tags/tag1623.xml" ContentType="application/vnd.openxmlformats-officedocument.presentationml.tags+xml"/>
  <Override PartName="/ppt/tags/tag1624.xml" ContentType="application/vnd.openxmlformats-officedocument.presentationml.tags+xml"/>
  <Override PartName="/ppt/tags/tag1625.xml" ContentType="application/vnd.openxmlformats-officedocument.presentationml.tags+xml"/>
  <Override PartName="/ppt/tags/tag1626.xml" ContentType="application/vnd.openxmlformats-officedocument.presentationml.tags+xml"/>
  <Override PartName="/ppt/tags/tag1627.xml" ContentType="application/vnd.openxmlformats-officedocument.presentationml.tags+xml"/>
  <Override PartName="/ppt/tags/tag1628.xml" ContentType="application/vnd.openxmlformats-officedocument.presentationml.tags+xml"/>
  <Override PartName="/ppt/tags/tag1629.xml" ContentType="application/vnd.openxmlformats-officedocument.presentationml.tags+xml"/>
  <Override PartName="/ppt/tags/tag1630.xml" ContentType="application/vnd.openxmlformats-officedocument.presentationml.tags+xml"/>
  <Override PartName="/ppt/tags/tag1631.xml" ContentType="application/vnd.openxmlformats-officedocument.presentationml.tags+xml"/>
  <Override PartName="/ppt/tags/tag1632.xml" ContentType="application/vnd.openxmlformats-officedocument.presentationml.tags+xml"/>
  <Override PartName="/ppt/tags/tag1633.xml" ContentType="application/vnd.openxmlformats-officedocument.presentationml.tags+xml"/>
  <Override PartName="/ppt/tags/tag1634.xml" ContentType="application/vnd.openxmlformats-officedocument.presentationml.tags+xml"/>
  <Override PartName="/ppt/tags/tag1635.xml" ContentType="application/vnd.openxmlformats-officedocument.presentationml.tags+xml"/>
  <Override PartName="/ppt/tags/tag1636.xml" ContentType="application/vnd.openxmlformats-officedocument.presentationml.tags+xml"/>
  <Override PartName="/ppt/tags/tag1637.xml" ContentType="application/vnd.openxmlformats-officedocument.presentationml.tags+xml"/>
  <Override PartName="/ppt/tags/tag1638.xml" ContentType="application/vnd.openxmlformats-officedocument.presentationml.tags+xml"/>
  <Override PartName="/ppt/tags/tag1639.xml" ContentType="application/vnd.openxmlformats-officedocument.presentationml.tags+xml"/>
  <Override PartName="/ppt/tags/tag1640.xml" ContentType="application/vnd.openxmlformats-officedocument.presentationml.tags+xml"/>
  <Override PartName="/ppt/tags/tag1641.xml" ContentType="application/vnd.openxmlformats-officedocument.presentationml.tags+xml"/>
  <Override PartName="/ppt/tags/tag1642.xml" ContentType="application/vnd.openxmlformats-officedocument.presentationml.tags+xml"/>
  <Override PartName="/ppt/tags/tag1643.xml" ContentType="application/vnd.openxmlformats-officedocument.presentationml.tags+xml"/>
  <Override PartName="/ppt/tags/tag1644.xml" ContentType="application/vnd.openxmlformats-officedocument.presentationml.tags+xml"/>
  <Override PartName="/ppt/tags/tag1645.xml" ContentType="application/vnd.openxmlformats-officedocument.presentationml.tags+xml"/>
  <Override PartName="/ppt/tags/tag1646.xml" ContentType="application/vnd.openxmlformats-officedocument.presentationml.tags+xml"/>
  <Override PartName="/ppt/tags/tag1647.xml" ContentType="application/vnd.openxmlformats-officedocument.presentationml.tags+xml"/>
  <Override PartName="/ppt/tags/tag1648.xml" ContentType="application/vnd.openxmlformats-officedocument.presentationml.tags+xml"/>
  <Override PartName="/ppt/tags/tag1649.xml" ContentType="application/vnd.openxmlformats-officedocument.presentationml.tags+xml"/>
  <Override PartName="/ppt/tags/tag1650.xml" ContentType="application/vnd.openxmlformats-officedocument.presentationml.tags+xml"/>
  <Override PartName="/ppt/tags/tag1651.xml" ContentType="application/vnd.openxmlformats-officedocument.presentationml.tags+xml"/>
  <Override PartName="/ppt/tags/tag1652.xml" ContentType="application/vnd.openxmlformats-officedocument.presentationml.tags+xml"/>
  <Override PartName="/ppt/tags/tag1653.xml" ContentType="application/vnd.openxmlformats-officedocument.presentationml.tags+xml"/>
  <Override PartName="/ppt/tags/tag1654.xml" ContentType="application/vnd.openxmlformats-officedocument.presentationml.tags+xml"/>
  <Override PartName="/ppt/tags/tag1655.xml" ContentType="application/vnd.openxmlformats-officedocument.presentationml.tags+xml"/>
  <Override PartName="/ppt/tags/tag1656.xml" ContentType="application/vnd.openxmlformats-officedocument.presentationml.tags+xml"/>
  <Override PartName="/ppt/tags/tag1657.xml" ContentType="application/vnd.openxmlformats-officedocument.presentationml.tags+xml"/>
  <Override PartName="/ppt/tags/tag1658.xml" ContentType="application/vnd.openxmlformats-officedocument.presentationml.tags+xml"/>
  <Override PartName="/ppt/tags/tag1659.xml" ContentType="application/vnd.openxmlformats-officedocument.presentationml.tags+xml"/>
  <Override PartName="/ppt/tags/tag1660.xml" ContentType="application/vnd.openxmlformats-officedocument.presentationml.tags+xml"/>
  <Override PartName="/ppt/tags/tag1661.xml" ContentType="application/vnd.openxmlformats-officedocument.presentationml.tags+xml"/>
  <Override PartName="/ppt/tags/tag1662.xml" ContentType="application/vnd.openxmlformats-officedocument.presentationml.tags+xml"/>
  <Override PartName="/ppt/tags/tag1663.xml" ContentType="application/vnd.openxmlformats-officedocument.presentationml.tags+xml"/>
  <Override PartName="/ppt/tags/tag1664.xml" ContentType="application/vnd.openxmlformats-officedocument.presentationml.tags+xml"/>
  <Override PartName="/ppt/tags/tag1665.xml" ContentType="application/vnd.openxmlformats-officedocument.presentationml.tags+xml"/>
  <Override PartName="/ppt/tags/tag1666.xml" ContentType="application/vnd.openxmlformats-officedocument.presentationml.tags+xml"/>
  <Override PartName="/ppt/tags/tag1667.xml" ContentType="application/vnd.openxmlformats-officedocument.presentationml.tags+xml"/>
  <Override PartName="/ppt/tags/tag1668.xml" ContentType="application/vnd.openxmlformats-officedocument.presentationml.tags+xml"/>
  <Override PartName="/ppt/tags/tag1669.xml" ContentType="application/vnd.openxmlformats-officedocument.presentationml.tags+xml"/>
  <Override PartName="/ppt/tags/tag1670.xml" ContentType="application/vnd.openxmlformats-officedocument.presentationml.tags+xml"/>
  <Override PartName="/ppt/tags/tag1671.xml" ContentType="application/vnd.openxmlformats-officedocument.presentationml.tags+xml"/>
  <Override PartName="/ppt/tags/tag1672.xml" ContentType="application/vnd.openxmlformats-officedocument.presentationml.tags+xml"/>
  <Override PartName="/ppt/tags/tag1673.xml" ContentType="application/vnd.openxmlformats-officedocument.presentationml.tags+xml"/>
  <Override PartName="/ppt/tags/tag1674.xml" ContentType="application/vnd.openxmlformats-officedocument.presentationml.tags+xml"/>
  <Override PartName="/ppt/tags/tag1675.xml" ContentType="application/vnd.openxmlformats-officedocument.presentationml.tags+xml"/>
  <Override PartName="/ppt/tags/tag1676.xml" ContentType="application/vnd.openxmlformats-officedocument.presentationml.tags+xml"/>
  <Override PartName="/ppt/tags/tag1677.xml" ContentType="application/vnd.openxmlformats-officedocument.presentationml.tags+xml"/>
  <Override PartName="/ppt/tags/tag1678.xml" ContentType="application/vnd.openxmlformats-officedocument.presentationml.tags+xml"/>
  <Override PartName="/ppt/tags/tag1679.xml" ContentType="application/vnd.openxmlformats-officedocument.presentationml.tags+xml"/>
  <Override PartName="/ppt/tags/tag1680.xml" ContentType="application/vnd.openxmlformats-officedocument.presentationml.tags+xml"/>
  <Override PartName="/ppt/tags/tag1681.xml" ContentType="application/vnd.openxmlformats-officedocument.presentationml.tags+xml"/>
  <Override PartName="/ppt/tags/tag1682.xml" ContentType="application/vnd.openxmlformats-officedocument.presentationml.tags+xml"/>
  <Override PartName="/ppt/tags/tag1683.xml" ContentType="application/vnd.openxmlformats-officedocument.presentationml.tags+xml"/>
  <Override PartName="/ppt/tags/tag1684.xml" ContentType="application/vnd.openxmlformats-officedocument.presentationml.tags+xml"/>
  <Override PartName="/ppt/tags/tag1685.xml" ContentType="application/vnd.openxmlformats-officedocument.presentationml.tags+xml"/>
  <Override PartName="/ppt/tags/tag1686.xml" ContentType="application/vnd.openxmlformats-officedocument.presentationml.tags+xml"/>
  <Override PartName="/ppt/tags/tag1687.xml" ContentType="application/vnd.openxmlformats-officedocument.presentationml.tags+xml"/>
  <Override PartName="/ppt/tags/tag1688.xml" ContentType="application/vnd.openxmlformats-officedocument.presentationml.tags+xml"/>
  <Override PartName="/ppt/tags/tag1689.xml" ContentType="application/vnd.openxmlformats-officedocument.presentationml.tags+xml"/>
  <Override PartName="/ppt/tags/tag1690.xml" ContentType="application/vnd.openxmlformats-officedocument.presentationml.tags+xml"/>
  <Override PartName="/ppt/tags/tag1691.xml" ContentType="application/vnd.openxmlformats-officedocument.presentationml.tags+xml"/>
  <Override PartName="/ppt/tags/tag1692.xml" ContentType="application/vnd.openxmlformats-officedocument.presentationml.tags+xml"/>
  <Override PartName="/ppt/tags/tag1693.xml" ContentType="application/vnd.openxmlformats-officedocument.presentationml.tags+xml"/>
  <Override PartName="/ppt/tags/tag1694.xml" ContentType="application/vnd.openxmlformats-officedocument.presentationml.tags+xml"/>
  <Override PartName="/ppt/tags/tag1695.xml" ContentType="application/vnd.openxmlformats-officedocument.presentationml.tags+xml"/>
  <Override PartName="/ppt/tags/tag1696.xml" ContentType="application/vnd.openxmlformats-officedocument.presentationml.tags+xml"/>
  <Override PartName="/ppt/tags/tag1697.xml" ContentType="application/vnd.openxmlformats-officedocument.presentationml.tags+xml"/>
  <Override PartName="/ppt/tags/tag1698.xml" ContentType="application/vnd.openxmlformats-officedocument.presentationml.tags+xml"/>
  <Override PartName="/ppt/tags/tag1699.xml" ContentType="application/vnd.openxmlformats-officedocument.presentationml.tags+xml"/>
  <Override PartName="/ppt/tags/tag1700.xml" ContentType="application/vnd.openxmlformats-officedocument.presentationml.tags+xml"/>
  <Override PartName="/ppt/tags/tag1701.xml" ContentType="application/vnd.openxmlformats-officedocument.presentationml.tags+xml"/>
  <Override PartName="/ppt/tags/tag1702.xml" ContentType="application/vnd.openxmlformats-officedocument.presentationml.tags+xml"/>
  <Override PartName="/ppt/tags/tag1703.xml" ContentType="application/vnd.openxmlformats-officedocument.presentationml.tags+xml"/>
  <Override PartName="/ppt/tags/tag1704.xml" ContentType="application/vnd.openxmlformats-officedocument.presentationml.tags+xml"/>
  <Override PartName="/ppt/tags/tag1705.xml" ContentType="application/vnd.openxmlformats-officedocument.presentationml.tags+xml"/>
  <Override PartName="/ppt/tags/tag1706.xml" ContentType="application/vnd.openxmlformats-officedocument.presentationml.tags+xml"/>
  <Override PartName="/ppt/tags/tag1707.xml" ContentType="application/vnd.openxmlformats-officedocument.presentationml.tags+xml"/>
  <Override PartName="/ppt/tags/tag1708.xml" ContentType="application/vnd.openxmlformats-officedocument.presentationml.tags+xml"/>
  <Override PartName="/ppt/tags/tag1709.xml" ContentType="application/vnd.openxmlformats-officedocument.presentationml.tags+xml"/>
  <Override PartName="/ppt/tags/tag1710.xml" ContentType="application/vnd.openxmlformats-officedocument.presentationml.tags+xml"/>
  <Override PartName="/ppt/tags/tag1711.xml" ContentType="application/vnd.openxmlformats-officedocument.presentationml.tags+xml"/>
  <Override PartName="/ppt/tags/tag1712.xml" ContentType="application/vnd.openxmlformats-officedocument.presentationml.tags+xml"/>
  <Override PartName="/ppt/tags/tag1713.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1714.xml" ContentType="application/vnd.openxmlformats-officedocument.presentationml.tags+xml"/>
  <Override PartName="/ppt/tags/tag1715.xml" ContentType="application/vnd.openxmlformats-officedocument.presentationml.tags+xml"/>
  <Override PartName="/ppt/tags/tag1716.xml" ContentType="application/vnd.openxmlformats-officedocument.presentationml.tags+xml"/>
  <Override PartName="/ppt/tags/tag1717.xml" ContentType="application/vnd.openxmlformats-officedocument.presentationml.tags+xml"/>
  <Override PartName="/ppt/tags/tag1718.xml" ContentType="application/vnd.openxmlformats-officedocument.presentationml.tags+xml"/>
  <Override PartName="/ppt/tags/tag1719.xml" ContentType="application/vnd.openxmlformats-officedocument.presentationml.tags+xml"/>
  <Override PartName="/ppt/tags/tag1720.xml" ContentType="application/vnd.openxmlformats-officedocument.presentationml.tags+xml"/>
  <Override PartName="/ppt/tags/tag1721.xml" ContentType="application/vnd.openxmlformats-officedocument.presentationml.tags+xml"/>
  <Override PartName="/ppt/tags/tag1722.xml" ContentType="application/vnd.openxmlformats-officedocument.presentationml.tags+xml"/>
  <Override PartName="/ppt/tags/tag1723.xml" ContentType="application/vnd.openxmlformats-officedocument.presentationml.tags+xml"/>
  <Override PartName="/ppt/tags/tag1724.xml" ContentType="application/vnd.openxmlformats-officedocument.presentationml.tags+xml"/>
  <Override PartName="/ppt/tags/tag1725.xml" ContentType="application/vnd.openxmlformats-officedocument.presentationml.tags+xml"/>
  <Override PartName="/ppt/tags/tag1726.xml" ContentType="application/vnd.openxmlformats-officedocument.presentationml.tags+xml"/>
  <Override PartName="/ppt/tags/tag1727.xml" ContentType="application/vnd.openxmlformats-officedocument.presentationml.tags+xml"/>
  <Override PartName="/ppt/tags/tag1728.xml" ContentType="application/vnd.openxmlformats-officedocument.presentationml.tags+xml"/>
  <Override PartName="/ppt/tags/tag1729.xml" ContentType="application/vnd.openxmlformats-officedocument.presentationml.tags+xml"/>
  <Override PartName="/ppt/tags/tag1730.xml" ContentType="application/vnd.openxmlformats-officedocument.presentationml.tags+xml"/>
  <Override PartName="/ppt/tags/tag1731.xml" ContentType="application/vnd.openxmlformats-officedocument.presentationml.tags+xml"/>
  <Override PartName="/ppt/tags/tag1732.xml" ContentType="application/vnd.openxmlformats-officedocument.presentationml.tags+xml"/>
  <Override PartName="/ppt/tags/tag1733.xml" ContentType="application/vnd.openxmlformats-officedocument.presentationml.tags+xml"/>
  <Override PartName="/ppt/tags/tag1734.xml" ContentType="application/vnd.openxmlformats-officedocument.presentationml.tags+xml"/>
  <Override PartName="/ppt/tags/tag1735.xml" ContentType="application/vnd.openxmlformats-officedocument.presentationml.tags+xml"/>
  <Override PartName="/ppt/tags/tag1736.xml" ContentType="application/vnd.openxmlformats-officedocument.presentationml.tags+xml"/>
  <Override PartName="/ppt/tags/tag1737.xml" ContentType="application/vnd.openxmlformats-officedocument.presentationml.tags+xml"/>
  <Override PartName="/ppt/tags/tag1738.xml" ContentType="application/vnd.openxmlformats-officedocument.presentationml.tags+xml"/>
  <Override PartName="/ppt/tags/tag1739.xml" ContentType="application/vnd.openxmlformats-officedocument.presentationml.tags+xml"/>
  <Override PartName="/ppt/tags/tag1740.xml" ContentType="application/vnd.openxmlformats-officedocument.presentationml.tags+xml"/>
  <Override PartName="/ppt/tags/tag1741.xml" ContentType="application/vnd.openxmlformats-officedocument.presentationml.tags+xml"/>
  <Override PartName="/ppt/tags/tag1742.xml" ContentType="application/vnd.openxmlformats-officedocument.presentationml.tags+xml"/>
  <Override PartName="/ppt/tags/tag1743.xml" ContentType="application/vnd.openxmlformats-officedocument.presentationml.tags+xml"/>
  <Override PartName="/ppt/notesSlides/notesSlide52.xml" ContentType="application/vnd.openxmlformats-officedocument.presentationml.notesSlide+xml"/>
  <Override PartName="/ppt/tags/tag1744.xml" ContentType="application/vnd.openxmlformats-officedocument.presentationml.tags+xml"/>
  <Override PartName="/ppt/tags/tag1745.xml" ContentType="application/vnd.openxmlformats-officedocument.presentationml.tags+xml"/>
  <Override PartName="/ppt/tags/tag1746.xml" ContentType="application/vnd.openxmlformats-officedocument.presentationml.tags+xml"/>
  <Override PartName="/ppt/tags/tag1747.xml" ContentType="application/vnd.openxmlformats-officedocument.presentationml.tags+xml"/>
  <Override PartName="/ppt/tags/tag1748.xml" ContentType="application/vnd.openxmlformats-officedocument.presentationml.tags+xml"/>
  <Override PartName="/ppt/tags/tag1749.xml" ContentType="application/vnd.openxmlformats-officedocument.presentationml.tags+xml"/>
  <Override PartName="/ppt/tags/tag1750.xml" ContentType="application/vnd.openxmlformats-officedocument.presentationml.tags+xml"/>
  <Override PartName="/ppt/tags/tag1751.xml" ContentType="application/vnd.openxmlformats-officedocument.presentationml.tags+xml"/>
  <Override PartName="/ppt/tags/tag1752.xml" ContentType="application/vnd.openxmlformats-officedocument.presentationml.tags+xml"/>
  <Override PartName="/ppt/tags/tag1753.xml" ContentType="application/vnd.openxmlformats-officedocument.presentationml.tags+xml"/>
  <Override PartName="/ppt/tags/tag1754.xml" ContentType="application/vnd.openxmlformats-officedocument.presentationml.tags+xml"/>
  <Override PartName="/ppt/tags/tag1755.xml" ContentType="application/vnd.openxmlformats-officedocument.presentationml.tags+xml"/>
  <Override PartName="/ppt/tags/tag1756.xml" ContentType="application/vnd.openxmlformats-officedocument.presentationml.tags+xml"/>
  <Override PartName="/ppt/tags/tag1757.xml" ContentType="application/vnd.openxmlformats-officedocument.presentationml.tags+xml"/>
  <Override PartName="/ppt/tags/tag1758.xml" ContentType="application/vnd.openxmlformats-officedocument.presentationml.tags+xml"/>
  <Override PartName="/ppt/tags/tag1759.xml" ContentType="application/vnd.openxmlformats-officedocument.presentationml.tags+xml"/>
  <Override PartName="/ppt/tags/tag1760.xml" ContentType="application/vnd.openxmlformats-officedocument.presentationml.tags+xml"/>
  <Override PartName="/ppt/tags/tag1761.xml" ContentType="application/vnd.openxmlformats-officedocument.presentationml.tags+xml"/>
  <Override PartName="/ppt/tags/tag1762.xml" ContentType="application/vnd.openxmlformats-officedocument.presentationml.tags+xml"/>
  <Override PartName="/ppt/tags/tag1763.xml" ContentType="application/vnd.openxmlformats-officedocument.presentationml.tags+xml"/>
  <Override PartName="/ppt/tags/tag1764.xml" ContentType="application/vnd.openxmlformats-officedocument.presentationml.tags+xml"/>
  <Override PartName="/ppt/tags/tag1765.xml" ContentType="application/vnd.openxmlformats-officedocument.presentationml.tags+xml"/>
  <Override PartName="/ppt/tags/tag1766.xml" ContentType="application/vnd.openxmlformats-officedocument.presentationml.tags+xml"/>
  <Override PartName="/ppt/tags/tag1767.xml" ContentType="application/vnd.openxmlformats-officedocument.presentationml.tags+xml"/>
  <Override PartName="/ppt/tags/tag1768.xml" ContentType="application/vnd.openxmlformats-officedocument.presentationml.tags+xml"/>
  <Override PartName="/ppt/tags/tag1769.xml" ContentType="application/vnd.openxmlformats-officedocument.presentationml.tags+xml"/>
  <Override PartName="/ppt/tags/tag1770.xml" ContentType="application/vnd.openxmlformats-officedocument.presentationml.tags+xml"/>
  <Override PartName="/ppt/tags/tag1771.xml" ContentType="application/vnd.openxmlformats-officedocument.presentationml.tags+xml"/>
  <Override PartName="/ppt/tags/tag1772.xml" ContentType="application/vnd.openxmlformats-officedocument.presentationml.tags+xml"/>
  <Override PartName="/ppt/tags/tag1773.xml" ContentType="application/vnd.openxmlformats-officedocument.presentationml.tags+xml"/>
  <Override PartName="/ppt/tags/tag1774.xml" ContentType="application/vnd.openxmlformats-officedocument.presentationml.tags+xml"/>
  <Override PartName="/ppt/tags/tag1775.xml" ContentType="application/vnd.openxmlformats-officedocument.presentationml.tags+xml"/>
  <Override PartName="/ppt/tags/tag1776.xml" ContentType="application/vnd.openxmlformats-officedocument.presentationml.tags+xml"/>
  <Override PartName="/ppt/tags/tag1777.xml" ContentType="application/vnd.openxmlformats-officedocument.presentationml.tags+xml"/>
  <Override PartName="/ppt/tags/tag1778.xml" ContentType="application/vnd.openxmlformats-officedocument.presentationml.tags+xml"/>
  <Override PartName="/ppt/tags/tag1779.xml" ContentType="application/vnd.openxmlformats-officedocument.presentationml.tags+xml"/>
  <Override PartName="/ppt/tags/tag1780.xml" ContentType="application/vnd.openxmlformats-officedocument.presentationml.tags+xml"/>
  <Override PartName="/ppt/tags/tag1781.xml" ContentType="application/vnd.openxmlformats-officedocument.presentationml.tags+xml"/>
  <Override PartName="/ppt/tags/tag1782.xml" ContentType="application/vnd.openxmlformats-officedocument.presentationml.tags+xml"/>
  <Override PartName="/ppt/tags/tag1783.xml" ContentType="application/vnd.openxmlformats-officedocument.presentationml.tags+xml"/>
  <Override PartName="/ppt/tags/tag1784.xml" ContentType="application/vnd.openxmlformats-officedocument.presentationml.tags+xml"/>
  <Override PartName="/ppt/tags/tag1785.xml" ContentType="application/vnd.openxmlformats-officedocument.presentationml.tags+xml"/>
  <Override PartName="/ppt/tags/tag1786.xml" ContentType="application/vnd.openxmlformats-officedocument.presentationml.tags+xml"/>
  <Override PartName="/ppt/tags/tag1787.xml" ContentType="application/vnd.openxmlformats-officedocument.presentationml.tags+xml"/>
  <Override PartName="/ppt/tags/tag1788.xml" ContentType="application/vnd.openxmlformats-officedocument.presentationml.tags+xml"/>
  <Override PartName="/ppt/tags/tag1789.xml" ContentType="application/vnd.openxmlformats-officedocument.presentationml.tags+xml"/>
  <Override PartName="/ppt/tags/tag1790.xml" ContentType="application/vnd.openxmlformats-officedocument.presentationml.tags+xml"/>
  <Override PartName="/ppt/tags/tag1791.xml" ContentType="application/vnd.openxmlformats-officedocument.presentationml.tags+xml"/>
  <Override PartName="/ppt/tags/tag1792.xml" ContentType="application/vnd.openxmlformats-officedocument.presentationml.tags+xml"/>
  <Override PartName="/ppt/tags/tag1793.xml" ContentType="application/vnd.openxmlformats-officedocument.presentationml.tags+xml"/>
  <Override PartName="/ppt/tags/tag1794.xml" ContentType="application/vnd.openxmlformats-officedocument.presentationml.tags+xml"/>
  <Override PartName="/ppt/tags/tag1795.xml" ContentType="application/vnd.openxmlformats-officedocument.presentationml.tags+xml"/>
  <Override PartName="/ppt/tags/tag1796.xml" ContentType="application/vnd.openxmlformats-officedocument.presentationml.tags+xml"/>
  <Override PartName="/ppt/tags/tag1797.xml" ContentType="application/vnd.openxmlformats-officedocument.presentationml.tags+xml"/>
  <Override PartName="/ppt/tags/tag1798.xml" ContentType="application/vnd.openxmlformats-officedocument.presentationml.tags+xml"/>
  <Override PartName="/ppt/tags/tag1799.xml" ContentType="application/vnd.openxmlformats-officedocument.presentationml.tags+xml"/>
  <Override PartName="/ppt/tags/tag1800.xml" ContentType="application/vnd.openxmlformats-officedocument.presentationml.tags+xml"/>
  <Override PartName="/ppt/tags/tag1801.xml" ContentType="application/vnd.openxmlformats-officedocument.presentationml.tags+xml"/>
  <Override PartName="/ppt/tags/tag1802.xml" ContentType="application/vnd.openxmlformats-officedocument.presentationml.tags+xml"/>
  <Override PartName="/ppt/tags/tag1803.xml" ContentType="application/vnd.openxmlformats-officedocument.presentationml.tags+xml"/>
  <Override PartName="/ppt/tags/tag1804.xml" ContentType="application/vnd.openxmlformats-officedocument.presentationml.tags+xml"/>
  <Override PartName="/ppt/tags/tag1805.xml" ContentType="application/vnd.openxmlformats-officedocument.presentationml.tags+xml"/>
  <Override PartName="/ppt/tags/tag1806.xml" ContentType="application/vnd.openxmlformats-officedocument.presentationml.tags+xml"/>
  <Override PartName="/ppt/tags/tag1807.xml" ContentType="application/vnd.openxmlformats-officedocument.presentationml.tags+xml"/>
  <Override PartName="/ppt/tags/tag1808.xml" ContentType="application/vnd.openxmlformats-officedocument.presentationml.tags+xml"/>
  <Override PartName="/ppt/tags/tag1809.xml" ContentType="application/vnd.openxmlformats-officedocument.presentationml.tags+xml"/>
  <Override PartName="/ppt/tags/tag1810.xml" ContentType="application/vnd.openxmlformats-officedocument.presentationml.tags+xml"/>
  <Override PartName="/ppt/tags/tag1811.xml" ContentType="application/vnd.openxmlformats-officedocument.presentationml.tags+xml"/>
  <Override PartName="/ppt/tags/tag1812.xml" ContentType="application/vnd.openxmlformats-officedocument.presentationml.tags+xml"/>
  <Override PartName="/ppt/notesSlides/notesSlide53.xml" ContentType="application/vnd.openxmlformats-officedocument.presentationml.notesSlide+xml"/>
  <Override PartName="/ppt/tags/tag1813.xml" ContentType="application/vnd.openxmlformats-officedocument.presentationml.tags+xml"/>
  <Override PartName="/ppt/tags/tag1814.xml" ContentType="application/vnd.openxmlformats-officedocument.presentationml.tags+xml"/>
  <Override PartName="/ppt/tags/tag1815.xml" ContentType="application/vnd.openxmlformats-officedocument.presentationml.tags+xml"/>
  <Override PartName="/ppt/tags/tag1816.xml" ContentType="application/vnd.openxmlformats-officedocument.presentationml.tags+xml"/>
  <Override PartName="/ppt/tags/tag1817.xml" ContentType="application/vnd.openxmlformats-officedocument.presentationml.tags+xml"/>
  <Override PartName="/ppt/tags/tag1818.xml" ContentType="application/vnd.openxmlformats-officedocument.presentationml.tags+xml"/>
  <Override PartName="/ppt/tags/tag1819.xml" ContentType="application/vnd.openxmlformats-officedocument.presentationml.tags+xml"/>
  <Override PartName="/ppt/notesSlides/notesSlide54.xml" ContentType="application/vnd.openxmlformats-officedocument.presentationml.notesSlide+xml"/>
  <Override PartName="/ppt/tags/tag1820.xml" ContentType="application/vnd.openxmlformats-officedocument.presentationml.tags+xml"/>
  <Override PartName="/ppt/tags/tag1821.xml" ContentType="application/vnd.openxmlformats-officedocument.presentationml.tags+xml"/>
  <Override PartName="/ppt/tags/tag1822.xml" ContentType="application/vnd.openxmlformats-officedocument.presentationml.tags+xml"/>
  <Override PartName="/ppt/tags/tag1823.xml" ContentType="application/vnd.openxmlformats-officedocument.presentationml.tags+xml"/>
  <Override PartName="/ppt/tags/tag1824.xml" ContentType="application/vnd.openxmlformats-officedocument.presentationml.tags+xml"/>
  <Override PartName="/ppt/tags/tag1825.xml" ContentType="application/vnd.openxmlformats-officedocument.presentationml.tags+xml"/>
  <Override PartName="/ppt/tags/tag1826.xml" ContentType="application/vnd.openxmlformats-officedocument.presentationml.tags+xml"/>
  <Override PartName="/ppt/tags/tag1827.xml" ContentType="application/vnd.openxmlformats-officedocument.presentationml.tags+xml"/>
  <Override PartName="/ppt/tags/tag1828.xml" ContentType="application/vnd.openxmlformats-officedocument.presentationml.tags+xml"/>
  <Override PartName="/ppt/tags/tag1829.xml" ContentType="application/vnd.openxmlformats-officedocument.presentationml.tags+xml"/>
  <Override PartName="/ppt/notesSlides/notesSlide55.xml" ContentType="application/vnd.openxmlformats-officedocument.presentationml.notesSlide+xml"/>
  <Override PartName="/ppt/tags/tag1830.xml" ContentType="application/vnd.openxmlformats-officedocument.presentationml.tags+xml"/>
  <Override PartName="/ppt/tags/tag1831.xml" ContentType="application/vnd.openxmlformats-officedocument.presentationml.tags+xml"/>
  <Override PartName="/ppt/tags/tag1832.xml" ContentType="application/vnd.openxmlformats-officedocument.presentationml.tags+xml"/>
  <Override PartName="/ppt/tags/tag1833.xml" ContentType="application/vnd.openxmlformats-officedocument.presentationml.tags+xml"/>
  <Override PartName="/ppt/tags/tag1834.xml" ContentType="application/vnd.openxmlformats-officedocument.presentationml.tags+xml"/>
  <Override PartName="/ppt/notesSlides/notesSlide56.xml" ContentType="application/vnd.openxmlformats-officedocument.presentationml.notesSlide+xml"/>
  <Override PartName="/ppt/tags/tag1835.xml" ContentType="application/vnd.openxmlformats-officedocument.presentationml.tags+xml"/>
  <Override PartName="/ppt/tags/tag1836.xml" ContentType="application/vnd.openxmlformats-officedocument.presentationml.tags+xml"/>
  <Override PartName="/ppt/tags/tag1837.xml" ContentType="application/vnd.openxmlformats-officedocument.presentationml.tags+xml"/>
  <Override PartName="/ppt/tags/tag1838.xml" ContentType="application/vnd.openxmlformats-officedocument.presentationml.tags+xml"/>
  <Override PartName="/ppt/tags/tag1839.xml" ContentType="application/vnd.openxmlformats-officedocument.presentationml.tags+xml"/>
  <Override PartName="/ppt/tags/tag1840.xml" ContentType="application/vnd.openxmlformats-officedocument.presentationml.tags+xml"/>
  <Override PartName="/ppt/tags/tag1841.xml" ContentType="application/vnd.openxmlformats-officedocument.presentationml.tags+xml"/>
  <Override PartName="/ppt/tags/tag1842.xml" ContentType="application/vnd.openxmlformats-officedocument.presentationml.tags+xml"/>
  <Override PartName="/ppt/tags/tag1843.xml" ContentType="application/vnd.openxmlformats-officedocument.presentationml.tags+xml"/>
  <Override PartName="/ppt/tags/tag1844.xml" ContentType="application/vnd.openxmlformats-officedocument.presentationml.tags+xml"/>
  <Override PartName="/ppt/tags/tag1845.xml" ContentType="application/vnd.openxmlformats-officedocument.presentationml.tags+xml"/>
  <Override PartName="/ppt/tags/tag1846.xml" ContentType="application/vnd.openxmlformats-officedocument.presentationml.tags+xml"/>
  <Override PartName="/ppt/tags/tag1847.xml" ContentType="application/vnd.openxmlformats-officedocument.presentationml.tags+xml"/>
  <Override PartName="/ppt/tags/tag1848.xml" ContentType="application/vnd.openxmlformats-officedocument.presentationml.tags+xml"/>
  <Override PartName="/ppt/tags/tag1849.xml" ContentType="application/vnd.openxmlformats-officedocument.presentationml.tags+xml"/>
  <Override PartName="/ppt/tags/tag1850.xml" ContentType="application/vnd.openxmlformats-officedocument.presentationml.tags+xml"/>
  <Override PartName="/ppt/tags/tag1851.xml" ContentType="application/vnd.openxmlformats-officedocument.presentationml.tags+xml"/>
  <Override PartName="/ppt/tags/tag1852.xml" ContentType="application/vnd.openxmlformats-officedocument.presentationml.tags+xml"/>
  <Override PartName="/ppt/tags/tag1853.xml" ContentType="application/vnd.openxmlformats-officedocument.presentationml.tags+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99" r:id="rId1"/>
    <p:sldMasterId id="2147483709" r:id="rId2"/>
    <p:sldMasterId id="2147483719" r:id="rId3"/>
    <p:sldMasterId id="2147483729" r:id="rId4"/>
    <p:sldMasterId id="2147483739" r:id="rId5"/>
    <p:sldMasterId id="2147483764" r:id="rId6"/>
    <p:sldMasterId id="2147483760" r:id="rId7"/>
  </p:sldMasterIdLst>
  <p:notesMasterIdLst>
    <p:notesMasterId r:id="rId76"/>
  </p:notesMasterIdLst>
  <p:sldIdLst>
    <p:sldId id="2147376536" r:id="rId8"/>
    <p:sldId id="2147376414" r:id="rId9"/>
    <p:sldId id="2147376559" r:id="rId10"/>
    <p:sldId id="2147376560" r:id="rId11"/>
    <p:sldId id="2147376416" r:id="rId12"/>
    <p:sldId id="2147376542" r:id="rId13"/>
    <p:sldId id="2147376539" r:id="rId14"/>
    <p:sldId id="2147376543" r:id="rId15"/>
    <p:sldId id="2147376561" r:id="rId16"/>
    <p:sldId id="2147376419" r:id="rId17"/>
    <p:sldId id="2147376562" r:id="rId18"/>
    <p:sldId id="2147376563" r:id="rId19"/>
    <p:sldId id="2147376564" r:id="rId20"/>
    <p:sldId id="2147376565" r:id="rId21"/>
    <p:sldId id="2147376566" r:id="rId22"/>
    <p:sldId id="2147376567" r:id="rId23"/>
    <p:sldId id="2147376568" r:id="rId24"/>
    <p:sldId id="2147376569" r:id="rId25"/>
    <p:sldId id="2147376570" r:id="rId26"/>
    <p:sldId id="2147376571" r:id="rId27"/>
    <p:sldId id="2147376572" r:id="rId28"/>
    <p:sldId id="2147376573" r:id="rId29"/>
    <p:sldId id="2147376574" r:id="rId30"/>
    <p:sldId id="2147376575" r:id="rId31"/>
    <p:sldId id="2147376576" r:id="rId32"/>
    <p:sldId id="2147376549" r:id="rId33"/>
    <p:sldId id="2147376553" r:id="rId34"/>
    <p:sldId id="2147376552" r:id="rId35"/>
    <p:sldId id="2147376577" r:id="rId36"/>
    <p:sldId id="2147376578" r:id="rId37"/>
    <p:sldId id="2147376579" r:id="rId38"/>
    <p:sldId id="2147376580" r:id="rId39"/>
    <p:sldId id="2147376541" r:id="rId40"/>
    <p:sldId id="2147376544" r:id="rId41"/>
    <p:sldId id="2147376545" r:id="rId42"/>
    <p:sldId id="2147376558" r:id="rId43"/>
    <p:sldId id="2147376557" r:id="rId44"/>
    <p:sldId id="2147376609" r:id="rId45"/>
    <p:sldId id="2147376581" r:id="rId46"/>
    <p:sldId id="2147376582" r:id="rId47"/>
    <p:sldId id="2147376583" r:id="rId48"/>
    <p:sldId id="2147376584" r:id="rId49"/>
    <p:sldId id="2147376585" r:id="rId50"/>
    <p:sldId id="2147376586" r:id="rId51"/>
    <p:sldId id="2147376587" r:id="rId52"/>
    <p:sldId id="2147376588" r:id="rId53"/>
    <p:sldId id="2147376589" r:id="rId54"/>
    <p:sldId id="2147376590" r:id="rId55"/>
    <p:sldId id="2147376591" r:id="rId56"/>
    <p:sldId id="2147376492" r:id="rId57"/>
    <p:sldId id="2147376592" r:id="rId58"/>
    <p:sldId id="2147376593" r:id="rId59"/>
    <p:sldId id="2147376594" r:id="rId60"/>
    <p:sldId id="2147376595" r:id="rId61"/>
    <p:sldId id="2147376596" r:id="rId62"/>
    <p:sldId id="2147376597" r:id="rId63"/>
    <p:sldId id="2147376598" r:id="rId64"/>
    <p:sldId id="2147376599" r:id="rId65"/>
    <p:sldId id="2147376600" r:id="rId66"/>
    <p:sldId id="2147376601" r:id="rId67"/>
    <p:sldId id="2147376602" r:id="rId68"/>
    <p:sldId id="2147376538" r:id="rId69"/>
    <p:sldId id="2147376428" r:id="rId70"/>
    <p:sldId id="2147376603" r:id="rId71"/>
    <p:sldId id="2147376604" r:id="rId72"/>
    <p:sldId id="2147376605" r:id="rId73"/>
    <p:sldId id="2147376606" r:id="rId74"/>
    <p:sldId id="2147376607" r:id="rId75"/>
  </p:sldIdLst>
  <p:sldSz cx="9144000" cy="5143500" type="screen16x9"/>
  <p:notesSz cx="6858000" cy="9144000"/>
  <p:embeddedFontLst>
    <p:embeddedFont>
      <p:font typeface="Calibri" panose="020F0502020204030204" pitchFamily="34" charset="0"/>
      <p:regular r:id="rId77"/>
      <p:bold r:id="rId78"/>
      <p:italic r:id="rId79"/>
      <p:boldItalic r:id="rId80"/>
    </p:embeddedFont>
    <p:embeddedFont>
      <p:font typeface="Fujitsu Infinity Pro" pitchFamily="2" charset="0"/>
      <p:regular r:id="rId81"/>
    </p:embeddedFont>
    <p:embeddedFont>
      <p:font typeface="Fujitsu Infinity Pro Bold" pitchFamily="2" charset="0"/>
      <p:bold r:id="rId82"/>
    </p:embeddedFont>
    <p:embeddedFont>
      <p:font typeface="Fujitsu Infinity Pro Bold It" pitchFamily="2" charset="0"/>
      <p:bold r:id="rId83"/>
    </p:embeddedFont>
    <p:embeddedFont>
      <p:font typeface="Fujitsu Infinity Pro ExtraBold" pitchFamily="2" charset="0"/>
      <p:bold r:id="rId84"/>
    </p:embeddedFont>
    <p:embeddedFont>
      <p:font typeface="Fujitsu Infinity Pro Italic" pitchFamily="2" charset="0"/>
      <p:regular r:id="rId85"/>
    </p:embeddedFont>
    <p:embeddedFont>
      <p:font typeface="Fujitsu Sans" panose="020B0404060202020204" pitchFamily="34" charset="0"/>
      <p:regular r:id="rId86"/>
      <p:bold r:id="rId87"/>
    </p:embeddedFont>
  </p:embeddedFontLst>
  <p:custDataLst>
    <p:tags r:id="rId8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pos="2767" userDrawn="1">
          <p15:clr>
            <a:srgbClr val="A4A3A4"/>
          </p15:clr>
        </p15:guide>
        <p15:guide id="4" pos="2993" userDrawn="1">
          <p15:clr>
            <a:srgbClr val="A4A3A4"/>
          </p15:clr>
        </p15:guide>
        <p15:guide id="8" pos="2041" userDrawn="1">
          <p15:clr>
            <a:srgbClr val="A4A3A4"/>
          </p15:clr>
        </p15:guide>
        <p15:guide id="9" pos="1814" userDrawn="1">
          <p15:clr>
            <a:srgbClr val="A4A3A4"/>
          </p15:clr>
        </p15:guide>
        <p15:guide id="11" pos="3946" userDrawn="1">
          <p15:clr>
            <a:srgbClr val="A4A3A4"/>
          </p15:clr>
        </p15:guide>
        <p15:guide id="14" pos="3719" userDrawn="1">
          <p15:clr>
            <a:srgbClr val="A4A3A4"/>
          </p15:clr>
        </p15:guide>
        <p15:guide id="16" orient="horz" pos="690" userDrawn="1">
          <p15:clr>
            <a:srgbClr val="A4A3A4"/>
          </p15:clr>
        </p15:guide>
        <p15:guide id="20"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ssman, Nadine" initials="WN" lastIdx="4" clrIdx="0">
    <p:extLst>
      <p:ext uri="{19B8F6BF-5375-455C-9EA6-DF929625EA0E}">
        <p15:presenceInfo xmlns:p15="http://schemas.microsoft.com/office/powerpoint/2012/main" userId="S::nadine.wintrich@fujitsu.com::1fea7844-feaa-419b-af9a-e6632cafcaee" providerId="AD"/>
      </p:ext>
    </p:extLst>
  </p:cmAuthor>
  <p:cmAuthor id="2" name="Chanter, Natalie" initials="CN" lastIdx="8" clrIdx="1">
    <p:extLst>
      <p:ext uri="{19B8F6BF-5375-455C-9EA6-DF929625EA0E}">
        <p15:presenceInfo xmlns:p15="http://schemas.microsoft.com/office/powerpoint/2012/main" userId="S::Natalie.Chanter@fujitsu.com::5e4e89cf-e1b4-445c-b374-e35e86dda65f" providerId="AD"/>
      </p:ext>
    </p:extLst>
  </p:cmAuthor>
  <p:cmAuthor id="3" name="Craven, Carole" initials="CC" lastIdx="8" clrIdx="2">
    <p:extLst>
      <p:ext uri="{19B8F6BF-5375-455C-9EA6-DF929625EA0E}">
        <p15:presenceInfo xmlns:p15="http://schemas.microsoft.com/office/powerpoint/2012/main" userId="S::carole.craven@fujitsu.com::7c009a15-d1f7-4f0a-8ee6-15eee47deac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000"/>
    <a:srgbClr val="D80084"/>
    <a:srgbClr val="EFEFEF"/>
    <a:srgbClr val="FFE700"/>
    <a:srgbClr val="3C3C3C"/>
    <a:srgbClr val="6D6E70"/>
    <a:srgbClr val="DCDCDC"/>
    <a:srgbClr val="EA0000"/>
    <a:srgbClr val="FF8300"/>
    <a:srgbClr val="2400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93D81CF-94F2-401A-BA57-92F5A7B2D0C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045" autoAdjust="0"/>
    <p:restoredTop sz="92441" autoAdjust="0"/>
  </p:normalViewPr>
  <p:slideViewPr>
    <p:cSldViewPr showGuides="1">
      <p:cViewPr varScale="1">
        <p:scale>
          <a:sx n="199" d="100"/>
          <a:sy n="199" d="100"/>
        </p:scale>
        <p:origin x="1080" y="150"/>
      </p:cViewPr>
      <p:guideLst>
        <p:guide pos="2767"/>
        <p:guide pos="2993"/>
        <p:guide pos="2041"/>
        <p:guide pos="1814"/>
        <p:guide pos="3946"/>
        <p:guide pos="3719"/>
        <p:guide orient="horz" pos="690"/>
        <p:guide pos="2880"/>
      </p:guideLst>
    </p:cSldViewPr>
  </p:slideViewPr>
  <p:outlineViewPr>
    <p:cViewPr>
      <p:scale>
        <a:sx n="33" d="100"/>
        <a:sy n="33" d="100"/>
      </p:scale>
      <p:origin x="0" y="-23298"/>
    </p:cViewPr>
  </p:outlineViewPr>
  <p:notesTextViewPr>
    <p:cViewPr>
      <p:scale>
        <a:sx n="1" d="1"/>
        <a:sy n="1" d="1"/>
      </p:scale>
      <p:origin x="0" y="0"/>
    </p:cViewPr>
  </p:notesTextViewPr>
  <p:sorterViewPr>
    <p:cViewPr>
      <p:scale>
        <a:sx n="125" d="100"/>
        <a:sy n="125" d="100"/>
      </p:scale>
      <p:origin x="0" y="0"/>
    </p:cViewPr>
  </p:sorterViewPr>
  <p:notesViewPr>
    <p:cSldViewPr showGuides="1">
      <p:cViewPr varScale="1">
        <p:scale>
          <a:sx n="114" d="100"/>
          <a:sy n="114" d="100"/>
        </p:scale>
        <p:origin x="5094" y="120"/>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font" Target="fonts/font8.fntdata"/><Relationship Id="rId89" Type="http://schemas.openxmlformats.org/officeDocument/2006/relationships/commentAuthors" Target="commentAuthor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font" Target="fonts/font3.fntdata"/><Relationship Id="rId5" Type="http://schemas.openxmlformats.org/officeDocument/2006/relationships/slideMaster" Target="slideMasters/slideMaster5.xml"/><Relationship Id="rId90" Type="http://schemas.openxmlformats.org/officeDocument/2006/relationships/presProps" Target="presProps.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font" Target="fonts/font4.fntdata"/><Relationship Id="rId85" Type="http://schemas.openxmlformats.org/officeDocument/2006/relationships/font" Target="fonts/font9.fntdata"/><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font" Target="fonts/font7.fntdata"/><Relationship Id="rId88" Type="http://schemas.openxmlformats.org/officeDocument/2006/relationships/tags" Target="tags/tag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font" Target="fonts/font2.fntdata"/><Relationship Id="rId81" Type="http://schemas.openxmlformats.org/officeDocument/2006/relationships/font" Target="fonts/font5.fntdata"/><Relationship Id="rId86" Type="http://schemas.openxmlformats.org/officeDocument/2006/relationships/font" Target="fonts/font10.fntdata"/><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font" Target="fonts/font11.fntdata"/><Relationship Id="rId61" Type="http://schemas.openxmlformats.org/officeDocument/2006/relationships/slide" Target="slides/slide54.xml"/><Relationship Id="rId82" Type="http://schemas.openxmlformats.org/officeDocument/2006/relationships/font" Target="fonts/font6.fntdata"/><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Fujitsu Infinity Pro" pitchFamily="2" charset="0"/>
              </a:defRPr>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Fujitsu Infinity Pro" pitchFamily="2" charset="0"/>
              </a:defRPr>
            </a:lvl1pPr>
          </a:lstStyle>
          <a:p>
            <a:fld id="{A7A91D0E-9A49-46DB-BD6A-EF3A2DA2435A}" type="datetimeFigureOut">
              <a:rPr lang="de-DE" smtClean="0"/>
              <a:pPr/>
              <a:t>09.02.2023</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Fujitsu Infinity Pro" pitchFamily="2" charset="0"/>
              </a:defRPr>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Fujitsu Infinity Pro" pitchFamily="2" charset="0"/>
              </a:defRPr>
            </a:lvl1pPr>
          </a:lstStyle>
          <a:p>
            <a:fld id="{3575AF43-C8A9-49CC-9EBA-70B2055EDC31}" type="slidenum">
              <a:rPr lang="de-DE" smtClean="0"/>
              <a:pPr/>
              <a:t>‹Nr.›</a:t>
            </a:fld>
            <a:endParaRPr lang="de-DE" dirty="0"/>
          </a:p>
        </p:txBody>
      </p:sp>
    </p:spTree>
    <p:extLst>
      <p:ext uri="{BB962C8B-B14F-4D97-AF65-F5344CB8AC3E}">
        <p14:creationId xmlns:p14="http://schemas.microsoft.com/office/powerpoint/2010/main" val="1485739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Fujitsu Infinity Pro" pitchFamily="2" charset="0"/>
        <a:ea typeface="+mn-ea"/>
        <a:cs typeface="+mn-cs"/>
      </a:defRPr>
    </a:lvl1pPr>
    <a:lvl2pPr marL="457200" algn="l" defTabSz="914400" rtl="0" eaLnBrk="1" latinLnBrk="0" hangingPunct="1">
      <a:defRPr sz="1200" kern="1200">
        <a:solidFill>
          <a:schemeClr val="tx1"/>
        </a:solidFill>
        <a:latin typeface="Fujitsu Infinity Pro" pitchFamily="2" charset="0"/>
        <a:ea typeface="+mn-ea"/>
        <a:cs typeface="+mn-cs"/>
      </a:defRPr>
    </a:lvl2pPr>
    <a:lvl3pPr marL="914400" algn="l" defTabSz="914400" rtl="0" eaLnBrk="1" latinLnBrk="0" hangingPunct="1">
      <a:defRPr sz="1200" kern="1200">
        <a:solidFill>
          <a:schemeClr val="tx1"/>
        </a:solidFill>
        <a:latin typeface="Fujitsu Infinity Pro" pitchFamily="2" charset="0"/>
        <a:ea typeface="+mn-ea"/>
        <a:cs typeface="+mn-cs"/>
      </a:defRPr>
    </a:lvl3pPr>
    <a:lvl4pPr marL="1371600" algn="l" defTabSz="914400" rtl="0" eaLnBrk="1" latinLnBrk="0" hangingPunct="1">
      <a:defRPr sz="1200" kern="1200">
        <a:solidFill>
          <a:schemeClr val="tx1"/>
        </a:solidFill>
        <a:latin typeface="Fujitsu Infinity Pro" pitchFamily="2" charset="0"/>
        <a:ea typeface="+mn-ea"/>
        <a:cs typeface="+mn-cs"/>
      </a:defRPr>
    </a:lvl4pPr>
    <a:lvl5pPr marL="1828800" algn="l" defTabSz="914400" rtl="0" eaLnBrk="1" latinLnBrk="0" hangingPunct="1">
      <a:defRPr sz="1200" kern="1200">
        <a:solidFill>
          <a:schemeClr val="tx1"/>
        </a:solidFill>
        <a:latin typeface="Fujitsu Infinity Pro"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Presenting Fujitsu Storage ETERNUS: One Family that you give infinite possibilities.</a:t>
            </a:r>
          </a:p>
          <a:p>
            <a:endParaRPr lang="de-DE" dirty="0"/>
          </a:p>
        </p:txBody>
      </p:sp>
      <p:sp>
        <p:nvSpPr>
          <p:cNvPr id="4" name="Foliennummernplatzhalter 3"/>
          <p:cNvSpPr>
            <a:spLocks noGrp="1"/>
          </p:cNvSpPr>
          <p:nvPr>
            <p:ph type="sldNum" sz="quarter" idx="5"/>
          </p:nvPr>
        </p:nvSpPr>
        <p:spPr/>
        <p:txBody>
          <a:bodyPr/>
          <a:lstStyle/>
          <a:p>
            <a:fld id="{3575AF43-C8A9-49CC-9EBA-70B2055EDC31}" type="slidenum">
              <a:rPr lang="de-DE" smtClean="0"/>
              <a:t>2</a:t>
            </a:fld>
            <a:endParaRPr lang="de-DE" dirty="0"/>
          </a:p>
        </p:txBody>
      </p:sp>
    </p:spTree>
    <p:extLst>
      <p:ext uri="{BB962C8B-B14F-4D97-AF65-F5344CB8AC3E}">
        <p14:creationId xmlns:p14="http://schemas.microsoft.com/office/powerpoint/2010/main" val="3279711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srgbClr val="000000"/>
                </a:solidFill>
                <a:effectLst/>
                <a:uLnTx/>
                <a:uFillTx/>
                <a:latin typeface="Fujitsu Infinity Pro" pitchFamily="2" charset="0"/>
                <a:ea typeface="+mn-ea"/>
                <a:cs typeface="+mn-cs"/>
              </a:rPr>
              <a:t>Copyright 2018 FUJITSU LIMITED</a:t>
            </a:r>
          </a:p>
        </p:txBody>
      </p:sp>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B925CF-706D-4FCE-8C04-BCAA43F1C1B5}" type="slidenum">
              <a:rPr kumimoji="0" lang="en-US" altLang="ja-JP" sz="800" b="0" i="0" u="none" strike="noStrike" kern="1200" cap="none" spc="0" normalizeH="0" baseline="0" noProof="0">
                <a:ln>
                  <a:noFill/>
                </a:ln>
                <a:solidFill>
                  <a:srgbClr val="000000"/>
                </a:solidFill>
                <a:effectLst/>
                <a:uLnTx/>
                <a:uFillTx/>
                <a:latin typeface="Fujitsu Infinity Pro"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ja-JP" sz="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349186" name="Rectangle 2"/>
          <p:cNvSpPr>
            <a:spLocks noGrp="1" noRot="1" noChangeAspect="1" noChangeArrowheads="1" noTextEdit="1"/>
          </p:cNvSpPr>
          <p:nvPr>
            <p:ph type="sldImg"/>
          </p:nvPr>
        </p:nvSpPr>
        <p:spPr>
          <a:ln/>
        </p:spPr>
      </p:sp>
      <p:sp>
        <p:nvSpPr>
          <p:cNvPr id="349187" name="Rectangle 3"/>
          <p:cNvSpPr>
            <a:spLocks noGrp="1" noChangeArrowheads="1"/>
          </p:cNvSpPr>
          <p:nvPr>
            <p:ph type="body" idx="1"/>
          </p:nvPr>
        </p:nvSpPr>
        <p:spPr/>
        <p:txBody>
          <a:bodyPr/>
          <a:lstStyle/>
          <a:p>
            <a:endParaRPr lang="en-GB" altLang="ja-JP" dirty="0"/>
          </a:p>
        </p:txBody>
      </p:sp>
    </p:spTree>
    <p:extLst>
      <p:ext uri="{BB962C8B-B14F-4D97-AF65-F5344CB8AC3E}">
        <p14:creationId xmlns:p14="http://schemas.microsoft.com/office/powerpoint/2010/main" val="4137582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srgbClr val="000000"/>
                </a:solidFill>
                <a:effectLst/>
                <a:uLnTx/>
                <a:uFillTx/>
                <a:latin typeface="Fujitsu Infinity Pro" pitchFamily="2" charset="0"/>
                <a:ea typeface="+mn-ea"/>
                <a:cs typeface="+mn-cs"/>
              </a:rPr>
              <a:t>Copyright 2018 FUJITSU LIMITED</a:t>
            </a:r>
          </a:p>
        </p:txBody>
      </p:sp>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B925CF-706D-4FCE-8C04-BCAA43F1C1B5}" type="slidenum">
              <a:rPr kumimoji="0" lang="en-US" altLang="ja-JP" sz="800" b="0" i="0" u="none" strike="noStrike" kern="1200" cap="none" spc="0" normalizeH="0" baseline="0" noProof="0">
                <a:ln>
                  <a:noFill/>
                </a:ln>
                <a:solidFill>
                  <a:srgbClr val="000000"/>
                </a:solidFill>
                <a:effectLst/>
                <a:uLnTx/>
                <a:uFillTx/>
                <a:latin typeface="Fujitsu Infinity Pro"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ja-JP" sz="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349186" name="Rectangle 2"/>
          <p:cNvSpPr>
            <a:spLocks noGrp="1" noRot="1" noChangeAspect="1" noChangeArrowheads="1" noTextEdit="1"/>
          </p:cNvSpPr>
          <p:nvPr>
            <p:ph type="sldImg"/>
          </p:nvPr>
        </p:nvSpPr>
        <p:spPr>
          <a:ln/>
        </p:spPr>
      </p:sp>
      <p:sp>
        <p:nvSpPr>
          <p:cNvPr id="349187" name="Rectangle 3"/>
          <p:cNvSpPr>
            <a:spLocks noGrp="1" noChangeArrowheads="1"/>
          </p:cNvSpPr>
          <p:nvPr>
            <p:ph type="body" idx="1"/>
          </p:nvPr>
        </p:nvSpPr>
        <p:spPr/>
        <p:txBody>
          <a:bodyPr/>
          <a:lstStyle/>
          <a:p>
            <a:endParaRPr lang="en-GB" altLang="ja-JP" dirty="0"/>
          </a:p>
        </p:txBody>
      </p:sp>
    </p:spTree>
    <p:extLst>
      <p:ext uri="{BB962C8B-B14F-4D97-AF65-F5344CB8AC3E}">
        <p14:creationId xmlns:p14="http://schemas.microsoft.com/office/powerpoint/2010/main" val="1832523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srgbClr val="000000"/>
                </a:solidFill>
                <a:effectLst/>
                <a:uLnTx/>
                <a:uFillTx/>
                <a:latin typeface="Fujitsu Infinity Pro" pitchFamily="2" charset="0"/>
                <a:ea typeface="+mn-ea"/>
                <a:cs typeface="+mn-cs"/>
              </a:rPr>
              <a:t>Copyright 2018 FUJITSU LIMITED</a:t>
            </a:r>
          </a:p>
        </p:txBody>
      </p:sp>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B925CF-706D-4FCE-8C04-BCAA43F1C1B5}" type="slidenum">
              <a:rPr kumimoji="0" lang="en-US" altLang="ja-JP" sz="800" b="0" i="0" u="none" strike="noStrike" kern="1200" cap="none" spc="0" normalizeH="0" baseline="0" noProof="0">
                <a:ln>
                  <a:noFill/>
                </a:ln>
                <a:solidFill>
                  <a:srgbClr val="000000"/>
                </a:solidFill>
                <a:effectLst/>
                <a:uLnTx/>
                <a:uFillTx/>
                <a:latin typeface="Fujitsu Infinity Pro"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ja-JP" sz="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349186" name="Rectangle 2"/>
          <p:cNvSpPr>
            <a:spLocks noGrp="1" noRot="1" noChangeAspect="1" noChangeArrowheads="1" noTextEdit="1"/>
          </p:cNvSpPr>
          <p:nvPr>
            <p:ph type="sldImg"/>
          </p:nvPr>
        </p:nvSpPr>
        <p:spPr>
          <a:ln/>
        </p:spPr>
      </p:sp>
      <p:sp>
        <p:nvSpPr>
          <p:cNvPr id="349187" name="Rectangle 3"/>
          <p:cNvSpPr>
            <a:spLocks noGrp="1" noChangeArrowheads="1"/>
          </p:cNvSpPr>
          <p:nvPr>
            <p:ph type="body" idx="1"/>
          </p:nvPr>
        </p:nvSpPr>
        <p:spPr/>
        <p:txBody>
          <a:bodyPr/>
          <a:lstStyle/>
          <a:p>
            <a:endParaRPr lang="en-GB" altLang="ja-JP" dirty="0"/>
          </a:p>
        </p:txBody>
      </p:sp>
    </p:spTree>
    <p:extLst>
      <p:ext uri="{BB962C8B-B14F-4D97-AF65-F5344CB8AC3E}">
        <p14:creationId xmlns:p14="http://schemas.microsoft.com/office/powerpoint/2010/main" val="732929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srgbClr val="000000"/>
                </a:solidFill>
                <a:effectLst/>
                <a:uLnTx/>
                <a:uFillTx/>
                <a:latin typeface="Fujitsu Infinity Pro" pitchFamily="2" charset="0"/>
                <a:ea typeface="+mn-ea"/>
                <a:cs typeface="+mn-cs"/>
              </a:rPr>
              <a:t>Copyright 2018 FUJITSU LIMITED</a:t>
            </a:r>
          </a:p>
        </p:txBody>
      </p:sp>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B925CF-706D-4FCE-8C04-BCAA43F1C1B5}" type="slidenum">
              <a:rPr kumimoji="0" lang="en-US" altLang="ja-JP" sz="800" b="0" i="0" u="none" strike="noStrike" kern="1200" cap="none" spc="0" normalizeH="0" baseline="0" noProof="0">
                <a:ln>
                  <a:noFill/>
                </a:ln>
                <a:solidFill>
                  <a:srgbClr val="000000"/>
                </a:solidFill>
                <a:effectLst/>
                <a:uLnTx/>
                <a:uFillTx/>
                <a:latin typeface="Fujitsu Infinity Pro"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ja-JP" sz="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349186" name="Rectangle 2"/>
          <p:cNvSpPr>
            <a:spLocks noGrp="1" noRot="1" noChangeAspect="1" noChangeArrowheads="1" noTextEdit="1"/>
          </p:cNvSpPr>
          <p:nvPr>
            <p:ph type="sldImg"/>
          </p:nvPr>
        </p:nvSpPr>
        <p:spPr>
          <a:ln/>
        </p:spPr>
      </p:sp>
      <p:sp>
        <p:nvSpPr>
          <p:cNvPr id="349187" name="Rectangle 3"/>
          <p:cNvSpPr>
            <a:spLocks noGrp="1" noChangeArrowheads="1"/>
          </p:cNvSpPr>
          <p:nvPr>
            <p:ph type="body" idx="1"/>
          </p:nvPr>
        </p:nvSpPr>
        <p:spPr/>
        <p:txBody>
          <a:bodyPr/>
          <a:lstStyle/>
          <a:p>
            <a:endParaRPr lang="en-GB" altLang="ja-JP" dirty="0"/>
          </a:p>
        </p:txBody>
      </p:sp>
    </p:spTree>
    <p:extLst>
      <p:ext uri="{BB962C8B-B14F-4D97-AF65-F5344CB8AC3E}">
        <p14:creationId xmlns:p14="http://schemas.microsoft.com/office/powerpoint/2010/main" val="2082519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srgbClr val="000000"/>
                </a:solidFill>
                <a:effectLst/>
                <a:uLnTx/>
                <a:uFillTx/>
                <a:latin typeface="Fujitsu Infinity Pro" pitchFamily="2" charset="0"/>
                <a:ea typeface="+mn-ea"/>
                <a:cs typeface="+mn-cs"/>
              </a:rPr>
              <a:t>Copyright 2018 FUJITSU LIMITED</a:t>
            </a:r>
          </a:p>
        </p:txBody>
      </p:sp>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B925CF-706D-4FCE-8C04-BCAA43F1C1B5}" type="slidenum">
              <a:rPr kumimoji="0" lang="en-US" altLang="ja-JP" sz="800" b="0" i="0" u="none" strike="noStrike" kern="1200" cap="none" spc="0" normalizeH="0" baseline="0" noProof="0">
                <a:ln>
                  <a:noFill/>
                </a:ln>
                <a:solidFill>
                  <a:srgbClr val="000000"/>
                </a:solidFill>
                <a:effectLst/>
                <a:uLnTx/>
                <a:uFillTx/>
                <a:latin typeface="Fujitsu Infinity Pro"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ja-JP" sz="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349186" name="Rectangle 2"/>
          <p:cNvSpPr>
            <a:spLocks noGrp="1" noRot="1" noChangeAspect="1" noChangeArrowheads="1" noTextEdit="1"/>
          </p:cNvSpPr>
          <p:nvPr>
            <p:ph type="sldImg"/>
          </p:nvPr>
        </p:nvSpPr>
        <p:spPr>
          <a:ln/>
        </p:spPr>
      </p:sp>
      <p:sp>
        <p:nvSpPr>
          <p:cNvPr id="349187" name="Rectangle 3"/>
          <p:cNvSpPr>
            <a:spLocks noGrp="1" noChangeArrowheads="1"/>
          </p:cNvSpPr>
          <p:nvPr>
            <p:ph type="body" idx="1"/>
          </p:nvPr>
        </p:nvSpPr>
        <p:spPr/>
        <p:txBody>
          <a:bodyPr/>
          <a:lstStyle/>
          <a:p>
            <a:endParaRPr lang="en-GB" altLang="ja-JP" dirty="0"/>
          </a:p>
        </p:txBody>
      </p:sp>
    </p:spTree>
    <p:extLst>
      <p:ext uri="{BB962C8B-B14F-4D97-AF65-F5344CB8AC3E}">
        <p14:creationId xmlns:p14="http://schemas.microsoft.com/office/powerpoint/2010/main" val="3795624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449" name="Rectangle 6"/>
          <p:cNvSpPr>
            <a:spLocks noGrp="1" noChangeArrowheads="1"/>
          </p:cNvSpPr>
          <p:nvPr>
            <p:ph type="ftr" sz="quarter" idx="4"/>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srgbClr val="000000"/>
                </a:solidFill>
                <a:effectLst/>
                <a:uLnTx/>
                <a:uFillTx/>
                <a:latin typeface="Fujitsu Infinity Pro" pitchFamily="2" charset="0"/>
                <a:ea typeface="ＭＳ Ｐゴシック" charset="-128"/>
                <a:cs typeface="+mn-cs"/>
              </a:rPr>
              <a:t>Copyright 2011 FUJITSU LIMITED</a:t>
            </a:r>
          </a:p>
        </p:txBody>
      </p:sp>
      <p:sp>
        <p:nvSpPr>
          <p:cNvPr id="112845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02AD6B-B0E1-40A2-947C-1C80606A0B8D}" type="slidenum">
              <a:rPr kumimoji="0" lang="en-US" altLang="ja-JP" sz="800" b="0" i="0" u="none" strike="noStrike" kern="1200" cap="none" spc="0" normalizeH="0" baseline="0" noProof="0" smtClean="0">
                <a:ln>
                  <a:noFill/>
                </a:ln>
                <a:solidFill>
                  <a:srgbClr val="000000"/>
                </a:solidFill>
                <a:effectLst/>
                <a:uLnTx/>
                <a:uFillTx/>
                <a:latin typeface="Fujitsu Infinity Pro" pitchFamily="2"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ja-JP" sz="800" b="0" i="0" u="none" strike="noStrike" kern="1200" cap="none" spc="0" normalizeH="0" baseline="0" noProof="0" dirty="0">
              <a:ln>
                <a:noFill/>
              </a:ln>
              <a:solidFill>
                <a:srgbClr val="000000"/>
              </a:solidFill>
              <a:effectLst/>
              <a:uLnTx/>
              <a:uFillTx/>
              <a:latin typeface="Fujitsu Infinity Pro" pitchFamily="2" charset="0"/>
              <a:ea typeface="ＭＳ Ｐゴシック" charset="-128"/>
              <a:cs typeface="+mn-cs"/>
            </a:endParaRPr>
          </a:p>
        </p:txBody>
      </p:sp>
      <p:sp>
        <p:nvSpPr>
          <p:cNvPr id="1128451" name="Rectangle 7"/>
          <p:cNvSpPr txBox="1">
            <a:spLocks noGrp="1" noChangeArrowheads="1"/>
          </p:cNvSpPr>
          <p:nvPr/>
        </p:nvSpPr>
        <p:spPr bwMode="auto">
          <a:xfrm>
            <a:off x="4999875" y="9455742"/>
            <a:ext cx="1669217" cy="318522"/>
          </a:xfrm>
          <a:prstGeom prst="rect">
            <a:avLst/>
          </a:prstGeom>
          <a:noFill/>
          <a:ln w="9525">
            <a:noFill/>
            <a:miter lim="800000"/>
            <a:headEnd/>
            <a:tailEnd/>
          </a:ln>
        </p:spPr>
        <p:txBody>
          <a:bodyPr wrap="none" lIns="90807" tIns="45403" rIns="90807" bIns="45403" anchor="b"/>
          <a:lstStyle/>
          <a:p>
            <a:pPr marL="0" marR="0" lvl="0" indent="0" algn="r" defTabSz="908519" rtl="0" eaLnBrk="1" fontAlgn="auto" latinLnBrk="0" hangingPunct="1">
              <a:lnSpc>
                <a:spcPct val="100000"/>
              </a:lnSpc>
              <a:spcBef>
                <a:spcPts val="0"/>
              </a:spcBef>
              <a:spcAft>
                <a:spcPts val="0"/>
              </a:spcAft>
              <a:buClrTx/>
              <a:buSzTx/>
              <a:buFontTx/>
              <a:buNone/>
              <a:tabLst/>
              <a:defRPr/>
            </a:pPr>
            <a:fld id="{B53BCAEE-7BCE-41F6-A8AC-5A0108584CCF}" type="slidenum">
              <a:rPr kumimoji="0" lang="en-US" altLang="ja-JP" sz="1000" b="0" i="0" u="none" strike="noStrike" kern="1200" cap="none" spc="0" normalizeH="0" baseline="0" noProof="0">
                <a:ln>
                  <a:noFill/>
                </a:ln>
                <a:solidFill>
                  <a:srgbClr val="000000"/>
                </a:solidFill>
                <a:effectLst/>
                <a:uLnTx/>
                <a:uFillTx/>
                <a:latin typeface="Fujitsu Infinity Pro" pitchFamily="2" charset="0"/>
                <a:ea typeface="+mn-ea"/>
                <a:cs typeface="+mn-cs"/>
              </a:rPr>
              <a:pPr marL="0" marR="0" lvl="0" indent="0" algn="r" defTabSz="908519" rtl="0" eaLnBrk="1" fontAlgn="auto" latinLnBrk="0" hangingPunct="1">
                <a:lnSpc>
                  <a:spcPct val="100000"/>
                </a:lnSpc>
                <a:spcBef>
                  <a:spcPts val="0"/>
                </a:spcBef>
                <a:spcAft>
                  <a:spcPts val="0"/>
                </a:spcAft>
                <a:buClrTx/>
                <a:buSzTx/>
                <a:buFontTx/>
                <a:buNone/>
                <a:tabLst/>
                <a:defRPr/>
              </a:pPr>
              <a:t>17</a:t>
            </a:fld>
            <a:endParaRPr kumimoji="0" lang="en-US" altLang="ja-JP" sz="10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28452" name="Rectangle 2"/>
          <p:cNvSpPr>
            <a:spLocks noGrp="1" noRot="1" noChangeAspect="1" noChangeArrowheads="1" noTextEdit="1"/>
          </p:cNvSpPr>
          <p:nvPr>
            <p:ph type="sldImg"/>
          </p:nvPr>
        </p:nvSpPr>
        <p:spPr>
          <a:xfrm>
            <a:off x="-344488" y="463550"/>
            <a:ext cx="7354888" cy="4138613"/>
          </a:xfrm>
          <a:ln/>
        </p:spPr>
      </p:sp>
      <p:sp>
        <p:nvSpPr>
          <p:cNvPr id="1128453" name="Rectangle 3"/>
          <p:cNvSpPr>
            <a:spLocks noGrp="1" noChangeArrowheads="1"/>
          </p:cNvSpPr>
          <p:nvPr>
            <p:ph type="body" idx="1"/>
          </p:nvPr>
        </p:nvSpPr>
        <p:spPr>
          <a:xfrm>
            <a:off x="552260" y="4768469"/>
            <a:ext cx="5563018" cy="4471804"/>
          </a:xfrm>
          <a:noFill/>
          <a:ln/>
        </p:spPr>
        <p:txBody>
          <a:bodyPr lIns="90807" tIns="45403" rIns="90807" bIns="45403"/>
          <a:lstStyle/>
          <a:p>
            <a:pPr marL="0" indent="0">
              <a:buNone/>
            </a:pPr>
            <a:r>
              <a:rPr lang="en-US" dirty="0"/>
              <a:t>Part of the ETERNUS SF management suite is the AdvancedCopy Manager. ACM provides a variety of copy functions according to different business requirements such as snapshots, clones and copies. The AdvancedCopy function enables high-speed disk-to-disk backup.</a:t>
            </a:r>
          </a:p>
          <a:p>
            <a:pPr marL="0" indent="0">
              <a:buNone/>
            </a:pPr>
            <a:r>
              <a:rPr lang="en-US" dirty="0"/>
              <a:t> </a:t>
            </a:r>
          </a:p>
          <a:p>
            <a:pPr marL="0" indent="0">
              <a:buNone/>
            </a:pPr>
            <a:r>
              <a:rPr lang="en-US" dirty="0"/>
              <a:t>OPC  </a:t>
            </a:r>
          </a:p>
          <a:p>
            <a:pPr marL="0" indent="0">
              <a:buNone/>
            </a:pPr>
            <a:r>
              <a:rPr lang="en-US" dirty="0"/>
              <a:t>One Point Copy copies the entire source data at a defined point in time. A clone of the data is created which additionally requires the same capacity as the source. </a:t>
            </a:r>
          </a:p>
          <a:p>
            <a:pPr marL="0" indent="0">
              <a:buNone/>
            </a:pPr>
            <a:r>
              <a:rPr lang="en-US" dirty="0"/>
              <a:t>OPC is suitable for replication creation and backup operation. </a:t>
            </a:r>
          </a:p>
          <a:p>
            <a:pPr marL="0" indent="0">
              <a:buNone/>
            </a:pPr>
            <a:r>
              <a:rPr lang="en-US" dirty="0"/>
              <a:t> </a:t>
            </a:r>
          </a:p>
          <a:p>
            <a:pPr marL="0" indent="0">
              <a:buNone/>
            </a:pPr>
            <a:r>
              <a:rPr lang="en-US" dirty="0"/>
              <a:t>Quick OPC </a:t>
            </a:r>
          </a:p>
          <a:p>
            <a:pPr marL="0" indent="0">
              <a:buNone/>
            </a:pPr>
            <a:r>
              <a:rPr lang="en-US" dirty="0"/>
              <a:t>Quick OPC comes into action once an OPC session has finished and copies only updated portions of the source volume at a defined point of time (incremental backup).  </a:t>
            </a:r>
          </a:p>
          <a:p>
            <a:pPr marL="0" indent="0">
              <a:buNone/>
            </a:pPr>
            <a:r>
              <a:rPr lang="en-US" dirty="0"/>
              <a:t> </a:t>
            </a:r>
          </a:p>
          <a:p>
            <a:pPr marL="0" indent="0">
              <a:buNone/>
            </a:pPr>
            <a:r>
              <a:rPr lang="en-US" dirty="0"/>
              <a:t>SnapOPC/SnapOPC+ </a:t>
            </a:r>
          </a:p>
          <a:p>
            <a:pPr marL="0" indent="0">
              <a:buNone/>
            </a:pPr>
            <a:r>
              <a:rPr lang="en-US" dirty="0"/>
              <a:t>SnapOPC and SnapOPC+ are both snapshot technologies. Both only copy data prior to an update which is called “copy on first write”. SnapOPC are normal full snapshots that can be concurrent. SnapOPC+ are cascaded snapshots and provide multi-generation management. </a:t>
            </a:r>
          </a:p>
          <a:p>
            <a:pPr marL="0" indent="0">
              <a:buNone/>
            </a:pPr>
            <a:r>
              <a:rPr lang="en-US" dirty="0"/>
              <a:t>Snapshots require less capacity compared to clones because they do not copy the complete source data but point to it. This advantage also means that (different to clones) snapshots are not suitable for archiving because they depend on the availability of the source data. However, especially multiple generations of snapshots offer access to older versions e. g. of unintendedly modified data. </a:t>
            </a:r>
          </a:p>
          <a:p>
            <a:pPr marL="0" indent="0">
              <a:buNone/>
            </a:pPr>
            <a:r>
              <a:rPr lang="en-US" dirty="0"/>
              <a:t> </a:t>
            </a:r>
          </a:p>
          <a:p>
            <a:pPr marL="0" indent="0">
              <a:buNone/>
            </a:pPr>
            <a:r>
              <a:rPr lang="en-US" dirty="0"/>
              <a:t>Equivalent Copy </a:t>
            </a:r>
          </a:p>
          <a:p>
            <a:pPr marL="0" indent="0">
              <a:buNone/>
            </a:pPr>
            <a:r>
              <a:rPr lang="en-US" dirty="0"/>
              <a:t>EC is also referred to as “local mirror”. (The copy is saved on the same ETERNUS DX.) The process starts with copying the entire source data and continues with all incremental data. While Quick OPC copies incremental data at defined points in time, EC copies incremental data the very moment it is created. This results in highest possible recovery point objectives (RPO) and recovery time objectives (RTO).</a:t>
            </a:r>
          </a:p>
          <a:p>
            <a:pPr marL="0" indent="0">
              <a:buNone/>
            </a:pPr>
            <a:r>
              <a:rPr lang="en-US" dirty="0"/>
              <a:t>Replicated data is accessible after splitting the mirror.  </a:t>
            </a:r>
          </a:p>
          <a:p>
            <a:pPr marL="0" indent="0">
              <a:buNone/>
            </a:pPr>
            <a:r>
              <a:rPr lang="en-US" dirty="0"/>
              <a:t> </a:t>
            </a:r>
          </a:p>
          <a:p>
            <a:pPr marL="0" indent="0">
              <a:buNone/>
            </a:pPr>
            <a:r>
              <a:rPr lang="en-US" dirty="0"/>
              <a:t>Remote Equivalent Copy</a:t>
            </a:r>
          </a:p>
          <a:p>
            <a:pPr marL="0" indent="0">
              <a:buNone/>
            </a:pPr>
            <a:r>
              <a:rPr lang="en-US" dirty="0"/>
              <a:t>REC copies entire source data in the same way as EC, but (synchronously or asynchronously) between two ETERNUS systems. </a:t>
            </a:r>
          </a:p>
          <a:p>
            <a:pPr marL="0" indent="0">
              <a:buNone/>
            </a:pPr>
            <a:endParaRPr lang="en-US" dirty="0"/>
          </a:p>
          <a:p>
            <a:pPr marL="0" indent="0">
              <a:buNone/>
            </a:pPr>
            <a:r>
              <a:rPr lang="en-US" dirty="0"/>
              <a:t>(R)EC does provide the most advanced RPO and RTO. However, it does not provide multiple generations of data. =&gt; Most business processes are supported best with a combination of different clone and snapshot technologies. </a:t>
            </a:r>
          </a:p>
          <a:p>
            <a:pPr marL="0" indent="0">
              <a:buNone/>
            </a:pPr>
            <a:endParaRPr lang="ja-JP" altLang="ja-JP" sz="1000" dirty="0">
              <a:latin typeface="Fujitsu Infinity Pro" pitchFamily="2" charset="0"/>
              <a:ea typeface="ＭＳ Ｐゴシック" charset="-128"/>
              <a:cs typeface="Arial" charset="0"/>
            </a:endParaRPr>
          </a:p>
        </p:txBody>
      </p:sp>
    </p:spTree>
    <p:extLst>
      <p:ext uri="{BB962C8B-B14F-4D97-AF65-F5344CB8AC3E}">
        <p14:creationId xmlns:p14="http://schemas.microsoft.com/office/powerpoint/2010/main" val="42550105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スライド イメージ プレースホルダー 1"/>
          <p:cNvSpPr>
            <a:spLocks noGrp="1" noRot="1" noChangeAspect="1" noTextEdit="1"/>
          </p:cNvSpPr>
          <p:nvPr>
            <p:ph type="sldImg"/>
          </p:nvPr>
        </p:nvSpPr>
        <p:spPr>
          <a:xfrm>
            <a:off x="76200" y="733425"/>
            <a:ext cx="6518275" cy="3667125"/>
          </a:xfrm>
          <a:ln/>
        </p:spPr>
      </p:sp>
      <p:sp>
        <p:nvSpPr>
          <p:cNvPr id="6147" name="ノート プレースホルダー 2"/>
          <p:cNvSpPr>
            <a:spLocks noGrp="1"/>
          </p:cNvSpPr>
          <p:nvPr>
            <p:ph type="body" idx="1"/>
          </p:nvPr>
        </p:nvSpPr>
        <p:spPr>
          <a:xfrm>
            <a:off x="664267" y="4643557"/>
            <a:ext cx="5340559" cy="43999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18" tIns="45409" rIns="90818" bIns="45409"/>
          <a:lstStyle/>
          <a:p>
            <a:pPr lvl="0"/>
            <a:r>
              <a:rPr lang="en-US" dirty="0"/>
              <a:t>This feature can change the copy priority mode automatically according to the workload</a:t>
            </a:r>
          </a:p>
          <a:p>
            <a:pPr lvl="0"/>
            <a:r>
              <a:rPr lang="en-US" dirty="0"/>
              <a:t>It can be enabled for OPC, QuickOPC and EC sessions</a:t>
            </a:r>
          </a:p>
          <a:p>
            <a:pPr lvl="0"/>
            <a:r>
              <a:rPr lang="en-US" dirty="0"/>
              <a:t>The administrator can select a fixed priority mode by changing the EC/OPC priority setting. ”Automatic Priority” though is recommended, because that provides the best results. </a:t>
            </a:r>
          </a:p>
          <a:p>
            <a:pPr lvl="0"/>
            <a:r>
              <a:rPr lang="en-US" dirty="0"/>
              <a:t>This feature makes sure that the server which accesses the source volume does not suffer from low IOPS because of copy sessions running in parallel on the same volume. The priority mode for all the running sessions on that particular source volume is adjusted dynamically </a:t>
            </a:r>
          </a:p>
          <a:p>
            <a:pPr lvl="0"/>
            <a:r>
              <a:rPr lang="en-US" dirty="0"/>
              <a:t>Once the load on the source volume generated by the external server is low again, all running sessions are set back to high priority.</a:t>
            </a:r>
          </a:p>
          <a:p>
            <a:pPr lvl="1"/>
            <a:endParaRPr lang="en-US" altLang="ja-JP" sz="1200" dirty="0"/>
          </a:p>
          <a:p>
            <a:endParaRPr lang="en-US" altLang="ja-JP" sz="900" dirty="0"/>
          </a:p>
        </p:txBody>
      </p:sp>
      <p:sp>
        <p:nvSpPr>
          <p:cNvPr id="257028" name="フッター プレースホルダー 3"/>
          <p:cNvSpPr txBox="1">
            <a:spLocks noGrp="1"/>
          </p:cNvSpPr>
          <p:nvPr/>
        </p:nvSpPr>
        <p:spPr bwMode="auto">
          <a:xfrm>
            <a:off x="1" y="9287114"/>
            <a:ext cx="2890405" cy="487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18" tIns="45409" rIns="90818" bIns="45409" anchor="b"/>
          <a:lstStyle>
            <a:lvl1pPr defTabSz="920750" eaLnBrk="0" hangingPunct="0">
              <a:defRPr kumimoji="1">
                <a:solidFill>
                  <a:srgbClr val="000000"/>
                </a:solidFill>
                <a:latin typeface="ＭＳ Ｐゴシック" pitchFamily="50" charset="-128"/>
                <a:ea typeface="ＭＳ Ｐゴシック" pitchFamily="50" charset="-128"/>
              </a:defRPr>
            </a:lvl1pPr>
            <a:lvl2pPr marL="749300" indent="-288925" defTabSz="920750" eaLnBrk="0" hangingPunct="0">
              <a:defRPr kumimoji="1">
                <a:solidFill>
                  <a:srgbClr val="000000"/>
                </a:solidFill>
                <a:latin typeface="ＭＳ Ｐゴシック" pitchFamily="50" charset="-128"/>
                <a:ea typeface="ＭＳ Ｐゴシック" pitchFamily="50" charset="-128"/>
              </a:defRPr>
            </a:lvl2pPr>
            <a:lvl3pPr marL="1152525" indent="-230188" defTabSz="920750" eaLnBrk="0" hangingPunct="0">
              <a:defRPr kumimoji="1">
                <a:solidFill>
                  <a:srgbClr val="000000"/>
                </a:solidFill>
                <a:latin typeface="ＭＳ Ｐゴシック" pitchFamily="50" charset="-128"/>
                <a:ea typeface="ＭＳ Ｐゴシック" pitchFamily="50" charset="-128"/>
              </a:defRPr>
            </a:lvl3pPr>
            <a:lvl4pPr marL="1614488" indent="-231775" defTabSz="920750" eaLnBrk="0" hangingPunct="0">
              <a:defRPr kumimoji="1">
                <a:solidFill>
                  <a:srgbClr val="000000"/>
                </a:solidFill>
                <a:latin typeface="ＭＳ Ｐゴシック" pitchFamily="50" charset="-128"/>
                <a:ea typeface="ＭＳ Ｐゴシック" pitchFamily="50" charset="-128"/>
              </a:defRPr>
            </a:lvl4pPr>
            <a:lvl5pPr marL="2074863" indent="-230188" defTabSz="920750" eaLnBrk="0" hangingPunct="0">
              <a:defRPr kumimoji="1">
                <a:solidFill>
                  <a:srgbClr val="000000"/>
                </a:solidFill>
                <a:latin typeface="ＭＳ Ｐゴシック" pitchFamily="50" charset="-128"/>
                <a:ea typeface="ＭＳ Ｐゴシック" pitchFamily="50" charset="-128"/>
              </a:defRPr>
            </a:lvl5pPr>
            <a:lvl6pPr marL="2532063" indent="-230188" algn="ctr" defTabSz="920750" eaLnBrk="0" fontAlgn="ctr" hangingPunct="0">
              <a:spcBef>
                <a:spcPct val="0"/>
              </a:spcBef>
              <a:spcAft>
                <a:spcPct val="0"/>
              </a:spcAft>
              <a:defRPr kumimoji="1">
                <a:solidFill>
                  <a:srgbClr val="000000"/>
                </a:solidFill>
                <a:latin typeface="ＭＳ Ｐゴシック" pitchFamily="50" charset="-128"/>
                <a:ea typeface="ＭＳ Ｐゴシック" pitchFamily="50" charset="-128"/>
              </a:defRPr>
            </a:lvl6pPr>
            <a:lvl7pPr marL="2989263" indent="-230188" algn="ctr" defTabSz="920750" eaLnBrk="0" fontAlgn="ctr" hangingPunct="0">
              <a:spcBef>
                <a:spcPct val="0"/>
              </a:spcBef>
              <a:spcAft>
                <a:spcPct val="0"/>
              </a:spcAft>
              <a:defRPr kumimoji="1">
                <a:solidFill>
                  <a:srgbClr val="000000"/>
                </a:solidFill>
                <a:latin typeface="ＭＳ Ｐゴシック" pitchFamily="50" charset="-128"/>
                <a:ea typeface="ＭＳ Ｐゴシック" pitchFamily="50" charset="-128"/>
              </a:defRPr>
            </a:lvl7pPr>
            <a:lvl8pPr marL="3446463" indent="-230188" algn="ctr" defTabSz="920750" eaLnBrk="0" fontAlgn="ctr" hangingPunct="0">
              <a:spcBef>
                <a:spcPct val="0"/>
              </a:spcBef>
              <a:spcAft>
                <a:spcPct val="0"/>
              </a:spcAft>
              <a:defRPr kumimoji="1">
                <a:solidFill>
                  <a:srgbClr val="000000"/>
                </a:solidFill>
                <a:latin typeface="ＭＳ Ｐゴシック" pitchFamily="50" charset="-128"/>
                <a:ea typeface="ＭＳ Ｐゴシック" pitchFamily="50" charset="-128"/>
              </a:defRPr>
            </a:lvl8pPr>
            <a:lvl9pPr marL="3903663" indent="-230188" algn="ctr" defTabSz="920750" eaLnBrk="0" fontAlgn="ctr" hangingPunct="0">
              <a:spcBef>
                <a:spcPct val="0"/>
              </a:spcBef>
              <a:spcAft>
                <a:spcPct val="0"/>
              </a:spcAft>
              <a:defRPr kumimoji="1">
                <a:solidFill>
                  <a:srgbClr val="000000"/>
                </a:solidFill>
                <a:latin typeface="ＭＳ Ｐゴシック" pitchFamily="50" charset="-128"/>
                <a:ea typeface="ＭＳ Ｐゴシック" pitchFamily="50" charset="-128"/>
              </a:defRPr>
            </a:lvl9pPr>
          </a:lstStyle>
          <a:p>
            <a:pPr marL="0" marR="0" lvl="0" indent="0" algn="l" defTabSz="92075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Fujitsu Infinity Pro" pitchFamily="2" charset="0"/>
                <a:ea typeface="ＭＳ Ｐゴシック" pitchFamily="50" charset="-128"/>
                <a:cs typeface="+mn-cs"/>
              </a:rPr>
              <a:t>Copyright 2013 FUJITSU LIMITED</a:t>
            </a:r>
          </a:p>
        </p:txBody>
      </p:sp>
      <p:sp>
        <p:nvSpPr>
          <p:cNvPr id="257029" name="スライド番号プレースホルダー 4"/>
          <p:cNvSpPr txBox="1">
            <a:spLocks noGrp="1"/>
          </p:cNvSpPr>
          <p:nvPr/>
        </p:nvSpPr>
        <p:spPr bwMode="auto">
          <a:xfrm>
            <a:off x="3777131" y="9287114"/>
            <a:ext cx="2890405" cy="487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818" tIns="45409" rIns="90818" bIns="45409" anchor="b"/>
          <a:lstStyle>
            <a:lvl1pPr defTabSz="920750" eaLnBrk="0" hangingPunct="0">
              <a:defRPr kumimoji="1">
                <a:solidFill>
                  <a:srgbClr val="000000"/>
                </a:solidFill>
                <a:latin typeface="ＭＳ Ｐゴシック" pitchFamily="50" charset="-128"/>
                <a:ea typeface="ＭＳ Ｐゴシック" pitchFamily="50" charset="-128"/>
              </a:defRPr>
            </a:lvl1pPr>
            <a:lvl2pPr marL="749300" indent="-288925" defTabSz="920750" eaLnBrk="0" hangingPunct="0">
              <a:defRPr kumimoji="1">
                <a:solidFill>
                  <a:srgbClr val="000000"/>
                </a:solidFill>
                <a:latin typeface="ＭＳ Ｐゴシック" pitchFamily="50" charset="-128"/>
                <a:ea typeface="ＭＳ Ｐゴシック" pitchFamily="50" charset="-128"/>
              </a:defRPr>
            </a:lvl2pPr>
            <a:lvl3pPr marL="1152525" indent="-230188" defTabSz="920750" eaLnBrk="0" hangingPunct="0">
              <a:defRPr kumimoji="1">
                <a:solidFill>
                  <a:srgbClr val="000000"/>
                </a:solidFill>
                <a:latin typeface="ＭＳ Ｐゴシック" pitchFamily="50" charset="-128"/>
                <a:ea typeface="ＭＳ Ｐゴシック" pitchFamily="50" charset="-128"/>
              </a:defRPr>
            </a:lvl3pPr>
            <a:lvl4pPr marL="1614488" indent="-231775" defTabSz="920750" eaLnBrk="0" hangingPunct="0">
              <a:defRPr kumimoji="1">
                <a:solidFill>
                  <a:srgbClr val="000000"/>
                </a:solidFill>
                <a:latin typeface="ＭＳ Ｐゴシック" pitchFamily="50" charset="-128"/>
                <a:ea typeface="ＭＳ Ｐゴシック" pitchFamily="50" charset="-128"/>
              </a:defRPr>
            </a:lvl4pPr>
            <a:lvl5pPr marL="2074863" indent="-230188" defTabSz="920750" eaLnBrk="0" hangingPunct="0">
              <a:defRPr kumimoji="1">
                <a:solidFill>
                  <a:srgbClr val="000000"/>
                </a:solidFill>
                <a:latin typeface="ＭＳ Ｐゴシック" pitchFamily="50" charset="-128"/>
                <a:ea typeface="ＭＳ Ｐゴシック" pitchFamily="50" charset="-128"/>
              </a:defRPr>
            </a:lvl5pPr>
            <a:lvl6pPr marL="2532063" indent="-230188" algn="ctr" defTabSz="920750" eaLnBrk="0" fontAlgn="ctr" hangingPunct="0">
              <a:spcBef>
                <a:spcPct val="0"/>
              </a:spcBef>
              <a:spcAft>
                <a:spcPct val="0"/>
              </a:spcAft>
              <a:defRPr kumimoji="1">
                <a:solidFill>
                  <a:srgbClr val="000000"/>
                </a:solidFill>
                <a:latin typeface="ＭＳ Ｐゴシック" pitchFamily="50" charset="-128"/>
                <a:ea typeface="ＭＳ Ｐゴシック" pitchFamily="50" charset="-128"/>
              </a:defRPr>
            </a:lvl6pPr>
            <a:lvl7pPr marL="2989263" indent="-230188" algn="ctr" defTabSz="920750" eaLnBrk="0" fontAlgn="ctr" hangingPunct="0">
              <a:spcBef>
                <a:spcPct val="0"/>
              </a:spcBef>
              <a:spcAft>
                <a:spcPct val="0"/>
              </a:spcAft>
              <a:defRPr kumimoji="1">
                <a:solidFill>
                  <a:srgbClr val="000000"/>
                </a:solidFill>
                <a:latin typeface="ＭＳ Ｐゴシック" pitchFamily="50" charset="-128"/>
                <a:ea typeface="ＭＳ Ｐゴシック" pitchFamily="50" charset="-128"/>
              </a:defRPr>
            </a:lvl7pPr>
            <a:lvl8pPr marL="3446463" indent="-230188" algn="ctr" defTabSz="920750" eaLnBrk="0" fontAlgn="ctr" hangingPunct="0">
              <a:spcBef>
                <a:spcPct val="0"/>
              </a:spcBef>
              <a:spcAft>
                <a:spcPct val="0"/>
              </a:spcAft>
              <a:defRPr kumimoji="1">
                <a:solidFill>
                  <a:srgbClr val="000000"/>
                </a:solidFill>
                <a:latin typeface="ＭＳ Ｐゴシック" pitchFamily="50" charset="-128"/>
                <a:ea typeface="ＭＳ Ｐゴシック" pitchFamily="50" charset="-128"/>
              </a:defRPr>
            </a:lvl8pPr>
            <a:lvl9pPr marL="3903663" indent="-230188" algn="ctr" defTabSz="920750" eaLnBrk="0" fontAlgn="ctr" hangingPunct="0">
              <a:spcBef>
                <a:spcPct val="0"/>
              </a:spcBef>
              <a:spcAft>
                <a:spcPct val="0"/>
              </a:spcAft>
              <a:defRPr kumimoji="1">
                <a:solidFill>
                  <a:srgbClr val="000000"/>
                </a:solidFill>
                <a:latin typeface="ＭＳ Ｐゴシック" pitchFamily="50" charset="-128"/>
                <a:ea typeface="ＭＳ Ｐゴシック" pitchFamily="50" charset="-128"/>
              </a:defRPr>
            </a:lvl9pPr>
          </a:lstStyle>
          <a:p>
            <a:pPr marL="0" marR="0" lvl="0" indent="0" algn="r" defTabSz="920750" rtl="0" eaLnBrk="1" fontAlgn="base" latinLnBrk="0" hangingPunct="1">
              <a:lnSpc>
                <a:spcPct val="100000"/>
              </a:lnSpc>
              <a:spcBef>
                <a:spcPct val="0"/>
              </a:spcBef>
              <a:spcAft>
                <a:spcPct val="0"/>
              </a:spcAft>
              <a:buClrTx/>
              <a:buSzTx/>
              <a:buFontTx/>
              <a:buNone/>
              <a:tabLst/>
              <a:defRPr/>
            </a:pPr>
            <a:fld id="{D1FE47EA-A625-42CA-B3ED-CF18C444E561}" type="slidenum">
              <a:rPr kumimoji="1" lang="en-US" altLang="ja-JP" sz="1000" b="0" i="0" u="none" strike="noStrike" kern="1200" cap="none" spc="0" normalizeH="0" baseline="0" noProof="0">
                <a:ln>
                  <a:noFill/>
                </a:ln>
                <a:solidFill>
                  <a:prstClr val="black"/>
                </a:solidFill>
                <a:effectLst/>
                <a:uLnTx/>
                <a:uFillTx/>
                <a:latin typeface="Fujitsu Infinity Pro" pitchFamily="2" charset="0"/>
                <a:ea typeface="ＭＳ Ｐゴシック" pitchFamily="50" charset="-128"/>
                <a:cs typeface="+mn-cs"/>
              </a:rPr>
              <a:pPr marL="0" marR="0" lvl="0" indent="0" algn="r" defTabSz="920750" rtl="0" eaLnBrk="1" fontAlgn="base" latinLnBrk="0" hangingPunct="1">
                <a:lnSpc>
                  <a:spcPct val="100000"/>
                </a:lnSpc>
                <a:spcBef>
                  <a:spcPct val="0"/>
                </a:spcBef>
                <a:spcAft>
                  <a:spcPct val="0"/>
                </a:spcAft>
                <a:buClrTx/>
                <a:buSzTx/>
                <a:buFontTx/>
                <a:buNone/>
                <a:tabLst/>
                <a:defRPr/>
              </a:pPr>
              <a:t>18</a:t>
            </a:fld>
            <a:endParaRPr kumimoji="1" lang="en-US" altLang="ja-JP" sz="1000" b="0" i="0" u="none" strike="noStrike" kern="1200" cap="none" spc="0" normalizeH="0" baseline="0" noProof="0" dirty="0">
              <a:ln>
                <a:noFill/>
              </a:ln>
              <a:solidFill>
                <a:prstClr val="black"/>
              </a:solidFill>
              <a:effectLst/>
              <a:uLnTx/>
              <a:uFillTx/>
              <a:latin typeface="Fujitsu Infinity Pro" pitchFamily="2" charset="0"/>
              <a:ea typeface="ＭＳ Ｐゴシック" pitchFamily="50" charset="-128"/>
              <a:cs typeface="+mn-cs"/>
            </a:endParaRPr>
          </a:p>
        </p:txBody>
      </p:sp>
    </p:spTree>
    <p:extLst>
      <p:ext uri="{BB962C8B-B14F-4D97-AF65-F5344CB8AC3E}">
        <p14:creationId xmlns:p14="http://schemas.microsoft.com/office/powerpoint/2010/main" val="33020209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srgbClr val="000000"/>
                </a:solidFill>
                <a:effectLst/>
                <a:uLnTx/>
                <a:uFillTx/>
                <a:latin typeface="Fujitsu Infinity Pro" pitchFamily="2" charset="0"/>
                <a:ea typeface="+mn-ea"/>
                <a:cs typeface="+mn-cs"/>
              </a:rPr>
              <a:t>Copyright 2018 FUJITSU LIMITED</a:t>
            </a:r>
          </a:p>
        </p:txBody>
      </p:sp>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B925CF-706D-4FCE-8C04-BCAA43F1C1B5}" type="slidenum">
              <a:rPr kumimoji="0" lang="en-US" altLang="ja-JP" sz="800" b="0" i="0" u="none" strike="noStrike" kern="1200" cap="none" spc="0" normalizeH="0" baseline="0" noProof="0">
                <a:ln>
                  <a:noFill/>
                </a:ln>
                <a:solidFill>
                  <a:srgbClr val="000000"/>
                </a:solidFill>
                <a:effectLst/>
                <a:uLnTx/>
                <a:uFillTx/>
                <a:latin typeface="Fujitsu Infinity Pro"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ja-JP" sz="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349186" name="Rectangle 2"/>
          <p:cNvSpPr>
            <a:spLocks noGrp="1" noRot="1" noChangeAspect="1" noChangeArrowheads="1" noTextEdit="1"/>
          </p:cNvSpPr>
          <p:nvPr>
            <p:ph type="sldImg"/>
          </p:nvPr>
        </p:nvSpPr>
        <p:spPr>
          <a:ln/>
        </p:spPr>
      </p:sp>
      <p:sp>
        <p:nvSpPr>
          <p:cNvPr id="349187" name="Rectangle 3"/>
          <p:cNvSpPr>
            <a:spLocks noGrp="1" noChangeArrowheads="1"/>
          </p:cNvSpPr>
          <p:nvPr>
            <p:ph type="body" idx="1"/>
          </p:nvPr>
        </p:nvSpPr>
        <p:spPr/>
        <p:txBody>
          <a:bodyPr/>
          <a:lstStyle/>
          <a:p>
            <a:endParaRPr lang="en-GB" altLang="ja-JP" dirty="0"/>
          </a:p>
        </p:txBody>
      </p:sp>
    </p:spTree>
    <p:extLst>
      <p:ext uri="{BB962C8B-B14F-4D97-AF65-F5344CB8AC3E}">
        <p14:creationId xmlns:p14="http://schemas.microsoft.com/office/powerpoint/2010/main" val="3166160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srgbClr val="000000"/>
                </a:solidFill>
                <a:effectLst/>
                <a:uLnTx/>
                <a:uFillTx/>
                <a:latin typeface="Fujitsu Infinity Pro" pitchFamily="2" charset="0"/>
                <a:ea typeface="+mn-ea"/>
                <a:cs typeface="+mn-cs"/>
              </a:rPr>
              <a:t>Copyright 2018 FUJITSU LIMITED</a:t>
            </a:r>
          </a:p>
        </p:txBody>
      </p:sp>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B925CF-706D-4FCE-8C04-BCAA43F1C1B5}" type="slidenum">
              <a:rPr kumimoji="0" lang="en-US" altLang="ja-JP" sz="800" b="0" i="0" u="none" strike="noStrike" kern="1200" cap="none" spc="0" normalizeH="0" baseline="0" noProof="0">
                <a:ln>
                  <a:noFill/>
                </a:ln>
                <a:solidFill>
                  <a:srgbClr val="000000"/>
                </a:solidFill>
                <a:effectLst/>
                <a:uLnTx/>
                <a:uFillTx/>
                <a:latin typeface="Fujitsu Infinity Pro"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ja-JP" sz="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349186" name="Rectangle 2"/>
          <p:cNvSpPr>
            <a:spLocks noGrp="1" noRot="1" noChangeAspect="1" noChangeArrowheads="1" noTextEdit="1"/>
          </p:cNvSpPr>
          <p:nvPr>
            <p:ph type="sldImg"/>
          </p:nvPr>
        </p:nvSpPr>
        <p:spPr>
          <a:ln/>
        </p:spPr>
      </p:sp>
      <p:sp>
        <p:nvSpPr>
          <p:cNvPr id="349187" name="Rectangle 3"/>
          <p:cNvSpPr>
            <a:spLocks noGrp="1" noChangeArrowheads="1"/>
          </p:cNvSpPr>
          <p:nvPr>
            <p:ph type="body" idx="1"/>
          </p:nvPr>
        </p:nvSpPr>
        <p:spPr/>
        <p:txBody>
          <a:bodyPr/>
          <a:lstStyle/>
          <a:p>
            <a:endParaRPr lang="en-GB" altLang="ja-JP" dirty="0"/>
          </a:p>
        </p:txBody>
      </p:sp>
    </p:spTree>
    <p:extLst>
      <p:ext uri="{BB962C8B-B14F-4D97-AF65-F5344CB8AC3E}">
        <p14:creationId xmlns:p14="http://schemas.microsoft.com/office/powerpoint/2010/main" val="1137774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srgbClr val="000000"/>
                </a:solidFill>
                <a:effectLst/>
                <a:uLnTx/>
                <a:uFillTx/>
                <a:latin typeface="Fujitsu Infinity Pro" pitchFamily="2" charset="0"/>
                <a:ea typeface="+mn-ea"/>
                <a:cs typeface="+mn-cs"/>
              </a:rPr>
              <a:t>Copyright 2018 FUJITSU LIMITED</a:t>
            </a:r>
          </a:p>
        </p:txBody>
      </p:sp>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B925CF-706D-4FCE-8C04-BCAA43F1C1B5}" type="slidenum">
              <a:rPr kumimoji="0" lang="en-US" altLang="ja-JP" sz="800" b="0" i="0" u="none" strike="noStrike" kern="1200" cap="none" spc="0" normalizeH="0" baseline="0" noProof="0">
                <a:ln>
                  <a:noFill/>
                </a:ln>
                <a:solidFill>
                  <a:srgbClr val="000000"/>
                </a:solidFill>
                <a:effectLst/>
                <a:uLnTx/>
                <a:uFillTx/>
                <a:latin typeface="Fujitsu Infinity Pro"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ja-JP" sz="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349186" name="Rectangle 2"/>
          <p:cNvSpPr>
            <a:spLocks noGrp="1" noRot="1" noChangeAspect="1" noChangeArrowheads="1" noTextEdit="1"/>
          </p:cNvSpPr>
          <p:nvPr>
            <p:ph type="sldImg"/>
          </p:nvPr>
        </p:nvSpPr>
        <p:spPr>
          <a:ln/>
        </p:spPr>
      </p:sp>
      <p:sp>
        <p:nvSpPr>
          <p:cNvPr id="349187" name="Rectangle 3"/>
          <p:cNvSpPr>
            <a:spLocks noGrp="1" noChangeArrowheads="1"/>
          </p:cNvSpPr>
          <p:nvPr>
            <p:ph type="body" idx="1"/>
          </p:nvPr>
        </p:nvSpPr>
        <p:spPr/>
        <p:txBody>
          <a:bodyPr/>
          <a:lstStyle/>
          <a:p>
            <a:endParaRPr lang="en-GB" altLang="ja-JP" dirty="0"/>
          </a:p>
        </p:txBody>
      </p:sp>
    </p:spTree>
    <p:extLst>
      <p:ext uri="{BB962C8B-B14F-4D97-AF65-F5344CB8AC3E}">
        <p14:creationId xmlns:p14="http://schemas.microsoft.com/office/powerpoint/2010/main" val="1897450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captures</a:t>
            </a:r>
            <a:r>
              <a:rPr lang="en-US" baseline="0" dirty="0"/>
              <a:t> the entire </a:t>
            </a:r>
            <a:r>
              <a:rPr lang="en-GB" dirty="0"/>
              <a:t>Fujitsu ETERNUS AF S3 and ETERNUS DX S5 product</a:t>
            </a:r>
            <a:r>
              <a:rPr lang="en-GB" baseline="0" dirty="0"/>
              <a:t> families as per segments </a:t>
            </a:r>
            <a:endParaRPr lang="en-US" dirty="0"/>
          </a:p>
          <a:p>
            <a:endParaRPr lang="de-DE" dirty="0"/>
          </a:p>
        </p:txBody>
      </p:sp>
      <p:sp>
        <p:nvSpPr>
          <p:cNvPr id="4" name="Foliennummernplatzhalter 3"/>
          <p:cNvSpPr>
            <a:spLocks noGrp="1"/>
          </p:cNvSpPr>
          <p:nvPr>
            <p:ph type="sldNum" sz="quarter" idx="5"/>
          </p:nvPr>
        </p:nvSpPr>
        <p:spPr/>
        <p:txBody>
          <a:bodyPr/>
          <a:lstStyle/>
          <a:p>
            <a:fld id="{3575AF43-C8A9-49CC-9EBA-70B2055EDC31}" type="slidenum">
              <a:rPr lang="de-DE" smtClean="0"/>
              <a:t>3</a:t>
            </a:fld>
            <a:endParaRPr lang="de-DE" dirty="0"/>
          </a:p>
        </p:txBody>
      </p:sp>
    </p:spTree>
    <p:extLst>
      <p:ext uri="{BB962C8B-B14F-4D97-AF65-F5344CB8AC3E}">
        <p14:creationId xmlns:p14="http://schemas.microsoft.com/office/powerpoint/2010/main" val="22727893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Rot="1" noChangeAspect="1" noChangeArrowheads="1" noTextEdit="1"/>
          </p:cNvSpPr>
          <p:nvPr>
            <p:ph type="sldImg"/>
          </p:nvPr>
        </p:nvSpPr>
        <p:spPr>
          <a:xfrm>
            <a:off x="-346075" y="460375"/>
            <a:ext cx="7361238" cy="4141788"/>
          </a:xfrm>
          <a:ln/>
        </p:spPr>
      </p:sp>
      <p:sp>
        <p:nvSpPr>
          <p:cNvPr id="10245" name="Rectangle 3"/>
          <p:cNvSpPr>
            <a:spLocks noGrp="1" noChangeArrowheads="1"/>
          </p:cNvSpPr>
          <p:nvPr>
            <p:ph type="body" idx="1"/>
          </p:nvPr>
        </p:nvSpPr>
        <p:spPr>
          <a:xfrm>
            <a:off x="551782" y="4767364"/>
            <a:ext cx="5564036" cy="4473195"/>
          </a:xfrm>
          <a:noFill/>
          <a:ln/>
        </p:spPr>
        <p:txBody>
          <a:bodyPr/>
          <a:lstStyle/>
          <a:p>
            <a:pPr lvl="0" fontAlgn="ctr"/>
            <a:r>
              <a:rPr lang="en-GB" dirty="0"/>
              <a:t>Regarding security, we support also HTTPS and SSH sessions. You might say, “Okay, I do not trust HTTP or Telnet” and completely disable it. In this case only encrypted connections could be setup to the management interface of the ETERNUS, like HTTPS or SSH. You can do that with so-called self-signed certificates or with certificates from a certificates authority.</a:t>
            </a:r>
            <a:endParaRPr lang="en-US" dirty="0"/>
          </a:p>
          <a:p>
            <a:pPr eaLnBrk="1" hangingPunct="1"/>
            <a:endParaRPr lang="en-GB" altLang="ja-JP" sz="900" dirty="0">
              <a:latin typeface="Fujitsu Infinity Pro" pitchFamily="2" charset="0"/>
              <a:ea typeface="ＭＳ Ｐゴシック" charset="-128"/>
            </a:endParaRPr>
          </a:p>
        </p:txBody>
      </p:sp>
      <p:sp>
        <p:nvSpPr>
          <p:cNvPr id="8" name="スライド番号プレースホルダ 7"/>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64DB8-8492-43E5-8FFA-9186DA2721A3}" type="slidenum">
              <a:rPr kumimoji="0" lang="en-GB" altLang="ja-JP" sz="800" b="0" i="0" u="none" strike="noStrike" kern="1200" cap="none" spc="0" normalizeH="0" baseline="0" noProof="0" smtClean="0">
                <a:ln>
                  <a:noFill/>
                </a:ln>
                <a:solidFill>
                  <a:srgbClr val="000000"/>
                </a:solidFill>
                <a:effectLst/>
                <a:uLnTx/>
                <a:uFillTx/>
                <a:latin typeface="Fujitsu Infinity Pro"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altLang="ja-JP" sz="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9" name="フッター プレースホルダ 8"/>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a:ln>
                  <a:noFill/>
                </a:ln>
                <a:solidFill>
                  <a:srgbClr val="000000"/>
                </a:solidFill>
                <a:effectLst/>
                <a:uLnTx/>
                <a:uFillTx/>
                <a:latin typeface="Fujitsu Infinity Pro" pitchFamily="2" charset="0"/>
                <a:ea typeface="+mn-ea"/>
                <a:cs typeface="+mn-cs"/>
              </a:rPr>
              <a:t>Copyright 2011 FUJITSU LIMITED</a:t>
            </a:r>
          </a:p>
        </p:txBody>
      </p:sp>
    </p:spTree>
    <p:extLst>
      <p:ext uri="{BB962C8B-B14F-4D97-AF65-F5344CB8AC3E}">
        <p14:creationId xmlns:p14="http://schemas.microsoft.com/office/powerpoint/2010/main" val="35993885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ea typeface="+mn-ea"/>
                <a:cs typeface="+mn-cs"/>
              </a:rPr>
              <a:t>Fujitsu ISM is a data center management software which provides simplified and converged management across multiple data center environments including compute, storage and networking devices. </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Like previous gen servers, Fujitsu ISM will also support PRIMERGY M5 servers.</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The main highlight of this slide is that ISM now offers two different license options to meet different business requirements.</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The ISM Advanced license which is available today is a full-featured licensed version of ISM with advanced features for comprehensive management across multiple datacenters. </a:t>
            </a:r>
            <a:r>
              <a:rPr lang="en-GB" sz="1200" kern="1200" dirty="0">
                <a:solidFill>
                  <a:schemeClr val="tx1"/>
                </a:solidFill>
                <a:effectLst/>
                <a:ea typeface="+mn-ea"/>
                <a:cs typeface="+mn-cs"/>
              </a:rPr>
              <a:t>It also monitors 3rd party vendor devices in addition to integrating into </a:t>
            </a:r>
            <a:r>
              <a:rPr lang="en-US" sz="1200" kern="1200" dirty="0">
                <a:solidFill>
                  <a:schemeClr val="tx1"/>
                </a:solidFill>
                <a:effectLst/>
                <a:ea typeface="+mn-ea"/>
                <a:cs typeface="+mn-cs"/>
              </a:rPr>
              <a:t>cloud environments</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ISM Essential license* on the other hand is the new free of charge version,</a:t>
            </a:r>
            <a:r>
              <a:rPr lang="en-US" sz="1200" kern="1200" baseline="0" dirty="0">
                <a:solidFill>
                  <a:schemeClr val="tx1"/>
                </a:solidFill>
                <a:effectLst/>
                <a:ea typeface="+mn-ea"/>
                <a:cs typeface="+mn-cs"/>
              </a:rPr>
              <a:t> </a:t>
            </a:r>
            <a:r>
              <a:rPr lang="en-US" sz="1200" kern="1200" dirty="0">
                <a:solidFill>
                  <a:schemeClr val="tx1"/>
                </a:solidFill>
                <a:effectLst/>
                <a:ea typeface="+mn-ea"/>
                <a:cs typeface="+mn-cs"/>
              </a:rPr>
              <a:t>It offers a standard version of ISM, providing essential server management functions and basic converged monitoring. The license cost is free but support is optionally available for</a:t>
            </a:r>
            <a:r>
              <a:rPr lang="en-US" sz="1200" kern="1200" baseline="0" dirty="0">
                <a:solidFill>
                  <a:schemeClr val="tx1"/>
                </a:solidFill>
                <a:effectLst/>
                <a:ea typeface="+mn-ea"/>
                <a:cs typeface="+mn-cs"/>
              </a:rPr>
              <a:t> a free</a:t>
            </a:r>
            <a:r>
              <a:rPr lang="en-US" sz="1200" kern="1200" dirty="0">
                <a:solidFill>
                  <a:schemeClr val="tx1"/>
                </a:solidFill>
                <a:effectLst/>
                <a:ea typeface="+mn-ea"/>
                <a:cs typeface="+mn-cs"/>
              </a:rPr>
              <a:t>. It’s available for free download from our support public site.</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Customers can get started with ISM Essential license and when they need more comprehensive advanced features, they can easily upgrade using a simple license key registration. </a:t>
            </a:r>
          </a:p>
          <a:p>
            <a:pPr marL="0" indent="0">
              <a:buNone/>
            </a:pPr>
            <a:endParaRPr lang="en-US" sz="1200" kern="1200" dirty="0">
              <a:solidFill>
                <a:schemeClr val="tx1"/>
              </a:solidFill>
              <a:effectLst/>
              <a:ea typeface="+mn-ea"/>
              <a:cs typeface="+mn-cs"/>
            </a:endParaRPr>
          </a:p>
        </p:txBody>
      </p:sp>
    </p:spTree>
    <p:extLst>
      <p:ext uri="{BB962C8B-B14F-4D97-AF65-F5344CB8AC3E}">
        <p14:creationId xmlns:p14="http://schemas.microsoft.com/office/powerpoint/2010/main" val="18926818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2563" marR="0" lvl="0" indent="-182563" algn="l" defTabSz="914400" rtl="0" eaLnBrk="1" fontAlgn="auto" latinLnBrk="0" hangingPunct="1">
              <a:lnSpc>
                <a:spcPct val="100000"/>
              </a:lnSpc>
              <a:spcBef>
                <a:spcPts val="516"/>
              </a:spcBef>
              <a:spcAft>
                <a:spcPts val="288"/>
              </a:spcAft>
              <a:buClr>
                <a:schemeClr val="accent2"/>
              </a:buClr>
              <a:buSzTx/>
              <a:buFont typeface="Wingdings" pitchFamily="2" charset="2"/>
              <a:buChar char="n"/>
              <a:tabLst/>
              <a:defRPr/>
            </a:pPr>
            <a:r>
              <a:rPr lang="en-US" sz="1200" kern="1200" dirty="0">
                <a:solidFill>
                  <a:schemeClr val="tx1"/>
                </a:solidFill>
                <a:effectLst/>
                <a:latin typeface="Fujitsu Infinity Pro" pitchFamily="2" charset="0"/>
                <a:ea typeface="+mn-ea"/>
                <a:cs typeface="Arial" pitchFamily="34" charset="0"/>
              </a:rPr>
              <a:t>Fujitsu has been developing the ETERNUS portfolio for many years – without making any compromises when it comes to satisfying the highest performance and quality requirements. And that translates into high value for our customers. The ETERNUS Primary Storage Family is based on an award-winning performance architecture that delivers the fastest response times even under extreme workloads. That puts you in a good position: ETERNUS offers you the best solution for every kind of business requirement – such as ultra-fast response times with all-flash performance or the optimal balance between costs and speed through the flexible combination of SSDs, SAS and nearline SAS in one system.</a:t>
            </a:r>
          </a:p>
          <a:p>
            <a:endParaRPr lang="en-US" dirty="0"/>
          </a:p>
          <a:p>
            <a:endParaRPr lang="en-US" dirty="0"/>
          </a:p>
          <a:p>
            <a:endParaRPr lang="de-DE" dirty="0"/>
          </a:p>
        </p:txBody>
      </p:sp>
      <p:sp>
        <p:nvSpPr>
          <p:cNvPr id="4" name="Foliennummernplatzhalter 3"/>
          <p:cNvSpPr>
            <a:spLocks noGrp="1"/>
          </p:cNvSpPr>
          <p:nvPr>
            <p:ph type="sldNum" sz="quarter" idx="5"/>
          </p:nvPr>
        </p:nvSpPr>
        <p:spPr/>
        <p:txBody>
          <a:bodyPr/>
          <a:lstStyle/>
          <a:p>
            <a:fld id="{3575AF43-C8A9-49CC-9EBA-70B2055EDC31}" type="slidenum">
              <a:rPr lang="de-DE" smtClean="0"/>
              <a:t>25</a:t>
            </a:fld>
            <a:endParaRPr lang="de-DE" dirty="0"/>
          </a:p>
        </p:txBody>
      </p:sp>
    </p:spTree>
    <p:extLst>
      <p:ext uri="{BB962C8B-B14F-4D97-AF65-F5344CB8AC3E}">
        <p14:creationId xmlns:p14="http://schemas.microsoft.com/office/powerpoint/2010/main" val="29343513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563" marR="0" lvl="0" indent="-182563" algn="l" defTabSz="914400" rtl="0" eaLnBrk="1" fontAlgn="auto" latinLnBrk="0" hangingPunct="1">
              <a:lnSpc>
                <a:spcPct val="100000"/>
              </a:lnSpc>
              <a:spcBef>
                <a:spcPts val="516"/>
              </a:spcBef>
              <a:spcAft>
                <a:spcPts val="288"/>
              </a:spcAft>
              <a:buClr>
                <a:schemeClr val="accent2"/>
              </a:buClr>
              <a:buSzTx/>
              <a:buFont typeface="Wingdings" pitchFamily="2" charset="2"/>
              <a:buChar char="n"/>
              <a:tabLst/>
              <a:defRPr/>
            </a:pPr>
            <a:r>
              <a:rPr lang="en-US" dirty="0"/>
              <a:t>The</a:t>
            </a:r>
            <a:r>
              <a:rPr lang="en-US" baseline="0" dirty="0"/>
              <a:t> new generation of </a:t>
            </a:r>
            <a:r>
              <a:rPr lang="en-GB" dirty="0"/>
              <a:t>ETERNUS AF S3 and ETERNUS DX S5 systems offer significant</a:t>
            </a:r>
            <a:r>
              <a:rPr lang="en-GB" baseline="0" dirty="0"/>
              <a:t> performance enhancement over the previous generation. This slide captures the degree of improvement in each product.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BC81D3-C59B-4C63-B840-07ACB8BAB3C6}" type="slidenum">
              <a:rPr kumimoji="0" lang="en-GB" sz="800" b="0" i="0" u="none" strike="noStrike" kern="1200" cap="none" spc="0" normalizeH="0" baseline="0" noProof="0" smtClean="0">
                <a:ln>
                  <a:noFill/>
                </a:ln>
                <a:solidFill>
                  <a:srgbClr val="000000"/>
                </a:solidFill>
                <a:effectLst/>
                <a:uLnTx/>
                <a:uFillTx/>
                <a:latin typeface="Fujitsu Sans" panose="020B040406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800" b="0" i="0" u="none" strike="noStrike" kern="1200" cap="none" spc="0" normalizeH="0" baseline="0" noProof="0" dirty="0">
              <a:ln>
                <a:noFill/>
              </a:ln>
              <a:solidFill>
                <a:srgbClr val="000000"/>
              </a:solidFill>
              <a:effectLst/>
              <a:uLnTx/>
              <a:uFillTx/>
              <a:latin typeface="Fujitsu Sans" panose="020B040406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Fujitsu Sans" panose="020B0404060202020204" pitchFamily="34" charset="0"/>
                <a:ea typeface="+mn-ea"/>
                <a:cs typeface="+mn-cs"/>
              </a:rPr>
              <a:t>© FUJITSU 2018</a:t>
            </a:r>
          </a:p>
        </p:txBody>
      </p:sp>
    </p:spTree>
    <p:extLst>
      <p:ext uri="{BB962C8B-B14F-4D97-AF65-F5344CB8AC3E}">
        <p14:creationId xmlns:p14="http://schemas.microsoft.com/office/powerpoint/2010/main" val="22823074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slide</a:t>
            </a:r>
            <a:r>
              <a:rPr kumimoji="1" lang="en-US" altLang="ja-JP" baseline="0" dirty="0"/>
              <a:t> captures the historic record of ETERNUS AF/DX systems on SPC-1 benchmarks, Fujitsu Systems have always been at the top in most benchmarks at the time of launch.</a:t>
            </a:r>
            <a:endParaRPr kumimoji="1" lang="ja-JP" altLang="en-US" dirty="0"/>
          </a:p>
        </p:txBody>
      </p:sp>
      <p:sp>
        <p:nvSpPr>
          <p:cNvPr id="4" name="フッター プレースホルダー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srgbClr val="000000"/>
                </a:solidFill>
                <a:effectLst/>
                <a:uLnTx/>
                <a:uFillTx/>
                <a:latin typeface="Fujitsu Sans" panose="020B0404060202020204" pitchFamily="34" charset="0"/>
                <a:ea typeface="+mn-ea"/>
                <a:cs typeface="+mn-cs"/>
              </a:rPr>
              <a:t>Copyright 2017 FUJITSU LIMITED</a:t>
            </a:r>
          </a:p>
        </p:txBody>
      </p:sp>
      <p:sp>
        <p:nvSpPr>
          <p:cNvPr id="5" name="スライド番号プレースホルダー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80F5F-F392-44E6-8054-82736A05727A}" type="slidenum">
              <a:rPr kumimoji="0" lang="en-US" altLang="ja-JP" sz="800" b="0" i="0" u="none" strike="noStrike" kern="1200" cap="none" spc="0" normalizeH="0" baseline="0" noProof="0" smtClean="0">
                <a:ln>
                  <a:noFill/>
                </a:ln>
                <a:solidFill>
                  <a:srgbClr val="000000"/>
                </a:solidFill>
                <a:effectLst/>
                <a:uLnTx/>
                <a:uFillTx/>
                <a:latin typeface="Fujitsu Sans" panose="020B040406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ja-JP" sz="800" b="0" i="0" u="none" strike="noStrike" kern="1200" cap="none" spc="0" normalizeH="0" baseline="0" noProof="0" dirty="0">
              <a:ln>
                <a:noFill/>
              </a:ln>
              <a:solidFill>
                <a:srgbClr val="000000"/>
              </a:solidFill>
              <a:effectLst/>
              <a:uLnTx/>
              <a:uFillTx/>
              <a:latin typeface="Fujitsu Sans" panose="020B0404060202020204" pitchFamily="34" charset="0"/>
              <a:ea typeface="+mn-ea"/>
              <a:cs typeface="+mn-cs"/>
            </a:endParaRPr>
          </a:p>
        </p:txBody>
      </p:sp>
    </p:spTree>
    <p:extLst>
      <p:ext uri="{BB962C8B-B14F-4D97-AF65-F5344CB8AC3E}">
        <p14:creationId xmlns:p14="http://schemas.microsoft.com/office/powerpoint/2010/main" val="33690755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slide</a:t>
            </a:r>
            <a:r>
              <a:rPr kumimoji="1" lang="en-US" altLang="ja-JP" baseline="0" dirty="0"/>
              <a:t> captures the historic record of ETERNUS AF/DX systems on SPC-1 benchmarks, Fujitsu Systems have always been at the top in most benchmarks at the time of launch.</a:t>
            </a:r>
            <a:endParaRPr kumimoji="1" lang="ja-JP" altLang="en-US" dirty="0"/>
          </a:p>
        </p:txBody>
      </p:sp>
      <p:sp>
        <p:nvSpPr>
          <p:cNvPr id="4" name="フッター プレースホルダー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srgbClr val="000000"/>
                </a:solidFill>
                <a:effectLst/>
                <a:uLnTx/>
                <a:uFillTx/>
                <a:latin typeface="Fujitsu Sans" panose="020B0404060202020204" pitchFamily="34" charset="0"/>
                <a:ea typeface="+mn-ea"/>
                <a:cs typeface="+mn-cs"/>
              </a:rPr>
              <a:t>Copyright 2017 FUJITSU LIMITED</a:t>
            </a:r>
          </a:p>
        </p:txBody>
      </p:sp>
      <p:sp>
        <p:nvSpPr>
          <p:cNvPr id="5" name="スライド番号プレースホルダー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80F5F-F392-44E6-8054-82736A05727A}" type="slidenum">
              <a:rPr kumimoji="0" lang="en-US" altLang="ja-JP" sz="800" b="0" i="0" u="none" strike="noStrike" kern="1200" cap="none" spc="0" normalizeH="0" baseline="0" noProof="0" smtClean="0">
                <a:ln>
                  <a:noFill/>
                </a:ln>
                <a:solidFill>
                  <a:srgbClr val="000000"/>
                </a:solidFill>
                <a:effectLst/>
                <a:uLnTx/>
                <a:uFillTx/>
                <a:latin typeface="Fujitsu Sans" panose="020B040406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ja-JP" sz="800" b="0" i="0" u="none" strike="noStrike" kern="1200" cap="none" spc="0" normalizeH="0" baseline="0" noProof="0" dirty="0">
              <a:ln>
                <a:noFill/>
              </a:ln>
              <a:solidFill>
                <a:srgbClr val="000000"/>
              </a:solidFill>
              <a:effectLst/>
              <a:uLnTx/>
              <a:uFillTx/>
              <a:latin typeface="Fujitsu Sans" panose="020B0404060202020204" pitchFamily="34" charset="0"/>
              <a:ea typeface="+mn-ea"/>
              <a:cs typeface="+mn-cs"/>
            </a:endParaRPr>
          </a:p>
        </p:txBody>
      </p:sp>
    </p:spTree>
    <p:extLst>
      <p:ext uri="{BB962C8B-B14F-4D97-AF65-F5344CB8AC3E}">
        <p14:creationId xmlns:p14="http://schemas.microsoft.com/office/powerpoint/2010/main" val="4063318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516"/>
              </a:spcBef>
              <a:spcAft>
                <a:spcPts val="288"/>
              </a:spcAft>
              <a:buClr>
                <a:schemeClr val="accent2"/>
              </a:buClr>
              <a:buSzTx/>
              <a:buFont typeface="Wingdings" pitchFamily="2" charset="2"/>
              <a:buNone/>
              <a:tabLst/>
              <a:defRPr/>
            </a:pPr>
            <a:r>
              <a:rPr lang="en-US" sz="1200" kern="1200" dirty="0">
                <a:solidFill>
                  <a:schemeClr val="tx1"/>
                </a:solidFill>
                <a:effectLst/>
                <a:latin typeface="Fujitsu Infinity Pro" pitchFamily="2" charset="0"/>
                <a:ea typeface="+mn-ea"/>
                <a:cs typeface="Arial" pitchFamily="34" charset="0"/>
              </a:rPr>
              <a:t>The challenges of data growth are many and varied, which is why accessing, managing, and storing data intelligently can help reduce storage costs and harness valuable data. ETERNUS Primary Storage makes use of hardware accelerated compression technology for greater data efficiency without negatively impacting performance. Offloading the compression and/or deduplication process to the Storage Acceleration Engine (SAE) results in hardware-accelerated compression/deduplication that is much faster than conventional data reduction technologies. What’s more, data reduction technologies with flexible setting options allow for the precise usage of data deduplication and compression.</a:t>
            </a:r>
          </a:p>
          <a:p>
            <a:pPr marL="0" indent="0">
              <a:buNone/>
            </a:pPr>
            <a:endParaRPr lang="en-US" dirty="0"/>
          </a:p>
          <a:p>
            <a:endParaRPr lang="en-US" dirty="0"/>
          </a:p>
          <a:p>
            <a:endParaRPr lang="de-DE" dirty="0"/>
          </a:p>
        </p:txBody>
      </p:sp>
      <p:sp>
        <p:nvSpPr>
          <p:cNvPr id="4" name="Foliennummernplatzhalter 3"/>
          <p:cNvSpPr>
            <a:spLocks noGrp="1"/>
          </p:cNvSpPr>
          <p:nvPr>
            <p:ph type="sldNum" sz="quarter" idx="5"/>
          </p:nvPr>
        </p:nvSpPr>
        <p:spPr/>
        <p:txBody>
          <a:bodyPr/>
          <a:lstStyle/>
          <a:p>
            <a:fld id="{3575AF43-C8A9-49CC-9EBA-70B2055EDC31}" type="slidenum">
              <a:rPr lang="de-DE" smtClean="0"/>
              <a:t>29</a:t>
            </a:fld>
            <a:endParaRPr lang="de-DE" dirty="0"/>
          </a:p>
        </p:txBody>
      </p:sp>
    </p:spTree>
    <p:extLst>
      <p:ext uri="{BB962C8B-B14F-4D97-AF65-F5344CB8AC3E}">
        <p14:creationId xmlns:p14="http://schemas.microsoft.com/office/powerpoint/2010/main" val="38975690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563" marR="0" lvl="0" indent="-182563" algn="l" defTabSz="914400" rtl="0" eaLnBrk="1" fontAlgn="auto" latinLnBrk="0" hangingPunct="1">
              <a:lnSpc>
                <a:spcPct val="100000"/>
              </a:lnSpc>
              <a:spcBef>
                <a:spcPts val="516"/>
              </a:spcBef>
              <a:spcAft>
                <a:spcPts val="288"/>
              </a:spcAft>
              <a:buClr>
                <a:schemeClr val="accent2"/>
              </a:buClr>
              <a:buSzTx/>
              <a:buFont typeface="Wingdings" pitchFamily="2" charset="2"/>
              <a:buChar char="n"/>
              <a:tabLst/>
              <a:defRPr/>
            </a:pPr>
            <a:r>
              <a:rPr lang="en-GB" sz="1200" dirty="0">
                <a:latin typeface="Fujitsu Infinity Pro" pitchFamily="2" charset="0"/>
              </a:rPr>
              <a:t>AF250 S3, AF650 S3, DX500 S5, DX600 S5, DX900 S5 and DX8900 S4 (Compression only) offer</a:t>
            </a:r>
            <a:r>
              <a:rPr lang="en-GB" sz="1200" baseline="0" dirty="0">
                <a:latin typeface="Fujitsu Infinity Pro" pitchFamily="2" charset="0"/>
              </a:rPr>
              <a:t> </a:t>
            </a:r>
            <a:r>
              <a:rPr lang="en-GB" altLang="ja-JP" sz="1200" dirty="0"/>
              <a:t>Enterprise-class data reduction technology in Midrange storage</a:t>
            </a:r>
            <a:endParaRPr lang="en-US" sz="1200" b="1" dirty="0"/>
          </a:p>
          <a:p>
            <a:pPr lvl="0"/>
            <a:r>
              <a:rPr lang="en-US" sz="1200" dirty="0"/>
              <a:t>Storage Acceleration Engine: CPU resource consumption is reduced offloading the compression process into Storage Acceleration Engine (SAE) by own IP, so the performance improves.</a:t>
            </a:r>
          </a:p>
          <a:p>
            <a:r>
              <a:rPr lang="en-GB" sz="1200" dirty="0">
                <a:solidFill>
                  <a:schemeClr val="tx1"/>
                </a:solidFill>
                <a:latin typeface="Fujitsu Infinity Pro" pitchFamily="2" charset="0"/>
              </a:rPr>
              <a:t>Offloading the compression and/or deduplication process to Storage Acceleration Engine (SAE)</a:t>
            </a:r>
            <a:r>
              <a:rPr lang="en-GB" sz="1200" baseline="30000" dirty="0">
                <a:solidFill>
                  <a:schemeClr val="tx1"/>
                </a:solidFill>
                <a:latin typeface="Fujitsu Infinity Pro" pitchFamily="2" charset="0"/>
              </a:rPr>
              <a:t> </a:t>
            </a:r>
            <a:r>
              <a:rPr lang="en-GB" sz="1200" dirty="0">
                <a:solidFill>
                  <a:schemeClr val="tx1"/>
                </a:solidFill>
                <a:latin typeface="Fujitsu Infinity Pro" pitchFamily="2" charset="0"/>
              </a:rPr>
              <a:t>leads to</a:t>
            </a:r>
          </a:p>
          <a:p>
            <a:pPr marL="358775" marR="0" lvl="1" indent="-182563" algn="l" defTabSz="914400" rtl="0" eaLnBrk="1" fontAlgn="auto" latinLnBrk="0" hangingPunct="1">
              <a:lnSpc>
                <a:spcPct val="100000"/>
              </a:lnSpc>
              <a:spcBef>
                <a:spcPts val="516"/>
              </a:spcBef>
              <a:spcAft>
                <a:spcPts val="288"/>
              </a:spcAft>
              <a:buClr>
                <a:schemeClr val="accent2"/>
              </a:buClr>
              <a:buSzTx/>
              <a:buFont typeface="Wingdings" pitchFamily="2" charset="2"/>
              <a:buChar char="n"/>
              <a:tabLst/>
              <a:defRPr/>
            </a:pPr>
            <a:r>
              <a:rPr lang="en-GB" sz="1000" dirty="0">
                <a:solidFill>
                  <a:schemeClr val="tx1"/>
                </a:solidFill>
              </a:rPr>
              <a:t>Hardware accelerated compression/deduplication which is faster than conventional compression/dedup </a:t>
            </a:r>
          </a:p>
          <a:p>
            <a:pPr marL="358775" marR="0" lvl="1" indent="-182563" algn="l" defTabSz="914400" rtl="0" eaLnBrk="1" fontAlgn="auto" latinLnBrk="0" hangingPunct="1">
              <a:lnSpc>
                <a:spcPct val="100000"/>
              </a:lnSpc>
              <a:spcBef>
                <a:spcPts val="516"/>
              </a:spcBef>
              <a:spcAft>
                <a:spcPts val="288"/>
              </a:spcAft>
              <a:buClr>
                <a:schemeClr val="accent2"/>
              </a:buClr>
              <a:buSzTx/>
              <a:buFont typeface="Wingdings" pitchFamily="2" charset="2"/>
              <a:buChar char="n"/>
              <a:tabLst/>
              <a:defRPr/>
            </a:pPr>
            <a:r>
              <a:rPr lang="en-GB" sz="1000" dirty="0">
                <a:solidFill>
                  <a:schemeClr val="tx1"/>
                </a:solidFill>
              </a:rPr>
              <a:t>Data reduction up to </a:t>
            </a:r>
            <a:r>
              <a:rPr lang="en-GB" sz="1000" dirty="0">
                <a:solidFill>
                  <a:schemeClr val="accent1"/>
                </a:solidFill>
              </a:rPr>
              <a:t>50%</a:t>
            </a:r>
            <a:r>
              <a:rPr lang="en-GB" sz="1000" baseline="30000" dirty="0">
                <a:solidFill>
                  <a:schemeClr val="tx1"/>
                </a:solidFill>
              </a:rPr>
              <a:t>2</a:t>
            </a:r>
          </a:p>
          <a:p>
            <a:pPr marL="358775" marR="0" lvl="1" indent="-182563" algn="l" defTabSz="914400" rtl="0" eaLnBrk="1" fontAlgn="auto" latinLnBrk="0" hangingPunct="1">
              <a:lnSpc>
                <a:spcPct val="100000"/>
              </a:lnSpc>
              <a:spcBef>
                <a:spcPts val="516"/>
              </a:spcBef>
              <a:spcAft>
                <a:spcPts val="288"/>
              </a:spcAft>
              <a:buClr>
                <a:schemeClr val="accent2"/>
              </a:buClr>
              <a:buSzTx/>
              <a:buFont typeface="Wingdings" pitchFamily="2" charset="2"/>
              <a:buChar char="n"/>
              <a:tabLst/>
              <a:defRPr/>
            </a:pPr>
            <a:r>
              <a:rPr lang="en-GB" sz="1000" dirty="0">
                <a:solidFill>
                  <a:schemeClr val="tx1"/>
                </a:solidFill>
              </a:rPr>
              <a:t>Leads to smaller configuration in flash environments</a:t>
            </a:r>
            <a:endParaRPr lang="en-US" altLang="ja-JP" sz="10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BC81D3-C59B-4C63-B840-07ACB8BAB3C6}" type="slidenum">
              <a:rPr kumimoji="0" lang="en-GB" sz="800" b="0" i="0" u="none" strike="noStrike" kern="1200" cap="none" spc="0" normalizeH="0" baseline="0" noProof="0" smtClean="0">
                <a:ln>
                  <a:noFill/>
                </a:ln>
                <a:solidFill>
                  <a:srgbClr val="000000"/>
                </a:solidFill>
                <a:effectLst/>
                <a:uLnTx/>
                <a:uFillTx/>
                <a:latin typeface="Fujitsu Infinity Pro"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Fujitsu Infinity Pro" pitchFamily="2" charset="0"/>
                <a:ea typeface="+mn-ea"/>
                <a:cs typeface="+mn-cs"/>
              </a:rPr>
              <a:t>Copyright 2011 FUJITSU</a:t>
            </a:r>
          </a:p>
        </p:txBody>
      </p:sp>
    </p:spTree>
    <p:extLst>
      <p:ext uri="{BB962C8B-B14F-4D97-AF65-F5344CB8AC3E}">
        <p14:creationId xmlns:p14="http://schemas.microsoft.com/office/powerpoint/2010/main" val="15192353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dirty="0"/>
              <a:t>Let us now go into the details of data compression used in this storage system:</a:t>
            </a:r>
          </a:p>
          <a:p>
            <a:pPr lvl="0"/>
            <a:r>
              <a:rPr lang="en-US" sz="1200" b="1" dirty="0"/>
              <a:t>Performance Boost:</a:t>
            </a:r>
            <a:endParaRPr lang="en-US" sz="1200" dirty="0"/>
          </a:p>
          <a:p>
            <a:pPr lvl="1"/>
            <a:r>
              <a:rPr lang="en-US" sz="1200" dirty="0"/>
              <a:t>Storage Acceleration Engine: CPU resource is reduced by offloading the compression process into Storage Acceleration Engine (SAE) by own IP, so the performance improves.</a:t>
            </a:r>
          </a:p>
          <a:p>
            <a:pPr lvl="1"/>
            <a:r>
              <a:rPr lang="en-US" sz="1200" dirty="0"/>
              <a:t>The unit of data compression is changed to 8KB. To optimize it to the database environment, the unit of the compression process was adopted for 8KB. As a result, the performance improves by making internal process efficiency. </a:t>
            </a:r>
          </a:p>
          <a:p>
            <a:pPr lvl="0"/>
            <a:r>
              <a:rPr lang="en-US" sz="1200" b="1" dirty="0"/>
              <a:t>Improved Reliability </a:t>
            </a:r>
            <a:endParaRPr lang="en-US" sz="1200" dirty="0"/>
          </a:p>
          <a:p>
            <a:pPr lvl="1"/>
            <a:r>
              <a:rPr lang="en-US" sz="1200" dirty="0"/>
              <a:t>Data Integrity assurance: Assure compress consistency, decompress is automatically executed by parallel processing</a:t>
            </a:r>
          </a:p>
          <a:p>
            <a:pPr lvl="1"/>
            <a:r>
              <a:rPr lang="en-US" sz="1200" dirty="0"/>
              <a:t>Cache mirroring is assured by SAE</a:t>
            </a:r>
          </a:p>
          <a:p>
            <a:pPr lvl="1"/>
            <a:r>
              <a:rPr lang="en-US" sz="1200" dirty="0"/>
              <a:t>Equipped with Self diagnostic function. </a:t>
            </a:r>
          </a:p>
          <a:p>
            <a:pPr marL="182562" lvl="1" indent="0">
              <a:buNone/>
            </a:pPr>
            <a:endParaRPr lang="en-US" sz="1200" dirty="0"/>
          </a:p>
          <a:p>
            <a:pPr lvl="0"/>
            <a:r>
              <a:rPr lang="en-US" sz="1400" b="1" dirty="0"/>
              <a:t>Data Compression in scale out in DX8900 S4</a:t>
            </a:r>
            <a:endParaRPr lang="en-US" sz="1400" dirty="0"/>
          </a:p>
          <a:p>
            <a:pPr lvl="1"/>
            <a:r>
              <a:rPr lang="en-US" sz="1200" dirty="0"/>
              <a:t>The compression process is performed among multiple CMs (24CMs in maximum). As a result, the performance of the compression process improves in proportion to the number of CM.</a:t>
            </a:r>
          </a:p>
          <a:p>
            <a:pPr marL="0" indent="0">
              <a:buNone/>
            </a:pPr>
            <a:r>
              <a:rPr lang="en-US" sz="1200" dirty="0"/>
              <a:t> </a:t>
            </a:r>
          </a:p>
          <a:p>
            <a:r>
              <a:rPr lang="en-US" sz="1200" b="1" dirty="0"/>
              <a:t>Features of Storage Acceleration Engine:</a:t>
            </a:r>
            <a:endParaRPr lang="en-US" sz="1200" dirty="0"/>
          </a:p>
          <a:p>
            <a:pPr lvl="0"/>
            <a:r>
              <a:rPr lang="en-US" sz="1200" dirty="0"/>
              <a:t>Multi Engine: Equipped with more than CPU core number of engines. Increases hardware resources, reduces software overhead</a:t>
            </a:r>
          </a:p>
          <a:p>
            <a:pPr lvl="0"/>
            <a:r>
              <a:rPr lang="en-US" sz="1200" dirty="0"/>
              <a:t>Compress/Decompress: Coordination with Firmware Architecture. High-load CPU processing offload to SAE</a:t>
            </a:r>
          </a:p>
          <a:p>
            <a:pPr lvl="0"/>
            <a:r>
              <a:rPr lang="en-US" sz="1200" dirty="0"/>
              <a:t>Zero data detection: Zero data is detected in parallel during compression process. No additional overhead.</a:t>
            </a:r>
          </a:p>
          <a:p>
            <a:pPr lvl="0"/>
            <a:r>
              <a:rPr lang="en-US" sz="1200" dirty="0"/>
              <a:t>On-the-fly BCC Check: BCC protection of all data passing through SAE, assure reliability without performance overhead</a:t>
            </a:r>
          </a:p>
          <a:p>
            <a:pPr lvl="0"/>
            <a:r>
              <a:rPr lang="en-US" sz="1200" dirty="0"/>
              <a:t>Data Integrity assurance: Assure compress consistency, decompress is automatically executed by parallel processing</a:t>
            </a:r>
          </a:p>
          <a:p>
            <a:pPr lvl="0"/>
            <a:r>
              <a:rPr lang="en-US" sz="1200" dirty="0"/>
              <a:t>Error Containment: Equipped with Self diagnostic function. Preventing error effect to other CM</a:t>
            </a:r>
          </a:p>
          <a:p>
            <a:pPr lvl="0"/>
            <a:r>
              <a:rPr lang="en-US" sz="1200" dirty="0"/>
              <a:t>Auto Data Transfer assurance: Cache mirroring is assured by SAE. Auto check of other CM data transfer status </a:t>
            </a:r>
          </a:p>
          <a:p>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BC81D3-C59B-4C63-B840-07ACB8BAB3C6}" type="slidenum">
              <a:rPr kumimoji="0" lang="en-GB" sz="800" b="0" i="0" u="none" strike="noStrike" kern="1200" cap="none" spc="0" normalizeH="0" baseline="0" noProof="0" smtClean="0">
                <a:ln>
                  <a:noFill/>
                </a:ln>
                <a:solidFill>
                  <a:srgbClr val="000000"/>
                </a:solidFill>
                <a:effectLst/>
                <a:uLnTx/>
                <a:uFillTx/>
                <a:latin typeface="Fujitsu Infinity Pro"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Fujitsu Infinity Pro" pitchFamily="2" charset="0"/>
                <a:ea typeface="+mn-ea"/>
                <a:cs typeface="+mn-cs"/>
              </a:rPr>
              <a:t>Copyright 2011 FUJITSU</a:t>
            </a:r>
          </a:p>
        </p:txBody>
      </p:sp>
    </p:spTree>
    <p:extLst>
      <p:ext uri="{BB962C8B-B14F-4D97-AF65-F5344CB8AC3E}">
        <p14:creationId xmlns:p14="http://schemas.microsoft.com/office/powerpoint/2010/main" val="6113567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Fujitsu Infinity Pro" pitchFamily="2" charset="0"/>
              </a:rPr>
              <a:t>ETERNUS also offers you optional data reduction capabilities</a:t>
            </a:r>
            <a:r>
              <a:rPr lang="en-US" baseline="0" dirty="0">
                <a:latin typeface="Fujitsu Infinity Pro" pitchFamily="2" charset="0"/>
              </a:rPr>
              <a:t> which can be achieved through compression and or along with deduplication</a:t>
            </a:r>
            <a:endParaRPr lang="en-US" dirty="0">
              <a:latin typeface="Fujitsu Infinity Pro" pitchFamily="2" charset="0"/>
            </a:endParaRPr>
          </a:p>
          <a:p>
            <a:r>
              <a:rPr lang="en-US" dirty="0">
                <a:latin typeface="Fujitsu Infinity Pro" pitchFamily="2" charset="0"/>
              </a:rPr>
              <a:t>Be aware though that data reduction technologies do not suit all data types – some are already compressed, for example. Also, turning on data reduction inherently adds a degree of latency back to the storage, which may be a bad idea if absolute performance is vital. </a:t>
            </a:r>
            <a:endParaRPr lang="de-D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BC81D3-C59B-4C63-B840-07ACB8BAB3C6}" type="slidenum">
              <a:rPr kumimoji="0" lang="en-GB" sz="8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800" b="0" i="0" u="none" strike="noStrike" kern="1200" cap="none" spc="0" normalizeH="0" baseline="0" noProof="0" dirty="0">
              <a:ln>
                <a:noFill/>
              </a:ln>
              <a:solidFill>
                <a:prstClr val="black"/>
              </a:solidFill>
              <a:effectLst/>
              <a:uLnTx/>
              <a:uFillTx/>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ea typeface="+mn-ea"/>
                <a:cs typeface="+mn-cs"/>
              </a:rPr>
              <a:t>Copyright 2011 FUJITSU</a:t>
            </a:r>
          </a:p>
        </p:txBody>
      </p:sp>
    </p:spTree>
    <p:extLst>
      <p:ext uri="{BB962C8B-B14F-4D97-AF65-F5344CB8AC3E}">
        <p14:creationId xmlns:p14="http://schemas.microsoft.com/office/powerpoint/2010/main" val="1602126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All these enhancements in the all-flash area encourage many IT organizations to go for it in their next purchase cycle for storage. Nevertheless, they are still good reasons to consider hybrid storage. Here are some easy rules of thumb. If your current storage system is mainly equipped with fast spinning hard disks, then you should consider going for all-flash. First of all, within the lifecycle of a new system you can expect that the price per capacity will become equal between fast disks and SSDs. For data sets where deduplication makes sense, the price difference will be eliminated at once. Furthermore, all-flash storage provides a lot of savings after purchase: they need lesser data centre space, much less power, they massively reduce maintenance costs as SSDs rarely fail and finally they require much less operational efforts for performance tuning than systems with disks. From a total cost of ownership perspective, all-flash storage is already today more economical than any other storage platform. However in scenarios where you want to consolidate a lot of structured and unstructured data in one system, hybrid storage continues to demonstrate high value. You can balance capacity speed and costs by combining SSDs and slow spinning high-capacity disks in one system. To reduce the higher administration efforts related to disks, it is highly recommended to invest in automation tools to bring these efforts down.</a:t>
            </a:r>
          </a:p>
          <a:p>
            <a:endParaRPr lang="de-DE" dirty="0"/>
          </a:p>
        </p:txBody>
      </p:sp>
      <p:sp>
        <p:nvSpPr>
          <p:cNvPr id="4" name="Foliennummernplatzhalter 3"/>
          <p:cNvSpPr>
            <a:spLocks noGrp="1"/>
          </p:cNvSpPr>
          <p:nvPr>
            <p:ph type="sldNum" sz="quarter" idx="5"/>
          </p:nvPr>
        </p:nvSpPr>
        <p:spPr/>
        <p:txBody>
          <a:bodyPr/>
          <a:lstStyle/>
          <a:p>
            <a:fld id="{3575AF43-C8A9-49CC-9EBA-70B2055EDC31}" type="slidenum">
              <a:rPr lang="de-DE" smtClean="0"/>
              <a:t>4</a:t>
            </a:fld>
            <a:endParaRPr lang="de-DE" dirty="0"/>
          </a:p>
        </p:txBody>
      </p:sp>
    </p:spTree>
    <p:extLst>
      <p:ext uri="{BB962C8B-B14F-4D97-AF65-F5344CB8AC3E}">
        <p14:creationId xmlns:p14="http://schemas.microsoft.com/office/powerpoint/2010/main" val="1430722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latin typeface="Fujitsu Sans" panose="020B0404060202020204" pitchFamily="34" charset="0"/>
              </a:rPr>
              <a:t>Improving SSD write performance</a:t>
            </a:r>
          </a:p>
          <a:p>
            <a:r>
              <a:rPr lang="en-US" sz="1600" dirty="0">
                <a:latin typeface="Fujitsu Sans" panose="020B0404060202020204" pitchFamily="34" charset="0"/>
              </a:rPr>
              <a:t>The frequency of the garbage collection which affect the performance becomes lower</a:t>
            </a:r>
          </a:p>
          <a:p>
            <a:r>
              <a:rPr lang="en-US" sz="1600" dirty="0">
                <a:latin typeface="Fujitsu Sans" panose="020B0404060202020204" pitchFamily="34" charset="0"/>
              </a:rPr>
              <a:t>Efficient write extends SSD lifetime</a:t>
            </a:r>
          </a:p>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BC81D3-C59B-4C63-B840-07ACB8BAB3C6}" type="slidenum">
              <a:rPr kumimoji="0" lang="en-US" sz="800" b="0" i="0" u="none" strike="noStrike" kern="1200" cap="none" spc="0" normalizeH="0" baseline="0" noProof="0" smtClean="0">
                <a:ln>
                  <a:noFill/>
                </a:ln>
                <a:solidFill>
                  <a:srgbClr val="000000"/>
                </a:solidFill>
                <a:effectLst/>
                <a:uLnTx/>
                <a:uFillTx/>
                <a:latin typeface="Fujitsu Sans" panose="020B040406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800" b="0" i="0" u="none" strike="noStrike" kern="1200" cap="none" spc="0" normalizeH="0" baseline="0" noProof="0" dirty="0">
              <a:ln>
                <a:noFill/>
              </a:ln>
              <a:solidFill>
                <a:srgbClr val="000000"/>
              </a:solidFill>
              <a:effectLst/>
              <a:uLnTx/>
              <a:uFillTx/>
              <a:latin typeface="Fujitsu Sans" panose="020B040406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Fujitsu Sans" panose="020B0404060202020204" pitchFamily="34" charset="0"/>
                <a:ea typeface="+mn-ea"/>
                <a:cs typeface="+mn-cs"/>
              </a:rPr>
              <a:t>Copyright 2013 FUJITSU</a:t>
            </a:r>
          </a:p>
        </p:txBody>
      </p:sp>
    </p:spTree>
    <p:extLst>
      <p:ext uri="{BB962C8B-B14F-4D97-AF65-F5344CB8AC3E}">
        <p14:creationId xmlns:p14="http://schemas.microsoft.com/office/powerpoint/2010/main" val="3043289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563" marR="0" lvl="1" indent="-182563" algn="l" defTabSz="914400" rtl="0" eaLnBrk="1" fontAlgn="auto" latinLnBrk="0" hangingPunct="1">
              <a:lnSpc>
                <a:spcPct val="100000"/>
              </a:lnSpc>
              <a:spcBef>
                <a:spcPts val="516"/>
              </a:spcBef>
              <a:spcAft>
                <a:spcPts val="288"/>
              </a:spcAft>
              <a:buClr>
                <a:schemeClr val="accent2"/>
              </a:buClr>
              <a:buSzTx/>
              <a:buFont typeface="Wingdings" pitchFamily="2" charset="2"/>
              <a:buChar char="n"/>
              <a:tabLst/>
              <a:defRPr/>
            </a:pPr>
            <a:r>
              <a:rPr lang="en-US" altLang="ja-JP" sz="2400" kern="1200" dirty="0">
                <a:solidFill>
                  <a:srgbClr val="FFFFFF"/>
                </a:solidFill>
                <a:latin typeface="Arial" pitchFamily="34" charset="0"/>
                <a:ea typeface="+mn-ea"/>
                <a:cs typeface="Arial" pitchFamily="34" charset="0"/>
              </a:rPr>
              <a:t>Maximize the write IO performance with the minimum communication penalty between CMs</a:t>
            </a:r>
            <a:endParaRPr lang="de-DE" altLang="ja-JP" sz="2400" kern="1200" dirty="0">
              <a:solidFill>
                <a:srgbClr val="FFFFFF"/>
              </a:solidFill>
              <a:latin typeface="Arial" pitchFamily="34" charset="0"/>
              <a:ea typeface="+mn-ea"/>
              <a:cs typeface="Arial" pitchFamily="34" charset="0"/>
            </a:endParaRPr>
          </a:p>
          <a:p>
            <a:pPr marL="273051" marR="0" lvl="2" indent="-182563" algn="l" defTabSz="914400" rtl="0" eaLnBrk="1" fontAlgn="auto" latinLnBrk="0" hangingPunct="1">
              <a:lnSpc>
                <a:spcPct val="100000"/>
              </a:lnSpc>
              <a:spcBef>
                <a:spcPts val="516"/>
              </a:spcBef>
              <a:spcAft>
                <a:spcPts val="288"/>
              </a:spcAft>
              <a:buClr>
                <a:schemeClr val="accent2"/>
              </a:buClr>
              <a:buSzTx/>
              <a:buFont typeface="Wingdings" pitchFamily="2" charset="2"/>
              <a:buChar char="n"/>
              <a:tabLst/>
              <a:defRPr/>
            </a:pPr>
            <a:r>
              <a:rPr lang="en-US" altLang="ja-JP" sz="1400" dirty="0">
                <a:latin typeface="Arial" panose="020B0604020202020204" pitchFamily="34" charset="0"/>
                <a:cs typeface="Arial" panose="020B0604020202020204" pitchFamily="34" charset="0"/>
              </a:rPr>
              <a:t>The CPU load on CMs are reduced</a:t>
            </a:r>
            <a:endParaRPr lang="de-DE" altLang="ja-JP" sz="1400" dirty="0">
              <a:latin typeface="Arial" panose="020B0604020202020204" pitchFamily="34" charset="0"/>
              <a:cs typeface="Arial" panose="020B0604020202020204" pitchFamily="34" charset="0"/>
            </a:endParaRPr>
          </a:p>
          <a:p>
            <a:pPr marL="273051" marR="0" lvl="2" indent="-182563" algn="l" defTabSz="914400" rtl="0" eaLnBrk="1" fontAlgn="auto" latinLnBrk="0" hangingPunct="1">
              <a:lnSpc>
                <a:spcPct val="100000"/>
              </a:lnSpc>
              <a:spcBef>
                <a:spcPts val="516"/>
              </a:spcBef>
              <a:spcAft>
                <a:spcPts val="288"/>
              </a:spcAft>
              <a:buClr>
                <a:schemeClr val="accent2"/>
              </a:buClr>
              <a:buSzTx/>
              <a:buFont typeface="Wingdings" pitchFamily="2" charset="2"/>
              <a:buChar char="n"/>
              <a:tabLst/>
              <a:defRPr/>
            </a:pPr>
            <a:r>
              <a:rPr lang="en-US" altLang="ja-JP" sz="1600" dirty="0">
                <a:latin typeface="Arial" panose="020B0604020202020204" pitchFamily="34" charset="0"/>
                <a:cs typeface="Arial" panose="020B0604020202020204" pitchFamily="34" charset="0"/>
              </a:rPr>
              <a:t>Sequential write performance is improved drastically</a:t>
            </a:r>
            <a:endParaRPr lang="ja-JP" altLang="en-US" sz="16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BC81D3-C59B-4C63-B840-07ACB8BAB3C6}" type="slidenum">
              <a:rPr kumimoji="0" lang="en-US" sz="800" b="0" i="0" u="none" strike="noStrike" kern="1200" cap="none" spc="0" normalizeH="0" baseline="0" noProof="0" smtClean="0">
                <a:ln>
                  <a:noFill/>
                </a:ln>
                <a:solidFill>
                  <a:srgbClr val="000000"/>
                </a:solidFill>
                <a:effectLst/>
                <a:uLnTx/>
                <a:uFillTx/>
                <a:latin typeface="Fujitsu Sans" panose="020B040406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800" b="0" i="0" u="none" strike="noStrike" kern="1200" cap="none" spc="0" normalizeH="0" baseline="0" noProof="0" dirty="0">
              <a:ln>
                <a:noFill/>
              </a:ln>
              <a:solidFill>
                <a:srgbClr val="000000"/>
              </a:solidFill>
              <a:effectLst/>
              <a:uLnTx/>
              <a:uFillTx/>
              <a:latin typeface="Fujitsu Sans" panose="020B040406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Fujitsu Sans" panose="020B0404060202020204" pitchFamily="34" charset="0"/>
                <a:ea typeface="+mn-ea"/>
                <a:cs typeface="+mn-cs"/>
              </a:rPr>
              <a:t>Copyright 2013 FUJITSU</a:t>
            </a:r>
          </a:p>
        </p:txBody>
      </p:sp>
    </p:spTree>
    <p:extLst>
      <p:ext uri="{BB962C8B-B14F-4D97-AF65-F5344CB8AC3E}">
        <p14:creationId xmlns:p14="http://schemas.microsoft.com/office/powerpoint/2010/main" val="39655150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488" y="744538"/>
            <a:ext cx="6616700" cy="3722687"/>
          </a:xfrm>
        </p:spPr>
      </p:sp>
      <p:sp>
        <p:nvSpPr>
          <p:cNvPr id="3" name="ノート プレースホルダー 2"/>
          <p:cNvSpPr>
            <a:spLocks noGrp="1"/>
          </p:cNvSpPr>
          <p:nvPr>
            <p:ph type="body" idx="1"/>
          </p:nvPr>
        </p:nvSpPr>
        <p:spPr/>
        <p:txBody>
          <a:bodyPr/>
          <a:lstStyle/>
          <a:p>
            <a:pPr marL="182563" marR="0" lvl="1" indent="-182563" algn="l" defTabSz="914400" rtl="0" eaLnBrk="1" fontAlgn="auto" latinLnBrk="0" hangingPunct="1">
              <a:lnSpc>
                <a:spcPct val="100000"/>
              </a:lnSpc>
              <a:spcBef>
                <a:spcPts val="516"/>
              </a:spcBef>
              <a:spcAft>
                <a:spcPts val="288"/>
              </a:spcAft>
              <a:buClr>
                <a:schemeClr val="accent2"/>
              </a:buClr>
              <a:buSzTx/>
              <a:buFont typeface="Wingdings" pitchFamily="2" charset="2"/>
              <a:buChar char="n"/>
              <a:tabLst/>
              <a:defRPr/>
            </a:pPr>
            <a:r>
              <a:rPr kumimoji="1" lang="en-US" altLang="ja-JP" sz="2400" dirty="0">
                <a:solidFill>
                  <a:srgbClr val="FFFFFF"/>
                </a:solidFill>
              </a:rPr>
              <a:t>Controlling write back priority to keep the quick write response time</a:t>
            </a:r>
            <a:endParaRPr kumimoji="1" lang="ja-JP" altLang="en-US" sz="2400" dirty="0">
              <a:solidFill>
                <a:srgbClr val="FFFFFF"/>
              </a:solidFill>
            </a:endParaRPr>
          </a:p>
          <a:p>
            <a:endParaRPr lang="ja-JP" altLang="en-US" sz="900" dirty="0"/>
          </a:p>
        </p:txBody>
      </p:sp>
      <p:sp>
        <p:nvSpPr>
          <p:cNvPr id="4" name="フッター プレースホルダー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srgbClr val="000000"/>
                </a:solidFill>
                <a:effectLst/>
                <a:uLnTx/>
                <a:uFillTx/>
                <a:latin typeface="Fujitsu Sans" panose="020B0404060202020204" pitchFamily="34" charset="0"/>
                <a:ea typeface="Meiryo UI" panose="020B0604030504040204" pitchFamily="50" charset="-128"/>
                <a:cs typeface="+mn-cs"/>
              </a:rPr>
              <a:t>Copyright 2016 FUJITSU LIMITED</a:t>
            </a:r>
          </a:p>
        </p:txBody>
      </p:sp>
      <p:sp>
        <p:nvSpPr>
          <p:cNvPr id="5" name="スライド番号プレースホルダー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2722A-13CA-49BB-B125-2A56C31837E2}" type="slidenum">
              <a:rPr kumimoji="0" lang="en-US" altLang="ja-JP" sz="800" b="0" i="0" u="none" strike="noStrike" kern="1200" cap="none" spc="0" normalizeH="0" baseline="0" noProof="0" smtClean="0">
                <a:ln>
                  <a:noFill/>
                </a:ln>
                <a:solidFill>
                  <a:srgbClr val="000000"/>
                </a:solidFill>
                <a:effectLst/>
                <a:uLnTx/>
                <a:uFillTx/>
                <a:latin typeface="Fujitsu Sans" panose="020B0404060202020204" pitchFamily="34" charset="0"/>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ja-JP" sz="800" b="0" i="0" u="none" strike="noStrike" kern="1200" cap="none" spc="0" normalizeH="0" baseline="0" noProof="0" dirty="0">
              <a:ln>
                <a:noFill/>
              </a:ln>
              <a:solidFill>
                <a:srgbClr val="000000"/>
              </a:solidFill>
              <a:effectLst/>
              <a:uLnTx/>
              <a:uFillTx/>
              <a:latin typeface="Fujitsu Sans" panose="020B0404060202020204" pitchFamily="34" charset="0"/>
              <a:ea typeface="Meiryo UI" panose="020B0604030504040204" pitchFamily="50" charset="-128"/>
              <a:cs typeface="+mn-cs"/>
            </a:endParaRPr>
          </a:p>
        </p:txBody>
      </p:sp>
    </p:spTree>
    <p:extLst>
      <p:ext uri="{BB962C8B-B14F-4D97-AF65-F5344CB8AC3E}">
        <p14:creationId xmlns:p14="http://schemas.microsoft.com/office/powerpoint/2010/main" val="39890906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latin typeface="Fujitsu Sans" panose="020B0404060202020204" pitchFamily="34" charset="0"/>
              </a:rPr>
              <a:t>MORE powerful</a:t>
            </a:r>
            <a:r>
              <a:rPr lang="en-US" sz="1600" baseline="0" dirty="0">
                <a:latin typeface="Fujitsu Sans" panose="020B0404060202020204" pitchFamily="34" charset="0"/>
              </a:rPr>
              <a:t> hardware (CPU/Cache)</a:t>
            </a:r>
            <a:endParaRPr lang="en-US" sz="1600" dirty="0">
              <a:latin typeface="Fujitsu Sans" panose="020B0404060202020204" pitchFamily="34" charset="0"/>
            </a:endParaRPr>
          </a:p>
          <a:p>
            <a:r>
              <a:rPr lang="en-US" sz="1600" dirty="0">
                <a:latin typeface="Fujitsu Sans" panose="020B0404060202020204" pitchFamily="34" charset="0"/>
              </a:rPr>
              <a:t>With data reduction the all-flash data center becomes more cost effective</a:t>
            </a:r>
          </a:p>
          <a:p>
            <a:r>
              <a:rPr lang="en-US" sz="1600" dirty="0">
                <a:latin typeface="Fujitsu Sans" panose="020B0404060202020204" pitchFamily="34" charset="0"/>
              </a:rPr>
              <a:t>Each of them -- dedup, compression and thin provisioning -- has value</a:t>
            </a:r>
          </a:p>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BC81D3-C59B-4C63-B840-07ACB8BAB3C6}" type="slidenum">
              <a:rPr kumimoji="0" lang="en-US" sz="800" b="0" i="0" u="none" strike="noStrike" kern="1200" cap="none" spc="0" normalizeH="0" baseline="0" noProof="0" smtClean="0">
                <a:ln>
                  <a:noFill/>
                </a:ln>
                <a:solidFill>
                  <a:srgbClr val="000000"/>
                </a:solidFill>
                <a:effectLst/>
                <a:uLnTx/>
                <a:uFillTx/>
                <a:latin typeface="Fujitsu Sans" panose="020B040406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800" b="0" i="0" u="none" strike="noStrike" kern="1200" cap="none" spc="0" normalizeH="0" baseline="0" noProof="0" dirty="0">
              <a:ln>
                <a:noFill/>
              </a:ln>
              <a:solidFill>
                <a:srgbClr val="000000"/>
              </a:solidFill>
              <a:effectLst/>
              <a:uLnTx/>
              <a:uFillTx/>
              <a:latin typeface="Fujitsu Sans" panose="020B040406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Fujitsu Sans" panose="020B0404060202020204" pitchFamily="34" charset="0"/>
                <a:ea typeface="+mn-ea"/>
                <a:cs typeface="+mn-cs"/>
              </a:rPr>
              <a:t>Copyright 2011 FUJITSU</a:t>
            </a:r>
          </a:p>
        </p:txBody>
      </p:sp>
    </p:spTree>
    <p:extLst>
      <p:ext uri="{BB962C8B-B14F-4D97-AF65-F5344CB8AC3E}">
        <p14:creationId xmlns:p14="http://schemas.microsoft.com/office/powerpoint/2010/main" val="8450353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488" y="744538"/>
            <a:ext cx="6616700" cy="3722687"/>
          </a:xfrm>
        </p:spPr>
      </p:sp>
      <p:sp>
        <p:nvSpPr>
          <p:cNvPr id="3" name="ノート プレースホルダー 2"/>
          <p:cNvSpPr>
            <a:spLocks noGrp="1"/>
          </p:cNvSpPr>
          <p:nvPr>
            <p:ph type="body" idx="1"/>
          </p:nvPr>
        </p:nvSpPr>
        <p:spPr/>
        <p:txBody>
          <a:bodyPr/>
          <a:lstStyle/>
          <a:p>
            <a:endParaRPr lang="ja-JP" altLang="en-US" sz="900" dirty="0"/>
          </a:p>
        </p:txBody>
      </p:sp>
      <p:sp>
        <p:nvSpPr>
          <p:cNvPr id="4" name="フッター プレースホルダー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srgbClr val="000000"/>
                </a:solidFill>
                <a:effectLst/>
                <a:uLnTx/>
                <a:uFillTx/>
                <a:latin typeface="Fujitsu Sans" panose="020B0404060202020204" pitchFamily="34" charset="0"/>
                <a:ea typeface="Meiryo UI" panose="020B0604030504040204" pitchFamily="50" charset="-128"/>
                <a:cs typeface="+mn-cs"/>
              </a:rPr>
              <a:t>Copyright 2016 FUJITSU LIMITED</a:t>
            </a:r>
          </a:p>
        </p:txBody>
      </p:sp>
      <p:sp>
        <p:nvSpPr>
          <p:cNvPr id="5" name="スライド番号プレースホルダー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2722A-13CA-49BB-B125-2A56C31837E2}" type="slidenum">
              <a:rPr kumimoji="0" lang="en-US" altLang="ja-JP" sz="800" b="0" i="0" u="none" strike="noStrike" kern="1200" cap="none" spc="0" normalizeH="0" baseline="0" noProof="0" smtClean="0">
                <a:ln>
                  <a:noFill/>
                </a:ln>
                <a:solidFill>
                  <a:srgbClr val="000000"/>
                </a:solidFill>
                <a:effectLst/>
                <a:uLnTx/>
                <a:uFillTx/>
                <a:latin typeface="Fujitsu Sans" panose="020B0404060202020204" pitchFamily="34" charset="0"/>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ja-JP" sz="800" b="0" i="0" u="none" strike="noStrike" kern="1200" cap="none" spc="0" normalizeH="0" baseline="0" noProof="0" dirty="0">
              <a:ln>
                <a:noFill/>
              </a:ln>
              <a:solidFill>
                <a:srgbClr val="000000"/>
              </a:solidFill>
              <a:effectLst/>
              <a:uLnTx/>
              <a:uFillTx/>
              <a:latin typeface="Fujitsu Sans" panose="020B0404060202020204" pitchFamily="34" charset="0"/>
              <a:ea typeface="Meiryo UI" panose="020B0604030504040204" pitchFamily="50" charset="-128"/>
              <a:cs typeface="+mn-cs"/>
            </a:endParaRPr>
          </a:p>
        </p:txBody>
      </p:sp>
    </p:spTree>
    <p:extLst>
      <p:ext uri="{BB962C8B-B14F-4D97-AF65-F5344CB8AC3E}">
        <p14:creationId xmlns:p14="http://schemas.microsoft.com/office/powerpoint/2010/main" val="24074251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xfrm>
            <a:off x="90488" y="742950"/>
            <a:ext cx="6624637" cy="3725863"/>
          </a:xfrm>
          <a:ln/>
        </p:spPr>
      </p:sp>
      <p:sp>
        <p:nvSpPr>
          <p:cNvPr id="90115" name="Rectangle 3"/>
          <p:cNvSpPr>
            <a:spLocks noGrp="1" noChangeArrowheads="1"/>
          </p:cNvSpPr>
          <p:nvPr>
            <p:ph type="body" idx="1"/>
          </p:nvPr>
        </p:nvSpPr>
        <p:spPr>
          <a:xfrm>
            <a:off x="676425" y="4714656"/>
            <a:ext cx="5444828" cy="4468295"/>
          </a:xfrm>
          <a:noFill/>
          <a:ln/>
        </p:spPr>
        <p:txBody>
          <a:bodyPr lIns="93913" tIns="46956" rIns="93913" bIns="46956"/>
          <a:lstStyle/>
          <a:p>
            <a:pPr marL="0" indent="0" defTabSz="932613" fontAlgn="base">
              <a:lnSpc>
                <a:spcPct val="90000"/>
              </a:lnSpc>
              <a:spcBef>
                <a:spcPct val="30000"/>
              </a:spcBef>
              <a:spcAft>
                <a:spcPct val="0"/>
              </a:spcAft>
              <a:buClrTx/>
              <a:buNone/>
              <a:defRPr/>
            </a:pPr>
            <a:r>
              <a:rPr lang="en-GB" altLang="ja-JP" sz="900" dirty="0">
                <a:latin typeface="Arial" charset="0"/>
              </a:rPr>
              <a:t>Here an overview of the 2.5” drives.</a:t>
            </a:r>
          </a:p>
          <a:p>
            <a:pPr marL="0" indent="0" defTabSz="932613" fontAlgn="base">
              <a:lnSpc>
                <a:spcPct val="90000"/>
              </a:lnSpc>
              <a:spcBef>
                <a:spcPct val="30000"/>
              </a:spcBef>
              <a:spcAft>
                <a:spcPct val="0"/>
              </a:spcAft>
              <a:buClrTx/>
              <a:buNone/>
              <a:defRPr/>
            </a:pPr>
            <a:r>
              <a:rPr lang="en-GB" altLang="ja-JP" sz="900" dirty="0">
                <a:latin typeface="Arial" charset="0"/>
              </a:rPr>
              <a:t>Advantage of the 2.5” drives are speed and small form factor. Smaller HDDs also means less rotating mass and thus less power consumption per drive.</a:t>
            </a:r>
          </a:p>
        </p:txBody>
      </p:sp>
      <p:sp>
        <p:nvSpPr>
          <p:cNvPr id="6" name="スライド番号プレースホルダ 5"/>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64DB8-8492-43E5-8FFA-9186DA2721A3}" type="slidenum">
              <a:rPr kumimoji="0" lang="en-GB" altLang="ja-JP" sz="800" b="0" i="0" u="none" strike="noStrike" kern="1200" cap="none" spc="0" normalizeH="0" baseline="0" noProof="0" smtClean="0">
                <a:ln>
                  <a:noFill/>
                </a:ln>
                <a:solidFill>
                  <a:srgbClr val="000000"/>
                </a:solidFill>
                <a:effectLst/>
                <a:uLnTx/>
                <a:uFillTx/>
                <a:latin typeface="Fujitsu Sans" panose="020B040406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altLang="ja-JP" sz="800" b="0" i="0" u="none" strike="noStrike" kern="1200" cap="none" spc="0" normalizeH="0" baseline="0" noProof="0" dirty="0">
              <a:ln>
                <a:noFill/>
              </a:ln>
              <a:solidFill>
                <a:srgbClr val="000000"/>
              </a:solidFill>
              <a:effectLst/>
              <a:uLnTx/>
              <a:uFillTx/>
              <a:latin typeface="Fujitsu Sans" panose="020B0404060202020204" pitchFamily="34" charset="0"/>
              <a:ea typeface="+mn-ea"/>
              <a:cs typeface="+mn-cs"/>
            </a:endParaRPr>
          </a:p>
        </p:txBody>
      </p:sp>
      <p:sp>
        <p:nvSpPr>
          <p:cNvPr id="7" name="フッター プレースホルダ 6"/>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a:ln>
                  <a:noFill/>
                </a:ln>
                <a:solidFill>
                  <a:srgbClr val="000000"/>
                </a:solidFill>
                <a:effectLst/>
                <a:uLnTx/>
                <a:uFillTx/>
                <a:latin typeface="Fujitsu Sans" panose="020B0404060202020204" pitchFamily="34" charset="0"/>
                <a:ea typeface="+mn-ea"/>
                <a:cs typeface="+mn-cs"/>
              </a:rPr>
              <a:t>Copyright 2011 FUJITSU LIMITED</a:t>
            </a:r>
          </a:p>
        </p:txBody>
      </p:sp>
    </p:spTree>
    <p:extLst>
      <p:ext uri="{BB962C8B-B14F-4D97-AF65-F5344CB8AC3E}">
        <p14:creationId xmlns:p14="http://schemas.microsoft.com/office/powerpoint/2010/main" val="5106144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2563" marR="0" lvl="0" indent="-182563" algn="l" defTabSz="914400" rtl="0" eaLnBrk="1" fontAlgn="auto" latinLnBrk="0" hangingPunct="1">
              <a:lnSpc>
                <a:spcPct val="100000"/>
              </a:lnSpc>
              <a:spcBef>
                <a:spcPts val="516"/>
              </a:spcBef>
              <a:spcAft>
                <a:spcPts val="288"/>
              </a:spcAft>
              <a:buClr>
                <a:schemeClr val="accent2"/>
              </a:buClr>
              <a:buSzTx/>
              <a:buFont typeface="Wingdings" pitchFamily="2" charset="2"/>
              <a:buChar char="n"/>
              <a:tabLst/>
              <a:defRPr/>
            </a:pPr>
            <a:r>
              <a:rPr lang="en-US" sz="1200" kern="1200" dirty="0">
                <a:solidFill>
                  <a:schemeClr val="tx1"/>
                </a:solidFill>
                <a:effectLst/>
                <a:latin typeface="Fujitsu Infinity Pro" pitchFamily="2" charset="0"/>
                <a:ea typeface="+mn-ea"/>
                <a:cs typeface="Arial" pitchFamily="34" charset="0"/>
              </a:rPr>
              <a:t>The ETERNUS Primary Storage Family supports nonstop operations very efficiently. It features best-in-class continuity management, including native replication, mirroring and transparent failover (manual or automatic). Mission-critical data is mirrored automatically in an ETERNUS Storage Cluster and can be executed in both directions and between different models or generations, as well as between all-flash and hybrid. What’s more, the high interoperability of the ETERNUS AF/DX systems enables very smooth migrations (offline and online) from an old system to a new one. For example, with the unique online storage migration, you can migrate seamlessly without interrupting ongoing operations – and from ETERNUS DX to AF models as well.</a:t>
            </a:r>
          </a:p>
          <a:p>
            <a:pPr marL="182563" marR="0" lvl="0" indent="-182563" algn="l" defTabSz="914400" rtl="0" eaLnBrk="1" fontAlgn="auto" latinLnBrk="0" hangingPunct="1">
              <a:lnSpc>
                <a:spcPct val="100000"/>
              </a:lnSpc>
              <a:spcBef>
                <a:spcPts val="516"/>
              </a:spcBef>
              <a:spcAft>
                <a:spcPts val="288"/>
              </a:spcAft>
              <a:buClr>
                <a:schemeClr val="accent2"/>
              </a:buClr>
              <a:buSzTx/>
              <a:buFont typeface="Wingdings" pitchFamily="2" charset="2"/>
              <a:buChar char="n"/>
              <a:tabLst/>
              <a:defRPr/>
            </a:pPr>
            <a:endParaRPr lang="en-US" dirty="0">
              <a:solidFill>
                <a:srgbClr val="FF0000"/>
              </a:solidFill>
            </a:endParaRPr>
          </a:p>
          <a:p>
            <a:endParaRPr lang="en-US" dirty="0"/>
          </a:p>
          <a:p>
            <a:endParaRPr lang="de-DE" dirty="0"/>
          </a:p>
        </p:txBody>
      </p:sp>
      <p:sp>
        <p:nvSpPr>
          <p:cNvPr id="4" name="Foliennummernplatzhalter 3"/>
          <p:cNvSpPr>
            <a:spLocks noGrp="1"/>
          </p:cNvSpPr>
          <p:nvPr>
            <p:ph type="sldNum" sz="quarter" idx="5"/>
          </p:nvPr>
        </p:nvSpPr>
        <p:spPr/>
        <p:txBody>
          <a:bodyPr/>
          <a:lstStyle/>
          <a:p>
            <a:fld id="{3575AF43-C8A9-49CC-9EBA-70B2055EDC31}" type="slidenum">
              <a:rPr lang="de-DE" smtClean="0"/>
              <a:t>39</a:t>
            </a:fld>
            <a:endParaRPr lang="de-DE" dirty="0"/>
          </a:p>
        </p:txBody>
      </p:sp>
    </p:spTree>
    <p:extLst>
      <p:ext uri="{BB962C8B-B14F-4D97-AF65-F5344CB8AC3E}">
        <p14:creationId xmlns:p14="http://schemas.microsoft.com/office/powerpoint/2010/main" val="22731543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930">
              <a:defRPr kumimoji="1">
                <a:solidFill>
                  <a:srgbClr val="000000"/>
                </a:solidFill>
                <a:latin typeface="ＭＳ Ｐゴシック" panose="020B0600070205080204" pitchFamily="50" charset="-128"/>
                <a:ea typeface="ＭＳ Ｐゴシック" panose="020B0600070205080204" pitchFamily="50" charset="-128"/>
              </a:defRPr>
            </a:lvl1pPr>
            <a:lvl2pPr marL="745156" indent="-286598" defTabSz="913930">
              <a:defRPr kumimoji="1">
                <a:solidFill>
                  <a:srgbClr val="000000"/>
                </a:solidFill>
                <a:latin typeface="ＭＳ Ｐゴシック" panose="020B0600070205080204" pitchFamily="50" charset="-128"/>
                <a:ea typeface="ＭＳ Ｐゴシック" panose="020B0600070205080204" pitchFamily="50" charset="-128"/>
              </a:defRPr>
            </a:lvl2pPr>
            <a:lvl3pPr marL="1146393" indent="-229278" defTabSz="913930">
              <a:defRPr kumimoji="1">
                <a:solidFill>
                  <a:srgbClr val="000000"/>
                </a:solidFill>
                <a:latin typeface="ＭＳ Ｐゴシック" panose="020B0600070205080204" pitchFamily="50" charset="-128"/>
                <a:ea typeface="ＭＳ Ｐゴシック" panose="020B0600070205080204" pitchFamily="50" charset="-128"/>
              </a:defRPr>
            </a:lvl3pPr>
            <a:lvl4pPr marL="1604950" indent="-229278" defTabSz="913930">
              <a:defRPr kumimoji="1">
                <a:solidFill>
                  <a:srgbClr val="000000"/>
                </a:solidFill>
                <a:latin typeface="ＭＳ Ｐゴシック" panose="020B0600070205080204" pitchFamily="50" charset="-128"/>
                <a:ea typeface="ＭＳ Ｐゴシック" panose="020B0600070205080204" pitchFamily="50" charset="-128"/>
              </a:defRPr>
            </a:lvl4pPr>
            <a:lvl5pPr marL="2063507" indent="-229278" defTabSz="913930">
              <a:defRPr kumimoji="1">
                <a:solidFill>
                  <a:srgbClr val="000000"/>
                </a:solidFill>
                <a:latin typeface="ＭＳ Ｐゴシック" panose="020B0600070205080204" pitchFamily="50" charset="-128"/>
                <a:ea typeface="ＭＳ Ｐゴシック" panose="020B0600070205080204" pitchFamily="50" charset="-128"/>
              </a:defRPr>
            </a:lvl5pPr>
            <a:lvl6pPr marL="2522065" indent="-229278" defTabSz="91393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6pPr>
            <a:lvl7pPr marL="2980621" indent="-229278" defTabSz="91393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7pPr>
            <a:lvl8pPr marL="3439179" indent="-229278" defTabSz="91393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8pPr>
            <a:lvl9pPr marL="3897736" indent="-229278" defTabSz="91393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9pPr>
          </a:lstStyle>
          <a:p>
            <a:pPr marL="0" marR="0" lvl="0" indent="0" algn="l" defTabSz="913930" rtl="0" eaLnBrk="1" fontAlgn="auto" latinLnBrk="0" hangingPunct="1">
              <a:lnSpc>
                <a:spcPct val="100000"/>
              </a:lnSpc>
              <a:spcBef>
                <a:spcPts val="0"/>
              </a:spcBef>
              <a:spcAft>
                <a:spcPts val="0"/>
              </a:spcAft>
              <a:buClrTx/>
              <a:buSzTx/>
              <a:buFontTx/>
              <a:buNone/>
              <a:tabLst/>
              <a:defRPr/>
            </a:pPr>
            <a:r>
              <a:rPr kumimoji="1" lang="en-GB" altLang="ja-JP" sz="800" b="0" i="0" u="none" strike="noStrike" kern="1200" cap="none" spc="0" normalizeH="0" baseline="0" noProof="0" dirty="0">
                <a:ln>
                  <a:noFill/>
                </a:ln>
                <a:solidFill>
                  <a:srgbClr val="000000"/>
                </a:solidFill>
                <a:effectLst/>
                <a:uLnTx/>
                <a:uFillTx/>
                <a:latin typeface="Fujitsu Infinity Pro" pitchFamily="2" charset="0"/>
                <a:ea typeface="ＭＳ Ｐゴシック" panose="020B0600070205080204" pitchFamily="50" charset="-128"/>
                <a:cs typeface="+mn-cs"/>
              </a:rPr>
              <a:t>Copyright 2015 FUJITSU LIMITED</a:t>
            </a:r>
          </a:p>
        </p:txBody>
      </p:sp>
      <p:sp>
        <p:nvSpPr>
          <p:cNvPr id="208899" name="Rectangle 7"/>
          <p:cNvSpPr txBox="1">
            <a:spLocks noGrp="1" noChangeArrowheads="1"/>
          </p:cNvSpPr>
          <p:nvPr/>
        </p:nvSpPr>
        <p:spPr bwMode="auto">
          <a:xfrm>
            <a:off x="3814764" y="9393959"/>
            <a:ext cx="2919412" cy="493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667" tIns="45832" rIns="91667" bIns="45832" anchor="b"/>
          <a:lstStyle>
            <a:lvl1pPr defTabSz="954088">
              <a:defRPr kumimoji="1">
                <a:solidFill>
                  <a:srgbClr val="000000"/>
                </a:solidFill>
                <a:latin typeface="ＭＳ Ｐゴシック" panose="020B0600070205080204" pitchFamily="50" charset="-128"/>
                <a:ea typeface="ＭＳ Ｐゴシック" panose="020B0600070205080204" pitchFamily="50" charset="-128"/>
              </a:defRPr>
            </a:lvl1pPr>
            <a:lvl2pPr marL="742950" indent="-285750" defTabSz="954088">
              <a:defRPr kumimoji="1">
                <a:solidFill>
                  <a:srgbClr val="000000"/>
                </a:solidFill>
                <a:latin typeface="ＭＳ Ｐゴシック" panose="020B0600070205080204" pitchFamily="50" charset="-128"/>
                <a:ea typeface="ＭＳ Ｐゴシック" panose="020B0600070205080204" pitchFamily="50" charset="-128"/>
              </a:defRPr>
            </a:lvl2pPr>
            <a:lvl3pPr marL="1143000" indent="-228600" defTabSz="954088">
              <a:defRPr kumimoji="1">
                <a:solidFill>
                  <a:srgbClr val="000000"/>
                </a:solidFill>
                <a:latin typeface="ＭＳ Ｐゴシック" panose="020B0600070205080204" pitchFamily="50" charset="-128"/>
                <a:ea typeface="ＭＳ Ｐゴシック" panose="020B0600070205080204" pitchFamily="50" charset="-128"/>
              </a:defRPr>
            </a:lvl3pPr>
            <a:lvl4pPr marL="1600200" indent="-228600" defTabSz="954088">
              <a:defRPr kumimoji="1">
                <a:solidFill>
                  <a:srgbClr val="000000"/>
                </a:solidFill>
                <a:latin typeface="ＭＳ Ｐゴシック" panose="020B0600070205080204" pitchFamily="50" charset="-128"/>
                <a:ea typeface="ＭＳ Ｐゴシック" panose="020B0600070205080204" pitchFamily="50" charset="-128"/>
              </a:defRPr>
            </a:lvl4pPr>
            <a:lvl5pPr marL="2057400" indent="-228600" defTabSz="954088">
              <a:defRPr kumimoji="1">
                <a:solidFill>
                  <a:srgbClr val="000000"/>
                </a:solidFill>
                <a:latin typeface="ＭＳ Ｐゴシック" panose="020B0600070205080204" pitchFamily="50" charset="-128"/>
                <a:ea typeface="ＭＳ Ｐゴシック" panose="020B0600070205080204" pitchFamily="50" charset="-128"/>
              </a:defRPr>
            </a:lvl5pPr>
            <a:lvl6pPr marL="2514600" indent="-228600" defTabSz="954088"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6pPr>
            <a:lvl7pPr marL="2971800" indent="-228600" defTabSz="954088"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7pPr>
            <a:lvl8pPr marL="3429000" indent="-228600" defTabSz="954088"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8pPr>
            <a:lvl9pPr marL="3886200" indent="-228600" defTabSz="954088"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9pPr>
          </a:lstStyle>
          <a:p>
            <a:pPr marL="0" marR="0" lvl="0" indent="0" algn="r" defTabSz="954088" rtl="0" eaLnBrk="1" fontAlgn="auto" latinLnBrk="0" hangingPunct="1">
              <a:lnSpc>
                <a:spcPct val="100000"/>
              </a:lnSpc>
              <a:spcBef>
                <a:spcPts val="0"/>
              </a:spcBef>
              <a:spcAft>
                <a:spcPts val="0"/>
              </a:spcAft>
              <a:buClrTx/>
              <a:buSzTx/>
              <a:buFontTx/>
              <a:buNone/>
              <a:tabLst/>
              <a:defRPr/>
            </a:pPr>
            <a:fld id="{5CF5DD45-AD42-4E1A-AB84-5AC83606D9BE}" type="slidenum">
              <a:rPr kumimoji="1" lang="en-GB" altLang="ja-JP" sz="1000" b="0" i="0" u="none" strike="noStrike" kern="1200" cap="none" spc="0" normalizeH="0" baseline="0" noProof="0">
                <a:ln>
                  <a:noFill/>
                </a:ln>
                <a:solidFill>
                  <a:srgbClr val="000000"/>
                </a:solidFill>
                <a:effectLst/>
                <a:uLnTx/>
                <a:uFillTx/>
                <a:latin typeface="Fujitsu Infinity Pro" pitchFamily="2" charset="0"/>
                <a:ea typeface="ＭＳ Ｐゴシック" panose="020B0600070205080204" pitchFamily="50" charset="-128"/>
                <a:cs typeface="+mn-cs"/>
              </a:rPr>
              <a:pPr marL="0" marR="0" lvl="0" indent="0" algn="r" defTabSz="954088" rtl="0" eaLnBrk="1" fontAlgn="auto" latinLnBrk="0" hangingPunct="1">
                <a:lnSpc>
                  <a:spcPct val="100000"/>
                </a:lnSpc>
                <a:spcBef>
                  <a:spcPts val="0"/>
                </a:spcBef>
                <a:spcAft>
                  <a:spcPts val="0"/>
                </a:spcAft>
                <a:buClrTx/>
                <a:buSzTx/>
                <a:buFontTx/>
                <a:buNone/>
                <a:tabLst/>
                <a:defRPr/>
              </a:pPr>
              <a:t>40</a:t>
            </a:fld>
            <a:endParaRPr kumimoji="1" lang="en-GB" altLang="ja-JP" sz="1000" b="0" i="0" u="none" strike="noStrike" kern="1200" cap="none" spc="0" normalizeH="0" baseline="0" noProof="0" dirty="0">
              <a:ln>
                <a:noFill/>
              </a:ln>
              <a:solidFill>
                <a:srgbClr val="000000"/>
              </a:solidFill>
              <a:effectLst/>
              <a:uLnTx/>
              <a:uFillTx/>
              <a:latin typeface="Fujitsu Infinity Pro" pitchFamily="2" charset="0"/>
              <a:ea typeface="ＭＳ Ｐゴシック" panose="020B0600070205080204" pitchFamily="50" charset="-128"/>
              <a:cs typeface="+mn-cs"/>
            </a:endParaRPr>
          </a:p>
        </p:txBody>
      </p:sp>
      <p:sp>
        <p:nvSpPr>
          <p:cNvPr id="208900" name="Rectangle 2"/>
          <p:cNvSpPr>
            <a:spLocks noGrp="1" noRot="1" noChangeAspect="1" noChangeArrowheads="1" noTextEdit="1"/>
          </p:cNvSpPr>
          <p:nvPr>
            <p:ph type="sldImg"/>
          </p:nvPr>
        </p:nvSpPr>
        <p:spPr>
          <a:xfrm>
            <a:off x="77788" y="733425"/>
            <a:ext cx="6513512" cy="3665538"/>
          </a:xfrm>
          <a:ln/>
        </p:spPr>
      </p:sp>
      <p:sp>
        <p:nvSpPr>
          <p:cNvPr id="2089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67" tIns="45832" rIns="91667" bIns="45832"/>
          <a:lstStyle/>
          <a:p>
            <a:pPr marL="0" indent="0">
              <a:buNone/>
            </a:pPr>
            <a:r>
              <a:rPr kumimoji="1" lang="en-US" altLang="ja-JP" sz="900" dirty="0">
                <a:latin typeface="Fujitsu Infinity Pro" pitchFamily="2" charset="0"/>
                <a:ea typeface="ＭＳ Ｐゴシック" pitchFamily="50" charset="-128"/>
                <a:cs typeface="+mn-cs"/>
              </a:rPr>
              <a:t>Reverse cabling is a feature that was requested by a lot of customers. </a:t>
            </a:r>
          </a:p>
          <a:p>
            <a:pPr marL="0" indent="0">
              <a:buNone/>
            </a:pPr>
            <a:endParaRPr kumimoji="1" lang="en-US" altLang="ja-JP" sz="900" dirty="0">
              <a:latin typeface="Fujitsu Infinity Pro" pitchFamily="2" charset="0"/>
              <a:ea typeface="ＭＳ Ｐゴシック" pitchFamily="50" charset="-128"/>
              <a:cs typeface="+mn-cs"/>
            </a:endParaRPr>
          </a:p>
          <a:p>
            <a:pPr marL="0" indent="0">
              <a:buNone/>
            </a:pPr>
            <a:r>
              <a:rPr kumimoji="1" lang="en-US" altLang="ja-JP" sz="900" dirty="0">
                <a:latin typeface="Fujitsu Infinity Pro" pitchFamily="2" charset="0"/>
                <a:ea typeface="ＭＳ Ｐゴシック" pitchFamily="50" charset="-128"/>
                <a:cs typeface="+mn-cs"/>
              </a:rPr>
              <a:t>In the past all the shelves were attached to each other in one sequence, like a daisy chain. There was the unlikely possibility of a shelf failure which would lead to the unavailability of all the subsequent shelves.</a:t>
            </a:r>
          </a:p>
          <a:p>
            <a:pPr marL="0" indent="0">
              <a:buNone/>
            </a:pPr>
            <a:endParaRPr kumimoji="1" lang="en-US" altLang="ja-JP" sz="900" dirty="0">
              <a:latin typeface="Fujitsu Infinity Pro" pitchFamily="2" charset="0"/>
              <a:ea typeface="ＭＳ Ｐゴシック" pitchFamily="50" charset="-128"/>
              <a:cs typeface="+mn-cs"/>
            </a:endParaRPr>
          </a:p>
          <a:p>
            <a:pPr marL="0" indent="0">
              <a:buNone/>
            </a:pPr>
            <a:r>
              <a:rPr kumimoji="1" lang="en-US" altLang="ja-JP" sz="900" dirty="0">
                <a:latin typeface="Fujitsu Infinity Pro" pitchFamily="2" charset="0"/>
                <a:ea typeface="ＭＳ Ｐゴシック" pitchFamily="50" charset="-128"/>
                <a:cs typeface="+mn-cs"/>
              </a:rPr>
              <a:t>This danger can be eliminated with reverse cabling, because there are always two independent ways to a single shelf, one path going from bottom to top and the other path going from the top down to the bottom as shown in the left picture. In the (unlikely) event of a failure only access to the affected shelf gets lost, all the others are still accessible</a:t>
            </a:r>
          </a:p>
          <a:p>
            <a:pPr marL="0" indent="0">
              <a:buNone/>
            </a:pPr>
            <a:endParaRPr kumimoji="1" lang="en-US" altLang="ja-JP" sz="900" dirty="0">
              <a:latin typeface="Fujitsu Infinity Pro" pitchFamily="2" charset="0"/>
              <a:ea typeface="ＭＳ Ｐゴシック" pitchFamily="50" charset="-128"/>
              <a:cs typeface="+mn-cs"/>
            </a:endParaRPr>
          </a:p>
          <a:p>
            <a:pPr marL="0" indent="0">
              <a:buNone/>
            </a:pPr>
            <a:r>
              <a:rPr kumimoji="1" lang="en-US" altLang="ja-JP" sz="900" dirty="0">
                <a:latin typeface="Fujitsu Infinity Pro" pitchFamily="2" charset="0"/>
                <a:ea typeface="ＭＳ Ｐゴシック" pitchFamily="50" charset="-128"/>
                <a:cs typeface="+mn-cs"/>
              </a:rPr>
              <a:t>A RAID design that puts each member disk of a RAID group in a different shelf will survive a shelf outage easily, and this makes the DX S4 together with this new cabling design even more powerful and stable.</a:t>
            </a:r>
          </a:p>
          <a:p>
            <a:pPr marL="0" indent="0">
              <a:buNone/>
            </a:pPr>
            <a:endParaRPr kumimoji="1" lang="en-GB" altLang="ja-JP" sz="900" dirty="0">
              <a:latin typeface="Fujitsu Infinity Pro" pitchFamily="2" charset="0"/>
              <a:ea typeface="ＭＳ Ｐゴシック" pitchFamily="50" charset="-128"/>
              <a:cs typeface="+mn-cs"/>
            </a:endParaRPr>
          </a:p>
        </p:txBody>
      </p:sp>
    </p:spTree>
    <p:extLst>
      <p:ext uri="{BB962C8B-B14F-4D97-AF65-F5344CB8AC3E}">
        <p14:creationId xmlns:p14="http://schemas.microsoft.com/office/powerpoint/2010/main" val="21298957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0" name="Rectangle 2"/>
          <p:cNvSpPr>
            <a:spLocks noGrp="1" noRot="1" noChangeAspect="1" noChangeArrowheads="1" noTextEdit="1"/>
          </p:cNvSpPr>
          <p:nvPr>
            <p:ph type="sldImg"/>
          </p:nvPr>
        </p:nvSpPr>
        <p:spPr>
          <a:xfrm>
            <a:off x="76200" y="731838"/>
            <a:ext cx="6521450" cy="3668712"/>
          </a:xfrm>
          <a:ln/>
        </p:spPr>
      </p:sp>
      <p:sp>
        <p:nvSpPr>
          <p:cNvPr id="11271" name="Rectangle 3"/>
          <p:cNvSpPr>
            <a:spLocks noGrp="1" noChangeArrowheads="1"/>
          </p:cNvSpPr>
          <p:nvPr>
            <p:ph type="body" idx="1"/>
          </p:nvPr>
        </p:nvSpPr>
        <p:spPr>
          <a:xfrm>
            <a:off x="663628" y="4643026"/>
            <a:ext cx="5341832" cy="4400409"/>
          </a:xfrm>
          <a:noFill/>
          <a:ln/>
        </p:spPr>
        <p:txBody>
          <a:bodyPr lIns="90760" tIns="45380" rIns="90760" bIns="45380"/>
          <a:lstStyle/>
          <a:p>
            <a:pPr marL="0" indent="0" defTabSz="901873">
              <a:spcBef>
                <a:spcPts val="509"/>
              </a:spcBef>
              <a:spcAft>
                <a:spcPts val="284"/>
              </a:spcAft>
              <a:buNone/>
              <a:defRPr/>
            </a:pPr>
            <a:r>
              <a:rPr lang="en-US" b="1" dirty="0"/>
              <a:t>Self-encrypting drives (SED)</a:t>
            </a:r>
          </a:p>
          <a:p>
            <a:pPr marL="0" indent="0" defTabSz="901873">
              <a:spcBef>
                <a:spcPts val="509"/>
              </a:spcBef>
              <a:spcAft>
                <a:spcPts val="284"/>
              </a:spcAft>
              <a:buNone/>
              <a:defRPr/>
            </a:pPr>
            <a:r>
              <a:rPr lang="en-US" dirty="0"/>
              <a:t>In order to ensure full data security, the ETERNUS DX family supports self-encrypting drives (SED). Self-encryption means that all the data transferred to the storage medium is automatically encrypted internally before the data is written – and vice versa. When the data is read from the storage medium, the data is automatically decrypted into plain text. All data passing the interface between the host controller and the disk drives interface is in plain text. The internal encryption process is transparent for the host. All read/write operations for the host are business as usual. </a:t>
            </a:r>
          </a:p>
          <a:p>
            <a:pPr marL="0" indent="0" defTabSz="901873">
              <a:spcBef>
                <a:spcPts val="509"/>
              </a:spcBef>
              <a:spcAft>
                <a:spcPts val="284"/>
              </a:spcAft>
              <a:buNone/>
              <a:defRPr/>
            </a:pPr>
            <a:r>
              <a:rPr lang="en-US" dirty="0"/>
              <a:t>The plain text is encrypted (cipher text) when it is written to the disk and decrypted (deciphered) back to the original text when it is read from the disk. The encryption and decryption engines use the same secret internal data encryption key for this process. </a:t>
            </a:r>
          </a:p>
          <a:p>
            <a:endParaRPr lang="en-US" altLang="ja-JP" sz="1000" dirty="0"/>
          </a:p>
          <a:p>
            <a:pPr marL="0" indent="0">
              <a:buNone/>
            </a:pPr>
            <a:r>
              <a:rPr lang="en-US" altLang="ja-JP" sz="1000" dirty="0"/>
              <a:t>Let‘s throw a glance on controller-based encryption vs. self-encrypting drives:</a:t>
            </a:r>
          </a:p>
          <a:p>
            <a:r>
              <a:rPr lang="en-US" altLang="ja-JP" sz="1000" dirty="0"/>
              <a:t>Controller-based encryption means, data is encrypted by controller of device. Therefore, performance of data access is inferior to that of non-encrypted data access.</a:t>
            </a:r>
          </a:p>
          <a:p>
            <a:pPr marL="180062" indent="-180062" defTabSz="901873">
              <a:spcBef>
                <a:spcPts val="509"/>
              </a:spcBef>
              <a:spcAft>
                <a:spcPts val="284"/>
              </a:spcAft>
              <a:defRPr/>
            </a:pPr>
            <a:r>
              <a:rPr lang="en-US" altLang="ja-JP" sz="1000" dirty="0"/>
              <a:t>The self-encrypting drive has an encryption function in itself: No load is placed on the controller, and the same performance as non-encrypted data access can be achieved.</a:t>
            </a:r>
          </a:p>
          <a:p>
            <a:r>
              <a:rPr lang="en-US" altLang="ja-JP" sz="1000" dirty="0"/>
              <a:t>In addition, it is unnecessary to set encryption for each data because the entire drive data is encrypted. This reduces data management time and effort.</a:t>
            </a:r>
          </a:p>
          <a:p>
            <a:pPr marL="0" indent="0" defTabSz="901873">
              <a:spcBef>
                <a:spcPts val="509"/>
              </a:spcBef>
              <a:spcAft>
                <a:spcPts val="284"/>
              </a:spcAft>
              <a:buNone/>
              <a:defRPr/>
            </a:pPr>
            <a:r>
              <a:rPr lang="en-US" altLang="ja-JP" sz="1000" dirty="0"/>
              <a:t>Both methods avoid leaking information from replaced drives (e. g. during maintenance) even if they are not physically destroyed.</a:t>
            </a:r>
          </a:p>
          <a:p>
            <a:pPr marL="0" indent="0">
              <a:buNone/>
            </a:pPr>
            <a:endParaRPr lang="en-US" altLang="ja-JP" sz="1000" dirty="0"/>
          </a:p>
        </p:txBody>
      </p:sp>
      <p:sp>
        <p:nvSpPr>
          <p:cNvPr id="10" name="スライド番号プレースホルダ 9"/>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64DB8-8492-43E5-8FFA-9186DA2721A3}" type="slidenum">
              <a:rPr kumimoji="0" lang="en-US" altLang="ja-JP" sz="800" b="0" i="0" u="none" strike="noStrike" kern="1200" cap="none" spc="0" normalizeH="0" baseline="0" noProof="0" smtClean="0">
                <a:ln>
                  <a:noFill/>
                </a:ln>
                <a:solidFill>
                  <a:srgbClr val="000000"/>
                </a:solidFill>
                <a:effectLst/>
                <a:uLnTx/>
                <a:uFillTx/>
                <a:latin typeface="Fujitsu Infinity Pro"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altLang="ja-JP" sz="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 name="フッター プレースホルダ 10"/>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srgbClr val="000000"/>
                </a:solidFill>
                <a:effectLst/>
                <a:uLnTx/>
                <a:uFillTx/>
                <a:latin typeface="Fujitsu Infinity Pro" pitchFamily="2" charset="0"/>
                <a:ea typeface="+mn-ea"/>
                <a:cs typeface="+mn-cs"/>
              </a:rPr>
              <a:t>Copyright 2011 FUJITSU LIMITED</a:t>
            </a:r>
          </a:p>
        </p:txBody>
      </p:sp>
    </p:spTree>
    <p:extLst>
      <p:ext uri="{BB962C8B-B14F-4D97-AF65-F5344CB8AC3E}">
        <p14:creationId xmlns:p14="http://schemas.microsoft.com/office/powerpoint/2010/main" val="40868741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1219" name="Rectangle 2"/>
          <p:cNvSpPr>
            <a:spLocks noGrp="1" noRot="1" noChangeAspect="1" noChangeArrowheads="1" noTextEdit="1"/>
          </p:cNvSpPr>
          <p:nvPr>
            <p:ph type="sldImg"/>
          </p:nvPr>
        </p:nvSpPr>
        <p:spPr>
          <a:xfrm>
            <a:off x="90488" y="744538"/>
            <a:ext cx="6616700" cy="3722687"/>
          </a:xfrm>
          <a:ln/>
        </p:spPr>
      </p:sp>
      <p:sp>
        <p:nvSpPr>
          <p:cNvPr id="864259" name="Rectangle 3"/>
          <p:cNvSpPr>
            <a:spLocks noGrp="1" noChangeArrowheads="1"/>
          </p:cNvSpPr>
          <p:nvPr>
            <p:ph type="body" idx="1"/>
          </p:nvPr>
        </p:nvSpPr>
        <p:spPr/>
        <p:txBody>
          <a:bodyPr/>
          <a:lstStyle/>
          <a:p>
            <a:pPr hangingPunct="0"/>
            <a:r>
              <a:rPr lang="en-GB" dirty="0"/>
              <a:t>RAID levels that we support are still a RAID 0, RAID 1+ 0, RAID 5. Additionally RAID 5+0 is supported with a maximum configuration is 15 plus 1 plus 15 plus 1. A RAID 5+0 can hold up the maximum number of 32 disk drives in the same RAID configuration. Last thing is the RAID 6 support which is still available with a maximum of a 14 plus 2.</a:t>
            </a:r>
            <a:endParaRPr lang="en-GB" altLang="ja-JP" sz="900" dirty="0"/>
          </a:p>
        </p:txBody>
      </p:sp>
      <p:sp>
        <p:nvSpPr>
          <p:cNvPr id="8" name="スライド番号プレースホルダ 7"/>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64DB8-8492-43E5-8FFA-9186DA2721A3}" type="slidenum">
              <a:rPr kumimoji="0" lang="en-GB" altLang="ja-JP" sz="800" b="0" i="0" u="none" strike="noStrike" kern="1200" cap="none" spc="0" normalizeH="0" baseline="0" noProof="0" smtClean="0">
                <a:ln>
                  <a:noFill/>
                </a:ln>
                <a:solidFill>
                  <a:srgbClr val="000000"/>
                </a:solidFill>
                <a:effectLst/>
                <a:uLnTx/>
                <a:uFillTx/>
                <a:latin typeface="Fujitsu Infinity Pro"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altLang="ja-JP" sz="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9" name="フッター プレースホルダ 8"/>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a:ln>
                  <a:noFill/>
                </a:ln>
                <a:solidFill>
                  <a:srgbClr val="000000"/>
                </a:solidFill>
                <a:effectLst/>
                <a:uLnTx/>
                <a:uFillTx/>
                <a:latin typeface="Fujitsu Infinity Pro" pitchFamily="2" charset="0"/>
                <a:ea typeface="+mn-ea"/>
                <a:cs typeface="+mn-cs"/>
              </a:rPr>
              <a:t>Copyright 2011 FUJITSU LIMITED</a:t>
            </a:r>
          </a:p>
        </p:txBody>
      </p:sp>
    </p:spTree>
    <p:extLst>
      <p:ext uri="{BB962C8B-B14F-4D97-AF65-F5344CB8AC3E}">
        <p14:creationId xmlns:p14="http://schemas.microsoft.com/office/powerpoint/2010/main" val="661750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en-US" dirty="0"/>
              <a:t>Now let us look at ETERNUS AF in detail.</a:t>
            </a:r>
          </a:p>
          <a:p>
            <a:endParaRPr lang="en-US" dirty="0"/>
          </a:p>
        </p:txBody>
      </p:sp>
      <p:sp>
        <p:nvSpPr>
          <p:cNvPr id="4" name="Foliennummernplatzhalter 3"/>
          <p:cNvSpPr>
            <a:spLocks noGrp="1"/>
          </p:cNvSpPr>
          <p:nvPr>
            <p:ph type="sldNum" sz="quarter" idx="5"/>
          </p:nvPr>
        </p:nvSpPr>
        <p:spPr/>
        <p:txBody>
          <a:bodyPr/>
          <a:lstStyle/>
          <a:p>
            <a:fld id="{3575AF43-C8A9-49CC-9EBA-70B2055EDC31}" type="slidenum">
              <a:rPr lang="de-DE" smtClean="0"/>
              <a:t>5</a:t>
            </a:fld>
            <a:endParaRPr lang="de-DE" dirty="0"/>
          </a:p>
        </p:txBody>
      </p:sp>
    </p:spTree>
    <p:extLst>
      <p:ext uri="{BB962C8B-B14F-4D97-AF65-F5344CB8AC3E}">
        <p14:creationId xmlns:p14="http://schemas.microsoft.com/office/powerpoint/2010/main" val="18578506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930">
              <a:defRPr kumimoji="1">
                <a:solidFill>
                  <a:srgbClr val="000000"/>
                </a:solidFill>
                <a:latin typeface="ＭＳ Ｐゴシック" panose="020B0600070205080204" pitchFamily="50" charset="-128"/>
                <a:ea typeface="ＭＳ Ｐゴシック" panose="020B0600070205080204" pitchFamily="50" charset="-128"/>
              </a:defRPr>
            </a:lvl1pPr>
            <a:lvl2pPr marL="745156" indent="-286598" defTabSz="913930">
              <a:defRPr kumimoji="1">
                <a:solidFill>
                  <a:srgbClr val="000000"/>
                </a:solidFill>
                <a:latin typeface="ＭＳ Ｐゴシック" panose="020B0600070205080204" pitchFamily="50" charset="-128"/>
                <a:ea typeface="ＭＳ Ｐゴシック" panose="020B0600070205080204" pitchFamily="50" charset="-128"/>
              </a:defRPr>
            </a:lvl2pPr>
            <a:lvl3pPr marL="1146393" indent="-229278" defTabSz="913930">
              <a:defRPr kumimoji="1">
                <a:solidFill>
                  <a:srgbClr val="000000"/>
                </a:solidFill>
                <a:latin typeface="ＭＳ Ｐゴシック" panose="020B0600070205080204" pitchFamily="50" charset="-128"/>
                <a:ea typeface="ＭＳ Ｐゴシック" panose="020B0600070205080204" pitchFamily="50" charset="-128"/>
              </a:defRPr>
            </a:lvl3pPr>
            <a:lvl4pPr marL="1604950" indent="-229278" defTabSz="913930">
              <a:defRPr kumimoji="1">
                <a:solidFill>
                  <a:srgbClr val="000000"/>
                </a:solidFill>
                <a:latin typeface="ＭＳ Ｐゴシック" panose="020B0600070205080204" pitchFamily="50" charset="-128"/>
                <a:ea typeface="ＭＳ Ｐゴシック" panose="020B0600070205080204" pitchFamily="50" charset="-128"/>
              </a:defRPr>
            </a:lvl4pPr>
            <a:lvl5pPr marL="2063507" indent="-229278" defTabSz="913930">
              <a:defRPr kumimoji="1">
                <a:solidFill>
                  <a:srgbClr val="000000"/>
                </a:solidFill>
                <a:latin typeface="ＭＳ Ｐゴシック" panose="020B0600070205080204" pitchFamily="50" charset="-128"/>
                <a:ea typeface="ＭＳ Ｐゴシック" panose="020B0600070205080204" pitchFamily="50" charset="-128"/>
              </a:defRPr>
            </a:lvl5pPr>
            <a:lvl6pPr marL="2522065" indent="-229278" defTabSz="91393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6pPr>
            <a:lvl7pPr marL="2980621" indent="-229278" defTabSz="91393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7pPr>
            <a:lvl8pPr marL="3439179" indent="-229278" defTabSz="91393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8pPr>
            <a:lvl9pPr marL="3897736" indent="-229278" defTabSz="91393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9pPr>
          </a:lstStyle>
          <a:p>
            <a:pPr marL="0" marR="0" lvl="0" indent="0" algn="l" defTabSz="913930" rtl="0" eaLnBrk="1" fontAlgn="auto" latinLnBrk="0" hangingPunct="1">
              <a:lnSpc>
                <a:spcPct val="100000"/>
              </a:lnSpc>
              <a:spcBef>
                <a:spcPts val="0"/>
              </a:spcBef>
              <a:spcAft>
                <a:spcPts val="0"/>
              </a:spcAft>
              <a:buClrTx/>
              <a:buSzTx/>
              <a:buFontTx/>
              <a:buNone/>
              <a:tabLst/>
              <a:defRPr/>
            </a:pPr>
            <a:r>
              <a:rPr kumimoji="1" lang="en-GB" altLang="ja-JP" sz="800" b="0" i="0" u="none" strike="noStrike" kern="1200" cap="none" spc="0" normalizeH="0" baseline="0" noProof="0" dirty="0">
                <a:ln>
                  <a:noFill/>
                </a:ln>
                <a:solidFill>
                  <a:srgbClr val="000000"/>
                </a:solidFill>
                <a:effectLst/>
                <a:uLnTx/>
                <a:uFillTx/>
                <a:latin typeface="Fujitsu Infinity Pro" pitchFamily="2" charset="0"/>
                <a:ea typeface="ＭＳ Ｐゴシック" panose="020B0600070205080204" pitchFamily="50" charset="-128"/>
                <a:cs typeface="+mn-cs"/>
              </a:rPr>
              <a:t>Copyright 2014 FUJITSU LIMITED</a:t>
            </a:r>
          </a:p>
        </p:txBody>
      </p:sp>
      <p:sp>
        <p:nvSpPr>
          <p:cNvPr id="21299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930">
              <a:defRPr kumimoji="1">
                <a:solidFill>
                  <a:srgbClr val="000000"/>
                </a:solidFill>
                <a:latin typeface="ＭＳ Ｐゴシック" panose="020B0600070205080204" pitchFamily="50" charset="-128"/>
                <a:ea typeface="ＭＳ Ｐゴシック" panose="020B0600070205080204" pitchFamily="50" charset="-128"/>
              </a:defRPr>
            </a:lvl1pPr>
            <a:lvl2pPr marL="745156" indent="-286598" defTabSz="913930">
              <a:defRPr kumimoji="1">
                <a:solidFill>
                  <a:srgbClr val="000000"/>
                </a:solidFill>
                <a:latin typeface="ＭＳ Ｐゴシック" panose="020B0600070205080204" pitchFamily="50" charset="-128"/>
                <a:ea typeface="ＭＳ Ｐゴシック" panose="020B0600070205080204" pitchFamily="50" charset="-128"/>
              </a:defRPr>
            </a:lvl2pPr>
            <a:lvl3pPr marL="1146393" indent="-229278" defTabSz="913930">
              <a:defRPr kumimoji="1">
                <a:solidFill>
                  <a:srgbClr val="000000"/>
                </a:solidFill>
                <a:latin typeface="ＭＳ Ｐゴシック" panose="020B0600070205080204" pitchFamily="50" charset="-128"/>
                <a:ea typeface="ＭＳ Ｐゴシック" panose="020B0600070205080204" pitchFamily="50" charset="-128"/>
              </a:defRPr>
            </a:lvl3pPr>
            <a:lvl4pPr marL="1604950" indent="-229278" defTabSz="913930">
              <a:defRPr kumimoji="1">
                <a:solidFill>
                  <a:srgbClr val="000000"/>
                </a:solidFill>
                <a:latin typeface="ＭＳ Ｐゴシック" panose="020B0600070205080204" pitchFamily="50" charset="-128"/>
                <a:ea typeface="ＭＳ Ｐゴシック" panose="020B0600070205080204" pitchFamily="50" charset="-128"/>
              </a:defRPr>
            </a:lvl4pPr>
            <a:lvl5pPr marL="2063507" indent="-229278" defTabSz="913930">
              <a:defRPr kumimoji="1">
                <a:solidFill>
                  <a:srgbClr val="000000"/>
                </a:solidFill>
                <a:latin typeface="ＭＳ Ｐゴシック" panose="020B0600070205080204" pitchFamily="50" charset="-128"/>
                <a:ea typeface="ＭＳ Ｐゴシック" panose="020B0600070205080204" pitchFamily="50" charset="-128"/>
              </a:defRPr>
            </a:lvl5pPr>
            <a:lvl6pPr marL="2522065" indent="-229278" defTabSz="91393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6pPr>
            <a:lvl7pPr marL="2980621" indent="-229278" defTabSz="91393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7pPr>
            <a:lvl8pPr marL="3439179" indent="-229278" defTabSz="91393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8pPr>
            <a:lvl9pPr marL="3897736" indent="-229278" defTabSz="91393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9pPr>
          </a:lstStyle>
          <a:p>
            <a:pPr marL="0" marR="0" lvl="0" indent="0" algn="r" defTabSz="913930" rtl="0" eaLnBrk="1" fontAlgn="auto" latinLnBrk="0" hangingPunct="1">
              <a:lnSpc>
                <a:spcPct val="100000"/>
              </a:lnSpc>
              <a:spcBef>
                <a:spcPts val="0"/>
              </a:spcBef>
              <a:spcAft>
                <a:spcPts val="0"/>
              </a:spcAft>
              <a:buClrTx/>
              <a:buSzTx/>
              <a:buFontTx/>
              <a:buNone/>
              <a:tabLst/>
              <a:defRPr/>
            </a:pPr>
            <a:fld id="{B95EB16E-748B-442D-9048-BEF7D524092A}" type="slidenum">
              <a:rPr kumimoji="1" lang="en-GB" altLang="ja-JP" sz="800" b="0" i="0" u="none" strike="noStrike" kern="1200" cap="none" spc="0" normalizeH="0" baseline="0" noProof="0" smtClean="0">
                <a:ln>
                  <a:noFill/>
                </a:ln>
                <a:solidFill>
                  <a:srgbClr val="000000"/>
                </a:solidFill>
                <a:effectLst/>
                <a:uLnTx/>
                <a:uFillTx/>
                <a:latin typeface="Fujitsu Infinity Pro" pitchFamily="2" charset="0"/>
                <a:ea typeface="ＭＳ Ｐゴシック" panose="020B0600070205080204" pitchFamily="50" charset="-128"/>
                <a:cs typeface="+mn-cs"/>
              </a:rPr>
              <a:pPr marL="0" marR="0" lvl="0" indent="0" algn="r" defTabSz="913930" rtl="0" eaLnBrk="1" fontAlgn="auto" latinLnBrk="0" hangingPunct="1">
                <a:lnSpc>
                  <a:spcPct val="100000"/>
                </a:lnSpc>
                <a:spcBef>
                  <a:spcPts val="0"/>
                </a:spcBef>
                <a:spcAft>
                  <a:spcPts val="0"/>
                </a:spcAft>
                <a:buClrTx/>
                <a:buSzTx/>
                <a:buFontTx/>
                <a:buNone/>
                <a:tabLst/>
                <a:defRPr/>
              </a:pPr>
              <a:t>43</a:t>
            </a:fld>
            <a:endParaRPr kumimoji="1" lang="en-GB" altLang="ja-JP" sz="800" b="0" i="0" u="none" strike="noStrike" kern="1200" cap="none" spc="0" normalizeH="0" baseline="0" noProof="0" dirty="0">
              <a:ln>
                <a:noFill/>
              </a:ln>
              <a:solidFill>
                <a:srgbClr val="000000"/>
              </a:solidFill>
              <a:effectLst/>
              <a:uLnTx/>
              <a:uFillTx/>
              <a:latin typeface="Fujitsu Infinity Pro" pitchFamily="2" charset="0"/>
              <a:ea typeface="ＭＳ Ｐゴシック" panose="020B0600070205080204" pitchFamily="50" charset="-128"/>
              <a:cs typeface="+mn-cs"/>
            </a:endParaRPr>
          </a:p>
        </p:txBody>
      </p:sp>
      <p:sp>
        <p:nvSpPr>
          <p:cNvPr id="212996" name="Rectangle 2"/>
          <p:cNvSpPr>
            <a:spLocks noGrp="1" noRot="1" noChangeAspect="1" noChangeArrowheads="1" noTextEdit="1"/>
          </p:cNvSpPr>
          <p:nvPr>
            <p:ph type="sldImg"/>
          </p:nvPr>
        </p:nvSpPr>
        <p:spPr>
          <a:xfrm>
            <a:off x="77788" y="733425"/>
            <a:ext cx="6513512" cy="3665538"/>
          </a:xfrm>
          <a:ln/>
        </p:spPr>
      </p:sp>
      <p:sp>
        <p:nvSpPr>
          <p:cNvPr id="212997" name="Rectangle 3"/>
          <p:cNvSpPr>
            <a:spLocks noGrp="1" noChangeArrowheads="1"/>
          </p:cNvSpPr>
          <p:nvPr>
            <p:ph type="body" idx="1"/>
          </p:nvPr>
        </p:nvSpPr>
        <p:spPr>
          <a:xfrm>
            <a:off x="644527" y="4561735"/>
            <a:ext cx="5338763" cy="47256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Rebuilding your data in case of a failed drive can take a very long time. The worst case may require not even hours, but maybe days or even weeks.  Vast rebuild times – in combination with growing disk capacities - were the reason to implement Fast Recovery. This feature is available for RAID 6-FR raid groups. Fast Recovery utilizes reserved area on each member disk in a RAID group, summing up to the capacity of a single disk. This means at the end of the day a RAID 6-FR, which is normally an N+2 setup, will be reduced to an n+3-like configuration. A RAID 6-FR with e. g. 8 drives will have a usable capacity of 5 drives. The bigger the RAID-group, the better the ratio between the number of drives and usable capacity.  In the event of a disk failure fast rebuild shortens the rebuild time by 50% to 85%, because all disks can participate in the rebuild. </a:t>
            </a:r>
          </a:p>
          <a:p>
            <a:r>
              <a:rPr lang="en-US" noProof="0" dirty="0"/>
              <a:t>The main difference is that conventional rebuild provides a bottleneck with many to one (HS) write accesses while Fast Recovery</a:t>
            </a:r>
            <a:r>
              <a:rPr lang="en-US" baseline="0" noProof="0" dirty="0"/>
              <a:t> writes on the reserved space of all disks in the RAID group (many to many).</a:t>
            </a:r>
            <a:endParaRPr lang="en-US" noProof="0" dirty="0"/>
          </a:p>
          <a:p>
            <a:r>
              <a:rPr lang="en-US" dirty="0"/>
              <a:t>The efficiency of usable capacity is 60% to 80% (other vendors use similar techniques, but sometimes have less than 50% usable capacity). Performance is equivalent to RAID 5, especially during rebuild. </a:t>
            </a:r>
          </a:p>
          <a:p>
            <a:r>
              <a:rPr lang="en-US" dirty="0"/>
              <a:t>Fast Recovery can be selected on a per raid-group level.</a:t>
            </a:r>
          </a:p>
          <a:p>
            <a:r>
              <a:rPr lang="en-US" dirty="0"/>
              <a:t>After initial redundancy had been restored an additional disk can be added again to also restore the initial capacity without any impact on data protection.</a:t>
            </a:r>
          </a:p>
          <a:p>
            <a:endParaRPr lang="de-DE" dirty="0"/>
          </a:p>
          <a:p>
            <a:endParaRPr lang="en-US" dirty="0"/>
          </a:p>
          <a:p>
            <a:pPr>
              <a:spcBef>
                <a:spcPct val="20000"/>
              </a:spcBef>
              <a:buClr>
                <a:srgbClr val="FF0000"/>
              </a:buClr>
              <a:buSzPct val="80000"/>
              <a:buFont typeface="Wingdings" panose="05000000000000000000" pitchFamily="2" charset="2"/>
              <a:buNone/>
            </a:pPr>
            <a:endParaRPr lang="en-GB" altLang="ja-JP" dirty="0">
              <a:latin typeface="Fujitsu Infinity Pro" pitchFamily="2" charset="0"/>
            </a:endParaRPr>
          </a:p>
        </p:txBody>
      </p:sp>
    </p:spTree>
    <p:extLst>
      <p:ext uri="{BB962C8B-B14F-4D97-AF65-F5344CB8AC3E}">
        <p14:creationId xmlns:p14="http://schemas.microsoft.com/office/powerpoint/2010/main" val="30656606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6"/>
          <p:cNvSpPr>
            <a:spLocks noGrp="1" noChangeArrowheads="1"/>
          </p:cNvSpPr>
          <p:nvPr>
            <p:ph type="ftr" sz="quarter" idx="4"/>
          </p:nvPr>
        </p:nvSpPr>
        <p:spPr>
          <a:noFill/>
        </p:spPr>
        <p:txBody>
          <a:bodyPr/>
          <a:lstStyle>
            <a:lvl1pPr defTabSz="901515" eaLnBrk="0" hangingPunct="0">
              <a:defRPr kumimoji="1">
                <a:solidFill>
                  <a:srgbClr val="000000"/>
                </a:solidFill>
                <a:latin typeface="ＭＳ Ｐゴシック" charset="-128"/>
                <a:ea typeface="ＭＳ Ｐゴシック" charset="-128"/>
              </a:defRPr>
            </a:lvl1pPr>
            <a:lvl2pPr marL="726176" indent="-279298" defTabSz="901515" eaLnBrk="0" hangingPunct="0">
              <a:defRPr kumimoji="1">
                <a:solidFill>
                  <a:srgbClr val="000000"/>
                </a:solidFill>
                <a:latin typeface="ＭＳ Ｐゴシック" charset="-128"/>
                <a:ea typeface="ＭＳ Ｐゴシック" charset="-128"/>
              </a:defRPr>
            </a:lvl2pPr>
            <a:lvl3pPr marL="1117195" indent="-223439" defTabSz="901515" eaLnBrk="0" hangingPunct="0">
              <a:defRPr kumimoji="1">
                <a:solidFill>
                  <a:srgbClr val="000000"/>
                </a:solidFill>
                <a:latin typeface="ＭＳ Ｐゴシック" charset="-128"/>
                <a:ea typeface="ＭＳ Ｐゴシック" charset="-128"/>
              </a:defRPr>
            </a:lvl3pPr>
            <a:lvl4pPr marL="1564073" indent="-223439" defTabSz="901515" eaLnBrk="0" hangingPunct="0">
              <a:defRPr kumimoji="1">
                <a:solidFill>
                  <a:srgbClr val="000000"/>
                </a:solidFill>
                <a:latin typeface="ＭＳ Ｐゴシック" charset="-128"/>
                <a:ea typeface="ＭＳ Ｐゴシック" charset="-128"/>
              </a:defRPr>
            </a:lvl4pPr>
            <a:lvl5pPr marL="2010950" indent="-223439" defTabSz="901515" eaLnBrk="0" hangingPunct="0">
              <a:defRPr kumimoji="1">
                <a:solidFill>
                  <a:srgbClr val="000000"/>
                </a:solidFill>
                <a:latin typeface="ＭＳ Ｐゴシック" charset="-128"/>
                <a:ea typeface="ＭＳ Ｐゴシック" charset="-128"/>
              </a:defRPr>
            </a:lvl5pPr>
            <a:lvl6pPr marL="2457829" indent="-223439" algn="ctr" defTabSz="901515" eaLnBrk="0" fontAlgn="ctr" hangingPunct="0">
              <a:spcBef>
                <a:spcPct val="0"/>
              </a:spcBef>
              <a:spcAft>
                <a:spcPct val="0"/>
              </a:spcAft>
              <a:defRPr kumimoji="1">
                <a:solidFill>
                  <a:srgbClr val="000000"/>
                </a:solidFill>
                <a:latin typeface="ＭＳ Ｐゴシック" charset="-128"/>
                <a:ea typeface="ＭＳ Ｐゴシック" charset="-128"/>
              </a:defRPr>
            </a:lvl6pPr>
            <a:lvl7pPr marL="2904707" indent="-223439" algn="ctr" defTabSz="901515" eaLnBrk="0" fontAlgn="ctr" hangingPunct="0">
              <a:spcBef>
                <a:spcPct val="0"/>
              </a:spcBef>
              <a:spcAft>
                <a:spcPct val="0"/>
              </a:spcAft>
              <a:defRPr kumimoji="1">
                <a:solidFill>
                  <a:srgbClr val="000000"/>
                </a:solidFill>
                <a:latin typeface="ＭＳ Ｐゴシック" charset="-128"/>
                <a:ea typeface="ＭＳ Ｐゴシック" charset="-128"/>
              </a:defRPr>
            </a:lvl7pPr>
            <a:lvl8pPr marL="3351584" indent="-223439" algn="ctr" defTabSz="901515" eaLnBrk="0" fontAlgn="ctr" hangingPunct="0">
              <a:spcBef>
                <a:spcPct val="0"/>
              </a:spcBef>
              <a:spcAft>
                <a:spcPct val="0"/>
              </a:spcAft>
              <a:defRPr kumimoji="1">
                <a:solidFill>
                  <a:srgbClr val="000000"/>
                </a:solidFill>
                <a:latin typeface="ＭＳ Ｐゴシック" charset="-128"/>
                <a:ea typeface="ＭＳ Ｐゴシック" charset="-128"/>
              </a:defRPr>
            </a:lvl8pPr>
            <a:lvl9pPr marL="3798462" indent="-223439" algn="ctr" defTabSz="901515" eaLnBrk="0" fontAlgn="ctr" hangingPunct="0">
              <a:spcBef>
                <a:spcPct val="0"/>
              </a:spcBef>
              <a:spcAft>
                <a:spcPct val="0"/>
              </a:spcAft>
              <a:defRPr kumimoji="1">
                <a:solidFill>
                  <a:srgbClr val="000000"/>
                </a:solidFill>
                <a:latin typeface="ＭＳ Ｐゴシック" charset="-128"/>
                <a:ea typeface="ＭＳ Ｐゴシック" charset="-128"/>
              </a:defRPr>
            </a:lvl9pPr>
          </a:lstStyle>
          <a:p>
            <a:pPr marL="0" marR="0" lvl="0" indent="0" algn="l" defTabSz="901515"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Fujitsu Infinity Pro" pitchFamily="2" charset="0"/>
                <a:ea typeface="ＭＳ Ｐゴシック" charset="-128"/>
                <a:cs typeface="+mn-cs"/>
              </a:rPr>
              <a:t>Copyright 2013 FUJITSU LIMITED</a:t>
            </a:r>
          </a:p>
        </p:txBody>
      </p:sp>
      <p:sp>
        <p:nvSpPr>
          <p:cNvPr id="12291" name="Rectangle 7"/>
          <p:cNvSpPr>
            <a:spLocks noGrp="1" noChangeArrowheads="1"/>
          </p:cNvSpPr>
          <p:nvPr>
            <p:ph type="sldNum" sz="quarter" idx="5"/>
          </p:nvPr>
        </p:nvSpPr>
        <p:spPr>
          <a:noFill/>
        </p:spPr>
        <p:txBody>
          <a:bodyPr/>
          <a:lstStyle>
            <a:lvl1pPr defTabSz="901515" eaLnBrk="0" hangingPunct="0">
              <a:defRPr kumimoji="1">
                <a:solidFill>
                  <a:srgbClr val="000000"/>
                </a:solidFill>
                <a:latin typeface="ＭＳ Ｐゴシック" charset="-128"/>
                <a:ea typeface="ＭＳ Ｐゴシック" charset="-128"/>
              </a:defRPr>
            </a:lvl1pPr>
            <a:lvl2pPr marL="726176" indent="-279298" defTabSz="901515" eaLnBrk="0" hangingPunct="0">
              <a:defRPr kumimoji="1">
                <a:solidFill>
                  <a:srgbClr val="000000"/>
                </a:solidFill>
                <a:latin typeface="ＭＳ Ｐゴシック" charset="-128"/>
                <a:ea typeface="ＭＳ Ｐゴシック" charset="-128"/>
              </a:defRPr>
            </a:lvl2pPr>
            <a:lvl3pPr marL="1117195" indent="-223439" defTabSz="901515" eaLnBrk="0" hangingPunct="0">
              <a:defRPr kumimoji="1">
                <a:solidFill>
                  <a:srgbClr val="000000"/>
                </a:solidFill>
                <a:latin typeface="ＭＳ Ｐゴシック" charset="-128"/>
                <a:ea typeface="ＭＳ Ｐゴシック" charset="-128"/>
              </a:defRPr>
            </a:lvl3pPr>
            <a:lvl4pPr marL="1564073" indent="-223439" defTabSz="901515" eaLnBrk="0" hangingPunct="0">
              <a:defRPr kumimoji="1">
                <a:solidFill>
                  <a:srgbClr val="000000"/>
                </a:solidFill>
                <a:latin typeface="ＭＳ Ｐゴシック" charset="-128"/>
                <a:ea typeface="ＭＳ Ｐゴシック" charset="-128"/>
              </a:defRPr>
            </a:lvl4pPr>
            <a:lvl5pPr marL="2010950" indent="-223439" defTabSz="901515" eaLnBrk="0" hangingPunct="0">
              <a:defRPr kumimoji="1">
                <a:solidFill>
                  <a:srgbClr val="000000"/>
                </a:solidFill>
                <a:latin typeface="ＭＳ Ｐゴシック" charset="-128"/>
                <a:ea typeface="ＭＳ Ｐゴシック" charset="-128"/>
              </a:defRPr>
            </a:lvl5pPr>
            <a:lvl6pPr marL="2457829" indent="-223439" algn="ctr" defTabSz="901515" eaLnBrk="0" fontAlgn="ctr" hangingPunct="0">
              <a:spcBef>
                <a:spcPct val="0"/>
              </a:spcBef>
              <a:spcAft>
                <a:spcPct val="0"/>
              </a:spcAft>
              <a:defRPr kumimoji="1">
                <a:solidFill>
                  <a:srgbClr val="000000"/>
                </a:solidFill>
                <a:latin typeface="ＭＳ Ｐゴシック" charset="-128"/>
                <a:ea typeface="ＭＳ Ｐゴシック" charset="-128"/>
              </a:defRPr>
            </a:lvl6pPr>
            <a:lvl7pPr marL="2904707" indent="-223439" algn="ctr" defTabSz="901515" eaLnBrk="0" fontAlgn="ctr" hangingPunct="0">
              <a:spcBef>
                <a:spcPct val="0"/>
              </a:spcBef>
              <a:spcAft>
                <a:spcPct val="0"/>
              </a:spcAft>
              <a:defRPr kumimoji="1">
                <a:solidFill>
                  <a:srgbClr val="000000"/>
                </a:solidFill>
                <a:latin typeface="ＭＳ Ｐゴシック" charset="-128"/>
                <a:ea typeface="ＭＳ Ｐゴシック" charset="-128"/>
              </a:defRPr>
            </a:lvl7pPr>
            <a:lvl8pPr marL="3351584" indent="-223439" algn="ctr" defTabSz="901515" eaLnBrk="0" fontAlgn="ctr" hangingPunct="0">
              <a:spcBef>
                <a:spcPct val="0"/>
              </a:spcBef>
              <a:spcAft>
                <a:spcPct val="0"/>
              </a:spcAft>
              <a:defRPr kumimoji="1">
                <a:solidFill>
                  <a:srgbClr val="000000"/>
                </a:solidFill>
                <a:latin typeface="ＭＳ Ｐゴシック" charset="-128"/>
                <a:ea typeface="ＭＳ Ｐゴシック" charset="-128"/>
              </a:defRPr>
            </a:lvl8pPr>
            <a:lvl9pPr marL="3798462" indent="-223439" algn="ctr" defTabSz="901515" eaLnBrk="0" fontAlgn="ctr" hangingPunct="0">
              <a:spcBef>
                <a:spcPct val="0"/>
              </a:spcBef>
              <a:spcAft>
                <a:spcPct val="0"/>
              </a:spcAft>
              <a:defRPr kumimoji="1">
                <a:solidFill>
                  <a:srgbClr val="000000"/>
                </a:solidFill>
                <a:latin typeface="ＭＳ Ｐゴシック" charset="-128"/>
                <a:ea typeface="ＭＳ Ｐゴシック" charset="-128"/>
              </a:defRPr>
            </a:lvl9pPr>
          </a:lstStyle>
          <a:p>
            <a:pPr marL="0" marR="0" lvl="0" indent="0" algn="r" defTabSz="901515" rtl="0" eaLnBrk="1" fontAlgn="auto" latinLnBrk="0" hangingPunct="1">
              <a:lnSpc>
                <a:spcPct val="100000"/>
              </a:lnSpc>
              <a:spcBef>
                <a:spcPts val="0"/>
              </a:spcBef>
              <a:spcAft>
                <a:spcPts val="0"/>
              </a:spcAft>
              <a:buClrTx/>
              <a:buSzTx/>
              <a:buFontTx/>
              <a:buNone/>
              <a:tabLst/>
              <a:defRPr/>
            </a:pPr>
            <a:fld id="{24E033DE-D143-4BEC-B7E6-8BF4EC095C7E}" type="slidenum">
              <a:rPr kumimoji="1" lang="en-US" altLang="ja-JP" sz="800" b="0" i="0" u="none" strike="noStrike" kern="1200" cap="none" spc="0" normalizeH="0" baseline="0" noProof="0" smtClean="0">
                <a:ln>
                  <a:noFill/>
                </a:ln>
                <a:solidFill>
                  <a:prstClr val="black"/>
                </a:solidFill>
                <a:effectLst/>
                <a:uLnTx/>
                <a:uFillTx/>
                <a:latin typeface="Fujitsu Infinity Pro" pitchFamily="2" charset="0"/>
                <a:ea typeface="ＭＳ Ｐゴシック" charset="-128"/>
                <a:cs typeface="+mn-cs"/>
              </a:rPr>
              <a:pPr marL="0" marR="0" lvl="0" indent="0" algn="r" defTabSz="901515" rtl="0" eaLnBrk="1" fontAlgn="auto" latinLnBrk="0" hangingPunct="1">
                <a:lnSpc>
                  <a:spcPct val="100000"/>
                </a:lnSpc>
                <a:spcBef>
                  <a:spcPts val="0"/>
                </a:spcBef>
                <a:spcAft>
                  <a:spcPts val="0"/>
                </a:spcAft>
                <a:buClrTx/>
                <a:buSzTx/>
                <a:buFontTx/>
                <a:buNone/>
                <a:tabLst/>
                <a:defRPr/>
              </a:pPr>
              <a:t>45</a:t>
            </a:fld>
            <a:endParaRPr kumimoji="1" lang="en-US" altLang="ja-JP" sz="800" b="0" i="0" u="none" strike="noStrike" kern="1200" cap="none" spc="0" normalizeH="0" baseline="0" noProof="0" dirty="0">
              <a:ln>
                <a:noFill/>
              </a:ln>
              <a:solidFill>
                <a:prstClr val="black"/>
              </a:solidFill>
              <a:effectLst/>
              <a:uLnTx/>
              <a:uFillTx/>
              <a:latin typeface="Fujitsu Infinity Pro" pitchFamily="2" charset="0"/>
              <a:ea typeface="ＭＳ Ｐゴシック" charset="-128"/>
              <a:cs typeface="+mn-cs"/>
            </a:endParaRPr>
          </a:p>
        </p:txBody>
      </p:sp>
      <p:sp>
        <p:nvSpPr>
          <p:cNvPr id="12292" name="Rectangle 2"/>
          <p:cNvSpPr>
            <a:spLocks noGrp="1" noRot="1" noChangeAspect="1" noChangeArrowheads="1" noTextEdit="1"/>
          </p:cNvSpPr>
          <p:nvPr>
            <p:ph type="sldImg"/>
          </p:nvPr>
        </p:nvSpPr>
        <p:spPr>
          <a:ln/>
        </p:spPr>
      </p:sp>
      <p:sp>
        <p:nvSpPr>
          <p:cNvPr id="12293" name="Rectangle 3"/>
          <p:cNvSpPr>
            <a:spLocks noGrp="1" noChangeArrowheads="1"/>
          </p:cNvSpPr>
          <p:nvPr>
            <p:ph type="body" idx="1"/>
          </p:nvPr>
        </p:nvSpPr>
        <p:spPr>
          <a:xfrm>
            <a:off x="665820" y="4643557"/>
            <a:ext cx="5513237" cy="4810624"/>
          </a:xfrm>
          <a:noFill/>
        </p:spPr>
        <p:txBody>
          <a:bodyPr/>
          <a:lstStyle/>
          <a:p>
            <a:pPr marL="0" indent="0">
              <a:buNone/>
            </a:pPr>
            <a:r>
              <a:rPr lang="en-US" b="1" dirty="0"/>
              <a:t>Copy-back and copy-back-less operation</a:t>
            </a:r>
            <a:endParaRPr lang="en-US" dirty="0"/>
          </a:p>
          <a:p>
            <a:pPr marL="0" indent="0" defTabSz="901873">
              <a:spcBef>
                <a:spcPts val="509"/>
              </a:spcBef>
              <a:spcAft>
                <a:spcPts val="284"/>
              </a:spcAft>
              <a:buNone/>
              <a:defRPr/>
            </a:pPr>
            <a:r>
              <a:rPr lang="en-US" dirty="0"/>
              <a:t>Dynamic Hot Spare (DHS) is a valuable option for RAID groups different to RAID 6-FR.</a:t>
            </a:r>
          </a:p>
          <a:p>
            <a:pPr marL="0" indent="0" defTabSz="901873">
              <a:spcBef>
                <a:spcPts val="509"/>
              </a:spcBef>
              <a:spcAft>
                <a:spcPts val="284"/>
              </a:spcAft>
              <a:buNone/>
              <a:defRPr/>
            </a:pPr>
            <a:r>
              <a:rPr lang="en-US" dirty="0"/>
              <a:t>As standard after replacement of a failed disk, data on the hot-spare disk is retrieved (copied back) to the new disk. The copy back function restores the RAID group while maintaining redundancy after the rebuild has been performed for the hot-spare in the RAID group. </a:t>
            </a:r>
          </a:p>
          <a:p>
            <a:pPr marL="0" indent="0" defTabSz="901873">
              <a:spcBef>
                <a:spcPts val="509"/>
              </a:spcBef>
              <a:spcAft>
                <a:spcPts val="284"/>
              </a:spcAft>
              <a:buNone/>
              <a:defRPr/>
            </a:pPr>
            <a:r>
              <a:rPr lang="en-US" dirty="0"/>
              <a:t>DHS with copy-back-less function is a feature which builds hot-spare disks into a RAID configuration after completion of rebuild or redundant copy. This means different to the standard approach the (previous) hot spare remains part of the RAID group while new replaced disk is dynamically promoted as hot spare. </a:t>
            </a:r>
          </a:p>
          <a:p>
            <a:pPr marL="0" indent="0" defTabSz="901873">
              <a:spcBef>
                <a:spcPts val="509"/>
              </a:spcBef>
              <a:spcAft>
                <a:spcPts val="284"/>
              </a:spcAft>
              <a:buNone/>
              <a:defRPr/>
            </a:pPr>
            <a:r>
              <a:rPr lang="en-US" dirty="0"/>
              <a:t>This feature means that the copy-back process is no longer required, the RAID group is restored sooner (with positive effects on the systems performance and data protection). </a:t>
            </a:r>
          </a:p>
          <a:p>
            <a:pPr marL="180062" indent="-180062">
              <a:spcBef>
                <a:spcPct val="20000"/>
              </a:spcBef>
              <a:buClr>
                <a:srgbClr val="FF0000"/>
              </a:buClr>
              <a:buSzPct val="80000"/>
            </a:pPr>
            <a:endParaRPr lang="en-GB" altLang="ja-JP" dirty="0"/>
          </a:p>
        </p:txBody>
      </p:sp>
    </p:spTree>
    <p:extLst>
      <p:ext uri="{BB962C8B-B14F-4D97-AF65-F5344CB8AC3E}">
        <p14:creationId xmlns:p14="http://schemas.microsoft.com/office/powerpoint/2010/main" val="11241495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Grp="1" noRot="1" noChangeAspect="1" noChangeArrowheads="1" noTextEdit="1"/>
          </p:cNvSpPr>
          <p:nvPr>
            <p:ph type="sldImg"/>
          </p:nvPr>
        </p:nvSpPr>
        <p:spPr>
          <a:xfrm>
            <a:off x="79375" y="733425"/>
            <a:ext cx="6516688" cy="3667125"/>
          </a:xfrm>
          <a:solidFill>
            <a:srgbClr val="FFFFFF"/>
          </a:solidFill>
          <a:ln/>
        </p:spPr>
      </p:sp>
      <p:sp>
        <p:nvSpPr>
          <p:cNvPr id="9221" name="Rectangle 3"/>
          <p:cNvSpPr>
            <a:spLocks noGrp="1" noChangeArrowheads="1"/>
          </p:cNvSpPr>
          <p:nvPr>
            <p:ph type="body" idx="1"/>
          </p:nvPr>
        </p:nvSpPr>
        <p:spPr>
          <a:xfrm>
            <a:off x="683018" y="4586922"/>
            <a:ext cx="5340342" cy="4465612"/>
          </a:xfrm>
          <a:solidFill>
            <a:srgbClr val="FFFFFF"/>
          </a:solidFill>
          <a:ln/>
        </p:spPr>
        <p:txBody>
          <a:bodyPr lIns="90786" tIns="45393" rIns="90786" bIns="45393"/>
          <a:lstStyle/>
          <a:p>
            <a:r>
              <a:rPr lang="en-US" dirty="0"/>
              <a:t>Equivalent Copy</a:t>
            </a:r>
            <a:r>
              <a:rPr lang="de-DE" dirty="0"/>
              <a:t> </a:t>
            </a:r>
            <a:endParaRPr lang="en-US" dirty="0"/>
          </a:p>
          <a:p>
            <a:pPr marL="173798" lvl="1" indent="0">
              <a:buNone/>
            </a:pPr>
            <a:r>
              <a:rPr lang="en-US" dirty="0"/>
              <a:t>EC is also referred to as “local mirror”. (The clone is saved on the same ETERNUS DX.) The process starts with copying the entire source data and continues with all incremental data. While Quick OPC copies incremental data at defined points in time, EC copies incremental data the very moment it is created. This results in highest possible recovery point objectives (RPO) and recovery time objectives (RTO).</a:t>
            </a:r>
          </a:p>
          <a:p>
            <a:pPr marL="173798" lvl="1" indent="0">
              <a:buNone/>
            </a:pPr>
            <a:r>
              <a:rPr lang="en-US" dirty="0"/>
              <a:t>Replicated data is accessible after splitting the mirror.</a:t>
            </a:r>
          </a:p>
          <a:p>
            <a:endParaRPr lang="en-US" dirty="0"/>
          </a:p>
          <a:p>
            <a:r>
              <a:rPr lang="en-US" dirty="0"/>
              <a:t>Remote Equivalent Copy</a:t>
            </a:r>
          </a:p>
          <a:p>
            <a:pPr marL="173798" lvl="1" indent="0">
              <a:buNone/>
            </a:pPr>
            <a:r>
              <a:rPr lang="en-US" dirty="0"/>
              <a:t>REC copies entire source data in the same way as EC, but between two ETERNUS systems. (This could be called “remote mirror” - at least in synchronous mode). </a:t>
            </a:r>
          </a:p>
          <a:p>
            <a:pPr marL="173798" lvl="1" indent="0">
              <a:buNone/>
            </a:pPr>
            <a:r>
              <a:rPr lang="en-US" dirty="0"/>
              <a:t>REC allows copying data between different ETERNUS DX systems over long distances. E. g., data from an ETERNUS DX 90 S2 in a branch office in Paris is copied to an ETERNUS DX8900 S3 in a London-based headquarter asynchronously via WAN.</a:t>
            </a:r>
          </a:p>
          <a:p>
            <a:pPr marL="173798" lvl="1" indent="0">
              <a:buNone/>
            </a:pPr>
            <a:r>
              <a:rPr lang="en-US" dirty="0"/>
              <a:t>Recommendation: Round trip time in asynchronous mode should not exceed 100 ms and 10 ms in synchronous mode. </a:t>
            </a:r>
          </a:p>
          <a:p>
            <a:pPr eaLnBrk="1" hangingPunct="1">
              <a:lnSpc>
                <a:spcPct val="90000"/>
              </a:lnSpc>
            </a:pPr>
            <a:endParaRPr lang="de-DE" altLang="ja-JP" sz="1000" dirty="0"/>
          </a:p>
          <a:p>
            <a:pPr marL="180062" indent="-180062" defTabSz="901873">
              <a:lnSpc>
                <a:spcPct val="90000"/>
              </a:lnSpc>
              <a:spcBef>
                <a:spcPts val="509"/>
              </a:spcBef>
              <a:spcAft>
                <a:spcPts val="284"/>
              </a:spcAft>
              <a:defRPr/>
            </a:pPr>
            <a:r>
              <a:rPr lang="en-US" dirty="0"/>
              <a:t>(R)EC does provide the most advanced RPO and RTO. However, it does not provide multiple generations of data. =&gt; Most business processes are supported best with a combination of different clone and snapshot technologies.</a:t>
            </a:r>
            <a:r>
              <a:rPr lang="en-US" b="1" dirty="0"/>
              <a:t> </a:t>
            </a:r>
          </a:p>
          <a:p>
            <a:pPr marL="180062" indent="-180062" defTabSz="901873">
              <a:lnSpc>
                <a:spcPct val="90000"/>
              </a:lnSpc>
              <a:spcBef>
                <a:spcPts val="509"/>
              </a:spcBef>
              <a:spcAft>
                <a:spcPts val="284"/>
              </a:spcAft>
              <a:defRPr/>
            </a:pPr>
            <a:endParaRPr lang="de-DE" b="1" dirty="0"/>
          </a:p>
          <a:p>
            <a:pPr marL="180062" indent="-180062" defTabSz="901873">
              <a:lnSpc>
                <a:spcPct val="90000"/>
              </a:lnSpc>
              <a:spcBef>
                <a:spcPts val="509"/>
              </a:spcBef>
              <a:spcAft>
                <a:spcPts val="284"/>
              </a:spcAft>
              <a:defRPr/>
            </a:pPr>
            <a:endParaRPr lang="de-DE" b="1" dirty="0"/>
          </a:p>
          <a:p>
            <a:pPr marL="0" indent="0" defTabSz="901873">
              <a:lnSpc>
                <a:spcPct val="90000"/>
              </a:lnSpc>
              <a:spcBef>
                <a:spcPts val="509"/>
              </a:spcBef>
              <a:spcAft>
                <a:spcPts val="284"/>
              </a:spcAft>
              <a:buNone/>
              <a:defRPr/>
            </a:pPr>
            <a:r>
              <a:rPr lang="en-US" b="1" dirty="0"/>
              <a:t>[not to be presented/spoken]</a:t>
            </a:r>
          </a:p>
          <a:p>
            <a:pPr marL="0" indent="0" defTabSz="901873">
              <a:lnSpc>
                <a:spcPct val="90000"/>
              </a:lnSpc>
              <a:spcBef>
                <a:spcPts val="509"/>
              </a:spcBef>
              <a:spcAft>
                <a:spcPts val="284"/>
              </a:spcAft>
              <a:buNone/>
              <a:defRPr/>
            </a:pPr>
            <a:r>
              <a:rPr lang="en-US" dirty="0"/>
              <a:t>10 km FC distance in this graphic is subject to respective SFPs. Other SFPs are also available as well as the option to cascade. </a:t>
            </a:r>
          </a:p>
          <a:p>
            <a:pPr eaLnBrk="1" hangingPunct="1">
              <a:lnSpc>
                <a:spcPct val="90000"/>
              </a:lnSpc>
            </a:pPr>
            <a:endParaRPr lang="en-US" altLang="ja-JP" sz="1000" dirty="0"/>
          </a:p>
        </p:txBody>
      </p:sp>
      <p:sp>
        <p:nvSpPr>
          <p:cNvPr id="6" name="スライド番号プレースホルダ 5"/>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2F2BE5-8B3C-465A-BAF0-ED3C3F93B773}" type="slidenum">
              <a:rPr kumimoji="0" lang="en-US" altLang="ja-JP" sz="800" b="0" i="0" u="none" strike="noStrike" kern="1200" cap="none" spc="0" normalizeH="0" baseline="0" noProof="0" smtClean="0">
                <a:ln>
                  <a:noFill/>
                </a:ln>
                <a:solidFill>
                  <a:srgbClr val="000000"/>
                </a:solidFill>
                <a:effectLst/>
                <a:uLnTx/>
                <a:uFillTx/>
                <a:latin typeface="Fujitsu Infinity Pro"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altLang="ja-JP" sz="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7" name="フッター プレースホルダ 6"/>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srgbClr val="000000"/>
                </a:solidFill>
                <a:effectLst/>
                <a:uLnTx/>
                <a:uFillTx/>
                <a:latin typeface="Fujitsu Infinity Pro" pitchFamily="2" charset="0"/>
                <a:ea typeface="+mn-ea"/>
                <a:cs typeface="+mn-cs"/>
              </a:rPr>
              <a:t>Copyright 2013 FUJITSU LIMITED</a:t>
            </a:r>
          </a:p>
        </p:txBody>
      </p:sp>
    </p:spTree>
    <p:extLst>
      <p:ext uri="{BB962C8B-B14F-4D97-AF65-F5344CB8AC3E}">
        <p14:creationId xmlns:p14="http://schemas.microsoft.com/office/powerpoint/2010/main" val="25145187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9169" name="Rectangle 6"/>
          <p:cNvSpPr>
            <a:spLocks noGrp="1" noChangeArrowheads="1"/>
          </p:cNvSpPr>
          <p:nvPr>
            <p:ph type="ftr" sz="quarter" idx="4"/>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srgbClr val="000000"/>
                </a:solidFill>
                <a:effectLst/>
                <a:uLnTx/>
                <a:uFillTx/>
                <a:latin typeface="Fujitsu Infinity Pro" pitchFamily="2" charset="0"/>
                <a:ea typeface="ＭＳ Ｐゴシック" charset="-128"/>
                <a:cs typeface="+mn-cs"/>
              </a:rPr>
              <a:t>Copyright 2011 FUJITSU LIMITED</a:t>
            </a:r>
          </a:p>
        </p:txBody>
      </p:sp>
      <p:sp>
        <p:nvSpPr>
          <p:cNvPr id="115917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BDFEE-496C-4655-A933-16CF04CBED84}" type="slidenum">
              <a:rPr kumimoji="0" lang="en-US" altLang="ja-JP" sz="800" b="0" i="0" u="none" strike="noStrike" kern="1200" cap="none" spc="0" normalizeH="0" baseline="0" noProof="0" smtClean="0">
                <a:ln>
                  <a:noFill/>
                </a:ln>
                <a:solidFill>
                  <a:srgbClr val="000000"/>
                </a:solidFill>
                <a:effectLst/>
                <a:uLnTx/>
                <a:uFillTx/>
                <a:latin typeface="Fujitsu Infinity Pro" pitchFamily="2"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altLang="ja-JP" sz="800" b="0" i="0" u="none" strike="noStrike" kern="1200" cap="none" spc="0" normalizeH="0" baseline="0" noProof="0" dirty="0">
              <a:ln>
                <a:noFill/>
              </a:ln>
              <a:solidFill>
                <a:srgbClr val="000000"/>
              </a:solidFill>
              <a:effectLst/>
              <a:uLnTx/>
              <a:uFillTx/>
              <a:latin typeface="Fujitsu Infinity Pro" pitchFamily="2" charset="0"/>
              <a:ea typeface="ＭＳ Ｐゴシック" charset="-128"/>
              <a:cs typeface="+mn-cs"/>
            </a:endParaRPr>
          </a:p>
        </p:txBody>
      </p:sp>
      <p:sp>
        <p:nvSpPr>
          <p:cNvPr id="1159171" name="Rectangle 4"/>
          <p:cNvSpPr>
            <a:spLocks noGrp="1" noRot="1" noChangeAspect="1" noChangeArrowheads="1" noTextEdit="1"/>
          </p:cNvSpPr>
          <p:nvPr>
            <p:ph type="sldImg"/>
          </p:nvPr>
        </p:nvSpPr>
        <p:spPr>
          <a:xfrm>
            <a:off x="-342900" y="463550"/>
            <a:ext cx="7354888" cy="4138613"/>
          </a:xfrm>
          <a:ln/>
        </p:spPr>
      </p:sp>
      <p:sp>
        <p:nvSpPr>
          <p:cNvPr id="1159172" name="Rectangle 5"/>
          <p:cNvSpPr>
            <a:spLocks noGrp="1" noChangeArrowheads="1"/>
          </p:cNvSpPr>
          <p:nvPr>
            <p:ph type="body" idx="1"/>
          </p:nvPr>
        </p:nvSpPr>
        <p:spPr>
          <a:xfrm>
            <a:off x="552258" y="4768468"/>
            <a:ext cx="5563018" cy="4471804"/>
          </a:xfrm>
          <a:noFill/>
          <a:ln/>
        </p:spPr>
        <p:txBody>
          <a:bodyPr lIns="90807" tIns="45403" rIns="90807" bIns="45403"/>
          <a:lstStyle/>
          <a:p>
            <a:pPr marL="0" indent="0">
              <a:buNone/>
            </a:pPr>
            <a:r>
              <a:rPr lang="en-US" altLang="ja-JP" sz="900" dirty="0">
                <a:latin typeface="Fujitsu Infinity Pro" pitchFamily="2" charset="0"/>
                <a:ea typeface="ＭＳ Ｐゴシック" charset="-128"/>
              </a:rPr>
              <a:t>“Data Block Guard” adds check codes during write operations. While verifying the codes for the read/write operations, it guarantees data integrity at multiple checkpoints along the data transmission route. </a:t>
            </a:r>
          </a:p>
          <a:p>
            <a:pPr eaLnBrk="1" hangingPunct="1"/>
            <a:endParaRPr lang="en-US" altLang="ja-JP" sz="900" dirty="0">
              <a:latin typeface="Fujitsu Infinity Pro" pitchFamily="2" charset="0"/>
              <a:ea typeface="ＭＳ Ｐゴシック" charset="-128"/>
            </a:endParaRPr>
          </a:p>
          <a:p>
            <a:pPr eaLnBrk="1" hangingPunct="1"/>
            <a:r>
              <a:rPr lang="en-US" altLang="ja-JP" sz="900" dirty="0">
                <a:latin typeface="Fujitsu Infinity Pro" pitchFamily="2" charset="0"/>
                <a:ea typeface="ＭＳ Ｐゴシック" charset="-128"/>
              </a:rPr>
              <a:t>Check code is added to the user data received from the server (when data is written from the server).</a:t>
            </a:r>
          </a:p>
          <a:p>
            <a:pPr eaLnBrk="1" hangingPunct="1"/>
            <a:r>
              <a:rPr lang="en-US" altLang="ja-JP" sz="900" dirty="0">
                <a:latin typeface="Fujitsu Infinity Pro" pitchFamily="2" charset="0"/>
                <a:ea typeface="ＭＳ Ｐゴシック" charset="-128"/>
              </a:rPr>
              <a:t>Data consistency of entire storage systems is checked and ensured by checking (removing) the check code when data is sent to the server (when data is read by the server). </a:t>
            </a:r>
          </a:p>
          <a:p>
            <a:pPr eaLnBrk="1" hangingPunct="1"/>
            <a:r>
              <a:rPr lang="en-US" altLang="ja-JP" sz="900" dirty="0">
                <a:latin typeface="Fujitsu Infinity Pro" pitchFamily="2" charset="0"/>
                <a:ea typeface="ＭＳ Ｐゴシック" charset="-128"/>
              </a:rPr>
              <a:t>Data Block Guard verifies data integrity even in case of physical disk errors like bad blocks or sectors. </a:t>
            </a:r>
          </a:p>
          <a:p>
            <a:pPr eaLnBrk="1" hangingPunct="1"/>
            <a:r>
              <a:rPr lang="en-US" altLang="ja-JP" sz="900" dirty="0">
                <a:latin typeface="Fujitsu Infinity Pro" pitchFamily="2" charset="0"/>
                <a:ea typeface="ＭＳ Ｐゴシック" charset="-128"/>
              </a:rPr>
              <a:t>This function is controller-based and safeguarding the complete data path within ETERNUS DX. </a:t>
            </a:r>
          </a:p>
        </p:txBody>
      </p:sp>
    </p:spTree>
    <p:extLst>
      <p:ext uri="{BB962C8B-B14F-4D97-AF65-F5344CB8AC3E}">
        <p14:creationId xmlns:p14="http://schemas.microsoft.com/office/powerpoint/2010/main" val="41753142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8" name="Rectangle 2"/>
          <p:cNvSpPr>
            <a:spLocks noGrp="1" noRot="1" noChangeAspect="1" noChangeArrowheads="1" noTextEdit="1"/>
          </p:cNvSpPr>
          <p:nvPr>
            <p:ph type="sldImg"/>
          </p:nvPr>
        </p:nvSpPr>
        <p:spPr>
          <a:xfrm>
            <a:off x="77788" y="731838"/>
            <a:ext cx="6519862" cy="3668712"/>
          </a:xfrm>
          <a:ln/>
        </p:spPr>
      </p:sp>
      <p:sp>
        <p:nvSpPr>
          <p:cNvPr id="103429" name="Rectangle 3"/>
          <p:cNvSpPr>
            <a:spLocks noGrp="1" noChangeArrowheads="1"/>
          </p:cNvSpPr>
          <p:nvPr>
            <p:ph type="body" idx="1"/>
          </p:nvPr>
        </p:nvSpPr>
        <p:spPr>
          <a:xfrm>
            <a:off x="663629" y="4643027"/>
            <a:ext cx="5341832" cy="4400409"/>
          </a:xfrm>
          <a:noFill/>
          <a:ln/>
        </p:spPr>
        <p:txBody>
          <a:bodyPr/>
          <a:lstStyle/>
          <a:p>
            <a:pPr marL="0" indent="0">
              <a:lnSpc>
                <a:spcPct val="80000"/>
              </a:lnSpc>
              <a:buNone/>
              <a:defRPr/>
            </a:pPr>
            <a:r>
              <a:rPr lang="en-GB" dirty="0"/>
              <a:t>How to monitor the system? SNMP and </a:t>
            </a:r>
            <a:r>
              <a:rPr lang="en-GB" i="1" dirty="0"/>
              <a:t>syslog</a:t>
            </a:r>
            <a:r>
              <a:rPr lang="en-GB" dirty="0"/>
              <a:t> had already been available for the predecessor. ETERNUS DX support email as well – without some kind of management station in-between. </a:t>
            </a:r>
          </a:p>
          <a:p>
            <a:pPr marL="0" indent="0">
              <a:lnSpc>
                <a:spcPct val="80000"/>
              </a:lnSpc>
              <a:buNone/>
              <a:defRPr/>
            </a:pPr>
            <a:r>
              <a:rPr lang="en-GB" dirty="0"/>
              <a:t>Additionally – subject to an additional service contract - ETERNUS can</a:t>
            </a:r>
            <a:r>
              <a:rPr lang="en-GB" baseline="0" dirty="0"/>
              <a:t> be monitored via </a:t>
            </a:r>
            <a:r>
              <a:rPr lang="en-GB" dirty="0"/>
              <a:t>AIS connect and</a:t>
            </a:r>
            <a:r>
              <a:rPr lang="en-GB" baseline="0" dirty="0"/>
              <a:t> (if agreed by the customer)</a:t>
            </a:r>
            <a:r>
              <a:rPr lang="en-GB" dirty="0"/>
              <a:t> remote access can be granted to technical support. </a:t>
            </a:r>
            <a:endParaRPr lang="en-GB" altLang="ja-JP" sz="900" dirty="0"/>
          </a:p>
        </p:txBody>
      </p:sp>
      <p:sp>
        <p:nvSpPr>
          <p:cNvPr id="8" name="スライド番号プレースホルダ 7"/>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64DB8-8492-43E5-8FFA-9186DA2721A3}" type="slidenum">
              <a:rPr kumimoji="0" lang="en-GB" altLang="ja-JP" sz="800" b="0" i="0" u="none" strike="noStrike" kern="1200" cap="none" spc="0" normalizeH="0" baseline="0" noProof="0" smtClean="0">
                <a:ln>
                  <a:noFill/>
                </a:ln>
                <a:solidFill>
                  <a:srgbClr val="000000"/>
                </a:solidFill>
                <a:effectLst/>
                <a:uLnTx/>
                <a:uFillTx/>
                <a:latin typeface="Fujitsu Infinity Pro"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altLang="ja-JP" sz="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9" name="フッター プレースホルダ 8"/>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a:ln>
                  <a:noFill/>
                </a:ln>
                <a:solidFill>
                  <a:srgbClr val="000000"/>
                </a:solidFill>
                <a:effectLst/>
                <a:uLnTx/>
                <a:uFillTx/>
                <a:latin typeface="Fujitsu Infinity Pro" pitchFamily="2" charset="0"/>
                <a:ea typeface="+mn-ea"/>
                <a:cs typeface="+mn-cs"/>
              </a:rPr>
              <a:t>Copyright 2011 FUJITSU LIMITED</a:t>
            </a:r>
          </a:p>
        </p:txBody>
      </p:sp>
    </p:spTree>
    <p:extLst>
      <p:ext uri="{BB962C8B-B14F-4D97-AF65-F5344CB8AC3E}">
        <p14:creationId xmlns:p14="http://schemas.microsoft.com/office/powerpoint/2010/main" val="17086992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516"/>
              </a:spcBef>
              <a:spcAft>
                <a:spcPts val="288"/>
              </a:spcAft>
              <a:buClr>
                <a:schemeClr val="accent2"/>
              </a:buClr>
              <a:buSzTx/>
              <a:buFont typeface="Wingdings" pitchFamily="2" charset="2"/>
              <a:buNone/>
              <a:tabLst/>
              <a:defRPr/>
            </a:pPr>
            <a:r>
              <a:rPr lang="en-US" sz="1600" kern="1200" dirty="0">
                <a:solidFill>
                  <a:schemeClr val="tx1"/>
                </a:solidFill>
                <a:effectLst/>
                <a:latin typeface="Fujitsu Infinity Pro" pitchFamily="2" charset="0"/>
              </a:rPr>
              <a:t>The high interoperability between ETERNUS storage models and generations enables a very smooth and step-by-step migration from an older system to a new one. </a:t>
            </a:r>
          </a:p>
          <a:p>
            <a:pPr marL="182563" marR="0" lvl="0" indent="-182563" algn="l" defTabSz="914400" rtl="0" eaLnBrk="1" fontAlgn="auto" latinLnBrk="0" hangingPunct="1">
              <a:lnSpc>
                <a:spcPct val="100000"/>
              </a:lnSpc>
              <a:spcBef>
                <a:spcPts val="516"/>
              </a:spcBef>
              <a:spcAft>
                <a:spcPts val="288"/>
              </a:spcAft>
              <a:buClr>
                <a:schemeClr val="accent2"/>
              </a:buClr>
              <a:buSzTx/>
              <a:buFont typeface="Wingdings" pitchFamily="2" charset="2"/>
              <a:buChar char="n"/>
              <a:tabLst/>
              <a:defRPr/>
            </a:pPr>
            <a:r>
              <a:rPr lang="en-US" dirty="0"/>
              <a:t>The image</a:t>
            </a:r>
            <a:r>
              <a:rPr lang="en-US" baseline="0" dirty="0"/>
              <a:t> is a pictorial representation of Online Storage Migration. </a:t>
            </a:r>
          </a:p>
          <a:p>
            <a:pPr marL="358775" marR="0" lvl="1" indent="-182563" algn="l" defTabSz="914400" rtl="0" eaLnBrk="1" fontAlgn="auto" latinLnBrk="0" hangingPunct="1">
              <a:lnSpc>
                <a:spcPct val="100000"/>
              </a:lnSpc>
              <a:spcBef>
                <a:spcPts val="516"/>
              </a:spcBef>
              <a:spcAft>
                <a:spcPts val="288"/>
              </a:spcAft>
              <a:buClr>
                <a:schemeClr val="accent2"/>
              </a:buClr>
              <a:buSzTx/>
              <a:buFont typeface="Wingdings" pitchFamily="2" charset="2"/>
              <a:buChar char="n"/>
              <a:tabLst/>
              <a:defRPr/>
            </a:pPr>
            <a:r>
              <a:rPr lang="en-US" dirty="0"/>
              <a:t>During a data migration with offline Storage Migration, the destination storage system views and copies the data in the source storage system. Because the storage system migrates the data, the migration time can be reduced. However, as is the case with migrations via a server, business operations must be stopped during a data migration to prevent the data from being changed.</a:t>
            </a:r>
          </a:p>
          <a:p>
            <a:pPr marL="358775" marR="0" lvl="1" indent="-182563" algn="l" defTabSz="914400" rtl="0" eaLnBrk="1" fontAlgn="auto" latinLnBrk="0" hangingPunct="1">
              <a:lnSpc>
                <a:spcPct val="100000"/>
              </a:lnSpc>
              <a:spcBef>
                <a:spcPts val="516"/>
              </a:spcBef>
              <a:spcAft>
                <a:spcPts val="288"/>
              </a:spcAft>
              <a:buClr>
                <a:schemeClr val="accent2"/>
              </a:buClr>
              <a:buSzTx/>
              <a:buFont typeface="Wingdings" pitchFamily="2" charset="2"/>
              <a:buChar char="n"/>
              <a:tabLst/>
              <a:defRPr/>
            </a:pPr>
            <a:r>
              <a:rPr lang="en-US" dirty="0"/>
              <a:t>Online Storage Migration allows the business server to read from and write to the destination storage system while data is being migrated from the source storage system. Operations can be resumed immediately after the cables are switched. Therefore, downtime can be reduced significantly with online Storage Migration. </a:t>
            </a:r>
          </a:p>
          <a:p>
            <a:pPr marL="0" marR="0" lvl="0" indent="0" algn="l" defTabSz="914400" rtl="0" eaLnBrk="1" fontAlgn="auto" latinLnBrk="0" hangingPunct="1">
              <a:lnSpc>
                <a:spcPct val="100000"/>
              </a:lnSpc>
              <a:spcBef>
                <a:spcPts val="516"/>
              </a:spcBef>
              <a:spcAft>
                <a:spcPts val="288"/>
              </a:spcAft>
              <a:buClr>
                <a:schemeClr val="accent2"/>
              </a:buClr>
              <a:buSzTx/>
              <a:buFont typeface="Wingdings" pitchFamily="2" charset="2"/>
              <a:buNone/>
              <a:tabLst/>
              <a:defRPr/>
            </a:pPr>
            <a:endParaRPr lang="en-US" sz="1800" b="1" i="0" kern="1200" dirty="0">
              <a:solidFill>
                <a:schemeClr val="tx1"/>
              </a:solidFill>
              <a:effectLst/>
            </a:endParaRPr>
          </a:p>
          <a:p>
            <a:pPr marL="0" marR="0" lvl="0" indent="0" algn="l" defTabSz="914400" rtl="0" eaLnBrk="1" fontAlgn="auto" latinLnBrk="0" hangingPunct="1">
              <a:lnSpc>
                <a:spcPct val="100000"/>
              </a:lnSpc>
              <a:spcBef>
                <a:spcPts val="516"/>
              </a:spcBef>
              <a:spcAft>
                <a:spcPts val="288"/>
              </a:spcAft>
              <a:buClr>
                <a:schemeClr val="accent2"/>
              </a:buClr>
              <a:buSzTx/>
              <a:buFont typeface="Wingdings" pitchFamily="2" charset="2"/>
              <a:buNone/>
              <a:tabLst/>
              <a:defRPr/>
            </a:pPr>
            <a:r>
              <a:rPr lang="en-US" sz="1800" b="1" i="0" kern="1200" dirty="0">
                <a:solidFill>
                  <a:schemeClr val="tx1"/>
                </a:solidFill>
                <a:effectLst/>
              </a:rPr>
              <a:t>ETERNUS</a:t>
            </a:r>
            <a:r>
              <a:rPr lang="en-US" sz="1800" b="1" i="0" kern="1200" baseline="0" dirty="0">
                <a:solidFill>
                  <a:schemeClr val="tx1"/>
                </a:solidFill>
                <a:effectLst/>
              </a:rPr>
              <a:t> </a:t>
            </a:r>
            <a:r>
              <a:rPr lang="en-US" sz="1800" b="1" i="0" kern="1200" dirty="0">
                <a:solidFill>
                  <a:schemeClr val="tx1"/>
                </a:solidFill>
                <a:effectLst/>
              </a:rPr>
              <a:t>Benefits</a:t>
            </a:r>
          </a:p>
          <a:p>
            <a:r>
              <a:rPr lang="en-US" sz="1600" b="0" i="0" kern="1200" dirty="0">
                <a:solidFill>
                  <a:schemeClr val="tx1"/>
                </a:solidFill>
                <a:effectLst/>
              </a:rPr>
              <a:t>Both online Storage Migration and offline Storage Migration are supported</a:t>
            </a:r>
          </a:p>
          <a:p>
            <a:r>
              <a:rPr lang="en-US" sz="1600" b="0" i="0" kern="1200" dirty="0">
                <a:solidFill>
                  <a:schemeClr val="tx1"/>
                </a:solidFill>
                <a:effectLst/>
              </a:rPr>
              <a:t>Without going through servers, data migration time is reduced</a:t>
            </a:r>
          </a:p>
          <a:p>
            <a:r>
              <a:rPr lang="en-US" sz="1600" b="0" i="0" kern="1200" dirty="0">
                <a:solidFill>
                  <a:schemeClr val="tx1"/>
                </a:solidFill>
                <a:effectLst/>
              </a:rPr>
              <a:t>No additional software nor licenses is required</a:t>
            </a:r>
          </a:p>
          <a:p>
            <a:r>
              <a:rPr lang="en-US" sz="1600" b="0" i="0" kern="1200" dirty="0">
                <a:solidFill>
                  <a:schemeClr val="tx1"/>
                </a:solidFill>
                <a:effectLst/>
              </a:rPr>
              <a:t>No need to change the configuration of the source storage system</a:t>
            </a:r>
          </a:p>
          <a:p>
            <a:r>
              <a:rPr lang="en-US" sz="1600" b="0" i="0" kern="1200" dirty="0">
                <a:solidFill>
                  <a:schemeClr val="tx1"/>
                </a:solidFill>
                <a:effectLst/>
              </a:rPr>
              <a:t>No dedicated equipment for data migration is needed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BC81D3-C59B-4C63-B840-07ACB8BAB3C6}" type="slidenum">
              <a:rPr kumimoji="0" lang="en-US" sz="800" b="0" i="0" u="none" strike="noStrike" kern="1200" cap="none" spc="0" normalizeH="0" baseline="0" noProof="0" smtClean="0">
                <a:ln>
                  <a:noFill/>
                </a:ln>
                <a:solidFill>
                  <a:srgbClr val="000000"/>
                </a:solidFill>
                <a:effectLst/>
                <a:uLnTx/>
                <a:uFillTx/>
                <a:latin typeface="Fujitsu Infinity Pro"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Fujitsu Infinity Pro" pitchFamily="2" charset="0"/>
                <a:ea typeface="+mn-ea"/>
                <a:cs typeface="+mn-cs"/>
              </a:rPr>
              <a:t>Copyright 2011 FUJITSU</a:t>
            </a:r>
          </a:p>
        </p:txBody>
      </p:sp>
    </p:spTree>
    <p:extLst>
      <p:ext uri="{BB962C8B-B14F-4D97-AF65-F5344CB8AC3E}">
        <p14:creationId xmlns:p14="http://schemas.microsoft.com/office/powerpoint/2010/main" val="35428935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563" marR="0" lvl="0" indent="-182563" algn="l" defTabSz="914400" rtl="0" eaLnBrk="1" fontAlgn="auto" latinLnBrk="0" hangingPunct="1">
              <a:lnSpc>
                <a:spcPct val="100000"/>
              </a:lnSpc>
              <a:spcBef>
                <a:spcPts val="516"/>
              </a:spcBef>
              <a:spcAft>
                <a:spcPts val="288"/>
              </a:spcAft>
              <a:buClr>
                <a:schemeClr val="accent2"/>
              </a:buClr>
              <a:buSzTx/>
              <a:buFont typeface="Wingdings" pitchFamily="2" charset="2"/>
              <a:buChar char="n"/>
              <a:tabLst/>
              <a:defRPr/>
            </a:pPr>
            <a:r>
              <a:rPr lang="en-US" sz="1600" dirty="0"/>
              <a:t>Specially designed to safeguard business-critical data, ETERNUS AF/DX supports uninterrupted operations at all levels. Housing a rich set of data replication and copying features, ETERNUS AF/DX enables flexible local, central and remote data management and disaster recovery concepts – even between different system classes. All this minimizes downtime and ensures business continuity.</a:t>
            </a:r>
          </a:p>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BC81D3-C59B-4C63-B840-07ACB8BAB3C6}" type="slidenum">
              <a:rPr kumimoji="0" lang="en-US" sz="800" b="0" i="0" u="none" strike="noStrike" kern="1200" cap="none" spc="0" normalizeH="0" baseline="0" noProof="0" smtClean="0">
                <a:ln>
                  <a:noFill/>
                </a:ln>
                <a:solidFill>
                  <a:srgbClr val="000000"/>
                </a:solidFill>
                <a:effectLst/>
                <a:uLnTx/>
                <a:uFillTx/>
                <a:latin typeface="Fujitsu Infinity Pro"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Fujitsu Infinity Pro" pitchFamily="2" charset="0"/>
                <a:ea typeface="+mn-ea"/>
                <a:cs typeface="+mn-cs"/>
              </a:rPr>
              <a:t>Copyright 2011 FUJITSU</a:t>
            </a:r>
          </a:p>
        </p:txBody>
      </p:sp>
    </p:spTree>
    <p:extLst>
      <p:ext uri="{BB962C8B-B14F-4D97-AF65-F5344CB8AC3E}">
        <p14:creationId xmlns:p14="http://schemas.microsoft.com/office/powerpoint/2010/main" val="39285389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516"/>
              </a:spcBef>
              <a:spcAft>
                <a:spcPts val="288"/>
              </a:spcAft>
              <a:buClr>
                <a:schemeClr val="accent2"/>
              </a:buClr>
              <a:buSzTx/>
              <a:buFont typeface="Wingdings" pitchFamily="2" charset="2"/>
              <a:buNone/>
              <a:tabLst/>
              <a:defRPr/>
            </a:pPr>
            <a:r>
              <a:rPr lang="en-US" sz="1600" kern="1200" dirty="0">
                <a:solidFill>
                  <a:schemeClr val="tx1"/>
                </a:solidFill>
                <a:effectLst/>
                <a:latin typeface="Fujitsu Infinity Pro" pitchFamily="2" charset="0"/>
              </a:rPr>
              <a:t>As corporate data are the most critical resource in a digital enterprise, a disaster recovery configuration of storage becomes a must. Nevertheless, the costs for disaster recovery needs to be as low as possible to have more IT budget available for innovation projects. By offering a unique flexibility in DR configurations, customers can benefit from reducing storage cost for business continuity. For instance, all-flash ETERNUS AF storage which is used in production can be backed-up by hybrid ETERNUS DX systems at a lower price. </a:t>
            </a:r>
          </a:p>
          <a:p>
            <a:pPr marL="0" marR="0" indent="0" algn="l" defTabSz="914400" rtl="0" eaLnBrk="1" fontAlgn="auto" latinLnBrk="0" hangingPunct="1">
              <a:lnSpc>
                <a:spcPct val="100000"/>
              </a:lnSpc>
              <a:spcBef>
                <a:spcPts val="516"/>
              </a:spcBef>
              <a:spcAft>
                <a:spcPts val="288"/>
              </a:spcAft>
              <a:buClr>
                <a:schemeClr val="accent2"/>
              </a:buClr>
              <a:buSzTx/>
              <a:buFont typeface="Wingdings" pitchFamily="2" charset="2"/>
              <a:buNone/>
              <a:tabLst/>
              <a:defRPr/>
            </a:pPr>
            <a:r>
              <a:rPr lang="en-US" sz="1600" kern="1200" dirty="0">
                <a:solidFill>
                  <a:schemeClr val="tx1"/>
                </a:solidFill>
                <a:effectLst/>
                <a:latin typeface="Fujitsu Infinity Pro" pitchFamily="2" charset="0"/>
              </a:rPr>
              <a:t>As typically not all data are mission critical, it is also possible to invest in a smaller model for disaster recovery than for the production storage. Finally, all ETERNUS AF and DX models are compatible between different generations allowing to use a new system for production in an already existing, older system for failure situations. This is possible because data replication and mirroring as well as transparent failover can be configured between different model sizes of ETERNUS AF and DX and even between the S3 and S4 generations. These capabilities are unique in the market.</a:t>
            </a:r>
          </a:p>
          <a:p>
            <a:endParaRPr lang="en-US"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BC81D3-C59B-4C63-B840-07ACB8BAB3C6}" type="slidenum">
              <a:rPr kumimoji="0" lang="en-US" sz="800" b="0" i="0" u="none" strike="noStrike" kern="1200" cap="none" spc="0" normalizeH="0" baseline="0" noProof="0" smtClean="0">
                <a:ln>
                  <a:noFill/>
                </a:ln>
                <a:solidFill>
                  <a:srgbClr val="000000"/>
                </a:solidFill>
                <a:effectLst/>
                <a:uLnTx/>
                <a:uFillTx/>
                <a:latin typeface="Fujitsu Infinity Pro"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5" name="Fußzeilenplatzhalt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Fujitsu Infinity Pro" pitchFamily="2" charset="0"/>
                <a:ea typeface="+mn-ea"/>
                <a:cs typeface="+mn-cs"/>
              </a:rPr>
              <a:t>Copyright 2011 FUJITSU</a:t>
            </a:r>
          </a:p>
        </p:txBody>
      </p:sp>
    </p:spTree>
    <p:extLst>
      <p:ext uri="{BB962C8B-B14F-4D97-AF65-F5344CB8AC3E}">
        <p14:creationId xmlns:p14="http://schemas.microsoft.com/office/powerpoint/2010/main" val="31038899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400"/>
              </a:spcBef>
              <a:spcAft>
                <a:spcPts val="288"/>
              </a:spcAft>
              <a:buClr>
                <a:schemeClr val="accent2"/>
              </a:buClr>
              <a:buSzTx/>
              <a:buFont typeface="Wingdings" panose="05000000000000000000" pitchFamily="2" charset="2"/>
              <a:buNone/>
              <a:tabLst/>
              <a:defRPr/>
            </a:pPr>
            <a:r>
              <a:rPr lang="en-US" sz="1600" dirty="0">
                <a:latin typeface="Fujitsu Infinity Pro" pitchFamily="2" charset="0"/>
              </a:rPr>
              <a:t>Mirroring of business critical data via ETERNUS Storage Cluster is one of the other unique features of ETERNUS:</a:t>
            </a:r>
          </a:p>
          <a:p>
            <a:pPr marL="228600" indent="-228600">
              <a:spcBef>
                <a:spcPts val="400"/>
              </a:spcBef>
              <a:buClr>
                <a:schemeClr val="accent2"/>
              </a:buClr>
              <a:buFont typeface="Wingdings" panose="05000000000000000000" pitchFamily="2" charset="2"/>
              <a:buChar char="n"/>
            </a:pPr>
            <a:r>
              <a:rPr lang="en-US" sz="1600" dirty="0">
                <a:latin typeface="Fujitsu Infinity Pro" pitchFamily="2" charset="0"/>
              </a:rPr>
              <a:t>In case of a primary storage or site failure, the secondary storage takes over identities (IDs)</a:t>
            </a:r>
          </a:p>
          <a:p>
            <a:pPr marL="228600" indent="-228600">
              <a:spcBef>
                <a:spcPts val="400"/>
              </a:spcBef>
              <a:buClr>
                <a:schemeClr val="accent2"/>
              </a:buClr>
              <a:buFont typeface="Wingdings" panose="05000000000000000000" pitchFamily="2" charset="2"/>
              <a:buChar char="n"/>
            </a:pPr>
            <a:r>
              <a:rPr lang="en-US" sz="1600" dirty="0">
                <a:latin typeface="Fujitsu Infinity Pro" pitchFamily="2" charset="0"/>
              </a:rPr>
              <a:t>Failover can be executed in both directions and between different ETERNUS AF/DX models</a:t>
            </a:r>
          </a:p>
          <a:p>
            <a:pPr marL="228600" indent="-228600">
              <a:spcBef>
                <a:spcPts val="400"/>
              </a:spcBef>
              <a:buClr>
                <a:schemeClr val="accent2"/>
              </a:buClr>
              <a:buFont typeface="Wingdings" panose="05000000000000000000" pitchFamily="2" charset="2"/>
              <a:buChar char="n"/>
            </a:pPr>
            <a:r>
              <a:rPr lang="en-US" sz="1600" dirty="0">
                <a:latin typeface="Fujitsu Infinity Pro" pitchFamily="2" charset="0"/>
              </a:rPr>
              <a:t>Automatic or manual failover</a:t>
            </a:r>
          </a:p>
          <a:p>
            <a:pPr marL="0" indent="0">
              <a:spcBef>
                <a:spcPts val="400"/>
              </a:spcBef>
              <a:buClr>
                <a:schemeClr val="accent2"/>
              </a:buClr>
              <a:buFont typeface="Wingdings" panose="05000000000000000000" pitchFamily="2" charset="2"/>
              <a:buNone/>
            </a:pPr>
            <a:endParaRPr lang="en-US" sz="1600" dirty="0">
              <a:latin typeface="Fujitsu Infinity Pro" pitchFamily="2"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BC81D3-C59B-4C63-B840-07ACB8BAB3C6}" type="slidenum">
              <a:rPr kumimoji="0" lang="en-US" sz="800" b="0" i="0" u="none" strike="noStrike" kern="1200" cap="none" spc="0" normalizeH="0" baseline="0" noProof="0" smtClean="0">
                <a:ln>
                  <a:noFill/>
                </a:ln>
                <a:solidFill>
                  <a:srgbClr val="000000"/>
                </a:solidFill>
                <a:effectLst/>
                <a:uLnTx/>
                <a:uFillTx/>
                <a:latin typeface="Fujitsu Infinity Pro"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Fujitsu Infinity Pro" pitchFamily="2" charset="0"/>
                <a:ea typeface="+mn-ea"/>
                <a:cs typeface="+mn-cs"/>
              </a:rPr>
              <a:t>Copyright 2011 FUJITSU</a:t>
            </a:r>
          </a:p>
        </p:txBody>
      </p:sp>
    </p:spTree>
    <p:extLst>
      <p:ext uri="{BB962C8B-B14F-4D97-AF65-F5344CB8AC3E}">
        <p14:creationId xmlns:p14="http://schemas.microsoft.com/office/powerpoint/2010/main" val="21504044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75">
              <a:defRPr kumimoji="1">
                <a:solidFill>
                  <a:srgbClr val="000000"/>
                </a:solidFill>
                <a:latin typeface="ＭＳ Ｐゴシック" panose="020B0600070205080204" pitchFamily="50" charset="-128"/>
                <a:ea typeface="ＭＳ Ｐゴシック" panose="020B0600070205080204" pitchFamily="50" charset="-128"/>
              </a:defRPr>
            </a:lvl1pPr>
            <a:lvl2pPr marL="757749" indent="-291442" defTabSz="929375">
              <a:defRPr kumimoji="1">
                <a:solidFill>
                  <a:srgbClr val="000000"/>
                </a:solidFill>
                <a:latin typeface="ＭＳ Ｐゴシック" panose="020B0600070205080204" pitchFamily="50" charset="-128"/>
                <a:ea typeface="ＭＳ Ｐゴシック" panose="020B0600070205080204" pitchFamily="50" charset="-128"/>
              </a:defRPr>
            </a:lvl2pPr>
            <a:lvl3pPr marL="1165767" indent="-233153" defTabSz="929375">
              <a:defRPr kumimoji="1">
                <a:solidFill>
                  <a:srgbClr val="000000"/>
                </a:solidFill>
                <a:latin typeface="ＭＳ Ｐゴシック" panose="020B0600070205080204" pitchFamily="50" charset="-128"/>
                <a:ea typeface="ＭＳ Ｐゴシック" panose="020B0600070205080204" pitchFamily="50" charset="-128"/>
              </a:defRPr>
            </a:lvl3pPr>
            <a:lvl4pPr marL="1632074" indent="-233153" defTabSz="929375">
              <a:defRPr kumimoji="1">
                <a:solidFill>
                  <a:srgbClr val="000000"/>
                </a:solidFill>
                <a:latin typeface="ＭＳ Ｐゴシック" panose="020B0600070205080204" pitchFamily="50" charset="-128"/>
                <a:ea typeface="ＭＳ Ｐゴシック" panose="020B0600070205080204" pitchFamily="50" charset="-128"/>
              </a:defRPr>
            </a:lvl4pPr>
            <a:lvl5pPr marL="2098380" indent="-233153" defTabSz="929375">
              <a:defRPr kumimoji="1">
                <a:solidFill>
                  <a:srgbClr val="000000"/>
                </a:solidFill>
                <a:latin typeface="ＭＳ Ｐゴシック" panose="020B0600070205080204" pitchFamily="50" charset="-128"/>
                <a:ea typeface="ＭＳ Ｐゴシック" panose="020B0600070205080204" pitchFamily="50" charset="-128"/>
              </a:defRPr>
            </a:lvl5pPr>
            <a:lvl6pPr marL="2564688" indent="-233153" defTabSz="929375"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6pPr>
            <a:lvl7pPr marL="3030993" indent="-233153" defTabSz="929375"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7pPr>
            <a:lvl8pPr marL="3497301" indent="-233153" defTabSz="929375"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8pPr>
            <a:lvl9pPr marL="3963608" indent="-233153" defTabSz="929375"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9pPr>
          </a:lstStyle>
          <a:p>
            <a:pPr marL="0" marR="0" lvl="0" indent="0" algn="l" defTabSz="929375" rtl="0" eaLnBrk="1" fontAlgn="auto" latinLnBrk="0" hangingPunct="1">
              <a:lnSpc>
                <a:spcPct val="100000"/>
              </a:lnSpc>
              <a:spcBef>
                <a:spcPts val="0"/>
              </a:spcBef>
              <a:spcAft>
                <a:spcPts val="0"/>
              </a:spcAft>
              <a:buClrTx/>
              <a:buSzTx/>
              <a:buFontTx/>
              <a:buNone/>
              <a:tabLst/>
              <a:defRPr/>
            </a:pPr>
            <a:r>
              <a:rPr kumimoji="1" lang="en-GB" altLang="ja-JP" sz="800" b="0" i="0" u="none" strike="noStrike" kern="1200" cap="none" spc="0" normalizeH="0" baseline="0" noProof="0" dirty="0">
                <a:ln>
                  <a:noFill/>
                </a:ln>
                <a:solidFill>
                  <a:srgbClr val="000000"/>
                </a:solidFill>
                <a:effectLst/>
                <a:uLnTx/>
                <a:uFillTx/>
                <a:latin typeface="Fujitsu Infinity Pro" pitchFamily="2" charset="0"/>
                <a:ea typeface="ＭＳ Ｐゴシック" panose="020B0600070205080204" pitchFamily="50" charset="-128"/>
                <a:cs typeface="+mn-cs"/>
              </a:rPr>
              <a:t>Copyright 2014 FUJITSU LIMITED</a:t>
            </a:r>
          </a:p>
        </p:txBody>
      </p:sp>
      <p:sp>
        <p:nvSpPr>
          <p:cNvPr id="210947" name="Rectangle 7"/>
          <p:cNvSpPr txBox="1">
            <a:spLocks noGrp="1" noChangeArrowheads="1"/>
          </p:cNvSpPr>
          <p:nvPr/>
        </p:nvSpPr>
        <p:spPr bwMode="auto">
          <a:xfrm>
            <a:off x="3888318" y="9538881"/>
            <a:ext cx="2975701" cy="50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3216" tIns="46607" rIns="93216" bIns="46607" anchor="b"/>
          <a:lstStyle>
            <a:lvl1pPr defTabSz="954088">
              <a:defRPr kumimoji="1">
                <a:solidFill>
                  <a:srgbClr val="000000"/>
                </a:solidFill>
                <a:latin typeface="ＭＳ Ｐゴシック" panose="020B0600070205080204" pitchFamily="50" charset="-128"/>
                <a:ea typeface="ＭＳ Ｐゴシック" panose="020B0600070205080204" pitchFamily="50" charset="-128"/>
              </a:defRPr>
            </a:lvl1pPr>
            <a:lvl2pPr marL="742950" indent="-285750" defTabSz="954088">
              <a:defRPr kumimoji="1">
                <a:solidFill>
                  <a:srgbClr val="000000"/>
                </a:solidFill>
                <a:latin typeface="ＭＳ Ｐゴシック" panose="020B0600070205080204" pitchFamily="50" charset="-128"/>
                <a:ea typeface="ＭＳ Ｐゴシック" panose="020B0600070205080204" pitchFamily="50" charset="-128"/>
              </a:defRPr>
            </a:lvl2pPr>
            <a:lvl3pPr marL="1143000" indent="-228600" defTabSz="954088">
              <a:defRPr kumimoji="1">
                <a:solidFill>
                  <a:srgbClr val="000000"/>
                </a:solidFill>
                <a:latin typeface="ＭＳ Ｐゴシック" panose="020B0600070205080204" pitchFamily="50" charset="-128"/>
                <a:ea typeface="ＭＳ Ｐゴシック" panose="020B0600070205080204" pitchFamily="50" charset="-128"/>
              </a:defRPr>
            </a:lvl3pPr>
            <a:lvl4pPr marL="1600200" indent="-228600" defTabSz="954088">
              <a:defRPr kumimoji="1">
                <a:solidFill>
                  <a:srgbClr val="000000"/>
                </a:solidFill>
                <a:latin typeface="ＭＳ Ｐゴシック" panose="020B0600070205080204" pitchFamily="50" charset="-128"/>
                <a:ea typeface="ＭＳ Ｐゴシック" panose="020B0600070205080204" pitchFamily="50" charset="-128"/>
              </a:defRPr>
            </a:lvl4pPr>
            <a:lvl5pPr marL="2057400" indent="-228600" defTabSz="954088">
              <a:defRPr kumimoji="1">
                <a:solidFill>
                  <a:srgbClr val="000000"/>
                </a:solidFill>
                <a:latin typeface="ＭＳ Ｐゴシック" panose="020B0600070205080204" pitchFamily="50" charset="-128"/>
                <a:ea typeface="ＭＳ Ｐゴシック" panose="020B0600070205080204" pitchFamily="50" charset="-128"/>
              </a:defRPr>
            </a:lvl5pPr>
            <a:lvl6pPr marL="2514600" indent="-228600" defTabSz="954088"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6pPr>
            <a:lvl7pPr marL="2971800" indent="-228600" defTabSz="954088"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7pPr>
            <a:lvl8pPr marL="3429000" indent="-228600" defTabSz="954088"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8pPr>
            <a:lvl9pPr marL="3886200" indent="-228600" defTabSz="954088"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9pPr>
          </a:lstStyle>
          <a:p>
            <a:pPr marL="0" marR="0" lvl="0" indent="0" algn="r" defTabSz="954088" rtl="0" eaLnBrk="1" fontAlgn="ctr" latinLnBrk="0" hangingPunct="1">
              <a:lnSpc>
                <a:spcPct val="100000"/>
              </a:lnSpc>
              <a:spcBef>
                <a:spcPts val="0"/>
              </a:spcBef>
              <a:spcAft>
                <a:spcPts val="0"/>
              </a:spcAft>
              <a:buClrTx/>
              <a:buSzTx/>
              <a:buFontTx/>
              <a:buNone/>
              <a:tabLst/>
              <a:defRPr/>
            </a:pPr>
            <a:fld id="{51FB7DD5-1F9F-4CBF-9524-AADBAB18AF7A}" type="slidenum">
              <a:rPr kumimoji="1" lang="en-GB" altLang="ja-JP" sz="1000" b="0" i="0" u="none" strike="noStrike" kern="1200" cap="none" spc="0" normalizeH="0" baseline="0" noProof="0">
                <a:ln>
                  <a:noFill/>
                </a:ln>
                <a:solidFill>
                  <a:srgbClr val="000000"/>
                </a:solidFill>
                <a:effectLst/>
                <a:uLnTx/>
                <a:uFillTx/>
                <a:latin typeface="Fujitsu Infinity Pro" pitchFamily="2" charset="0"/>
                <a:ea typeface="ＭＳ Ｐゴシック" panose="020B0600070205080204" pitchFamily="50" charset="-128"/>
                <a:cs typeface="+mn-cs"/>
              </a:rPr>
              <a:pPr marL="0" marR="0" lvl="0" indent="0" algn="r" defTabSz="954088" rtl="0" eaLnBrk="1" fontAlgn="ctr" latinLnBrk="0" hangingPunct="1">
                <a:lnSpc>
                  <a:spcPct val="100000"/>
                </a:lnSpc>
                <a:spcBef>
                  <a:spcPts val="0"/>
                </a:spcBef>
                <a:spcAft>
                  <a:spcPts val="0"/>
                </a:spcAft>
                <a:buClrTx/>
                <a:buSzTx/>
                <a:buFontTx/>
                <a:buNone/>
                <a:tabLst/>
                <a:defRPr/>
              </a:pPr>
              <a:t>54</a:t>
            </a:fld>
            <a:endParaRPr kumimoji="1" lang="en-GB" altLang="ja-JP" sz="1000" b="0" i="0" u="none" strike="noStrike" kern="1200" cap="none" spc="0" normalizeH="0" baseline="0" noProof="0" dirty="0">
              <a:ln>
                <a:noFill/>
              </a:ln>
              <a:solidFill>
                <a:srgbClr val="000000"/>
              </a:solidFill>
              <a:effectLst/>
              <a:uLnTx/>
              <a:uFillTx/>
              <a:latin typeface="Fujitsu Infinity Pro" pitchFamily="2" charset="0"/>
              <a:ea typeface="ＭＳ Ｐゴシック" panose="020B0600070205080204" pitchFamily="50" charset="-128"/>
              <a:cs typeface="+mn-cs"/>
            </a:endParaRPr>
          </a:p>
        </p:txBody>
      </p:sp>
      <p:sp>
        <p:nvSpPr>
          <p:cNvPr id="210948" name="Rectangle 2"/>
          <p:cNvSpPr>
            <a:spLocks noGrp="1" noRot="1" noChangeAspect="1" noChangeArrowheads="1" noTextEdit="1"/>
          </p:cNvSpPr>
          <p:nvPr>
            <p:ph type="sldImg"/>
          </p:nvPr>
        </p:nvSpPr>
        <p:spPr>
          <a:xfrm>
            <a:off x="88900" y="750888"/>
            <a:ext cx="6699250" cy="3768725"/>
          </a:xfrm>
          <a:solidFill>
            <a:srgbClr val="FFFFFF"/>
          </a:solidFill>
          <a:ln/>
        </p:spPr>
      </p:sp>
      <p:sp>
        <p:nvSpPr>
          <p:cNvPr id="210949" name="Rectangle 3"/>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lIns="93216" tIns="46607" rIns="93216" bIns="46607"/>
          <a:lstStyle/>
          <a:p>
            <a:pPr marL="183105" indent="-183105" defTabSz="917115">
              <a:spcBef>
                <a:spcPts val="518"/>
              </a:spcBef>
              <a:spcAft>
                <a:spcPts val="289"/>
              </a:spcAft>
              <a:defRPr/>
            </a:pPr>
            <a:r>
              <a:rPr lang="en-US" sz="1000" dirty="0"/>
              <a:t>Storage Cluster is the high-availability feature of the ETERNUS DX/AF family. Data is synchronously mirrored between two interlinked systems. In case the primary (active) storage system becomes unavailable (e. g., due to flood, earthquake or other disasters) all primary host connections are switched instantly to the secondary (standby) system. This failover is transparent for both, servers and applications and ensures uninterrupted operations.</a:t>
            </a:r>
            <a:endParaRPr lang="de-DE" sz="1000" dirty="0"/>
          </a:p>
          <a:p>
            <a:pPr eaLnBrk="1" hangingPunct="1"/>
            <a:endParaRPr lang="en-GB" altLang="ja-JP" sz="800" dirty="0"/>
          </a:p>
          <a:p>
            <a:pPr eaLnBrk="1" hangingPunct="1"/>
            <a:r>
              <a:rPr lang="en-GB" altLang="ja-JP" sz="800" dirty="0"/>
              <a:t>Simplifying the picture: Storage cluster consist of Remote Equivalent Copies plus the automated failover. However, different to “normal” clusters the failover is transparent to the servers. That means, the servers do not recognize any changes and no action is required at the server side. </a:t>
            </a:r>
          </a:p>
          <a:p>
            <a:pPr eaLnBrk="1" hangingPunct="1"/>
            <a:endParaRPr lang="en-GB" altLang="ja-JP" sz="800" dirty="0"/>
          </a:p>
          <a:p>
            <a:pPr eaLnBrk="1" hangingPunct="1"/>
            <a:endParaRPr lang="en-GB" altLang="ja-JP" sz="800" dirty="0"/>
          </a:p>
          <a:p>
            <a:pPr marL="228600" indent="-228600">
              <a:spcBef>
                <a:spcPts val="400"/>
              </a:spcBef>
              <a:buClr>
                <a:schemeClr val="accent2"/>
              </a:buClr>
              <a:buFont typeface="Wingdings" panose="05000000000000000000" pitchFamily="2" charset="2"/>
              <a:buChar char="n"/>
            </a:pPr>
            <a:r>
              <a:rPr lang="en-US" sz="1000" kern="1200" dirty="0">
                <a:solidFill>
                  <a:schemeClr val="tx1"/>
                </a:solidFill>
                <a:latin typeface="Fujitsu Infinity Pro" pitchFamily="2" charset="0"/>
                <a:ea typeface="+mn-ea"/>
                <a:cs typeface="Arial" pitchFamily="34" charset="0"/>
              </a:rPr>
              <a:t>In case of a primary storage or site failure, the secondary storage takes over identities (IDs)</a:t>
            </a:r>
          </a:p>
          <a:p>
            <a:pPr marL="228600" indent="-228600">
              <a:spcBef>
                <a:spcPts val="400"/>
              </a:spcBef>
              <a:buClr>
                <a:schemeClr val="accent2"/>
              </a:buClr>
              <a:buFont typeface="Wingdings" panose="05000000000000000000" pitchFamily="2" charset="2"/>
              <a:buChar char="n"/>
            </a:pPr>
            <a:r>
              <a:rPr lang="en-US" sz="1000" kern="1200" dirty="0">
                <a:solidFill>
                  <a:schemeClr val="tx1"/>
                </a:solidFill>
                <a:latin typeface="Fujitsu Infinity Pro" pitchFamily="2" charset="0"/>
                <a:ea typeface="+mn-ea"/>
                <a:cs typeface="Arial" pitchFamily="34" charset="0"/>
              </a:rPr>
              <a:t>I/O is continued by the secondary ETERNUX system transparently</a:t>
            </a:r>
          </a:p>
          <a:p>
            <a:pPr marL="228600" indent="-228600">
              <a:spcBef>
                <a:spcPts val="400"/>
              </a:spcBef>
              <a:buClr>
                <a:schemeClr val="accent2"/>
              </a:buClr>
              <a:buFont typeface="Wingdings" panose="05000000000000000000" pitchFamily="2" charset="2"/>
              <a:buChar char="n"/>
            </a:pPr>
            <a:r>
              <a:rPr lang="en-US" sz="1000" kern="1200" dirty="0">
                <a:solidFill>
                  <a:schemeClr val="tx1"/>
                </a:solidFill>
                <a:latin typeface="Fujitsu Infinity Pro" pitchFamily="2" charset="0"/>
                <a:ea typeface="+mn-ea"/>
                <a:cs typeface="Arial" pitchFamily="34" charset="0"/>
              </a:rPr>
              <a:t>Failover can be executed in both directions and between different disk and flash models</a:t>
            </a:r>
          </a:p>
          <a:p>
            <a:pPr marL="228600" indent="-228600">
              <a:spcBef>
                <a:spcPts val="400"/>
              </a:spcBef>
              <a:buClr>
                <a:schemeClr val="accent2"/>
              </a:buClr>
              <a:buFont typeface="Wingdings" panose="05000000000000000000" pitchFamily="2" charset="2"/>
              <a:buChar char="n"/>
            </a:pPr>
            <a:r>
              <a:rPr lang="en-US" sz="1000" kern="1200" dirty="0">
                <a:solidFill>
                  <a:schemeClr val="tx1"/>
                </a:solidFill>
                <a:latin typeface="Fujitsu Infinity Pro" pitchFamily="2" charset="0"/>
                <a:ea typeface="+mn-ea"/>
                <a:cs typeface="Arial" pitchFamily="34" charset="0"/>
              </a:rPr>
              <a:t>Automatic or manual failover</a:t>
            </a:r>
          </a:p>
          <a:p>
            <a:pPr eaLnBrk="1" hangingPunct="1"/>
            <a:endParaRPr lang="en-GB" altLang="ja-JP" sz="1000" dirty="0"/>
          </a:p>
        </p:txBody>
      </p:sp>
    </p:spTree>
    <p:extLst>
      <p:ext uri="{BB962C8B-B14F-4D97-AF65-F5344CB8AC3E}">
        <p14:creationId xmlns:p14="http://schemas.microsoft.com/office/powerpoint/2010/main" val="1261593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captures</a:t>
            </a:r>
            <a:r>
              <a:rPr lang="en-US" baseline="0" dirty="0"/>
              <a:t> the numerous advantages of flash against Disk, almost every feature is improved with flash.</a:t>
            </a:r>
          </a:p>
          <a:p>
            <a:endParaRPr lang="en-US" baseline="0" dirty="0"/>
          </a:p>
          <a:p>
            <a:pPr marL="182563" marR="0" lvl="0" indent="-182563" algn="l" defTabSz="914400" rtl="0" eaLnBrk="1" fontAlgn="auto" latinLnBrk="0" hangingPunct="1">
              <a:lnSpc>
                <a:spcPct val="100000"/>
              </a:lnSpc>
              <a:spcBef>
                <a:spcPts val="516"/>
              </a:spcBef>
              <a:spcAft>
                <a:spcPts val="288"/>
              </a:spcAft>
              <a:buClr>
                <a:schemeClr val="accent2"/>
              </a:buClr>
              <a:buSzTx/>
              <a:buFont typeface="Wingdings" pitchFamily="2" charset="2"/>
              <a:buChar char="n"/>
              <a:tabLst/>
              <a:defRPr/>
            </a:pPr>
            <a:r>
              <a:rPr lang="en-US" b="0" i="0" dirty="0"/>
              <a:t>For most enterprise workloads acquisition cost plus operating costs of SSDs are already lower than for equivalent HDD arrays </a:t>
            </a:r>
            <a:endParaRPr lang="en-US" dirty="0">
              <a:solidFill>
                <a:schemeClr val="accent1"/>
              </a:solidFill>
            </a:endParaRPr>
          </a:p>
          <a:p>
            <a:pPr marL="182563" marR="0" lvl="0" indent="-182563" algn="l" defTabSz="914400" rtl="0" eaLnBrk="1" fontAlgn="auto" latinLnBrk="0" hangingPunct="1">
              <a:lnSpc>
                <a:spcPct val="100000"/>
              </a:lnSpc>
              <a:spcBef>
                <a:spcPts val="516"/>
              </a:spcBef>
              <a:spcAft>
                <a:spcPts val="288"/>
              </a:spcAft>
              <a:buClr>
                <a:schemeClr val="accent2"/>
              </a:buClr>
              <a:buSzTx/>
              <a:buFont typeface="Wingdings" pitchFamily="2" charset="2"/>
              <a:buChar char="n"/>
              <a:tabLst/>
              <a:defRPr/>
            </a:pPr>
            <a:r>
              <a:rPr lang="en-US" b="0" i="0" dirty="0"/>
              <a:t>Enterprise-grade flash storage has an UBER of 10</a:t>
            </a:r>
            <a:r>
              <a:rPr lang="en-US" b="0" i="0" baseline="30000" dirty="0"/>
              <a:t>-18</a:t>
            </a:r>
            <a:r>
              <a:rPr lang="en-US" b="0" i="0" dirty="0"/>
              <a:t>; that is 100 times better than the best HDD UBER of 10</a:t>
            </a:r>
            <a:r>
              <a:rPr lang="en-US" b="0" i="0" baseline="30000" dirty="0"/>
              <a:t>-16</a:t>
            </a:r>
          </a:p>
          <a:p>
            <a:pPr marL="182563" marR="0" lvl="0" indent="-182563" algn="l" defTabSz="914400" rtl="0" eaLnBrk="1" fontAlgn="auto" latinLnBrk="0" hangingPunct="1">
              <a:lnSpc>
                <a:spcPct val="100000"/>
              </a:lnSpc>
              <a:spcBef>
                <a:spcPts val="516"/>
              </a:spcBef>
              <a:spcAft>
                <a:spcPts val="288"/>
              </a:spcAft>
              <a:buClr>
                <a:schemeClr val="accent2"/>
              </a:buClr>
              <a:buSzTx/>
              <a:buFont typeface="Wingdings" pitchFamily="2" charset="2"/>
              <a:buChar char="n"/>
              <a:tabLst/>
              <a:defRPr/>
            </a:pPr>
            <a:r>
              <a:rPr lang="en-US" b="0" i="0" dirty="0"/>
              <a:t>The average power and cooling consumption for flash-based storage ranges from 50% to 90% less per GB</a:t>
            </a:r>
          </a:p>
          <a:p>
            <a:pPr marL="182563" marR="0" lvl="0" indent="-182563" algn="l" defTabSz="914400" rtl="0" eaLnBrk="1" fontAlgn="auto" latinLnBrk="0" hangingPunct="1">
              <a:lnSpc>
                <a:spcPct val="100000"/>
              </a:lnSpc>
              <a:spcBef>
                <a:spcPts val="516"/>
              </a:spcBef>
              <a:spcAft>
                <a:spcPts val="288"/>
              </a:spcAft>
              <a:buClr>
                <a:schemeClr val="accent2"/>
              </a:buClr>
              <a:buSzTx/>
              <a:buFont typeface="Wingdings" pitchFamily="2" charset="2"/>
              <a:buChar char="n"/>
              <a:tabLst/>
              <a:defRPr/>
            </a:pPr>
            <a:r>
              <a:rPr lang="en-US" b="0" i="0" dirty="0"/>
              <a:t>Flash storage latency is 1,000x lower than HDD storage</a:t>
            </a:r>
          </a:p>
          <a:p>
            <a:pPr marL="182563" marR="0" lvl="0" indent="-182563" algn="l" defTabSz="914400" rtl="0" eaLnBrk="1" fontAlgn="auto" latinLnBrk="0" hangingPunct="1">
              <a:lnSpc>
                <a:spcPct val="100000"/>
              </a:lnSpc>
              <a:spcBef>
                <a:spcPts val="516"/>
              </a:spcBef>
              <a:spcAft>
                <a:spcPts val="288"/>
              </a:spcAft>
              <a:buClr>
                <a:schemeClr val="accent2"/>
              </a:buClr>
              <a:buSzTx/>
              <a:buFont typeface="Wingdings" pitchFamily="2" charset="2"/>
              <a:buChar char="n"/>
              <a:tabLst/>
              <a:defRPr/>
            </a:pPr>
            <a:r>
              <a:rPr lang="en-US" b="0" i="0" dirty="0"/>
              <a:t>Flash commonly averages a 6:1 data reduction rate over a variety of data, while the HDD storage rate averages closer to 2:1</a:t>
            </a:r>
            <a:endParaRPr lang="en-US" dirty="0"/>
          </a:p>
          <a:p>
            <a:pPr marL="0" indent="0">
              <a:buNone/>
            </a:pPr>
            <a:endParaRPr lang="en-US" baseline="0" dirty="0"/>
          </a:p>
          <a:p>
            <a:pPr marL="182563" marR="0" lvl="0" indent="-182563" algn="l" defTabSz="914400" rtl="0" eaLnBrk="1" fontAlgn="auto" latinLnBrk="0" hangingPunct="1">
              <a:lnSpc>
                <a:spcPct val="100000"/>
              </a:lnSpc>
              <a:spcBef>
                <a:spcPts val="516"/>
              </a:spcBef>
              <a:spcAft>
                <a:spcPts val="288"/>
              </a:spcAft>
              <a:buClr>
                <a:schemeClr val="accent2"/>
              </a:buClr>
              <a:buSzTx/>
              <a:buFont typeface="Wingdings" pitchFamily="2" charset="2"/>
              <a:buChar char="n"/>
              <a:tabLst/>
              <a:defRPr/>
            </a:pPr>
            <a:r>
              <a:rPr kumimoji="1" lang="en-US" altLang="ja-JP" sz="1600" dirty="0">
                <a:solidFill>
                  <a:schemeClr val="bg1"/>
                </a:solidFill>
                <a:latin typeface="Fujitsu Sans" panose="020B0404060202020204" pitchFamily="34" charset="0"/>
              </a:rPr>
              <a:t>Source: https://searchstorage.techtarget.com/feature/Seven-ways-flash-data-storage-beats-HDDs-for-any-workload</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BC81D3-C59B-4C63-B840-07ACB8BAB3C6}" type="slidenum">
              <a:rPr kumimoji="0" lang="en-US"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Copyright 2011 FUJITSU</a:t>
            </a:r>
          </a:p>
        </p:txBody>
      </p:sp>
    </p:spTree>
    <p:extLst>
      <p:ext uri="{BB962C8B-B14F-4D97-AF65-F5344CB8AC3E}">
        <p14:creationId xmlns:p14="http://schemas.microsoft.com/office/powerpoint/2010/main" val="38484648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srgbClr val="000000"/>
                </a:solidFill>
                <a:effectLst/>
                <a:uLnTx/>
                <a:uFillTx/>
                <a:latin typeface="Fujitsu Infinity Pro" pitchFamily="2" charset="0"/>
                <a:ea typeface="+mn-ea"/>
                <a:cs typeface="+mn-cs"/>
              </a:rPr>
              <a:t>Copyright 2019 FUJITSU LIMITED</a:t>
            </a:r>
          </a:p>
        </p:txBody>
      </p:sp>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07734-A7B3-479F-9B48-BD0920DAB3E0}" type="slidenum">
              <a:rPr kumimoji="0" lang="en-US" altLang="ja-JP" sz="800" b="0" i="0" u="none" strike="noStrike" kern="1200" cap="none" spc="0" normalizeH="0" baseline="0" noProof="0">
                <a:ln>
                  <a:noFill/>
                </a:ln>
                <a:solidFill>
                  <a:srgbClr val="000000"/>
                </a:solidFill>
                <a:effectLst/>
                <a:uLnTx/>
                <a:uFillTx/>
                <a:latin typeface="Fujitsu Infinity Pro"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altLang="ja-JP" sz="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387074" name="Rectangle 2"/>
          <p:cNvSpPr>
            <a:spLocks noGrp="1" noRot="1" noChangeAspect="1" noChangeArrowheads="1" noTextEdit="1"/>
          </p:cNvSpPr>
          <p:nvPr>
            <p:ph type="sldImg"/>
          </p:nvPr>
        </p:nvSpPr>
        <p:spPr>
          <a:xfrm>
            <a:off x="90488" y="744538"/>
            <a:ext cx="6616700" cy="3722687"/>
          </a:xfrm>
          <a:ln/>
        </p:spPr>
      </p:sp>
      <p:sp>
        <p:nvSpPr>
          <p:cNvPr id="387075" name="Rectangle 3"/>
          <p:cNvSpPr>
            <a:spLocks noGrp="1" noChangeArrowheads="1"/>
          </p:cNvSpPr>
          <p:nvPr>
            <p:ph type="body" idx="1"/>
          </p:nvPr>
        </p:nvSpPr>
        <p:spPr>
          <a:xfrm>
            <a:off x="678657" y="4715947"/>
            <a:ext cx="5619538" cy="4885619"/>
          </a:xfrm>
        </p:spPr>
        <p:txBody>
          <a:bodyPr/>
          <a:lstStyle/>
          <a:p>
            <a:pPr>
              <a:lnSpc>
                <a:spcPct val="90000"/>
              </a:lnSpc>
              <a:spcAft>
                <a:spcPts val="432"/>
              </a:spcAft>
              <a:buFont typeface="Wingdings" panose="05000000000000000000" pitchFamily="2" charset="2"/>
              <a:buChar char="§"/>
            </a:pPr>
            <a:r>
              <a:rPr lang="en-US" sz="1600" b="1" dirty="0"/>
              <a:t>Fujitsu Plugin:</a:t>
            </a:r>
          </a:p>
          <a:p>
            <a:pPr lvl="1">
              <a:lnSpc>
                <a:spcPct val="90000"/>
              </a:lnSpc>
              <a:spcAft>
                <a:spcPts val="432"/>
              </a:spcAft>
              <a:buFont typeface="Wingdings" panose="05000000000000000000" pitchFamily="2" charset="2"/>
              <a:buChar char="§"/>
            </a:pPr>
            <a:r>
              <a:rPr lang="en-US" sz="1400" dirty="0"/>
              <a:t>Offered by Fujitsu</a:t>
            </a:r>
          </a:p>
          <a:p>
            <a:pPr lvl="1">
              <a:lnSpc>
                <a:spcPct val="90000"/>
              </a:lnSpc>
              <a:spcAft>
                <a:spcPts val="432"/>
              </a:spcAft>
              <a:buFont typeface="Wingdings" panose="05000000000000000000" pitchFamily="2" charset="2"/>
              <a:buChar char="§"/>
            </a:pPr>
            <a:r>
              <a:rPr lang="en-US" sz="1400" dirty="0"/>
              <a:t>Separate download on the Backup &amp; Replication download page</a:t>
            </a:r>
          </a:p>
          <a:p>
            <a:pPr lvl="1">
              <a:lnSpc>
                <a:spcPct val="90000"/>
              </a:lnSpc>
              <a:spcAft>
                <a:spcPts val="432"/>
              </a:spcAft>
              <a:buFont typeface="Wingdings" panose="05000000000000000000" pitchFamily="2" charset="2"/>
              <a:buChar char="§"/>
            </a:pPr>
            <a:r>
              <a:rPr lang="en-US" sz="1400" dirty="0"/>
              <a:t>Must be installed on Backup &amp; Replication v9.5 Update 4a or newer</a:t>
            </a:r>
          </a:p>
          <a:p>
            <a:pPr lvl="1">
              <a:lnSpc>
                <a:spcPct val="90000"/>
              </a:lnSpc>
              <a:spcAft>
                <a:spcPts val="432"/>
              </a:spcAft>
              <a:buFont typeface="Wingdings" panose="05000000000000000000" pitchFamily="2" charset="2"/>
              <a:buChar char="§"/>
            </a:pPr>
            <a:r>
              <a:rPr lang="en-US" sz="1400" dirty="0"/>
              <a:t>It won't be included into later Backup &amp; Replication update/version for legal reasons</a:t>
            </a:r>
          </a:p>
          <a:p>
            <a:pPr lvl="1">
              <a:lnSpc>
                <a:spcPct val="90000"/>
              </a:lnSpc>
              <a:spcAft>
                <a:spcPts val="432"/>
              </a:spcAft>
              <a:buFont typeface="Wingdings" panose="05000000000000000000" pitchFamily="2" charset="2"/>
              <a:buChar char="§"/>
            </a:pPr>
            <a:r>
              <a:rPr lang="en-US" sz="1400" dirty="0"/>
              <a:t>Veeam own QA department quality assurance testing for any version/update</a:t>
            </a:r>
          </a:p>
          <a:p>
            <a:pPr lvl="1">
              <a:lnSpc>
                <a:spcPct val="90000"/>
              </a:lnSpc>
              <a:spcAft>
                <a:spcPts val="432"/>
              </a:spcAft>
              <a:buFont typeface="Wingdings" panose="05000000000000000000" pitchFamily="2" charset="2"/>
              <a:buChar char="§"/>
            </a:pPr>
            <a:r>
              <a:rPr lang="en-US" sz="1400" dirty="0"/>
              <a:t>Official Veeam support for the plug-in</a:t>
            </a:r>
          </a:p>
          <a:p>
            <a:pPr lvl="0">
              <a:lnSpc>
                <a:spcPct val="90000"/>
              </a:lnSpc>
              <a:spcAft>
                <a:spcPts val="432"/>
              </a:spcAft>
              <a:buFont typeface="Wingdings" panose="05000000000000000000" pitchFamily="2" charset="2"/>
              <a:buChar char="§"/>
            </a:pPr>
            <a:r>
              <a:rPr lang="de-DE" dirty="0"/>
              <a:t>Supported Storage Systems</a:t>
            </a:r>
            <a:r>
              <a:rPr lang="en-US" sz="1600" dirty="0"/>
              <a:t>:</a:t>
            </a:r>
            <a:r>
              <a:rPr lang="en-US" sz="1600" baseline="0" dirty="0"/>
              <a:t> </a:t>
            </a:r>
            <a:r>
              <a:rPr lang="en-US" sz="1800" dirty="0"/>
              <a:t>Fujitsu intend to support the following storage software with their plug-in: V10L86-0000 and above</a:t>
            </a:r>
          </a:p>
          <a:p>
            <a:pPr marL="358775" lvl="1" indent="-182563">
              <a:lnSpc>
                <a:spcPct val="90000"/>
              </a:lnSpc>
              <a:spcAft>
                <a:spcPts val="432"/>
              </a:spcAft>
            </a:pPr>
            <a:r>
              <a:rPr lang="en-US" sz="1600" dirty="0"/>
              <a:t>This include but is not limited to:</a:t>
            </a:r>
          </a:p>
          <a:p>
            <a:pPr marL="358775" lvl="1" indent="-182563">
              <a:lnSpc>
                <a:spcPct val="90000"/>
              </a:lnSpc>
              <a:spcAft>
                <a:spcPts val="432"/>
              </a:spcAft>
            </a:pPr>
            <a:r>
              <a:rPr lang="en-US" sz="1600" dirty="0"/>
              <a:t>ETERNUS DX Series</a:t>
            </a:r>
          </a:p>
          <a:p>
            <a:pPr marL="358775" lvl="1" indent="-182563">
              <a:lnSpc>
                <a:spcPct val="90000"/>
              </a:lnSpc>
              <a:spcAft>
                <a:spcPts val="432"/>
              </a:spcAft>
            </a:pPr>
            <a:r>
              <a:rPr lang="en-US" sz="1600" dirty="0"/>
              <a:t>ETERNUS AF Series</a:t>
            </a:r>
          </a:p>
          <a:p>
            <a:pPr marL="182563" lvl="0" indent="-182563">
              <a:lnSpc>
                <a:spcPct val="90000"/>
              </a:lnSpc>
              <a:spcAft>
                <a:spcPts val="432"/>
              </a:spcAft>
            </a:pPr>
            <a:r>
              <a:rPr lang="en-US" sz="1800" dirty="0"/>
              <a:t>Supported Protocols: </a:t>
            </a:r>
          </a:p>
          <a:p>
            <a:pPr lvl="1"/>
            <a:r>
              <a:rPr lang="de-DE" sz="1800" dirty="0"/>
              <a:t>FibreChannel (Veeam Proxy needs to be physical)</a:t>
            </a:r>
          </a:p>
          <a:p>
            <a:pPr lvl="1"/>
            <a:r>
              <a:rPr lang="de-DE" sz="1800" dirty="0"/>
              <a:t>iSCSI</a:t>
            </a:r>
          </a:p>
          <a:p>
            <a:pPr marL="358775" lvl="1" indent="-182563">
              <a:lnSpc>
                <a:spcPct val="90000"/>
              </a:lnSpc>
              <a:spcAft>
                <a:spcPts val="432"/>
              </a:spcAft>
            </a:pPr>
            <a:endParaRPr lang="en-US" sz="1600" dirty="0"/>
          </a:p>
          <a:p>
            <a:pPr lvl="1">
              <a:lnSpc>
                <a:spcPct val="90000"/>
              </a:lnSpc>
              <a:spcAft>
                <a:spcPts val="432"/>
              </a:spcAft>
              <a:buFont typeface="Wingdings" panose="05000000000000000000" pitchFamily="2" charset="2"/>
              <a:buChar char="§"/>
            </a:pPr>
            <a:endParaRPr lang="en-US" sz="1400" dirty="0"/>
          </a:p>
          <a:p>
            <a:pPr lvl="1">
              <a:spcBef>
                <a:spcPct val="20000"/>
              </a:spcBef>
              <a:buClr>
                <a:srgbClr val="FF0000"/>
              </a:buClr>
              <a:buSzPct val="80000"/>
              <a:buFont typeface="Wingdings" pitchFamily="2" charset="2"/>
              <a:buNone/>
            </a:pPr>
            <a:endParaRPr lang="en-GB" altLang="ja-JP" dirty="0"/>
          </a:p>
          <a:p>
            <a:pPr>
              <a:spcBef>
                <a:spcPct val="20000"/>
              </a:spcBef>
              <a:buClr>
                <a:srgbClr val="FF0000"/>
              </a:buClr>
              <a:buSzPct val="80000"/>
              <a:buFont typeface="Wingdings" pitchFamily="2" charset="2"/>
              <a:buNone/>
            </a:pPr>
            <a:endParaRPr lang="en-GB" altLang="ja-JP" dirty="0"/>
          </a:p>
        </p:txBody>
      </p:sp>
    </p:spTree>
    <p:extLst>
      <p:ext uri="{BB962C8B-B14F-4D97-AF65-F5344CB8AC3E}">
        <p14:creationId xmlns:p14="http://schemas.microsoft.com/office/powerpoint/2010/main" val="19557714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2563" marR="0" lvl="0" indent="-182563" algn="l" defTabSz="914400" rtl="0" eaLnBrk="1" fontAlgn="auto" latinLnBrk="0" hangingPunct="1">
              <a:lnSpc>
                <a:spcPct val="100000"/>
              </a:lnSpc>
              <a:spcBef>
                <a:spcPts val="516"/>
              </a:spcBef>
              <a:spcAft>
                <a:spcPts val="288"/>
              </a:spcAft>
              <a:buClr>
                <a:schemeClr val="accent2"/>
              </a:buClr>
              <a:buSzTx/>
              <a:buFont typeface="Wingdings" pitchFamily="2" charset="2"/>
              <a:buChar char="n"/>
              <a:tabLst/>
              <a:defRPr/>
            </a:pPr>
            <a:r>
              <a:rPr lang="en-US" sz="1200" kern="1200" dirty="0">
                <a:solidFill>
                  <a:schemeClr val="tx1"/>
                </a:solidFill>
                <a:effectLst/>
                <a:latin typeface="Fujitsu Infinity Pro" pitchFamily="2" charset="0"/>
                <a:ea typeface="+mn-ea"/>
                <a:cs typeface="Arial" pitchFamily="34" charset="0"/>
              </a:rPr>
              <a:t>ETERNUS SF makes it easy to get the best out of the ETERNUS Primary Storage Family. Automated Quality of Services enables you to set up a flexible tier pool. Just set the performance priority you want for each application – and that’s all you need to do! ETERNUS SF automatically monitors compliance with the settings and adjusts performance as necessary. Automated Storage Tiering (AST) refers to the ability of the storage array to move chunks of data between different disk types and RAID levels to strike the right balance between performance and space utilization, thus avoiding so-called hot spots. Frequently accessed data can be moved to high-speed drives such as SSDs, whereas data which is accessed less frequently can be shifted to cost-effective disks with large capacities. Automated Quality of Service (Automated QoS) ensures that specific applications are always allocated a predefined performance level. Adjusting the bandwidth and automatic tuning of the I/O performance makes sure that the required response time per application will be achieved. Combining both optimization features helps administrators balance performance, capacity and cost while coping with peak loads – all it takes is just a few mouse clicks!</a:t>
            </a:r>
          </a:p>
          <a:p>
            <a:endParaRPr lang="en-US" dirty="0"/>
          </a:p>
          <a:p>
            <a:endParaRPr lang="en-US" dirty="0"/>
          </a:p>
          <a:p>
            <a:endParaRPr lang="de-DE" dirty="0"/>
          </a:p>
        </p:txBody>
      </p:sp>
      <p:sp>
        <p:nvSpPr>
          <p:cNvPr id="4" name="Foliennummernplatzhalter 3"/>
          <p:cNvSpPr>
            <a:spLocks noGrp="1"/>
          </p:cNvSpPr>
          <p:nvPr>
            <p:ph type="sldNum" sz="quarter" idx="5"/>
          </p:nvPr>
        </p:nvSpPr>
        <p:spPr/>
        <p:txBody>
          <a:bodyPr/>
          <a:lstStyle/>
          <a:p>
            <a:fld id="{3575AF43-C8A9-49CC-9EBA-70B2055EDC31}" type="slidenum">
              <a:rPr lang="de-DE" smtClean="0"/>
              <a:t>57</a:t>
            </a:fld>
            <a:endParaRPr lang="de-DE" dirty="0"/>
          </a:p>
        </p:txBody>
      </p:sp>
    </p:spTree>
    <p:extLst>
      <p:ext uri="{BB962C8B-B14F-4D97-AF65-F5344CB8AC3E}">
        <p14:creationId xmlns:p14="http://schemas.microsoft.com/office/powerpoint/2010/main" val="24883270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Fujitsu Infinity Pro" pitchFamily="2" charset="0"/>
              </a:rPr>
              <a:t>all-flash storage for all tier one applications brings new challenges</a:t>
            </a:r>
          </a:p>
          <a:p>
            <a:pPr marL="0" indent="0" defTabSz="914307">
              <a:buNone/>
              <a:defRPr/>
            </a:pPr>
            <a:endParaRPr lang="en-GB" dirty="0"/>
          </a:p>
          <a:p>
            <a:pPr marL="0" indent="0" defTabSz="914307">
              <a:buNone/>
              <a:defRPr/>
            </a:pPr>
            <a:r>
              <a:rPr lang="en-GB" dirty="0"/>
              <a:t>Be aware though that data reduction technologies do not suit all data types – some are already compressed, for example.</a:t>
            </a:r>
          </a:p>
          <a:p>
            <a:pPr marL="0" indent="0" defTabSz="914307">
              <a:buNone/>
              <a:defRPr/>
            </a:pPr>
            <a:r>
              <a:rPr lang="en-GB" dirty="0"/>
              <a:t>In addition, turning on data reduction inherently adds a degree of latency back to the storage, which may be a bad idea if absolute performance is key. </a:t>
            </a:r>
            <a:endParaRPr lang="en-US" dirty="0">
              <a:latin typeface="Fujitsu Infinity Pro" pitchFamily="2" charset="0"/>
            </a:endParaRPr>
          </a:p>
          <a:p>
            <a:pPr marL="0" indent="0">
              <a:buNone/>
            </a:pPr>
            <a:endParaRPr lang="de-D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BC81D3-C59B-4C63-B840-07ACB8BAB3C6}" type="slidenum">
              <a:rPr kumimoji="0" lang="en-GB" sz="8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800" b="0" i="0" u="none" strike="noStrike" kern="1200" cap="none" spc="0" normalizeH="0" baseline="0" noProof="0" dirty="0">
              <a:ln>
                <a:noFill/>
              </a:ln>
              <a:solidFill>
                <a:prstClr val="black"/>
              </a:solidFill>
              <a:effectLst/>
              <a:uLnTx/>
              <a:uFillTx/>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ea typeface="+mn-ea"/>
                <a:cs typeface="+mn-cs"/>
              </a:rPr>
              <a:t>Copyright 2011 FUJITSU</a:t>
            </a:r>
          </a:p>
        </p:txBody>
      </p:sp>
    </p:spTree>
    <p:extLst>
      <p:ext uri="{BB962C8B-B14F-4D97-AF65-F5344CB8AC3E}">
        <p14:creationId xmlns:p14="http://schemas.microsoft.com/office/powerpoint/2010/main" val="9556907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BC81D3-C59B-4C63-B840-07ACB8BAB3C6}" type="slidenum">
              <a:rPr kumimoji="0" lang="en-US" sz="800" b="0" i="0" u="none" strike="noStrike" kern="1200" cap="none" spc="0" normalizeH="0" baseline="0" noProof="0" smtClean="0">
                <a:ln>
                  <a:noFill/>
                </a:ln>
                <a:solidFill>
                  <a:srgbClr val="000000"/>
                </a:solidFill>
                <a:effectLst/>
                <a:uLnTx/>
                <a:uFillTx/>
                <a:latin typeface="Fujitsu Infinity Pro"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5" name="Fußzeilenplatzhalt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Fujitsu Infinity Pro" pitchFamily="2" charset="0"/>
                <a:ea typeface="+mn-ea"/>
                <a:cs typeface="+mn-cs"/>
              </a:rPr>
              <a:t>Copyright 2015 FUJITSU</a:t>
            </a:r>
          </a:p>
        </p:txBody>
      </p:sp>
    </p:spTree>
    <p:extLst>
      <p:ext uri="{BB962C8B-B14F-4D97-AF65-F5344CB8AC3E}">
        <p14:creationId xmlns:p14="http://schemas.microsoft.com/office/powerpoint/2010/main" val="3148975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スライド イメージ プレースホルダー 1"/>
          <p:cNvSpPr>
            <a:spLocks noGrp="1" noRot="1" noChangeAspect="1" noTextEdit="1"/>
          </p:cNvSpPr>
          <p:nvPr>
            <p:ph type="sldImg"/>
          </p:nvPr>
        </p:nvSpPr>
        <p:spPr>
          <a:xfrm>
            <a:off x="80963" y="739775"/>
            <a:ext cx="6565900" cy="3694113"/>
          </a:xfrm>
          <a:ln/>
        </p:spPr>
      </p:sp>
      <p:sp>
        <p:nvSpPr>
          <p:cNvPr id="4505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21075">
              <a:defRPr/>
            </a:pPr>
            <a:r>
              <a:rPr lang="en-US" altLang="ja-JP" dirty="0">
                <a:latin typeface="Arial" panose="020B0604020202020204" pitchFamily="34" charset="0"/>
              </a:rPr>
              <a:t>ETERNUS AF series supports major</a:t>
            </a:r>
            <a:r>
              <a:rPr lang="en-US" altLang="ja-JP" baseline="0" dirty="0">
                <a:latin typeface="Arial" panose="020B0604020202020204" pitchFamily="34" charset="0"/>
              </a:rPr>
              <a:t> virtualized platform.</a:t>
            </a:r>
            <a:endParaRPr lang="ja-JP" altLang="en-US" dirty="0">
              <a:latin typeface="Arial" panose="020B0604020202020204" pitchFamily="34" charset="0"/>
            </a:endParaRPr>
          </a:p>
          <a:p>
            <a:endParaRPr lang="ja-JP" altLang="en-US" dirty="0">
              <a:latin typeface="Arial" panose="020B0604020202020204" pitchFamily="34" charset="0"/>
            </a:endParaRPr>
          </a:p>
          <a:p>
            <a:endParaRPr lang="ja-JP" altLang="en-US" dirty="0">
              <a:latin typeface="Arial" panose="020B0604020202020204" pitchFamily="34" charset="0"/>
            </a:endParaRPr>
          </a:p>
        </p:txBody>
      </p:sp>
      <p:sp>
        <p:nvSpPr>
          <p:cNvPr id="45060" name="フッター プレースホルダー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77">
              <a:defRPr kumimoji="1">
                <a:solidFill>
                  <a:srgbClr val="000000"/>
                </a:solidFill>
                <a:latin typeface="ＭＳ Ｐゴシック" panose="020B0600070205080204" pitchFamily="50" charset="-128"/>
                <a:ea typeface="ＭＳ Ｐゴシック" panose="020B0600070205080204" pitchFamily="50" charset="-128"/>
              </a:defRPr>
            </a:lvl1pPr>
            <a:lvl2pPr marL="748374" indent="-287836" defTabSz="917877">
              <a:defRPr kumimoji="1">
                <a:solidFill>
                  <a:srgbClr val="000000"/>
                </a:solidFill>
                <a:latin typeface="ＭＳ Ｐゴシック" panose="020B0600070205080204" pitchFamily="50" charset="-128"/>
                <a:ea typeface="ＭＳ Ｐゴシック" panose="020B0600070205080204" pitchFamily="50" charset="-128"/>
              </a:defRPr>
            </a:lvl2pPr>
            <a:lvl3pPr marL="1151344" indent="-230269" defTabSz="917877">
              <a:defRPr kumimoji="1">
                <a:solidFill>
                  <a:srgbClr val="000000"/>
                </a:solidFill>
                <a:latin typeface="ＭＳ Ｐゴシック" panose="020B0600070205080204" pitchFamily="50" charset="-128"/>
                <a:ea typeface="ＭＳ Ｐゴシック" panose="020B0600070205080204" pitchFamily="50" charset="-128"/>
              </a:defRPr>
            </a:lvl3pPr>
            <a:lvl4pPr marL="1611881" indent="-230269" defTabSz="917877">
              <a:defRPr kumimoji="1">
                <a:solidFill>
                  <a:srgbClr val="000000"/>
                </a:solidFill>
                <a:latin typeface="ＭＳ Ｐゴシック" panose="020B0600070205080204" pitchFamily="50" charset="-128"/>
                <a:ea typeface="ＭＳ Ｐゴシック" panose="020B0600070205080204" pitchFamily="50" charset="-128"/>
              </a:defRPr>
            </a:lvl4pPr>
            <a:lvl5pPr marL="2072419" indent="-230269" defTabSz="917877">
              <a:defRPr kumimoji="1">
                <a:solidFill>
                  <a:srgbClr val="000000"/>
                </a:solidFill>
                <a:latin typeface="ＭＳ Ｐゴシック" panose="020B0600070205080204" pitchFamily="50" charset="-128"/>
                <a:ea typeface="ＭＳ Ｐゴシック" panose="020B0600070205080204" pitchFamily="50" charset="-128"/>
              </a:defRPr>
            </a:lvl5pPr>
            <a:lvl6pPr marL="2532957" indent="-230269" defTabSz="917877"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6pPr>
            <a:lvl7pPr marL="2993494" indent="-230269" defTabSz="917877"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7pPr>
            <a:lvl8pPr marL="3454032" indent="-230269" defTabSz="917877"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8pPr>
            <a:lvl9pPr marL="3914569" indent="-230269" defTabSz="917877"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9pPr>
          </a:lstStyle>
          <a:p>
            <a:pPr marL="0" marR="0" lvl="0" indent="0" algn="l" defTabSz="917877"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Copyright 2016 FUJITSU LIMITED</a:t>
            </a:r>
          </a:p>
        </p:txBody>
      </p:sp>
    </p:spTree>
    <p:extLst>
      <p:ext uri="{BB962C8B-B14F-4D97-AF65-F5344CB8AC3E}">
        <p14:creationId xmlns:p14="http://schemas.microsoft.com/office/powerpoint/2010/main" val="15780575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8" name="Rectangle 2"/>
          <p:cNvSpPr>
            <a:spLocks noGrp="1" noRot="1" noChangeAspect="1" noChangeArrowheads="1" noTextEdit="1"/>
          </p:cNvSpPr>
          <p:nvPr>
            <p:ph type="sldImg"/>
          </p:nvPr>
        </p:nvSpPr>
        <p:spPr>
          <a:xfrm>
            <a:off x="77788" y="731838"/>
            <a:ext cx="6519862" cy="3668712"/>
          </a:xfrm>
          <a:ln/>
        </p:spPr>
      </p:sp>
      <p:sp>
        <p:nvSpPr>
          <p:cNvPr id="103429" name="Rectangle 3"/>
          <p:cNvSpPr>
            <a:spLocks noGrp="1" noChangeArrowheads="1"/>
          </p:cNvSpPr>
          <p:nvPr>
            <p:ph type="body" idx="1"/>
          </p:nvPr>
        </p:nvSpPr>
        <p:spPr>
          <a:xfrm>
            <a:off x="663629" y="4643027"/>
            <a:ext cx="5341832" cy="4400409"/>
          </a:xfrm>
          <a:noFill/>
          <a:ln/>
        </p:spPr>
        <p:txBody>
          <a:bodyPr/>
          <a:lstStyle/>
          <a:p>
            <a:pPr marL="0" indent="0">
              <a:lnSpc>
                <a:spcPct val="80000"/>
              </a:lnSpc>
              <a:buNone/>
              <a:defRPr/>
            </a:pPr>
            <a:r>
              <a:rPr lang="en-US" noProof="0" dirty="0"/>
              <a:t>ETERNUS DX are designed</a:t>
            </a:r>
            <a:r>
              <a:rPr lang="en-US" baseline="0" noProof="0" dirty="0"/>
              <a:t> for highest availability and reliability. However, datacenter operations should be safeguarded by Product Related Services.</a:t>
            </a:r>
            <a:endParaRPr lang="en-US" noProof="0" dirty="0"/>
          </a:p>
          <a:p>
            <a:pPr marL="0" indent="0" defTabSz="901873">
              <a:lnSpc>
                <a:spcPct val="80000"/>
              </a:lnSpc>
              <a:spcBef>
                <a:spcPts val="509"/>
              </a:spcBef>
              <a:spcAft>
                <a:spcPts val="284"/>
              </a:spcAft>
              <a:buNone/>
              <a:defRPr/>
            </a:pPr>
            <a:r>
              <a:rPr lang="en-US" noProof="0" dirty="0"/>
              <a:t>Depending on local requirements Fujitsu offers </a:t>
            </a:r>
            <a:r>
              <a:rPr lang="en-US" dirty="0"/>
              <a:t>a variety of Product Support Services for hardware and software.</a:t>
            </a:r>
            <a:r>
              <a:rPr lang="en-US" noProof="0" dirty="0"/>
              <a:t> Customers</a:t>
            </a:r>
            <a:r>
              <a:rPr lang="en-US" baseline="0" noProof="0" dirty="0"/>
              <a:t> can select the appropriate services according to their specific requirements. </a:t>
            </a:r>
            <a:r>
              <a:rPr lang="en-US" noProof="0" dirty="0"/>
              <a:t>Even sophisticated services like guaranteed hardware recovery times and</a:t>
            </a:r>
            <a:r>
              <a:rPr lang="en-US" baseline="0" noProof="0" dirty="0"/>
              <a:t> proactive support services are on hand in </a:t>
            </a:r>
            <a:r>
              <a:rPr lang="en-US" noProof="0" dirty="0"/>
              <a:t>mature markets. </a:t>
            </a:r>
          </a:p>
        </p:txBody>
      </p:sp>
      <p:sp>
        <p:nvSpPr>
          <p:cNvPr id="8" name="スライド番号プレースホルダ 7"/>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64DB8-8492-43E5-8FFA-9186DA2721A3}" type="slidenum">
              <a:rPr kumimoji="0" lang="en-GB" altLang="ja-JP" sz="800" b="0" i="0" u="none" strike="noStrike" kern="1200" cap="none" spc="0" normalizeH="0" baseline="0" noProof="0" smtClean="0">
                <a:ln>
                  <a:noFill/>
                </a:ln>
                <a:solidFill>
                  <a:srgbClr val="000000"/>
                </a:solidFill>
                <a:effectLst/>
                <a:uLnTx/>
                <a:uFillTx/>
                <a:latin typeface="Fujitsu Infinity Pro"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altLang="ja-JP" sz="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9" name="フッター プレースホルダ 8"/>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a:ln>
                  <a:noFill/>
                </a:ln>
                <a:solidFill>
                  <a:srgbClr val="000000"/>
                </a:solidFill>
                <a:effectLst/>
                <a:uLnTx/>
                <a:uFillTx/>
                <a:latin typeface="Fujitsu Infinity Pro" pitchFamily="2" charset="0"/>
                <a:ea typeface="+mn-ea"/>
                <a:cs typeface="+mn-cs"/>
              </a:rPr>
              <a:t>Copyright 2011 FUJITSU LIMITED</a:t>
            </a:r>
          </a:p>
        </p:txBody>
      </p:sp>
    </p:spTree>
    <p:extLst>
      <p:ext uri="{BB962C8B-B14F-4D97-AF65-F5344CB8AC3E}">
        <p14:creationId xmlns:p14="http://schemas.microsoft.com/office/powerpoint/2010/main" val="12363819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3105" indent="-183105" defTabSz="917115">
              <a:spcBef>
                <a:spcPts val="518"/>
              </a:spcBef>
              <a:spcAft>
                <a:spcPts val="289"/>
              </a:spcAft>
              <a:defRPr/>
            </a:pPr>
            <a:r>
              <a:rPr lang="en-US" noProof="0" dirty="0"/>
              <a:t>Additional information are available in the Internet.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BC81D3-C59B-4C63-B840-07ACB8BAB3C6}" type="slidenum">
              <a:rPr kumimoji="0" lang="en-GB" sz="800" b="0" i="0" u="none" strike="noStrike" kern="1200" cap="none" spc="0" normalizeH="0" baseline="0" noProof="0" smtClean="0">
                <a:ln>
                  <a:noFill/>
                </a:ln>
                <a:solidFill>
                  <a:srgbClr val="000000"/>
                </a:solidFill>
                <a:effectLst/>
                <a:uLnTx/>
                <a:uFillTx/>
                <a:latin typeface="Fujitsu Infinity Pro"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Fujitsu Infinity Pro" pitchFamily="2" charset="0"/>
                <a:ea typeface="+mn-ea"/>
                <a:cs typeface="+mn-cs"/>
              </a:rPr>
              <a:t>Copyright 2011 FUJITSU</a:t>
            </a:r>
          </a:p>
        </p:txBody>
      </p:sp>
    </p:spTree>
    <p:extLst>
      <p:ext uri="{BB962C8B-B14F-4D97-AF65-F5344CB8AC3E}">
        <p14:creationId xmlns:p14="http://schemas.microsoft.com/office/powerpoint/2010/main" val="34310475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563" marR="0" lvl="0" indent="-182563" algn="l" defTabSz="914400" rtl="0" eaLnBrk="1" fontAlgn="auto" latinLnBrk="0" hangingPunct="1">
              <a:lnSpc>
                <a:spcPct val="100000"/>
              </a:lnSpc>
              <a:spcBef>
                <a:spcPts val="516"/>
              </a:spcBef>
              <a:spcAft>
                <a:spcPts val="288"/>
              </a:spcAft>
              <a:buClr>
                <a:schemeClr val="accent2"/>
              </a:buClr>
              <a:buSzTx/>
              <a:buFont typeface="Wingdings" pitchFamily="2" charset="2"/>
              <a:buChar char="n"/>
              <a:tabLst/>
              <a:defRPr/>
            </a:pPr>
            <a:r>
              <a:rPr lang="en-US" dirty="0"/>
              <a:t>This slide</a:t>
            </a:r>
            <a:r>
              <a:rPr lang="en-US" baseline="0" dirty="0"/>
              <a:t> captures the summary of key differentiators and corresponding benefits of the ETERNUS Primary Storage Family.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BC81D3-C59B-4C63-B840-07ACB8BAB3C6}" type="slidenum">
              <a:rPr kumimoji="0" lang="en-GB" sz="800" b="0" i="0" u="none" strike="noStrike" kern="1200" cap="none" spc="0" normalizeH="0" baseline="0" noProof="0" smtClean="0">
                <a:ln>
                  <a:noFill/>
                </a:ln>
                <a:solidFill>
                  <a:srgbClr val="000000"/>
                </a:solidFill>
                <a:effectLst/>
                <a:uLnTx/>
                <a:uFillTx/>
                <a:latin typeface="Fujitsu Infinity Pro"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Fujitsu Infinity Pro" pitchFamily="2" charset="0"/>
                <a:ea typeface="+mn-ea"/>
                <a:cs typeface="+mn-cs"/>
              </a:rPr>
              <a:t>Copyright 2011 FUJITSU</a:t>
            </a:r>
          </a:p>
        </p:txBody>
      </p:sp>
    </p:spTree>
    <p:extLst>
      <p:ext uri="{BB962C8B-B14F-4D97-AF65-F5344CB8AC3E}">
        <p14:creationId xmlns:p14="http://schemas.microsoft.com/office/powerpoint/2010/main" val="926687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BC81D3-C59B-4C63-B840-07ACB8BAB3C6}" type="slidenum">
              <a:rPr kumimoji="0" lang="en-US"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Copyright 2011 FUJITSU</a:t>
            </a:r>
          </a:p>
        </p:txBody>
      </p:sp>
    </p:spTree>
    <p:extLst>
      <p:ext uri="{BB962C8B-B14F-4D97-AF65-F5344CB8AC3E}">
        <p14:creationId xmlns:p14="http://schemas.microsoft.com/office/powerpoint/2010/main" val="3975474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compares all the speeds and feeds of our existing all-flash</a:t>
            </a:r>
            <a:r>
              <a:rPr lang="en-US" baseline="0" dirty="0"/>
              <a:t> systems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BC81D3-C59B-4C63-B840-07ACB8BAB3C6}" type="slidenum">
              <a:rPr kumimoji="0" lang="en-US" sz="800" b="0" i="0" u="none" strike="noStrike" kern="1200" cap="none" spc="0" normalizeH="0" baseline="0" noProof="0" smtClean="0">
                <a:ln>
                  <a:noFill/>
                </a:ln>
                <a:solidFill>
                  <a:srgbClr val="000000"/>
                </a:solidFill>
                <a:effectLst/>
                <a:uLnTx/>
                <a:uFillTx/>
                <a:latin typeface="Fujitsu Sans" panose="020B040406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800" b="0" i="0" u="none" strike="noStrike" kern="1200" cap="none" spc="0" normalizeH="0" baseline="0" noProof="0" dirty="0">
              <a:ln>
                <a:noFill/>
              </a:ln>
              <a:solidFill>
                <a:srgbClr val="000000"/>
              </a:solidFill>
              <a:effectLst/>
              <a:uLnTx/>
              <a:uFillTx/>
              <a:latin typeface="Fujitsu Sans" panose="020B040406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Fujitsu Sans" panose="020B0404060202020204" pitchFamily="34" charset="0"/>
                <a:ea typeface="+mn-ea"/>
                <a:cs typeface="+mn-cs"/>
              </a:rPr>
              <a:t>Copyright 2011 FUJITSU</a:t>
            </a:r>
          </a:p>
        </p:txBody>
      </p:sp>
    </p:spTree>
    <p:extLst>
      <p:ext uri="{BB962C8B-B14F-4D97-AF65-F5344CB8AC3E}">
        <p14:creationId xmlns:p14="http://schemas.microsoft.com/office/powerpoint/2010/main" val="3097600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mj-lt"/>
              <a:buNone/>
            </a:pPr>
            <a:r>
              <a:rPr lang="en-US" sz="1200" dirty="0"/>
              <a:t>Fujitsu ETERNUS</a:t>
            </a:r>
            <a:r>
              <a:rPr lang="en-US" sz="1200" baseline="0" dirty="0"/>
              <a:t> </a:t>
            </a:r>
            <a:r>
              <a:rPr lang="en-GB" sz="1200" dirty="0"/>
              <a:t>Fujitsu ETERNUS AF S3 and ETERNUS DX S5</a:t>
            </a:r>
            <a:r>
              <a:rPr lang="en-GB" sz="1200" baseline="0" dirty="0"/>
              <a:t> </a:t>
            </a:r>
            <a:r>
              <a:rPr lang="en-US" sz="1200" baseline="0" dirty="0"/>
              <a:t>have unique differentiators that distinguish it from competition:</a:t>
            </a:r>
            <a:endParaRPr lang="en-US" sz="1200" dirty="0"/>
          </a:p>
          <a:p>
            <a:pPr>
              <a:buFont typeface="+mj-lt"/>
              <a:buAutoNum type="arabicPeriod"/>
            </a:pPr>
            <a:r>
              <a:rPr lang="en-US" sz="1200" dirty="0"/>
              <a:t>Seamless Family architecture </a:t>
            </a:r>
          </a:p>
          <a:p>
            <a:pPr lvl="1"/>
            <a:r>
              <a:rPr lang="en-US" sz="1100" dirty="0">
                <a:latin typeface="Fujitsu Infinity Pro" pitchFamily="2" charset="0"/>
                <a:cs typeface="Meiryo UI" panose="020B0604030504040204" pitchFamily="50" charset="-128"/>
              </a:rPr>
              <a:t>Easy upgrades</a:t>
            </a:r>
            <a:r>
              <a:rPr lang="en-US" sz="1100" baseline="0" dirty="0">
                <a:latin typeface="Fujitsu Infinity Pro" pitchFamily="2" charset="0"/>
                <a:cs typeface="Meiryo UI" panose="020B0604030504040204" pitchFamily="50" charset="-128"/>
              </a:rPr>
              <a:t> </a:t>
            </a:r>
            <a:r>
              <a:rPr lang="en-US" sz="1100" dirty="0">
                <a:latin typeface="Fujitsu Infinity Pro" pitchFamily="2" charset="0"/>
                <a:cs typeface="Meiryo UI" panose="020B0604030504040204" pitchFamily="50" charset="-128"/>
              </a:rPr>
              <a:t>and investment protection</a:t>
            </a:r>
          </a:p>
          <a:p>
            <a:pPr lvl="1"/>
            <a:r>
              <a:rPr lang="en-US" sz="1100" dirty="0">
                <a:latin typeface="Fujitsu Infinity Pro" pitchFamily="2" charset="0"/>
                <a:cs typeface="Meiryo UI" panose="020B0604030504040204" pitchFamily="50" charset="-128"/>
              </a:rPr>
              <a:t>Simple, comprehensive and unified administration via one management platform: ETERNUS SF </a:t>
            </a:r>
          </a:p>
          <a:p>
            <a:pPr>
              <a:buFont typeface="+mj-lt"/>
              <a:buAutoNum type="arabicPeriod"/>
            </a:pPr>
            <a:r>
              <a:rPr lang="en-US" sz="1200" dirty="0"/>
              <a:t>Optimized for peak performance: </a:t>
            </a:r>
          </a:p>
          <a:p>
            <a:pPr lvl="1"/>
            <a:r>
              <a:rPr lang="en-US" altLang="ja-JP" sz="1100" dirty="0">
                <a:solidFill>
                  <a:srgbClr val="C00000"/>
                </a:solidFill>
                <a:latin typeface="Fujitsu Infinity Pro" pitchFamily="2" charset="0"/>
                <a:cs typeface="Meiryo UI" panose="020B0604030504040204" pitchFamily="50" charset="-128"/>
              </a:rPr>
              <a:t>Ultra-fast response times with all-flash performance</a:t>
            </a:r>
          </a:p>
          <a:p>
            <a:pPr lvl="1"/>
            <a:r>
              <a:rPr lang="en-US" altLang="ja-JP" sz="1100" dirty="0">
                <a:solidFill>
                  <a:srgbClr val="C00000"/>
                </a:solidFill>
                <a:latin typeface="Fujitsu Infinity Pro" pitchFamily="2" charset="0"/>
                <a:cs typeface="Meiryo UI" panose="020B0604030504040204" pitchFamily="50" charset="-128"/>
              </a:rPr>
              <a:t>Balancing speed and cost with the flexible combination</a:t>
            </a:r>
            <a:r>
              <a:rPr lang="en-US" altLang="ja-JP" sz="1100" baseline="0" dirty="0">
                <a:solidFill>
                  <a:srgbClr val="C00000"/>
                </a:solidFill>
                <a:latin typeface="Fujitsu Infinity Pro" pitchFamily="2" charset="0"/>
                <a:cs typeface="Meiryo UI" panose="020B0604030504040204" pitchFamily="50" charset="-128"/>
              </a:rPr>
              <a:t> </a:t>
            </a:r>
            <a:r>
              <a:rPr lang="en-US" altLang="ja-JP" sz="1100" dirty="0">
                <a:solidFill>
                  <a:srgbClr val="C00000"/>
                </a:solidFill>
                <a:latin typeface="Fujitsu Infinity Pro" pitchFamily="2" charset="0"/>
                <a:cs typeface="Meiryo UI" panose="020B0604030504040204" pitchFamily="50" charset="-128"/>
              </a:rPr>
              <a:t>of SSDs, SAS and nearline SAS</a:t>
            </a:r>
            <a:endParaRPr lang="en-US" sz="1100" dirty="0"/>
          </a:p>
          <a:p>
            <a:pPr marL="182563" marR="0" lvl="0" indent="-182563" algn="l" defTabSz="914400" rtl="0" eaLnBrk="1" fontAlgn="auto" latinLnBrk="0" hangingPunct="1">
              <a:lnSpc>
                <a:spcPct val="100000"/>
              </a:lnSpc>
              <a:spcBef>
                <a:spcPts val="516"/>
              </a:spcBef>
              <a:spcAft>
                <a:spcPts val="288"/>
              </a:spcAft>
              <a:buClr>
                <a:schemeClr val="accent2"/>
              </a:buClr>
              <a:buSzTx/>
              <a:buFont typeface="+mj-lt"/>
              <a:buAutoNum type="arabicPeriod"/>
              <a:tabLst/>
              <a:defRPr/>
            </a:pPr>
            <a:r>
              <a:rPr lang="en-US" sz="1200" dirty="0">
                <a:solidFill>
                  <a:schemeClr val="tx1"/>
                </a:solidFill>
              </a:rPr>
              <a:t>Intelligent data management</a:t>
            </a:r>
          </a:p>
          <a:p>
            <a:pPr marL="358775" marR="0" lvl="1" indent="-182563" algn="l" defTabSz="914400" rtl="0" eaLnBrk="1" fontAlgn="auto" latinLnBrk="0" hangingPunct="1">
              <a:lnSpc>
                <a:spcPct val="100000"/>
              </a:lnSpc>
              <a:spcBef>
                <a:spcPts val="516"/>
              </a:spcBef>
              <a:spcAft>
                <a:spcPts val="288"/>
              </a:spcAft>
              <a:buClr>
                <a:schemeClr val="accent2"/>
              </a:buClr>
              <a:buSzTx/>
              <a:tabLst/>
              <a:defRPr/>
            </a:pPr>
            <a:r>
              <a:rPr lang="en-US" sz="900" kern="1200" dirty="0">
                <a:solidFill>
                  <a:schemeClr val="tx1"/>
                </a:solidFill>
                <a:ea typeface="+mn-ea"/>
                <a:cs typeface="Meiryo UI" panose="020B0604030504040204" pitchFamily="50" charset="-128"/>
              </a:rPr>
              <a:t>Hardware</a:t>
            </a:r>
            <a:r>
              <a:rPr lang="en-US" sz="900" kern="1200" baseline="0" dirty="0">
                <a:solidFill>
                  <a:schemeClr val="tx1"/>
                </a:solidFill>
                <a:ea typeface="+mn-ea"/>
                <a:cs typeface="Meiryo UI" panose="020B0604030504040204" pitchFamily="50" charset="-128"/>
              </a:rPr>
              <a:t> accelerated Dedupe and Compression </a:t>
            </a:r>
            <a:endParaRPr lang="en-US" sz="1000" kern="1200" dirty="0">
              <a:solidFill>
                <a:schemeClr val="tx1"/>
              </a:solidFill>
              <a:latin typeface="Fujitsu Infinity Pro" pitchFamily="2" charset="0"/>
              <a:ea typeface="+mn-ea"/>
              <a:cs typeface="Arial" pitchFamily="34" charset="0"/>
            </a:endParaRPr>
          </a:p>
          <a:p>
            <a:pPr marL="182563" indent="-182563" algn="l" defTabSz="914400" rtl="0" eaLnBrk="1" latinLnBrk="0" hangingPunct="1">
              <a:spcBef>
                <a:spcPts val="516"/>
              </a:spcBef>
              <a:spcAft>
                <a:spcPts val="288"/>
              </a:spcAft>
              <a:buClr>
                <a:schemeClr val="accent2"/>
              </a:buClr>
              <a:buFont typeface="+mj-lt"/>
              <a:buAutoNum type="arabicPeriod"/>
            </a:pPr>
            <a:r>
              <a:rPr lang="en-US" sz="1200" kern="1200" dirty="0">
                <a:solidFill>
                  <a:schemeClr val="tx1"/>
                </a:solidFill>
                <a:latin typeface="Fujitsu Infinity Pro" pitchFamily="2" charset="0"/>
                <a:ea typeface="+mn-ea"/>
                <a:cs typeface="Arial" pitchFamily="34" charset="0"/>
              </a:rPr>
              <a:t>Always available and solidly reliable</a:t>
            </a:r>
          </a:p>
          <a:p>
            <a:pPr marL="358775" marR="0" lvl="1" indent="-176213" algn="l" defTabSz="914400" rtl="0" eaLnBrk="1" fontAlgn="auto" latinLnBrk="0" hangingPunct="1">
              <a:lnSpc>
                <a:spcPct val="100000"/>
              </a:lnSpc>
              <a:spcBef>
                <a:spcPts val="0"/>
              </a:spcBef>
              <a:spcAft>
                <a:spcPts val="288"/>
              </a:spcAft>
              <a:buClr>
                <a:schemeClr val="tx2"/>
              </a:buClr>
              <a:buSzTx/>
              <a:buFont typeface="Wingdings" pitchFamily="2" charset="2"/>
              <a:buChar char="n"/>
              <a:tabLst/>
              <a:defRPr/>
            </a:pPr>
            <a:r>
              <a:rPr lang="en-US" sz="1100" dirty="0">
                <a:latin typeface="Fujitsu Infinity Pro" pitchFamily="2" charset="0"/>
                <a:cs typeface="Meiryo UI" panose="020B0604030504040204" pitchFamily="50" charset="-128"/>
              </a:rPr>
              <a:t>Native</a:t>
            </a:r>
            <a:r>
              <a:rPr lang="en-US" sz="1100" baseline="0" dirty="0">
                <a:latin typeface="Fujitsu Infinity Pro" pitchFamily="2" charset="0"/>
                <a:cs typeface="Meiryo UI" panose="020B0604030504040204" pitchFamily="50" charset="-128"/>
              </a:rPr>
              <a:t> Replication as well as </a:t>
            </a:r>
            <a:r>
              <a:rPr lang="en-US" sz="1100" dirty="0">
                <a:latin typeface="Fujitsu Infinity Pro" pitchFamily="2" charset="0"/>
                <a:cs typeface="Meiryo UI" panose="020B0604030504040204" pitchFamily="50" charset="-128"/>
              </a:rPr>
              <a:t>transparent Failover (Manual or automatic) between different ETERNUS AF/DX models</a:t>
            </a:r>
          </a:p>
          <a:p>
            <a:pPr lvl="1"/>
            <a:r>
              <a:rPr lang="en-US" sz="1100" dirty="0">
                <a:latin typeface="Fujitsu Infinity Pro" pitchFamily="2" charset="0"/>
                <a:cs typeface="Meiryo UI" panose="020B0604030504040204" pitchFamily="50" charset="-128"/>
              </a:rPr>
              <a:t>Mirroring of business-critical data via ETERNUS Storage Cluster </a:t>
            </a:r>
          </a:p>
          <a:p>
            <a:pPr lvl="1"/>
            <a:r>
              <a:rPr lang="de-DE" sz="1100" dirty="0"/>
              <a:t>Seamless and efficient data migration (both online and offline)</a:t>
            </a:r>
            <a:endParaRPr lang="en-US" sz="1100" dirty="0">
              <a:latin typeface="Fujitsu Infinity Pro" pitchFamily="2" charset="0"/>
              <a:cs typeface="Meiryo UI" panose="020B0604030504040204" pitchFamily="50" charset="-128"/>
            </a:endParaRPr>
          </a:p>
          <a:p>
            <a:pPr>
              <a:buFont typeface="+mj-lt"/>
              <a:buAutoNum type="arabicPeriod"/>
            </a:pPr>
            <a:r>
              <a:rPr lang="en-US" sz="1200" dirty="0"/>
              <a:t>Simplified Storage Operations</a:t>
            </a:r>
          </a:p>
          <a:p>
            <a:pPr lvl="1"/>
            <a:r>
              <a:rPr lang="en-US" sz="1100" dirty="0">
                <a:latin typeface="Fujitsu Infinity Pro" pitchFamily="2" charset="0"/>
                <a:cs typeface="Meiryo UI" panose="020B0604030504040204" pitchFamily="50" charset="-128"/>
              </a:rPr>
              <a:t>Automated Quality of Service</a:t>
            </a:r>
          </a:p>
          <a:p>
            <a:pPr marL="358775" marR="0" lvl="1" indent="-176213" algn="l" defTabSz="914400" rtl="0" eaLnBrk="1" fontAlgn="auto" latinLnBrk="0" hangingPunct="1">
              <a:lnSpc>
                <a:spcPct val="100000"/>
              </a:lnSpc>
              <a:spcBef>
                <a:spcPts val="0"/>
              </a:spcBef>
              <a:spcAft>
                <a:spcPts val="288"/>
              </a:spcAft>
              <a:buClr>
                <a:schemeClr val="tx2"/>
              </a:buClr>
              <a:buSzTx/>
              <a:buFont typeface="Wingdings" pitchFamily="2" charset="2"/>
              <a:buChar char="n"/>
              <a:tabLst/>
              <a:defRPr/>
            </a:pPr>
            <a:r>
              <a:rPr lang="en-US" sz="1100" dirty="0">
                <a:latin typeface="Fujitsu Infinity Pro" pitchFamily="2" charset="0"/>
                <a:cs typeface="Meiryo UI" panose="020B0604030504040204" pitchFamily="50" charset="-128"/>
              </a:rPr>
              <a:t>Deduplication and/or compression – but only where required</a:t>
            </a:r>
          </a:p>
          <a:p>
            <a:pPr lvl="1"/>
            <a:r>
              <a:rPr lang="en-US" sz="1100" dirty="0">
                <a:latin typeface="Fujitsu Infinity Pro" pitchFamily="2" charset="0"/>
                <a:cs typeface="Meiryo UI" panose="020B0604030504040204" pitchFamily="50" charset="-128"/>
              </a:rPr>
              <a:t>Automated Storage</a:t>
            </a:r>
            <a:r>
              <a:rPr lang="en-US" sz="1100" baseline="0" dirty="0">
                <a:latin typeface="Fujitsu Infinity Pro" pitchFamily="2" charset="0"/>
                <a:cs typeface="Meiryo UI" panose="020B0604030504040204" pitchFamily="50" charset="-128"/>
              </a:rPr>
              <a:t> Tiering</a:t>
            </a:r>
          </a:p>
          <a:p>
            <a:pPr marL="176212" lvl="1" indent="0">
              <a:buNone/>
            </a:pPr>
            <a:endParaRPr lang="en-US" sz="1000" baseline="0" dirty="0"/>
          </a:p>
          <a:p>
            <a:pPr marL="0" marR="0" lvl="0" indent="0" algn="l" defTabSz="914400" rtl="0" eaLnBrk="1" fontAlgn="auto" latinLnBrk="0" hangingPunct="1">
              <a:lnSpc>
                <a:spcPct val="100000"/>
              </a:lnSpc>
              <a:spcBef>
                <a:spcPts val="516"/>
              </a:spcBef>
              <a:spcAft>
                <a:spcPts val="288"/>
              </a:spcAft>
              <a:buClr>
                <a:schemeClr val="accent2"/>
              </a:buClr>
              <a:buSzTx/>
              <a:buFont typeface="Wingdings" pitchFamily="2" charset="2"/>
              <a:buNone/>
              <a:tabLst/>
              <a:defRPr/>
            </a:pPr>
            <a:r>
              <a:rPr lang="en-US" dirty="0"/>
              <a:t>Note: The</a:t>
            </a:r>
            <a:r>
              <a:rPr lang="en-US" baseline="0" dirty="0"/>
              <a:t> icons used in this slide will appear in subsequent slides to illustrate ETERNUS differentiators in detail.</a:t>
            </a:r>
            <a:endParaRPr lang="en-US" dirty="0"/>
          </a:p>
          <a:p>
            <a:pPr marL="0" indent="0">
              <a:buNone/>
            </a:pPr>
            <a:endParaRPr lang="en-US" dirty="0"/>
          </a:p>
          <a:p>
            <a:endParaRPr lang="en-US" dirty="0"/>
          </a:p>
          <a:p>
            <a:endParaRPr lang="en-US" dirty="0"/>
          </a:p>
          <a:p>
            <a:endParaRPr lang="en-US" dirty="0"/>
          </a:p>
          <a:p>
            <a:endParaRPr lang="de-DE" dirty="0"/>
          </a:p>
        </p:txBody>
      </p:sp>
      <p:sp>
        <p:nvSpPr>
          <p:cNvPr id="4" name="Foliennummernplatzhalter 3"/>
          <p:cNvSpPr>
            <a:spLocks noGrp="1"/>
          </p:cNvSpPr>
          <p:nvPr>
            <p:ph type="sldNum" sz="quarter" idx="5"/>
          </p:nvPr>
        </p:nvSpPr>
        <p:spPr/>
        <p:txBody>
          <a:bodyPr/>
          <a:lstStyle/>
          <a:p>
            <a:fld id="{3575AF43-C8A9-49CC-9EBA-70B2055EDC31}" type="slidenum">
              <a:rPr lang="de-DE" smtClean="0"/>
              <a:t>9</a:t>
            </a:fld>
            <a:endParaRPr lang="de-DE" dirty="0"/>
          </a:p>
        </p:txBody>
      </p:sp>
    </p:spTree>
    <p:extLst>
      <p:ext uri="{BB962C8B-B14F-4D97-AF65-F5344CB8AC3E}">
        <p14:creationId xmlns:p14="http://schemas.microsoft.com/office/powerpoint/2010/main" val="3540962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2075" y="744538"/>
            <a:ext cx="6613525" cy="3721100"/>
          </a:xfrm>
        </p:spPr>
      </p:sp>
      <p:sp>
        <p:nvSpPr>
          <p:cNvPr id="3" name="Notizenplatzhalter 2"/>
          <p:cNvSpPr>
            <a:spLocks noGrp="1"/>
          </p:cNvSpPr>
          <p:nvPr>
            <p:ph type="body" idx="1"/>
          </p:nvPr>
        </p:nvSpPr>
        <p:spPr/>
        <p:txBody>
          <a:bodyPr/>
          <a:lstStyle/>
          <a:p>
            <a:pPr marL="0" indent="0">
              <a:spcBef>
                <a:spcPts val="201"/>
              </a:spcBef>
              <a:buNone/>
            </a:pPr>
            <a:r>
              <a:rPr lang="en-US" sz="1200" dirty="0"/>
              <a:t>It is also essential to use management software having intuitive features so that you benefit from operations that run efficiently over the long-term.</a:t>
            </a:r>
          </a:p>
          <a:p>
            <a:pPr marL="0" indent="0">
              <a:spcBef>
                <a:spcPts val="201"/>
              </a:spcBef>
              <a:buNone/>
            </a:pPr>
            <a:r>
              <a:rPr lang="de-DE" sz="1200" dirty="0"/>
              <a:t>With the ETERNUS SF Express management software, which comes free of charge with the ETERNUS DX entry systems, </a:t>
            </a:r>
            <a:r>
              <a:rPr lang="en-US" sz="1200" dirty="0"/>
              <a:t>Wizard support for the complete configuration can be done in just three steps.</a:t>
            </a:r>
          </a:p>
          <a:p>
            <a:pPr>
              <a:spcBef>
                <a:spcPts val="201"/>
              </a:spcBef>
            </a:pPr>
            <a:r>
              <a:rPr lang="de-DE" sz="1200" dirty="0"/>
              <a:t>Make your selection in the menu</a:t>
            </a:r>
          </a:p>
          <a:p>
            <a:pPr>
              <a:spcBef>
                <a:spcPts val="201"/>
              </a:spcBef>
            </a:pPr>
            <a:r>
              <a:rPr lang="de-DE" sz="1200" dirty="0"/>
              <a:t>Check the system status</a:t>
            </a:r>
          </a:p>
          <a:p>
            <a:pPr>
              <a:spcBef>
                <a:spcPts val="201"/>
              </a:spcBef>
            </a:pPr>
            <a:r>
              <a:rPr lang="de-DE" sz="1200" dirty="0"/>
              <a:t>And define an action.</a:t>
            </a:r>
          </a:p>
          <a:p>
            <a:pPr>
              <a:spcBef>
                <a:spcPts val="201"/>
              </a:spcBef>
            </a:pPr>
            <a:r>
              <a:rPr lang="de-DE" sz="1200" dirty="0"/>
              <a:t>Done.</a:t>
            </a:r>
          </a:p>
          <a:p>
            <a:pPr>
              <a:spcBef>
                <a:spcPts val="201"/>
              </a:spcBef>
            </a:pPr>
            <a:endParaRPr lang="de-DE" sz="1200" dirty="0"/>
          </a:p>
          <a:p>
            <a:pPr marL="0" indent="0">
              <a:spcBef>
                <a:spcPts val="201"/>
              </a:spcBef>
              <a:spcAft>
                <a:spcPts val="301"/>
              </a:spcAft>
              <a:buNone/>
            </a:pPr>
            <a:r>
              <a:rPr lang="en-US" sz="1200" b="1" dirty="0">
                <a:solidFill>
                  <a:srgbClr val="FF0000"/>
                </a:solidFill>
              </a:rPr>
              <a:t>Configuration assistance</a:t>
            </a:r>
          </a:p>
          <a:p>
            <a:pPr marL="267953" indent="-267953">
              <a:spcBef>
                <a:spcPts val="201"/>
              </a:spcBef>
              <a:spcAft>
                <a:spcPts val="301"/>
              </a:spcAft>
            </a:pPr>
            <a:r>
              <a:rPr lang="en-US" sz="1200" dirty="0"/>
              <a:t>Easy expansion using a specific wizards</a:t>
            </a:r>
          </a:p>
          <a:p>
            <a:pPr marL="0" indent="0">
              <a:spcBef>
                <a:spcPts val="201"/>
              </a:spcBef>
              <a:spcAft>
                <a:spcPts val="301"/>
              </a:spcAft>
              <a:buNone/>
            </a:pPr>
            <a:r>
              <a:rPr lang="en-US" sz="1200" b="1" dirty="0">
                <a:solidFill>
                  <a:srgbClr val="FF0000"/>
                </a:solidFill>
              </a:rPr>
              <a:t>Operational assistance</a:t>
            </a:r>
          </a:p>
          <a:p>
            <a:pPr marL="267953" indent="-267953">
              <a:spcBef>
                <a:spcPts val="201"/>
              </a:spcBef>
              <a:spcAft>
                <a:spcPts val="301"/>
              </a:spcAft>
            </a:pPr>
            <a:r>
              <a:rPr lang="en-US" sz="1200" dirty="0"/>
              <a:t>Selection of the wizard for the specific purpose</a:t>
            </a:r>
          </a:p>
          <a:p>
            <a:pPr marL="267953" indent="-267953">
              <a:spcBef>
                <a:spcPts val="201"/>
              </a:spcBef>
              <a:spcAft>
                <a:spcPts val="301"/>
              </a:spcAft>
            </a:pPr>
            <a:r>
              <a:rPr lang="en-US" sz="1200" dirty="0"/>
              <a:t>One touch backup</a:t>
            </a:r>
          </a:p>
          <a:p>
            <a:pPr marL="0" indent="0">
              <a:spcBef>
                <a:spcPts val="201"/>
              </a:spcBef>
              <a:spcAft>
                <a:spcPts val="301"/>
              </a:spcAft>
              <a:buNone/>
            </a:pPr>
            <a:r>
              <a:rPr lang="en-US" sz="1200" b="1" dirty="0">
                <a:solidFill>
                  <a:srgbClr val="FF0000"/>
                </a:solidFill>
              </a:rPr>
              <a:t>Troubleshooting assistance</a:t>
            </a:r>
          </a:p>
          <a:p>
            <a:pPr marL="263169" indent="-263169">
              <a:spcBef>
                <a:spcPts val="201"/>
              </a:spcBef>
              <a:spcAft>
                <a:spcPts val="301"/>
              </a:spcAft>
            </a:pPr>
            <a:r>
              <a:rPr lang="en-US" sz="1200" dirty="0"/>
              <a:t>Clear messages</a:t>
            </a:r>
          </a:p>
          <a:p>
            <a:pPr marL="263169" indent="-263169">
              <a:spcBef>
                <a:spcPts val="201"/>
              </a:spcBef>
              <a:spcAft>
                <a:spcPts val="301"/>
              </a:spcAft>
            </a:pPr>
            <a:r>
              <a:rPr lang="en-US" sz="1200" dirty="0"/>
              <a:t>Instant explanation of the troubleshooting method</a:t>
            </a:r>
          </a:p>
        </p:txBody>
      </p:sp>
    </p:spTree>
    <p:extLst>
      <p:ext uri="{BB962C8B-B14F-4D97-AF65-F5344CB8AC3E}">
        <p14:creationId xmlns:p14="http://schemas.microsoft.com/office/powerpoint/2010/main" val="38496872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8.emf"/><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8.emf"/><Relationship Id="rId4"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2.png"/><Relationship Id="rId5" Type="http://schemas.openxmlformats.org/officeDocument/2006/relationships/image" Target="../media/image8.emf"/><Relationship Id="rId4" Type="http://schemas.openxmlformats.org/officeDocument/2006/relationships/image" Target="../media/image2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jpe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2.png"/><Relationship Id="rId5" Type="http://schemas.openxmlformats.org/officeDocument/2006/relationships/image" Target="../media/image8.emf"/><Relationship Id="rId4" Type="http://schemas.openxmlformats.org/officeDocument/2006/relationships/image" Target="../media/image30.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pn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jpe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Master" Target="../slideMasters/slideMaster5.xml"/><Relationship Id="rId6" Type="http://schemas.openxmlformats.org/officeDocument/2006/relationships/image" Target="../media/image2.png"/><Relationship Id="rId5" Type="http://schemas.openxmlformats.org/officeDocument/2006/relationships/image" Target="../media/image8.emf"/><Relationship Id="rId4" Type="http://schemas.openxmlformats.org/officeDocument/2006/relationships/image" Target="../media/image3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5.xml"/><Relationship Id="rId4" Type="http://schemas.openxmlformats.org/officeDocument/2006/relationships/image" Target="../media/image8.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slideMaster" Target="../slideMasters/slideMaster5.xml"/><Relationship Id="rId4" Type="http://schemas.openxmlformats.org/officeDocument/2006/relationships/image" Target="../media/image8.emf"/></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pic>
        <p:nvPicPr>
          <p:cNvPr id="10" name="Picture 9" descr="Graphical user interface, text&#10;&#10;Description automatically generated with medium confidence">
            <a:extLst>
              <a:ext uri="{FF2B5EF4-FFF2-40B4-BE49-F238E27FC236}">
                <a16:creationId xmlns:a16="http://schemas.microsoft.com/office/drawing/2014/main" id="{F8D1DCE6-5BD0-47C7-915D-732F04FAC2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580011" y="0"/>
            <a:ext cx="4563990" cy="5143500"/>
          </a:xfrm>
          <a:prstGeom prst="rect">
            <a:avLst/>
          </a:prstGeom>
        </p:spPr>
      </p:pic>
      <p:pic>
        <p:nvPicPr>
          <p:cNvPr id="21" name="Grafik 20">
            <a:extLst>
              <a:ext uri="{FF2B5EF4-FFF2-40B4-BE49-F238E27FC236}">
                <a16:creationId xmlns:a16="http://schemas.microsoft.com/office/drawing/2014/main" id="{9F9B0F97-9E4D-442C-8BB8-DF17FEE532CC}"/>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110" t="295" b="124"/>
          <a:stretch/>
        </p:blipFill>
        <p:spPr bwMode="gray">
          <a:xfrm>
            <a:off x="0" y="0"/>
            <a:ext cx="4580010" cy="5143500"/>
          </a:xfrm>
          <a:custGeom>
            <a:avLst/>
            <a:gdLst>
              <a:gd name="connsiteX0" fmla="*/ 0 w 4580010"/>
              <a:gd name="connsiteY0" fmla="*/ 0 h 5143500"/>
              <a:gd name="connsiteX1" fmla="*/ 4580010 w 4580010"/>
              <a:gd name="connsiteY1" fmla="*/ 0 h 5143500"/>
              <a:gd name="connsiteX2" fmla="*/ 4580010 w 4580010"/>
              <a:gd name="connsiteY2" fmla="*/ 5143500 h 5143500"/>
              <a:gd name="connsiteX3" fmla="*/ 0 w 4580010"/>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4580010" h="5143500">
                <a:moveTo>
                  <a:pt x="0" y="0"/>
                </a:moveTo>
                <a:lnTo>
                  <a:pt x="4580010" y="0"/>
                </a:lnTo>
                <a:lnTo>
                  <a:pt x="4580010" y="5143500"/>
                </a:lnTo>
                <a:lnTo>
                  <a:pt x="0" y="5143500"/>
                </a:lnTo>
                <a:close/>
              </a:path>
            </a:pathLst>
          </a:custGeom>
        </p:spPr>
      </p:pic>
      <p:pic>
        <p:nvPicPr>
          <p:cNvPr id="33" name="Picture 32">
            <a:extLst>
              <a:ext uri="{FF2B5EF4-FFF2-40B4-BE49-F238E27FC236}">
                <a16:creationId xmlns:a16="http://schemas.microsoft.com/office/drawing/2014/main" id="{5CA82F0D-3D9E-4144-B61A-CBCB9E80920D}"/>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bwMode="gray">
          <a:xfrm>
            <a:off x="2310550" y="815340"/>
            <a:ext cx="4543222" cy="3512819"/>
          </a:xfrm>
          <a:prstGeom prst="rect">
            <a:avLst/>
          </a:prstGeom>
        </p:spPr>
      </p:pic>
      <p:sp>
        <p:nvSpPr>
          <p:cNvPr id="2" name="Title 1"/>
          <p:cNvSpPr>
            <a:spLocks noGrp="1"/>
          </p:cNvSpPr>
          <p:nvPr>
            <p:ph type="ctrTitle" hasCustomPrompt="1"/>
          </p:nvPr>
        </p:nvSpPr>
        <p:spPr bwMode="gray">
          <a:xfrm>
            <a:off x="287524" y="1743658"/>
            <a:ext cx="2952000" cy="936000"/>
          </a:xfrm>
        </p:spPr>
        <p:txBody>
          <a:bodyPr anchor="b"/>
          <a:lstStyle>
            <a:lvl1pPr algn="l">
              <a:spcBef>
                <a:spcPts val="0"/>
              </a:spcBef>
              <a:spcAft>
                <a:spcPts val="600"/>
              </a:spcAft>
              <a:defRPr sz="3400">
                <a:solidFill>
                  <a:schemeClr val="bg1"/>
                </a:solidFill>
              </a:defRPr>
            </a:lvl1pPr>
          </a:lstStyle>
          <a:p>
            <a:r>
              <a:rPr lang="en-US" dirty="0"/>
              <a:t>Presentation headline</a:t>
            </a:r>
          </a:p>
        </p:txBody>
      </p:sp>
      <p:sp>
        <p:nvSpPr>
          <p:cNvPr id="3" name="Subtitle 2"/>
          <p:cNvSpPr>
            <a:spLocks noGrp="1"/>
          </p:cNvSpPr>
          <p:nvPr>
            <p:ph type="subTitle" idx="1" hasCustomPrompt="1"/>
          </p:nvPr>
        </p:nvSpPr>
        <p:spPr bwMode="gray">
          <a:xfrm>
            <a:off x="287524" y="2859782"/>
            <a:ext cx="1872000" cy="504000"/>
          </a:xfrm>
        </p:spPr>
        <p:txBody>
          <a:bodyPr wrap="square">
            <a:spAutoFit/>
          </a:bodyPr>
          <a:lstStyle>
            <a:lvl1pPr marL="0" indent="0" algn="l">
              <a:spcBef>
                <a:spcPts val="0"/>
              </a:spcBef>
              <a:spcAft>
                <a:spcPts val="600"/>
              </a:spcAft>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Subheadline and description</a:t>
            </a: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bwMode="gray">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tx1"/>
                </a:solidFill>
                <a:latin typeface="Fujitsu Infinity Pro" pitchFamily="2" charset="0"/>
              </a:rPr>
              <a:t>© Fujitsu 2023</a:t>
            </a:r>
          </a:p>
        </p:txBody>
      </p:sp>
      <p:pic>
        <p:nvPicPr>
          <p:cNvPr id="13" name="Grafik 12">
            <a:extLst>
              <a:ext uri="{FF2B5EF4-FFF2-40B4-BE49-F238E27FC236}">
                <a16:creationId xmlns:a16="http://schemas.microsoft.com/office/drawing/2014/main" id="{A3BA08FC-C3F4-464A-85C3-87BA575B1D3D}"/>
              </a:ext>
            </a:extLst>
          </p:cNvPr>
          <p:cNvPicPr>
            <a:picLocks noChangeAspect="1"/>
          </p:cNvPicPr>
          <p:nvPr userDrawn="1"/>
        </p:nvPicPr>
        <p:blipFill>
          <a:blip r:embed="rId5"/>
          <a:stretch>
            <a:fillRect/>
          </a:stretch>
        </p:blipFill>
        <p:spPr bwMode="gray">
          <a:xfrm>
            <a:off x="7861273" y="4761"/>
            <a:ext cx="1129085" cy="687600"/>
          </a:xfrm>
          <a:prstGeom prst="rect">
            <a:avLst/>
          </a:prstGeom>
        </p:spPr>
      </p:pic>
      <p:pic>
        <p:nvPicPr>
          <p:cNvPr id="12" name="Picture 23" descr="A picture containing icon&#10;&#10;Description automatically generated">
            <a:extLst>
              <a:ext uri="{FF2B5EF4-FFF2-40B4-BE49-F238E27FC236}">
                <a16:creationId xmlns:a16="http://schemas.microsoft.com/office/drawing/2014/main" id="{774EE7B6-F8D8-4245-98A3-5D3D76B8BC3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bwMode="gray">
          <a:xfrm>
            <a:off x="9264043" y="-14287"/>
            <a:ext cx="670272" cy="3374707"/>
          </a:xfrm>
          <a:prstGeom prst="rect">
            <a:avLst/>
          </a:prstGeom>
        </p:spPr>
      </p:pic>
      <p:sp>
        <p:nvSpPr>
          <p:cNvPr id="14" name="Rounded Rectangle 21">
            <a:extLst>
              <a:ext uri="{FF2B5EF4-FFF2-40B4-BE49-F238E27FC236}">
                <a16:creationId xmlns:a16="http://schemas.microsoft.com/office/drawing/2014/main" id="{019ABDCA-1DAD-A26C-0A81-C57EBAEBBD3C}"/>
              </a:ext>
            </a:extLst>
          </p:cNvPr>
          <p:cNvSpPr/>
          <p:nvPr userDrawn="1"/>
        </p:nvSpPr>
        <p:spPr bwMode="gray">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pitchFamily="2" charset="0"/>
                <a:ea typeface="+mn-ea"/>
                <a:cs typeface="+mn-cs"/>
              </a:rPr>
              <a:t>FUJITSU-PUBLIC</a:t>
            </a:r>
          </a:p>
        </p:txBody>
      </p:sp>
    </p:spTree>
    <p:extLst>
      <p:ext uri="{BB962C8B-B14F-4D97-AF65-F5344CB8AC3E}">
        <p14:creationId xmlns:p14="http://schemas.microsoft.com/office/powerpoint/2010/main" val="1521085338"/>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pic>
        <p:nvPicPr>
          <p:cNvPr id="10" name="Picture 9" descr="Graphical user interface, text&#10;&#10;Description automatically generated with medium confidence">
            <a:extLst>
              <a:ext uri="{FF2B5EF4-FFF2-40B4-BE49-F238E27FC236}">
                <a16:creationId xmlns:a16="http://schemas.microsoft.com/office/drawing/2014/main" id="{D234288D-50D3-48C2-948A-846AF09E3B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80011" y="0"/>
            <a:ext cx="4563990" cy="5143500"/>
          </a:xfrm>
          <a:prstGeom prst="rect">
            <a:avLst/>
          </a:prstGeom>
        </p:spPr>
      </p:pic>
      <p:pic>
        <p:nvPicPr>
          <p:cNvPr id="15" name="Grafik 14" descr="Background pattern&#10;&#10;Description automatically generated">
            <a:extLst>
              <a:ext uri="{FF2B5EF4-FFF2-40B4-BE49-F238E27FC236}">
                <a16:creationId xmlns:a16="http://schemas.microsoft.com/office/drawing/2014/main" id="{D04C32FC-B3F9-4374-B7F0-13962F859CC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7"/>
          <a:stretch/>
        </p:blipFill>
        <p:spPr>
          <a:xfrm flipH="1" flipV="1">
            <a:off x="0" y="0"/>
            <a:ext cx="4573009" cy="5143500"/>
          </a:xfrm>
          <a:custGeom>
            <a:avLst/>
            <a:gdLst>
              <a:gd name="connsiteX0" fmla="*/ 4573009 w 4573009"/>
              <a:gd name="connsiteY0" fmla="*/ 5143500 h 5143500"/>
              <a:gd name="connsiteX1" fmla="*/ 0 w 4573009"/>
              <a:gd name="connsiteY1" fmla="*/ 5143500 h 5143500"/>
              <a:gd name="connsiteX2" fmla="*/ 0 w 4573009"/>
              <a:gd name="connsiteY2" fmla="*/ 0 h 5143500"/>
              <a:gd name="connsiteX3" fmla="*/ 4573009 w 4573009"/>
              <a:gd name="connsiteY3" fmla="*/ 0 h 5143500"/>
            </a:gdLst>
            <a:ahLst/>
            <a:cxnLst>
              <a:cxn ang="0">
                <a:pos x="connsiteX0" y="connsiteY0"/>
              </a:cxn>
              <a:cxn ang="0">
                <a:pos x="connsiteX1" y="connsiteY1"/>
              </a:cxn>
              <a:cxn ang="0">
                <a:pos x="connsiteX2" y="connsiteY2"/>
              </a:cxn>
              <a:cxn ang="0">
                <a:pos x="connsiteX3" y="connsiteY3"/>
              </a:cxn>
            </a:cxnLst>
            <a:rect l="l" t="t" r="r" b="b"/>
            <a:pathLst>
              <a:path w="4573009" h="5143500">
                <a:moveTo>
                  <a:pt x="4573009" y="5143500"/>
                </a:moveTo>
                <a:lnTo>
                  <a:pt x="0" y="5143500"/>
                </a:lnTo>
                <a:lnTo>
                  <a:pt x="0" y="0"/>
                </a:lnTo>
                <a:lnTo>
                  <a:pt x="4573009" y="0"/>
                </a:lnTo>
                <a:close/>
              </a:path>
            </a:pathLst>
          </a:custGeom>
        </p:spPr>
      </p:pic>
      <p:pic>
        <p:nvPicPr>
          <p:cNvPr id="33" name="Picture 32">
            <a:extLst>
              <a:ext uri="{FF2B5EF4-FFF2-40B4-BE49-F238E27FC236}">
                <a16:creationId xmlns:a16="http://schemas.microsoft.com/office/drawing/2014/main" id="{5CA82F0D-3D9E-4144-B61A-CBCB9E80920D}"/>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2307163" y="815340"/>
            <a:ext cx="4543221" cy="3512819"/>
          </a:xfrm>
          <a:prstGeom prst="rect">
            <a:avLst/>
          </a:prstGeom>
        </p:spPr>
      </p:pic>
      <p:sp>
        <p:nvSpPr>
          <p:cNvPr id="2" name="Title 1"/>
          <p:cNvSpPr>
            <a:spLocks noGrp="1"/>
          </p:cNvSpPr>
          <p:nvPr userDrawn="1">
            <p:ph type="ctrTitle" hasCustomPrompt="1"/>
          </p:nvPr>
        </p:nvSpPr>
        <p:spPr>
          <a:xfrm>
            <a:off x="287524" y="1743658"/>
            <a:ext cx="2952000" cy="936000"/>
          </a:xfrm>
        </p:spPr>
        <p:txBody>
          <a:bodyPr anchor="b"/>
          <a:lstStyle>
            <a:lvl1pPr algn="l">
              <a:spcBef>
                <a:spcPts val="0"/>
              </a:spcBef>
              <a:spcAft>
                <a:spcPts val="600"/>
              </a:spcAft>
              <a:defRPr sz="3400">
                <a:solidFill>
                  <a:schemeClr val="bg1"/>
                </a:solidFill>
              </a:defRPr>
            </a:lvl1pPr>
          </a:lstStyle>
          <a:p>
            <a:r>
              <a:rPr lang="en-US" dirty="0"/>
              <a:t>Presentation headline</a:t>
            </a:r>
          </a:p>
        </p:txBody>
      </p:sp>
      <p:sp>
        <p:nvSpPr>
          <p:cNvPr id="3" name="Subtitle 2"/>
          <p:cNvSpPr>
            <a:spLocks noGrp="1"/>
          </p:cNvSpPr>
          <p:nvPr userDrawn="1">
            <p:ph type="subTitle" idx="1" hasCustomPrompt="1"/>
          </p:nvPr>
        </p:nvSpPr>
        <p:spPr>
          <a:xfrm>
            <a:off x="287732" y="2859782"/>
            <a:ext cx="1872000" cy="504000"/>
          </a:xfrm>
        </p:spPr>
        <p:txBody>
          <a:bodyPr wrap="square">
            <a:spAutoFit/>
          </a:bodyPr>
          <a:lstStyle>
            <a:lvl1pPr marL="0" indent="0" algn="l">
              <a:spcBef>
                <a:spcPts val="0"/>
              </a:spcBef>
              <a:spcAft>
                <a:spcPts val="600"/>
              </a:spcAft>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Subheadline and description</a:t>
            </a: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solidFill>
                  <a:schemeClr val="tx1"/>
                </a:solidFill>
                <a:latin typeface="Fujitsu Infinity Pro" pitchFamily="2" charset="0"/>
              </a:rPr>
              <a:t>© Fujitsu 2023</a:t>
            </a:r>
          </a:p>
        </p:txBody>
      </p:sp>
      <p:pic>
        <p:nvPicPr>
          <p:cNvPr id="11" name="Grafik 10">
            <a:extLst>
              <a:ext uri="{FF2B5EF4-FFF2-40B4-BE49-F238E27FC236}">
                <a16:creationId xmlns:a16="http://schemas.microsoft.com/office/drawing/2014/main" id="{7B1A08A1-0665-4EE6-A046-280835BBDAF0}"/>
              </a:ext>
            </a:extLst>
          </p:cNvPr>
          <p:cNvPicPr>
            <a:picLocks noChangeAspect="1"/>
          </p:cNvPicPr>
          <p:nvPr userDrawn="1"/>
        </p:nvPicPr>
        <p:blipFill>
          <a:blip r:embed="rId5"/>
          <a:stretch>
            <a:fillRect/>
          </a:stretch>
        </p:blipFill>
        <p:spPr>
          <a:xfrm>
            <a:off x="7861273" y="4761"/>
            <a:ext cx="1129085" cy="687600"/>
          </a:xfrm>
          <a:prstGeom prst="rect">
            <a:avLst/>
          </a:prstGeom>
        </p:spPr>
      </p:pic>
      <p:pic>
        <p:nvPicPr>
          <p:cNvPr id="13" name="Picture 23" descr="A picture containing icon&#10;&#10;Description automatically generated">
            <a:extLst>
              <a:ext uri="{FF2B5EF4-FFF2-40B4-BE49-F238E27FC236}">
                <a16:creationId xmlns:a16="http://schemas.microsoft.com/office/drawing/2014/main" id="{049072BE-6BA8-4CB1-8B94-4F575B5926F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bwMode="gray">
          <a:xfrm>
            <a:off x="9264043" y="-14287"/>
            <a:ext cx="670272" cy="3374707"/>
          </a:xfrm>
          <a:prstGeom prst="rect">
            <a:avLst/>
          </a:prstGeom>
        </p:spPr>
      </p:pic>
      <p:sp>
        <p:nvSpPr>
          <p:cNvPr id="14" name="Rounded Rectangle 21">
            <a:extLst>
              <a:ext uri="{FF2B5EF4-FFF2-40B4-BE49-F238E27FC236}">
                <a16:creationId xmlns:a16="http://schemas.microsoft.com/office/drawing/2014/main" id="{14252525-6899-FCAD-17D8-85B9FFFFE03A}"/>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chemeClr val="tx1"/>
                </a:solidFill>
                <a:effectLst/>
                <a:uLnTx/>
                <a:uFillTx/>
                <a:latin typeface="Fujitsu Infinity Pro" pitchFamily="2" charset="0"/>
                <a:ea typeface="+mn-ea"/>
                <a:cs typeface="+mn-cs"/>
              </a:rPr>
              <a:t>FUJITSU-PUBLIC</a:t>
            </a:r>
          </a:p>
        </p:txBody>
      </p:sp>
    </p:spTree>
    <p:extLst>
      <p:ext uri="{BB962C8B-B14F-4D97-AF65-F5344CB8AC3E}">
        <p14:creationId xmlns:p14="http://schemas.microsoft.com/office/powerpoint/2010/main" val="3986717487"/>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F151A3-079E-4CEC-B057-AA32714CBC2E}"/>
              </a:ext>
            </a:extLst>
          </p:cNvPr>
          <p:cNvSpPr/>
          <p:nvPr userDrawn="1"/>
        </p:nvSpPr>
        <p:spPr>
          <a:xfrm>
            <a:off x="0" y="1"/>
            <a:ext cx="6568439"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Fujitsu Infinity Pro" pitchFamily="2" charset="0"/>
            </a:endParaRPr>
          </a:p>
        </p:txBody>
      </p:sp>
      <p:pic>
        <p:nvPicPr>
          <p:cNvPr id="16" name="Grafik 15" descr="Background pattern&#10;&#10;Description automatically generated">
            <a:extLst>
              <a:ext uri="{FF2B5EF4-FFF2-40B4-BE49-F238E27FC236}">
                <a16:creationId xmlns:a16="http://schemas.microsoft.com/office/drawing/2014/main" id="{FCB1F087-2AC1-4D8D-9D5B-CF3C8BA2A56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V="1">
            <a:off x="6568436" y="0"/>
            <a:ext cx="2575561" cy="5143500"/>
          </a:xfrm>
          <a:custGeom>
            <a:avLst/>
            <a:gdLst>
              <a:gd name="connsiteX0" fmla="*/ 0 w 2575561"/>
              <a:gd name="connsiteY0" fmla="*/ 5143500 h 5143500"/>
              <a:gd name="connsiteX1" fmla="*/ 2575561 w 2575561"/>
              <a:gd name="connsiteY1" fmla="*/ 5143500 h 5143500"/>
              <a:gd name="connsiteX2" fmla="*/ 2575561 w 2575561"/>
              <a:gd name="connsiteY2" fmla="*/ 0 h 5143500"/>
              <a:gd name="connsiteX3" fmla="*/ 0 w 2575561"/>
              <a:gd name="connsiteY3" fmla="*/ 0 h 5143500"/>
            </a:gdLst>
            <a:ahLst/>
            <a:cxnLst>
              <a:cxn ang="0">
                <a:pos x="connsiteX0" y="connsiteY0"/>
              </a:cxn>
              <a:cxn ang="0">
                <a:pos x="connsiteX1" y="connsiteY1"/>
              </a:cxn>
              <a:cxn ang="0">
                <a:pos x="connsiteX2" y="connsiteY2"/>
              </a:cxn>
              <a:cxn ang="0">
                <a:pos x="connsiteX3" y="connsiteY3"/>
              </a:cxn>
            </a:cxnLst>
            <a:rect l="l" t="t" r="r" b="b"/>
            <a:pathLst>
              <a:path w="2575561" h="5143500">
                <a:moveTo>
                  <a:pt x="0" y="5143500"/>
                </a:moveTo>
                <a:lnTo>
                  <a:pt x="2575561" y="5143500"/>
                </a:lnTo>
                <a:lnTo>
                  <a:pt x="2575561" y="0"/>
                </a:lnTo>
                <a:lnTo>
                  <a:pt x="0" y="0"/>
                </a:lnTo>
                <a:close/>
              </a:path>
            </a:pathLst>
          </a:custGeom>
        </p:spPr>
      </p:pic>
      <p:pic>
        <p:nvPicPr>
          <p:cNvPr id="29" name="Picture 28">
            <a:extLst>
              <a:ext uri="{FF2B5EF4-FFF2-40B4-BE49-F238E27FC236}">
                <a16:creationId xmlns:a16="http://schemas.microsoft.com/office/drawing/2014/main" id="{AD61B758-F061-44D1-94CC-17BBBDD69F63}"/>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306990" y="815340"/>
            <a:ext cx="4543221" cy="3512818"/>
          </a:xfrm>
          <a:prstGeom prst="rect">
            <a:avLst/>
          </a:prstGeom>
        </p:spPr>
      </p:pic>
      <p:sp>
        <p:nvSpPr>
          <p:cNvPr id="2" name="Title 1"/>
          <p:cNvSpPr>
            <a:spLocks noGrp="1"/>
          </p:cNvSpPr>
          <p:nvPr>
            <p:ph type="ctrTitle" hasCustomPrompt="1"/>
          </p:nvPr>
        </p:nvSpPr>
        <p:spPr>
          <a:xfrm>
            <a:off x="288036" y="1239602"/>
            <a:ext cx="4608000" cy="1440000"/>
          </a:xfrm>
        </p:spPr>
        <p:txBody>
          <a:bodyPr anchor="b"/>
          <a:lstStyle>
            <a:lvl1pPr algn="l">
              <a:spcBef>
                <a:spcPts val="0"/>
              </a:spcBef>
              <a:spcAft>
                <a:spcPts val="600"/>
              </a:spcAft>
              <a:defRPr sz="3400">
                <a:solidFill>
                  <a:schemeClr val="tx1"/>
                </a:solidFill>
              </a:defRPr>
            </a:lvl1pPr>
          </a:lstStyle>
          <a:p>
            <a:r>
              <a:rPr lang="en-US" dirty="0"/>
              <a:t>Presentation headline</a:t>
            </a:r>
            <a:br>
              <a:rPr lang="en-US" dirty="0"/>
            </a:br>
            <a:r>
              <a:rPr lang="en-US" dirty="0"/>
              <a:t>Presentation headline</a:t>
            </a:r>
            <a:br>
              <a:rPr lang="en-US" dirty="0"/>
            </a:br>
            <a:r>
              <a:rPr lang="en-US" dirty="0"/>
              <a:t>Presentation headline</a:t>
            </a:r>
          </a:p>
        </p:txBody>
      </p:sp>
      <p:sp>
        <p:nvSpPr>
          <p:cNvPr id="3" name="Subtitle 2"/>
          <p:cNvSpPr>
            <a:spLocks noGrp="1"/>
          </p:cNvSpPr>
          <p:nvPr>
            <p:ph type="subTitle" idx="1" hasCustomPrompt="1"/>
          </p:nvPr>
        </p:nvSpPr>
        <p:spPr>
          <a:xfrm>
            <a:off x="288036" y="2859782"/>
            <a:ext cx="4608000" cy="252000"/>
          </a:xfrm>
        </p:spPr>
        <p:txBody>
          <a:bodyPr/>
          <a:lstStyle>
            <a:lvl1pPr marL="0" indent="0" algn="l">
              <a:spcBef>
                <a:spcPts val="0"/>
              </a:spcBef>
              <a:spcAft>
                <a:spcPts val="600"/>
              </a:spcAft>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Subheadline and description</a:t>
            </a: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solidFill>
                  <a:schemeClr val="tx1"/>
                </a:solidFill>
                <a:latin typeface="Fujitsu Infinity Pro" pitchFamily="2" charset="0"/>
              </a:rPr>
              <a:t>© Fujitsu 2023</a:t>
            </a:r>
          </a:p>
        </p:txBody>
      </p:sp>
      <p:pic>
        <p:nvPicPr>
          <p:cNvPr id="11" name="Grafik 10">
            <a:extLst>
              <a:ext uri="{FF2B5EF4-FFF2-40B4-BE49-F238E27FC236}">
                <a16:creationId xmlns:a16="http://schemas.microsoft.com/office/drawing/2014/main" id="{B2A06BDC-4877-4C98-95AB-DB266657C68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861294" y="4761"/>
            <a:ext cx="1129064" cy="687600"/>
          </a:xfrm>
          <a:prstGeom prst="rect">
            <a:avLst/>
          </a:prstGeom>
        </p:spPr>
      </p:pic>
      <p:sp>
        <p:nvSpPr>
          <p:cNvPr id="13" name="Rounded Rectangle 21">
            <a:extLst>
              <a:ext uri="{FF2B5EF4-FFF2-40B4-BE49-F238E27FC236}">
                <a16:creationId xmlns:a16="http://schemas.microsoft.com/office/drawing/2014/main" id="{37D6289D-6304-05C1-12CE-7AAC3FB81A49}"/>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Tree>
    <p:extLst>
      <p:ext uri="{BB962C8B-B14F-4D97-AF65-F5344CB8AC3E}">
        <p14:creationId xmlns:p14="http://schemas.microsoft.com/office/powerpoint/2010/main" val="3485083022"/>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26E41F-4829-4B87-B81C-C44E9955FD5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7384" r="17384"/>
          <a:stretch/>
        </p:blipFill>
        <p:spPr>
          <a:xfrm>
            <a:off x="1" y="0"/>
            <a:ext cx="9143998" cy="5143498"/>
          </a:xfrm>
          <a:prstGeom prst="rect">
            <a:avLst/>
          </a:prstGeom>
        </p:spPr>
      </p:pic>
      <p:sp>
        <p:nvSpPr>
          <p:cNvPr id="2" name="Title 1"/>
          <p:cNvSpPr>
            <a:spLocks noGrp="1"/>
          </p:cNvSpPr>
          <p:nvPr>
            <p:ph type="ctrTitle" hasCustomPrompt="1"/>
          </p:nvPr>
        </p:nvSpPr>
        <p:spPr>
          <a:xfrm>
            <a:off x="287524" y="2211710"/>
            <a:ext cx="4788000" cy="468000"/>
          </a:xfrm>
        </p:spPr>
        <p:txBody>
          <a:bodyPr anchor="b"/>
          <a:lstStyle>
            <a:lvl1pPr algn="l">
              <a:spcBef>
                <a:spcPts val="0"/>
              </a:spcBef>
              <a:spcAft>
                <a:spcPts val="600"/>
              </a:spcAft>
              <a:defRPr sz="3400">
                <a:solidFill>
                  <a:schemeClr val="bg1"/>
                </a:solidFill>
              </a:defRPr>
            </a:lvl1pPr>
          </a:lstStyle>
          <a:p>
            <a:r>
              <a:rPr lang="en-US" dirty="0"/>
              <a:t>Section title</a:t>
            </a:r>
          </a:p>
        </p:txBody>
      </p:sp>
      <p:sp>
        <p:nvSpPr>
          <p:cNvPr id="3" name="Subtitle 2"/>
          <p:cNvSpPr>
            <a:spLocks noGrp="1"/>
          </p:cNvSpPr>
          <p:nvPr>
            <p:ph type="subTitle" idx="1" hasCustomPrompt="1"/>
          </p:nvPr>
        </p:nvSpPr>
        <p:spPr>
          <a:xfrm>
            <a:off x="287524" y="2859782"/>
            <a:ext cx="4788000" cy="252000"/>
          </a:xfrm>
        </p:spPr>
        <p:txBody>
          <a:bodyPr wrap="square">
            <a:spAutoFit/>
          </a:bodyPr>
          <a:lstStyle>
            <a:lvl1pPr marL="0" indent="0" algn="l">
              <a:spcBef>
                <a:spcPts val="0"/>
              </a:spcBef>
              <a:spcAft>
                <a:spcPts val="600"/>
              </a:spcAft>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Subheadline and description</a:t>
            </a: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solidFill>
                  <a:schemeClr val="tx1"/>
                </a:solidFill>
                <a:latin typeface="Fujitsu Infinity Pro" pitchFamily="2" charset="0"/>
              </a:rPr>
              <a:t>© Fujitsu 2023</a:t>
            </a:r>
          </a:p>
        </p:txBody>
      </p:sp>
      <p:sp>
        <p:nvSpPr>
          <p:cNvPr id="22" name="Footer Placeholder 4">
            <a:extLst>
              <a:ext uri="{FF2B5EF4-FFF2-40B4-BE49-F238E27FC236}">
                <a16:creationId xmlns:a16="http://schemas.microsoft.com/office/drawing/2014/main" id="{E475FF0E-D043-48F6-8008-08B559AC6C64}"/>
              </a:ext>
            </a:extLst>
          </p:cNvPr>
          <p:cNvSpPr txBox="1">
            <a:spLocks/>
          </p:cNvSpPr>
          <p:nvPr userDrawn="1"/>
        </p:nvSpPr>
        <p:spPr>
          <a:xfrm>
            <a:off x="4222750" y="4846119"/>
            <a:ext cx="698500" cy="123111"/>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mtClean="0">
                <a:solidFill>
                  <a:schemeClr val="tx1"/>
                </a:solidFill>
                <a:latin typeface="Fujitsu Infinity Pro" pitchFamily="2" charset="0"/>
              </a:rPr>
              <a:pPr/>
              <a:t>‹Nr.›</a:t>
            </a:fld>
            <a:endParaRPr lang="en-GB" dirty="0">
              <a:solidFill>
                <a:schemeClr val="tx1"/>
              </a:solidFill>
              <a:latin typeface="Fujitsu Infinity Pro" pitchFamily="2" charset="0"/>
            </a:endParaRPr>
          </a:p>
        </p:txBody>
      </p:sp>
      <p:pic>
        <p:nvPicPr>
          <p:cNvPr id="8" name="Grafik 7">
            <a:extLst>
              <a:ext uri="{FF2B5EF4-FFF2-40B4-BE49-F238E27FC236}">
                <a16:creationId xmlns:a16="http://schemas.microsoft.com/office/drawing/2014/main" id="{DF4F8730-8AB0-4A81-A8EC-79064263EBD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61294" y="4761"/>
            <a:ext cx="1129064" cy="687600"/>
          </a:xfrm>
          <a:prstGeom prst="rect">
            <a:avLst/>
          </a:prstGeom>
        </p:spPr>
      </p:pic>
      <p:sp>
        <p:nvSpPr>
          <p:cNvPr id="10" name="Rounded Rectangle 21">
            <a:extLst>
              <a:ext uri="{FF2B5EF4-FFF2-40B4-BE49-F238E27FC236}">
                <a16:creationId xmlns:a16="http://schemas.microsoft.com/office/drawing/2014/main" id="{B2A029F5-86F5-77E9-ECE2-E3F79604CC81}"/>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pitchFamily="2" charset="0"/>
                <a:ea typeface="+mn-ea"/>
                <a:cs typeface="+mn-cs"/>
              </a:rPr>
              <a:t>FUJITSU-PUBLIC</a:t>
            </a:r>
          </a:p>
        </p:txBody>
      </p:sp>
    </p:spTree>
    <p:extLst>
      <p:ext uri="{BB962C8B-B14F-4D97-AF65-F5344CB8AC3E}">
        <p14:creationId xmlns:p14="http://schemas.microsoft.com/office/powerpoint/2010/main" val="3693928779"/>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s 1-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8CCE3-064B-4C83-8249-E46C030EB825}"/>
              </a:ext>
            </a:extLst>
          </p:cNvPr>
          <p:cNvSpPr>
            <a:spLocks noGrp="1"/>
          </p:cNvSpPr>
          <p:nvPr>
            <p:ph type="title"/>
          </p:nvPr>
        </p:nvSpPr>
        <p:spPr/>
        <p:txBody>
          <a:bodyPr/>
          <a:lstStyle/>
          <a:p>
            <a:r>
              <a:rPr lang="en-US" dirty="0"/>
              <a:t>Click to edit Master title style</a:t>
            </a:r>
            <a:endParaRPr lang="en-GB" dirty="0"/>
          </a:p>
        </p:txBody>
      </p:sp>
      <p:sp>
        <p:nvSpPr>
          <p:cNvPr id="12" name="Text Placeholder 11">
            <a:extLst>
              <a:ext uri="{FF2B5EF4-FFF2-40B4-BE49-F238E27FC236}">
                <a16:creationId xmlns:a16="http://schemas.microsoft.com/office/drawing/2014/main" id="{25430D13-141D-4468-BCC0-47F2B7967927}"/>
              </a:ext>
            </a:extLst>
          </p:cNvPr>
          <p:cNvSpPr>
            <a:spLocks noGrp="1"/>
          </p:cNvSpPr>
          <p:nvPr>
            <p:ph type="body" sz="quarter" idx="10" hasCustomPrompt="1"/>
          </p:nvPr>
        </p:nvSpPr>
        <p:spPr>
          <a:xfrm>
            <a:off x="288476" y="915566"/>
            <a:ext cx="8568000" cy="3816772"/>
          </a:xfrm>
        </p:spPr>
        <p:txBody>
          <a:bodyPr/>
          <a:lstStyle/>
          <a:p>
            <a:pPr lvl="0"/>
            <a:r>
              <a:rPr lang="en-US" dirty="0"/>
              <a:t>Click to edit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761946493"/>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s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US" dirty="0"/>
              <a:t>Click to edit Master title style</a:t>
            </a:r>
            <a:endParaRPr lang="en-GB" dirty="0"/>
          </a:p>
        </p:txBody>
      </p:sp>
      <p:sp>
        <p:nvSpPr>
          <p:cNvPr id="4" name="Text Placeholder 3">
            <a:extLst>
              <a:ext uri="{FF2B5EF4-FFF2-40B4-BE49-F238E27FC236}">
                <a16:creationId xmlns:a16="http://schemas.microsoft.com/office/drawing/2014/main" id="{C74EAAFE-AB92-4763-94B9-0E7FBF9E4422}"/>
              </a:ext>
            </a:extLst>
          </p:cNvPr>
          <p:cNvSpPr>
            <a:spLocks noGrp="1"/>
          </p:cNvSpPr>
          <p:nvPr>
            <p:ph type="body" sz="quarter" idx="10" hasCustomPrompt="1"/>
          </p:nvPr>
        </p:nvSpPr>
        <p:spPr>
          <a:xfrm>
            <a:off x="287980" y="915566"/>
            <a:ext cx="4104000" cy="3816000"/>
          </a:xfrm>
        </p:spPr>
        <p:txBody>
          <a:bodyPr/>
          <a:lstStyle/>
          <a:p>
            <a:pPr lvl="0"/>
            <a:r>
              <a:rPr lang="en-US" dirty="0"/>
              <a:t>Click to edit text styles</a:t>
            </a:r>
          </a:p>
          <a:p>
            <a:pPr lvl="1"/>
            <a:r>
              <a:rPr lang="en-US" dirty="0"/>
              <a:t>Second level</a:t>
            </a:r>
          </a:p>
          <a:p>
            <a:pPr lvl="2"/>
            <a:r>
              <a:rPr lang="en-US" dirty="0"/>
              <a:t>Third level</a:t>
            </a:r>
          </a:p>
          <a:p>
            <a:pPr lvl="3"/>
            <a:r>
              <a:rPr lang="en-US" dirty="0"/>
              <a:t>Fourth level</a:t>
            </a:r>
            <a:endParaRPr lang="en-GB" dirty="0"/>
          </a:p>
        </p:txBody>
      </p:sp>
      <p:sp>
        <p:nvSpPr>
          <p:cNvPr id="7" name="Text Placeholder 6">
            <a:extLst>
              <a:ext uri="{FF2B5EF4-FFF2-40B4-BE49-F238E27FC236}">
                <a16:creationId xmlns:a16="http://schemas.microsoft.com/office/drawing/2014/main" id="{1FAD89A9-5C47-466F-A4DE-4DCB68A45A44}"/>
              </a:ext>
            </a:extLst>
          </p:cNvPr>
          <p:cNvSpPr>
            <a:spLocks noGrp="1"/>
          </p:cNvSpPr>
          <p:nvPr>
            <p:ph type="body" sz="quarter" idx="11" hasCustomPrompt="1"/>
          </p:nvPr>
        </p:nvSpPr>
        <p:spPr>
          <a:xfrm>
            <a:off x="4752476" y="915566"/>
            <a:ext cx="4104000" cy="3816000"/>
          </a:xfrm>
        </p:spPr>
        <p:txBody>
          <a:bodyPr/>
          <a:lstStyle/>
          <a:p>
            <a:pPr lvl="0"/>
            <a:r>
              <a:rPr lang="en-US" dirty="0"/>
              <a:t>Click to edit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640878441"/>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1-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8CCE3-064B-4C83-8249-E46C030EB825}"/>
              </a:ext>
            </a:extLst>
          </p:cNvPr>
          <p:cNvSpPr>
            <a:spLocks noGrp="1"/>
          </p:cNvSpPr>
          <p:nvPr>
            <p:ph type="title"/>
          </p:nvPr>
        </p:nvSpPr>
        <p:spPr/>
        <p:txBody>
          <a:bodyPr/>
          <a:lstStyle/>
          <a:p>
            <a:r>
              <a:rPr lang="en-US" dirty="0"/>
              <a:t>Click to edit Master title style</a:t>
            </a:r>
            <a:endParaRPr lang="en-GB" dirty="0"/>
          </a:p>
        </p:txBody>
      </p:sp>
      <p:sp>
        <p:nvSpPr>
          <p:cNvPr id="12" name="Text Placeholder 11">
            <a:extLst>
              <a:ext uri="{FF2B5EF4-FFF2-40B4-BE49-F238E27FC236}">
                <a16:creationId xmlns:a16="http://schemas.microsoft.com/office/drawing/2014/main" id="{25430D13-141D-4468-BCC0-47F2B7967927}"/>
              </a:ext>
            </a:extLst>
          </p:cNvPr>
          <p:cNvSpPr>
            <a:spLocks noGrp="1"/>
          </p:cNvSpPr>
          <p:nvPr>
            <p:ph type="body" sz="quarter" idx="10" hasCustomPrompt="1"/>
          </p:nvPr>
        </p:nvSpPr>
        <p:spPr>
          <a:xfrm>
            <a:off x="288476" y="915566"/>
            <a:ext cx="8568000" cy="288000"/>
          </a:xfrm>
        </p:spPr>
        <p:txBody>
          <a:bodyPr/>
          <a:lstStyle>
            <a:lvl1pPr marL="0" indent="0">
              <a:buNone/>
              <a:defRPr/>
            </a:lvl1pPr>
            <a:lvl2pPr marL="342900" indent="0">
              <a:buNone/>
              <a:defRPr/>
            </a:lvl2pPr>
            <a:lvl3pPr marL="685800" indent="0">
              <a:buNone/>
              <a:defRPr/>
            </a:lvl3pPr>
            <a:lvl4pPr marL="1028700" indent="0">
              <a:buNone/>
              <a:defRPr/>
            </a:lvl4pPr>
          </a:lstStyle>
          <a:p>
            <a:pPr lvl="0"/>
            <a:r>
              <a:rPr lang="en-US" dirty="0"/>
              <a:t>Add your text here…</a:t>
            </a:r>
          </a:p>
        </p:txBody>
      </p:sp>
    </p:spTree>
    <p:extLst>
      <p:ext uri="{BB962C8B-B14F-4D97-AF65-F5344CB8AC3E}">
        <p14:creationId xmlns:p14="http://schemas.microsoft.com/office/powerpoint/2010/main" val="343087539"/>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US" dirty="0"/>
              <a:t>Click to edit Master title style</a:t>
            </a:r>
            <a:endParaRPr lang="en-GB" dirty="0"/>
          </a:p>
        </p:txBody>
      </p:sp>
      <p:sp>
        <p:nvSpPr>
          <p:cNvPr id="4" name="Text Placeholder 3">
            <a:extLst>
              <a:ext uri="{FF2B5EF4-FFF2-40B4-BE49-F238E27FC236}">
                <a16:creationId xmlns:a16="http://schemas.microsoft.com/office/drawing/2014/main" id="{C74EAAFE-AB92-4763-94B9-0E7FBF9E4422}"/>
              </a:ext>
            </a:extLst>
          </p:cNvPr>
          <p:cNvSpPr>
            <a:spLocks noGrp="1"/>
          </p:cNvSpPr>
          <p:nvPr>
            <p:ph type="body" sz="quarter" idx="10" hasCustomPrompt="1"/>
          </p:nvPr>
        </p:nvSpPr>
        <p:spPr>
          <a:xfrm>
            <a:off x="287980" y="915566"/>
            <a:ext cx="4104000" cy="288000"/>
          </a:xfrm>
        </p:spPr>
        <p:txBody>
          <a:bodyPr/>
          <a:lstStyle>
            <a:lvl1pPr marL="0" indent="0">
              <a:buNone/>
              <a:defRPr/>
            </a:lvl1pPr>
            <a:lvl2pPr marL="342900" indent="0">
              <a:buNone/>
              <a:defRPr/>
            </a:lvl2pPr>
            <a:lvl3pPr marL="685800" indent="0">
              <a:buNone/>
              <a:defRPr/>
            </a:lvl3pPr>
            <a:lvl4pPr marL="1028700" indent="0">
              <a:buNone/>
              <a:defRPr/>
            </a:lvl4pPr>
          </a:lstStyle>
          <a:p>
            <a:pPr lvl="0"/>
            <a:r>
              <a:rPr lang="en-US" dirty="0"/>
              <a:t>Add your text here…</a:t>
            </a:r>
            <a:endParaRPr lang="en-GB" dirty="0"/>
          </a:p>
        </p:txBody>
      </p:sp>
      <p:sp>
        <p:nvSpPr>
          <p:cNvPr id="7" name="Text Placeholder 6">
            <a:extLst>
              <a:ext uri="{FF2B5EF4-FFF2-40B4-BE49-F238E27FC236}">
                <a16:creationId xmlns:a16="http://schemas.microsoft.com/office/drawing/2014/main" id="{1FAD89A9-5C47-466F-A4DE-4DCB68A45A44}"/>
              </a:ext>
            </a:extLst>
          </p:cNvPr>
          <p:cNvSpPr>
            <a:spLocks noGrp="1"/>
          </p:cNvSpPr>
          <p:nvPr>
            <p:ph type="body" sz="quarter" idx="11" hasCustomPrompt="1"/>
          </p:nvPr>
        </p:nvSpPr>
        <p:spPr>
          <a:xfrm>
            <a:off x="4752476" y="915566"/>
            <a:ext cx="4104000" cy="288000"/>
          </a:xfrm>
        </p:spPr>
        <p:txBody>
          <a:bodyPr/>
          <a:lstStyle>
            <a:lvl1pPr marL="0" indent="0">
              <a:buNone/>
              <a:defRPr/>
            </a:lvl1pPr>
            <a:lvl2pPr marL="342900" indent="0">
              <a:buNone/>
              <a:defRPr/>
            </a:lvl2pPr>
            <a:lvl3pPr marL="685800" indent="0">
              <a:buNone/>
              <a:defRPr/>
            </a:lvl3pPr>
            <a:lvl4pPr marL="1028700" indent="0">
              <a:buNone/>
              <a:defRPr/>
            </a:lvl4pPr>
          </a:lstStyle>
          <a:p>
            <a:pPr lvl="0"/>
            <a:r>
              <a:rPr lang="en-US" dirty="0"/>
              <a:t>Add your text here…</a:t>
            </a:r>
          </a:p>
        </p:txBody>
      </p:sp>
    </p:spTree>
    <p:extLst>
      <p:ext uri="{BB962C8B-B14F-4D97-AF65-F5344CB8AC3E}">
        <p14:creationId xmlns:p14="http://schemas.microsoft.com/office/powerpoint/2010/main" val="2981445354"/>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4132347641"/>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E38A7A0-D515-45D6-B461-84E1F0B0290F}"/>
              </a:ext>
            </a:extLst>
          </p:cNvPr>
          <p:cNvSpPr/>
          <p:nvPr userDrawn="1"/>
        </p:nvSpPr>
        <p:spPr>
          <a:xfrm>
            <a:off x="0" y="1"/>
            <a:ext cx="5392002"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Fujitsu Infinity Pro" pitchFamily="2" charset="0"/>
            </a:endParaRPr>
          </a:p>
        </p:txBody>
      </p:sp>
      <p:pic>
        <p:nvPicPr>
          <p:cNvPr id="16" name="Grafik 15">
            <a:extLst>
              <a:ext uri="{FF2B5EF4-FFF2-40B4-BE49-F238E27FC236}">
                <a16:creationId xmlns:a16="http://schemas.microsoft.com/office/drawing/2014/main" id="{974599C7-4148-4277-936F-485D4A5B8D26}"/>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95" b="124"/>
          <a:stretch/>
        </p:blipFill>
        <p:spPr>
          <a:xfrm flipH="1">
            <a:off x="5381009" y="0"/>
            <a:ext cx="3762991" cy="5143500"/>
          </a:xfrm>
          <a:custGeom>
            <a:avLst/>
            <a:gdLst>
              <a:gd name="connsiteX0" fmla="*/ 3762991 w 3762991"/>
              <a:gd name="connsiteY0" fmla="*/ 0 h 5143500"/>
              <a:gd name="connsiteX1" fmla="*/ 0 w 3762991"/>
              <a:gd name="connsiteY1" fmla="*/ 0 h 5143500"/>
              <a:gd name="connsiteX2" fmla="*/ 0 w 3762991"/>
              <a:gd name="connsiteY2" fmla="*/ 5143500 h 5143500"/>
              <a:gd name="connsiteX3" fmla="*/ 3762991 w 3762991"/>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3762991" h="5143500">
                <a:moveTo>
                  <a:pt x="3762991" y="0"/>
                </a:moveTo>
                <a:lnTo>
                  <a:pt x="0" y="0"/>
                </a:lnTo>
                <a:lnTo>
                  <a:pt x="0" y="5143500"/>
                </a:lnTo>
                <a:lnTo>
                  <a:pt x="3762991" y="5143500"/>
                </a:lnTo>
                <a:close/>
              </a:path>
            </a:pathLst>
          </a:custGeom>
        </p:spPr>
      </p:pic>
      <p:pic>
        <p:nvPicPr>
          <p:cNvPr id="7" name="Picture 6">
            <a:extLst>
              <a:ext uri="{FF2B5EF4-FFF2-40B4-BE49-F238E27FC236}">
                <a16:creationId xmlns:a16="http://schemas.microsoft.com/office/drawing/2014/main" id="{73A53FCB-3592-4F09-B000-0764F5B0693A}"/>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19559" y="815340"/>
            <a:ext cx="4543221" cy="3512819"/>
          </a:xfrm>
          <a:prstGeom prst="rect">
            <a:avLst/>
          </a:prstGeom>
        </p:spPr>
      </p:pic>
      <p:sp>
        <p:nvSpPr>
          <p:cNvPr id="9" name="Title 1">
            <a:extLst>
              <a:ext uri="{FF2B5EF4-FFF2-40B4-BE49-F238E27FC236}">
                <a16:creationId xmlns:a16="http://schemas.microsoft.com/office/drawing/2014/main" id="{6DC4EEF0-E165-41C3-9249-42A8F2445F72}"/>
              </a:ext>
            </a:extLst>
          </p:cNvPr>
          <p:cNvSpPr>
            <a:spLocks noGrp="1"/>
          </p:cNvSpPr>
          <p:nvPr>
            <p:ph type="ctrTitle" hasCustomPrompt="1"/>
          </p:nvPr>
        </p:nvSpPr>
        <p:spPr>
          <a:xfrm>
            <a:off x="287908" y="2139702"/>
            <a:ext cx="3456000" cy="576000"/>
          </a:xfrm>
        </p:spPr>
        <p:txBody>
          <a:bodyPr anchor="b"/>
          <a:lstStyle>
            <a:lvl1pPr algn="l">
              <a:spcBef>
                <a:spcPts val="0"/>
              </a:spcBef>
              <a:spcAft>
                <a:spcPts val="600"/>
              </a:spcAft>
              <a:defRPr sz="4000">
                <a:solidFill>
                  <a:schemeClr val="tx1"/>
                </a:solidFill>
              </a:defRPr>
            </a:lvl1pPr>
          </a:lstStyle>
          <a:p>
            <a:r>
              <a:rPr lang="en-US" dirty="0"/>
              <a:t>Thank you</a:t>
            </a:r>
          </a:p>
        </p:txBody>
      </p:sp>
      <p:sp>
        <p:nvSpPr>
          <p:cNvPr id="13" name="Slide Number Placeholder 5">
            <a:extLst>
              <a:ext uri="{FF2B5EF4-FFF2-40B4-BE49-F238E27FC236}">
                <a16:creationId xmlns:a16="http://schemas.microsoft.com/office/drawing/2014/main" id="{6C7D309A-DF99-48FC-903A-7276F667B5C8}"/>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solidFill>
                  <a:schemeClr val="tx1"/>
                </a:solidFill>
                <a:latin typeface="Fujitsu Infinity Pro" pitchFamily="2" charset="0"/>
              </a:rPr>
              <a:t>© Fujitsu 2023</a:t>
            </a:r>
          </a:p>
        </p:txBody>
      </p:sp>
      <p:pic>
        <p:nvPicPr>
          <p:cNvPr id="10" name="Grafik 9">
            <a:extLst>
              <a:ext uri="{FF2B5EF4-FFF2-40B4-BE49-F238E27FC236}">
                <a16:creationId xmlns:a16="http://schemas.microsoft.com/office/drawing/2014/main" id="{53F3FC4E-1EC3-4499-88F5-7EBEBC2011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861294" y="4761"/>
            <a:ext cx="1129064" cy="687600"/>
          </a:xfrm>
          <a:prstGeom prst="rect">
            <a:avLst/>
          </a:prstGeom>
        </p:spPr>
      </p:pic>
      <p:sp>
        <p:nvSpPr>
          <p:cNvPr id="12" name="Rounded Rectangle 21">
            <a:extLst>
              <a:ext uri="{FF2B5EF4-FFF2-40B4-BE49-F238E27FC236}">
                <a16:creationId xmlns:a16="http://schemas.microsoft.com/office/drawing/2014/main" id="{8C3AFF50-3216-027C-B300-3452880B1D37}"/>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Tree>
    <p:extLst>
      <p:ext uri="{BB962C8B-B14F-4D97-AF65-F5344CB8AC3E}">
        <p14:creationId xmlns:p14="http://schemas.microsoft.com/office/powerpoint/2010/main" val="1965124995"/>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pic>
        <p:nvPicPr>
          <p:cNvPr id="10" name="Picture 9" descr="Graphical user interface, text&#10;&#10;Description automatically generated with medium confidence">
            <a:extLst>
              <a:ext uri="{FF2B5EF4-FFF2-40B4-BE49-F238E27FC236}">
                <a16:creationId xmlns:a16="http://schemas.microsoft.com/office/drawing/2014/main" id="{D4B33BB6-D209-4440-B97F-5CB6930A39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80011" y="0"/>
            <a:ext cx="4563990" cy="5143500"/>
          </a:xfrm>
          <a:prstGeom prst="rect">
            <a:avLst/>
          </a:prstGeom>
        </p:spPr>
      </p:pic>
      <p:pic>
        <p:nvPicPr>
          <p:cNvPr id="21" name="Grafik 20">
            <a:extLst>
              <a:ext uri="{FF2B5EF4-FFF2-40B4-BE49-F238E27FC236}">
                <a16:creationId xmlns:a16="http://schemas.microsoft.com/office/drawing/2014/main" id="{20A7CEAF-555A-423A-B4A5-9DB0312ACFFD}"/>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10" t="295" b="124"/>
          <a:stretch/>
        </p:blipFill>
        <p:spPr>
          <a:xfrm>
            <a:off x="0" y="0"/>
            <a:ext cx="4580010" cy="5143500"/>
          </a:xfrm>
          <a:custGeom>
            <a:avLst/>
            <a:gdLst>
              <a:gd name="connsiteX0" fmla="*/ 0 w 4580010"/>
              <a:gd name="connsiteY0" fmla="*/ 0 h 5143500"/>
              <a:gd name="connsiteX1" fmla="*/ 4580010 w 4580010"/>
              <a:gd name="connsiteY1" fmla="*/ 0 h 5143500"/>
              <a:gd name="connsiteX2" fmla="*/ 4580010 w 4580010"/>
              <a:gd name="connsiteY2" fmla="*/ 5143500 h 5143500"/>
              <a:gd name="connsiteX3" fmla="*/ 0 w 4580010"/>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4580010" h="5143500">
                <a:moveTo>
                  <a:pt x="0" y="0"/>
                </a:moveTo>
                <a:lnTo>
                  <a:pt x="4580010" y="0"/>
                </a:lnTo>
                <a:lnTo>
                  <a:pt x="4580010" y="5143500"/>
                </a:lnTo>
                <a:lnTo>
                  <a:pt x="0" y="5143500"/>
                </a:lnTo>
                <a:close/>
              </a:path>
            </a:pathLst>
          </a:custGeom>
        </p:spPr>
      </p:pic>
      <p:pic>
        <p:nvPicPr>
          <p:cNvPr id="33" name="Picture 32">
            <a:extLst>
              <a:ext uri="{FF2B5EF4-FFF2-40B4-BE49-F238E27FC236}">
                <a16:creationId xmlns:a16="http://schemas.microsoft.com/office/drawing/2014/main" id="{5CA82F0D-3D9E-4144-B61A-CBCB9E80920D}"/>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2313937" y="815340"/>
            <a:ext cx="4543221" cy="3512819"/>
          </a:xfrm>
          <a:prstGeom prst="rect">
            <a:avLst/>
          </a:prstGeom>
        </p:spPr>
      </p:pic>
      <p:sp>
        <p:nvSpPr>
          <p:cNvPr id="2" name="Title 1"/>
          <p:cNvSpPr>
            <a:spLocks noGrp="1"/>
          </p:cNvSpPr>
          <p:nvPr>
            <p:ph type="ctrTitle" hasCustomPrompt="1"/>
          </p:nvPr>
        </p:nvSpPr>
        <p:spPr>
          <a:xfrm>
            <a:off x="287852" y="1743658"/>
            <a:ext cx="2952000" cy="936000"/>
          </a:xfrm>
        </p:spPr>
        <p:txBody>
          <a:bodyPr anchor="b"/>
          <a:lstStyle>
            <a:lvl1pPr algn="l">
              <a:spcBef>
                <a:spcPts val="0"/>
              </a:spcBef>
              <a:spcAft>
                <a:spcPts val="600"/>
              </a:spcAft>
              <a:defRPr sz="3400">
                <a:solidFill>
                  <a:schemeClr val="bg1"/>
                </a:solidFill>
              </a:defRPr>
            </a:lvl1pPr>
          </a:lstStyle>
          <a:p>
            <a:r>
              <a:rPr lang="en-US" dirty="0"/>
              <a:t>Presentation headline</a:t>
            </a:r>
          </a:p>
        </p:txBody>
      </p:sp>
      <p:sp>
        <p:nvSpPr>
          <p:cNvPr id="3" name="Subtitle 2"/>
          <p:cNvSpPr>
            <a:spLocks noGrp="1"/>
          </p:cNvSpPr>
          <p:nvPr>
            <p:ph type="subTitle" idx="1" hasCustomPrompt="1"/>
          </p:nvPr>
        </p:nvSpPr>
        <p:spPr>
          <a:xfrm>
            <a:off x="287732" y="2859782"/>
            <a:ext cx="1872000" cy="504000"/>
          </a:xfrm>
        </p:spPr>
        <p:txBody>
          <a:bodyPr wrap="square">
            <a:spAutoFit/>
          </a:bodyPr>
          <a:lstStyle>
            <a:lvl1pPr marL="0" indent="0" algn="l">
              <a:spcBef>
                <a:spcPts val="0"/>
              </a:spcBef>
              <a:spcAft>
                <a:spcPts val="600"/>
              </a:spcAft>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Subheadline and description</a:t>
            </a: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solidFill>
                  <a:schemeClr val="tx1"/>
                </a:solidFill>
                <a:latin typeface="Fujitsu Infinity Pro" pitchFamily="2" charset="0"/>
              </a:rPr>
              <a:t>© Fujitsu 2023</a:t>
            </a:r>
          </a:p>
        </p:txBody>
      </p:sp>
      <p:pic>
        <p:nvPicPr>
          <p:cNvPr id="11" name="Grafik 10">
            <a:extLst>
              <a:ext uri="{FF2B5EF4-FFF2-40B4-BE49-F238E27FC236}">
                <a16:creationId xmlns:a16="http://schemas.microsoft.com/office/drawing/2014/main" id="{D56DE683-BBE1-4940-A757-0AAF5441436F}"/>
              </a:ext>
            </a:extLst>
          </p:cNvPr>
          <p:cNvPicPr>
            <a:picLocks noChangeAspect="1"/>
          </p:cNvPicPr>
          <p:nvPr userDrawn="1"/>
        </p:nvPicPr>
        <p:blipFill>
          <a:blip r:embed="rId5"/>
          <a:stretch>
            <a:fillRect/>
          </a:stretch>
        </p:blipFill>
        <p:spPr>
          <a:xfrm>
            <a:off x="7861273" y="4761"/>
            <a:ext cx="1129085" cy="687600"/>
          </a:xfrm>
          <a:prstGeom prst="rect">
            <a:avLst/>
          </a:prstGeom>
        </p:spPr>
      </p:pic>
      <p:pic>
        <p:nvPicPr>
          <p:cNvPr id="13" name="Picture 23" descr="A picture containing icon&#10;&#10;Description automatically generated">
            <a:extLst>
              <a:ext uri="{FF2B5EF4-FFF2-40B4-BE49-F238E27FC236}">
                <a16:creationId xmlns:a16="http://schemas.microsoft.com/office/drawing/2014/main" id="{A8ACB725-C9D2-46F4-81AA-834BAF55A12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bwMode="gray">
          <a:xfrm>
            <a:off x="9264043" y="-14287"/>
            <a:ext cx="670272" cy="3374707"/>
          </a:xfrm>
          <a:prstGeom prst="rect">
            <a:avLst/>
          </a:prstGeom>
        </p:spPr>
      </p:pic>
      <p:sp>
        <p:nvSpPr>
          <p:cNvPr id="14" name="Rounded Rectangle 21">
            <a:extLst>
              <a:ext uri="{FF2B5EF4-FFF2-40B4-BE49-F238E27FC236}">
                <a16:creationId xmlns:a16="http://schemas.microsoft.com/office/drawing/2014/main" id="{39EB2B13-999A-FA9E-3C3E-8F70E70412DE}"/>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pitchFamily="2" charset="0"/>
                <a:ea typeface="+mn-ea"/>
                <a:cs typeface="+mn-cs"/>
              </a:rPr>
              <a:t>FUJITSU-PUBLIC</a:t>
            </a:r>
          </a:p>
        </p:txBody>
      </p:sp>
    </p:spTree>
    <p:extLst>
      <p:ext uri="{BB962C8B-B14F-4D97-AF65-F5344CB8AC3E}">
        <p14:creationId xmlns:p14="http://schemas.microsoft.com/office/powerpoint/2010/main" val="400829055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F151A3-079E-4CEC-B057-AA32714CBC2E}"/>
              </a:ext>
            </a:extLst>
          </p:cNvPr>
          <p:cNvSpPr/>
          <p:nvPr userDrawn="1"/>
        </p:nvSpPr>
        <p:spPr bwMode="gray">
          <a:xfrm>
            <a:off x="0" y="0"/>
            <a:ext cx="6568439" cy="51498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0"/>
            </a:endParaRPr>
          </a:p>
        </p:txBody>
      </p:sp>
      <p:pic>
        <p:nvPicPr>
          <p:cNvPr id="17" name="Grafik 16">
            <a:extLst>
              <a:ext uri="{FF2B5EF4-FFF2-40B4-BE49-F238E27FC236}">
                <a16:creationId xmlns:a16="http://schemas.microsoft.com/office/drawing/2014/main" id="{BD267C04-955E-4260-8915-E9D18C776E96}"/>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425" t="295" b="124"/>
          <a:stretch/>
        </p:blipFill>
        <p:spPr bwMode="gray">
          <a:xfrm flipH="1">
            <a:off x="6568440" y="0"/>
            <a:ext cx="2575560" cy="5143500"/>
          </a:xfrm>
          <a:custGeom>
            <a:avLst/>
            <a:gdLst>
              <a:gd name="connsiteX0" fmla="*/ 2575560 w 2575560"/>
              <a:gd name="connsiteY0" fmla="*/ 0 h 5143500"/>
              <a:gd name="connsiteX1" fmla="*/ 0 w 2575560"/>
              <a:gd name="connsiteY1" fmla="*/ 0 h 5143500"/>
              <a:gd name="connsiteX2" fmla="*/ 0 w 2575560"/>
              <a:gd name="connsiteY2" fmla="*/ 5143500 h 5143500"/>
              <a:gd name="connsiteX3" fmla="*/ 2575560 w 2575560"/>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2575560" h="5143500">
                <a:moveTo>
                  <a:pt x="2575560" y="0"/>
                </a:moveTo>
                <a:lnTo>
                  <a:pt x="0" y="0"/>
                </a:lnTo>
                <a:lnTo>
                  <a:pt x="0" y="5143500"/>
                </a:lnTo>
                <a:lnTo>
                  <a:pt x="2575560" y="5143500"/>
                </a:lnTo>
                <a:close/>
              </a:path>
            </a:pathLst>
          </a:custGeom>
        </p:spPr>
      </p:pic>
      <p:pic>
        <p:nvPicPr>
          <p:cNvPr id="29" name="Picture 28">
            <a:extLst>
              <a:ext uri="{FF2B5EF4-FFF2-40B4-BE49-F238E27FC236}">
                <a16:creationId xmlns:a16="http://schemas.microsoft.com/office/drawing/2014/main" id="{AD61B758-F061-44D1-94CC-17BBBDD69F63}"/>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bwMode="gray">
          <a:xfrm>
            <a:off x="4310377" y="815340"/>
            <a:ext cx="4543221" cy="3512819"/>
          </a:xfrm>
          <a:prstGeom prst="rect">
            <a:avLst/>
          </a:prstGeom>
        </p:spPr>
      </p:pic>
      <p:sp>
        <p:nvSpPr>
          <p:cNvPr id="2" name="Title 1"/>
          <p:cNvSpPr>
            <a:spLocks noGrp="1"/>
          </p:cNvSpPr>
          <p:nvPr>
            <p:ph type="ctrTitle" hasCustomPrompt="1"/>
          </p:nvPr>
        </p:nvSpPr>
        <p:spPr bwMode="gray">
          <a:xfrm>
            <a:off x="287524" y="1239602"/>
            <a:ext cx="4608000" cy="1440000"/>
          </a:xfrm>
        </p:spPr>
        <p:txBody>
          <a:bodyPr anchor="b"/>
          <a:lstStyle>
            <a:lvl1pPr algn="l">
              <a:spcBef>
                <a:spcPts val="0"/>
              </a:spcBef>
              <a:spcAft>
                <a:spcPts val="600"/>
              </a:spcAft>
              <a:defRPr sz="3400">
                <a:solidFill>
                  <a:schemeClr val="tx1"/>
                </a:solidFill>
              </a:defRPr>
            </a:lvl1pPr>
          </a:lstStyle>
          <a:p>
            <a:r>
              <a:rPr lang="en-US" dirty="0"/>
              <a:t>Presentation headline</a:t>
            </a:r>
            <a:br>
              <a:rPr lang="en-US" dirty="0"/>
            </a:br>
            <a:r>
              <a:rPr lang="en-US" dirty="0"/>
              <a:t>Presentation headline</a:t>
            </a:r>
            <a:br>
              <a:rPr lang="en-US" dirty="0"/>
            </a:br>
            <a:r>
              <a:rPr lang="en-US" dirty="0"/>
              <a:t>Presentation headline</a:t>
            </a:r>
          </a:p>
        </p:txBody>
      </p:sp>
      <p:sp>
        <p:nvSpPr>
          <p:cNvPr id="3" name="Subtitle 2"/>
          <p:cNvSpPr>
            <a:spLocks noGrp="1"/>
          </p:cNvSpPr>
          <p:nvPr>
            <p:ph type="subTitle" idx="1" hasCustomPrompt="1"/>
          </p:nvPr>
        </p:nvSpPr>
        <p:spPr bwMode="gray">
          <a:xfrm>
            <a:off x="287524" y="2859782"/>
            <a:ext cx="4608000" cy="252000"/>
          </a:xfrm>
        </p:spPr>
        <p:txBody>
          <a:bodyPr/>
          <a:lstStyle>
            <a:lvl1pPr marL="0" indent="0" algn="l">
              <a:spcBef>
                <a:spcPts val="0"/>
              </a:spcBef>
              <a:spcAft>
                <a:spcPts val="600"/>
              </a:spcAft>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Subheadline and description</a:t>
            </a: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bwMode="gray">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latin typeface="Fujitsu Infinity Pro" pitchFamily="2" charset="0"/>
              </a:rPr>
              <a:t>© Fujitsu 2023</a:t>
            </a:r>
          </a:p>
        </p:txBody>
      </p:sp>
      <p:pic>
        <p:nvPicPr>
          <p:cNvPr id="11" name="Grafik 10">
            <a:extLst>
              <a:ext uri="{FF2B5EF4-FFF2-40B4-BE49-F238E27FC236}">
                <a16:creationId xmlns:a16="http://schemas.microsoft.com/office/drawing/2014/main" id="{3EEA3E2D-0B4F-45CA-9982-FF9359D9FA5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bwMode="gray">
          <a:xfrm>
            <a:off x="7861294" y="4761"/>
            <a:ext cx="1129064" cy="687600"/>
          </a:xfrm>
          <a:prstGeom prst="rect">
            <a:avLst/>
          </a:prstGeom>
        </p:spPr>
      </p:pic>
      <p:sp>
        <p:nvSpPr>
          <p:cNvPr id="13" name="Rounded Rectangle 21">
            <a:extLst>
              <a:ext uri="{FF2B5EF4-FFF2-40B4-BE49-F238E27FC236}">
                <a16:creationId xmlns:a16="http://schemas.microsoft.com/office/drawing/2014/main" id="{2FD94259-E360-2565-1CCA-5B55B77E57D9}"/>
              </a:ext>
            </a:extLst>
          </p:cNvPr>
          <p:cNvSpPr/>
          <p:nvPr userDrawn="1"/>
        </p:nvSpPr>
        <p:spPr bwMode="gray">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Tree>
    <p:extLst>
      <p:ext uri="{BB962C8B-B14F-4D97-AF65-F5344CB8AC3E}">
        <p14:creationId xmlns:p14="http://schemas.microsoft.com/office/powerpoint/2010/main" val="3939574755"/>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F151A3-079E-4CEC-B057-AA32714CBC2E}"/>
              </a:ext>
            </a:extLst>
          </p:cNvPr>
          <p:cNvSpPr/>
          <p:nvPr userDrawn="1"/>
        </p:nvSpPr>
        <p:spPr>
          <a:xfrm>
            <a:off x="0" y="1"/>
            <a:ext cx="6568439"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Fujitsu Infinity Pro" pitchFamily="2" charset="0"/>
            </a:endParaRPr>
          </a:p>
        </p:txBody>
      </p:sp>
      <p:pic>
        <p:nvPicPr>
          <p:cNvPr id="16" name="Grafik 15">
            <a:extLst>
              <a:ext uri="{FF2B5EF4-FFF2-40B4-BE49-F238E27FC236}">
                <a16:creationId xmlns:a16="http://schemas.microsoft.com/office/drawing/2014/main" id="{2931E279-B0C1-45E5-9EDC-EDBA6AFAD8CE}"/>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25" t="295" b="124"/>
          <a:stretch/>
        </p:blipFill>
        <p:spPr>
          <a:xfrm flipH="1">
            <a:off x="6568440" y="0"/>
            <a:ext cx="2575560" cy="5143500"/>
          </a:xfrm>
          <a:custGeom>
            <a:avLst/>
            <a:gdLst>
              <a:gd name="connsiteX0" fmla="*/ 2575560 w 2575560"/>
              <a:gd name="connsiteY0" fmla="*/ 0 h 5143500"/>
              <a:gd name="connsiteX1" fmla="*/ 0 w 2575560"/>
              <a:gd name="connsiteY1" fmla="*/ 0 h 5143500"/>
              <a:gd name="connsiteX2" fmla="*/ 0 w 2575560"/>
              <a:gd name="connsiteY2" fmla="*/ 5143500 h 5143500"/>
              <a:gd name="connsiteX3" fmla="*/ 2575560 w 2575560"/>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2575560" h="5143500">
                <a:moveTo>
                  <a:pt x="2575560" y="0"/>
                </a:moveTo>
                <a:lnTo>
                  <a:pt x="0" y="0"/>
                </a:lnTo>
                <a:lnTo>
                  <a:pt x="0" y="5143500"/>
                </a:lnTo>
                <a:lnTo>
                  <a:pt x="2575560" y="5143500"/>
                </a:lnTo>
                <a:close/>
              </a:path>
            </a:pathLst>
          </a:custGeom>
        </p:spPr>
      </p:pic>
      <p:pic>
        <p:nvPicPr>
          <p:cNvPr id="29" name="Picture 28">
            <a:extLst>
              <a:ext uri="{FF2B5EF4-FFF2-40B4-BE49-F238E27FC236}">
                <a16:creationId xmlns:a16="http://schemas.microsoft.com/office/drawing/2014/main" id="{AD61B758-F061-44D1-94CC-17BBBDD69F63}"/>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306990" y="815340"/>
            <a:ext cx="4543221" cy="3512818"/>
          </a:xfrm>
          <a:prstGeom prst="rect">
            <a:avLst/>
          </a:prstGeom>
        </p:spPr>
      </p:pic>
      <p:sp>
        <p:nvSpPr>
          <p:cNvPr id="2" name="Title 1"/>
          <p:cNvSpPr>
            <a:spLocks noGrp="1"/>
          </p:cNvSpPr>
          <p:nvPr>
            <p:ph type="ctrTitle" hasCustomPrompt="1"/>
          </p:nvPr>
        </p:nvSpPr>
        <p:spPr>
          <a:xfrm>
            <a:off x="288036" y="1239602"/>
            <a:ext cx="4608000" cy="1440000"/>
          </a:xfrm>
        </p:spPr>
        <p:txBody>
          <a:bodyPr anchor="b"/>
          <a:lstStyle>
            <a:lvl1pPr algn="l">
              <a:spcBef>
                <a:spcPts val="0"/>
              </a:spcBef>
              <a:spcAft>
                <a:spcPts val="600"/>
              </a:spcAft>
              <a:defRPr sz="3400">
                <a:solidFill>
                  <a:schemeClr val="tx1"/>
                </a:solidFill>
              </a:defRPr>
            </a:lvl1pPr>
          </a:lstStyle>
          <a:p>
            <a:r>
              <a:rPr lang="en-US" dirty="0"/>
              <a:t>Presentation headline</a:t>
            </a:r>
            <a:br>
              <a:rPr lang="en-US" dirty="0"/>
            </a:br>
            <a:r>
              <a:rPr lang="en-US" dirty="0"/>
              <a:t>Presentation headline</a:t>
            </a:r>
            <a:br>
              <a:rPr lang="en-US" dirty="0"/>
            </a:br>
            <a:r>
              <a:rPr lang="en-US" dirty="0"/>
              <a:t>Presentation headline</a:t>
            </a:r>
          </a:p>
        </p:txBody>
      </p:sp>
      <p:sp>
        <p:nvSpPr>
          <p:cNvPr id="3" name="Subtitle 2"/>
          <p:cNvSpPr>
            <a:spLocks noGrp="1"/>
          </p:cNvSpPr>
          <p:nvPr>
            <p:ph type="subTitle" idx="1" hasCustomPrompt="1"/>
          </p:nvPr>
        </p:nvSpPr>
        <p:spPr>
          <a:xfrm>
            <a:off x="288036" y="2859782"/>
            <a:ext cx="4608000" cy="252000"/>
          </a:xfrm>
        </p:spPr>
        <p:txBody>
          <a:bodyPr/>
          <a:lstStyle>
            <a:lvl1pPr marL="0" indent="0" algn="l">
              <a:spcBef>
                <a:spcPts val="0"/>
              </a:spcBef>
              <a:spcAft>
                <a:spcPts val="600"/>
              </a:spcAft>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Subheadline and description</a:t>
            </a: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solidFill>
                  <a:schemeClr val="bg1"/>
                </a:solidFill>
                <a:latin typeface="Fujitsu Infinity Pro" pitchFamily="2" charset="0"/>
              </a:rPr>
              <a:t>© Fujitsu 2023</a:t>
            </a:r>
          </a:p>
        </p:txBody>
      </p:sp>
      <p:pic>
        <p:nvPicPr>
          <p:cNvPr id="11" name="Grafik 10">
            <a:extLst>
              <a:ext uri="{FF2B5EF4-FFF2-40B4-BE49-F238E27FC236}">
                <a16:creationId xmlns:a16="http://schemas.microsoft.com/office/drawing/2014/main" id="{5A6F0B63-46EB-4E52-AA8F-0F8CC86D95D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861294" y="4761"/>
            <a:ext cx="1129064" cy="687600"/>
          </a:xfrm>
          <a:prstGeom prst="rect">
            <a:avLst/>
          </a:prstGeom>
        </p:spPr>
      </p:pic>
      <p:sp>
        <p:nvSpPr>
          <p:cNvPr id="13" name="Rounded Rectangle 21">
            <a:extLst>
              <a:ext uri="{FF2B5EF4-FFF2-40B4-BE49-F238E27FC236}">
                <a16:creationId xmlns:a16="http://schemas.microsoft.com/office/drawing/2014/main" id="{71177C1B-4DBA-7C9E-297D-BEAAA8D927A2}"/>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Tree>
    <p:extLst>
      <p:ext uri="{BB962C8B-B14F-4D97-AF65-F5344CB8AC3E}">
        <p14:creationId xmlns:p14="http://schemas.microsoft.com/office/powerpoint/2010/main" val="3236670793"/>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26E41F-4829-4B87-B81C-C44E9955FD5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
          <a:stretch/>
        </p:blipFill>
        <p:spPr>
          <a:xfrm>
            <a:off x="2" y="0"/>
            <a:ext cx="9143996" cy="5143497"/>
          </a:xfrm>
          <a:prstGeom prst="rect">
            <a:avLst/>
          </a:prstGeom>
        </p:spPr>
      </p:pic>
      <p:sp>
        <p:nvSpPr>
          <p:cNvPr id="2" name="Title 1"/>
          <p:cNvSpPr>
            <a:spLocks noGrp="1"/>
          </p:cNvSpPr>
          <p:nvPr>
            <p:ph type="ctrTitle" hasCustomPrompt="1"/>
          </p:nvPr>
        </p:nvSpPr>
        <p:spPr>
          <a:xfrm>
            <a:off x="288204" y="2211710"/>
            <a:ext cx="6120000" cy="468000"/>
          </a:xfrm>
        </p:spPr>
        <p:txBody>
          <a:bodyPr anchor="b"/>
          <a:lstStyle>
            <a:lvl1pPr algn="l">
              <a:spcBef>
                <a:spcPts val="0"/>
              </a:spcBef>
              <a:spcAft>
                <a:spcPts val="600"/>
              </a:spcAft>
              <a:defRPr sz="3400">
                <a:solidFill>
                  <a:schemeClr val="bg1"/>
                </a:solidFill>
              </a:defRPr>
            </a:lvl1pPr>
          </a:lstStyle>
          <a:p>
            <a:r>
              <a:rPr lang="en-US" dirty="0"/>
              <a:t>Section title</a:t>
            </a:r>
          </a:p>
        </p:txBody>
      </p:sp>
      <p:sp>
        <p:nvSpPr>
          <p:cNvPr id="3" name="Subtitle 2"/>
          <p:cNvSpPr>
            <a:spLocks noGrp="1"/>
          </p:cNvSpPr>
          <p:nvPr>
            <p:ph type="subTitle" idx="1" hasCustomPrompt="1"/>
          </p:nvPr>
        </p:nvSpPr>
        <p:spPr>
          <a:xfrm>
            <a:off x="288204" y="2859782"/>
            <a:ext cx="6120000" cy="252000"/>
          </a:xfrm>
        </p:spPr>
        <p:txBody>
          <a:bodyPr wrap="square">
            <a:spAutoFit/>
          </a:bodyPr>
          <a:lstStyle>
            <a:lvl1pPr marL="0" indent="0" algn="l">
              <a:spcBef>
                <a:spcPts val="0"/>
              </a:spcBef>
              <a:spcAft>
                <a:spcPts val="600"/>
              </a:spcAft>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Subheadline and description</a:t>
            </a: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solidFill>
                  <a:schemeClr val="bg1"/>
                </a:solidFill>
                <a:latin typeface="Fujitsu Infinity Pro" pitchFamily="2" charset="0"/>
              </a:rPr>
              <a:t>© Fujitsu 2023</a:t>
            </a:r>
          </a:p>
        </p:txBody>
      </p:sp>
      <p:sp>
        <p:nvSpPr>
          <p:cNvPr id="22" name="Footer Placeholder 4">
            <a:extLst>
              <a:ext uri="{FF2B5EF4-FFF2-40B4-BE49-F238E27FC236}">
                <a16:creationId xmlns:a16="http://schemas.microsoft.com/office/drawing/2014/main" id="{E475FF0E-D043-48F6-8008-08B559AC6C64}"/>
              </a:ext>
            </a:extLst>
          </p:cNvPr>
          <p:cNvSpPr txBox="1">
            <a:spLocks/>
          </p:cNvSpPr>
          <p:nvPr userDrawn="1"/>
        </p:nvSpPr>
        <p:spPr>
          <a:xfrm>
            <a:off x="4222750" y="4846119"/>
            <a:ext cx="698500" cy="123111"/>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mtClean="0">
                <a:solidFill>
                  <a:schemeClr val="bg1"/>
                </a:solidFill>
                <a:latin typeface="Fujitsu Infinity Pro" pitchFamily="2" charset="0"/>
              </a:rPr>
              <a:pPr/>
              <a:t>‹Nr.›</a:t>
            </a:fld>
            <a:endParaRPr lang="en-GB" dirty="0">
              <a:solidFill>
                <a:schemeClr val="bg1"/>
              </a:solidFill>
              <a:latin typeface="Fujitsu Infinity Pro" pitchFamily="2" charset="0"/>
            </a:endParaRPr>
          </a:p>
        </p:txBody>
      </p:sp>
      <p:pic>
        <p:nvPicPr>
          <p:cNvPr id="8" name="Grafik 7">
            <a:extLst>
              <a:ext uri="{FF2B5EF4-FFF2-40B4-BE49-F238E27FC236}">
                <a16:creationId xmlns:a16="http://schemas.microsoft.com/office/drawing/2014/main" id="{AE9F6CB2-CFC8-40FE-B2EF-7D87325A4B3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61294" y="4761"/>
            <a:ext cx="1129064" cy="687600"/>
          </a:xfrm>
          <a:prstGeom prst="rect">
            <a:avLst/>
          </a:prstGeom>
        </p:spPr>
      </p:pic>
      <p:sp>
        <p:nvSpPr>
          <p:cNvPr id="10" name="Rounded Rectangle 21">
            <a:extLst>
              <a:ext uri="{FF2B5EF4-FFF2-40B4-BE49-F238E27FC236}">
                <a16:creationId xmlns:a16="http://schemas.microsoft.com/office/drawing/2014/main" id="{F687EAE5-4570-5819-FBC0-6A4B8C3AD43C}"/>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pitchFamily="2" charset="0"/>
                <a:ea typeface="+mn-ea"/>
                <a:cs typeface="+mn-cs"/>
              </a:rPr>
              <a:t>FUJITSU-PUBLIC</a:t>
            </a:r>
          </a:p>
        </p:txBody>
      </p:sp>
    </p:spTree>
    <p:extLst>
      <p:ext uri="{BB962C8B-B14F-4D97-AF65-F5344CB8AC3E}">
        <p14:creationId xmlns:p14="http://schemas.microsoft.com/office/powerpoint/2010/main" val="3265316695"/>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ullets 1-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8CCE3-064B-4C83-8249-E46C030EB825}"/>
              </a:ext>
            </a:extLst>
          </p:cNvPr>
          <p:cNvSpPr>
            <a:spLocks noGrp="1"/>
          </p:cNvSpPr>
          <p:nvPr>
            <p:ph type="title"/>
          </p:nvPr>
        </p:nvSpPr>
        <p:spPr/>
        <p:txBody>
          <a:bodyPr/>
          <a:lstStyle/>
          <a:p>
            <a:r>
              <a:rPr lang="en-US" dirty="0"/>
              <a:t>Click to edit Master title style</a:t>
            </a:r>
            <a:endParaRPr lang="en-GB" dirty="0"/>
          </a:p>
        </p:txBody>
      </p:sp>
      <p:sp>
        <p:nvSpPr>
          <p:cNvPr id="12" name="Text Placeholder 11">
            <a:extLst>
              <a:ext uri="{FF2B5EF4-FFF2-40B4-BE49-F238E27FC236}">
                <a16:creationId xmlns:a16="http://schemas.microsoft.com/office/drawing/2014/main" id="{25430D13-141D-4468-BCC0-47F2B7967927}"/>
              </a:ext>
            </a:extLst>
          </p:cNvPr>
          <p:cNvSpPr>
            <a:spLocks noGrp="1"/>
          </p:cNvSpPr>
          <p:nvPr>
            <p:ph type="body" sz="quarter" idx="10" hasCustomPrompt="1"/>
          </p:nvPr>
        </p:nvSpPr>
        <p:spPr>
          <a:xfrm>
            <a:off x="288476" y="915566"/>
            <a:ext cx="8568000" cy="3816772"/>
          </a:xfrm>
        </p:spPr>
        <p:txBody>
          <a:bodyPr/>
          <a:lstStyle/>
          <a:p>
            <a:pPr lvl="0"/>
            <a:r>
              <a:rPr lang="en-US" dirty="0"/>
              <a:t>Click to edit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62571004"/>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ullets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US" dirty="0"/>
              <a:t>Click to edit Master title style</a:t>
            </a:r>
            <a:endParaRPr lang="en-GB" dirty="0"/>
          </a:p>
        </p:txBody>
      </p:sp>
      <p:sp>
        <p:nvSpPr>
          <p:cNvPr id="4" name="Text Placeholder 3">
            <a:extLst>
              <a:ext uri="{FF2B5EF4-FFF2-40B4-BE49-F238E27FC236}">
                <a16:creationId xmlns:a16="http://schemas.microsoft.com/office/drawing/2014/main" id="{C74EAAFE-AB92-4763-94B9-0E7FBF9E4422}"/>
              </a:ext>
            </a:extLst>
          </p:cNvPr>
          <p:cNvSpPr>
            <a:spLocks noGrp="1"/>
          </p:cNvSpPr>
          <p:nvPr>
            <p:ph type="body" sz="quarter" idx="10" hasCustomPrompt="1"/>
          </p:nvPr>
        </p:nvSpPr>
        <p:spPr>
          <a:xfrm>
            <a:off x="287980" y="915566"/>
            <a:ext cx="4104000" cy="3816772"/>
          </a:xfrm>
        </p:spPr>
        <p:txBody>
          <a:bodyPr/>
          <a:lstStyle/>
          <a:p>
            <a:pPr lvl="0"/>
            <a:r>
              <a:rPr lang="en-US" dirty="0"/>
              <a:t>Click to edit text styles</a:t>
            </a:r>
          </a:p>
          <a:p>
            <a:pPr lvl="1"/>
            <a:r>
              <a:rPr lang="en-US" dirty="0"/>
              <a:t>Second level</a:t>
            </a:r>
          </a:p>
          <a:p>
            <a:pPr lvl="2"/>
            <a:r>
              <a:rPr lang="en-US" dirty="0"/>
              <a:t>Third level</a:t>
            </a:r>
          </a:p>
          <a:p>
            <a:pPr lvl="3"/>
            <a:r>
              <a:rPr lang="en-US" dirty="0"/>
              <a:t>Fourth level</a:t>
            </a:r>
            <a:endParaRPr lang="en-GB" dirty="0"/>
          </a:p>
        </p:txBody>
      </p:sp>
      <p:sp>
        <p:nvSpPr>
          <p:cNvPr id="7" name="Text Placeholder 6">
            <a:extLst>
              <a:ext uri="{FF2B5EF4-FFF2-40B4-BE49-F238E27FC236}">
                <a16:creationId xmlns:a16="http://schemas.microsoft.com/office/drawing/2014/main" id="{1FAD89A9-5C47-466F-A4DE-4DCB68A45A44}"/>
              </a:ext>
            </a:extLst>
          </p:cNvPr>
          <p:cNvSpPr>
            <a:spLocks noGrp="1"/>
          </p:cNvSpPr>
          <p:nvPr>
            <p:ph type="body" sz="quarter" idx="11" hasCustomPrompt="1"/>
          </p:nvPr>
        </p:nvSpPr>
        <p:spPr>
          <a:xfrm>
            <a:off x="4752476" y="915566"/>
            <a:ext cx="4104000" cy="3816772"/>
          </a:xfrm>
        </p:spPr>
        <p:txBody>
          <a:bodyPr/>
          <a:lstStyle/>
          <a:p>
            <a:pPr lvl="0"/>
            <a:r>
              <a:rPr lang="en-US" dirty="0"/>
              <a:t>Click to edit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936215312"/>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1-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8CCE3-064B-4C83-8249-E46C030EB825}"/>
              </a:ext>
            </a:extLst>
          </p:cNvPr>
          <p:cNvSpPr>
            <a:spLocks noGrp="1"/>
          </p:cNvSpPr>
          <p:nvPr>
            <p:ph type="title"/>
          </p:nvPr>
        </p:nvSpPr>
        <p:spPr/>
        <p:txBody>
          <a:bodyPr/>
          <a:lstStyle/>
          <a:p>
            <a:r>
              <a:rPr lang="en-US" dirty="0"/>
              <a:t>Click to edit Master title style</a:t>
            </a:r>
            <a:endParaRPr lang="en-GB" dirty="0"/>
          </a:p>
        </p:txBody>
      </p:sp>
      <p:sp>
        <p:nvSpPr>
          <p:cNvPr id="12" name="Text Placeholder 11">
            <a:extLst>
              <a:ext uri="{FF2B5EF4-FFF2-40B4-BE49-F238E27FC236}">
                <a16:creationId xmlns:a16="http://schemas.microsoft.com/office/drawing/2014/main" id="{25430D13-141D-4468-BCC0-47F2B7967927}"/>
              </a:ext>
            </a:extLst>
          </p:cNvPr>
          <p:cNvSpPr>
            <a:spLocks noGrp="1"/>
          </p:cNvSpPr>
          <p:nvPr>
            <p:ph type="body" sz="quarter" idx="10" hasCustomPrompt="1"/>
          </p:nvPr>
        </p:nvSpPr>
        <p:spPr>
          <a:xfrm>
            <a:off x="288476" y="915566"/>
            <a:ext cx="8568000" cy="288000"/>
          </a:xfrm>
        </p:spPr>
        <p:txBody>
          <a:bodyPr/>
          <a:lstStyle>
            <a:lvl1pPr marL="0" indent="0">
              <a:buNone/>
              <a:defRPr/>
            </a:lvl1pPr>
            <a:lvl2pPr marL="342900" indent="0">
              <a:buNone/>
              <a:defRPr/>
            </a:lvl2pPr>
            <a:lvl3pPr marL="685800" indent="0">
              <a:buNone/>
              <a:defRPr/>
            </a:lvl3pPr>
            <a:lvl4pPr marL="1028700" indent="0">
              <a:buNone/>
              <a:defRPr/>
            </a:lvl4pPr>
          </a:lstStyle>
          <a:p>
            <a:pPr lvl="0"/>
            <a:r>
              <a:rPr lang="en-US" dirty="0"/>
              <a:t>Add your text here…</a:t>
            </a:r>
          </a:p>
        </p:txBody>
      </p:sp>
    </p:spTree>
    <p:extLst>
      <p:ext uri="{BB962C8B-B14F-4D97-AF65-F5344CB8AC3E}">
        <p14:creationId xmlns:p14="http://schemas.microsoft.com/office/powerpoint/2010/main" val="2880478303"/>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US" dirty="0"/>
              <a:t>Click to edit Master title style</a:t>
            </a:r>
            <a:endParaRPr lang="en-GB" dirty="0"/>
          </a:p>
        </p:txBody>
      </p:sp>
      <p:sp>
        <p:nvSpPr>
          <p:cNvPr id="4" name="Text Placeholder 3">
            <a:extLst>
              <a:ext uri="{FF2B5EF4-FFF2-40B4-BE49-F238E27FC236}">
                <a16:creationId xmlns:a16="http://schemas.microsoft.com/office/drawing/2014/main" id="{C74EAAFE-AB92-4763-94B9-0E7FBF9E4422}"/>
              </a:ext>
            </a:extLst>
          </p:cNvPr>
          <p:cNvSpPr>
            <a:spLocks noGrp="1"/>
          </p:cNvSpPr>
          <p:nvPr>
            <p:ph type="body" sz="quarter" idx="10" hasCustomPrompt="1"/>
          </p:nvPr>
        </p:nvSpPr>
        <p:spPr>
          <a:xfrm>
            <a:off x="287980" y="915598"/>
            <a:ext cx="4104000" cy="288000"/>
          </a:xfrm>
        </p:spPr>
        <p:txBody>
          <a:bodyPr/>
          <a:lstStyle>
            <a:lvl1pPr marL="0" indent="0">
              <a:buNone/>
              <a:defRPr/>
            </a:lvl1pPr>
            <a:lvl2pPr marL="342900" indent="0">
              <a:buNone/>
              <a:defRPr/>
            </a:lvl2pPr>
            <a:lvl3pPr marL="685800" indent="0">
              <a:buNone/>
              <a:defRPr/>
            </a:lvl3pPr>
            <a:lvl4pPr marL="1028700" indent="0">
              <a:buNone/>
              <a:defRPr/>
            </a:lvl4pPr>
          </a:lstStyle>
          <a:p>
            <a:pPr lvl="0"/>
            <a:r>
              <a:rPr lang="en-US" dirty="0"/>
              <a:t>Add your text here…</a:t>
            </a:r>
            <a:endParaRPr lang="en-GB" dirty="0"/>
          </a:p>
        </p:txBody>
      </p:sp>
      <p:sp>
        <p:nvSpPr>
          <p:cNvPr id="7" name="Text Placeholder 6">
            <a:extLst>
              <a:ext uri="{FF2B5EF4-FFF2-40B4-BE49-F238E27FC236}">
                <a16:creationId xmlns:a16="http://schemas.microsoft.com/office/drawing/2014/main" id="{1FAD89A9-5C47-466F-A4DE-4DCB68A45A44}"/>
              </a:ext>
            </a:extLst>
          </p:cNvPr>
          <p:cNvSpPr>
            <a:spLocks noGrp="1"/>
          </p:cNvSpPr>
          <p:nvPr>
            <p:ph type="body" sz="quarter" idx="11" hasCustomPrompt="1"/>
          </p:nvPr>
        </p:nvSpPr>
        <p:spPr>
          <a:xfrm>
            <a:off x="4752476" y="915566"/>
            <a:ext cx="4104000" cy="288000"/>
          </a:xfrm>
        </p:spPr>
        <p:txBody>
          <a:bodyPr/>
          <a:lstStyle>
            <a:lvl1pPr marL="0" indent="0">
              <a:buNone/>
              <a:defRPr/>
            </a:lvl1pPr>
            <a:lvl2pPr marL="342900" indent="0">
              <a:buNone/>
              <a:defRPr/>
            </a:lvl2pPr>
            <a:lvl3pPr marL="685800" indent="0">
              <a:buNone/>
              <a:defRPr/>
            </a:lvl3pPr>
            <a:lvl4pPr marL="1028700" indent="0">
              <a:buNone/>
              <a:defRPr/>
            </a:lvl4pPr>
          </a:lstStyle>
          <a:p>
            <a:pPr lvl="0"/>
            <a:r>
              <a:rPr lang="en-US" dirty="0"/>
              <a:t>Add your text here…</a:t>
            </a:r>
          </a:p>
        </p:txBody>
      </p:sp>
    </p:spTree>
    <p:extLst>
      <p:ext uri="{BB962C8B-B14F-4D97-AF65-F5344CB8AC3E}">
        <p14:creationId xmlns:p14="http://schemas.microsoft.com/office/powerpoint/2010/main" val="3514783017"/>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2353542155"/>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E38A7A0-D515-45D6-B461-84E1F0B0290F}"/>
              </a:ext>
            </a:extLst>
          </p:cNvPr>
          <p:cNvSpPr/>
          <p:nvPr userDrawn="1"/>
        </p:nvSpPr>
        <p:spPr>
          <a:xfrm>
            <a:off x="0" y="1"/>
            <a:ext cx="539117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Fujitsu Infinity Pro" pitchFamily="2" charset="0"/>
            </a:endParaRPr>
          </a:p>
        </p:txBody>
      </p:sp>
      <p:pic>
        <p:nvPicPr>
          <p:cNvPr id="16" name="Grafik 15">
            <a:extLst>
              <a:ext uri="{FF2B5EF4-FFF2-40B4-BE49-F238E27FC236}">
                <a16:creationId xmlns:a16="http://schemas.microsoft.com/office/drawing/2014/main" id="{0E372495-67EE-4F11-8D1C-2BEBEBE8946A}"/>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95" b="124"/>
          <a:stretch/>
        </p:blipFill>
        <p:spPr>
          <a:xfrm flipH="1">
            <a:off x="5380177" y="0"/>
            <a:ext cx="3763823" cy="5143500"/>
          </a:xfrm>
          <a:custGeom>
            <a:avLst/>
            <a:gdLst>
              <a:gd name="connsiteX0" fmla="*/ 3763823 w 3763823"/>
              <a:gd name="connsiteY0" fmla="*/ 0 h 5143500"/>
              <a:gd name="connsiteX1" fmla="*/ 0 w 3763823"/>
              <a:gd name="connsiteY1" fmla="*/ 0 h 5143500"/>
              <a:gd name="connsiteX2" fmla="*/ 0 w 3763823"/>
              <a:gd name="connsiteY2" fmla="*/ 5143500 h 5143500"/>
              <a:gd name="connsiteX3" fmla="*/ 3763823 w 3763823"/>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3763823" h="5143500">
                <a:moveTo>
                  <a:pt x="3763823" y="0"/>
                </a:moveTo>
                <a:lnTo>
                  <a:pt x="0" y="0"/>
                </a:lnTo>
                <a:lnTo>
                  <a:pt x="0" y="5143500"/>
                </a:lnTo>
                <a:lnTo>
                  <a:pt x="3763823" y="5143500"/>
                </a:lnTo>
                <a:close/>
              </a:path>
            </a:pathLst>
          </a:custGeom>
        </p:spPr>
      </p:pic>
      <p:pic>
        <p:nvPicPr>
          <p:cNvPr id="7" name="Picture 6">
            <a:extLst>
              <a:ext uri="{FF2B5EF4-FFF2-40B4-BE49-F238E27FC236}">
                <a16:creationId xmlns:a16="http://schemas.microsoft.com/office/drawing/2014/main" id="{73A53FCB-3592-4F09-B000-0764F5B0693A}"/>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18727" y="815340"/>
            <a:ext cx="4543221" cy="3512818"/>
          </a:xfrm>
          <a:prstGeom prst="rect">
            <a:avLst/>
          </a:prstGeom>
        </p:spPr>
      </p:pic>
      <p:sp>
        <p:nvSpPr>
          <p:cNvPr id="9" name="Title 1">
            <a:extLst>
              <a:ext uri="{FF2B5EF4-FFF2-40B4-BE49-F238E27FC236}">
                <a16:creationId xmlns:a16="http://schemas.microsoft.com/office/drawing/2014/main" id="{6DC4EEF0-E165-41C3-9249-42A8F2445F72}"/>
              </a:ext>
            </a:extLst>
          </p:cNvPr>
          <p:cNvSpPr>
            <a:spLocks noGrp="1"/>
          </p:cNvSpPr>
          <p:nvPr>
            <p:ph type="ctrTitle" hasCustomPrompt="1"/>
          </p:nvPr>
        </p:nvSpPr>
        <p:spPr>
          <a:xfrm>
            <a:off x="287908" y="2139702"/>
            <a:ext cx="3456000" cy="576000"/>
          </a:xfrm>
        </p:spPr>
        <p:txBody>
          <a:bodyPr anchor="b"/>
          <a:lstStyle>
            <a:lvl1pPr algn="l">
              <a:spcBef>
                <a:spcPts val="0"/>
              </a:spcBef>
              <a:spcAft>
                <a:spcPts val="600"/>
              </a:spcAft>
              <a:defRPr sz="4000">
                <a:solidFill>
                  <a:schemeClr val="tx1"/>
                </a:solidFill>
              </a:defRPr>
            </a:lvl1pPr>
          </a:lstStyle>
          <a:p>
            <a:r>
              <a:rPr lang="en-US" dirty="0"/>
              <a:t>Thank you</a:t>
            </a:r>
          </a:p>
        </p:txBody>
      </p:sp>
      <p:sp>
        <p:nvSpPr>
          <p:cNvPr id="13" name="Slide Number Placeholder 5">
            <a:extLst>
              <a:ext uri="{FF2B5EF4-FFF2-40B4-BE49-F238E27FC236}">
                <a16:creationId xmlns:a16="http://schemas.microsoft.com/office/drawing/2014/main" id="{6C7D309A-DF99-48FC-903A-7276F667B5C8}"/>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solidFill>
                  <a:schemeClr val="bg1"/>
                </a:solidFill>
                <a:latin typeface="Fujitsu Infinity Pro" pitchFamily="2" charset="0"/>
              </a:rPr>
              <a:t>© Fujitsu 2023</a:t>
            </a:r>
          </a:p>
        </p:txBody>
      </p:sp>
      <p:pic>
        <p:nvPicPr>
          <p:cNvPr id="10" name="Grafik 9">
            <a:extLst>
              <a:ext uri="{FF2B5EF4-FFF2-40B4-BE49-F238E27FC236}">
                <a16:creationId xmlns:a16="http://schemas.microsoft.com/office/drawing/2014/main" id="{AF214AFA-54F0-42E8-BA7E-8D17897BC3C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861294" y="4761"/>
            <a:ext cx="1129064" cy="687600"/>
          </a:xfrm>
          <a:prstGeom prst="rect">
            <a:avLst/>
          </a:prstGeom>
        </p:spPr>
      </p:pic>
      <p:sp>
        <p:nvSpPr>
          <p:cNvPr id="12" name="Rounded Rectangle 21">
            <a:extLst>
              <a:ext uri="{FF2B5EF4-FFF2-40B4-BE49-F238E27FC236}">
                <a16:creationId xmlns:a16="http://schemas.microsoft.com/office/drawing/2014/main" id="{4069E8F3-1963-6267-647C-253EC4737C87}"/>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Tree>
    <p:extLst>
      <p:ext uri="{BB962C8B-B14F-4D97-AF65-F5344CB8AC3E}">
        <p14:creationId xmlns:p14="http://schemas.microsoft.com/office/powerpoint/2010/main" val="432454982"/>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pic>
        <p:nvPicPr>
          <p:cNvPr id="10" name="Picture 9" descr="Graphical user interface, text&#10;&#10;Description automatically generated with medium confidence">
            <a:extLst>
              <a:ext uri="{FF2B5EF4-FFF2-40B4-BE49-F238E27FC236}">
                <a16:creationId xmlns:a16="http://schemas.microsoft.com/office/drawing/2014/main" id="{6135231D-8E24-41FC-B8A1-A35E40E282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80011" y="0"/>
            <a:ext cx="4563990" cy="5143500"/>
          </a:xfrm>
          <a:prstGeom prst="rect">
            <a:avLst/>
          </a:prstGeom>
        </p:spPr>
      </p:pic>
      <p:pic>
        <p:nvPicPr>
          <p:cNvPr id="24" name="Grafik 23">
            <a:extLst>
              <a:ext uri="{FF2B5EF4-FFF2-40B4-BE49-F238E27FC236}">
                <a16:creationId xmlns:a16="http://schemas.microsoft.com/office/drawing/2014/main" id="{A0C79833-44F1-4DD1-953C-6F9351078666}"/>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10" t="295" b="124"/>
          <a:stretch/>
        </p:blipFill>
        <p:spPr>
          <a:xfrm>
            <a:off x="0" y="0"/>
            <a:ext cx="4580010" cy="5143500"/>
          </a:xfrm>
          <a:custGeom>
            <a:avLst/>
            <a:gdLst>
              <a:gd name="connsiteX0" fmla="*/ 0 w 4580010"/>
              <a:gd name="connsiteY0" fmla="*/ 0 h 5143500"/>
              <a:gd name="connsiteX1" fmla="*/ 4580010 w 4580010"/>
              <a:gd name="connsiteY1" fmla="*/ 0 h 5143500"/>
              <a:gd name="connsiteX2" fmla="*/ 4580010 w 4580010"/>
              <a:gd name="connsiteY2" fmla="*/ 5143500 h 5143500"/>
              <a:gd name="connsiteX3" fmla="*/ 0 w 4580010"/>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4580010" h="5143500">
                <a:moveTo>
                  <a:pt x="0" y="0"/>
                </a:moveTo>
                <a:lnTo>
                  <a:pt x="4580010" y="0"/>
                </a:lnTo>
                <a:lnTo>
                  <a:pt x="4580010" y="5143500"/>
                </a:lnTo>
                <a:lnTo>
                  <a:pt x="0" y="5143500"/>
                </a:lnTo>
                <a:close/>
              </a:path>
            </a:pathLst>
          </a:custGeom>
        </p:spPr>
      </p:pic>
      <p:pic>
        <p:nvPicPr>
          <p:cNvPr id="33" name="Picture 32">
            <a:extLst>
              <a:ext uri="{FF2B5EF4-FFF2-40B4-BE49-F238E27FC236}">
                <a16:creationId xmlns:a16="http://schemas.microsoft.com/office/drawing/2014/main" id="{5CA82F0D-3D9E-4144-B61A-CBCB9E80920D}"/>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2310550" y="815340"/>
            <a:ext cx="4543221" cy="3512818"/>
          </a:xfrm>
          <a:prstGeom prst="rect">
            <a:avLst/>
          </a:prstGeom>
        </p:spPr>
      </p:pic>
      <p:sp>
        <p:nvSpPr>
          <p:cNvPr id="2" name="Title 1"/>
          <p:cNvSpPr>
            <a:spLocks noGrp="1"/>
          </p:cNvSpPr>
          <p:nvPr>
            <p:ph type="ctrTitle" hasCustomPrompt="1"/>
          </p:nvPr>
        </p:nvSpPr>
        <p:spPr>
          <a:xfrm>
            <a:off x="287852" y="1743658"/>
            <a:ext cx="2952000" cy="936000"/>
          </a:xfrm>
        </p:spPr>
        <p:txBody>
          <a:bodyPr anchor="b"/>
          <a:lstStyle>
            <a:lvl1pPr algn="l">
              <a:spcBef>
                <a:spcPts val="0"/>
              </a:spcBef>
              <a:spcAft>
                <a:spcPts val="600"/>
              </a:spcAft>
              <a:defRPr sz="3400">
                <a:solidFill>
                  <a:schemeClr val="bg1"/>
                </a:solidFill>
              </a:defRPr>
            </a:lvl1pPr>
          </a:lstStyle>
          <a:p>
            <a:r>
              <a:rPr lang="en-US" dirty="0"/>
              <a:t>Presentation headline</a:t>
            </a:r>
          </a:p>
        </p:txBody>
      </p:sp>
      <p:sp>
        <p:nvSpPr>
          <p:cNvPr id="3" name="Subtitle 2"/>
          <p:cNvSpPr>
            <a:spLocks noGrp="1"/>
          </p:cNvSpPr>
          <p:nvPr>
            <p:ph type="subTitle" idx="1" hasCustomPrompt="1"/>
          </p:nvPr>
        </p:nvSpPr>
        <p:spPr>
          <a:xfrm>
            <a:off x="287732" y="2859782"/>
            <a:ext cx="1872000" cy="504000"/>
          </a:xfrm>
        </p:spPr>
        <p:txBody>
          <a:bodyPr wrap="square">
            <a:spAutoFit/>
          </a:bodyPr>
          <a:lstStyle>
            <a:lvl1pPr marL="0" indent="0" algn="l">
              <a:spcBef>
                <a:spcPts val="0"/>
              </a:spcBef>
              <a:spcAft>
                <a:spcPts val="600"/>
              </a:spcAft>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Subheadline and description</a:t>
            </a: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solidFill>
                  <a:schemeClr val="tx1"/>
                </a:solidFill>
                <a:latin typeface="Fujitsu Infinity Pro" pitchFamily="2" charset="0"/>
              </a:rPr>
              <a:t>© Fujitsu 2023</a:t>
            </a:r>
          </a:p>
        </p:txBody>
      </p:sp>
      <p:pic>
        <p:nvPicPr>
          <p:cNvPr id="11" name="Grafik 10">
            <a:extLst>
              <a:ext uri="{FF2B5EF4-FFF2-40B4-BE49-F238E27FC236}">
                <a16:creationId xmlns:a16="http://schemas.microsoft.com/office/drawing/2014/main" id="{AF62738A-DA84-470D-B383-0DC2CFDB7859}"/>
              </a:ext>
            </a:extLst>
          </p:cNvPr>
          <p:cNvPicPr>
            <a:picLocks noChangeAspect="1"/>
          </p:cNvPicPr>
          <p:nvPr userDrawn="1"/>
        </p:nvPicPr>
        <p:blipFill>
          <a:blip r:embed="rId5"/>
          <a:stretch>
            <a:fillRect/>
          </a:stretch>
        </p:blipFill>
        <p:spPr>
          <a:xfrm>
            <a:off x="7861273" y="4761"/>
            <a:ext cx="1129085" cy="687600"/>
          </a:xfrm>
          <a:prstGeom prst="rect">
            <a:avLst/>
          </a:prstGeom>
        </p:spPr>
      </p:pic>
      <p:pic>
        <p:nvPicPr>
          <p:cNvPr id="13" name="Picture 23" descr="A picture containing icon&#10;&#10;Description automatically generated">
            <a:extLst>
              <a:ext uri="{FF2B5EF4-FFF2-40B4-BE49-F238E27FC236}">
                <a16:creationId xmlns:a16="http://schemas.microsoft.com/office/drawing/2014/main" id="{79E410E7-6F66-434C-AFCE-00803537C83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bwMode="gray">
          <a:xfrm>
            <a:off x="9264043" y="-14287"/>
            <a:ext cx="670272" cy="3374707"/>
          </a:xfrm>
          <a:prstGeom prst="rect">
            <a:avLst/>
          </a:prstGeom>
        </p:spPr>
      </p:pic>
      <p:sp>
        <p:nvSpPr>
          <p:cNvPr id="14" name="Rounded Rectangle 21">
            <a:extLst>
              <a:ext uri="{FF2B5EF4-FFF2-40B4-BE49-F238E27FC236}">
                <a16:creationId xmlns:a16="http://schemas.microsoft.com/office/drawing/2014/main" id="{BA785392-D72E-86A6-2453-28ABDCA9F8F7}"/>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pitchFamily="2" charset="0"/>
                <a:ea typeface="+mn-ea"/>
                <a:cs typeface="+mn-cs"/>
              </a:rPr>
              <a:t>FUJITSU-PUBLIC</a:t>
            </a:r>
          </a:p>
        </p:txBody>
      </p:sp>
    </p:spTree>
    <p:extLst>
      <p:ext uri="{BB962C8B-B14F-4D97-AF65-F5344CB8AC3E}">
        <p14:creationId xmlns:p14="http://schemas.microsoft.com/office/powerpoint/2010/main" val="360433348"/>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5" name="Grafik 14" descr="Background pattern&#10;&#10;Description automatically generated">
            <a:extLst>
              <a:ext uri="{FF2B5EF4-FFF2-40B4-BE49-F238E27FC236}">
                <a16:creationId xmlns:a16="http://schemas.microsoft.com/office/drawing/2014/main" id="{DBC43F52-ADC0-4326-85A9-796454DD888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71" b="124"/>
          <a:stretch/>
        </p:blipFill>
        <p:spPr>
          <a:xfrm flipH="1">
            <a:off x="6568435" y="0"/>
            <a:ext cx="2575564" cy="5143500"/>
          </a:xfrm>
          <a:custGeom>
            <a:avLst/>
            <a:gdLst>
              <a:gd name="connsiteX0" fmla="*/ 2575564 w 2575564"/>
              <a:gd name="connsiteY0" fmla="*/ 0 h 5143500"/>
              <a:gd name="connsiteX1" fmla="*/ 0 w 2575564"/>
              <a:gd name="connsiteY1" fmla="*/ 0 h 5143500"/>
              <a:gd name="connsiteX2" fmla="*/ 0 w 2575564"/>
              <a:gd name="connsiteY2" fmla="*/ 5143500 h 5143500"/>
              <a:gd name="connsiteX3" fmla="*/ 2575564 w 2575564"/>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2575564" h="5143500">
                <a:moveTo>
                  <a:pt x="2575564" y="0"/>
                </a:moveTo>
                <a:lnTo>
                  <a:pt x="0" y="0"/>
                </a:lnTo>
                <a:lnTo>
                  <a:pt x="0" y="5143500"/>
                </a:lnTo>
                <a:lnTo>
                  <a:pt x="2575564" y="5143500"/>
                </a:lnTo>
                <a:close/>
              </a:path>
            </a:pathLst>
          </a:custGeom>
        </p:spPr>
      </p:pic>
      <p:sp>
        <p:nvSpPr>
          <p:cNvPr id="6" name="Rectangle 5">
            <a:extLst>
              <a:ext uri="{FF2B5EF4-FFF2-40B4-BE49-F238E27FC236}">
                <a16:creationId xmlns:a16="http://schemas.microsoft.com/office/drawing/2014/main" id="{E1F151A3-079E-4CEC-B057-AA32714CBC2E}"/>
              </a:ext>
            </a:extLst>
          </p:cNvPr>
          <p:cNvSpPr/>
          <p:nvPr userDrawn="1"/>
        </p:nvSpPr>
        <p:spPr>
          <a:xfrm>
            <a:off x="0" y="1"/>
            <a:ext cx="6568439"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Fujitsu Infinity Pro" pitchFamily="2" charset="0"/>
            </a:endParaRPr>
          </a:p>
        </p:txBody>
      </p:sp>
      <p:pic>
        <p:nvPicPr>
          <p:cNvPr id="29" name="Picture 28">
            <a:extLst>
              <a:ext uri="{FF2B5EF4-FFF2-40B4-BE49-F238E27FC236}">
                <a16:creationId xmlns:a16="http://schemas.microsoft.com/office/drawing/2014/main" id="{AD61B758-F061-44D1-94CC-17BBBDD69F63}"/>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306990" y="815340"/>
            <a:ext cx="4543220" cy="3512818"/>
          </a:xfrm>
          <a:prstGeom prst="rect">
            <a:avLst/>
          </a:prstGeom>
        </p:spPr>
      </p:pic>
      <p:sp>
        <p:nvSpPr>
          <p:cNvPr id="2" name="Title 1"/>
          <p:cNvSpPr>
            <a:spLocks noGrp="1"/>
          </p:cNvSpPr>
          <p:nvPr userDrawn="1">
            <p:ph type="ctrTitle" hasCustomPrompt="1"/>
          </p:nvPr>
        </p:nvSpPr>
        <p:spPr>
          <a:xfrm>
            <a:off x="288036" y="1239602"/>
            <a:ext cx="4608000" cy="1440000"/>
          </a:xfrm>
        </p:spPr>
        <p:txBody>
          <a:bodyPr anchor="b"/>
          <a:lstStyle>
            <a:lvl1pPr algn="l">
              <a:spcBef>
                <a:spcPts val="0"/>
              </a:spcBef>
              <a:spcAft>
                <a:spcPts val="600"/>
              </a:spcAft>
              <a:defRPr sz="3400">
                <a:solidFill>
                  <a:schemeClr val="tx1"/>
                </a:solidFill>
              </a:defRPr>
            </a:lvl1pPr>
          </a:lstStyle>
          <a:p>
            <a:r>
              <a:rPr lang="en-US" dirty="0"/>
              <a:t>Presentation headline</a:t>
            </a:r>
            <a:br>
              <a:rPr lang="en-US" dirty="0"/>
            </a:br>
            <a:r>
              <a:rPr lang="en-US" dirty="0"/>
              <a:t>Presentation headline</a:t>
            </a:r>
            <a:br>
              <a:rPr lang="en-US" dirty="0"/>
            </a:br>
            <a:r>
              <a:rPr lang="en-US" dirty="0"/>
              <a:t>Presentation headline</a:t>
            </a:r>
          </a:p>
        </p:txBody>
      </p:sp>
      <p:sp>
        <p:nvSpPr>
          <p:cNvPr id="3" name="Subtitle 2"/>
          <p:cNvSpPr>
            <a:spLocks noGrp="1"/>
          </p:cNvSpPr>
          <p:nvPr userDrawn="1">
            <p:ph type="subTitle" idx="1" hasCustomPrompt="1"/>
          </p:nvPr>
        </p:nvSpPr>
        <p:spPr>
          <a:xfrm>
            <a:off x="288036" y="2859782"/>
            <a:ext cx="4608000" cy="252000"/>
          </a:xfrm>
        </p:spPr>
        <p:txBody>
          <a:bodyPr/>
          <a:lstStyle>
            <a:lvl1pPr marL="0" indent="0" algn="l">
              <a:spcBef>
                <a:spcPts val="0"/>
              </a:spcBef>
              <a:spcAft>
                <a:spcPts val="600"/>
              </a:spcAft>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Subheadline and description</a:t>
            </a: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solidFill>
                  <a:schemeClr val="bg1"/>
                </a:solidFill>
                <a:latin typeface="Fujitsu Infinity Pro" pitchFamily="2" charset="0"/>
              </a:rPr>
              <a:t>© Fujitsu 2023</a:t>
            </a:r>
          </a:p>
        </p:txBody>
      </p:sp>
      <p:pic>
        <p:nvPicPr>
          <p:cNvPr id="11" name="Grafik 10">
            <a:extLst>
              <a:ext uri="{FF2B5EF4-FFF2-40B4-BE49-F238E27FC236}">
                <a16:creationId xmlns:a16="http://schemas.microsoft.com/office/drawing/2014/main" id="{1CFB2ADA-B194-46DF-AFCD-0E9D94A2F30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861294" y="4761"/>
            <a:ext cx="1129064" cy="687600"/>
          </a:xfrm>
          <a:prstGeom prst="rect">
            <a:avLst/>
          </a:prstGeom>
        </p:spPr>
      </p:pic>
      <p:sp>
        <p:nvSpPr>
          <p:cNvPr id="13" name="Rounded Rectangle 21">
            <a:extLst>
              <a:ext uri="{FF2B5EF4-FFF2-40B4-BE49-F238E27FC236}">
                <a16:creationId xmlns:a16="http://schemas.microsoft.com/office/drawing/2014/main" id="{A8CEAAB1-C4C5-051C-392C-C035926FD79C}"/>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Tree>
    <p:extLst>
      <p:ext uri="{BB962C8B-B14F-4D97-AF65-F5344CB8AC3E}">
        <p14:creationId xmlns:p14="http://schemas.microsoft.com/office/powerpoint/2010/main" val="994266787"/>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26E41F-4829-4B87-B81C-C44E9955FD5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gray">
          <a:xfrm>
            <a:off x="1" y="0"/>
            <a:ext cx="9143998" cy="5143499"/>
          </a:xfrm>
          <a:prstGeom prst="rect">
            <a:avLst/>
          </a:prstGeom>
        </p:spPr>
      </p:pic>
      <p:sp>
        <p:nvSpPr>
          <p:cNvPr id="2" name="Title 1"/>
          <p:cNvSpPr>
            <a:spLocks noGrp="1"/>
          </p:cNvSpPr>
          <p:nvPr>
            <p:ph type="ctrTitle" hasCustomPrompt="1"/>
          </p:nvPr>
        </p:nvSpPr>
        <p:spPr bwMode="gray">
          <a:xfrm>
            <a:off x="287524" y="2211710"/>
            <a:ext cx="6120000" cy="468000"/>
          </a:xfrm>
        </p:spPr>
        <p:txBody>
          <a:bodyPr anchor="b"/>
          <a:lstStyle>
            <a:lvl1pPr algn="l">
              <a:spcBef>
                <a:spcPts val="0"/>
              </a:spcBef>
              <a:spcAft>
                <a:spcPts val="600"/>
              </a:spcAft>
              <a:defRPr sz="3400">
                <a:solidFill>
                  <a:schemeClr val="bg1"/>
                </a:solidFill>
              </a:defRPr>
            </a:lvl1pPr>
          </a:lstStyle>
          <a:p>
            <a:r>
              <a:rPr lang="en-US" dirty="0"/>
              <a:t>Section title</a:t>
            </a:r>
          </a:p>
        </p:txBody>
      </p:sp>
      <p:sp>
        <p:nvSpPr>
          <p:cNvPr id="3" name="Subtitle 2"/>
          <p:cNvSpPr>
            <a:spLocks noGrp="1"/>
          </p:cNvSpPr>
          <p:nvPr>
            <p:ph type="subTitle" idx="1" hasCustomPrompt="1"/>
          </p:nvPr>
        </p:nvSpPr>
        <p:spPr bwMode="gray">
          <a:xfrm>
            <a:off x="287524" y="2859782"/>
            <a:ext cx="6120000" cy="252000"/>
          </a:xfrm>
        </p:spPr>
        <p:txBody>
          <a:bodyPr wrap="square">
            <a:spAutoFit/>
          </a:bodyPr>
          <a:lstStyle>
            <a:lvl1pPr marL="0" indent="0" algn="l">
              <a:spcBef>
                <a:spcPts val="0"/>
              </a:spcBef>
              <a:spcAft>
                <a:spcPts val="600"/>
              </a:spcAft>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Subheadline and description</a:t>
            </a:r>
          </a:p>
        </p:txBody>
      </p:sp>
      <p:sp>
        <p:nvSpPr>
          <p:cNvPr id="22" name="Footer Placeholder 4">
            <a:extLst>
              <a:ext uri="{FF2B5EF4-FFF2-40B4-BE49-F238E27FC236}">
                <a16:creationId xmlns:a16="http://schemas.microsoft.com/office/drawing/2014/main" id="{E475FF0E-D043-48F6-8008-08B559AC6C64}"/>
              </a:ext>
            </a:extLst>
          </p:cNvPr>
          <p:cNvSpPr txBox="1">
            <a:spLocks/>
          </p:cNvSpPr>
          <p:nvPr userDrawn="1"/>
        </p:nvSpPr>
        <p:spPr bwMode="gray">
          <a:xfrm>
            <a:off x="4222750" y="4841886"/>
            <a:ext cx="698500" cy="123111"/>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US" smtClean="0">
                <a:solidFill>
                  <a:schemeClr val="bg1"/>
                </a:solidFill>
                <a:latin typeface="Fujitsu Infinity Pro" pitchFamily="2" charset="0"/>
              </a:rPr>
              <a:pPr/>
              <a:t>‹Nr.›</a:t>
            </a:fld>
            <a:endParaRPr lang="en-US" dirty="0">
              <a:solidFill>
                <a:schemeClr val="bg1"/>
              </a:solidFill>
              <a:latin typeface="Fujitsu Infinity Pro" pitchFamily="2" charset="0"/>
            </a:endParaRPr>
          </a:p>
        </p:txBody>
      </p:sp>
      <p:pic>
        <p:nvPicPr>
          <p:cNvPr id="8" name="Grafik 7">
            <a:extLst>
              <a:ext uri="{FF2B5EF4-FFF2-40B4-BE49-F238E27FC236}">
                <a16:creationId xmlns:a16="http://schemas.microsoft.com/office/drawing/2014/main" id="{098011D3-E1FF-40B7-96BC-9022C3DBA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gray">
          <a:xfrm>
            <a:off x="7861294" y="4761"/>
            <a:ext cx="1129064" cy="687600"/>
          </a:xfrm>
          <a:prstGeom prst="rect">
            <a:avLst/>
          </a:prstGeom>
        </p:spPr>
      </p:pic>
      <p:sp>
        <p:nvSpPr>
          <p:cNvPr id="10" name="Rounded Rectangle 21">
            <a:extLst>
              <a:ext uri="{FF2B5EF4-FFF2-40B4-BE49-F238E27FC236}">
                <a16:creationId xmlns:a16="http://schemas.microsoft.com/office/drawing/2014/main" id="{67F220EB-2BE7-6853-CCB0-FF7F6BE61881}"/>
              </a:ext>
            </a:extLst>
          </p:cNvPr>
          <p:cNvSpPr/>
          <p:nvPr userDrawn="1"/>
        </p:nvSpPr>
        <p:spPr bwMode="gray">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pitchFamily="2" charset="0"/>
                <a:ea typeface="+mn-ea"/>
                <a:cs typeface="+mn-cs"/>
              </a:rPr>
              <a:t>FUJITSU-PUBLIC</a:t>
            </a:r>
          </a:p>
        </p:txBody>
      </p:sp>
      <p:sp>
        <p:nvSpPr>
          <p:cNvPr id="4" name="Slide Number Placeholder 5">
            <a:extLst>
              <a:ext uri="{FF2B5EF4-FFF2-40B4-BE49-F238E27FC236}">
                <a16:creationId xmlns:a16="http://schemas.microsoft.com/office/drawing/2014/main" id="{C6BF8E06-711F-C56C-175C-D3BB22B99935}"/>
              </a:ext>
            </a:extLst>
          </p:cNvPr>
          <p:cNvSpPr txBox="1">
            <a:spLocks/>
          </p:cNvSpPr>
          <p:nvPr userDrawn="1"/>
        </p:nvSpPr>
        <p:spPr bwMode="gray">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latin typeface="Fujitsu Infinity Pro" pitchFamily="2" charset="0"/>
              </a:rPr>
              <a:t>© Fujitsu 2023</a:t>
            </a:r>
          </a:p>
        </p:txBody>
      </p:sp>
    </p:spTree>
    <p:extLst>
      <p:ext uri="{BB962C8B-B14F-4D97-AF65-F5344CB8AC3E}">
        <p14:creationId xmlns:p14="http://schemas.microsoft.com/office/powerpoint/2010/main" val="1323463482"/>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AE1BCA21-3B7C-4A49-AC53-3A1A4FC46B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1"/>
            <a:ext cx="9143999" cy="5143500"/>
          </a:xfrm>
          <a:prstGeom prst="rect">
            <a:avLst/>
          </a:prstGeom>
        </p:spPr>
      </p:pic>
      <p:sp>
        <p:nvSpPr>
          <p:cNvPr id="2" name="Title 1"/>
          <p:cNvSpPr>
            <a:spLocks noGrp="1"/>
          </p:cNvSpPr>
          <p:nvPr>
            <p:ph type="ctrTitle" hasCustomPrompt="1"/>
          </p:nvPr>
        </p:nvSpPr>
        <p:spPr>
          <a:xfrm>
            <a:off x="288204" y="2211710"/>
            <a:ext cx="6120000" cy="468000"/>
          </a:xfrm>
        </p:spPr>
        <p:txBody>
          <a:bodyPr anchor="b"/>
          <a:lstStyle>
            <a:lvl1pPr algn="l">
              <a:spcBef>
                <a:spcPts val="0"/>
              </a:spcBef>
              <a:spcAft>
                <a:spcPts val="600"/>
              </a:spcAft>
              <a:defRPr sz="3400">
                <a:solidFill>
                  <a:schemeClr val="bg1"/>
                </a:solidFill>
              </a:defRPr>
            </a:lvl1pPr>
          </a:lstStyle>
          <a:p>
            <a:r>
              <a:rPr lang="en-US" dirty="0"/>
              <a:t>Section title</a:t>
            </a:r>
          </a:p>
        </p:txBody>
      </p:sp>
      <p:sp>
        <p:nvSpPr>
          <p:cNvPr id="3" name="Subtitle 2"/>
          <p:cNvSpPr>
            <a:spLocks noGrp="1"/>
          </p:cNvSpPr>
          <p:nvPr>
            <p:ph type="subTitle" idx="1" hasCustomPrompt="1"/>
          </p:nvPr>
        </p:nvSpPr>
        <p:spPr>
          <a:xfrm>
            <a:off x="288204" y="2859782"/>
            <a:ext cx="6120000" cy="252000"/>
          </a:xfrm>
        </p:spPr>
        <p:txBody>
          <a:bodyPr wrap="square">
            <a:spAutoFit/>
          </a:bodyPr>
          <a:lstStyle>
            <a:lvl1pPr marL="0" indent="0" algn="l">
              <a:spcBef>
                <a:spcPts val="0"/>
              </a:spcBef>
              <a:spcAft>
                <a:spcPts val="600"/>
              </a:spcAft>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Subheadline and description</a:t>
            </a: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solidFill>
                  <a:schemeClr val="bg1"/>
                </a:solidFill>
                <a:latin typeface="Fujitsu Infinity Pro" pitchFamily="2" charset="0"/>
              </a:rPr>
              <a:t>© Fujitsu 2023</a:t>
            </a:r>
          </a:p>
        </p:txBody>
      </p:sp>
      <p:sp>
        <p:nvSpPr>
          <p:cNvPr id="22" name="Footer Placeholder 4">
            <a:extLst>
              <a:ext uri="{FF2B5EF4-FFF2-40B4-BE49-F238E27FC236}">
                <a16:creationId xmlns:a16="http://schemas.microsoft.com/office/drawing/2014/main" id="{E475FF0E-D043-48F6-8008-08B559AC6C64}"/>
              </a:ext>
            </a:extLst>
          </p:cNvPr>
          <p:cNvSpPr txBox="1">
            <a:spLocks/>
          </p:cNvSpPr>
          <p:nvPr userDrawn="1"/>
        </p:nvSpPr>
        <p:spPr>
          <a:xfrm>
            <a:off x="4222750" y="4846119"/>
            <a:ext cx="698500" cy="123111"/>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mtClean="0">
                <a:solidFill>
                  <a:schemeClr val="bg1"/>
                </a:solidFill>
                <a:latin typeface="Fujitsu Infinity Pro" pitchFamily="2" charset="0"/>
              </a:rPr>
              <a:pPr/>
              <a:t>‹Nr.›</a:t>
            </a:fld>
            <a:endParaRPr lang="en-GB" dirty="0">
              <a:solidFill>
                <a:schemeClr val="bg1"/>
              </a:solidFill>
              <a:latin typeface="Fujitsu Infinity Pro" pitchFamily="2" charset="0"/>
            </a:endParaRPr>
          </a:p>
        </p:txBody>
      </p:sp>
      <p:pic>
        <p:nvPicPr>
          <p:cNvPr id="9" name="Grafik 8">
            <a:extLst>
              <a:ext uri="{FF2B5EF4-FFF2-40B4-BE49-F238E27FC236}">
                <a16:creationId xmlns:a16="http://schemas.microsoft.com/office/drawing/2014/main" id="{34472E55-0654-42EB-8D7B-6F21BC86E7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61294" y="4761"/>
            <a:ext cx="1129064" cy="687600"/>
          </a:xfrm>
          <a:prstGeom prst="rect">
            <a:avLst/>
          </a:prstGeom>
        </p:spPr>
      </p:pic>
      <p:sp>
        <p:nvSpPr>
          <p:cNvPr id="11" name="Rounded Rectangle 21">
            <a:extLst>
              <a:ext uri="{FF2B5EF4-FFF2-40B4-BE49-F238E27FC236}">
                <a16:creationId xmlns:a16="http://schemas.microsoft.com/office/drawing/2014/main" id="{43CB51E9-CFF4-1E24-E331-0DF850863E08}"/>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pitchFamily="2" charset="0"/>
                <a:ea typeface="+mn-ea"/>
                <a:cs typeface="+mn-cs"/>
              </a:rPr>
              <a:t>FUJITSU-PUBLIC</a:t>
            </a:r>
          </a:p>
        </p:txBody>
      </p:sp>
    </p:spTree>
    <p:extLst>
      <p:ext uri="{BB962C8B-B14F-4D97-AF65-F5344CB8AC3E}">
        <p14:creationId xmlns:p14="http://schemas.microsoft.com/office/powerpoint/2010/main" val="1785624900"/>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ullets 1-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8CCE3-064B-4C83-8249-E46C030EB825}"/>
              </a:ext>
            </a:extLst>
          </p:cNvPr>
          <p:cNvSpPr>
            <a:spLocks noGrp="1"/>
          </p:cNvSpPr>
          <p:nvPr>
            <p:ph type="title"/>
          </p:nvPr>
        </p:nvSpPr>
        <p:spPr/>
        <p:txBody>
          <a:bodyPr/>
          <a:lstStyle/>
          <a:p>
            <a:r>
              <a:rPr lang="en-US" dirty="0"/>
              <a:t>Click to edit Master title style</a:t>
            </a:r>
            <a:endParaRPr lang="en-GB" dirty="0"/>
          </a:p>
        </p:txBody>
      </p:sp>
      <p:sp>
        <p:nvSpPr>
          <p:cNvPr id="12" name="Text Placeholder 11">
            <a:extLst>
              <a:ext uri="{FF2B5EF4-FFF2-40B4-BE49-F238E27FC236}">
                <a16:creationId xmlns:a16="http://schemas.microsoft.com/office/drawing/2014/main" id="{25430D13-141D-4468-BCC0-47F2B7967927}"/>
              </a:ext>
            </a:extLst>
          </p:cNvPr>
          <p:cNvSpPr>
            <a:spLocks noGrp="1"/>
          </p:cNvSpPr>
          <p:nvPr>
            <p:ph type="body" sz="quarter" idx="10"/>
          </p:nvPr>
        </p:nvSpPr>
        <p:spPr>
          <a:xfrm>
            <a:off x="288476" y="915566"/>
            <a:ext cx="8568000" cy="38167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35853096"/>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ullets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US" dirty="0"/>
              <a:t>Click to edit Master title style</a:t>
            </a:r>
            <a:endParaRPr lang="en-GB" dirty="0"/>
          </a:p>
        </p:txBody>
      </p:sp>
      <p:sp>
        <p:nvSpPr>
          <p:cNvPr id="4" name="Text Placeholder 3">
            <a:extLst>
              <a:ext uri="{FF2B5EF4-FFF2-40B4-BE49-F238E27FC236}">
                <a16:creationId xmlns:a16="http://schemas.microsoft.com/office/drawing/2014/main" id="{C74EAAFE-AB92-4763-94B9-0E7FBF9E4422}"/>
              </a:ext>
            </a:extLst>
          </p:cNvPr>
          <p:cNvSpPr>
            <a:spLocks noGrp="1"/>
          </p:cNvSpPr>
          <p:nvPr>
            <p:ph type="body" sz="quarter" idx="10" hasCustomPrompt="1"/>
          </p:nvPr>
        </p:nvSpPr>
        <p:spPr>
          <a:xfrm>
            <a:off x="287980" y="915566"/>
            <a:ext cx="4104000" cy="3816000"/>
          </a:xfrm>
        </p:spPr>
        <p:txBody>
          <a:bodyPr/>
          <a:lstStyle/>
          <a:p>
            <a:pPr lvl="0"/>
            <a:r>
              <a:rPr lang="en-US" dirty="0"/>
              <a:t>Click to edit text styles</a:t>
            </a:r>
          </a:p>
          <a:p>
            <a:pPr lvl="1"/>
            <a:r>
              <a:rPr lang="en-US" dirty="0"/>
              <a:t>Second level</a:t>
            </a:r>
          </a:p>
          <a:p>
            <a:pPr lvl="2"/>
            <a:r>
              <a:rPr lang="en-US" dirty="0"/>
              <a:t>Third level</a:t>
            </a:r>
          </a:p>
          <a:p>
            <a:pPr lvl="3"/>
            <a:r>
              <a:rPr lang="en-US" dirty="0"/>
              <a:t>Fourth level</a:t>
            </a:r>
            <a:endParaRPr lang="en-GB" dirty="0"/>
          </a:p>
        </p:txBody>
      </p:sp>
      <p:sp>
        <p:nvSpPr>
          <p:cNvPr id="7" name="Text Placeholder 6">
            <a:extLst>
              <a:ext uri="{FF2B5EF4-FFF2-40B4-BE49-F238E27FC236}">
                <a16:creationId xmlns:a16="http://schemas.microsoft.com/office/drawing/2014/main" id="{1FAD89A9-5C47-466F-A4DE-4DCB68A45A44}"/>
              </a:ext>
            </a:extLst>
          </p:cNvPr>
          <p:cNvSpPr>
            <a:spLocks noGrp="1"/>
          </p:cNvSpPr>
          <p:nvPr>
            <p:ph type="body" sz="quarter" idx="11" hasCustomPrompt="1"/>
          </p:nvPr>
        </p:nvSpPr>
        <p:spPr>
          <a:xfrm>
            <a:off x="4752476" y="915566"/>
            <a:ext cx="4104000" cy="3816000"/>
          </a:xfrm>
        </p:spPr>
        <p:txBody>
          <a:bodyPr/>
          <a:lstStyle/>
          <a:p>
            <a:pPr lvl="0"/>
            <a:r>
              <a:rPr lang="en-US" dirty="0"/>
              <a:t>Click to edit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51655413"/>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1-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8CCE3-064B-4C83-8249-E46C030EB825}"/>
              </a:ext>
            </a:extLst>
          </p:cNvPr>
          <p:cNvSpPr>
            <a:spLocks noGrp="1"/>
          </p:cNvSpPr>
          <p:nvPr>
            <p:ph type="title"/>
          </p:nvPr>
        </p:nvSpPr>
        <p:spPr/>
        <p:txBody>
          <a:bodyPr/>
          <a:lstStyle/>
          <a:p>
            <a:r>
              <a:rPr lang="en-US" dirty="0"/>
              <a:t>Click to edit Master title style</a:t>
            </a:r>
            <a:endParaRPr lang="en-GB" dirty="0"/>
          </a:p>
        </p:txBody>
      </p:sp>
      <p:sp>
        <p:nvSpPr>
          <p:cNvPr id="12" name="Text Placeholder 11">
            <a:extLst>
              <a:ext uri="{FF2B5EF4-FFF2-40B4-BE49-F238E27FC236}">
                <a16:creationId xmlns:a16="http://schemas.microsoft.com/office/drawing/2014/main" id="{25430D13-141D-4468-BCC0-47F2B7967927}"/>
              </a:ext>
            </a:extLst>
          </p:cNvPr>
          <p:cNvSpPr>
            <a:spLocks noGrp="1"/>
          </p:cNvSpPr>
          <p:nvPr>
            <p:ph type="body" sz="quarter" idx="10" hasCustomPrompt="1"/>
          </p:nvPr>
        </p:nvSpPr>
        <p:spPr>
          <a:xfrm>
            <a:off x="288476" y="915566"/>
            <a:ext cx="8568000" cy="288000"/>
          </a:xfrm>
        </p:spPr>
        <p:txBody>
          <a:bodyPr/>
          <a:lstStyle>
            <a:lvl1pPr marL="0" indent="0">
              <a:buNone/>
              <a:defRPr/>
            </a:lvl1pPr>
            <a:lvl2pPr marL="342900" indent="0">
              <a:buNone/>
              <a:defRPr/>
            </a:lvl2pPr>
            <a:lvl3pPr marL="685800" indent="0">
              <a:buNone/>
              <a:defRPr/>
            </a:lvl3pPr>
            <a:lvl4pPr marL="1028700" indent="0">
              <a:buNone/>
              <a:defRPr/>
            </a:lvl4pPr>
          </a:lstStyle>
          <a:p>
            <a:pPr lvl="0"/>
            <a:r>
              <a:rPr lang="en-US" dirty="0"/>
              <a:t>Add your text here…</a:t>
            </a:r>
          </a:p>
        </p:txBody>
      </p:sp>
    </p:spTree>
    <p:extLst>
      <p:ext uri="{BB962C8B-B14F-4D97-AF65-F5344CB8AC3E}">
        <p14:creationId xmlns:p14="http://schemas.microsoft.com/office/powerpoint/2010/main" val="2561480583"/>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US" dirty="0"/>
              <a:t>Click to edit Master title style</a:t>
            </a:r>
            <a:endParaRPr lang="en-GB" dirty="0"/>
          </a:p>
        </p:txBody>
      </p:sp>
      <p:sp>
        <p:nvSpPr>
          <p:cNvPr id="4" name="Text Placeholder 3">
            <a:extLst>
              <a:ext uri="{FF2B5EF4-FFF2-40B4-BE49-F238E27FC236}">
                <a16:creationId xmlns:a16="http://schemas.microsoft.com/office/drawing/2014/main" id="{C74EAAFE-AB92-4763-94B9-0E7FBF9E4422}"/>
              </a:ext>
            </a:extLst>
          </p:cNvPr>
          <p:cNvSpPr>
            <a:spLocks noGrp="1"/>
          </p:cNvSpPr>
          <p:nvPr>
            <p:ph type="body" sz="quarter" idx="10" hasCustomPrompt="1"/>
          </p:nvPr>
        </p:nvSpPr>
        <p:spPr>
          <a:xfrm>
            <a:off x="287980" y="915566"/>
            <a:ext cx="4104000" cy="288000"/>
          </a:xfrm>
        </p:spPr>
        <p:txBody>
          <a:bodyPr/>
          <a:lstStyle>
            <a:lvl1pPr marL="0" indent="0">
              <a:buNone/>
              <a:defRPr/>
            </a:lvl1pPr>
            <a:lvl2pPr marL="342900" indent="0">
              <a:buNone/>
              <a:defRPr/>
            </a:lvl2pPr>
            <a:lvl3pPr marL="685800" indent="0">
              <a:buNone/>
              <a:defRPr/>
            </a:lvl3pPr>
            <a:lvl4pPr marL="1028700" indent="0">
              <a:buNone/>
              <a:defRPr/>
            </a:lvl4pPr>
          </a:lstStyle>
          <a:p>
            <a:pPr lvl="0"/>
            <a:r>
              <a:rPr lang="en-US" dirty="0"/>
              <a:t>Add your text here…</a:t>
            </a:r>
            <a:endParaRPr lang="en-GB" dirty="0"/>
          </a:p>
        </p:txBody>
      </p:sp>
      <p:sp>
        <p:nvSpPr>
          <p:cNvPr id="7" name="Text Placeholder 6">
            <a:extLst>
              <a:ext uri="{FF2B5EF4-FFF2-40B4-BE49-F238E27FC236}">
                <a16:creationId xmlns:a16="http://schemas.microsoft.com/office/drawing/2014/main" id="{1FAD89A9-5C47-466F-A4DE-4DCB68A45A44}"/>
              </a:ext>
            </a:extLst>
          </p:cNvPr>
          <p:cNvSpPr>
            <a:spLocks noGrp="1"/>
          </p:cNvSpPr>
          <p:nvPr>
            <p:ph type="body" sz="quarter" idx="11" hasCustomPrompt="1"/>
          </p:nvPr>
        </p:nvSpPr>
        <p:spPr>
          <a:xfrm>
            <a:off x="4752476" y="915566"/>
            <a:ext cx="4104000" cy="288000"/>
          </a:xfrm>
        </p:spPr>
        <p:txBody>
          <a:bodyPr/>
          <a:lstStyle>
            <a:lvl1pPr marL="0" indent="0">
              <a:buNone/>
              <a:defRPr/>
            </a:lvl1pPr>
            <a:lvl2pPr marL="342900" indent="0">
              <a:buNone/>
              <a:defRPr/>
            </a:lvl2pPr>
            <a:lvl3pPr marL="685800" indent="0">
              <a:buNone/>
              <a:defRPr/>
            </a:lvl3pPr>
            <a:lvl4pPr marL="1028700" indent="0">
              <a:buNone/>
              <a:defRPr/>
            </a:lvl4pPr>
          </a:lstStyle>
          <a:p>
            <a:pPr lvl="0"/>
            <a:r>
              <a:rPr lang="en-US" dirty="0"/>
              <a:t>Add your text here…</a:t>
            </a:r>
          </a:p>
        </p:txBody>
      </p:sp>
    </p:spTree>
    <p:extLst>
      <p:ext uri="{BB962C8B-B14F-4D97-AF65-F5344CB8AC3E}">
        <p14:creationId xmlns:p14="http://schemas.microsoft.com/office/powerpoint/2010/main" val="2188163309"/>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3470597122"/>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e">
    <p:spTree>
      <p:nvGrpSpPr>
        <p:cNvPr id="1" name=""/>
        <p:cNvGrpSpPr/>
        <p:nvPr/>
      </p:nvGrpSpPr>
      <p:grpSpPr>
        <a:xfrm>
          <a:off x="0" y="0"/>
          <a:ext cx="0" cy="0"/>
          <a:chOff x="0" y="0"/>
          <a:chExt cx="0" cy="0"/>
        </a:xfrm>
      </p:grpSpPr>
      <p:pic>
        <p:nvPicPr>
          <p:cNvPr id="25" name="Grafik 24" descr="Background pattern&#10;&#10;Description automatically generated">
            <a:extLst>
              <a:ext uri="{FF2B5EF4-FFF2-40B4-BE49-F238E27FC236}">
                <a16:creationId xmlns:a16="http://schemas.microsoft.com/office/drawing/2014/main" id="{AB45316F-D507-4F5E-B84B-D7BEFC6C399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5378470" y="0"/>
            <a:ext cx="3765530" cy="5143500"/>
          </a:xfrm>
          <a:custGeom>
            <a:avLst/>
            <a:gdLst>
              <a:gd name="connsiteX0" fmla="*/ 3765530 w 3765530"/>
              <a:gd name="connsiteY0" fmla="*/ 0 h 5143500"/>
              <a:gd name="connsiteX1" fmla="*/ 0 w 3765530"/>
              <a:gd name="connsiteY1" fmla="*/ 0 h 5143500"/>
              <a:gd name="connsiteX2" fmla="*/ 0 w 3765530"/>
              <a:gd name="connsiteY2" fmla="*/ 5143500 h 5143500"/>
              <a:gd name="connsiteX3" fmla="*/ 3765530 w 3765530"/>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3765530" h="5143500">
                <a:moveTo>
                  <a:pt x="3765530" y="0"/>
                </a:moveTo>
                <a:lnTo>
                  <a:pt x="0" y="0"/>
                </a:lnTo>
                <a:lnTo>
                  <a:pt x="0" y="5143500"/>
                </a:lnTo>
                <a:lnTo>
                  <a:pt x="3765530" y="5143500"/>
                </a:lnTo>
                <a:close/>
              </a:path>
            </a:pathLst>
          </a:custGeom>
        </p:spPr>
      </p:pic>
      <p:sp>
        <p:nvSpPr>
          <p:cNvPr id="8" name="Rectangle 7">
            <a:extLst>
              <a:ext uri="{FF2B5EF4-FFF2-40B4-BE49-F238E27FC236}">
                <a16:creationId xmlns:a16="http://schemas.microsoft.com/office/drawing/2014/main" id="{EE38A7A0-D515-45D6-B461-84E1F0B0290F}"/>
              </a:ext>
            </a:extLst>
          </p:cNvPr>
          <p:cNvSpPr/>
          <p:nvPr userDrawn="1"/>
        </p:nvSpPr>
        <p:spPr>
          <a:xfrm>
            <a:off x="0" y="1"/>
            <a:ext cx="5378471"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Fujitsu Infinity Pro" pitchFamily="2" charset="0"/>
            </a:endParaRPr>
          </a:p>
        </p:txBody>
      </p:sp>
      <p:pic>
        <p:nvPicPr>
          <p:cNvPr id="7" name="Picture 6">
            <a:extLst>
              <a:ext uri="{FF2B5EF4-FFF2-40B4-BE49-F238E27FC236}">
                <a16:creationId xmlns:a16="http://schemas.microsoft.com/office/drawing/2014/main" id="{73A53FCB-3592-4F09-B000-0764F5B0693A}"/>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06028" y="815340"/>
            <a:ext cx="4543220" cy="3512818"/>
          </a:xfrm>
          <a:prstGeom prst="rect">
            <a:avLst/>
          </a:prstGeom>
        </p:spPr>
      </p:pic>
      <p:sp>
        <p:nvSpPr>
          <p:cNvPr id="9" name="Title 1">
            <a:extLst>
              <a:ext uri="{FF2B5EF4-FFF2-40B4-BE49-F238E27FC236}">
                <a16:creationId xmlns:a16="http://schemas.microsoft.com/office/drawing/2014/main" id="{6DC4EEF0-E165-41C3-9249-42A8F2445F72}"/>
              </a:ext>
            </a:extLst>
          </p:cNvPr>
          <p:cNvSpPr>
            <a:spLocks noGrp="1"/>
          </p:cNvSpPr>
          <p:nvPr>
            <p:ph type="ctrTitle" hasCustomPrompt="1"/>
          </p:nvPr>
        </p:nvSpPr>
        <p:spPr>
          <a:xfrm>
            <a:off x="287524" y="2139702"/>
            <a:ext cx="3456000" cy="576000"/>
          </a:xfrm>
        </p:spPr>
        <p:txBody>
          <a:bodyPr anchor="b"/>
          <a:lstStyle>
            <a:lvl1pPr algn="l">
              <a:spcBef>
                <a:spcPts val="0"/>
              </a:spcBef>
              <a:spcAft>
                <a:spcPts val="600"/>
              </a:spcAft>
              <a:defRPr sz="4000">
                <a:solidFill>
                  <a:schemeClr val="tx1"/>
                </a:solidFill>
              </a:defRPr>
            </a:lvl1pPr>
          </a:lstStyle>
          <a:p>
            <a:r>
              <a:rPr lang="en-US" dirty="0"/>
              <a:t>Thank you</a:t>
            </a:r>
          </a:p>
        </p:txBody>
      </p:sp>
      <p:sp>
        <p:nvSpPr>
          <p:cNvPr id="13" name="Slide Number Placeholder 5">
            <a:extLst>
              <a:ext uri="{FF2B5EF4-FFF2-40B4-BE49-F238E27FC236}">
                <a16:creationId xmlns:a16="http://schemas.microsoft.com/office/drawing/2014/main" id="{6C7D309A-DF99-48FC-903A-7276F667B5C8}"/>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solidFill>
                  <a:schemeClr val="bg1"/>
                </a:solidFill>
                <a:latin typeface="Fujitsu Infinity Pro" pitchFamily="2" charset="0"/>
              </a:rPr>
              <a:t>© Fujitsu 2023</a:t>
            </a:r>
          </a:p>
        </p:txBody>
      </p:sp>
      <p:pic>
        <p:nvPicPr>
          <p:cNvPr id="21" name="Grafik 20">
            <a:extLst>
              <a:ext uri="{FF2B5EF4-FFF2-40B4-BE49-F238E27FC236}">
                <a16:creationId xmlns:a16="http://schemas.microsoft.com/office/drawing/2014/main" id="{BCD3DEE1-D7D3-44DA-88F8-E2003B583C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861294" y="4761"/>
            <a:ext cx="1129064" cy="687600"/>
          </a:xfrm>
          <a:prstGeom prst="rect">
            <a:avLst/>
          </a:prstGeom>
        </p:spPr>
      </p:pic>
      <p:sp>
        <p:nvSpPr>
          <p:cNvPr id="11" name="Rounded Rectangle 21">
            <a:extLst>
              <a:ext uri="{FF2B5EF4-FFF2-40B4-BE49-F238E27FC236}">
                <a16:creationId xmlns:a16="http://schemas.microsoft.com/office/drawing/2014/main" id="{97855A58-7DBB-B9A5-BCF3-33115273634E}"/>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Tree>
    <p:extLst>
      <p:ext uri="{BB962C8B-B14F-4D97-AF65-F5344CB8AC3E}">
        <p14:creationId xmlns:p14="http://schemas.microsoft.com/office/powerpoint/2010/main" val="257371458"/>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pic>
        <p:nvPicPr>
          <p:cNvPr id="10" name="Picture 9" descr="Graphical user interface, text&#10;&#10;Description automatically generated with medium confidence">
            <a:extLst>
              <a:ext uri="{FF2B5EF4-FFF2-40B4-BE49-F238E27FC236}">
                <a16:creationId xmlns:a16="http://schemas.microsoft.com/office/drawing/2014/main" id="{D3FC24ED-F1DF-4DB2-BA13-4B02140B18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80011" y="0"/>
            <a:ext cx="4563990" cy="5143500"/>
          </a:xfrm>
          <a:prstGeom prst="rect">
            <a:avLst/>
          </a:prstGeom>
        </p:spPr>
      </p:pic>
      <p:pic>
        <p:nvPicPr>
          <p:cNvPr id="21" name="Grafik 20">
            <a:extLst>
              <a:ext uri="{FF2B5EF4-FFF2-40B4-BE49-F238E27FC236}">
                <a16:creationId xmlns:a16="http://schemas.microsoft.com/office/drawing/2014/main" id="{B6B94554-F278-4861-96C2-EC6E50AC901F}"/>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110" t="295" b="124"/>
          <a:stretch/>
        </p:blipFill>
        <p:spPr>
          <a:xfrm>
            <a:off x="0" y="0"/>
            <a:ext cx="4580010" cy="5143500"/>
          </a:xfrm>
          <a:custGeom>
            <a:avLst/>
            <a:gdLst>
              <a:gd name="connsiteX0" fmla="*/ 0 w 4580010"/>
              <a:gd name="connsiteY0" fmla="*/ 0 h 5143500"/>
              <a:gd name="connsiteX1" fmla="*/ 4580010 w 4580010"/>
              <a:gd name="connsiteY1" fmla="*/ 0 h 5143500"/>
              <a:gd name="connsiteX2" fmla="*/ 4580010 w 4580010"/>
              <a:gd name="connsiteY2" fmla="*/ 5143500 h 5143500"/>
              <a:gd name="connsiteX3" fmla="*/ 0 w 4580010"/>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4580010" h="5143500">
                <a:moveTo>
                  <a:pt x="0" y="0"/>
                </a:moveTo>
                <a:lnTo>
                  <a:pt x="4580010" y="0"/>
                </a:lnTo>
                <a:lnTo>
                  <a:pt x="4580010" y="5143500"/>
                </a:lnTo>
                <a:lnTo>
                  <a:pt x="0" y="5143500"/>
                </a:lnTo>
                <a:close/>
              </a:path>
            </a:pathLst>
          </a:custGeom>
        </p:spPr>
      </p:pic>
      <p:pic>
        <p:nvPicPr>
          <p:cNvPr id="33" name="Picture 32">
            <a:extLst>
              <a:ext uri="{FF2B5EF4-FFF2-40B4-BE49-F238E27FC236}">
                <a16:creationId xmlns:a16="http://schemas.microsoft.com/office/drawing/2014/main" id="{5CA82F0D-3D9E-4144-B61A-CBCB9E80920D}"/>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2310550" y="815340"/>
            <a:ext cx="4543220" cy="3512818"/>
          </a:xfrm>
          <a:prstGeom prst="rect">
            <a:avLst/>
          </a:prstGeom>
        </p:spPr>
      </p:pic>
      <p:sp>
        <p:nvSpPr>
          <p:cNvPr id="2" name="Title 1"/>
          <p:cNvSpPr>
            <a:spLocks noGrp="1"/>
          </p:cNvSpPr>
          <p:nvPr>
            <p:ph type="ctrTitle" hasCustomPrompt="1"/>
          </p:nvPr>
        </p:nvSpPr>
        <p:spPr>
          <a:xfrm>
            <a:off x="287852" y="1743658"/>
            <a:ext cx="2952000" cy="933613"/>
          </a:xfrm>
        </p:spPr>
        <p:txBody>
          <a:bodyPr anchor="b"/>
          <a:lstStyle>
            <a:lvl1pPr algn="l">
              <a:spcBef>
                <a:spcPts val="0"/>
              </a:spcBef>
              <a:spcAft>
                <a:spcPts val="600"/>
              </a:spcAft>
              <a:defRPr sz="3400">
                <a:solidFill>
                  <a:schemeClr val="tx1"/>
                </a:solidFill>
              </a:defRPr>
            </a:lvl1pPr>
          </a:lstStyle>
          <a:p>
            <a:r>
              <a:rPr lang="en-US" dirty="0"/>
              <a:t>Presentation headline</a:t>
            </a:r>
          </a:p>
        </p:txBody>
      </p:sp>
      <p:sp>
        <p:nvSpPr>
          <p:cNvPr id="3" name="Subtitle 2"/>
          <p:cNvSpPr>
            <a:spLocks noGrp="1"/>
          </p:cNvSpPr>
          <p:nvPr>
            <p:ph type="subTitle" idx="1" hasCustomPrompt="1"/>
          </p:nvPr>
        </p:nvSpPr>
        <p:spPr>
          <a:xfrm>
            <a:off x="287732" y="2859782"/>
            <a:ext cx="1872000" cy="504000"/>
          </a:xfrm>
        </p:spPr>
        <p:txBody>
          <a:bodyPr wrap="square">
            <a:spAutoFit/>
          </a:bodyPr>
          <a:lstStyle>
            <a:lvl1pPr marL="0" indent="0" algn="l">
              <a:spcBef>
                <a:spcPts val="0"/>
              </a:spcBef>
              <a:spcAft>
                <a:spcPts val="600"/>
              </a:spcAft>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Subheadline and description</a:t>
            </a: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solidFill>
                  <a:schemeClr val="tx1"/>
                </a:solidFill>
                <a:latin typeface="Fujitsu Infinity Pro" pitchFamily="2" charset="0"/>
              </a:rPr>
              <a:t>© Fujitsu 2023</a:t>
            </a:r>
          </a:p>
        </p:txBody>
      </p:sp>
      <p:pic>
        <p:nvPicPr>
          <p:cNvPr id="11" name="Grafik 10">
            <a:extLst>
              <a:ext uri="{FF2B5EF4-FFF2-40B4-BE49-F238E27FC236}">
                <a16:creationId xmlns:a16="http://schemas.microsoft.com/office/drawing/2014/main" id="{328126B8-CE4D-4C21-8FD1-98BBFE436C89}"/>
              </a:ext>
            </a:extLst>
          </p:cNvPr>
          <p:cNvPicPr>
            <a:picLocks noChangeAspect="1"/>
          </p:cNvPicPr>
          <p:nvPr userDrawn="1"/>
        </p:nvPicPr>
        <p:blipFill>
          <a:blip r:embed="rId5"/>
          <a:stretch>
            <a:fillRect/>
          </a:stretch>
        </p:blipFill>
        <p:spPr>
          <a:xfrm>
            <a:off x="7861273" y="4761"/>
            <a:ext cx="1129085" cy="687600"/>
          </a:xfrm>
          <a:prstGeom prst="rect">
            <a:avLst/>
          </a:prstGeom>
        </p:spPr>
      </p:pic>
      <p:pic>
        <p:nvPicPr>
          <p:cNvPr id="13" name="Picture 23" descr="A picture containing icon&#10;&#10;Description automatically generated">
            <a:extLst>
              <a:ext uri="{FF2B5EF4-FFF2-40B4-BE49-F238E27FC236}">
                <a16:creationId xmlns:a16="http://schemas.microsoft.com/office/drawing/2014/main" id="{EA965093-B23C-40E3-A697-40CE524D3BA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bwMode="gray">
          <a:xfrm>
            <a:off x="9264043" y="-14287"/>
            <a:ext cx="670272" cy="3374707"/>
          </a:xfrm>
          <a:prstGeom prst="rect">
            <a:avLst/>
          </a:prstGeom>
        </p:spPr>
      </p:pic>
      <p:sp>
        <p:nvSpPr>
          <p:cNvPr id="14" name="Rounded Rectangle 21">
            <a:extLst>
              <a:ext uri="{FF2B5EF4-FFF2-40B4-BE49-F238E27FC236}">
                <a16:creationId xmlns:a16="http://schemas.microsoft.com/office/drawing/2014/main" id="{30E53FE3-B45F-8058-FA6E-C598B3F14D0E}"/>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Tree>
    <p:extLst>
      <p:ext uri="{BB962C8B-B14F-4D97-AF65-F5344CB8AC3E}">
        <p14:creationId xmlns:p14="http://schemas.microsoft.com/office/powerpoint/2010/main" val="1474480041"/>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F151A3-079E-4CEC-B057-AA32714CBC2E}"/>
              </a:ext>
            </a:extLst>
          </p:cNvPr>
          <p:cNvSpPr/>
          <p:nvPr userDrawn="1"/>
        </p:nvSpPr>
        <p:spPr>
          <a:xfrm>
            <a:off x="0" y="1"/>
            <a:ext cx="6568439"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Fujitsu Infinity Pro" pitchFamily="2" charset="0"/>
            </a:endParaRPr>
          </a:p>
        </p:txBody>
      </p:sp>
      <p:pic>
        <p:nvPicPr>
          <p:cNvPr id="16" name="Grafik 15">
            <a:extLst>
              <a:ext uri="{FF2B5EF4-FFF2-40B4-BE49-F238E27FC236}">
                <a16:creationId xmlns:a16="http://schemas.microsoft.com/office/drawing/2014/main" id="{12B57391-FDB9-4384-AB90-1AB77375F5A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425" t="295" b="124"/>
          <a:stretch/>
        </p:blipFill>
        <p:spPr>
          <a:xfrm flipH="1">
            <a:off x="6568440" y="0"/>
            <a:ext cx="2575560" cy="5143500"/>
          </a:xfrm>
          <a:custGeom>
            <a:avLst/>
            <a:gdLst>
              <a:gd name="connsiteX0" fmla="*/ 2575560 w 2575560"/>
              <a:gd name="connsiteY0" fmla="*/ 0 h 5143500"/>
              <a:gd name="connsiteX1" fmla="*/ 0 w 2575560"/>
              <a:gd name="connsiteY1" fmla="*/ 0 h 5143500"/>
              <a:gd name="connsiteX2" fmla="*/ 0 w 2575560"/>
              <a:gd name="connsiteY2" fmla="*/ 5143500 h 5143500"/>
              <a:gd name="connsiteX3" fmla="*/ 2575560 w 2575560"/>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2575560" h="5143500">
                <a:moveTo>
                  <a:pt x="2575560" y="0"/>
                </a:moveTo>
                <a:lnTo>
                  <a:pt x="0" y="0"/>
                </a:lnTo>
                <a:lnTo>
                  <a:pt x="0" y="5143500"/>
                </a:lnTo>
                <a:lnTo>
                  <a:pt x="2575560" y="5143500"/>
                </a:lnTo>
                <a:close/>
              </a:path>
            </a:pathLst>
          </a:custGeom>
        </p:spPr>
      </p:pic>
      <p:pic>
        <p:nvPicPr>
          <p:cNvPr id="29" name="Picture 28">
            <a:extLst>
              <a:ext uri="{FF2B5EF4-FFF2-40B4-BE49-F238E27FC236}">
                <a16:creationId xmlns:a16="http://schemas.microsoft.com/office/drawing/2014/main" id="{AD61B758-F061-44D1-94CC-17BBBDD69F63}"/>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306990" y="815340"/>
            <a:ext cx="4543220" cy="3512817"/>
          </a:xfrm>
          <a:prstGeom prst="rect">
            <a:avLst/>
          </a:prstGeom>
        </p:spPr>
      </p:pic>
      <p:sp>
        <p:nvSpPr>
          <p:cNvPr id="2" name="Title 1"/>
          <p:cNvSpPr>
            <a:spLocks noGrp="1"/>
          </p:cNvSpPr>
          <p:nvPr>
            <p:ph type="ctrTitle" hasCustomPrompt="1"/>
          </p:nvPr>
        </p:nvSpPr>
        <p:spPr>
          <a:xfrm>
            <a:off x="288036" y="1239602"/>
            <a:ext cx="4608000" cy="1440000"/>
          </a:xfrm>
        </p:spPr>
        <p:txBody>
          <a:bodyPr anchor="b"/>
          <a:lstStyle>
            <a:lvl1pPr algn="l">
              <a:spcBef>
                <a:spcPts val="0"/>
              </a:spcBef>
              <a:spcAft>
                <a:spcPts val="600"/>
              </a:spcAft>
              <a:defRPr sz="3400">
                <a:solidFill>
                  <a:schemeClr val="tx1"/>
                </a:solidFill>
              </a:defRPr>
            </a:lvl1pPr>
          </a:lstStyle>
          <a:p>
            <a:r>
              <a:rPr lang="en-US" dirty="0"/>
              <a:t>Presentation headline</a:t>
            </a:r>
            <a:br>
              <a:rPr lang="en-US" dirty="0"/>
            </a:br>
            <a:r>
              <a:rPr lang="en-US" dirty="0"/>
              <a:t>Presentation headline</a:t>
            </a:r>
            <a:br>
              <a:rPr lang="en-US" dirty="0"/>
            </a:br>
            <a:r>
              <a:rPr lang="en-US" dirty="0"/>
              <a:t>Presentation headline</a:t>
            </a:r>
          </a:p>
        </p:txBody>
      </p:sp>
      <p:sp>
        <p:nvSpPr>
          <p:cNvPr id="3" name="Subtitle 2"/>
          <p:cNvSpPr>
            <a:spLocks noGrp="1"/>
          </p:cNvSpPr>
          <p:nvPr>
            <p:ph type="subTitle" idx="1" hasCustomPrompt="1"/>
          </p:nvPr>
        </p:nvSpPr>
        <p:spPr>
          <a:xfrm>
            <a:off x="288036" y="2859782"/>
            <a:ext cx="4608000" cy="252000"/>
          </a:xfrm>
        </p:spPr>
        <p:txBody>
          <a:bodyPr/>
          <a:lstStyle>
            <a:lvl1pPr marL="0" indent="0" algn="l">
              <a:spcBef>
                <a:spcPts val="0"/>
              </a:spcBef>
              <a:spcAft>
                <a:spcPts val="600"/>
              </a:spcAft>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Subheadline and description</a:t>
            </a: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solidFill>
                  <a:schemeClr val="tx1"/>
                </a:solidFill>
                <a:latin typeface="Fujitsu Infinity Pro" pitchFamily="2" charset="0"/>
              </a:rPr>
              <a:t>© Fujitsu 2023</a:t>
            </a:r>
          </a:p>
        </p:txBody>
      </p:sp>
      <p:pic>
        <p:nvPicPr>
          <p:cNvPr id="10" name="Grafik 9">
            <a:extLst>
              <a:ext uri="{FF2B5EF4-FFF2-40B4-BE49-F238E27FC236}">
                <a16:creationId xmlns:a16="http://schemas.microsoft.com/office/drawing/2014/main" id="{19775317-645E-4CDC-B69E-BE16A8A8ECBB}"/>
              </a:ext>
            </a:extLst>
          </p:cNvPr>
          <p:cNvPicPr>
            <a:picLocks noChangeAspect="1"/>
          </p:cNvPicPr>
          <p:nvPr userDrawn="1"/>
        </p:nvPicPr>
        <p:blipFill>
          <a:blip r:embed="rId4"/>
          <a:stretch>
            <a:fillRect/>
          </a:stretch>
        </p:blipFill>
        <p:spPr>
          <a:xfrm>
            <a:off x="7861273" y="4761"/>
            <a:ext cx="1129085" cy="687600"/>
          </a:xfrm>
          <a:prstGeom prst="rect">
            <a:avLst/>
          </a:prstGeom>
        </p:spPr>
      </p:pic>
      <p:sp>
        <p:nvSpPr>
          <p:cNvPr id="13" name="Rounded Rectangle 21">
            <a:extLst>
              <a:ext uri="{FF2B5EF4-FFF2-40B4-BE49-F238E27FC236}">
                <a16:creationId xmlns:a16="http://schemas.microsoft.com/office/drawing/2014/main" id="{49B4546C-7BE3-E7C3-D36B-78202B284D98}"/>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Tree>
    <p:extLst>
      <p:ext uri="{BB962C8B-B14F-4D97-AF65-F5344CB8AC3E}">
        <p14:creationId xmlns:p14="http://schemas.microsoft.com/office/powerpoint/2010/main" val="3243689751"/>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26E41F-4829-4B87-B81C-C44E9955FD5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 y="0"/>
            <a:ext cx="9143996" cy="5143497"/>
          </a:xfrm>
          <a:prstGeom prst="rect">
            <a:avLst/>
          </a:prstGeom>
        </p:spPr>
      </p:pic>
      <p:sp>
        <p:nvSpPr>
          <p:cNvPr id="2" name="Title 1"/>
          <p:cNvSpPr>
            <a:spLocks noGrp="1"/>
          </p:cNvSpPr>
          <p:nvPr>
            <p:ph type="ctrTitle" hasCustomPrompt="1"/>
          </p:nvPr>
        </p:nvSpPr>
        <p:spPr>
          <a:xfrm>
            <a:off x="288204" y="2211710"/>
            <a:ext cx="6120000" cy="468000"/>
          </a:xfrm>
        </p:spPr>
        <p:txBody>
          <a:bodyPr anchor="b"/>
          <a:lstStyle>
            <a:lvl1pPr algn="l">
              <a:spcBef>
                <a:spcPts val="0"/>
              </a:spcBef>
              <a:spcAft>
                <a:spcPts val="600"/>
              </a:spcAft>
              <a:defRPr sz="3400">
                <a:solidFill>
                  <a:schemeClr val="tx1"/>
                </a:solidFill>
              </a:defRPr>
            </a:lvl1pPr>
          </a:lstStyle>
          <a:p>
            <a:r>
              <a:rPr lang="en-US" dirty="0"/>
              <a:t>Section title</a:t>
            </a:r>
          </a:p>
        </p:txBody>
      </p:sp>
      <p:sp>
        <p:nvSpPr>
          <p:cNvPr id="3" name="Subtitle 2"/>
          <p:cNvSpPr>
            <a:spLocks noGrp="1"/>
          </p:cNvSpPr>
          <p:nvPr>
            <p:ph type="subTitle" idx="1" hasCustomPrompt="1"/>
          </p:nvPr>
        </p:nvSpPr>
        <p:spPr>
          <a:xfrm>
            <a:off x="288204" y="2859782"/>
            <a:ext cx="6120000" cy="252000"/>
          </a:xfrm>
        </p:spPr>
        <p:txBody>
          <a:bodyPr wrap="square">
            <a:spAutoFit/>
          </a:bodyPr>
          <a:lstStyle>
            <a:lvl1pPr marL="0" indent="0" algn="l">
              <a:spcBef>
                <a:spcPts val="0"/>
              </a:spcBef>
              <a:spcAft>
                <a:spcPts val="600"/>
              </a:spcAft>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Subheadline and description</a:t>
            </a:r>
          </a:p>
        </p:txBody>
      </p:sp>
      <p:sp>
        <p:nvSpPr>
          <p:cNvPr id="22" name="Footer Placeholder 4">
            <a:extLst>
              <a:ext uri="{FF2B5EF4-FFF2-40B4-BE49-F238E27FC236}">
                <a16:creationId xmlns:a16="http://schemas.microsoft.com/office/drawing/2014/main" id="{E475FF0E-D043-48F6-8008-08B559AC6C64}"/>
              </a:ext>
            </a:extLst>
          </p:cNvPr>
          <p:cNvSpPr txBox="1">
            <a:spLocks/>
          </p:cNvSpPr>
          <p:nvPr userDrawn="1"/>
        </p:nvSpPr>
        <p:spPr>
          <a:xfrm>
            <a:off x="4222750" y="4846119"/>
            <a:ext cx="698500" cy="123111"/>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mtClean="0">
                <a:solidFill>
                  <a:schemeClr val="tx1"/>
                </a:solidFill>
                <a:latin typeface="Fujitsu Infinity Pro" pitchFamily="2" charset="0"/>
              </a:rPr>
              <a:pPr/>
              <a:t>‹Nr.›</a:t>
            </a:fld>
            <a:endParaRPr lang="en-GB" dirty="0">
              <a:solidFill>
                <a:schemeClr val="tx1"/>
              </a:solidFill>
              <a:latin typeface="Fujitsu Infinity Pro" pitchFamily="2" charset="0"/>
            </a:endParaRPr>
          </a:p>
        </p:txBody>
      </p:sp>
      <p:pic>
        <p:nvPicPr>
          <p:cNvPr id="8" name="Grafik 7">
            <a:extLst>
              <a:ext uri="{FF2B5EF4-FFF2-40B4-BE49-F238E27FC236}">
                <a16:creationId xmlns:a16="http://schemas.microsoft.com/office/drawing/2014/main" id="{1DE6510A-58A5-43C5-B471-93C10B1550F0}"/>
              </a:ext>
            </a:extLst>
          </p:cNvPr>
          <p:cNvPicPr>
            <a:picLocks noChangeAspect="1"/>
          </p:cNvPicPr>
          <p:nvPr userDrawn="1"/>
        </p:nvPicPr>
        <p:blipFill>
          <a:blip r:embed="rId3"/>
          <a:stretch>
            <a:fillRect/>
          </a:stretch>
        </p:blipFill>
        <p:spPr>
          <a:xfrm>
            <a:off x="7861273" y="4761"/>
            <a:ext cx="1129085" cy="687600"/>
          </a:xfrm>
          <a:prstGeom prst="rect">
            <a:avLst/>
          </a:prstGeom>
        </p:spPr>
      </p:pic>
      <p:sp>
        <p:nvSpPr>
          <p:cNvPr id="10" name="Slide Number Placeholder 5">
            <a:extLst>
              <a:ext uri="{FF2B5EF4-FFF2-40B4-BE49-F238E27FC236}">
                <a16:creationId xmlns:a16="http://schemas.microsoft.com/office/drawing/2014/main" id="{78FC57D5-3B30-44BB-B1C7-92245B4E7F13}"/>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solidFill>
                  <a:schemeClr val="tx1"/>
                </a:solidFill>
                <a:latin typeface="Fujitsu Infinity Pro" pitchFamily="2" charset="0"/>
              </a:rPr>
              <a:t>© Fujitsu 2023</a:t>
            </a:r>
          </a:p>
        </p:txBody>
      </p:sp>
      <p:sp>
        <p:nvSpPr>
          <p:cNvPr id="11" name="Rounded Rectangle 21">
            <a:extLst>
              <a:ext uri="{FF2B5EF4-FFF2-40B4-BE49-F238E27FC236}">
                <a16:creationId xmlns:a16="http://schemas.microsoft.com/office/drawing/2014/main" id="{74ED5392-4069-D5FE-EFF6-DA5D396077A4}"/>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Tree>
    <p:extLst>
      <p:ext uri="{BB962C8B-B14F-4D97-AF65-F5344CB8AC3E}">
        <p14:creationId xmlns:p14="http://schemas.microsoft.com/office/powerpoint/2010/main" val="3353776962"/>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s 1-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8CCE3-064B-4C83-8249-E46C030EB825}"/>
              </a:ext>
            </a:extLst>
          </p:cNvPr>
          <p:cNvSpPr>
            <a:spLocks noGrp="1"/>
          </p:cNvSpPr>
          <p:nvPr>
            <p:ph type="title" hasCustomPrompt="1"/>
          </p:nvPr>
        </p:nvSpPr>
        <p:spPr bwMode="gray">
          <a:xfrm>
            <a:off x="287524" y="159482"/>
            <a:ext cx="7560000" cy="396000"/>
          </a:xfrm>
        </p:spPr>
        <p:txBody>
          <a:bodyPr>
            <a:noAutofit/>
          </a:bodyPr>
          <a:lstStyle/>
          <a:p>
            <a:r>
              <a:rPr lang="en-US" dirty="0"/>
              <a:t>Click to edit Master title style</a:t>
            </a:r>
          </a:p>
        </p:txBody>
      </p:sp>
      <p:sp>
        <p:nvSpPr>
          <p:cNvPr id="12" name="Text Placeholder 11">
            <a:extLst>
              <a:ext uri="{FF2B5EF4-FFF2-40B4-BE49-F238E27FC236}">
                <a16:creationId xmlns:a16="http://schemas.microsoft.com/office/drawing/2014/main" id="{25430D13-141D-4468-BCC0-47F2B7967927}"/>
              </a:ext>
            </a:extLst>
          </p:cNvPr>
          <p:cNvSpPr>
            <a:spLocks noGrp="1"/>
          </p:cNvSpPr>
          <p:nvPr>
            <p:ph type="body" sz="quarter" idx="10" hasCustomPrompt="1"/>
          </p:nvPr>
        </p:nvSpPr>
        <p:spPr bwMode="gray">
          <a:xfrm>
            <a:off x="288476" y="915566"/>
            <a:ext cx="8568000" cy="3816000"/>
          </a:xfrm>
        </p:spPr>
        <p:txBody>
          <a:bodyPr/>
          <a:lstStyle/>
          <a:p>
            <a:pPr lvl="0"/>
            <a:r>
              <a:rPr lang="en-US" dirty="0"/>
              <a:t>Click to edit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822513554"/>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ullets 1-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8CCE3-064B-4C83-8249-E46C030EB825}"/>
              </a:ext>
            </a:extLst>
          </p:cNvPr>
          <p:cNvSpPr>
            <a:spLocks noGrp="1"/>
          </p:cNvSpPr>
          <p:nvPr>
            <p:ph type="title"/>
          </p:nvPr>
        </p:nvSpPr>
        <p:spPr/>
        <p:txBody>
          <a:bodyPr/>
          <a:lstStyle/>
          <a:p>
            <a:r>
              <a:rPr lang="en-US" dirty="0"/>
              <a:t>Click to edit Master title style</a:t>
            </a:r>
            <a:endParaRPr lang="en-GB" dirty="0"/>
          </a:p>
        </p:txBody>
      </p:sp>
      <p:sp>
        <p:nvSpPr>
          <p:cNvPr id="12" name="Text Placeholder 11">
            <a:extLst>
              <a:ext uri="{FF2B5EF4-FFF2-40B4-BE49-F238E27FC236}">
                <a16:creationId xmlns:a16="http://schemas.microsoft.com/office/drawing/2014/main" id="{25430D13-141D-4468-BCC0-47F2B7967927}"/>
              </a:ext>
            </a:extLst>
          </p:cNvPr>
          <p:cNvSpPr>
            <a:spLocks noGrp="1"/>
          </p:cNvSpPr>
          <p:nvPr>
            <p:ph type="body" sz="quarter" idx="10"/>
          </p:nvPr>
        </p:nvSpPr>
        <p:spPr>
          <a:xfrm>
            <a:off x="288476" y="915566"/>
            <a:ext cx="8568000" cy="38167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468108704"/>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ullets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US" dirty="0"/>
              <a:t>Click to edit Master title style</a:t>
            </a:r>
            <a:endParaRPr lang="en-GB" dirty="0"/>
          </a:p>
        </p:txBody>
      </p:sp>
      <p:sp>
        <p:nvSpPr>
          <p:cNvPr id="4" name="Text Placeholder 3">
            <a:extLst>
              <a:ext uri="{FF2B5EF4-FFF2-40B4-BE49-F238E27FC236}">
                <a16:creationId xmlns:a16="http://schemas.microsoft.com/office/drawing/2014/main" id="{C74EAAFE-AB92-4763-94B9-0E7FBF9E4422}"/>
              </a:ext>
            </a:extLst>
          </p:cNvPr>
          <p:cNvSpPr>
            <a:spLocks noGrp="1"/>
          </p:cNvSpPr>
          <p:nvPr>
            <p:ph type="body" sz="quarter" idx="10" hasCustomPrompt="1"/>
          </p:nvPr>
        </p:nvSpPr>
        <p:spPr>
          <a:xfrm>
            <a:off x="287980" y="915566"/>
            <a:ext cx="4104000" cy="3816000"/>
          </a:xfrm>
        </p:spPr>
        <p:txBody>
          <a:bodyPr/>
          <a:lstStyle/>
          <a:p>
            <a:pPr lvl="0"/>
            <a:r>
              <a:rPr lang="en-US" dirty="0"/>
              <a:t>Click to edit text styles</a:t>
            </a:r>
          </a:p>
          <a:p>
            <a:pPr lvl="1"/>
            <a:r>
              <a:rPr lang="en-US" dirty="0"/>
              <a:t>Second level</a:t>
            </a:r>
          </a:p>
          <a:p>
            <a:pPr lvl="2"/>
            <a:r>
              <a:rPr lang="en-US" dirty="0"/>
              <a:t>Third level</a:t>
            </a:r>
          </a:p>
          <a:p>
            <a:pPr lvl="3"/>
            <a:r>
              <a:rPr lang="en-US" dirty="0"/>
              <a:t>Fourth level</a:t>
            </a:r>
            <a:endParaRPr lang="en-GB" dirty="0"/>
          </a:p>
        </p:txBody>
      </p:sp>
      <p:sp>
        <p:nvSpPr>
          <p:cNvPr id="7" name="Text Placeholder 6">
            <a:extLst>
              <a:ext uri="{FF2B5EF4-FFF2-40B4-BE49-F238E27FC236}">
                <a16:creationId xmlns:a16="http://schemas.microsoft.com/office/drawing/2014/main" id="{1FAD89A9-5C47-466F-A4DE-4DCB68A45A44}"/>
              </a:ext>
            </a:extLst>
          </p:cNvPr>
          <p:cNvSpPr>
            <a:spLocks noGrp="1"/>
          </p:cNvSpPr>
          <p:nvPr>
            <p:ph type="body" sz="quarter" idx="11" hasCustomPrompt="1"/>
          </p:nvPr>
        </p:nvSpPr>
        <p:spPr>
          <a:xfrm>
            <a:off x="4752476" y="915566"/>
            <a:ext cx="4104000" cy="3816000"/>
          </a:xfrm>
        </p:spPr>
        <p:txBody>
          <a:bodyPr/>
          <a:lstStyle/>
          <a:p>
            <a:pPr lvl="0"/>
            <a:r>
              <a:rPr lang="en-US" dirty="0"/>
              <a:t>Click to edit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924076363"/>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1-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8CCE3-064B-4C83-8249-E46C030EB825}"/>
              </a:ext>
            </a:extLst>
          </p:cNvPr>
          <p:cNvSpPr>
            <a:spLocks noGrp="1"/>
          </p:cNvSpPr>
          <p:nvPr>
            <p:ph type="title"/>
          </p:nvPr>
        </p:nvSpPr>
        <p:spPr/>
        <p:txBody>
          <a:bodyPr/>
          <a:lstStyle/>
          <a:p>
            <a:r>
              <a:rPr lang="en-US" dirty="0"/>
              <a:t>Click to edit Master title style</a:t>
            </a:r>
            <a:endParaRPr lang="en-GB" dirty="0"/>
          </a:p>
        </p:txBody>
      </p:sp>
      <p:sp>
        <p:nvSpPr>
          <p:cNvPr id="12" name="Text Placeholder 11">
            <a:extLst>
              <a:ext uri="{FF2B5EF4-FFF2-40B4-BE49-F238E27FC236}">
                <a16:creationId xmlns:a16="http://schemas.microsoft.com/office/drawing/2014/main" id="{25430D13-141D-4468-BCC0-47F2B7967927}"/>
              </a:ext>
            </a:extLst>
          </p:cNvPr>
          <p:cNvSpPr>
            <a:spLocks noGrp="1"/>
          </p:cNvSpPr>
          <p:nvPr>
            <p:ph type="body" sz="quarter" idx="10" hasCustomPrompt="1"/>
          </p:nvPr>
        </p:nvSpPr>
        <p:spPr>
          <a:xfrm>
            <a:off x="288476" y="915566"/>
            <a:ext cx="8568000" cy="288000"/>
          </a:xfrm>
        </p:spPr>
        <p:txBody>
          <a:bodyPr/>
          <a:lstStyle>
            <a:lvl1pPr marL="0" indent="0">
              <a:buNone/>
              <a:defRPr/>
            </a:lvl1pPr>
            <a:lvl2pPr marL="342900" indent="0">
              <a:buNone/>
              <a:defRPr/>
            </a:lvl2pPr>
            <a:lvl3pPr marL="685800" indent="0">
              <a:buNone/>
              <a:defRPr/>
            </a:lvl3pPr>
            <a:lvl4pPr marL="1028700" indent="0">
              <a:buNone/>
              <a:defRPr/>
            </a:lvl4pPr>
          </a:lstStyle>
          <a:p>
            <a:pPr lvl="0"/>
            <a:r>
              <a:rPr lang="en-US" dirty="0"/>
              <a:t>Add your text here…</a:t>
            </a:r>
          </a:p>
        </p:txBody>
      </p:sp>
    </p:spTree>
    <p:extLst>
      <p:ext uri="{BB962C8B-B14F-4D97-AF65-F5344CB8AC3E}">
        <p14:creationId xmlns:p14="http://schemas.microsoft.com/office/powerpoint/2010/main" val="4006405385"/>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US" dirty="0"/>
              <a:t>Click to edit Master title style</a:t>
            </a:r>
            <a:endParaRPr lang="en-GB" dirty="0"/>
          </a:p>
        </p:txBody>
      </p:sp>
      <p:sp>
        <p:nvSpPr>
          <p:cNvPr id="4" name="Text Placeholder 3">
            <a:extLst>
              <a:ext uri="{FF2B5EF4-FFF2-40B4-BE49-F238E27FC236}">
                <a16:creationId xmlns:a16="http://schemas.microsoft.com/office/drawing/2014/main" id="{C74EAAFE-AB92-4763-94B9-0E7FBF9E4422}"/>
              </a:ext>
            </a:extLst>
          </p:cNvPr>
          <p:cNvSpPr>
            <a:spLocks noGrp="1"/>
          </p:cNvSpPr>
          <p:nvPr>
            <p:ph type="body" sz="quarter" idx="10" hasCustomPrompt="1"/>
          </p:nvPr>
        </p:nvSpPr>
        <p:spPr>
          <a:xfrm>
            <a:off x="287980" y="915566"/>
            <a:ext cx="4104000" cy="288000"/>
          </a:xfrm>
        </p:spPr>
        <p:txBody>
          <a:bodyPr/>
          <a:lstStyle>
            <a:lvl1pPr marL="0" indent="0">
              <a:buNone/>
              <a:defRPr/>
            </a:lvl1pPr>
            <a:lvl2pPr marL="342900" indent="0">
              <a:buNone/>
              <a:defRPr/>
            </a:lvl2pPr>
            <a:lvl3pPr marL="685800" indent="0">
              <a:buNone/>
              <a:defRPr/>
            </a:lvl3pPr>
            <a:lvl4pPr marL="1028700" indent="0">
              <a:buNone/>
              <a:defRPr/>
            </a:lvl4pPr>
          </a:lstStyle>
          <a:p>
            <a:pPr lvl="0"/>
            <a:r>
              <a:rPr lang="en-US" dirty="0"/>
              <a:t>Add your text here…</a:t>
            </a:r>
            <a:endParaRPr lang="en-GB" dirty="0"/>
          </a:p>
        </p:txBody>
      </p:sp>
      <p:sp>
        <p:nvSpPr>
          <p:cNvPr id="7" name="Text Placeholder 6">
            <a:extLst>
              <a:ext uri="{FF2B5EF4-FFF2-40B4-BE49-F238E27FC236}">
                <a16:creationId xmlns:a16="http://schemas.microsoft.com/office/drawing/2014/main" id="{1FAD89A9-5C47-466F-A4DE-4DCB68A45A44}"/>
              </a:ext>
            </a:extLst>
          </p:cNvPr>
          <p:cNvSpPr>
            <a:spLocks noGrp="1"/>
          </p:cNvSpPr>
          <p:nvPr>
            <p:ph type="body" sz="quarter" idx="11" hasCustomPrompt="1"/>
          </p:nvPr>
        </p:nvSpPr>
        <p:spPr>
          <a:xfrm>
            <a:off x="4752476" y="915566"/>
            <a:ext cx="4104000" cy="288000"/>
          </a:xfrm>
        </p:spPr>
        <p:txBody>
          <a:bodyPr/>
          <a:lstStyle>
            <a:lvl1pPr marL="0" indent="0">
              <a:buNone/>
              <a:defRPr/>
            </a:lvl1pPr>
            <a:lvl2pPr marL="342900" indent="0">
              <a:buNone/>
              <a:defRPr/>
            </a:lvl2pPr>
            <a:lvl3pPr marL="685800" indent="0">
              <a:buNone/>
              <a:defRPr/>
            </a:lvl3pPr>
            <a:lvl4pPr marL="1028700" indent="0">
              <a:buNone/>
              <a:defRPr/>
            </a:lvl4pPr>
          </a:lstStyle>
          <a:p>
            <a:pPr lvl="0"/>
            <a:r>
              <a:rPr lang="en-US" dirty="0"/>
              <a:t>Add your text here…</a:t>
            </a:r>
          </a:p>
        </p:txBody>
      </p:sp>
    </p:spTree>
    <p:extLst>
      <p:ext uri="{BB962C8B-B14F-4D97-AF65-F5344CB8AC3E}">
        <p14:creationId xmlns:p14="http://schemas.microsoft.com/office/powerpoint/2010/main" val="2045815234"/>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670098951"/>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os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E38A7A0-D515-45D6-B461-84E1F0B0290F}"/>
              </a:ext>
            </a:extLst>
          </p:cNvPr>
          <p:cNvSpPr/>
          <p:nvPr userDrawn="1"/>
        </p:nvSpPr>
        <p:spPr>
          <a:xfrm>
            <a:off x="0" y="1"/>
            <a:ext cx="539117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Fujitsu Infinity Pro" pitchFamily="2" charset="0"/>
            </a:endParaRPr>
          </a:p>
        </p:txBody>
      </p:sp>
      <p:pic>
        <p:nvPicPr>
          <p:cNvPr id="16" name="Grafik 15">
            <a:extLst>
              <a:ext uri="{FF2B5EF4-FFF2-40B4-BE49-F238E27FC236}">
                <a16:creationId xmlns:a16="http://schemas.microsoft.com/office/drawing/2014/main" id="{6A26FBEA-7B0A-4D47-A1DE-C6E2E6115D3E}"/>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95" b="124"/>
          <a:stretch/>
        </p:blipFill>
        <p:spPr>
          <a:xfrm flipH="1">
            <a:off x="5380177" y="0"/>
            <a:ext cx="3763823" cy="5143500"/>
          </a:xfrm>
          <a:custGeom>
            <a:avLst/>
            <a:gdLst>
              <a:gd name="connsiteX0" fmla="*/ 3763823 w 3763823"/>
              <a:gd name="connsiteY0" fmla="*/ 0 h 5143500"/>
              <a:gd name="connsiteX1" fmla="*/ 0 w 3763823"/>
              <a:gd name="connsiteY1" fmla="*/ 0 h 5143500"/>
              <a:gd name="connsiteX2" fmla="*/ 0 w 3763823"/>
              <a:gd name="connsiteY2" fmla="*/ 5143500 h 5143500"/>
              <a:gd name="connsiteX3" fmla="*/ 3763823 w 3763823"/>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3763823" h="5143500">
                <a:moveTo>
                  <a:pt x="3763823" y="0"/>
                </a:moveTo>
                <a:lnTo>
                  <a:pt x="0" y="0"/>
                </a:lnTo>
                <a:lnTo>
                  <a:pt x="0" y="5143500"/>
                </a:lnTo>
                <a:lnTo>
                  <a:pt x="3763823" y="5143500"/>
                </a:lnTo>
                <a:close/>
              </a:path>
            </a:pathLst>
          </a:custGeom>
        </p:spPr>
      </p:pic>
      <p:pic>
        <p:nvPicPr>
          <p:cNvPr id="7" name="Picture 6">
            <a:extLst>
              <a:ext uri="{FF2B5EF4-FFF2-40B4-BE49-F238E27FC236}">
                <a16:creationId xmlns:a16="http://schemas.microsoft.com/office/drawing/2014/main" id="{73A53FCB-3592-4F09-B000-0764F5B0693A}"/>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18727" y="815340"/>
            <a:ext cx="4543220" cy="3512817"/>
          </a:xfrm>
          <a:prstGeom prst="rect">
            <a:avLst/>
          </a:prstGeom>
        </p:spPr>
      </p:pic>
      <p:sp>
        <p:nvSpPr>
          <p:cNvPr id="9" name="Title 1">
            <a:extLst>
              <a:ext uri="{FF2B5EF4-FFF2-40B4-BE49-F238E27FC236}">
                <a16:creationId xmlns:a16="http://schemas.microsoft.com/office/drawing/2014/main" id="{6DC4EEF0-E165-41C3-9249-42A8F2445F72}"/>
              </a:ext>
            </a:extLst>
          </p:cNvPr>
          <p:cNvSpPr>
            <a:spLocks noGrp="1"/>
          </p:cNvSpPr>
          <p:nvPr>
            <p:ph type="ctrTitle" hasCustomPrompt="1"/>
          </p:nvPr>
        </p:nvSpPr>
        <p:spPr>
          <a:xfrm>
            <a:off x="287908" y="2139702"/>
            <a:ext cx="3456000" cy="576000"/>
          </a:xfrm>
        </p:spPr>
        <p:txBody>
          <a:bodyPr anchor="b"/>
          <a:lstStyle>
            <a:lvl1pPr algn="l">
              <a:spcBef>
                <a:spcPts val="0"/>
              </a:spcBef>
              <a:spcAft>
                <a:spcPts val="600"/>
              </a:spcAft>
              <a:defRPr sz="4000">
                <a:solidFill>
                  <a:schemeClr val="tx1"/>
                </a:solidFill>
              </a:defRPr>
            </a:lvl1pPr>
          </a:lstStyle>
          <a:p>
            <a:r>
              <a:rPr lang="en-US" dirty="0"/>
              <a:t>Thank you</a:t>
            </a:r>
          </a:p>
        </p:txBody>
      </p:sp>
      <p:sp>
        <p:nvSpPr>
          <p:cNvPr id="13" name="Slide Number Placeholder 5">
            <a:extLst>
              <a:ext uri="{FF2B5EF4-FFF2-40B4-BE49-F238E27FC236}">
                <a16:creationId xmlns:a16="http://schemas.microsoft.com/office/drawing/2014/main" id="{6C7D309A-DF99-48FC-903A-7276F667B5C8}"/>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solidFill>
                  <a:schemeClr val="tx1"/>
                </a:solidFill>
                <a:latin typeface="Fujitsu Infinity Pro" pitchFamily="2" charset="0"/>
              </a:rPr>
              <a:t>© Fujitsu 2023</a:t>
            </a:r>
          </a:p>
        </p:txBody>
      </p:sp>
      <p:pic>
        <p:nvPicPr>
          <p:cNvPr id="11" name="Grafik 10">
            <a:extLst>
              <a:ext uri="{FF2B5EF4-FFF2-40B4-BE49-F238E27FC236}">
                <a16:creationId xmlns:a16="http://schemas.microsoft.com/office/drawing/2014/main" id="{F4B0975B-F7D1-495B-B560-B3CD48E29DE5}"/>
              </a:ext>
            </a:extLst>
          </p:cNvPr>
          <p:cNvPicPr>
            <a:picLocks noChangeAspect="1"/>
          </p:cNvPicPr>
          <p:nvPr userDrawn="1"/>
        </p:nvPicPr>
        <p:blipFill>
          <a:blip r:embed="rId4"/>
          <a:stretch>
            <a:fillRect/>
          </a:stretch>
        </p:blipFill>
        <p:spPr>
          <a:xfrm>
            <a:off x="7861273" y="4761"/>
            <a:ext cx="1129085" cy="687600"/>
          </a:xfrm>
          <a:prstGeom prst="rect">
            <a:avLst/>
          </a:prstGeom>
        </p:spPr>
      </p:pic>
      <p:sp>
        <p:nvSpPr>
          <p:cNvPr id="12" name="Rounded Rectangle 21">
            <a:extLst>
              <a:ext uri="{FF2B5EF4-FFF2-40B4-BE49-F238E27FC236}">
                <a16:creationId xmlns:a16="http://schemas.microsoft.com/office/drawing/2014/main" id="{6ED24EE4-3702-0F6C-CFCF-D7CFD561B6A3}"/>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Tree>
    <p:extLst>
      <p:ext uri="{BB962C8B-B14F-4D97-AF65-F5344CB8AC3E}">
        <p14:creationId xmlns:p14="http://schemas.microsoft.com/office/powerpoint/2010/main" val="2687113551"/>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a:xfrm>
            <a:off x="287524" y="159482"/>
            <a:ext cx="7560000" cy="396000"/>
          </a:xfrm>
        </p:spPr>
        <p:txBody>
          <a:bodyPr/>
          <a:lstStyle>
            <a:lvl1pPr>
              <a:defRPr sz="2800"/>
            </a:lvl1pPr>
          </a:lstStyle>
          <a:p>
            <a:r>
              <a:rPr lang="en-US" dirty="0"/>
              <a:t>Click to edit Master title style</a:t>
            </a:r>
            <a:endParaRPr lang="en-GB" dirty="0"/>
          </a:p>
        </p:txBody>
      </p:sp>
    </p:spTree>
    <p:extLst>
      <p:ext uri="{BB962C8B-B14F-4D97-AF65-F5344CB8AC3E}">
        <p14:creationId xmlns:p14="http://schemas.microsoft.com/office/powerpoint/2010/main" val="12482754"/>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7ED1605-9ED8-4BFC-ABB9-42751C317E60}"/>
              </a:ext>
            </a:extLst>
          </p:cNvPr>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Fujitsu Infinity Pro" pitchFamily="2" charset="0"/>
            </a:endParaRPr>
          </a:p>
        </p:txBody>
      </p:sp>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a:xfrm>
            <a:off x="287524" y="159482"/>
            <a:ext cx="7560000" cy="396000"/>
          </a:xfrm>
        </p:spPr>
        <p:txBody>
          <a:bodyPr/>
          <a:lstStyle>
            <a:lvl1pPr>
              <a:defRPr sz="2800">
                <a:solidFill>
                  <a:schemeClr val="bg1"/>
                </a:solidFill>
              </a:defRPr>
            </a:lvl1pPr>
          </a:lstStyle>
          <a:p>
            <a:r>
              <a:rPr lang="en-US" dirty="0"/>
              <a:t>Click to edit Master title style</a:t>
            </a:r>
            <a:endParaRPr lang="en-GB" dirty="0"/>
          </a:p>
        </p:txBody>
      </p:sp>
      <p:sp>
        <p:nvSpPr>
          <p:cNvPr id="14" name="Footer Placeholder 4">
            <a:extLst>
              <a:ext uri="{FF2B5EF4-FFF2-40B4-BE49-F238E27FC236}">
                <a16:creationId xmlns:a16="http://schemas.microsoft.com/office/drawing/2014/main" id="{C3B6EFFA-B593-4605-AC27-D0F0C88D0FDB}"/>
              </a:ext>
            </a:extLst>
          </p:cNvPr>
          <p:cNvSpPr txBox="1">
            <a:spLocks/>
          </p:cNvSpPr>
          <p:nvPr userDrawn="1"/>
        </p:nvSpPr>
        <p:spPr>
          <a:xfrm>
            <a:off x="4222750" y="4846119"/>
            <a:ext cx="698500" cy="123111"/>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mtClean="0">
                <a:solidFill>
                  <a:schemeClr val="bg1"/>
                </a:solidFill>
                <a:latin typeface="Fujitsu Infinity Pro" pitchFamily="2" charset="0"/>
              </a:rPr>
              <a:pPr/>
              <a:t>‹Nr.›</a:t>
            </a:fld>
            <a:endParaRPr lang="en-GB" dirty="0">
              <a:solidFill>
                <a:schemeClr val="bg1"/>
              </a:solidFill>
              <a:latin typeface="Fujitsu Infinity Pro" pitchFamily="2" charset="0"/>
            </a:endParaRPr>
          </a:p>
        </p:txBody>
      </p:sp>
      <p:sp>
        <p:nvSpPr>
          <p:cNvPr id="15" name="Slide Number Placeholder 5">
            <a:extLst>
              <a:ext uri="{FF2B5EF4-FFF2-40B4-BE49-F238E27FC236}">
                <a16:creationId xmlns:a16="http://schemas.microsoft.com/office/drawing/2014/main" id="{ED1F5400-9F57-4788-9467-25E1B4241BF1}"/>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solidFill>
                  <a:schemeClr val="bg1"/>
                </a:solidFill>
                <a:latin typeface="Fujitsu Infinity Pro" pitchFamily="2" charset="0"/>
              </a:rPr>
              <a:t>© Fujitsu 2023</a:t>
            </a:r>
          </a:p>
        </p:txBody>
      </p:sp>
      <p:sp>
        <p:nvSpPr>
          <p:cNvPr id="8" name="Rounded Rectangle 21">
            <a:extLst>
              <a:ext uri="{FF2B5EF4-FFF2-40B4-BE49-F238E27FC236}">
                <a16:creationId xmlns:a16="http://schemas.microsoft.com/office/drawing/2014/main" id="{A95839F1-5CA3-4C3C-BF44-E6A68B1FAD0F}"/>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pitchFamily="2" charset="0"/>
                <a:ea typeface="+mn-ea"/>
                <a:cs typeface="+mn-cs"/>
              </a:rPr>
              <a:t>FUJITSU-PUBLIC</a:t>
            </a:r>
          </a:p>
        </p:txBody>
      </p:sp>
      <p:pic>
        <p:nvPicPr>
          <p:cNvPr id="3" name="Grafik 2">
            <a:extLst>
              <a:ext uri="{FF2B5EF4-FFF2-40B4-BE49-F238E27FC236}">
                <a16:creationId xmlns:a16="http://schemas.microsoft.com/office/drawing/2014/main" id="{88554F7F-FC7E-E611-7906-5091561E32B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861294" y="4761"/>
            <a:ext cx="1129064" cy="687600"/>
          </a:xfrm>
          <a:prstGeom prst="rect">
            <a:avLst/>
          </a:prstGeom>
        </p:spPr>
      </p:pic>
    </p:spTree>
    <p:extLst>
      <p:ext uri="{BB962C8B-B14F-4D97-AF65-F5344CB8AC3E}">
        <p14:creationId xmlns:p14="http://schemas.microsoft.com/office/powerpoint/2010/main" val="1370544571"/>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84209928-40DB-4516-8EEE-6C02A57F1C02}"/>
              </a:ext>
            </a:extLst>
          </p:cNvPr>
          <p:cNvSpPr txBox="1"/>
          <p:nvPr userDrawn="1"/>
        </p:nvSpPr>
        <p:spPr>
          <a:xfrm>
            <a:off x="287524" y="159482"/>
            <a:ext cx="8568000" cy="288000"/>
          </a:xfrm>
          <a:prstGeom prst="rect">
            <a:avLst/>
          </a:prstGeom>
          <a:noFill/>
        </p:spPr>
        <p:txBody>
          <a:bodyPr wrap="square" lIns="0" tIns="0" rIns="0" bIns="0" rtlCol="0">
            <a:spAutoFit/>
          </a:bodyPr>
          <a:lstStyle/>
          <a:p>
            <a:r>
              <a:rPr lang="en-GB" dirty="0">
                <a:solidFill>
                  <a:schemeClr val="bg1"/>
                </a:solidFill>
                <a:latin typeface="Fujitsu Infinity Pro ExtraBold" pitchFamily="2" charset="0"/>
                <a:cs typeface="Arial" panose="020B0604020202020204" pitchFamily="34" charset="0"/>
              </a:rPr>
              <a:t>Fujitsu Infinity Pro font embed slide – please do not delete.</a:t>
            </a:r>
          </a:p>
        </p:txBody>
      </p:sp>
      <p:sp>
        <p:nvSpPr>
          <p:cNvPr id="4" name="TextBox 17">
            <a:extLst>
              <a:ext uri="{FF2B5EF4-FFF2-40B4-BE49-F238E27FC236}">
                <a16:creationId xmlns:a16="http://schemas.microsoft.com/office/drawing/2014/main" id="{989AEC9D-976E-319A-3357-C80F5D108656}"/>
              </a:ext>
            </a:extLst>
          </p:cNvPr>
          <p:cNvSpPr txBox="1"/>
          <p:nvPr userDrawn="1"/>
        </p:nvSpPr>
        <p:spPr>
          <a:xfrm>
            <a:off x="288476" y="915566"/>
            <a:ext cx="8568000" cy="3385542"/>
          </a:xfrm>
          <a:prstGeom prst="rect">
            <a:avLst/>
          </a:prstGeom>
          <a:noFill/>
        </p:spPr>
        <p:txBody>
          <a:bodyPr wrap="square" lIns="0" tIns="0" rIns="0" bIns="0" rtlCol="0">
            <a:spAutoFit/>
          </a:bodyPr>
          <a:lstStyle/>
          <a:p>
            <a:pPr>
              <a:spcAft>
                <a:spcPts val="1200"/>
              </a:spcAft>
            </a:pPr>
            <a:r>
              <a:rPr lang="en-GB" sz="900" dirty="0">
                <a:solidFill>
                  <a:schemeClr val="bg1"/>
                </a:solidFill>
                <a:latin typeface="Fujitsu Infinity Pro" pitchFamily="2" charset="0"/>
                <a:cs typeface="Arial" panose="020B0604020202020204" pitchFamily="34" charset="0"/>
              </a:rPr>
              <a:t>Fujitsu Infinity Pro Regular</a:t>
            </a:r>
            <a:br>
              <a:rPr lang="en-GB" sz="900" dirty="0">
                <a:solidFill>
                  <a:schemeClr val="bg1"/>
                </a:solidFill>
                <a:latin typeface="Fujitsu Infinity Pro" pitchFamily="2" charset="0"/>
                <a:cs typeface="Arial" panose="020B0604020202020204" pitchFamily="34" charset="0"/>
              </a:rPr>
            </a:br>
            <a:r>
              <a:rPr lang="en-GB" sz="900" dirty="0">
                <a:solidFill>
                  <a:schemeClr val="bg1"/>
                </a:solidFill>
                <a:latin typeface="Fujitsu Infinity Pro" pitchFamily="2" charset="0"/>
                <a:cs typeface="Arial" panose="020B0604020202020204" pitchFamily="34" charset="0"/>
              </a:rPr>
              <a:t>abcdefghijklmnopqrstuvwxyz ABCDEFGHIJKLMNOPQRSTUVWXYZ 0123456789 ¬!”£$%^&amp;*()_+-=[]{};’#:@~,./&lt;&gt;?\| ©¨~¡¢¤¥¦§¨ª«»¬­®¯°±²³µ¶·¸¹º¼½¾¿ÀÁÂÃÄÅÇÈÆÉÊËÌÍÎÏÐÑÒÓÔÕÖ×ØÙÚÛÜÝÞßàáâãäåæçèéêëìíîïðñòóôõö÷øùúûüýþÿĐıŒœŠšŸŽžƒʼˆˇˉ˙˚˛˜˝·‑‒–—―‘’‚“”„†‡•…‰‹›‾⁄⁰⁴⁵⁶⁷⁸⁹₀₁₂₃₄₅₆₇₈₉€™</a:t>
            </a:r>
            <a:r>
              <a:rPr lang="el-GR" sz="900" dirty="0">
                <a:solidFill>
                  <a:schemeClr val="bg1"/>
                </a:solidFill>
                <a:latin typeface="Arial" panose="020B0604020202020204" pitchFamily="34" charset="0"/>
                <a:cs typeface="Arial" panose="020B0604020202020204" pitchFamily="34" charset="0"/>
              </a:rPr>
              <a:t>Ω→∂∆∏∑−√∞∫≈≠≤≥⋅■◊</a:t>
            </a:r>
            <a:r>
              <a:rPr lang="en-GB" sz="900" dirty="0">
                <a:solidFill>
                  <a:schemeClr val="bg1"/>
                </a:solidFill>
                <a:latin typeface="Fujitsu Infinity Pro" pitchFamily="2" charset="0"/>
                <a:cs typeface="Arial" panose="020B0604020202020204" pitchFamily="34" charset="0"/>
              </a:rPr>
              <a:t>ﬁﬂ</a:t>
            </a:r>
          </a:p>
          <a:p>
            <a:pPr>
              <a:spcAft>
                <a:spcPts val="1200"/>
              </a:spcAft>
            </a:pPr>
            <a:r>
              <a:rPr lang="en-GB" sz="900" dirty="0">
                <a:solidFill>
                  <a:schemeClr val="bg1"/>
                </a:solidFill>
                <a:latin typeface="Fujitsu Infinity Pro Italic" pitchFamily="2" charset="0"/>
                <a:cs typeface="Arial" panose="020B0604020202020204" pitchFamily="34" charset="0"/>
              </a:rPr>
              <a:t>Fujitsu Infinity Pro Italic</a:t>
            </a:r>
            <a:br>
              <a:rPr lang="en-GB" sz="900" dirty="0">
                <a:solidFill>
                  <a:schemeClr val="bg1"/>
                </a:solidFill>
                <a:latin typeface="Fujitsu Infinity Pro Italic" pitchFamily="2" charset="0"/>
                <a:cs typeface="Arial" panose="020B0604020202020204" pitchFamily="34" charset="0"/>
              </a:rPr>
            </a:br>
            <a:r>
              <a:rPr lang="en-GB" sz="900" dirty="0">
                <a:solidFill>
                  <a:schemeClr val="bg1"/>
                </a:solidFill>
                <a:latin typeface="Fujitsu Infinity Pro Italic" pitchFamily="2" charset="0"/>
                <a:cs typeface="Arial" panose="020B0604020202020204" pitchFamily="34" charset="0"/>
              </a:rPr>
              <a:t>abcdefghijklmnopqrstuvwxyz 0123456789 ¬!”£$%^&amp;*()_+-=[]{};’#:@~,./&lt;&gt;?\| ©¨~¡¢¤¥¦§¨ª«»¬­®¯°±²³µ¶·¸¹º¼½¾¿ÀÁÂÃÄÅÇÈÆÉÊËÌÍÎÏÐÑÒÓÔÕÖ×ØÙÚÛÜÝÞßàáâãäåæçèéêëìíîïðñòóôõö÷øùúûüýþÿĐıŒœŠšŸŽžƒʼˆˇˉ˙˚˛˜˝·‑‒–—―‘’‚“”„†‡•…‰‹›‾⁄⁰⁴⁵⁶⁷⁸⁹₀₁₂₃₄₅₆₇₈₉€™</a:t>
            </a:r>
            <a:r>
              <a:rPr lang="el-GR" sz="900" dirty="0">
                <a:solidFill>
                  <a:schemeClr val="bg1"/>
                </a:solidFill>
                <a:latin typeface="Arial" panose="020B0604020202020204" pitchFamily="34" charset="0"/>
                <a:cs typeface="Arial" panose="020B0604020202020204" pitchFamily="34" charset="0"/>
              </a:rPr>
              <a:t>Ω→∂∆∏∑−√∞∫≈≠≤≥⋅■◊</a:t>
            </a:r>
            <a:r>
              <a:rPr lang="en-GB" sz="900" dirty="0">
                <a:solidFill>
                  <a:schemeClr val="bg1"/>
                </a:solidFill>
                <a:latin typeface="Fujitsu Infinity Pro Italic" pitchFamily="2" charset="0"/>
                <a:cs typeface="Arial" panose="020B0604020202020204" pitchFamily="34" charset="0"/>
              </a:rPr>
              <a:t>ﬁﬂ</a:t>
            </a:r>
          </a:p>
          <a:p>
            <a:pPr>
              <a:spcAft>
                <a:spcPts val="1200"/>
              </a:spcAft>
            </a:pPr>
            <a:r>
              <a:rPr lang="en-GB" sz="900" dirty="0">
                <a:solidFill>
                  <a:schemeClr val="bg1"/>
                </a:solidFill>
                <a:latin typeface="Fujitsu Infinity Pro Bold" pitchFamily="2" charset="0"/>
                <a:cs typeface="Arial" panose="020B0604020202020204" pitchFamily="34" charset="0"/>
              </a:rPr>
              <a:t>Fujitsu Infinity Pro Bold</a:t>
            </a:r>
            <a:br>
              <a:rPr lang="en-GB" sz="900" dirty="0">
                <a:solidFill>
                  <a:schemeClr val="bg1"/>
                </a:solidFill>
                <a:latin typeface="Fujitsu Infinity Pro Bold" pitchFamily="2" charset="0"/>
                <a:cs typeface="Arial" panose="020B0604020202020204" pitchFamily="34" charset="0"/>
              </a:rPr>
            </a:br>
            <a:r>
              <a:rPr lang="en-GB" sz="900" dirty="0">
                <a:solidFill>
                  <a:schemeClr val="bg1"/>
                </a:solidFill>
                <a:latin typeface="Fujitsu Infinity Pro Bold" pitchFamily="2" charset="0"/>
                <a:cs typeface="Arial" panose="020B0604020202020204" pitchFamily="34" charset="0"/>
              </a:rPr>
              <a:t>abcdefghijklmnopqrstuvwxyz 0123456789 ¬!”£$%^&amp;*()_+-=[]{};’#:@~,./&lt;&gt;?\| ©¨~¡¢¤¥¦§¨ª«»¬­®¯°±²³µ¶·¸¹º¼½¾¿ÀÁÂÃÄÅÇÈÆÉÊËÌÍÎÏÐÑÒÓÔÕÖ×ØÙÚÛÜÝÞßàáâãäåæçèéêëìíîïðñòóôõö÷øùúûüýþÿĐıŒœŠšŸŽžƒʼˆˇˉ˙˚˛˜˝·‑‒–—―‘’‚“”„†‡•…‰‹›‾⁄⁰⁴⁵⁶⁷⁸⁹₀₁₂₃₄₅₆₇₈₉€™</a:t>
            </a:r>
            <a:r>
              <a:rPr lang="el-GR" sz="900" dirty="0">
                <a:solidFill>
                  <a:schemeClr val="bg1"/>
                </a:solidFill>
                <a:latin typeface="Arial" panose="020B0604020202020204" pitchFamily="34" charset="0"/>
                <a:cs typeface="Arial" panose="020B0604020202020204" pitchFamily="34" charset="0"/>
              </a:rPr>
              <a:t>Ω→∂∆∏∑−√∞∫≈≠≤≥⋅■◊</a:t>
            </a:r>
            <a:r>
              <a:rPr lang="en-GB" sz="900" dirty="0">
                <a:solidFill>
                  <a:schemeClr val="bg1"/>
                </a:solidFill>
                <a:latin typeface="Fujitsu Infinity Pro Bold" pitchFamily="2" charset="0"/>
                <a:cs typeface="Arial" panose="020B0604020202020204" pitchFamily="34" charset="0"/>
              </a:rPr>
              <a:t>ﬁﬂ</a:t>
            </a:r>
          </a:p>
          <a:p>
            <a:pPr marL="0" marR="0" lvl="0" indent="0" algn="l" defTabSz="457200" rtl="0" eaLnBrk="1" fontAlgn="auto" latinLnBrk="0" hangingPunct="1">
              <a:lnSpc>
                <a:spcPct val="100000"/>
              </a:lnSpc>
              <a:spcBef>
                <a:spcPts val="0"/>
              </a:spcBef>
              <a:spcAft>
                <a:spcPts val="1200"/>
              </a:spcAft>
              <a:buClrTx/>
              <a:buSzTx/>
              <a:buFontTx/>
              <a:buNone/>
              <a:tabLst/>
              <a:defRPr/>
            </a:pPr>
            <a:r>
              <a:rPr lang="en-GB" sz="900" dirty="0">
                <a:solidFill>
                  <a:schemeClr val="bg1"/>
                </a:solidFill>
                <a:latin typeface="Fujitsu Infinity Pro Bold It" pitchFamily="2" charset="0"/>
                <a:cs typeface="Arial" panose="020B0604020202020204" pitchFamily="34" charset="0"/>
              </a:rPr>
              <a:t>Fujitsu Infinity Pro Bold Italic</a:t>
            </a:r>
            <a:br>
              <a:rPr lang="en-GB" sz="900" dirty="0">
                <a:solidFill>
                  <a:schemeClr val="bg1"/>
                </a:solidFill>
                <a:latin typeface="Fujitsu Infinity Pro Bold It" pitchFamily="2" charset="0"/>
                <a:cs typeface="Arial" panose="020B0604020202020204" pitchFamily="34" charset="0"/>
              </a:rPr>
            </a:br>
            <a:r>
              <a:rPr lang="en-GB" sz="900" dirty="0">
                <a:solidFill>
                  <a:schemeClr val="bg1"/>
                </a:solidFill>
                <a:latin typeface="Fujitsu Infinity Pro Bold It" pitchFamily="2" charset="0"/>
                <a:cs typeface="Arial" panose="020B0604020202020204" pitchFamily="34" charset="0"/>
              </a:rPr>
              <a:t>abcdefghijklmnopqrstuvwxyz 0123456789 ¬!”£$%^&amp;*()_+-=[]{};’#:@~,./&lt;&gt;?\| ©¨~¡¢¤¥¦§¨ª«»¬­®¯°±²³µ¶·¸¹º¼½¾¿ÀÁÂÃÄÅÇÈÆÉÊËÌÍÎÏÐÑÒÓÔÕÖ×ØÙÚÛÜÝÞßàáâãäåæçèéêëìíîïðñòóôõö÷øùúûüýþÿĐıŒœŠšŸŽžƒʼˆˇˉ˙˚˛˜˝·‑‒–—―‘’‚“”„†‡•…‰‹›‾⁄⁰⁴⁵⁶⁷⁸⁹₀₁₂₃₄₅₆₇₈₉€™</a:t>
            </a:r>
            <a:r>
              <a:rPr lang="el-GR" sz="900" dirty="0">
                <a:solidFill>
                  <a:schemeClr val="bg1"/>
                </a:solidFill>
                <a:latin typeface="Arial" panose="020B0604020202020204" pitchFamily="34" charset="0"/>
                <a:cs typeface="Arial" panose="020B0604020202020204" pitchFamily="34" charset="0"/>
              </a:rPr>
              <a:t>Ω→∂∆∏∑−√∞∫≈≠≤≥⋅■◊</a:t>
            </a:r>
            <a:r>
              <a:rPr lang="en-GB" sz="900" dirty="0">
                <a:solidFill>
                  <a:schemeClr val="bg1"/>
                </a:solidFill>
                <a:latin typeface="Fujitsu Infinity Pro Bold It" pitchFamily="2" charset="0"/>
                <a:cs typeface="Arial" panose="020B0604020202020204" pitchFamily="34" charset="0"/>
              </a:rPr>
              <a:t>ﬁﬂ</a:t>
            </a:r>
          </a:p>
          <a:p>
            <a:pPr marL="0" marR="0" lvl="0" indent="0" algn="l" defTabSz="457200" rtl="0" eaLnBrk="1" fontAlgn="auto" latinLnBrk="0" hangingPunct="1">
              <a:lnSpc>
                <a:spcPct val="100000"/>
              </a:lnSpc>
              <a:spcBef>
                <a:spcPts val="0"/>
              </a:spcBef>
              <a:spcAft>
                <a:spcPts val="1200"/>
              </a:spcAft>
              <a:buClrTx/>
              <a:buSzTx/>
              <a:buFontTx/>
              <a:buNone/>
              <a:tabLst/>
              <a:defRPr/>
            </a:pPr>
            <a:r>
              <a:rPr lang="en-GB" sz="900" dirty="0">
                <a:solidFill>
                  <a:schemeClr val="bg1"/>
                </a:solidFill>
                <a:latin typeface="Fujitsu Infinity Pro ExtraBold" pitchFamily="2" charset="0"/>
                <a:cs typeface="Arial" panose="020B0604020202020204" pitchFamily="34" charset="0"/>
              </a:rPr>
              <a:t>Fujitsu Infinity Pro Extra Bold</a:t>
            </a:r>
            <a:br>
              <a:rPr lang="en-GB" sz="900" dirty="0">
                <a:solidFill>
                  <a:schemeClr val="bg1"/>
                </a:solidFill>
                <a:latin typeface="Fujitsu Infinity Pro ExtraBold" pitchFamily="2" charset="0"/>
                <a:cs typeface="Arial" panose="020B0604020202020204" pitchFamily="34" charset="0"/>
              </a:rPr>
            </a:br>
            <a:r>
              <a:rPr lang="en-GB" sz="900" dirty="0">
                <a:solidFill>
                  <a:schemeClr val="bg1"/>
                </a:solidFill>
                <a:latin typeface="Fujitsu Infinity Pro ExtraBold" pitchFamily="2" charset="0"/>
                <a:cs typeface="Arial" panose="020B0604020202020204" pitchFamily="34" charset="0"/>
              </a:rPr>
              <a:t>abcdefghijklmnopqrstuvwxyz 0123456789 ¬!”£$%^&amp;*()_+-=[]{};’#:@~,./&lt;&gt;?\| ©¨~¡¢¤¥¦§¨ª«»¬­®¯°±²³µ¶·¸¹º¼½¾¿ÀÁÂÃÄÅÇÈÆÉÊËÌÍÎÏÐÑÒÓÔÕÖ×ØÙÚÛÜÝÞßàáâãäåæçèéêëìíîïðñòóôõö÷øùúûüýþÿĐıŒœŠšŸŽžƒʼˆˇˉ˙˚˛˜˝·‑‒–—―‘’‚“”„†‡•…‰‹›‾⁄⁰⁴⁵⁶⁷⁸⁹₀₁₂₃₄₅₆₇₈₉€™</a:t>
            </a:r>
            <a:r>
              <a:rPr lang="el-GR" sz="900" dirty="0">
                <a:solidFill>
                  <a:schemeClr val="bg1"/>
                </a:solidFill>
                <a:latin typeface="Arial" panose="020B0604020202020204" pitchFamily="34" charset="0"/>
                <a:cs typeface="Arial" panose="020B0604020202020204" pitchFamily="34" charset="0"/>
              </a:rPr>
              <a:t>Ω→∂∆∏∑−√∞∫≈≠≤≥⋅■◊</a:t>
            </a:r>
            <a:r>
              <a:rPr lang="en-GB" sz="900" dirty="0">
                <a:solidFill>
                  <a:schemeClr val="bg1"/>
                </a:solidFill>
                <a:latin typeface="Fujitsu Infinity Pro ExtraBold" pitchFamily="2" charset="0"/>
                <a:cs typeface="Arial" panose="020B0604020202020204" pitchFamily="34" charset="0"/>
              </a:rPr>
              <a:t>ﬁﬂ</a:t>
            </a:r>
          </a:p>
        </p:txBody>
      </p:sp>
    </p:spTree>
    <p:extLst>
      <p:ext uri="{BB962C8B-B14F-4D97-AF65-F5344CB8AC3E}">
        <p14:creationId xmlns:p14="http://schemas.microsoft.com/office/powerpoint/2010/main" val="4191678737"/>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s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775F-09AF-4C6E-AA1C-E07D6D971EFC}"/>
              </a:ext>
            </a:extLst>
          </p:cNvPr>
          <p:cNvSpPr>
            <a:spLocks noGrp="1"/>
          </p:cNvSpPr>
          <p:nvPr>
            <p:ph type="title" hasCustomPrompt="1"/>
          </p:nvPr>
        </p:nvSpPr>
        <p:spPr bwMode="gray"/>
        <p:txBody>
          <a:bodyPr/>
          <a:lstStyle/>
          <a:p>
            <a:r>
              <a:rPr lang="en-US" dirty="0"/>
              <a:t>Click to edit Master title style</a:t>
            </a:r>
          </a:p>
        </p:txBody>
      </p:sp>
      <p:sp>
        <p:nvSpPr>
          <p:cNvPr id="4" name="Text Placeholder 3">
            <a:extLst>
              <a:ext uri="{FF2B5EF4-FFF2-40B4-BE49-F238E27FC236}">
                <a16:creationId xmlns:a16="http://schemas.microsoft.com/office/drawing/2014/main" id="{C74EAAFE-AB92-4763-94B9-0E7FBF9E4422}"/>
              </a:ext>
            </a:extLst>
          </p:cNvPr>
          <p:cNvSpPr>
            <a:spLocks noGrp="1"/>
          </p:cNvSpPr>
          <p:nvPr>
            <p:ph type="body" sz="quarter" idx="10" hasCustomPrompt="1"/>
          </p:nvPr>
        </p:nvSpPr>
        <p:spPr bwMode="gray">
          <a:xfrm>
            <a:off x="287524" y="915566"/>
            <a:ext cx="4104000" cy="3816772"/>
          </a:xfrm>
        </p:spPr>
        <p:txBody>
          <a:bodyPr/>
          <a:lstStyle/>
          <a:p>
            <a:pPr lvl="0"/>
            <a:r>
              <a:rPr lang="en-US" dirty="0"/>
              <a:t>Click to edit text styles</a:t>
            </a:r>
          </a:p>
          <a:p>
            <a:pPr lvl="1"/>
            <a:r>
              <a:rPr lang="en-US" dirty="0"/>
              <a:t>Second level</a:t>
            </a:r>
          </a:p>
          <a:p>
            <a:pPr lvl="2"/>
            <a:r>
              <a:rPr lang="en-US" dirty="0"/>
              <a:t>Third level</a:t>
            </a:r>
          </a:p>
          <a:p>
            <a:pPr lvl="3"/>
            <a:r>
              <a:rPr lang="en-US" dirty="0"/>
              <a:t>Fourth level</a:t>
            </a:r>
          </a:p>
        </p:txBody>
      </p:sp>
      <p:sp>
        <p:nvSpPr>
          <p:cNvPr id="7" name="Text Placeholder 6">
            <a:extLst>
              <a:ext uri="{FF2B5EF4-FFF2-40B4-BE49-F238E27FC236}">
                <a16:creationId xmlns:a16="http://schemas.microsoft.com/office/drawing/2014/main" id="{1FAD89A9-5C47-466F-A4DE-4DCB68A45A44}"/>
              </a:ext>
            </a:extLst>
          </p:cNvPr>
          <p:cNvSpPr>
            <a:spLocks noGrp="1"/>
          </p:cNvSpPr>
          <p:nvPr>
            <p:ph type="body" sz="quarter" idx="11" hasCustomPrompt="1"/>
          </p:nvPr>
        </p:nvSpPr>
        <p:spPr bwMode="gray">
          <a:xfrm>
            <a:off x="4752476" y="915566"/>
            <a:ext cx="4104000" cy="3816772"/>
          </a:xfrm>
        </p:spPr>
        <p:txBody>
          <a:bodyPr/>
          <a:lstStyle/>
          <a:p>
            <a:pPr lvl="0"/>
            <a:r>
              <a:rPr lang="en-US" dirty="0"/>
              <a:t>Click to edit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207617729"/>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1-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8CCE3-064B-4C83-8249-E46C030EB825}"/>
              </a:ext>
            </a:extLst>
          </p:cNvPr>
          <p:cNvSpPr>
            <a:spLocks noGrp="1"/>
          </p:cNvSpPr>
          <p:nvPr>
            <p:ph type="title" hasCustomPrompt="1"/>
          </p:nvPr>
        </p:nvSpPr>
        <p:spPr bwMode="gray"/>
        <p:txBody>
          <a:bodyPr/>
          <a:lstStyle/>
          <a:p>
            <a:r>
              <a:rPr lang="en-US" dirty="0"/>
              <a:t>Click to edit Master title style</a:t>
            </a:r>
          </a:p>
        </p:txBody>
      </p:sp>
      <p:sp>
        <p:nvSpPr>
          <p:cNvPr id="12" name="Text Placeholder 11">
            <a:extLst>
              <a:ext uri="{FF2B5EF4-FFF2-40B4-BE49-F238E27FC236}">
                <a16:creationId xmlns:a16="http://schemas.microsoft.com/office/drawing/2014/main" id="{25430D13-141D-4468-BCC0-47F2B7967927}"/>
              </a:ext>
            </a:extLst>
          </p:cNvPr>
          <p:cNvSpPr>
            <a:spLocks noGrp="1"/>
          </p:cNvSpPr>
          <p:nvPr>
            <p:ph type="body" sz="quarter" idx="10" hasCustomPrompt="1"/>
          </p:nvPr>
        </p:nvSpPr>
        <p:spPr bwMode="gray">
          <a:xfrm>
            <a:off x="288476" y="915566"/>
            <a:ext cx="8568000" cy="288000"/>
          </a:xfrm>
        </p:spPr>
        <p:txBody>
          <a:bodyPr/>
          <a:lstStyle>
            <a:lvl1pPr marL="0" indent="0">
              <a:buNone/>
              <a:defRPr/>
            </a:lvl1pPr>
            <a:lvl2pPr marL="342900" indent="0">
              <a:buNone/>
              <a:defRPr/>
            </a:lvl2pPr>
            <a:lvl3pPr marL="685800" indent="0">
              <a:buNone/>
              <a:defRPr/>
            </a:lvl3pPr>
            <a:lvl4pPr marL="1028700" indent="0">
              <a:buNone/>
              <a:defRPr/>
            </a:lvl4pPr>
          </a:lstStyle>
          <a:p>
            <a:pPr lvl="0"/>
            <a:r>
              <a:rPr lang="en-US" dirty="0"/>
              <a:t>Add your text here…</a:t>
            </a:r>
          </a:p>
        </p:txBody>
      </p:sp>
    </p:spTree>
    <p:extLst>
      <p:ext uri="{BB962C8B-B14F-4D97-AF65-F5344CB8AC3E}">
        <p14:creationId xmlns:p14="http://schemas.microsoft.com/office/powerpoint/2010/main" val="523096288"/>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775F-09AF-4C6E-AA1C-E07D6D971EFC}"/>
              </a:ext>
            </a:extLst>
          </p:cNvPr>
          <p:cNvSpPr>
            <a:spLocks noGrp="1"/>
          </p:cNvSpPr>
          <p:nvPr>
            <p:ph type="title" hasCustomPrompt="1"/>
          </p:nvPr>
        </p:nvSpPr>
        <p:spPr bwMode="gray"/>
        <p:txBody>
          <a:bodyPr/>
          <a:lstStyle/>
          <a:p>
            <a:r>
              <a:rPr lang="en-US" dirty="0"/>
              <a:t>Click to edit Master title style</a:t>
            </a:r>
          </a:p>
        </p:txBody>
      </p:sp>
      <p:sp>
        <p:nvSpPr>
          <p:cNvPr id="4" name="Text Placeholder 3">
            <a:extLst>
              <a:ext uri="{FF2B5EF4-FFF2-40B4-BE49-F238E27FC236}">
                <a16:creationId xmlns:a16="http://schemas.microsoft.com/office/drawing/2014/main" id="{C74EAAFE-AB92-4763-94B9-0E7FBF9E4422}"/>
              </a:ext>
            </a:extLst>
          </p:cNvPr>
          <p:cNvSpPr>
            <a:spLocks noGrp="1"/>
          </p:cNvSpPr>
          <p:nvPr>
            <p:ph type="body" sz="quarter" idx="10" hasCustomPrompt="1"/>
          </p:nvPr>
        </p:nvSpPr>
        <p:spPr bwMode="gray">
          <a:xfrm>
            <a:off x="287980" y="915566"/>
            <a:ext cx="4104000" cy="288000"/>
          </a:xfrm>
        </p:spPr>
        <p:txBody>
          <a:bodyPr/>
          <a:lstStyle>
            <a:lvl1pPr marL="0" indent="0">
              <a:buNone/>
              <a:defRPr/>
            </a:lvl1pPr>
            <a:lvl2pPr marL="342900" indent="0">
              <a:buNone/>
              <a:defRPr/>
            </a:lvl2pPr>
            <a:lvl3pPr marL="685800" indent="0">
              <a:buNone/>
              <a:defRPr/>
            </a:lvl3pPr>
            <a:lvl4pPr marL="1028700" indent="0">
              <a:buNone/>
              <a:defRPr/>
            </a:lvl4pPr>
          </a:lstStyle>
          <a:p>
            <a:pPr lvl="0"/>
            <a:r>
              <a:rPr lang="en-US" dirty="0"/>
              <a:t>Add your text here…</a:t>
            </a:r>
          </a:p>
        </p:txBody>
      </p:sp>
      <p:sp>
        <p:nvSpPr>
          <p:cNvPr id="7" name="Text Placeholder 6">
            <a:extLst>
              <a:ext uri="{FF2B5EF4-FFF2-40B4-BE49-F238E27FC236}">
                <a16:creationId xmlns:a16="http://schemas.microsoft.com/office/drawing/2014/main" id="{1FAD89A9-5C47-466F-A4DE-4DCB68A45A44}"/>
              </a:ext>
            </a:extLst>
          </p:cNvPr>
          <p:cNvSpPr>
            <a:spLocks noGrp="1"/>
          </p:cNvSpPr>
          <p:nvPr>
            <p:ph type="body" sz="quarter" idx="11" hasCustomPrompt="1"/>
          </p:nvPr>
        </p:nvSpPr>
        <p:spPr bwMode="gray">
          <a:xfrm>
            <a:off x="4752476" y="915566"/>
            <a:ext cx="4104000" cy="288000"/>
          </a:xfrm>
        </p:spPr>
        <p:txBody>
          <a:bodyPr/>
          <a:lstStyle>
            <a:lvl1pPr marL="0" indent="0">
              <a:buNone/>
              <a:defRPr/>
            </a:lvl1pPr>
            <a:lvl2pPr marL="342900" indent="0">
              <a:buNone/>
              <a:defRPr/>
            </a:lvl2pPr>
            <a:lvl3pPr marL="685800" indent="0">
              <a:buNone/>
              <a:defRPr/>
            </a:lvl3pPr>
            <a:lvl4pPr marL="1028700" indent="0">
              <a:buNone/>
              <a:defRPr/>
            </a:lvl4pPr>
          </a:lstStyle>
          <a:p>
            <a:pPr lvl="0"/>
            <a:r>
              <a:rPr lang="en-US" dirty="0"/>
              <a:t>Add your text here…</a:t>
            </a:r>
          </a:p>
        </p:txBody>
      </p:sp>
    </p:spTree>
    <p:extLst>
      <p:ext uri="{BB962C8B-B14F-4D97-AF65-F5344CB8AC3E}">
        <p14:creationId xmlns:p14="http://schemas.microsoft.com/office/powerpoint/2010/main" val="2205568332"/>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775F-09AF-4C6E-AA1C-E07D6D971EFC}"/>
              </a:ext>
            </a:extLst>
          </p:cNvPr>
          <p:cNvSpPr>
            <a:spLocks noGrp="1"/>
          </p:cNvSpPr>
          <p:nvPr>
            <p:ph type="title" hasCustomPrompt="1"/>
          </p:nvPr>
        </p:nvSpPr>
        <p:spPr bwMode="gray"/>
        <p:txBody>
          <a:bodyPr/>
          <a:lstStyle/>
          <a:p>
            <a:r>
              <a:rPr lang="en-US" dirty="0"/>
              <a:t>Click to edit Master title style</a:t>
            </a:r>
          </a:p>
        </p:txBody>
      </p:sp>
    </p:spTree>
    <p:extLst>
      <p:ext uri="{BB962C8B-B14F-4D97-AF65-F5344CB8AC3E}">
        <p14:creationId xmlns:p14="http://schemas.microsoft.com/office/powerpoint/2010/main" val="2071492464"/>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E38A7A0-D515-45D6-B461-84E1F0B0290F}"/>
              </a:ext>
            </a:extLst>
          </p:cNvPr>
          <p:cNvSpPr/>
          <p:nvPr userDrawn="1"/>
        </p:nvSpPr>
        <p:spPr bwMode="gray">
          <a:xfrm>
            <a:off x="0" y="1"/>
            <a:ext cx="5385241"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jitsu Infinity Pro" pitchFamily="2" charset="0"/>
            </a:endParaRPr>
          </a:p>
        </p:txBody>
      </p:sp>
      <p:pic>
        <p:nvPicPr>
          <p:cNvPr id="15" name="Grafik 14">
            <a:extLst>
              <a:ext uri="{FF2B5EF4-FFF2-40B4-BE49-F238E27FC236}">
                <a16:creationId xmlns:a16="http://schemas.microsoft.com/office/drawing/2014/main" id="{F0B7E9A7-A0DB-4AD0-8138-CF218126936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95" b="124"/>
          <a:stretch/>
        </p:blipFill>
        <p:spPr bwMode="gray">
          <a:xfrm flipH="1">
            <a:off x="5381008" y="0"/>
            <a:ext cx="3762991" cy="5143500"/>
          </a:xfrm>
          <a:custGeom>
            <a:avLst/>
            <a:gdLst>
              <a:gd name="connsiteX0" fmla="*/ 3758758 w 3758758"/>
              <a:gd name="connsiteY0" fmla="*/ 0 h 5143500"/>
              <a:gd name="connsiteX1" fmla="*/ 0 w 3758758"/>
              <a:gd name="connsiteY1" fmla="*/ 0 h 5143500"/>
              <a:gd name="connsiteX2" fmla="*/ 0 w 3758758"/>
              <a:gd name="connsiteY2" fmla="*/ 5143500 h 5143500"/>
              <a:gd name="connsiteX3" fmla="*/ 3758758 w 3758758"/>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3758758" h="5143500">
                <a:moveTo>
                  <a:pt x="3758758" y="0"/>
                </a:moveTo>
                <a:lnTo>
                  <a:pt x="0" y="0"/>
                </a:lnTo>
                <a:lnTo>
                  <a:pt x="0" y="5143500"/>
                </a:lnTo>
                <a:lnTo>
                  <a:pt x="3758758" y="5143500"/>
                </a:lnTo>
                <a:close/>
              </a:path>
            </a:pathLst>
          </a:custGeom>
        </p:spPr>
      </p:pic>
      <p:pic>
        <p:nvPicPr>
          <p:cNvPr id="7" name="Picture 6">
            <a:extLst>
              <a:ext uri="{FF2B5EF4-FFF2-40B4-BE49-F238E27FC236}">
                <a16:creationId xmlns:a16="http://schemas.microsoft.com/office/drawing/2014/main" id="{73A53FCB-3592-4F09-B000-0764F5B0693A}"/>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bwMode="gray">
          <a:xfrm>
            <a:off x="3119559" y="815340"/>
            <a:ext cx="4543221" cy="3512819"/>
          </a:xfrm>
          <a:prstGeom prst="rect">
            <a:avLst/>
          </a:prstGeom>
        </p:spPr>
      </p:pic>
      <p:sp>
        <p:nvSpPr>
          <p:cNvPr id="9" name="Title 1">
            <a:extLst>
              <a:ext uri="{FF2B5EF4-FFF2-40B4-BE49-F238E27FC236}">
                <a16:creationId xmlns:a16="http://schemas.microsoft.com/office/drawing/2014/main" id="{6DC4EEF0-E165-41C3-9249-42A8F2445F72}"/>
              </a:ext>
            </a:extLst>
          </p:cNvPr>
          <p:cNvSpPr>
            <a:spLocks noGrp="1"/>
          </p:cNvSpPr>
          <p:nvPr>
            <p:ph type="ctrTitle" hasCustomPrompt="1"/>
          </p:nvPr>
        </p:nvSpPr>
        <p:spPr bwMode="gray">
          <a:xfrm>
            <a:off x="287908" y="2139702"/>
            <a:ext cx="3456000" cy="576000"/>
          </a:xfrm>
        </p:spPr>
        <p:txBody>
          <a:bodyPr anchor="b"/>
          <a:lstStyle>
            <a:lvl1pPr algn="l">
              <a:spcBef>
                <a:spcPts val="0"/>
              </a:spcBef>
              <a:spcAft>
                <a:spcPts val="600"/>
              </a:spcAft>
              <a:defRPr sz="4000">
                <a:solidFill>
                  <a:schemeClr val="tx1"/>
                </a:solidFill>
              </a:defRPr>
            </a:lvl1pPr>
          </a:lstStyle>
          <a:p>
            <a:r>
              <a:rPr lang="en-US" dirty="0"/>
              <a:t>Thank you</a:t>
            </a:r>
          </a:p>
        </p:txBody>
      </p:sp>
      <p:sp>
        <p:nvSpPr>
          <p:cNvPr id="13" name="Slide Number Placeholder 5">
            <a:extLst>
              <a:ext uri="{FF2B5EF4-FFF2-40B4-BE49-F238E27FC236}">
                <a16:creationId xmlns:a16="http://schemas.microsoft.com/office/drawing/2014/main" id="{6C7D309A-DF99-48FC-903A-7276F667B5C8}"/>
              </a:ext>
            </a:extLst>
          </p:cNvPr>
          <p:cNvSpPr txBox="1">
            <a:spLocks/>
          </p:cNvSpPr>
          <p:nvPr userDrawn="1"/>
        </p:nvSpPr>
        <p:spPr bwMode="gray">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latin typeface="Fujitsu Infinity Pro" pitchFamily="2" charset="0"/>
              </a:rPr>
              <a:t>© Fujitsu 2023</a:t>
            </a:r>
          </a:p>
        </p:txBody>
      </p:sp>
      <p:pic>
        <p:nvPicPr>
          <p:cNvPr id="10" name="Grafik 9">
            <a:extLst>
              <a:ext uri="{FF2B5EF4-FFF2-40B4-BE49-F238E27FC236}">
                <a16:creationId xmlns:a16="http://schemas.microsoft.com/office/drawing/2014/main" id="{D7EAF302-C425-4C56-A988-FF236D2FF72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bwMode="gray">
          <a:xfrm>
            <a:off x="7861294" y="4761"/>
            <a:ext cx="1129064" cy="687600"/>
          </a:xfrm>
          <a:prstGeom prst="rect">
            <a:avLst/>
          </a:prstGeom>
        </p:spPr>
      </p:pic>
      <p:sp>
        <p:nvSpPr>
          <p:cNvPr id="12" name="Rounded Rectangle 21">
            <a:extLst>
              <a:ext uri="{FF2B5EF4-FFF2-40B4-BE49-F238E27FC236}">
                <a16:creationId xmlns:a16="http://schemas.microsoft.com/office/drawing/2014/main" id="{A13CA816-9226-5D0D-206F-A2CA365C80E9}"/>
              </a:ext>
            </a:extLst>
          </p:cNvPr>
          <p:cNvSpPr/>
          <p:nvPr userDrawn="1"/>
        </p:nvSpPr>
        <p:spPr bwMode="gray">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Tree>
    <p:extLst>
      <p:ext uri="{BB962C8B-B14F-4D97-AF65-F5344CB8AC3E}">
        <p14:creationId xmlns:p14="http://schemas.microsoft.com/office/powerpoint/2010/main" val="2023961546"/>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2.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3.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image" Target="../media/image4.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3.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2.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21.pn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4.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3.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image" Target="../media/image2.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28.pn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4.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8.emf"/><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image" Target="../media/image2.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35.png"/><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5" Type="http://schemas.openxmlformats.org/officeDocument/2006/relationships/image" Target="../media/image8.emf"/><Relationship Id="rId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7.xml"/><Relationship Id="rId1"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3AF677-29B7-485B-A9F9-742893491DF9}"/>
              </a:ext>
            </a:extLst>
          </p:cNvPr>
          <p:cNvPicPr>
            <a:picLocks noChangeAspect="1"/>
          </p:cNvPicPr>
          <p:nvPr userDrawn="1"/>
        </p:nvPicPr>
        <p:blipFill>
          <a:blip r:embed="rId11" cstate="print">
            <a:extLst>
              <a:ext uri="{28A0092B-C50C-407E-A947-70E740481C1C}">
                <a14:useLocalDpi xmlns:a14="http://schemas.microsoft.com/office/drawing/2010/main" val="0"/>
              </a:ext>
            </a:extLst>
          </a:blip>
          <a:srcRect/>
          <a:stretch/>
        </p:blipFill>
        <p:spPr bwMode="gray">
          <a:xfrm rot="10800000" flipH="1">
            <a:off x="0" y="0"/>
            <a:ext cx="9144000" cy="712387"/>
          </a:xfrm>
          <a:prstGeom prst="rect">
            <a:avLst/>
          </a:prstGeom>
        </p:spPr>
      </p:pic>
      <p:sp>
        <p:nvSpPr>
          <p:cNvPr id="2" name="Title Placeholder 1"/>
          <p:cNvSpPr>
            <a:spLocks noGrp="1"/>
          </p:cNvSpPr>
          <p:nvPr>
            <p:ph type="title"/>
          </p:nvPr>
        </p:nvSpPr>
        <p:spPr bwMode="gray">
          <a:xfrm>
            <a:off x="287524" y="159482"/>
            <a:ext cx="7560000" cy="396000"/>
          </a:xfrm>
          <a:prstGeom prst="rect">
            <a:avLst/>
          </a:prstGeom>
        </p:spPr>
        <p:txBody>
          <a:bodyPr vert="horz" wrap="square" lIns="0" tIns="0" rIns="0" bIns="0" rtlCol="0" anchor="ctr">
            <a:noAutofit/>
          </a:bodyPr>
          <a:lstStyle/>
          <a:p>
            <a:r>
              <a:rPr lang="en-US" dirty="0" err="1"/>
              <a:t>Mastertitelformat</a:t>
            </a:r>
            <a:r>
              <a:rPr lang="en-US" dirty="0"/>
              <a:t> </a:t>
            </a:r>
            <a:r>
              <a:rPr lang="en-US" dirty="0" err="1"/>
              <a:t>bearbeiten</a:t>
            </a:r>
            <a:endParaRPr lang="en-US" dirty="0"/>
          </a:p>
        </p:txBody>
      </p:sp>
      <p:sp>
        <p:nvSpPr>
          <p:cNvPr id="3" name="Text Placeholder 2"/>
          <p:cNvSpPr>
            <a:spLocks noGrp="1"/>
          </p:cNvSpPr>
          <p:nvPr>
            <p:ph type="body" idx="1"/>
          </p:nvPr>
        </p:nvSpPr>
        <p:spPr bwMode="gray">
          <a:xfrm>
            <a:off x="288476" y="915566"/>
            <a:ext cx="8568000" cy="3816000"/>
          </a:xfrm>
          <a:prstGeom prst="rect">
            <a:avLst/>
          </a:prstGeom>
        </p:spPr>
        <p:txBody>
          <a:bodyPr vert="horz" wrap="square"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2" name="Footer Placeholder 4">
            <a:extLst>
              <a:ext uri="{FF2B5EF4-FFF2-40B4-BE49-F238E27FC236}">
                <a16:creationId xmlns:a16="http://schemas.microsoft.com/office/drawing/2014/main" id="{81D5FB3D-36B5-40AB-8BB6-D26C959292D2}"/>
              </a:ext>
            </a:extLst>
          </p:cNvPr>
          <p:cNvSpPr txBox="1">
            <a:spLocks/>
          </p:cNvSpPr>
          <p:nvPr userDrawn="1"/>
        </p:nvSpPr>
        <p:spPr bwMode="gray">
          <a:xfrm>
            <a:off x="4222750" y="4846119"/>
            <a:ext cx="698500" cy="123111"/>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US" smtClean="0">
                <a:latin typeface="Fujitsu Infinity Pro" pitchFamily="2" charset="0"/>
              </a:rPr>
              <a:pPr/>
              <a:t>‹Nr.›</a:t>
            </a:fld>
            <a:endParaRPr lang="en-US" dirty="0">
              <a:latin typeface="Fujitsu Infinity Pro" pitchFamily="2" charset="0"/>
            </a:endParaRPr>
          </a:p>
        </p:txBody>
      </p:sp>
      <p:sp>
        <p:nvSpPr>
          <p:cNvPr id="23" name="Slide Number Placeholder 5">
            <a:extLst>
              <a:ext uri="{FF2B5EF4-FFF2-40B4-BE49-F238E27FC236}">
                <a16:creationId xmlns:a16="http://schemas.microsoft.com/office/drawing/2014/main" id="{8DDEC1A9-EFFB-45DD-90D7-F14D067F3E09}"/>
              </a:ext>
            </a:extLst>
          </p:cNvPr>
          <p:cNvSpPr txBox="1">
            <a:spLocks/>
          </p:cNvSpPr>
          <p:nvPr userDrawn="1"/>
        </p:nvSpPr>
        <p:spPr bwMode="gray">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latin typeface="Fujitsu Infinity Pro" pitchFamily="2" charset="0"/>
              </a:rPr>
              <a:t>© Fujitsu 2023</a:t>
            </a:r>
          </a:p>
        </p:txBody>
      </p:sp>
      <p:pic>
        <p:nvPicPr>
          <p:cNvPr id="24" name="Picture 23" descr="A picture containing icon&#10;&#10;Description automatically generated">
            <a:extLst>
              <a:ext uri="{FF2B5EF4-FFF2-40B4-BE49-F238E27FC236}">
                <a16:creationId xmlns:a16="http://schemas.microsoft.com/office/drawing/2014/main" id="{CA8FFE63-B5D3-4D34-ACFF-C336C1DB41A9}"/>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p:blipFill>
        <p:spPr bwMode="gray">
          <a:xfrm>
            <a:off x="9264043" y="-14287"/>
            <a:ext cx="670272" cy="3374707"/>
          </a:xfrm>
          <a:prstGeom prst="rect">
            <a:avLst/>
          </a:prstGeom>
        </p:spPr>
      </p:pic>
      <p:pic>
        <p:nvPicPr>
          <p:cNvPr id="11" name="Grafik 10">
            <a:extLst>
              <a:ext uri="{FF2B5EF4-FFF2-40B4-BE49-F238E27FC236}">
                <a16:creationId xmlns:a16="http://schemas.microsoft.com/office/drawing/2014/main" id="{3B30BC02-6EE9-4803-BEC1-7BDA66FC48A3}"/>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bwMode="gray">
          <a:xfrm>
            <a:off x="7861294" y="4761"/>
            <a:ext cx="1129064" cy="687600"/>
          </a:xfrm>
          <a:prstGeom prst="rect">
            <a:avLst/>
          </a:prstGeom>
        </p:spPr>
      </p:pic>
      <p:sp>
        <p:nvSpPr>
          <p:cNvPr id="10" name="Rounded Rectangle 21">
            <a:extLst>
              <a:ext uri="{FF2B5EF4-FFF2-40B4-BE49-F238E27FC236}">
                <a16:creationId xmlns:a16="http://schemas.microsoft.com/office/drawing/2014/main" id="{9624CE63-52B3-A394-7356-01FCBA95D757}"/>
              </a:ext>
            </a:extLst>
          </p:cNvPr>
          <p:cNvSpPr/>
          <p:nvPr userDrawn="1"/>
        </p:nvSpPr>
        <p:spPr bwMode="gray">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Tree>
    <p:extLst>
      <p:ext uri="{BB962C8B-B14F-4D97-AF65-F5344CB8AC3E}">
        <p14:creationId xmlns:p14="http://schemas.microsoft.com/office/powerpoint/2010/main" val="242736832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Lst>
  <p:transition spd="slow">
    <p:fade/>
  </p:transition>
  <p:txStyles>
    <p:title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p:titleStyle>
    <p:bodyStyle>
      <a:lvl1pPr marL="252000" indent="-252000" algn="l" defTabSz="685800" rtl="0" eaLnBrk="1" latinLnBrk="0" hangingPunct="1">
        <a:lnSpc>
          <a:spcPct val="90000"/>
        </a:lnSpc>
        <a:spcBef>
          <a:spcPts val="600"/>
        </a:spcBef>
        <a:buClr>
          <a:schemeClr val="accent6"/>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1pPr>
      <a:lvl2pPr marL="504000" indent="-252000" algn="l" defTabSz="685800" rtl="0" eaLnBrk="1" latinLnBrk="0" hangingPunct="1">
        <a:lnSpc>
          <a:spcPct val="90000"/>
        </a:lnSpc>
        <a:spcBef>
          <a:spcPts val="600"/>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2pPr>
      <a:lvl3pPr marL="756000" indent="-252000" algn="l" defTabSz="685800" rtl="0" eaLnBrk="1" latinLnBrk="0" hangingPunct="1">
        <a:lnSpc>
          <a:spcPct val="90000"/>
        </a:lnSpc>
        <a:spcBef>
          <a:spcPts val="600"/>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3pPr>
      <a:lvl4pPr marL="1008000" indent="-252000" algn="l" defTabSz="685800" rtl="0" eaLnBrk="1" latinLnBrk="0" hangingPunct="1">
        <a:lnSpc>
          <a:spcPct val="90000"/>
        </a:lnSpc>
        <a:spcBef>
          <a:spcPts val="600"/>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3" pos="181" userDrawn="1">
          <p15:clr>
            <a:srgbClr val="F26B43"/>
          </p15:clr>
        </p15:guide>
        <p15:guide id="4" pos="5579" userDrawn="1">
          <p15:clr>
            <a:srgbClr val="F26B43"/>
          </p15:clr>
        </p15:guide>
        <p15:guide id="6" orient="horz" pos="100" userDrawn="1">
          <p15:clr>
            <a:srgbClr val="F26B43"/>
          </p15:clr>
        </p15:guide>
        <p15:guide id="7" orient="horz" pos="3065" userDrawn="1">
          <p15:clr>
            <a:srgbClr val="F26B43"/>
          </p15:clr>
        </p15:guide>
        <p15:guide id="8" orient="horz" pos="577" userDrawn="1">
          <p15:clr>
            <a:srgbClr val="F26B43"/>
          </p15:clr>
        </p15:guide>
        <p15:guide id="9" orient="horz" pos="2981" userDrawn="1">
          <p15:clr>
            <a:srgbClr val="F26B43"/>
          </p15:clr>
        </p15:guide>
        <p15:guide id="10" orient="horz" pos="1665" userDrawn="1">
          <p15:clr>
            <a:srgbClr val="F26B43"/>
          </p15:clr>
        </p15:guide>
        <p15:guide id="11" orient="horz" pos="189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3AF677-29B7-485B-A9F9-742893491DF9}"/>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a:stretch/>
        </p:blipFill>
        <p:spPr>
          <a:xfrm rot="10800000" flipH="1">
            <a:off x="0" y="0"/>
            <a:ext cx="9144000" cy="712387"/>
          </a:xfrm>
          <a:prstGeom prst="rect">
            <a:avLst/>
          </a:prstGeom>
        </p:spPr>
      </p:pic>
      <p:sp>
        <p:nvSpPr>
          <p:cNvPr id="2" name="Title Placeholder 1"/>
          <p:cNvSpPr>
            <a:spLocks noGrp="1"/>
          </p:cNvSpPr>
          <p:nvPr>
            <p:ph type="title"/>
          </p:nvPr>
        </p:nvSpPr>
        <p:spPr>
          <a:xfrm>
            <a:off x="287524" y="159482"/>
            <a:ext cx="7560000" cy="396000"/>
          </a:xfrm>
          <a:prstGeom prst="rect">
            <a:avLst/>
          </a:prstGeom>
        </p:spPr>
        <p:txBody>
          <a:bodyPr vert="horz" wrap="square" lIns="0" tIns="0" rIns="0" bIns="0" rtlCol="0" anchor="ctr">
            <a:noAutofit/>
          </a:bodyPr>
          <a:lstStyle/>
          <a:p>
            <a:r>
              <a:rPr lang="en-US" dirty="0"/>
              <a:t>Click to edit Master title style</a:t>
            </a:r>
          </a:p>
        </p:txBody>
      </p:sp>
      <p:sp>
        <p:nvSpPr>
          <p:cNvPr id="3" name="Text Placeholder 2"/>
          <p:cNvSpPr>
            <a:spLocks noGrp="1"/>
          </p:cNvSpPr>
          <p:nvPr>
            <p:ph type="body" idx="1"/>
          </p:nvPr>
        </p:nvSpPr>
        <p:spPr>
          <a:xfrm>
            <a:off x="288476" y="915566"/>
            <a:ext cx="8568000" cy="3816772"/>
          </a:xfrm>
          <a:prstGeom prst="rect">
            <a:avLst/>
          </a:prstGeom>
        </p:spPr>
        <p:txBody>
          <a:bodyPr vert="horz" wrap="square"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2" name="Footer Placeholder 4">
            <a:extLst>
              <a:ext uri="{FF2B5EF4-FFF2-40B4-BE49-F238E27FC236}">
                <a16:creationId xmlns:a16="http://schemas.microsoft.com/office/drawing/2014/main" id="{81D5FB3D-36B5-40AB-8BB6-D26C959292D2}"/>
              </a:ext>
            </a:extLst>
          </p:cNvPr>
          <p:cNvSpPr txBox="1">
            <a:spLocks/>
          </p:cNvSpPr>
          <p:nvPr userDrawn="1"/>
        </p:nvSpPr>
        <p:spPr>
          <a:xfrm>
            <a:off x="4222750" y="4846119"/>
            <a:ext cx="698500" cy="123111"/>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mtClean="0">
                <a:latin typeface="Fujitsu Infinity Pro" pitchFamily="2" charset="0"/>
              </a:rPr>
              <a:pPr/>
              <a:t>‹Nr.›</a:t>
            </a:fld>
            <a:endParaRPr lang="en-GB" dirty="0">
              <a:latin typeface="Fujitsu Infinity Pro" pitchFamily="2" charset="0"/>
            </a:endParaRPr>
          </a:p>
        </p:txBody>
      </p:sp>
      <p:sp>
        <p:nvSpPr>
          <p:cNvPr id="23" name="Slide Number Placeholder 5">
            <a:extLst>
              <a:ext uri="{FF2B5EF4-FFF2-40B4-BE49-F238E27FC236}">
                <a16:creationId xmlns:a16="http://schemas.microsoft.com/office/drawing/2014/main" id="{8DDEC1A9-EFFB-45DD-90D7-F14D067F3E09}"/>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latin typeface="Fujitsu Infinity Pro" pitchFamily="2" charset="0"/>
              </a:rPr>
              <a:t>© Fujitsu 2023</a:t>
            </a:r>
          </a:p>
        </p:txBody>
      </p:sp>
      <p:pic>
        <p:nvPicPr>
          <p:cNvPr id="24" name="Picture 23" descr="A picture containing icon&#10;&#10;Description automatically generated">
            <a:extLst>
              <a:ext uri="{FF2B5EF4-FFF2-40B4-BE49-F238E27FC236}">
                <a16:creationId xmlns:a16="http://schemas.microsoft.com/office/drawing/2014/main" id="{CA8FFE63-B5D3-4D34-ACFF-C336C1DB41A9}"/>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p:blipFill>
        <p:spPr>
          <a:xfrm>
            <a:off x="9264043" y="-14287"/>
            <a:ext cx="670272" cy="3374707"/>
          </a:xfrm>
          <a:prstGeom prst="rect">
            <a:avLst/>
          </a:prstGeom>
        </p:spPr>
      </p:pic>
      <p:pic>
        <p:nvPicPr>
          <p:cNvPr id="9" name="Grafik 8">
            <a:extLst>
              <a:ext uri="{FF2B5EF4-FFF2-40B4-BE49-F238E27FC236}">
                <a16:creationId xmlns:a16="http://schemas.microsoft.com/office/drawing/2014/main" id="{BB4941BB-9574-447E-A098-CAC9B62341F9}"/>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7861294" y="4761"/>
            <a:ext cx="1129064" cy="687600"/>
          </a:xfrm>
          <a:prstGeom prst="rect">
            <a:avLst/>
          </a:prstGeom>
        </p:spPr>
      </p:pic>
      <p:sp>
        <p:nvSpPr>
          <p:cNvPr id="11" name="Rounded Rectangle 21">
            <a:extLst>
              <a:ext uri="{FF2B5EF4-FFF2-40B4-BE49-F238E27FC236}">
                <a16:creationId xmlns:a16="http://schemas.microsoft.com/office/drawing/2014/main" id="{8F8D2B69-DBEE-8074-637C-6ACDD3EDB0B0}"/>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Tree>
    <p:extLst>
      <p:ext uri="{BB962C8B-B14F-4D97-AF65-F5344CB8AC3E}">
        <p14:creationId xmlns:p14="http://schemas.microsoft.com/office/powerpoint/2010/main" val="373537917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Lst>
  <p:transition spd="slow">
    <p:fade/>
  </p:transition>
  <p:txStyles>
    <p:title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p:titleStyle>
    <p:bodyStyle>
      <a:lvl1pPr marL="252000" indent="-252000" algn="l" defTabSz="685800" rtl="0" eaLnBrk="1" latinLnBrk="0" hangingPunct="1">
        <a:lnSpc>
          <a:spcPct val="90000"/>
        </a:lnSpc>
        <a:spcBef>
          <a:spcPts val="600"/>
        </a:spcBef>
        <a:buClr>
          <a:srgbClr val="EA000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1pPr>
      <a:lvl2pPr marL="504000" indent="-252000" algn="l" defTabSz="685800" rtl="0" eaLnBrk="1" latinLnBrk="0" hangingPunct="1">
        <a:lnSpc>
          <a:spcPct val="90000"/>
        </a:lnSpc>
        <a:spcBef>
          <a:spcPts val="600"/>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2pPr>
      <a:lvl3pPr marL="756000" indent="-252000" algn="l" defTabSz="685800" rtl="0" eaLnBrk="1" latinLnBrk="0" hangingPunct="1">
        <a:lnSpc>
          <a:spcPct val="90000"/>
        </a:lnSpc>
        <a:spcBef>
          <a:spcPts val="600"/>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3pPr>
      <a:lvl4pPr marL="1008000" indent="-252000" algn="l" defTabSz="685800" rtl="0" eaLnBrk="1" latinLnBrk="0" hangingPunct="1">
        <a:lnSpc>
          <a:spcPct val="90000"/>
        </a:lnSpc>
        <a:spcBef>
          <a:spcPts val="600"/>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orient="horz" pos="1665" userDrawn="1">
          <p15:clr>
            <a:srgbClr val="F26B43"/>
          </p15:clr>
        </p15:guide>
        <p15:guide id="3" pos="181" userDrawn="1">
          <p15:clr>
            <a:srgbClr val="F26B43"/>
          </p15:clr>
        </p15:guide>
        <p15:guide id="4" pos="5579" userDrawn="1">
          <p15:clr>
            <a:srgbClr val="F26B43"/>
          </p15:clr>
        </p15:guide>
        <p15:guide id="5" orient="horz" pos="3065" userDrawn="1">
          <p15:clr>
            <a:srgbClr val="F26B43"/>
          </p15:clr>
        </p15:guide>
        <p15:guide id="6" orient="horz" pos="100" userDrawn="1">
          <p15:clr>
            <a:srgbClr val="F26B43"/>
          </p15:clr>
        </p15:guide>
        <p15:guide id="8" orient="horz" pos="577" userDrawn="1">
          <p15:clr>
            <a:srgbClr val="F26B43"/>
          </p15:clr>
        </p15:guide>
        <p15:guide id="9" orient="horz" pos="2981" userDrawn="1">
          <p15:clr>
            <a:srgbClr val="F26B43"/>
          </p15:clr>
        </p15:guide>
        <p15:guide id="10" orient="horz" pos="189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3AF677-29B7-485B-A9F9-742893491DF9}"/>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a:stretch/>
        </p:blipFill>
        <p:spPr>
          <a:xfrm flipH="1">
            <a:off x="0" y="0"/>
            <a:ext cx="9144000" cy="712387"/>
          </a:xfrm>
          <a:prstGeom prst="rect">
            <a:avLst/>
          </a:prstGeom>
        </p:spPr>
      </p:pic>
      <p:sp>
        <p:nvSpPr>
          <p:cNvPr id="2" name="Title Placeholder 1"/>
          <p:cNvSpPr>
            <a:spLocks noGrp="1"/>
          </p:cNvSpPr>
          <p:nvPr>
            <p:ph type="title"/>
          </p:nvPr>
        </p:nvSpPr>
        <p:spPr>
          <a:xfrm>
            <a:off x="287524" y="159482"/>
            <a:ext cx="7560000" cy="396000"/>
          </a:xfrm>
          <a:prstGeom prst="rect">
            <a:avLst/>
          </a:prstGeom>
        </p:spPr>
        <p:txBody>
          <a:bodyPr vert="horz" wrap="square" lIns="0" tIns="0" rIns="0" bIns="0" rtlCol="0" anchor="ctr">
            <a:noAutofit/>
          </a:bodyPr>
          <a:lstStyle/>
          <a:p>
            <a:r>
              <a:rPr lang="en-US" dirty="0"/>
              <a:t>Click to edit Master title style</a:t>
            </a:r>
          </a:p>
        </p:txBody>
      </p:sp>
      <p:sp>
        <p:nvSpPr>
          <p:cNvPr id="3" name="Text Placeholder 2"/>
          <p:cNvSpPr>
            <a:spLocks noGrp="1"/>
          </p:cNvSpPr>
          <p:nvPr>
            <p:ph type="body" idx="1"/>
          </p:nvPr>
        </p:nvSpPr>
        <p:spPr>
          <a:xfrm>
            <a:off x="288476" y="915566"/>
            <a:ext cx="8568000" cy="3816772"/>
          </a:xfrm>
          <a:prstGeom prst="rect">
            <a:avLst/>
          </a:prstGeom>
        </p:spPr>
        <p:txBody>
          <a:bodyPr vert="horz" wrap="square"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2" name="Footer Placeholder 4">
            <a:extLst>
              <a:ext uri="{FF2B5EF4-FFF2-40B4-BE49-F238E27FC236}">
                <a16:creationId xmlns:a16="http://schemas.microsoft.com/office/drawing/2014/main" id="{81D5FB3D-36B5-40AB-8BB6-D26C959292D2}"/>
              </a:ext>
            </a:extLst>
          </p:cNvPr>
          <p:cNvSpPr txBox="1">
            <a:spLocks/>
          </p:cNvSpPr>
          <p:nvPr userDrawn="1"/>
        </p:nvSpPr>
        <p:spPr>
          <a:xfrm>
            <a:off x="4222750" y="4846119"/>
            <a:ext cx="698500" cy="123111"/>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mtClean="0">
                <a:latin typeface="Fujitsu Infinity Pro" pitchFamily="2" charset="0"/>
              </a:rPr>
              <a:pPr/>
              <a:t>‹Nr.›</a:t>
            </a:fld>
            <a:endParaRPr lang="en-GB" dirty="0">
              <a:latin typeface="Fujitsu Infinity Pro" pitchFamily="2" charset="0"/>
            </a:endParaRPr>
          </a:p>
        </p:txBody>
      </p:sp>
      <p:sp>
        <p:nvSpPr>
          <p:cNvPr id="23" name="Slide Number Placeholder 5">
            <a:extLst>
              <a:ext uri="{FF2B5EF4-FFF2-40B4-BE49-F238E27FC236}">
                <a16:creationId xmlns:a16="http://schemas.microsoft.com/office/drawing/2014/main" id="{8DDEC1A9-EFFB-45DD-90D7-F14D067F3E09}"/>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latin typeface="Fujitsu Infinity Pro" pitchFamily="2" charset="0"/>
              </a:rPr>
              <a:t>© Fujitsu 2023</a:t>
            </a:r>
          </a:p>
        </p:txBody>
      </p:sp>
      <p:pic>
        <p:nvPicPr>
          <p:cNvPr id="24" name="Picture 23" descr="A picture containing icon&#10;&#10;Description automatically generated">
            <a:extLst>
              <a:ext uri="{FF2B5EF4-FFF2-40B4-BE49-F238E27FC236}">
                <a16:creationId xmlns:a16="http://schemas.microsoft.com/office/drawing/2014/main" id="{CA8FFE63-B5D3-4D34-ACFF-C336C1DB41A9}"/>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p:blipFill>
        <p:spPr>
          <a:xfrm>
            <a:off x="9264043" y="-14287"/>
            <a:ext cx="670272" cy="3374707"/>
          </a:xfrm>
          <a:prstGeom prst="rect">
            <a:avLst/>
          </a:prstGeom>
        </p:spPr>
      </p:pic>
      <p:pic>
        <p:nvPicPr>
          <p:cNvPr id="9" name="Grafik 8">
            <a:extLst>
              <a:ext uri="{FF2B5EF4-FFF2-40B4-BE49-F238E27FC236}">
                <a16:creationId xmlns:a16="http://schemas.microsoft.com/office/drawing/2014/main" id="{3AC9683C-7888-4D83-B676-AE5797B9388E}"/>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7861294" y="4761"/>
            <a:ext cx="1129064" cy="687600"/>
          </a:xfrm>
          <a:prstGeom prst="rect">
            <a:avLst/>
          </a:prstGeom>
        </p:spPr>
      </p:pic>
      <p:sp>
        <p:nvSpPr>
          <p:cNvPr id="11" name="Rounded Rectangle 21">
            <a:extLst>
              <a:ext uri="{FF2B5EF4-FFF2-40B4-BE49-F238E27FC236}">
                <a16:creationId xmlns:a16="http://schemas.microsoft.com/office/drawing/2014/main" id="{EC645651-280C-BCA6-D6A9-C99D3287B70C}"/>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Tree>
    <p:extLst>
      <p:ext uri="{BB962C8B-B14F-4D97-AF65-F5344CB8AC3E}">
        <p14:creationId xmlns:p14="http://schemas.microsoft.com/office/powerpoint/2010/main" val="8216576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Lst>
  <p:transition spd="slow">
    <p:fade/>
  </p:transition>
  <p:txStyles>
    <p:title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p:titleStyle>
    <p:bodyStyle>
      <a:lvl1pPr marL="252000" indent="-252000" algn="l" defTabSz="685800" rtl="0" eaLnBrk="1" latinLnBrk="0" hangingPunct="1">
        <a:lnSpc>
          <a:spcPct val="90000"/>
        </a:lnSpc>
        <a:spcBef>
          <a:spcPts val="600"/>
        </a:spcBef>
        <a:buClr>
          <a:schemeClr val="accent6"/>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1pPr>
      <a:lvl2pPr marL="504000" indent="-252000" algn="l" defTabSz="685800" rtl="0" eaLnBrk="1" latinLnBrk="0" hangingPunct="1">
        <a:lnSpc>
          <a:spcPct val="90000"/>
        </a:lnSpc>
        <a:spcBef>
          <a:spcPts val="600"/>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2pPr>
      <a:lvl3pPr marL="756000" indent="-252000" algn="l" defTabSz="685800" rtl="0" eaLnBrk="1" latinLnBrk="0" hangingPunct="1">
        <a:lnSpc>
          <a:spcPct val="90000"/>
        </a:lnSpc>
        <a:spcBef>
          <a:spcPts val="600"/>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3pPr>
      <a:lvl4pPr marL="1008000" indent="-252000" algn="l" defTabSz="685800" rtl="0" eaLnBrk="1" latinLnBrk="0" hangingPunct="1">
        <a:lnSpc>
          <a:spcPct val="90000"/>
        </a:lnSpc>
        <a:spcBef>
          <a:spcPts val="600"/>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orient="horz" pos="1665" userDrawn="1">
          <p15:clr>
            <a:srgbClr val="F26B43"/>
          </p15:clr>
        </p15:guide>
        <p15:guide id="3" pos="181" userDrawn="1">
          <p15:clr>
            <a:srgbClr val="F26B43"/>
          </p15:clr>
        </p15:guide>
        <p15:guide id="4" pos="5579" userDrawn="1">
          <p15:clr>
            <a:srgbClr val="F26B43"/>
          </p15:clr>
        </p15:guide>
        <p15:guide id="5" orient="horz" pos="3065" userDrawn="1">
          <p15:clr>
            <a:srgbClr val="F26B43"/>
          </p15:clr>
        </p15:guide>
        <p15:guide id="6" orient="horz" pos="100" userDrawn="1">
          <p15:clr>
            <a:srgbClr val="F26B43"/>
          </p15:clr>
        </p15:guide>
        <p15:guide id="8" orient="horz" pos="577" userDrawn="1">
          <p15:clr>
            <a:srgbClr val="F26B43"/>
          </p15:clr>
        </p15:guide>
        <p15:guide id="9" orient="horz" pos="2981" userDrawn="1">
          <p15:clr>
            <a:srgbClr val="F26B43"/>
          </p15:clr>
        </p15:guide>
        <p15:guide id="10" orient="horz" pos="1892"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3AF677-29B7-485B-A9F9-742893491DF9}"/>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a:stretch/>
        </p:blipFill>
        <p:spPr>
          <a:xfrm flipH="1">
            <a:off x="0" y="0"/>
            <a:ext cx="9144000" cy="712387"/>
          </a:xfrm>
          <a:prstGeom prst="rect">
            <a:avLst/>
          </a:prstGeom>
        </p:spPr>
      </p:pic>
      <p:sp>
        <p:nvSpPr>
          <p:cNvPr id="2" name="Title Placeholder 1"/>
          <p:cNvSpPr>
            <a:spLocks noGrp="1"/>
          </p:cNvSpPr>
          <p:nvPr>
            <p:ph type="title"/>
          </p:nvPr>
        </p:nvSpPr>
        <p:spPr>
          <a:xfrm>
            <a:off x="287524" y="159482"/>
            <a:ext cx="7560000" cy="396000"/>
          </a:xfrm>
          <a:prstGeom prst="rect">
            <a:avLst/>
          </a:prstGeom>
        </p:spPr>
        <p:txBody>
          <a:bodyPr vert="horz" wrap="square" lIns="0" tIns="0" rIns="0" bIns="0" rtlCol="0" anchor="ctr" anchorCtr="0">
            <a:noAutofit/>
          </a:bodyPr>
          <a:lstStyle/>
          <a:p>
            <a:r>
              <a:rPr lang="en-US" dirty="0"/>
              <a:t>Click to edit Master title style</a:t>
            </a:r>
          </a:p>
        </p:txBody>
      </p:sp>
      <p:sp>
        <p:nvSpPr>
          <p:cNvPr id="3" name="Text Placeholder 2"/>
          <p:cNvSpPr>
            <a:spLocks noGrp="1"/>
          </p:cNvSpPr>
          <p:nvPr>
            <p:ph type="body" idx="1"/>
          </p:nvPr>
        </p:nvSpPr>
        <p:spPr>
          <a:xfrm>
            <a:off x="288476" y="915566"/>
            <a:ext cx="8568000" cy="3816000"/>
          </a:xfrm>
          <a:prstGeom prst="rect">
            <a:avLst/>
          </a:prstGeom>
        </p:spPr>
        <p:txBody>
          <a:bodyPr vert="horz" wrap="square"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2" name="Footer Placeholder 4">
            <a:extLst>
              <a:ext uri="{FF2B5EF4-FFF2-40B4-BE49-F238E27FC236}">
                <a16:creationId xmlns:a16="http://schemas.microsoft.com/office/drawing/2014/main" id="{81D5FB3D-36B5-40AB-8BB6-D26C959292D2}"/>
              </a:ext>
            </a:extLst>
          </p:cNvPr>
          <p:cNvSpPr txBox="1">
            <a:spLocks/>
          </p:cNvSpPr>
          <p:nvPr userDrawn="1"/>
        </p:nvSpPr>
        <p:spPr>
          <a:xfrm>
            <a:off x="4222750" y="4846119"/>
            <a:ext cx="698500" cy="123111"/>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mtClean="0">
                <a:latin typeface="Fujitsu Infinity Pro" pitchFamily="2" charset="0"/>
              </a:rPr>
              <a:pPr/>
              <a:t>‹Nr.›</a:t>
            </a:fld>
            <a:endParaRPr lang="en-GB" dirty="0">
              <a:latin typeface="Fujitsu Infinity Pro" pitchFamily="2" charset="0"/>
            </a:endParaRPr>
          </a:p>
        </p:txBody>
      </p:sp>
      <p:sp>
        <p:nvSpPr>
          <p:cNvPr id="23" name="Slide Number Placeholder 5">
            <a:extLst>
              <a:ext uri="{FF2B5EF4-FFF2-40B4-BE49-F238E27FC236}">
                <a16:creationId xmlns:a16="http://schemas.microsoft.com/office/drawing/2014/main" id="{8DDEC1A9-EFFB-45DD-90D7-F14D067F3E09}"/>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latin typeface="Fujitsu Infinity Pro" pitchFamily="2" charset="0"/>
              </a:rPr>
              <a:t>© Fujitsu 2023</a:t>
            </a:r>
          </a:p>
        </p:txBody>
      </p:sp>
      <p:pic>
        <p:nvPicPr>
          <p:cNvPr id="24" name="Picture 23" descr="A picture containing icon&#10;&#10;Description automatically generated">
            <a:extLst>
              <a:ext uri="{FF2B5EF4-FFF2-40B4-BE49-F238E27FC236}">
                <a16:creationId xmlns:a16="http://schemas.microsoft.com/office/drawing/2014/main" id="{CA8FFE63-B5D3-4D34-ACFF-C336C1DB41A9}"/>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p:blipFill>
        <p:spPr>
          <a:xfrm>
            <a:off x="9264043" y="-14287"/>
            <a:ext cx="670272" cy="3374707"/>
          </a:xfrm>
          <a:prstGeom prst="rect">
            <a:avLst/>
          </a:prstGeom>
        </p:spPr>
      </p:pic>
      <p:pic>
        <p:nvPicPr>
          <p:cNvPr id="9" name="Grafik 8">
            <a:extLst>
              <a:ext uri="{FF2B5EF4-FFF2-40B4-BE49-F238E27FC236}">
                <a16:creationId xmlns:a16="http://schemas.microsoft.com/office/drawing/2014/main" id="{DD40BD01-62AF-4429-AB33-86C0CD068901}"/>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7861294" y="4761"/>
            <a:ext cx="1129064" cy="687600"/>
          </a:xfrm>
          <a:prstGeom prst="rect">
            <a:avLst/>
          </a:prstGeom>
        </p:spPr>
      </p:pic>
      <p:sp>
        <p:nvSpPr>
          <p:cNvPr id="11" name="Rounded Rectangle 21">
            <a:extLst>
              <a:ext uri="{FF2B5EF4-FFF2-40B4-BE49-F238E27FC236}">
                <a16:creationId xmlns:a16="http://schemas.microsoft.com/office/drawing/2014/main" id="{A94F7C4B-204A-5E7C-0175-A0EF320DF35A}"/>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Tree>
    <p:extLst>
      <p:ext uri="{BB962C8B-B14F-4D97-AF65-F5344CB8AC3E}">
        <p14:creationId xmlns:p14="http://schemas.microsoft.com/office/powerpoint/2010/main" val="3757457850"/>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Lst>
  <p:transition spd="slow">
    <p:fade/>
  </p:transition>
  <p:txStyles>
    <p:title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p:titleStyle>
    <p:bodyStyle>
      <a:lvl1pPr marL="252000" indent="-252000" algn="l" defTabSz="685800" rtl="0" eaLnBrk="1" latinLnBrk="0" hangingPunct="1">
        <a:lnSpc>
          <a:spcPct val="90000"/>
        </a:lnSpc>
        <a:spcBef>
          <a:spcPts val="600"/>
        </a:spcBef>
        <a:buClr>
          <a:schemeClr val="accent6"/>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1pPr>
      <a:lvl2pPr marL="504000" indent="-252000" algn="l" defTabSz="685800" rtl="0" eaLnBrk="1" latinLnBrk="0" hangingPunct="1">
        <a:lnSpc>
          <a:spcPct val="90000"/>
        </a:lnSpc>
        <a:spcBef>
          <a:spcPts val="600"/>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2pPr>
      <a:lvl3pPr marL="756000" indent="-252000" algn="l" defTabSz="685800" rtl="0" eaLnBrk="1" latinLnBrk="0" hangingPunct="1">
        <a:lnSpc>
          <a:spcPct val="90000"/>
        </a:lnSpc>
        <a:spcBef>
          <a:spcPts val="600"/>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3pPr>
      <a:lvl4pPr marL="1008000" indent="-252000" algn="l" defTabSz="685800" rtl="0" eaLnBrk="1" latinLnBrk="0" hangingPunct="1">
        <a:lnSpc>
          <a:spcPct val="90000"/>
        </a:lnSpc>
        <a:spcBef>
          <a:spcPts val="600"/>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orient="horz" pos="1665" userDrawn="1">
          <p15:clr>
            <a:srgbClr val="F26B43"/>
          </p15:clr>
        </p15:guide>
        <p15:guide id="3" pos="181" userDrawn="1">
          <p15:clr>
            <a:srgbClr val="F26B43"/>
          </p15:clr>
        </p15:guide>
        <p15:guide id="4" pos="5579" userDrawn="1">
          <p15:clr>
            <a:srgbClr val="F26B43"/>
          </p15:clr>
        </p15:guide>
        <p15:guide id="6" orient="horz" pos="100" userDrawn="1">
          <p15:clr>
            <a:srgbClr val="F26B43"/>
          </p15:clr>
        </p15:guide>
        <p15:guide id="7" orient="horz" pos="3065" userDrawn="1">
          <p15:clr>
            <a:srgbClr val="F26B43"/>
          </p15:clr>
        </p15:guide>
        <p15:guide id="8" orient="horz" pos="577" userDrawn="1">
          <p15:clr>
            <a:srgbClr val="F26B43"/>
          </p15:clr>
        </p15:guide>
        <p15:guide id="9" orient="horz" pos="2981" userDrawn="1">
          <p15:clr>
            <a:srgbClr val="F26B43"/>
          </p15:clr>
        </p15:guide>
        <p15:guide id="10" orient="horz" pos="1892"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7445F5-2AB6-42F6-8A8D-910028CCE7A2}"/>
              </a:ext>
              <a:ext uri="{C183D7F6-B498-43B3-948B-1728B52AA6E4}">
                <adec:decorative xmlns:adec="http://schemas.microsoft.com/office/drawing/2017/decorative" val="1"/>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a:stretch/>
        </p:blipFill>
        <p:spPr>
          <a:xfrm>
            <a:off x="0" y="0"/>
            <a:ext cx="9144000" cy="712387"/>
          </a:xfrm>
          <a:prstGeom prst="rect">
            <a:avLst/>
          </a:prstGeom>
        </p:spPr>
      </p:pic>
      <p:sp>
        <p:nvSpPr>
          <p:cNvPr id="2" name="Title Placeholder 1"/>
          <p:cNvSpPr>
            <a:spLocks noGrp="1"/>
          </p:cNvSpPr>
          <p:nvPr>
            <p:ph type="title"/>
          </p:nvPr>
        </p:nvSpPr>
        <p:spPr>
          <a:xfrm>
            <a:off x="287524" y="159482"/>
            <a:ext cx="7560365" cy="396000"/>
          </a:xfrm>
          <a:prstGeom prst="rect">
            <a:avLst/>
          </a:prstGeom>
        </p:spPr>
        <p:txBody>
          <a:bodyPr vert="horz" wrap="square" lIns="0" tIns="0" rIns="0" bIns="0" rtlCol="0" anchor="ctr">
            <a:noAutofit/>
          </a:bodyPr>
          <a:lstStyle/>
          <a:p>
            <a:r>
              <a:rPr lang="en-US" dirty="0"/>
              <a:t>Click to edit Master title style</a:t>
            </a:r>
          </a:p>
        </p:txBody>
      </p:sp>
      <p:sp>
        <p:nvSpPr>
          <p:cNvPr id="3" name="Text Placeholder 2"/>
          <p:cNvSpPr>
            <a:spLocks noGrp="1"/>
          </p:cNvSpPr>
          <p:nvPr>
            <p:ph type="body" idx="1"/>
          </p:nvPr>
        </p:nvSpPr>
        <p:spPr>
          <a:xfrm>
            <a:off x="288476" y="915566"/>
            <a:ext cx="8568000" cy="3816772"/>
          </a:xfrm>
          <a:prstGeom prst="rect">
            <a:avLst/>
          </a:prstGeom>
        </p:spPr>
        <p:txBody>
          <a:bodyPr vert="horz" wrap="square"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2" name="Footer Placeholder 4">
            <a:extLst>
              <a:ext uri="{FF2B5EF4-FFF2-40B4-BE49-F238E27FC236}">
                <a16:creationId xmlns:a16="http://schemas.microsoft.com/office/drawing/2014/main" id="{81D5FB3D-36B5-40AB-8BB6-D26C959292D2}"/>
              </a:ext>
            </a:extLst>
          </p:cNvPr>
          <p:cNvSpPr txBox="1">
            <a:spLocks/>
          </p:cNvSpPr>
          <p:nvPr userDrawn="1"/>
        </p:nvSpPr>
        <p:spPr>
          <a:xfrm>
            <a:off x="4222750" y="4846119"/>
            <a:ext cx="698500" cy="123111"/>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mtClean="0">
                <a:latin typeface="Fujitsu Infinity Pro" pitchFamily="2" charset="0"/>
              </a:rPr>
              <a:pPr/>
              <a:t>‹Nr.›</a:t>
            </a:fld>
            <a:endParaRPr lang="en-GB" dirty="0">
              <a:latin typeface="Fujitsu Infinity Pro" pitchFamily="2" charset="0"/>
            </a:endParaRPr>
          </a:p>
        </p:txBody>
      </p:sp>
      <p:sp>
        <p:nvSpPr>
          <p:cNvPr id="23" name="Slide Number Placeholder 5">
            <a:extLst>
              <a:ext uri="{FF2B5EF4-FFF2-40B4-BE49-F238E27FC236}">
                <a16:creationId xmlns:a16="http://schemas.microsoft.com/office/drawing/2014/main" id="{8DDEC1A9-EFFB-45DD-90D7-F14D067F3E09}"/>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latin typeface="Fujitsu Infinity Pro" pitchFamily="2" charset="0"/>
              </a:rPr>
              <a:t>© Fujitsu 2023</a:t>
            </a:r>
          </a:p>
        </p:txBody>
      </p:sp>
      <p:pic>
        <p:nvPicPr>
          <p:cNvPr id="24" name="Picture 23" descr="A picture containing icon&#10;&#10;Description automatically generated">
            <a:extLst>
              <a:ext uri="{FF2B5EF4-FFF2-40B4-BE49-F238E27FC236}">
                <a16:creationId xmlns:a16="http://schemas.microsoft.com/office/drawing/2014/main" id="{CA8FFE63-B5D3-4D34-ACFF-C336C1DB41A9}"/>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p:blipFill>
        <p:spPr>
          <a:xfrm>
            <a:off x="9264043" y="-14287"/>
            <a:ext cx="670272" cy="3374707"/>
          </a:xfrm>
          <a:prstGeom prst="rect">
            <a:avLst/>
          </a:prstGeom>
        </p:spPr>
      </p:pic>
      <p:pic>
        <p:nvPicPr>
          <p:cNvPr id="9" name="Grafik 8">
            <a:extLst>
              <a:ext uri="{FF2B5EF4-FFF2-40B4-BE49-F238E27FC236}">
                <a16:creationId xmlns:a16="http://schemas.microsoft.com/office/drawing/2014/main" id="{0D02E2CC-AE9D-4742-BED3-AD7F6FF78A70}"/>
              </a:ext>
            </a:extLst>
          </p:cNvPr>
          <p:cNvPicPr>
            <a:picLocks noChangeAspect="1"/>
          </p:cNvPicPr>
          <p:nvPr userDrawn="1"/>
        </p:nvPicPr>
        <p:blipFill>
          <a:blip r:embed="rId13"/>
          <a:stretch>
            <a:fillRect/>
          </a:stretch>
        </p:blipFill>
        <p:spPr>
          <a:xfrm>
            <a:off x="7861273" y="4761"/>
            <a:ext cx="1129085" cy="687600"/>
          </a:xfrm>
          <a:prstGeom prst="rect">
            <a:avLst/>
          </a:prstGeom>
        </p:spPr>
      </p:pic>
      <p:sp>
        <p:nvSpPr>
          <p:cNvPr id="11" name="Rounded Rectangle 21">
            <a:extLst>
              <a:ext uri="{FF2B5EF4-FFF2-40B4-BE49-F238E27FC236}">
                <a16:creationId xmlns:a16="http://schemas.microsoft.com/office/drawing/2014/main" id="{47B2ED80-F2D3-F0CA-7CD4-654C82172976}"/>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Tree>
    <p:extLst>
      <p:ext uri="{BB962C8B-B14F-4D97-AF65-F5344CB8AC3E}">
        <p14:creationId xmlns:p14="http://schemas.microsoft.com/office/powerpoint/2010/main" val="95271311"/>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Lst>
  <p:transition spd="slow">
    <p:fade/>
  </p:transition>
  <p:txStyles>
    <p:titleStyle>
      <a:lvl1pPr algn="l" defTabSz="685800" rtl="0" eaLnBrk="1" latinLnBrk="0" hangingPunct="1">
        <a:lnSpc>
          <a:spcPct val="90000"/>
        </a:lnSpc>
        <a:spcBef>
          <a:spcPct val="0"/>
        </a:spcBef>
        <a:buNone/>
        <a:defRPr sz="2800" b="0" kern="1200">
          <a:solidFill>
            <a:schemeClr val="tx1"/>
          </a:solidFill>
          <a:latin typeface="Fujitsu Infinity Pro Bold" pitchFamily="2" charset="0"/>
          <a:ea typeface="+mj-ea"/>
          <a:cs typeface="+mj-cs"/>
        </a:defRPr>
      </a:lvl1pPr>
    </p:titleStyle>
    <p:bodyStyle>
      <a:lvl1pPr marL="252000" indent="-252000" algn="l" defTabSz="685800" rtl="0" eaLnBrk="1" latinLnBrk="0" hangingPunct="1">
        <a:lnSpc>
          <a:spcPct val="90000"/>
        </a:lnSpc>
        <a:spcBef>
          <a:spcPts val="600"/>
        </a:spcBef>
        <a:buClr>
          <a:srgbClr val="FF800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1pPr>
      <a:lvl2pPr marL="504000" indent="-252000" algn="l" defTabSz="685800" rtl="0" eaLnBrk="1" latinLnBrk="0" hangingPunct="1">
        <a:lnSpc>
          <a:spcPct val="90000"/>
        </a:lnSpc>
        <a:spcBef>
          <a:spcPts val="600"/>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2pPr>
      <a:lvl3pPr marL="756000" indent="-252000" algn="l" defTabSz="685800" rtl="0" eaLnBrk="1" latinLnBrk="0" hangingPunct="1">
        <a:lnSpc>
          <a:spcPct val="90000"/>
        </a:lnSpc>
        <a:spcBef>
          <a:spcPts val="600"/>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3pPr>
      <a:lvl4pPr marL="1008000" indent="-252000" algn="l" defTabSz="685800" rtl="0" eaLnBrk="1" latinLnBrk="0" hangingPunct="1">
        <a:lnSpc>
          <a:spcPct val="90000"/>
        </a:lnSpc>
        <a:spcBef>
          <a:spcPts val="600"/>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orient="horz" pos="1665" userDrawn="1">
          <p15:clr>
            <a:srgbClr val="F26B43"/>
          </p15:clr>
        </p15:guide>
        <p15:guide id="3" pos="181" userDrawn="1">
          <p15:clr>
            <a:srgbClr val="F26B43"/>
          </p15:clr>
        </p15:guide>
        <p15:guide id="4" pos="5579" userDrawn="1">
          <p15:clr>
            <a:srgbClr val="F26B43"/>
          </p15:clr>
        </p15:guide>
        <p15:guide id="5" orient="horz" pos="3065" userDrawn="1">
          <p15:clr>
            <a:srgbClr val="F26B43"/>
          </p15:clr>
        </p15:guide>
        <p15:guide id="6" orient="horz" pos="100" userDrawn="1">
          <p15:clr>
            <a:srgbClr val="F26B43"/>
          </p15:clr>
        </p15:guide>
        <p15:guide id="8" orient="horz" pos="577" userDrawn="1">
          <p15:clr>
            <a:srgbClr val="F26B43"/>
          </p15:clr>
        </p15:guide>
        <p15:guide id="9" orient="horz" pos="2981" userDrawn="1">
          <p15:clr>
            <a:srgbClr val="F26B43"/>
          </p15:clr>
        </p15:guide>
        <p15:guide id="10" orient="horz" pos="1892"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8364" y="159482"/>
            <a:ext cx="7560000" cy="396000"/>
          </a:xfrm>
          <a:prstGeom prst="rect">
            <a:avLst/>
          </a:prstGeom>
        </p:spPr>
        <p:txBody>
          <a:bodyPr vert="horz" lIns="0" tIns="0" rIns="0" bIns="0" rtlCol="0" anchor="ctr">
            <a:noAutofit/>
          </a:bodyPr>
          <a:lstStyle/>
          <a:p>
            <a:r>
              <a:rPr lang="en-US" dirty="0"/>
              <a:t>Click to edit Master title style</a:t>
            </a:r>
          </a:p>
        </p:txBody>
      </p:sp>
      <p:sp>
        <p:nvSpPr>
          <p:cNvPr id="22" name="Footer Placeholder 4">
            <a:extLst>
              <a:ext uri="{FF2B5EF4-FFF2-40B4-BE49-F238E27FC236}">
                <a16:creationId xmlns:a16="http://schemas.microsoft.com/office/drawing/2014/main" id="{81D5FB3D-36B5-40AB-8BB6-D26C959292D2}"/>
              </a:ext>
            </a:extLst>
          </p:cNvPr>
          <p:cNvSpPr txBox="1">
            <a:spLocks/>
          </p:cNvSpPr>
          <p:nvPr userDrawn="1"/>
        </p:nvSpPr>
        <p:spPr>
          <a:xfrm>
            <a:off x="4222750" y="4846119"/>
            <a:ext cx="698500" cy="123111"/>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mtClean="0">
                <a:latin typeface="Fujitsu Infinity Pro" pitchFamily="2" charset="0"/>
              </a:rPr>
              <a:pPr/>
              <a:t>‹Nr.›</a:t>
            </a:fld>
            <a:endParaRPr lang="en-GB" dirty="0">
              <a:latin typeface="Fujitsu Infinity Pro" pitchFamily="2" charset="0"/>
            </a:endParaRPr>
          </a:p>
        </p:txBody>
      </p:sp>
      <p:sp>
        <p:nvSpPr>
          <p:cNvPr id="23" name="Slide Number Placeholder 5">
            <a:extLst>
              <a:ext uri="{FF2B5EF4-FFF2-40B4-BE49-F238E27FC236}">
                <a16:creationId xmlns:a16="http://schemas.microsoft.com/office/drawing/2014/main" id="{8DDEC1A9-EFFB-45DD-90D7-F14D067F3E09}"/>
              </a:ext>
            </a:extLst>
          </p:cNvPr>
          <p:cNvSpPr txBox="1">
            <a:spLocks/>
          </p:cNvSpPr>
          <p:nvPr userDrawn="1"/>
        </p:nvSpPr>
        <p:spPr>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latin typeface="Fujitsu Infinity Pro" pitchFamily="2" charset="0"/>
              </a:rPr>
              <a:t>© Fujitsu 2023</a:t>
            </a:r>
          </a:p>
        </p:txBody>
      </p:sp>
      <p:pic>
        <p:nvPicPr>
          <p:cNvPr id="24" name="Picture 23" descr="A picture containing icon&#10;&#10;Description automatically generated">
            <a:extLst>
              <a:ext uri="{FF2B5EF4-FFF2-40B4-BE49-F238E27FC236}">
                <a16:creationId xmlns:a16="http://schemas.microsoft.com/office/drawing/2014/main" id="{CA8FFE63-B5D3-4D34-ACFF-C336C1DB41A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9264043" y="-14287"/>
            <a:ext cx="670272" cy="3374707"/>
          </a:xfrm>
          <a:prstGeom prst="rect">
            <a:avLst/>
          </a:prstGeom>
        </p:spPr>
      </p:pic>
      <p:sp>
        <p:nvSpPr>
          <p:cNvPr id="7" name="Rounded Rectangle 21">
            <a:extLst>
              <a:ext uri="{FF2B5EF4-FFF2-40B4-BE49-F238E27FC236}">
                <a16:creationId xmlns:a16="http://schemas.microsoft.com/office/drawing/2014/main" id="{B2323051-63AA-4565-A63C-0DDF15001288}"/>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pic>
        <p:nvPicPr>
          <p:cNvPr id="3" name="Grafik 2">
            <a:extLst>
              <a:ext uri="{FF2B5EF4-FFF2-40B4-BE49-F238E27FC236}">
                <a16:creationId xmlns:a16="http://schemas.microsoft.com/office/drawing/2014/main" id="{CA7CD1A4-8AD7-2C6B-0EB9-F2533C52E1CB}"/>
              </a:ext>
            </a:extLst>
          </p:cNvPr>
          <p:cNvPicPr>
            <a:picLocks noChangeAspect="1"/>
          </p:cNvPicPr>
          <p:nvPr userDrawn="1"/>
        </p:nvPicPr>
        <p:blipFill>
          <a:blip r:embed="rId5"/>
          <a:stretch>
            <a:fillRect/>
          </a:stretch>
        </p:blipFill>
        <p:spPr>
          <a:xfrm>
            <a:off x="7861273" y="4761"/>
            <a:ext cx="1129085" cy="687600"/>
          </a:xfrm>
          <a:prstGeom prst="rect">
            <a:avLst/>
          </a:prstGeom>
        </p:spPr>
      </p:pic>
    </p:spTree>
    <p:extLst>
      <p:ext uri="{BB962C8B-B14F-4D97-AF65-F5344CB8AC3E}">
        <p14:creationId xmlns:p14="http://schemas.microsoft.com/office/powerpoint/2010/main" val="1332886655"/>
      </p:ext>
    </p:extLst>
  </p:cSld>
  <p:clrMap bg1="lt1" tx1="dk1" bg2="lt2" tx2="dk2" accent1="accent1" accent2="accent2" accent3="accent3" accent4="accent4" accent5="accent5" accent6="accent6" hlink="hlink" folHlink="folHlink"/>
  <p:sldLayoutIdLst>
    <p:sldLayoutId id="2147483765" r:id="rId1"/>
    <p:sldLayoutId id="2147483766" r:id="rId2"/>
  </p:sldLayoutIdLst>
  <p:transition spd="slow">
    <p:fade/>
  </p:transition>
  <p:txStyles>
    <p:titleStyle>
      <a:lvl1pPr algn="l" defTabSz="685800" rtl="0" eaLnBrk="1" latinLnBrk="0" hangingPunct="1">
        <a:lnSpc>
          <a:spcPct val="90000"/>
        </a:lnSpc>
        <a:spcBef>
          <a:spcPct val="0"/>
        </a:spcBef>
        <a:buNone/>
        <a:defRPr sz="2800" b="0" kern="1200">
          <a:solidFill>
            <a:schemeClr val="tx1"/>
          </a:solidFill>
          <a:latin typeface="Fujitsu Infinity Pro Bold" pitchFamily="2" charset="0"/>
          <a:ea typeface="+mj-ea"/>
          <a:cs typeface="+mj-cs"/>
        </a:defRPr>
      </a:lvl1pPr>
    </p:titleStyle>
    <p:bodyStyle>
      <a:lvl1pPr marL="250825" indent="-250825" algn="l" defTabSz="685800" rtl="0" eaLnBrk="1" latinLnBrk="0" hangingPunct="1">
        <a:lnSpc>
          <a:spcPct val="90000"/>
        </a:lnSpc>
        <a:spcBef>
          <a:spcPts val="750"/>
        </a:spcBef>
        <a:buSzPct val="120000"/>
        <a:buFont typeface="Arial" panose="020B0604020202020204" pitchFamily="34" charset="0"/>
        <a:buChar char="●"/>
        <a:defRPr sz="2200" kern="1200">
          <a:solidFill>
            <a:schemeClr val="tx1"/>
          </a:solidFill>
          <a:latin typeface="Fujitsu Infinity Pro" pitchFamily="2" charset="0"/>
          <a:ea typeface="+mn-ea"/>
          <a:cs typeface="+mn-cs"/>
        </a:defRPr>
      </a:lvl1pPr>
      <a:lvl2pPr marL="563563" indent="-220663" algn="l" defTabSz="685800" rtl="0" eaLnBrk="1" latinLnBrk="0" hangingPunct="1">
        <a:lnSpc>
          <a:spcPct val="90000"/>
        </a:lnSpc>
        <a:spcBef>
          <a:spcPts val="375"/>
        </a:spcBef>
        <a:buSzPct val="120000"/>
        <a:buFont typeface="Arial" panose="020B0604020202020204" pitchFamily="34" charset="0"/>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1665" userDrawn="1">
          <p15:clr>
            <a:srgbClr val="F26B43"/>
          </p15:clr>
        </p15:guide>
        <p15:guide id="3" pos="181">
          <p15:clr>
            <a:srgbClr val="F26B43"/>
          </p15:clr>
        </p15:guide>
        <p15:guide id="4" pos="5579" userDrawn="1">
          <p15:clr>
            <a:srgbClr val="F26B43"/>
          </p15:clr>
        </p15:guide>
        <p15:guide id="5" orient="horz" pos="3064">
          <p15:clr>
            <a:srgbClr val="F26B43"/>
          </p15:clr>
        </p15:guide>
        <p15:guide id="6" orient="horz" pos="100" userDrawn="1">
          <p15:clr>
            <a:srgbClr val="F26B43"/>
          </p15:clr>
        </p15:guide>
        <p15:guide id="8" orient="horz" pos="577" userDrawn="1">
          <p15:clr>
            <a:srgbClr val="F26B43"/>
          </p15:clr>
        </p15:guide>
        <p15:guide id="9" orient="horz" pos="2981" userDrawn="1">
          <p15:clr>
            <a:srgbClr val="F26B43"/>
          </p15:clr>
        </p15:guide>
        <p15:guide id="10" orient="horz" pos="1892"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4" name="Picture 23" descr="A picture containing icon&#10;&#10;Description automatically generated">
            <a:extLst>
              <a:ext uri="{FF2B5EF4-FFF2-40B4-BE49-F238E27FC236}">
                <a16:creationId xmlns:a16="http://schemas.microsoft.com/office/drawing/2014/main" id="{CA8FFE63-B5D3-4D34-ACFF-C336C1DB41A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9264043" y="-14287"/>
            <a:ext cx="670272" cy="3374707"/>
          </a:xfrm>
          <a:prstGeom prst="rect">
            <a:avLst/>
          </a:prstGeom>
        </p:spPr>
      </p:pic>
      <p:sp>
        <p:nvSpPr>
          <p:cNvPr id="7" name="Rectangle 6">
            <a:extLst>
              <a:ext uri="{FF2B5EF4-FFF2-40B4-BE49-F238E27FC236}">
                <a16:creationId xmlns:a16="http://schemas.microsoft.com/office/drawing/2014/main" id="{393C956D-7DF6-4318-8209-4E8233593351}"/>
              </a:ext>
            </a:extLst>
          </p:cNvPr>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Fujitsu Infinity Pro" pitchFamily="2" charset="0"/>
            </a:endParaRPr>
          </a:p>
        </p:txBody>
      </p:sp>
      <p:sp>
        <p:nvSpPr>
          <p:cNvPr id="5" name="Rounded Rectangle 21">
            <a:extLst>
              <a:ext uri="{FF2B5EF4-FFF2-40B4-BE49-F238E27FC236}">
                <a16:creationId xmlns:a16="http://schemas.microsoft.com/office/drawing/2014/main" id="{FBC1CDEC-1062-FBB4-4572-80D9631A5B70}"/>
              </a:ext>
            </a:extLst>
          </p:cNvPr>
          <p:cNvSpPr/>
          <p:nvPr userDrawn="1"/>
        </p:nvSpPr>
        <p:spPr bwMode="black">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pitchFamily="2" charset="0"/>
                <a:ea typeface="+mn-ea"/>
                <a:cs typeface="+mn-cs"/>
              </a:rPr>
              <a:t>FUJITSU-PUBLIC</a:t>
            </a:r>
          </a:p>
        </p:txBody>
      </p:sp>
    </p:spTree>
    <p:extLst>
      <p:ext uri="{BB962C8B-B14F-4D97-AF65-F5344CB8AC3E}">
        <p14:creationId xmlns:p14="http://schemas.microsoft.com/office/powerpoint/2010/main" val="1548167106"/>
      </p:ext>
    </p:extLst>
  </p:cSld>
  <p:clrMap bg1="lt1" tx1="dk1" bg2="lt2" tx2="dk2" accent1="accent1" accent2="accent2" accent3="accent3" accent4="accent4" accent5="accent5" accent6="accent6" hlink="hlink" folHlink="folHlink"/>
  <p:sldLayoutIdLst>
    <p:sldLayoutId id="2147483817" r:id="rId1"/>
  </p:sldLayoutIdLst>
  <p:transition spd="slow">
    <p:fade/>
  </p:transition>
  <p:txStyles>
    <p:titleStyle>
      <a:lvl1pPr algn="l" defTabSz="685800" rtl="0" eaLnBrk="1" latinLnBrk="0" hangingPunct="1">
        <a:lnSpc>
          <a:spcPct val="90000"/>
        </a:lnSpc>
        <a:spcBef>
          <a:spcPct val="0"/>
        </a:spcBef>
        <a:buNone/>
        <a:defRPr sz="2800" b="0" kern="1200">
          <a:solidFill>
            <a:schemeClr val="tx1"/>
          </a:solidFill>
          <a:latin typeface="Fujitsu Infinity Pro Bold" pitchFamily="2" charset="0"/>
          <a:ea typeface="+mj-ea"/>
          <a:cs typeface="+mj-cs"/>
        </a:defRPr>
      </a:lvl1pPr>
    </p:titleStyle>
    <p:bodyStyle>
      <a:lvl1pPr marL="250825" indent="-250825" algn="l" defTabSz="685800" rtl="0" eaLnBrk="1" latinLnBrk="0" hangingPunct="1">
        <a:lnSpc>
          <a:spcPct val="90000"/>
        </a:lnSpc>
        <a:spcBef>
          <a:spcPts val="750"/>
        </a:spcBef>
        <a:buSzPct val="120000"/>
        <a:buFont typeface="Arial" panose="020B0604020202020204" pitchFamily="34" charset="0"/>
        <a:buChar char="●"/>
        <a:defRPr sz="2200" kern="1200">
          <a:solidFill>
            <a:schemeClr val="tx1"/>
          </a:solidFill>
          <a:latin typeface="Fujitsu Infinity Pro" pitchFamily="2" charset="0"/>
          <a:ea typeface="+mn-ea"/>
          <a:cs typeface="+mn-cs"/>
        </a:defRPr>
      </a:lvl1pPr>
      <a:lvl2pPr marL="563563" indent="-220663" algn="l" defTabSz="685800" rtl="0" eaLnBrk="1" latinLnBrk="0" hangingPunct="1">
        <a:lnSpc>
          <a:spcPct val="90000"/>
        </a:lnSpc>
        <a:spcBef>
          <a:spcPts val="375"/>
        </a:spcBef>
        <a:buSzPct val="120000"/>
        <a:buFont typeface="Arial" panose="020B0604020202020204" pitchFamily="34" charset="0"/>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orient="horz" pos="1665" userDrawn="1">
          <p15:clr>
            <a:srgbClr val="F26B43"/>
          </p15:clr>
        </p15:guide>
        <p15:guide id="3" pos="181" userDrawn="1">
          <p15:clr>
            <a:srgbClr val="F26B43"/>
          </p15:clr>
        </p15:guide>
        <p15:guide id="4" pos="5579" userDrawn="1">
          <p15:clr>
            <a:srgbClr val="F26B43"/>
          </p15:clr>
        </p15:guide>
        <p15:guide id="5" orient="horz" pos="3065" userDrawn="1">
          <p15:clr>
            <a:srgbClr val="F26B43"/>
          </p15:clr>
        </p15:guide>
        <p15:guide id="6" orient="horz" pos="100" userDrawn="1">
          <p15:clr>
            <a:srgbClr val="F26B43"/>
          </p15:clr>
        </p15:guide>
        <p15:guide id="8" orient="horz" pos="577" userDrawn="1">
          <p15:clr>
            <a:srgbClr val="F26B43"/>
          </p15:clr>
        </p15:guide>
        <p15:guide id="9" orient="horz" pos="2981" userDrawn="1">
          <p15:clr>
            <a:srgbClr val="F26B43"/>
          </p15:clr>
        </p15:guide>
        <p15:guide id="10" orient="horz" pos="189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3" Type="http://schemas.openxmlformats.org/officeDocument/2006/relationships/tags" Target="../tags/tag157.xml"/><Relationship Id="rId18" Type="http://schemas.openxmlformats.org/officeDocument/2006/relationships/tags" Target="../tags/tag162.xml"/><Relationship Id="rId26" Type="http://schemas.openxmlformats.org/officeDocument/2006/relationships/tags" Target="../tags/tag170.xml"/><Relationship Id="rId39" Type="http://schemas.openxmlformats.org/officeDocument/2006/relationships/image" Target="../media/image4.svg"/><Relationship Id="rId21" Type="http://schemas.openxmlformats.org/officeDocument/2006/relationships/tags" Target="../tags/tag165.xml"/><Relationship Id="rId34" Type="http://schemas.openxmlformats.org/officeDocument/2006/relationships/image" Target="../media/image79.jpeg"/><Relationship Id="rId7" Type="http://schemas.openxmlformats.org/officeDocument/2006/relationships/tags" Target="../tags/tag151.xml"/><Relationship Id="rId12" Type="http://schemas.openxmlformats.org/officeDocument/2006/relationships/tags" Target="../tags/tag156.xml"/><Relationship Id="rId17" Type="http://schemas.openxmlformats.org/officeDocument/2006/relationships/tags" Target="../tags/tag161.xml"/><Relationship Id="rId25" Type="http://schemas.openxmlformats.org/officeDocument/2006/relationships/tags" Target="../tags/tag169.xml"/><Relationship Id="rId33" Type="http://schemas.openxmlformats.org/officeDocument/2006/relationships/image" Target="../media/image78.png"/><Relationship Id="rId38" Type="http://schemas.openxmlformats.org/officeDocument/2006/relationships/image" Target="../media/image3.png"/><Relationship Id="rId2" Type="http://schemas.openxmlformats.org/officeDocument/2006/relationships/tags" Target="../tags/tag146.xml"/><Relationship Id="rId16" Type="http://schemas.openxmlformats.org/officeDocument/2006/relationships/tags" Target="../tags/tag160.xml"/><Relationship Id="rId20" Type="http://schemas.openxmlformats.org/officeDocument/2006/relationships/tags" Target="../tags/tag164.xml"/><Relationship Id="rId29" Type="http://schemas.openxmlformats.org/officeDocument/2006/relationships/tags" Target="../tags/tag173.xml"/><Relationship Id="rId1" Type="http://schemas.openxmlformats.org/officeDocument/2006/relationships/tags" Target="../tags/tag145.xml"/><Relationship Id="rId6" Type="http://schemas.openxmlformats.org/officeDocument/2006/relationships/tags" Target="../tags/tag150.xml"/><Relationship Id="rId11" Type="http://schemas.openxmlformats.org/officeDocument/2006/relationships/tags" Target="../tags/tag155.xml"/><Relationship Id="rId24" Type="http://schemas.openxmlformats.org/officeDocument/2006/relationships/tags" Target="../tags/tag168.xml"/><Relationship Id="rId32" Type="http://schemas.openxmlformats.org/officeDocument/2006/relationships/notesSlide" Target="../notesSlides/notesSlide9.xml"/><Relationship Id="rId37" Type="http://schemas.openxmlformats.org/officeDocument/2006/relationships/image" Target="../media/image81.emf"/><Relationship Id="rId5" Type="http://schemas.openxmlformats.org/officeDocument/2006/relationships/tags" Target="../tags/tag149.xml"/><Relationship Id="rId15" Type="http://schemas.openxmlformats.org/officeDocument/2006/relationships/tags" Target="../tags/tag159.xml"/><Relationship Id="rId23" Type="http://schemas.openxmlformats.org/officeDocument/2006/relationships/tags" Target="../tags/tag167.xml"/><Relationship Id="rId28" Type="http://schemas.openxmlformats.org/officeDocument/2006/relationships/tags" Target="../tags/tag172.xml"/><Relationship Id="rId36" Type="http://schemas.openxmlformats.org/officeDocument/2006/relationships/oleObject" Target="../embeddings/oleObject4.bin"/><Relationship Id="rId10" Type="http://schemas.openxmlformats.org/officeDocument/2006/relationships/tags" Target="../tags/tag154.xml"/><Relationship Id="rId19" Type="http://schemas.openxmlformats.org/officeDocument/2006/relationships/tags" Target="../tags/tag163.xml"/><Relationship Id="rId31" Type="http://schemas.openxmlformats.org/officeDocument/2006/relationships/slideLayout" Target="../slideLayouts/slideLayout8.xml"/><Relationship Id="rId4" Type="http://schemas.openxmlformats.org/officeDocument/2006/relationships/tags" Target="../tags/tag148.xml"/><Relationship Id="rId9" Type="http://schemas.openxmlformats.org/officeDocument/2006/relationships/tags" Target="../tags/tag153.xml"/><Relationship Id="rId14" Type="http://schemas.openxmlformats.org/officeDocument/2006/relationships/tags" Target="../tags/tag158.xml"/><Relationship Id="rId22" Type="http://schemas.openxmlformats.org/officeDocument/2006/relationships/tags" Target="../tags/tag166.xml"/><Relationship Id="rId27" Type="http://schemas.openxmlformats.org/officeDocument/2006/relationships/tags" Target="../tags/tag171.xml"/><Relationship Id="rId30" Type="http://schemas.openxmlformats.org/officeDocument/2006/relationships/tags" Target="../tags/tag174.xml"/><Relationship Id="rId35" Type="http://schemas.openxmlformats.org/officeDocument/2006/relationships/image" Target="../media/image80.png"/><Relationship Id="rId8" Type="http://schemas.openxmlformats.org/officeDocument/2006/relationships/tags" Target="../tags/tag152.xml"/><Relationship Id="rId3" Type="http://schemas.openxmlformats.org/officeDocument/2006/relationships/tags" Target="../tags/tag147.xml"/></Relationships>
</file>

<file path=ppt/slides/_rels/slide12.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svg"/><Relationship Id="rId3" Type="http://schemas.openxmlformats.org/officeDocument/2006/relationships/slideLayout" Target="../slideLayouts/slideLayout46.xml"/><Relationship Id="rId7" Type="http://schemas.openxmlformats.org/officeDocument/2006/relationships/image" Target="../media/image62.svg"/><Relationship Id="rId12" Type="http://schemas.openxmlformats.org/officeDocument/2006/relationships/image" Target="../media/image87.png"/><Relationship Id="rId2" Type="http://schemas.openxmlformats.org/officeDocument/2006/relationships/tags" Target="../tags/tag176.xml"/><Relationship Id="rId1" Type="http://schemas.openxmlformats.org/officeDocument/2006/relationships/tags" Target="../tags/tag175.xml"/><Relationship Id="rId6" Type="http://schemas.openxmlformats.org/officeDocument/2006/relationships/image" Target="../media/image61.png"/><Relationship Id="rId11" Type="http://schemas.openxmlformats.org/officeDocument/2006/relationships/image" Target="../media/image86.svg"/><Relationship Id="rId5" Type="http://schemas.openxmlformats.org/officeDocument/2006/relationships/image" Target="../media/image82.png"/><Relationship Id="rId10" Type="http://schemas.openxmlformats.org/officeDocument/2006/relationships/image" Target="../media/image85.png"/><Relationship Id="rId4" Type="http://schemas.openxmlformats.org/officeDocument/2006/relationships/notesSlide" Target="../notesSlides/notesSlide10.xml"/><Relationship Id="rId9" Type="http://schemas.openxmlformats.org/officeDocument/2006/relationships/image" Target="../media/image84.sv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xml"/><Relationship Id="rId1" Type="http://schemas.openxmlformats.org/officeDocument/2006/relationships/tags" Target="../tags/tag177.xml"/><Relationship Id="rId5" Type="http://schemas.openxmlformats.org/officeDocument/2006/relationships/image" Target="../media/image80.png"/><Relationship Id="rId4" Type="http://schemas.openxmlformats.org/officeDocument/2006/relationships/image" Target="../media/image8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tags" Target="../tags/tag178.xml"/><Relationship Id="rId5" Type="http://schemas.openxmlformats.org/officeDocument/2006/relationships/image" Target="../media/image80.png"/><Relationship Id="rId4" Type="http://schemas.openxmlformats.org/officeDocument/2006/relationships/image" Target="../media/image8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xml"/><Relationship Id="rId1" Type="http://schemas.openxmlformats.org/officeDocument/2006/relationships/tags" Target="../tags/tag179.xml"/><Relationship Id="rId5" Type="http://schemas.openxmlformats.org/officeDocument/2006/relationships/image" Target="../media/image80.png"/><Relationship Id="rId4" Type="http://schemas.openxmlformats.org/officeDocument/2006/relationships/image" Target="../media/image9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81.xml"/><Relationship Id="rId1" Type="http://schemas.openxmlformats.org/officeDocument/2006/relationships/tags" Target="../tags/tag180.xml"/><Relationship Id="rId6" Type="http://schemas.openxmlformats.org/officeDocument/2006/relationships/image" Target="../media/image80.png"/><Relationship Id="rId5" Type="http://schemas.openxmlformats.org/officeDocument/2006/relationships/image" Target="../media/image91.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3" Type="http://schemas.openxmlformats.org/officeDocument/2006/relationships/tags" Target="../tags/tag194.xml"/><Relationship Id="rId18" Type="http://schemas.openxmlformats.org/officeDocument/2006/relationships/tags" Target="../tags/tag199.xml"/><Relationship Id="rId26" Type="http://schemas.openxmlformats.org/officeDocument/2006/relationships/tags" Target="../tags/tag207.xml"/><Relationship Id="rId39" Type="http://schemas.openxmlformats.org/officeDocument/2006/relationships/tags" Target="../tags/tag220.xml"/><Relationship Id="rId21" Type="http://schemas.openxmlformats.org/officeDocument/2006/relationships/tags" Target="../tags/tag202.xml"/><Relationship Id="rId34" Type="http://schemas.openxmlformats.org/officeDocument/2006/relationships/tags" Target="../tags/tag215.xml"/><Relationship Id="rId42" Type="http://schemas.openxmlformats.org/officeDocument/2006/relationships/image" Target="../media/image92.png"/><Relationship Id="rId7" Type="http://schemas.openxmlformats.org/officeDocument/2006/relationships/tags" Target="../tags/tag188.xml"/><Relationship Id="rId2" Type="http://schemas.openxmlformats.org/officeDocument/2006/relationships/tags" Target="../tags/tag183.xml"/><Relationship Id="rId16" Type="http://schemas.openxmlformats.org/officeDocument/2006/relationships/tags" Target="../tags/tag197.xml"/><Relationship Id="rId20" Type="http://schemas.openxmlformats.org/officeDocument/2006/relationships/tags" Target="../tags/tag201.xml"/><Relationship Id="rId29" Type="http://schemas.openxmlformats.org/officeDocument/2006/relationships/tags" Target="../tags/tag210.xml"/><Relationship Id="rId41" Type="http://schemas.openxmlformats.org/officeDocument/2006/relationships/notesSlide" Target="../notesSlides/notesSlide15.xml"/><Relationship Id="rId1" Type="http://schemas.openxmlformats.org/officeDocument/2006/relationships/tags" Target="../tags/tag182.xml"/><Relationship Id="rId6" Type="http://schemas.openxmlformats.org/officeDocument/2006/relationships/tags" Target="../tags/tag187.xml"/><Relationship Id="rId11" Type="http://schemas.openxmlformats.org/officeDocument/2006/relationships/tags" Target="../tags/tag192.xml"/><Relationship Id="rId24" Type="http://schemas.openxmlformats.org/officeDocument/2006/relationships/tags" Target="../tags/tag205.xml"/><Relationship Id="rId32" Type="http://schemas.openxmlformats.org/officeDocument/2006/relationships/tags" Target="../tags/tag213.xml"/><Relationship Id="rId37" Type="http://schemas.openxmlformats.org/officeDocument/2006/relationships/tags" Target="../tags/tag218.xml"/><Relationship Id="rId40" Type="http://schemas.openxmlformats.org/officeDocument/2006/relationships/slideLayout" Target="../slideLayouts/slideLayout8.xml"/><Relationship Id="rId5" Type="http://schemas.openxmlformats.org/officeDocument/2006/relationships/tags" Target="../tags/tag186.xml"/><Relationship Id="rId15" Type="http://schemas.openxmlformats.org/officeDocument/2006/relationships/tags" Target="../tags/tag196.xml"/><Relationship Id="rId23" Type="http://schemas.openxmlformats.org/officeDocument/2006/relationships/tags" Target="../tags/tag204.xml"/><Relationship Id="rId28" Type="http://schemas.openxmlformats.org/officeDocument/2006/relationships/tags" Target="../tags/tag209.xml"/><Relationship Id="rId36" Type="http://schemas.openxmlformats.org/officeDocument/2006/relationships/tags" Target="../tags/tag217.xml"/><Relationship Id="rId10" Type="http://schemas.openxmlformats.org/officeDocument/2006/relationships/tags" Target="../tags/tag191.xml"/><Relationship Id="rId19" Type="http://schemas.openxmlformats.org/officeDocument/2006/relationships/tags" Target="../tags/tag200.xml"/><Relationship Id="rId31" Type="http://schemas.openxmlformats.org/officeDocument/2006/relationships/tags" Target="../tags/tag212.xml"/><Relationship Id="rId4" Type="http://schemas.openxmlformats.org/officeDocument/2006/relationships/tags" Target="../tags/tag185.xml"/><Relationship Id="rId9" Type="http://schemas.openxmlformats.org/officeDocument/2006/relationships/tags" Target="../tags/tag190.xml"/><Relationship Id="rId14" Type="http://schemas.openxmlformats.org/officeDocument/2006/relationships/tags" Target="../tags/tag195.xml"/><Relationship Id="rId22" Type="http://schemas.openxmlformats.org/officeDocument/2006/relationships/tags" Target="../tags/tag203.xml"/><Relationship Id="rId27" Type="http://schemas.openxmlformats.org/officeDocument/2006/relationships/tags" Target="../tags/tag208.xml"/><Relationship Id="rId30" Type="http://schemas.openxmlformats.org/officeDocument/2006/relationships/tags" Target="../tags/tag211.xml"/><Relationship Id="rId35" Type="http://schemas.openxmlformats.org/officeDocument/2006/relationships/tags" Target="../tags/tag216.xml"/><Relationship Id="rId43" Type="http://schemas.openxmlformats.org/officeDocument/2006/relationships/image" Target="../media/image93.svg"/><Relationship Id="rId8" Type="http://schemas.openxmlformats.org/officeDocument/2006/relationships/tags" Target="../tags/tag189.xml"/><Relationship Id="rId3" Type="http://schemas.openxmlformats.org/officeDocument/2006/relationships/tags" Target="../tags/tag184.xml"/><Relationship Id="rId12" Type="http://schemas.openxmlformats.org/officeDocument/2006/relationships/tags" Target="../tags/tag193.xml"/><Relationship Id="rId17" Type="http://schemas.openxmlformats.org/officeDocument/2006/relationships/tags" Target="../tags/tag198.xml"/><Relationship Id="rId25" Type="http://schemas.openxmlformats.org/officeDocument/2006/relationships/tags" Target="../tags/tag206.xml"/><Relationship Id="rId33" Type="http://schemas.openxmlformats.org/officeDocument/2006/relationships/tags" Target="../tags/tag214.xml"/><Relationship Id="rId38" Type="http://schemas.openxmlformats.org/officeDocument/2006/relationships/tags" Target="../tags/tag219.xml"/></Relationships>
</file>

<file path=ppt/slides/_rels/slide18.xml.rels><?xml version="1.0" encoding="UTF-8" standalone="yes"?>
<Relationships xmlns="http://schemas.openxmlformats.org/package/2006/relationships"><Relationship Id="rId8" Type="http://schemas.openxmlformats.org/officeDocument/2006/relationships/tags" Target="../tags/tag228.xml"/><Relationship Id="rId13" Type="http://schemas.openxmlformats.org/officeDocument/2006/relationships/tags" Target="../tags/tag233.xml"/><Relationship Id="rId18" Type="http://schemas.openxmlformats.org/officeDocument/2006/relationships/tags" Target="../tags/tag238.xml"/><Relationship Id="rId26" Type="http://schemas.openxmlformats.org/officeDocument/2006/relationships/image" Target="../media/image94.png"/><Relationship Id="rId3" Type="http://schemas.openxmlformats.org/officeDocument/2006/relationships/tags" Target="../tags/tag223.xml"/><Relationship Id="rId21" Type="http://schemas.openxmlformats.org/officeDocument/2006/relationships/tags" Target="../tags/tag241.xml"/><Relationship Id="rId7" Type="http://schemas.openxmlformats.org/officeDocument/2006/relationships/tags" Target="../tags/tag227.xml"/><Relationship Id="rId12" Type="http://schemas.openxmlformats.org/officeDocument/2006/relationships/tags" Target="../tags/tag232.xml"/><Relationship Id="rId17" Type="http://schemas.openxmlformats.org/officeDocument/2006/relationships/tags" Target="../tags/tag237.xml"/><Relationship Id="rId25" Type="http://schemas.openxmlformats.org/officeDocument/2006/relationships/image" Target="../media/image81.emf"/><Relationship Id="rId2" Type="http://schemas.openxmlformats.org/officeDocument/2006/relationships/tags" Target="../tags/tag222.xml"/><Relationship Id="rId16" Type="http://schemas.openxmlformats.org/officeDocument/2006/relationships/tags" Target="../tags/tag236.xml"/><Relationship Id="rId20" Type="http://schemas.openxmlformats.org/officeDocument/2006/relationships/tags" Target="../tags/tag240.xml"/><Relationship Id="rId1" Type="http://schemas.openxmlformats.org/officeDocument/2006/relationships/tags" Target="../tags/tag221.xml"/><Relationship Id="rId6" Type="http://schemas.openxmlformats.org/officeDocument/2006/relationships/tags" Target="../tags/tag226.xml"/><Relationship Id="rId11" Type="http://schemas.openxmlformats.org/officeDocument/2006/relationships/tags" Target="../tags/tag231.xml"/><Relationship Id="rId24" Type="http://schemas.openxmlformats.org/officeDocument/2006/relationships/oleObject" Target="../embeddings/oleObject5.bin"/><Relationship Id="rId5" Type="http://schemas.openxmlformats.org/officeDocument/2006/relationships/tags" Target="../tags/tag225.xml"/><Relationship Id="rId15" Type="http://schemas.openxmlformats.org/officeDocument/2006/relationships/tags" Target="../tags/tag235.xml"/><Relationship Id="rId23" Type="http://schemas.openxmlformats.org/officeDocument/2006/relationships/notesSlide" Target="../notesSlides/notesSlide16.xml"/><Relationship Id="rId10" Type="http://schemas.openxmlformats.org/officeDocument/2006/relationships/tags" Target="../tags/tag230.xml"/><Relationship Id="rId19" Type="http://schemas.openxmlformats.org/officeDocument/2006/relationships/tags" Target="../tags/tag239.xml"/><Relationship Id="rId4" Type="http://schemas.openxmlformats.org/officeDocument/2006/relationships/tags" Target="../tags/tag224.xml"/><Relationship Id="rId9" Type="http://schemas.openxmlformats.org/officeDocument/2006/relationships/tags" Target="../tags/tag229.xml"/><Relationship Id="rId14" Type="http://schemas.openxmlformats.org/officeDocument/2006/relationships/tags" Target="../tags/tag234.xml"/><Relationship Id="rId22" Type="http://schemas.openxmlformats.org/officeDocument/2006/relationships/slideLayout" Target="../slideLayouts/slideLayout8.xml"/><Relationship Id="rId27" Type="http://schemas.openxmlformats.org/officeDocument/2006/relationships/image" Target="../media/image9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6.xml"/><Relationship Id="rId1" Type="http://schemas.openxmlformats.org/officeDocument/2006/relationships/tags" Target="../tags/tag24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7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notesSlide" Target="../notesSlides/notesSlide18.xml"/><Relationship Id="rId7" Type="http://schemas.openxmlformats.org/officeDocument/2006/relationships/image" Target="../media/image100.png"/><Relationship Id="rId2" Type="http://schemas.openxmlformats.org/officeDocument/2006/relationships/slideLayout" Target="../slideLayouts/slideLayout46.xml"/><Relationship Id="rId1" Type="http://schemas.openxmlformats.org/officeDocument/2006/relationships/tags" Target="../tags/tag243.xml"/><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78.png"/></Relationships>
</file>

<file path=ppt/slides/_rels/slide21.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notesSlide" Target="../notesSlides/notesSlide19.xml"/><Relationship Id="rId7" Type="http://schemas.openxmlformats.org/officeDocument/2006/relationships/image" Target="../media/image100.png"/><Relationship Id="rId2" Type="http://schemas.openxmlformats.org/officeDocument/2006/relationships/slideLayout" Target="../slideLayouts/slideLayout46.xml"/><Relationship Id="rId1" Type="http://schemas.openxmlformats.org/officeDocument/2006/relationships/tags" Target="../tags/tag244.xml"/><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78.png"/></Relationships>
</file>

<file path=ppt/slides/_rels/slide22.xml.rels><?xml version="1.0" encoding="UTF-8" standalone="yes"?>
<Relationships xmlns="http://schemas.openxmlformats.org/package/2006/relationships"><Relationship Id="rId8" Type="http://schemas.openxmlformats.org/officeDocument/2006/relationships/tags" Target="../tags/tag252.xml"/><Relationship Id="rId13" Type="http://schemas.openxmlformats.org/officeDocument/2006/relationships/image" Target="../media/image78.png"/><Relationship Id="rId18" Type="http://schemas.openxmlformats.org/officeDocument/2006/relationships/image" Target="../media/image103.png"/><Relationship Id="rId3" Type="http://schemas.openxmlformats.org/officeDocument/2006/relationships/tags" Target="../tags/tag247.xml"/><Relationship Id="rId7" Type="http://schemas.openxmlformats.org/officeDocument/2006/relationships/tags" Target="../tags/tag251.xml"/><Relationship Id="rId12" Type="http://schemas.openxmlformats.org/officeDocument/2006/relationships/notesSlide" Target="../notesSlides/notesSlide20.xml"/><Relationship Id="rId17" Type="http://schemas.openxmlformats.org/officeDocument/2006/relationships/image" Target="../media/image80.png"/><Relationship Id="rId2" Type="http://schemas.openxmlformats.org/officeDocument/2006/relationships/tags" Target="../tags/tag246.xml"/><Relationship Id="rId16" Type="http://schemas.openxmlformats.org/officeDocument/2006/relationships/image" Target="../media/image102.jpeg"/><Relationship Id="rId1" Type="http://schemas.openxmlformats.org/officeDocument/2006/relationships/tags" Target="../tags/tag245.xml"/><Relationship Id="rId6" Type="http://schemas.openxmlformats.org/officeDocument/2006/relationships/tags" Target="../tags/tag250.xml"/><Relationship Id="rId11" Type="http://schemas.openxmlformats.org/officeDocument/2006/relationships/slideLayout" Target="../slideLayouts/slideLayout46.xml"/><Relationship Id="rId5" Type="http://schemas.openxmlformats.org/officeDocument/2006/relationships/tags" Target="../tags/tag249.xml"/><Relationship Id="rId15" Type="http://schemas.openxmlformats.org/officeDocument/2006/relationships/image" Target="../media/image56.emf"/><Relationship Id="rId10" Type="http://schemas.openxmlformats.org/officeDocument/2006/relationships/tags" Target="../tags/tag254.xml"/><Relationship Id="rId4" Type="http://schemas.openxmlformats.org/officeDocument/2006/relationships/tags" Target="../tags/tag248.xml"/><Relationship Id="rId9" Type="http://schemas.openxmlformats.org/officeDocument/2006/relationships/tags" Target="../tags/tag253.xml"/><Relationship Id="rId14" Type="http://schemas.openxmlformats.org/officeDocument/2006/relationships/oleObject" Target="../embeddings/oleObject6.bin"/></Relationships>
</file>

<file path=ppt/slides/_rels/slide23.xml.rels><?xml version="1.0" encoding="UTF-8" standalone="yes"?>
<Relationships xmlns="http://schemas.openxmlformats.org/package/2006/relationships"><Relationship Id="rId13" Type="http://schemas.openxmlformats.org/officeDocument/2006/relationships/tags" Target="../tags/tag267.xml"/><Relationship Id="rId18" Type="http://schemas.openxmlformats.org/officeDocument/2006/relationships/tags" Target="../tags/tag272.xml"/><Relationship Id="rId26" Type="http://schemas.openxmlformats.org/officeDocument/2006/relationships/tags" Target="../tags/tag280.xml"/><Relationship Id="rId39" Type="http://schemas.openxmlformats.org/officeDocument/2006/relationships/image" Target="../media/image109.svg"/><Relationship Id="rId21" Type="http://schemas.openxmlformats.org/officeDocument/2006/relationships/tags" Target="../tags/tag275.xml"/><Relationship Id="rId34" Type="http://schemas.openxmlformats.org/officeDocument/2006/relationships/image" Target="../media/image104.png"/><Relationship Id="rId42" Type="http://schemas.openxmlformats.org/officeDocument/2006/relationships/image" Target="../media/image112.png"/><Relationship Id="rId47" Type="http://schemas.openxmlformats.org/officeDocument/2006/relationships/image" Target="../media/image117.svg"/><Relationship Id="rId50" Type="http://schemas.openxmlformats.org/officeDocument/2006/relationships/image" Target="../media/image120.png"/><Relationship Id="rId7" Type="http://schemas.openxmlformats.org/officeDocument/2006/relationships/tags" Target="../tags/tag261.xml"/><Relationship Id="rId2" Type="http://schemas.openxmlformats.org/officeDocument/2006/relationships/tags" Target="../tags/tag256.xml"/><Relationship Id="rId16" Type="http://schemas.openxmlformats.org/officeDocument/2006/relationships/tags" Target="../tags/tag270.xml"/><Relationship Id="rId29" Type="http://schemas.openxmlformats.org/officeDocument/2006/relationships/image" Target="../media/image78.png"/><Relationship Id="rId11" Type="http://schemas.openxmlformats.org/officeDocument/2006/relationships/tags" Target="../tags/tag265.xml"/><Relationship Id="rId24" Type="http://schemas.openxmlformats.org/officeDocument/2006/relationships/tags" Target="../tags/tag278.xml"/><Relationship Id="rId32" Type="http://schemas.openxmlformats.org/officeDocument/2006/relationships/image" Target="../media/image3.png"/><Relationship Id="rId37" Type="http://schemas.openxmlformats.org/officeDocument/2006/relationships/image" Target="../media/image107.svg"/><Relationship Id="rId40" Type="http://schemas.openxmlformats.org/officeDocument/2006/relationships/image" Target="../media/image110.png"/><Relationship Id="rId45" Type="http://schemas.openxmlformats.org/officeDocument/2006/relationships/image" Target="../media/image115.svg"/><Relationship Id="rId5" Type="http://schemas.openxmlformats.org/officeDocument/2006/relationships/tags" Target="../tags/tag259.xml"/><Relationship Id="rId15" Type="http://schemas.openxmlformats.org/officeDocument/2006/relationships/tags" Target="../tags/tag269.xml"/><Relationship Id="rId23" Type="http://schemas.openxmlformats.org/officeDocument/2006/relationships/tags" Target="../tags/tag277.xml"/><Relationship Id="rId28" Type="http://schemas.openxmlformats.org/officeDocument/2006/relationships/notesSlide" Target="../notesSlides/notesSlide21.xml"/><Relationship Id="rId36" Type="http://schemas.openxmlformats.org/officeDocument/2006/relationships/image" Target="../media/image106.png"/><Relationship Id="rId49" Type="http://schemas.openxmlformats.org/officeDocument/2006/relationships/image" Target="../media/image119.svg"/><Relationship Id="rId10" Type="http://schemas.openxmlformats.org/officeDocument/2006/relationships/tags" Target="../tags/tag264.xml"/><Relationship Id="rId19" Type="http://schemas.openxmlformats.org/officeDocument/2006/relationships/tags" Target="../tags/tag273.xml"/><Relationship Id="rId31" Type="http://schemas.openxmlformats.org/officeDocument/2006/relationships/image" Target="../media/image81.emf"/><Relationship Id="rId44" Type="http://schemas.openxmlformats.org/officeDocument/2006/relationships/image" Target="../media/image114.png"/><Relationship Id="rId4" Type="http://schemas.openxmlformats.org/officeDocument/2006/relationships/tags" Target="../tags/tag258.xml"/><Relationship Id="rId9" Type="http://schemas.openxmlformats.org/officeDocument/2006/relationships/tags" Target="../tags/tag263.xml"/><Relationship Id="rId14" Type="http://schemas.openxmlformats.org/officeDocument/2006/relationships/tags" Target="../tags/tag268.xml"/><Relationship Id="rId22" Type="http://schemas.openxmlformats.org/officeDocument/2006/relationships/tags" Target="../tags/tag276.xml"/><Relationship Id="rId27" Type="http://schemas.openxmlformats.org/officeDocument/2006/relationships/slideLayout" Target="../slideLayouts/slideLayout8.xml"/><Relationship Id="rId30" Type="http://schemas.openxmlformats.org/officeDocument/2006/relationships/oleObject" Target="../embeddings/oleObject7.bin"/><Relationship Id="rId35" Type="http://schemas.openxmlformats.org/officeDocument/2006/relationships/image" Target="../media/image105.svg"/><Relationship Id="rId43" Type="http://schemas.openxmlformats.org/officeDocument/2006/relationships/image" Target="../media/image113.svg"/><Relationship Id="rId48" Type="http://schemas.openxmlformats.org/officeDocument/2006/relationships/image" Target="../media/image118.png"/><Relationship Id="rId8" Type="http://schemas.openxmlformats.org/officeDocument/2006/relationships/tags" Target="../tags/tag262.xml"/><Relationship Id="rId51" Type="http://schemas.openxmlformats.org/officeDocument/2006/relationships/image" Target="../media/image121.svg"/><Relationship Id="rId3" Type="http://schemas.openxmlformats.org/officeDocument/2006/relationships/tags" Target="../tags/tag257.xml"/><Relationship Id="rId12" Type="http://schemas.openxmlformats.org/officeDocument/2006/relationships/tags" Target="../tags/tag266.xml"/><Relationship Id="rId17" Type="http://schemas.openxmlformats.org/officeDocument/2006/relationships/tags" Target="../tags/tag271.xml"/><Relationship Id="rId25" Type="http://schemas.openxmlformats.org/officeDocument/2006/relationships/tags" Target="../tags/tag279.xml"/><Relationship Id="rId33" Type="http://schemas.openxmlformats.org/officeDocument/2006/relationships/image" Target="../media/image4.svg"/><Relationship Id="rId38" Type="http://schemas.openxmlformats.org/officeDocument/2006/relationships/image" Target="../media/image108.png"/><Relationship Id="rId46" Type="http://schemas.openxmlformats.org/officeDocument/2006/relationships/image" Target="../media/image116.png"/><Relationship Id="rId20" Type="http://schemas.openxmlformats.org/officeDocument/2006/relationships/tags" Target="../tags/tag274.xml"/><Relationship Id="rId41" Type="http://schemas.openxmlformats.org/officeDocument/2006/relationships/image" Target="../media/image111.svg"/><Relationship Id="rId1" Type="http://schemas.openxmlformats.org/officeDocument/2006/relationships/tags" Target="../tags/tag255.xml"/><Relationship Id="rId6" Type="http://schemas.openxmlformats.org/officeDocument/2006/relationships/tags" Target="../tags/tag260.xml"/></Relationships>
</file>

<file path=ppt/slides/_rels/slide24.xml.rels><?xml version="1.0" encoding="UTF-8" standalone="yes"?>
<Relationships xmlns="http://schemas.openxmlformats.org/package/2006/relationships"><Relationship Id="rId8" Type="http://schemas.openxmlformats.org/officeDocument/2006/relationships/tags" Target="../tags/tag288.xml"/><Relationship Id="rId13" Type="http://schemas.openxmlformats.org/officeDocument/2006/relationships/slideLayout" Target="../slideLayouts/slideLayout8.xml"/><Relationship Id="rId18" Type="http://schemas.openxmlformats.org/officeDocument/2006/relationships/image" Target="../media/image122.png"/><Relationship Id="rId3" Type="http://schemas.openxmlformats.org/officeDocument/2006/relationships/tags" Target="../tags/tag283.xml"/><Relationship Id="rId21" Type="http://schemas.openxmlformats.org/officeDocument/2006/relationships/image" Target="../media/image125.svg"/><Relationship Id="rId7" Type="http://schemas.openxmlformats.org/officeDocument/2006/relationships/tags" Target="../tags/tag287.xml"/><Relationship Id="rId12" Type="http://schemas.openxmlformats.org/officeDocument/2006/relationships/tags" Target="../tags/tag292.xml"/><Relationship Id="rId17" Type="http://schemas.openxmlformats.org/officeDocument/2006/relationships/hyperlink" Target="http://docs.ts.fujitsu.com/dl.aspx?id=7a5b7562-f244-465f-9e62-0cccd3d29c88" TargetMode="External"/><Relationship Id="rId25" Type="http://schemas.openxmlformats.org/officeDocument/2006/relationships/image" Target="../media/image4.svg"/><Relationship Id="rId2" Type="http://schemas.openxmlformats.org/officeDocument/2006/relationships/tags" Target="../tags/tag282.xml"/><Relationship Id="rId16" Type="http://schemas.openxmlformats.org/officeDocument/2006/relationships/image" Target="../media/image56.emf"/><Relationship Id="rId20" Type="http://schemas.openxmlformats.org/officeDocument/2006/relationships/image" Target="../media/image124.png"/><Relationship Id="rId1" Type="http://schemas.openxmlformats.org/officeDocument/2006/relationships/tags" Target="../tags/tag281.xml"/><Relationship Id="rId6" Type="http://schemas.openxmlformats.org/officeDocument/2006/relationships/tags" Target="../tags/tag286.xml"/><Relationship Id="rId11" Type="http://schemas.openxmlformats.org/officeDocument/2006/relationships/tags" Target="../tags/tag291.xml"/><Relationship Id="rId24" Type="http://schemas.openxmlformats.org/officeDocument/2006/relationships/image" Target="../media/image3.png"/><Relationship Id="rId5" Type="http://schemas.openxmlformats.org/officeDocument/2006/relationships/tags" Target="../tags/tag285.xml"/><Relationship Id="rId15" Type="http://schemas.openxmlformats.org/officeDocument/2006/relationships/oleObject" Target="../embeddings/oleObject8.bin"/><Relationship Id="rId23" Type="http://schemas.openxmlformats.org/officeDocument/2006/relationships/image" Target="../media/image127.svg"/><Relationship Id="rId10" Type="http://schemas.openxmlformats.org/officeDocument/2006/relationships/tags" Target="../tags/tag290.xml"/><Relationship Id="rId19" Type="http://schemas.openxmlformats.org/officeDocument/2006/relationships/image" Target="../media/image123.svg"/><Relationship Id="rId4" Type="http://schemas.openxmlformats.org/officeDocument/2006/relationships/tags" Target="../tags/tag284.xml"/><Relationship Id="rId9" Type="http://schemas.openxmlformats.org/officeDocument/2006/relationships/tags" Target="../tags/tag289.xml"/><Relationship Id="rId14" Type="http://schemas.openxmlformats.org/officeDocument/2006/relationships/image" Target="../media/image78.png"/><Relationship Id="rId22" Type="http://schemas.openxmlformats.org/officeDocument/2006/relationships/image" Target="../media/image12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8" Type="http://schemas.openxmlformats.org/officeDocument/2006/relationships/tags" Target="../tags/tag300.xml"/><Relationship Id="rId13" Type="http://schemas.openxmlformats.org/officeDocument/2006/relationships/image" Target="../media/image128.jpg"/><Relationship Id="rId3" Type="http://schemas.openxmlformats.org/officeDocument/2006/relationships/tags" Target="../tags/tag295.xml"/><Relationship Id="rId7" Type="http://schemas.openxmlformats.org/officeDocument/2006/relationships/tags" Target="../tags/tag299.xml"/><Relationship Id="rId12" Type="http://schemas.openxmlformats.org/officeDocument/2006/relationships/image" Target="../media/image56.emf"/><Relationship Id="rId2" Type="http://schemas.openxmlformats.org/officeDocument/2006/relationships/tags" Target="../tags/tag294.xml"/><Relationship Id="rId1" Type="http://schemas.openxmlformats.org/officeDocument/2006/relationships/tags" Target="../tags/tag293.xml"/><Relationship Id="rId6" Type="http://schemas.openxmlformats.org/officeDocument/2006/relationships/tags" Target="../tags/tag298.xml"/><Relationship Id="rId11" Type="http://schemas.openxmlformats.org/officeDocument/2006/relationships/oleObject" Target="../embeddings/oleObject9.bin"/><Relationship Id="rId5" Type="http://schemas.openxmlformats.org/officeDocument/2006/relationships/tags" Target="../tags/tag297.xml"/><Relationship Id="rId10" Type="http://schemas.openxmlformats.org/officeDocument/2006/relationships/notesSlide" Target="../notesSlides/notesSlide23.xml"/><Relationship Id="rId4" Type="http://schemas.openxmlformats.org/officeDocument/2006/relationships/tags" Target="../tags/tag296.xml"/><Relationship Id="rId9" Type="http://schemas.openxmlformats.org/officeDocument/2006/relationships/slideLayout" Target="../slideLayouts/slideLayout26.xml"/><Relationship Id="rId14" Type="http://schemas.openxmlformats.org/officeDocument/2006/relationships/image" Target="../media/image129.jpeg"/></Relationships>
</file>

<file path=ppt/slides/_rels/slide27.xml.rels><?xml version="1.0" encoding="UTF-8" standalone="yes"?>
<Relationships xmlns="http://schemas.openxmlformats.org/package/2006/relationships"><Relationship Id="rId13" Type="http://schemas.openxmlformats.org/officeDocument/2006/relationships/tags" Target="../tags/tag313.xml"/><Relationship Id="rId18" Type="http://schemas.openxmlformats.org/officeDocument/2006/relationships/tags" Target="../tags/tag318.xml"/><Relationship Id="rId26" Type="http://schemas.openxmlformats.org/officeDocument/2006/relationships/tags" Target="../tags/tag326.xml"/><Relationship Id="rId39" Type="http://schemas.openxmlformats.org/officeDocument/2006/relationships/image" Target="../media/image132.png"/><Relationship Id="rId21" Type="http://schemas.openxmlformats.org/officeDocument/2006/relationships/tags" Target="../tags/tag321.xml"/><Relationship Id="rId34" Type="http://schemas.openxmlformats.org/officeDocument/2006/relationships/tags" Target="../tags/tag334.xml"/><Relationship Id="rId42" Type="http://schemas.openxmlformats.org/officeDocument/2006/relationships/image" Target="../media/image135.jpeg"/><Relationship Id="rId47" Type="http://schemas.openxmlformats.org/officeDocument/2006/relationships/image" Target="../media/image48.jpg"/><Relationship Id="rId7" Type="http://schemas.openxmlformats.org/officeDocument/2006/relationships/tags" Target="../tags/tag307.xml"/><Relationship Id="rId2" Type="http://schemas.openxmlformats.org/officeDocument/2006/relationships/tags" Target="../tags/tag302.xml"/><Relationship Id="rId16" Type="http://schemas.openxmlformats.org/officeDocument/2006/relationships/tags" Target="../tags/tag316.xml"/><Relationship Id="rId29" Type="http://schemas.openxmlformats.org/officeDocument/2006/relationships/tags" Target="../tags/tag329.xml"/><Relationship Id="rId1" Type="http://schemas.openxmlformats.org/officeDocument/2006/relationships/tags" Target="../tags/tag301.xml"/><Relationship Id="rId6" Type="http://schemas.openxmlformats.org/officeDocument/2006/relationships/tags" Target="../tags/tag306.xml"/><Relationship Id="rId11" Type="http://schemas.openxmlformats.org/officeDocument/2006/relationships/tags" Target="../tags/tag311.xml"/><Relationship Id="rId24" Type="http://schemas.openxmlformats.org/officeDocument/2006/relationships/tags" Target="../tags/tag324.xml"/><Relationship Id="rId32" Type="http://schemas.openxmlformats.org/officeDocument/2006/relationships/tags" Target="../tags/tag332.xml"/><Relationship Id="rId37" Type="http://schemas.openxmlformats.org/officeDocument/2006/relationships/image" Target="../media/image130.png"/><Relationship Id="rId40" Type="http://schemas.openxmlformats.org/officeDocument/2006/relationships/image" Target="../media/image133.jpeg"/><Relationship Id="rId45" Type="http://schemas.openxmlformats.org/officeDocument/2006/relationships/image" Target="../media/image138.jpeg"/><Relationship Id="rId5" Type="http://schemas.openxmlformats.org/officeDocument/2006/relationships/tags" Target="../tags/tag305.xml"/><Relationship Id="rId15" Type="http://schemas.openxmlformats.org/officeDocument/2006/relationships/tags" Target="../tags/tag315.xml"/><Relationship Id="rId23" Type="http://schemas.openxmlformats.org/officeDocument/2006/relationships/tags" Target="../tags/tag323.xml"/><Relationship Id="rId28" Type="http://schemas.openxmlformats.org/officeDocument/2006/relationships/tags" Target="../tags/tag328.xml"/><Relationship Id="rId36" Type="http://schemas.openxmlformats.org/officeDocument/2006/relationships/notesSlide" Target="../notesSlides/notesSlide24.xml"/><Relationship Id="rId10" Type="http://schemas.openxmlformats.org/officeDocument/2006/relationships/tags" Target="../tags/tag310.xml"/><Relationship Id="rId19" Type="http://schemas.openxmlformats.org/officeDocument/2006/relationships/tags" Target="../tags/tag319.xml"/><Relationship Id="rId31" Type="http://schemas.openxmlformats.org/officeDocument/2006/relationships/tags" Target="../tags/tag331.xml"/><Relationship Id="rId44" Type="http://schemas.openxmlformats.org/officeDocument/2006/relationships/image" Target="../media/image137.png"/><Relationship Id="rId4" Type="http://schemas.openxmlformats.org/officeDocument/2006/relationships/tags" Target="../tags/tag304.xml"/><Relationship Id="rId9" Type="http://schemas.openxmlformats.org/officeDocument/2006/relationships/tags" Target="../tags/tag309.xml"/><Relationship Id="rId14" Type="http://schemas.openxmlformats.org/officeDocument/2006/relationships/tags" Target="../tags/tag314.xml"/><Relationship Id="rId22" Type="http://schemas.openxmlformats.org/officeDocument/2006/relationships/tags" Target="../tags/tag322.xml"/><Relationship Id="rId27" Type="http://schemas.openxmlformats.org/officeDocument/2006/relationships/tags" Target="../tags/tag327.xml"/><Relationship Id="rId30" Type="http://schemas.openxmlformats.org/officeDocument/2006/relationships/tags" Target="../tags/tag330.xml"/><Relationship Id="rId35" Type="http://schemas.openxmlformats.org/officeDocument/2006/relationships/slideLayout" Target="../slideLayouts/slideLayout26.xml"/><Relationship Id="rId43" Type="http://schemas.openxmlformats.org/officeDocument/2006/relationships/image" Target="../media/image136.png"/><Relationship Id="rId48" Type="http://schemas.openxmlformats.org/officeDocument/2006/relationships/image" Target="../media/image139.jpeg"/><Relationship Id="rId8" Type="http://schemas.openxmlformats.org/officeDocument/2006/relationships/tags" Target="../tags/tag308.xml"/><Relationship Id="rId3" Type="http://schemas.openxmlformats.org/officeDocument/2006/relationships/tags" Target="../tags/tag303.xml"/><Relationship Id="rId12" Type="http://schemas.openxmlformats.org/officeDocument/2006/relationships/tags" Target="../tags/tag312.xml"/><Relationship Id="rId17" Type="http://schemas.openxmlformats.org/officeDocument/2006/relationships/tags" Target="../tags/tag317.xml"/><Relationship Id="rId25" Type="http://schemas.openxmlformats.org/officeDocument/2006/relationships/tags" Target="../tags/tag325.xml"/><Relationship Id="rId33" Type="http://schemas.openxmlformats.org/officeDocument/2006/relationships/tags" Target="../tags/tag333.xml"/><Relationship Id="rId38" Type="http://schemas.openxmlformats.org/officeDocument/2006/relationships/image" Target="../media/image131.png"/><Relationship Id="rId46" Type="http://schemas.openxmlformats.org/officeDocument/2006/relationships/image" Target="../media/image46.jpg"/><Relationship Id="rId20" Type="http://schemas.openxmlformats.org/officeDocument/2006/relationships/tags" Target="../tags/tag320.xml"/><Relationship Id="rId41" Type="http://schemas.openxmlformats.org/officeDocument/2006/relationships/image" Target="../media/image134.png"/></Relationships>
</file>

<file path=ppt/slides/_rels/slide28.xml.rels><?xml version="1.0" encoding="UTF-8" standalone="yes"?>
<Relationships xmlns="http://schemas.openxmlformats.org/package/2006/relationships"><Relationship Id="rId8" Type="http://schemas.openxmlformats.org/officeDocument/2006/relationships/tags" Target="../tags/tag342.xml"/><Relationship Id="rId13" Type="http://schemas.openxmlformats.org/officeDocument/2006/relationships/tags" Target="../tags/tag347.xml"/><Relationship Id="rId18" Type="http://schemas.openxmlformats.org/officeDocument/2006/relationships/tags" Target="../tags/tag352.xml"/><Relationship Id="rId26" Type="http://schemas.openxmlformats.org/officeDocument/2006/relationships/slideLayout" Target="../slideLayouts/slideLayout26.xml"/><Relationship Id="rId3" Type="http://schemas.openxmlformats.org/officeDocument/2006/relationships/tags" Target="../tags/tag337.xml"/><Relationship Id="rId21" Type="http://schemas.openxmlformats.org/officeDocument/2006/relationships/tags" Target="../tags/tag355.xml"/><Relationship Id="rId7" Type="http://schemas.openxmlformats.org/officeDocument/2006/relationships/tags" Target="../tags/tag341.xml"/><Relationship Id="rId12" Type="http://schemas.openxmlformats.org/officeDocument/2006/relationships/tags" Target="../tags/tag346.xml"/><Relationship Id="rId17" Type="http://schemas.openxmlformats.org/officeDocument/2006/relationships/tags" Target="../tags/tag351.xml"/><Relationship Id="rId25" Type="http://schemas.openxmlformats.org/officeDocument/2006/relationships/tags" Target="../tags/tag359.xml"/><Relationship Id="rId2" Type="http://schemas.openxmlformats.org/officeDocument/2006/relationships/tags" Target="../tags/tag336.xml"/><Relationship Id="rId16" Type="http://schemas.openxmlformats.org/officeDocument/2006/relationships/tags" Target="../tags/tag350.xml"/><Relationship Id="rId20" Type="http://schemas.openxmlformats.org/officeDocument/2006/relationships/tags" Target="../tags/tag354.xml"/><Relationship Id="rId1" Type="http://schemas.openxmlformats.org/officeDocument/2006/relationships/tags" Target="../tags/tag335.xml"/><Relationship Id="rId6" Type="http://schemas.openxmlformats.org/officeDocument/2006/relationships/tags" Target="../tags/tag340.xml"/><Relationship Id="rId11" Type="http://schemas.openxmlformats.org/officeDocument/2006/relationships/tags" Target="../tags/tag345.xml"/><Relationship Id="rId24" Type="http://schemas.openxmlformats.org/officeDocument/2006/relationships/tags" Target="../tags/tag358.xml"/><Relationship Id="rId5" Type="http://schemas.openxmlformats.org/officeDocument/2006/relationships/tags" Target="../tags/tag339.xml"/><Relationship Id="rId15" Type="http://schemas.openxmlformats.org/officeDocument/2006/relationships/tags" Target="../tags/tag349.xml"/><Relationship Id="rId23" Type="http://schemas.openxmlformats.org/officeDocument/2006/relationships/tags" Target="../tags/tag357.xml"/><Relationship Id="rId10" Type="http://schemas.openxmlformats.org/officeDocument/2006/relationships/tags" Target="../tags/tag344.xml"/><Relationship Id="rId19" Type="http://schemas.openxmlformats.org/officeDocument/2006/relationships/tags" Target="../tags/tag353.xml"/><Relationship Id="rId4" Type="http://schemas.openxmlformats.org/officeDocument/2006/relationships/tags" Target="../tags/tag338.xml"/><Relationship Id="rId9" Type="http://schemas.openxmlformats.org/officeDocument/2006/relationships/tags" Target="../tags/tag343.xml"/><Relationship Id="rId14" Type="http://schemas.openxmlformats.org/officeDocument/2006/relationships/tags" Target="../tags/tag348.xml"/><Relationship Id="rId22" Type="http://schemas.openxmlformats.org/officeDocument/2006/relationships/tags" Target="../tags/tag356.xml"/><Relationship Id="rId27"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image" Target="../media/image43.png"/><Relationship Id="rId26" Type="http://schemas.openxmlformats.org/officeDocument/2006/relationships/image" Target="../media/image51.jpg"/><Relationship Id="rId3" Type="http://schemas.openxmlformats.org/officeDocument/2006/relationships/tags" Target="../tags/tag4.xml"/><Relationship Id="rId21" Type="http://schemas.openxmlformats.org/officeDocument/2006/relationships/image" Target="../media/image46.jpg"/><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image" Target="../media/image42.png"/><Relationship Id="rId25" Type="http://schemas.openxmlformats.org/officeDocument/2006/relationships/image" Target="../media/image50.jpg"/><Relationship Id="rId2" Type="http://schemas.openxmlformats.org/officeDocument/2006/relationships/tags" Target="../tags/tag3.xml"/><Relationship Id="rId16" Type="http://schemas.openxmlformats.org/officeDocument/2006/relationships/notesSlide" Target="../notesSlides/notesSlide2.xml"/><Relationship Id="rId20" Type="http://schemas.openxmlformats.org/officeDocument/2006/relationships/image" Target="../media/image45.jp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image" Target="../media/image49.jpg"/><Relationship Id="rId5" Type="http://schemas.openxmlformats.org/officeDocument/2006/relationships/tags" Target="../tags/tag6.xml"/><Relationship Id="rId15" Type="http://schemas.openxmlformats.org/officeDocument/2006/relationships/slideLayout" Target="../slideLayouts/slideLayout8.xml"/><Relationship Id="rId23" Type="http://schemas.openxmlformats.org/officeDocument/2006/relationships/image" Target="../media/image48.jpg"/><Relationship Id="rId10" Type="http://schemas.openxmlformats.org/officeDocument/2006/relationships/tags" Target="../tags/tag11.xml"/><Relationship Id="rId19" Type="http://schemas.openxmlformats.org/officeDocument/2006/relationships/image" Target="../media/image44.jp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image" Target="../media/image47.jpg"/></Relationships>
</file>

<file path=ppt/slides/_rels/slide30.xml.rels><?xml version="1.0" encoding="UTF-8" standalone="yes"?>
<Relationships xmlns="http://schemas.openxmlformats.org/package/2006/relationships"><Relationship Id="rId8" Type="http://schemas.openxmlformats.org/officeDocument/2006/relationships/tags" Target="../tags/tag367.xml"/><Relationship Id="rId13" Type="http://schemas.openxmlformats.org/officeDocument/2006/relationships/tags" Target="../tags/tag372.xml"/><Relationship Id="rId18" Type="http://schemas.openxmlformats.org/officeDocument/2006/relationships/tags" Target="../tags/tag377.xml"/><Relationship Id="rId26" Type="http://schemas.openxmlformats.org/officeDocument/2006/relationships/image" Target="../media/image141.jpeg"/><Relationship Id="rId3" Type="http://schemas.openxmlformats.org/officeDocument/2006/relationships/tags" Target="../tags/tag362.xml"/><Relationship Id="rId21" Type="http://schemas.openxmlformats.org/officeDocument/2006/relationships/notesSlide" Target="../notesSlides/notesSlide27.xml"/><Relationship Id="rId7" Type="http://schemas.openxmlformats.org/officeDocument/2006/relationships/tags" Target="../tags/tag366.xml"/><Relationship Id="rId12" Type="http://schemas.openxmlformats.org/officeDocument/2006/relationships/tags" Target="../tags/tag371.xml"/><Relationship Id="rId17" Type="http://schemas.openxmlformats.org/officeDocument/2006/relationships/tags" Target="../tags/tag376.xml"/><Relationship Id="rId25" Type="http://schemas.openxmlformats.org/officeDocument/2006/relationships/image" Target="../media/image8.emf"/><Relationship Id="rId2" Type="http://schemas.openxmlformats.org/officeDocument/2006/relationships/tags" Target="../tags/tag361.xml"/><Relationship Id="rId16" Type="http://schemas.openxmlformats.org/officeDocument/2006/relationships/tags" Target="../tags/tag375.xml"/><Relationship Id="rId20" Type="http://schemas.openxmlformats.org/officeDocument/2006/relationships/slideLayout" Target="../slideLayouts/slideLayout44.xml"/><Relationship Id="rId1" Type="http://schemas.openxmlformats.org/officeDocument/2006/relationships/tags" Target="../tags/tag360.xml"/><Relationship Id="rId6" Type="http://schemas.openxmlformats.org/officeDocument/2006/relationships/tags" Target="../tags/tag365.xml"/><Relationship Id="rId11" Type="http://schemas.openxmlformats.org/officeDocument/2006/relationships/tags" Target="../tags/tag370.xml"/><Relationship Id="rId24" Type="http://schemas.openxmlformats.org/officeDocument/2006/relationships/image" Target="../media/image81.emf"/><Relationship Id="rId5" Type="http://schemas.openxmlformats.org/officeDocument/2006/relationships/tags" Target="../tags/tag364.xml"/><Relationship Id="rId15" Type="http://schemas.openxmlformats.org/officeDocument/2006/relationships/tags" Target="../tags/tag374.xml"/><Relationship Id="rId23" Type="http://schemas.openxmlformats.org/officeDocument/2006/relationships/oleObject" Target="../embeddings/oleObject10.bin"/><Relationship Id="rId10" Type="http://schemas.openxmlformats.org/officeDocument/2006/relationships/tags" Target="../tags/tag369.xml"/><Relationship Id="rId19" Type="http://schemas.openxmlformats.org/officeDocument/2006/relationships/tags" Target="../tags/tag378.xml"/><Relationship Id="rId4" Type="http://schemas.openxmlformats.org/officeDocument/2006/relationships/tags" Target="../tags/tag363.xml"/><Relationship Id="rId9" Type="http://schemas.openxmlformats.org/officeDocument/2006/relationships/tags" Target="../tags/tag368.xml"/><Relationship Id="rId14" Type="http://schemas.openxmlformats.org/officeDocument/2006/relationships/tags" Target="../tags/tag373.xml"/><Relationship Id="rId22" Type="http://schemas.openxmlformats.org/officeDocument/2006/relationships/image" Target="../media/image140.png"/></Relationships>
</file>

<file path=ppt/slides/_rels/slide31.xml.rels><?xml version="1.0" encoding="UTF-8" standalone="yes"?>
<Relationships xmlns="http://schemas.openxmlformats.org/package/2006/relationships"><Relationship Id="rId13" Type="http://schemas.openxmlformats.org/officeDocument/2006/relationships/tags" Target="../tags/tag391.xml"/><Relationship Id="rId18" Type="http://schemas.openxmlformats.org/officeDocument/2006/relationships/tags" Target="../tags/tag396.xml"/><Relationship Id="rId26" Type="http://schemas.openxmlformats.org/officeDocument/2006/relationships/image" Target="../media/image142.png"/><Relationship Id="rId3" Type="http://schemas.openxmlformats.org/officeDocument/2006/relationships/tags" Target="../tags/tag381.xml"/><Relationship Id="rId21" Type="http://schemas.openxmlformats.org/officeDocument/2006/relationships/tags" Target="../tags/tag399.xml"/><Relationship Id="rId7" Type="http://schemas.openxmlformats.org/officeDocument/2006/relationships/tags" Target="../tags/tag385.xml"/><Relationship Id="rId12" Type="http://schemas.openxmlformats.org/officeDocument/2006/relationships/tags" Target="../tags/tag390.xml"/><Relationship Id="rId17" Type="http://schemas.openxmlformats.org/officeDocument/2006/relationships/tags" Target="../tags/tag395.xml"/><Relationship Id="rId25" Type="http://schemas.openxmlformats.org/officeDocument/2006/relationships/notesSlide" Target="../notesSlides/notesSlide28.xml"/><Relationship Id="rId33" Type="http://schemas.openxmlformats.org/officeDocument/2006/relationships/image" Target="../media/image146.svg"/><Relationship Id="rId2" Type="http://schemas.openxmlformats.org/officeDocument/2006/relationships/tags" Target="../tags/tag380.xml"/><Relationship Id="rId16" Type="http://schemas.openxmlformats.org/officeDocument/2006/relationships/tags" Target="../tags/tag394.xml"/><Relationship Id="rId20" Type="http://schemas.openxmlformats.org/officeDocument/2006/relationships/tags" Target="../tags/tag398.xml"/><Relationship Id="rId29" Type="http://schemas.openxmlformats.org/officeDocument/2006/relationships/image" Target="../media/image56.emf"/><Relationship Id="rId1" Type="http://schemas.openxmlformats.org/officeDocument/2006/relationships/tags" Target="../tags/tag379.xml"/><Relationship Id="rId6" Type="http://schemas.openxmlformats.org/officeDocument/2006/relationships/tags" Target="../tags/tag384.xml"/><Relationship Id="rId11" Type="http://schemas.openxmlformats.org/officeDocument/2006/relationships/tags" Target="../tags/tag389.xml"/><Relationship Id="rId24" Type="http://schemas.openxmlformats.org/officeDocument/2006/relationships/slideLayout" Target="../slideLayouts/slideLayout44.xml"/><Relationship Id="rId32" Type="http://schemas.openxmlformats.org/officeDocument/2006/relationships/image" Target="../media/image145.png"/><Relationship Id="rId5" Type="http://schemas.openxmlformats.org/officeDocument/2006/relationships/tags" Target="../tags/tag383.xml"/><Relationship Id="rId15" Type="http://schemas.openxmlformats.org/officeDocument/2006/relationships/tags" Target="../tags/tag393.xml"/><Relationship Id="rId23" Type="http://schemas.openxmlformats.org/officeDocument/2006/relationships/tags" Target="../tags/tag401.xml"/><Relationship Id="rId28" Type="http://schemas.openxmlformats.org/officeDocument/2006/relationships/oleObject" Target="../embeddings/oleObject11.bin"/><Relationship Id="rId10" Type="http://schemas.openxmlformats.org/officeDocument/2006/relationships/tags" Target="../tags/tag388.xml"/><Relationship Id="rId19" Type="http://schemas.openxmlformats.org/officeDocument/2006/relationships/tags" Target="../tags/tag397.xml"/><Relationship Id="rId31" Type="http://schemas.openxmlformats.org/officeDocument/2006/relationships/image" Target="../media/image144.svg"/><Relationship Id="rId4" Type="http://schemas.openxmlformats.org/officeDocument/2006/relationships/tags" Target="../tags/tag382.xml"/><Relationship Id="rId9" Type="http://schemas.openxmlformats.org/officeDocument/2006/relationships/tags" Target="../tags/tag387.xml"/><Relationship Id="rId14" Type="http://schemas.openxmlformats.org/officeDocument/2006/relationships/tags" Target="../tags/tag392.xml"/><Relationship Id="rId22" Type="http://schemas.openxmlformats.org/officeDocument/2006/relationships/tags" Target="../tags/tag400.xml"/><Relationship Id="rId27" Type="http://schemas.openxmlformats.org/officeDocument/2006/relationships/image" Target="../media/image8.emf"/><Relationship Id="rId30" Type="http://schemas.openxmlformats.org/officeDocument/2006/relationships/image" Target="../media/image143.png"/><Relationship Id="rId8" Type="http://schemas.openxmlformats.org/officeDocument/2006/relationships/tags" Target="../tags/tag386.xml"/></Relationships>
</file>

<file path=ppt/slides/_rels/slide32.xml.rels><?xml version="1.0" encoding="UTF-8" standalone="yes"?>
<Relationships xmlns="http://schemas.openxmlformats.org/package/2006/relationships"><Relationship Id="rId13" Type="http://schemas.openxmlformats.org/officeDocument/2006/relationships/tags" Target="../tags/tag414.xml"/><Relationship Id="rId18" Type="http://schemas.openxmlformats.org/officeDocument/2006/relationships/tags" Target="../tags/tag419.xml"/><Relationship Id="rId26" Type="http://schemas.openxmlformats.org/officeDocument/2006/relationships/tags" Target="../tags/tag427.xml"/><Relationship Id="rId39" Type="http://schemas.openxmlformats.org/officeDocument/2006/relationships/tags" Target="../tags/tag440.xml"/><Relationship Id="rId21" Type="http://schemas.openxmlformats.org/officeDocument/2006/relationships/tags" Target="../tags/tag422.xml"/><Relationship Id="rId34" Type="http://schemas.openxmlformats.org/officeDocument/2006/relationships/tags" Target="../tags/tag435.xml"/><Relationship Id="rId42" Type="http://schemas.openxmlformats.org/officeDocument/2006/relationships/tags" Target="../tags/tag443.xml"/><Relationship Id="rId47" Type="http://schemas.openxmlformats.org/officeDocument/2006/relationships/tags" Target="../tags/tag448.xml"/><Relationship Id="rId50" Type="http://schemas.openxmlformats.org/officeDocument/2006/relationships/notesSlide" Target="../notesSlides/notesSlide29.xml"/><Relationship Id="rId7" Type="http://schemas.openxmlformats.org/officeDocument/2006/relationships/tags" Target="../tags/tag408.xml"/><Relationship Id="rId2" Type="http://schemas.openxmlformats.org/officeDocument/2006/relationships/tags" Target="../tags/tag403.xml"/><Relationship Id="rId16" Type="http://schemas.openxmlformats.org/officeDocument/2006/relationships/tags" Target="../tags/tag417.xml"/><Relationship Id="rId29" Type="http://schemas.openxmlformats.org/officeDocument/2006/relationships/tags" Target="../tags/tag430.xml"/><Relationship Id="rId11" Type="http://schemas.openxmlformats.org/officeDocument/2006/relationships/tags" Target="../tags/tag412.xml"/><Relationship Id="rId24" Type="http://schemas.openxmlformats.org/officeDocument/2006/relationships/tags" Target="../tags/tag425.xml"/><Relationship Id="rId32" Type="http://schemas.openxmlformats.org/officeDocument/2006/relationships/tags" Target="../tags/tag433.xml"/><Relationship Id="rId37" Type="http://schemas.openxmlformats.org/officeDocument/2006/relationships/tags" Target="../tags/tag438.xml"/><Relationship Id="rId40" Type="http://schemas.openxmlformats.org/officeDocument/2006/relationships/tags" Target="../tags/tag441.xml"/><Relationship Id="rId45" Type="http://schemas.openxmlformats.org/officeDocument/2006/relationships/tags" Target="../tags/tag446.xml"/><Relationship Id="rId53" Type="http://schemas.openxmlformats.org/officeDocument/2006/relationships/image" Target="../media/image149.png"/><Relationship Id="rId5" Type="http://schemas.openxmlformats.org/officeDocument/2006/relationships/tags" Target="../tags/tag406.xml"/><Relationship Id="rId10" Type="http://schemas.openxmlformats.org/officeDocument/2006/relationships/tags" Target="../tags/tag411.xml"/><Relationship Id="rId19" Type="http://schemas.openxmlformats.org/officeDocument/2006/relationships/tags" Target="../tags/tag420.xml"/><Relationship Id="rId31" Type="http://schemas.openxmlformats.org/officeDocument/2006/relationships/tags" Target="../tags/tag432.xml"/><Relationship Id="rId44" Type="http://schemas.openxmlformats.org/officeDocument/2006/relationships/tags" Target="../tags/tag445.xml"/><Relationship Id="rId52" Type="http://schemas.openxmlformats.org/officeDocument/2006/relationships/image" Target="../media/image148.svg"/><Relationship Id="rId4" Type="http://schemas.openxmlformats.org/officeDocument/2006/relationships/tags" Target="../tags/tag405.xml"/><Relationship Id="rId9" Type="http://schemas.openxmlformats.org/officeDocument/2006/relationships/tags" Target="../tags/tag410.xml"/><Relationship Id="rId14" Type="http://schemas.openxmlformats.org/officeDocument/2006/relationships/tags" Target="../tags/tag415.xml"/><Relationship Id="rId22" Type="http://schemas.openxmlformats.org/officeDocument/2006/relationships/tags" Target="../tags/tag423.xml"/><Relationship Id="rId27" Type="http://schemas.openxmlformats.org/officeDocument/2006/relationships/tags" Target="../tags/tag428.xml"/><Relationship Id="rId30" Type="http://schemas.openxmlformats.org/officeDocument/2006/relationships/tags" Target="../tags/tag431.xml"/><Relationship Id="rId35" Type="http://schemas.openxmlformats.org/officeDocument/2006/relationships/tags" Target="../tags/tag436.xml"/><Relationship Id="rId43" Type="http://schemas.openxmlformats.org/officeDocument/2006/relationships/tags" Target="../tags/tag444.xml"/><Relationship Id="rId48" Type="http://schemas.openxmlformats.org/officeDocument/2006/relationships/tags" Target="../tags/tag449.xml"/><Relationship Id="rId8" Type="http://schemas.openxmlformats.org/officeDocument/2006/relationships/tags" Target="../tags/tag409.xml"/><Relationship Id="rId51" Type="http://schemas.openxmlformats.org/officeDocument/2006/relationships/image" Target="../media/image147.png"/><Relationship Id="rId3" Type="http://schemas.openxmlformats.org/officeDocument/2006/relationships/tags" Target="../tags/tag404.xml"/><Relationship Id="rId12" Type="http://schemas.openxmlformats.org/officeDocument/2006/relationships/tags" Target="../tags/tag413.xml"/><Relationship Id="rId17" Type="http://schemas.openxmlformats.org/officeDocument/2006/relationships/tags" Target="../tags/tag418.xml"/><Relationship Id="rId25" Type="http://schemas.openxmlformats.org/officeDocument/2006/relationships/tags" Target="../tags/tag426.xml"/><Relationship Id="rId33" Type="http://schemas.openxmlformats.org/officeDocument/2006/relationships/tags" Target="../tags/tag434.xml"/><Relationship Id="rId38" Type="http://schemas.openxmlformats.org/officeDocument/2006/relationships/tags" Target="../tags/tag439.xml"/><Relationship Id="rId46" Type="http://schemas.openxmlformats.org/officeDocument/2006/relationships/tags" Target="../tags/tag447.xml"/><Relationship Id="rId20" Type="http://schemas.openxmlformats.org/officeDocument/2006/relationships/tags" Target="../tags/tag421.xml"/><Relationship Id="rId41" Type="http://schemas.openxmlformats.org/officeDocument/2006/relationships/tags" Target="../tags/tag442.xml"/><Relationship Id="rId54" Type="http://schemas.openxmlformats.org/officeDocument/2006/relationships/image" Target="../media/image150.svg"/><Relationship Id="rId1" Type="http://schemas.openxmlformats.org/officeDocument/2006/relationships/tags" Target="../tags/tag402.xml"/><Relationship Id="rId6" Type="http://schemas.openxmlformats.org/officeDocument/2006/relationships/tags" Target="../tags/tag407.xml"/><Relationship Id="rId15" Type="http://schemas.openxmlformats.org/officeDocument/2006/relationships/tags" Target="../tags/tag416.xml"/><Relationship Id="rId23" Type="http://schemas.openxmlformats.org/officeDocument/2006/relationships/tags" Target="../tags/tag424.xml"/><Relationship Id="rId28" Type="http://schemas.openxmlformats.org/officeDocument/2006/relationships/tags" Target="../tags/tag429.xml"/><Relationship Id="rId36" Type="http://schemas.openxmlformats.org/officeDocument/2006/relationships/tags" Target="../tags/tag437.xml"/><Relationship Id="rId49" Type="http://schemas.openxmlformats.org/officeDocument/2006/relationships/slideLayout" Target="../slideLayouts/slideLayout44.xml"/></Relationships>
</file>

<file path=ppt/slides/_rels/slide33.xml.rels><?xml version="1.0" encoding="UTF-8" standalone="yes"?>
<Relationships xmlns="http://schemas.openxmlformats.org/package/2006/relationships"><Relationship Id="rId26" Type="http://schemas.openxmlformats.org/officeDocument/2006/relationships/tags" Target="../tags/tag475.xml"/><Relationship Id="rId21" Type="http://schemas.openxmlformats.org/officeDocument/2006/relationships/tags" Target="../tags/tag470.xml"/><Relationship Id="rId42" Type="http://schemas.openxmlformats.org/officeDocument/2006/relationships/tags" Target="../tags/tag491.xml"/><Relationship Id="rId47" Type="http://schemas.openxmlformats.org/officeDocument/2006/relationships/tags" Target="../tags/tag496.xml"/><Relationship Id="rId63" Type="http://schemas.openxmlformats.org/officeDocument/2006/relationships/tags" Target="../tags/tag512.xml"/><Relationship Id="rId68" Type="http://schemas.openxmlformats.org/officeDocument/2006/relationships/tags" Target="../tags/tag517.xml"/><Relationship Id="rId84" Type="http://schemas.openxmlformats.org/officeDocument/2006/relationships/oleObject" Target="../embeddings/oleObject12.bin"/><Relationship Id="rId16" Type="http://schemas.openxmlformats.org/officeDocument/2006/relationships/tags" Target="../tags/tag465.xml"/><Relationship Id="rId11" Type="http://schemas.openxmlformats.org/officeDocument/2006/relationships/tags" Target="../tags/tag460.xml"/><Relationship Id="rId32" Type="http://schemas.openxmlformats.org/officeDocument/2006/relationships/tags" Target="../tags/tag481.xml"/><Relationship Id="rId37" Type="http://schemas.openxmlformats.org/officeDocument/2006/relationships/tags" Target="../tags/tag486.xml"/><Relationship Id="rId53" Type="http://schemas.openxmlformats.org/officeDocument/2006/relationships/tags" Target="../tags/tag502.xml"/><Relationship Id="rId58" Type="http://schemas.openxmlformats.org/officeDocument/2006/relationships/tags" Target="../tags/tag507.xml"/><Relationship Id="rId74" Type="http://schemas.openxmlformats.org/officeDocument/2006/relationships/tags" Target="../tags/tag523.xml"/><Relationship Id="rId79" Type="http://schemas.openxmlformats.org/officeDocument/2006/relationships/tags" Target="../tags/tag528.xml"/><Relationship Id="rId5" Type="http://schemas.openxmlformats.org/officeDocument/2006/relationships/tags" Target="../tags/tag454.xml"/><Relationship Id="rId19" Type="http://schemas.openxmlformats.org/officeDocument/2006/relationships/tags" Target="../tags/tag468.xml"/><Relationship Id="rId14" Type="http://schemas.openxmlformats.org/officeDocument/2006/relationships/tags" Target="../tags/tag463.xml"/><Relationship Id="rId22" Type="http://schemas.openxmlformats.org/officeDocument/2006/relationships/tags" Target="../tags/tag471.xml"/><Relationship Id="rId27" Type="http://schemas.openxmlformats.org/officeDocument/2006/relationships/tags" Target="../tags/tag476.xml"/><Relationship Id="rId30" Type="http://schemas.openxmlformats.org/officeDocument/2006/relationships/tags" Target="../tags/tag479.xml"/><Relationship Id="rId35" Type="http://schemas.openxmlformats.org/officeDocument/2006/relationships/tags" Target="../tags/tag484.xml"/><Relationship Id="rId43" Type="http://schemas.openxmlformats.org/officeDocument/2006/relationships/tags" Target="../tags/tag492.xml"/><Relationship Id="rId48" Type="http://schemas.openxmlformats.org/officeDocument/2006/relationships/tags" Target="../tags/tag497.xml"/><Relationship Id="rId56" Type="http://schemas.openxmlformats.org/officeDocument/2006/relationships/tags" Target="../tags/tag505.xml"/><Relationship Id="rId64" Type="http://schemas.openxmlformats.org/officeDocument/2006/relationships/tags" Target="../tags/tag513.xml"/><Relationship Id="rId69" Type="http://schemas.openxmlformats.org/officeDocument/2006/relationships/tags" Target="../tags/tag518.xml"/><Relationship Id="rId77" Type="http://schemas.openxmlformats.org/officeDocument/2006/relationships/tags" Target="../tags/tag526.xml"/><Relationship Id="rId8" Type="http://schemas.openxmlformats.org/officeDocument/2006/relationships/tags" Target="../tags/tag457.xml"/><Relationship Id="rId51" Type="http://schemas.openxmlformats.org/officeDocument/2006/relationships/tags" Target="../tags/tag500.xml"/><Relationship Id="rId72" Type="http://schemas.openxmlformats.org/officeDocument/2006/relationships/tags" Target="../tags/tag521.xml"/><Relationship Id="rId80" Type="http://schemas.openxmlformats.org/officeDocument/2006/relationships/tags" Target="../tags/tag529.xml"/><Relationship Id="rId85" Type="http://schemas.openxmlformats.org/officeDocument/2006/relationships/image" Target="../media/image151.emf"/><Relationship Id="rId3" Type="http://schemas.openxmlformats.org/officeDocument/2006/relationships/tags" Target="../tags/tag452.xml"/><Relationship Id="rId12" Type="http://schemas.openxmlformats.org/officeDocument/2006/relationships/tags" Target="../tags/tag461.xml"/><Relationship Id="rId17" Type="http://schemas.openxmlformats.org/officeDocument/2006/relationships/tags" Target="../tags/tag466.xml"/><Relationship Id="rId25" Type="http://schemas.openxmlformats.org/officeDocument/2006/relationships/tags" Target="../tags/tag474.xml"/><Relationship Id="rId33" Type="http://schemas.openxmlformats.org/officeDocument/2006/relationships/tags" Target="../tags/tag482.xml"/><Relationship Id="rId38" Type="http://schemas.openxmlformats.org/officeDocument/2006/relationships/tags" Target="../tags/tag487.xml"/><Relationship Id="rId46" Type="http://schemas.openxmlformats.org/officeDocument/2006/relationships/tags" Target="../tags/tag495.xml"/><Relationship Id="rId59" Type="http://schemas.openxmlformats.org/officeDocument/2006/relationships/tags" Target="../tags/tag508.xml"/><Relationship Id="rId67" Type="http://schemas.openxmlformats.org/officeDocument/2006/relationships/tags" Target="../tags/tag516.xml"/><Relationship Id="rId20" Type="http://schemas.openxmlformats.org/officeDocument/2006/relationships/tags" Target="../tags/tag469.xml"/><Relationship Id="rId41" Type="http://schemas.openxmlformats.org/officeDocument/2006/relationships/tags" Target="../tags/tag490.xml"/><Relationship Id="rId54" Type="http://schemas.openxmlformats.org/officeDocument/2006/relationships/tags" Target="../tags/tag503.xml"/><Relationship Id="rId62" Type="http://schemas.openxmlformats.org/officeDocument/2006/relationships/tags" Target="../tags/tag511.xml"/><Relationship Id="rId70" Type="http://schemas.openxmlformats.org/officeDocument/2006/relationships/tags" Target="../tags/tag519.xml"/><Relationship Id="rId75" Type="http://schemas.openxmlformats.org/officeDocument/2006/relationships/tags" Target="../tags/tag524.xml"/><Relationship Id="rId83" Type="http://schemas.openxmlformats.org/officeDocument/2006/relationships/notesSlide" Target="../notesSlides/notesSlide30.xml"/><Relationship Id="rId1" Type="http://schemas.openxmlformats.org/officeDocument/2006/relationships/tags" Target="../tags/tag450.xml"/><Relationship Id="rId6" Type="http://schemas.openxmlformats.org/officeDocument/2006/relationships/tags" Target="../tags/tag455.xml"/><Relationship Id="rId15" Type="http://schemas.openxmlformats.org/officeDocument/2006/relationships/tags" Target="../tags/tag464.xml"/><Relationship Id="rId23" Type="http://schemas.openxmlformats.org/officeDocument/2006/relationships/tags" Target="../tags/tag472.xml"/><Relationship Id="rId28" Type="http://schemas.openxmlformats.org/officeDocument/2006/relationships/tags" Target="../tags/tag477.xml"/><Relationship Id="rId36" Type="http://schemas.openxmlformats.org/officeDocument/2006/relationships/tags" Target="../tags/tag485.xml"/><Relationship Id="rId49" Type="http://schemas.openxmlformats.org/officeDocument/2006/relationships/tags" Target="../tags/tag498.xml"/><Relationship Id="rId57" Type="http://schemas.openxmlformats.org/officeDocument/2006/relationships/tags" Target="../tags/tag506.xml"/><Relationship Id="rId10" Type="http://schemas.openxmlformats.org/officeDocument/2006/relationships/tags" Target="../tags/tag459.xml"/><Relationship Id="rId31" Type="http://schemas.openxmlformats.org/officeDocument/2006/relationships/tags" Target="../tags/tag480.xml"/><Relationship Id="rId44" Type="http://schemas.openxmlformats.org/officeDocument/2006/relationships/tags" Target="../tags/tag493.xml"/><Relationship Id="rId52" Type="http://schemas.openxmlformats.org/officeDocument/2006/relationships/tags" Target="../tags/tag501.xml"/><Relationship Id="rId60" Type="http://schemas.openxmlformats.org/officeDocument/2006/relationships/tags" Target="../tags/tag509.xml"/><Relationship Id="rId65" Type="http://schemas.openxmlformats.org/officeDocument/2006/relationships/tags" Target="../tags/tag514.xml"/><Relationship Id="rId73" Type="http://schemas.openxmlformats.org/officeDocument/2006/relationships/tags" Target="../tags/tag522.xml"/><Relationship Id="rId78" Type="http://schemas.openxmlformats.org/officeDocument/2006/relationships/tags" Target="../tags/tag527.xml"/><Relationship Id="rId81" Type="http://schemas.openxmlformats.org/officeDocument/2006/relationships/tags" Target="../tags/tag530.xml"/><Relationship Id="rId4" Type="http://schemas.openxmlformats.org/officeDocument/2006/relationships/tags" Target="../tags/tag453.xml"/><Relationship Id="rId9" Type="http://schemas.openxmlformats.org/officeDocument/2006/relationships/tags" Target="../tags/tag458.xml"/><Relationship Id="rId13" Type="http://schemas.openxmlformats.org/officeDocument/2006/relationships/tags" Target="../tags/tag462.xml"/><Relationship Id="rId18" Type="http://schemas.openxmlformats.org/officeDocument/2006/relationships/tags" Target="../tags/tag467.xml"/><Relationship Id="rId39" Type="http://schemas.openxmlformats.org/officeDocument/2006/relationships/tags" Target="../tags/tag488.xml"/><Relationship Id="rId34" Type="http://schemas.openxmlformats.org/officeDocument/2006/relationships/tags" Target="../tags/tag483.xml"/><Relationship Id="rId50" Type="http://schemas.openxmlformats.org/officeDocument/2006/relationships/tags" Target="../tags/tag499.xml"/><Relationship Id="rId55" Type="http://schemas.openxmlformats.org/officeDocument/2006/relationships/tags" Target="../tags/tag504.xml"/><Relationship Id="rId76" Type="http://schemas.openxmlformats.org/officeDocument/2006/relationships/tags" Target="../tags/tag525.xml"/><Relationship Id="rId7" Type="http://schemas.openxmlformats.org/officeDocument/2006/relationships/tags" Target="../tags/tag456.xml"/><Relationship Id="rId71" Type="http://schemas.openxmlformats.org/officeDocument/2006/relationships/tags" Target="../tags/tag520.xml"/><Relationship Id="rId2" Type="http://schemas.openxmlformats.org/officeDocument/2006/relationships/tags" Target="../tags/tag451.xml"/><Relationship Id="rId29" Type="http://schemas.openxmlformats.org/officeDocument/2006/relationships/tags" Target="../tags/tag478.xml"/><Relationship Id="rId24" Type="http://schemas.openxmlformats.org/officeDocument/2006/relationships/tags" Target="../tags/tag473.xml"/><Relationship Id="rId40" Type="http://schemas.openxmlformats.org/officeDocument/2006/relationships/tags" Target="../tags/tag489.xml"/><Relationship Id="rId45" Type="http://schemas.openxmlformats.org/officeDocument/2006/relationships/tags" Target="../tags/tag494.xml"/><Relationship Id="rId66" Type="http://schemas.openxmlformats.org/officeDocument/2006/relationships/tags" Target="../tags/tag515.xml"/><Relationship Id="rId61" Type="http://schemas.openxmlformats.org/officeDocument/2006/relationships/tags" Target="../tags/tag510.xml"/><Relationship Id="rId82"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26" Type="http://schemas.openxmlformats.org/officeDocument/2006/relationships/tags" Target="../tags/tag556.xml"/><Relationship Id="rId21" Type="http://schemas.openxmlformats.org/officeDocument/2006/relationships/tags" Target="../tags/tag551.xml"/><Relationship Id="rId42" Type="http://schemas.openxmlformats.org/officeDocument/2006/relationships/tags" Target="../tags/tag572.xml"/><Relationship Id="rId47" Type="http://schemas.openxmlformats.org/officeDocument/2006/relationships/tags" Target="../tags/tag577.xml"/><Relationship Id="rId63" Type="http://schemas.openxmlformats.org/officeDocument/2006/relationships/tags" Target="../tags/tag593.xml"/><Relationship Id="rId68" Type="http://schemas.openxmlformats.org/officeDocument/2006/relationships/image" Target="../media/image151.emf"/><Relationship Id="rId7" Type="http://schemas.openxmlformats.org/officeDocument/2006/relationships/tags" Target="../tags/tag537.xml"/><Relationship Id="rId2" Type="http://schemas.openxmlformats.org/officeDocument/2006/relationships/tags" Target="../tags/tag532.xml"/><Relationship Id="rId16" Type="http://schemas.openxmlformats.org/officeDocument/2006/relationships/tags" Target="../tags/tag546.xml"/><Relationship Id="rId29" Type="http://schemas.openxmlformats.org/officeDocument/2006/relationships/tags" Target="../tags/tag559.xml"/><Relationship Id="rId11" Type="http://schemas.openxmlformats.org/officeDocument/2006/relationships/tags" Target="../tags/tag541.xml"/><Relationship Id="rId24" Type="http://schemas.openxmlformats.org/officeDocument/2006/relationships/tags" Target="../tags/tag554.xml"/><Relationship Id="rId32" Type="http://schemas.openxmlformats.org/officeDocument/2006/relationships/tags" Target="../tags/tag562.xml"/><Relationship Id="rId37" Type="http://schemas.openxmlformats.org/officeDocument/2006/relationships/tags" Target="../tags/tag567.xml"/><Relationship Id="rId40" Type="http://schemas.openxmlformats.org/officeDocument/2006/relationships/tags" Target="../tags/tag570.xml"/><Relationship Id="rId45" Type="http://schemas.openxmlformats.org/officeDocument/2006/relationships/tags" Target="../tags/tag575.xml"/><Relationship Id="rId53" Type="http://schemas.openxmlformats.org/officeDocument/2006/relationships/tags" Target="../tags/tag583.xml"/><Relationship Id="rId58" Type="http://schemas.openxmlformats.org/officeDocument/2006/relationships/tags" Target="../tags/tag588.xml"/><Relationship Id="rId66" Type="http://schemas.openxmlformats.org/officeDocument/2006/relationships/notesSlide" Target="../notesSlides/notesSlide31.xml"/><Relationship Id="rId5" Type="http://schemas.openxmlformats.org/officeDocument/2006/relationships/tags" Target="../tags/tag535.xml"/><Relationship Id="rId61" Type="http://schemas.openxmlformats.org/officeDocument/2006/relationships/tags" Target="../tags/tag591.xml"/><Relationship Id="rId19" Type="http://schemas.openxmlformats.org/officeDocument/2006/relationships/tags" Target="../tags/tag549.xml"/><Relationship Id="rId14" Type="http://schemas.openxmlformats.org/officeDocument/2006/relationships/tags" Target="../tags/tag544.xml"/><Relationship Id="rId22" Type="http://schemas.openxmlformats.org/officeDocument/2006/relationships/tags" Target="../tags/tag552.xml"/><Relationship Id="rId27" Type="http://schemas.openxmlformats.org/officeDocument/2006/relationships/tags" Target="../tags/tag557.xml"/><Relationship Id="rId30" Type="http://schemas.openxmlformats.org/officeDocument/2006/relationships/tags" Target="../tags/tag560.xml"/><Relationship Id="rId35" Type="http://schemas.openxmlformats.org/officeDocument/2006/relationships/tags" Target="../tags/tag565.xml"/><Relationship Id="rId43" Type="http://schemas.openxmlformats.org/officeDocument/2006/relationships/tags" Target="../tags/tag573.xml"/><Relationship Id="rId48" Type="http://schemas.openxmlformats.org/officeDocument/2006/relationships/tags" Target="../tags/tag578.xml"/><Relationship Id="rId56" Type="http://schemas.openxmlformats.org/officeDocument/2006/relationships/tags" Target="../tags/tag586.xml"/><Relationship Id="rId64" Type="http://schemas.openxmlformats.org/officeDocument/2006/relationships/tags" Target="../tags/tag594.xml"/><Relationship Id="rId69" Type="http://schemas.openxmlformats.org/officeDocument/2006/relationships/image" Target="../media/image152.png"/><Relationship Id="rId8" Type="http://schemas.openxmlformats.org/officeDocument/2006/relationships/tags" Target="../tags/tag538.xml"/><Relationship Id="rId51" Type="http://schemas.openxmlformats.org/officeDocument/2006/relationships/tags" Target="../tags/tag581.xml"/><Relationship Id="rId3" Type="http://schemas.openxmlformats.org/officeDocument/2006/relationships/tags" Target="../tags/tag533.xml"/><Relationship Id="rId12" Type="http://schemas.openxmlformats.org/officeDocument/2006/relationships/tags" Target="../tags/tag542.xml"/><Relationship Id="rId17" Type="http://schemas.openxmlformats.org/officeDocument/2006/relationships/tags" Target="../tags/tag547.xml"/><Relationship Id="rId25" Type="http://schemas.openxmlformats.org/officeDocument/2006/relationships/tags" Target="../tags/tag555.xml"/><Relationship Id="rId33" Type="http://schemas.openxmlformats.org/officeDocument/2006/relationships/tags" Target="../tags/tag563.xml"/><Relationship Id="rId38" Type="http://schemas.openxmlformats.org/officeDocument/2006/relationships/tags" Target="../tags/tag568.xml"/><Relationship Id="rId46" Type="http://schemas.openxmlformats.org/officeDocument/2006/relationships/tags" Target="../tags/tag576.xml"/><Relationship Id="rId59" Type="http://schemas.openxmlformats.org/officeDocument/2006/relationships/tags" Target="../tags/tag589.xml"/><Relationship Id="rId67" Type="http://schemas.openxmlformats.org/officeDocument/2006/relationships/oleObject" Target="../embeddings/oleObject13.bin"/><Relationship Id="rId20" Type="http://schemas.openxmlformats.org/officeDocument/2006/relationships/tags" Target="../tags/tag550.xml"/><Relationship Id="rId41" Type="http://schemas.openxmlformats.org/officeDocument/2006/relationships/tags" Target="../tags/tag571.xml"/><Relationship Id="rId54" Type="http://schemas.openxmlformats.org/officeDocument/2006/relationships/tags" Target="../tags/tag584.xml"/><Relationship Id="rId62" Type="http://schemas.openxmlformats.org/officeDocument/2006/relationships/tags" Target="../tags/tag592.xml"/><Relationship Id="rId70" Type="http://schemas.openxmlformats.org/officeDocument/2006/relationships/image" Target="../media/image153.svg"/><Relationship Id="rId1" Type="http://schemas.openxmlformats.org/officeDocument/2006/relationships/tags" Target="../tags/tag531.xml"/><Relationship Id="rId6" Type="http://schemas.openxmlformats.org/officeDocument/2006/relationships/tags" Target="../tags/tag536.xml"/><Relationship Id="rId15" Type="http://schemas.openxmlformats.org/officeDocument/2006/relationships/tags" Target="../tags/tag545.xml"/><Relationship Id="rId23" Type="http://schemas.openxmlformats.org/officeDocument/2006/relationships/tags" Target="../tags/tag553.xml"/><Relationship Id="rId28" Type="http://schemas.openxmlformats.org/officeDocument/2006/relationships/tags" Target="../tags/tag558.xml"/><Relationship Id="rId36" Type="http://schemas.openxmlformats.org/officeDocument/2006/relationships/tags" Target="../tags/tag566.xml"/><Relationship Id="rId49" Type="http://schemas.openxmlformats.org/officeDocument/2006/relationships/tags" Target="../tags/tag579.xml"/><Relationship Id="rId57" Type="http://schemas.openxmlformats.org/officeDocument/2006/relationships/tags" Target="../tags/tag587.xml"/><Relationship Id="rId10" Type="http://schemas.openxmlformats.org/officeDocument/2006/relationships/tags" Target="../tags/tag540.xml"/><Relationship Id="rId31" Type="http://schemas.openxmlformats.org/officeDocument/2006/relationships/tags" Target="../tags/tag561.xml"/><Relationship Id="rId44" Type="http://schemas.openxmlformats.org/officeDocument/2006/relationships/tags" Target="../tags/tag574.xml"/><Relationship Id="rId52" Type="http://schemas.openxmlformats.org/officeDocument/2006/relationships/tags" Target="../tags/tag582.xml"/><Relationship Id="rId60" Type="http://schemas.openxmlformats.org/officeDocument/2006/relationships/tags" Target="../tags/tag590.xml"/><Relationship Id="rId65" Type="http://schemas.openxmlformats.org/officeDocument/2006/relationships/slideLayout" Target="../slideLayouts/slideLayout44.xml"/><Relationship Id="rId4" Type="http://schemas.openxmlformats.org/officeDocument/2006/relationships/tags" Target="../tags/tag534.xml"/><Relationship Id="rId9" Type="http://schemas.openxmlformats.org/officeDocument/2006/relationships/tags" Target="../tags/tag539.xml"/><Relationship Id="rId13" Type="http://schemas.openxmlformats.org/officeDocument/2006/relationships/tags" Target="../tags/tag543.xml"/><Relationship Id="rId18" Type="http://schemas.openxmlformats.org/officeDocument/2006/relationships/tags" Target="../tags/tag548.xml"/><Relationship Id="rId39" Type="http://schemas.openxmlformats.org/officeDocument/2006/relationships/tags" Target="../tags/tag569.xml"/><Relationship Id="rId34" Type="http://schemas.openxmlformats.org/officeDocument/2006/relationships/tags" Target="../tags/tag564.xml"/><Relationship Id="rId50" Type="http://schemas.openxmlformats.org/officeDocument/2006/relationships/tags" Target="../tags/tag580.xml"/><Relationship Id="rId55" Type="http://schemas.openxmlformats.org/officeDocument/2006/relationships/tags" Target="../tags/tag585.xml"/></Relationships>
</file>

<file path=ppt/slides/_rels/slide35.xml.rels><?xml version="1.0" encoding="UTF-8" standalone="yes"?>
<Relationships xmlns="http://schemas.openxmlformats.org/package/2006/relationships"><Relationship Id="rId26" Type="http://schemas.openxmlformats.org/officeDocument/2006/relationships/tags" Target="../tags/tag620.xml"/><Relationship Id="rId21" Type="http://schemas.openxmlformats.org/officeDocument/2006/relationships/tags" Target="../tags/tag615.xml"/><Relationship Id="rId42" Type="http://schemas.openxmlformats.org/officeDocument/2006/relationships/tags" Target="../tags/tag636.xml"/><Relationship Id="rId47" Type="http://schemas.openxmlformats.org/officeDocument/2006/relationships/tags" Target="../tags/tag641.xml"/><Relationship Id="rId63" Type="http://schemas.openxmlformats.org/officeDocument/2006/relationships/tags" Target="../tags/tag657.xml"/><Relationship Id="rId68" Type="http://schemas.openxmlformats.org/officeDocument/2006/relationships/tags" Target="../tags/tag662.xml"/><Relationship Id="rId16" Type="http://schemas.openxmlformats.org/officeDocument/2006/relationships/tags" Target="../tags/tag610.xml"/><Relationship Id="rId11" Type="http://schemas.openxmlformats.org/officeDocument/2006/relationships/tags" Target="../tags/tag605.xml"/><Relationship Id="rId24" Type="http://schemas.openxmlformats.org/officeDocument/2006/relationships/tags" Target="../tags/tag618.xml"/><Relationship Id="rId32" Type="http://schemas.openxmlformats.org/officeDocument/2006/relationships/tags" Target="../tags/tag626.xml"/><Relationship Id="rId37" Type="http://schemas.openxmlformats.org/officeDocument/2006/relationships/tags" Target="../tags/tag631.xml"/><Relationship Id="rId40" Type="http://schemas.openxmlformats.org/officeDocument/2006/relationships/tags" Target="../tags/tag634.xml"/><Relationship Id="rId45" Type="http://schemas.openxmlformats.org/officeDocument/2006/relationships/tags" Target="../tags/tag639.xml"/><Relationship Id="rId53" Type="http://schemas.openxmlformats.org/officeDocument/2006/relationships/tags" Target="../tags/tag647.xml"/><Relationship Id="rId58" Type="http://schemas.openxmlformats.org/officeDocument/2006/relationships/tags" Target="../tags/tag652.xml"/><Relationship Id="rId66" Type="http://schemas.openxmlformats.org/officeDocument/2006/relationships/tags" Target="../tags/tag660.xml"/><Relationship Id="rId74" Type="http://schemas.openxmlformats.org/officeDocument/2006/relationships/oleObject" Target="../embeddings/oleObject14.bin"/><Relationship Id="rId5" Type="http://schemas.openxmlformats.org/officeDocument/2006/relationships/tags" Target="../tags/tag599.xml"/><Relationship Id="rId61" Type="http://schemas.openxmlformats.org/officeDocument/2006/relationships/tags" Target="../tags/tag655.xml"/><Relationship Id="rId19" Type="http://schemas.openxmlformats.org/officeDocument/2006/relationships/tags" Target="../tags/tag613.xml"/><Relationship Id="rId14" Type="http://schemas.openxmlformats.org/officeDocument/2006/relationships/tags" Target="../tags/tag608.xml"/><Relationship Id="rId22" Type="http://schemas.openxmlformats.org/officeDocument/2006/relationships/tags" Target="../tags/tag616.xml"/><Relationship Id="rId27" Type="http://schemas.openxmlformats.org/officeDocument/2006/relationships/tags" Target="../tags/tag621.xml"/><Relationship Id="rId30" Type="http://schemas.openxmlformats.org/officeDocument/2006/relationships/tags" Target="../tags/tag624.xml"/><Relationship Id="rId35" Type="http://schemas.openxmlformats.org/officeDocument/2006/relationships/tags" Target="../tags/tag629.xml"/><Relationship Id="rId43" Type="http://schemas.openxmlformats.org/officeDocument/2006/relationships/tags" Target="../tags/tag637.xml"/><Relationship Id="rId48" Type="http://schemas.openxmlformats.org/officeDocument/2006/relationships/tags" Target="../tags/tag642.xml"/><Relationship Id="rId56" Type="http://schemas.openxmlformats.org/officeDocument/2006/relationships/tags" Target="../tags/tag650.xml"/><Relationship Id="rId64" Type="http://schemas.openxmlformats.org/officeDocument/2006/relationships/tags" Target="../tags/tag658.xml"/><Relationship Id="rId69" Type="http://schemas.openxmlformats.org/officeDocument/2006/relationships/tags" Target="../tags/tag663.xml"/><Relationship Id="rId77" Type="http://schemas.openxmlformats.org/officeDocument/2006/relationships/image" Target="../media/image148.svg"/><Relationship Id="rId8" Type="http://schemas.openxmlformats.org/officeDocument/2006/relationships/tags" Target="../tags/tag602.xml"/><Relationship Id="rId51" Type="http://schemas.openxmlformats.org/officeDocument/2006/relationships/tags" Target="../tags/tag645.xml"/><Relationship Id="rId72" Type="http://schemas.openxmlformats.org/officeDocument/2006/relationships/image" Target="../media/image154.png"/><Relationship Id="rId3" Type="http://schemas.openxmlformats.org/officeDocument/2006/relationships/tags" Target="../tags/tag597.xml"/><Relationship Id="rId12" Type="http://schemas.openxmlformats.org/officeDocument/2006/relationships/tags" Target="../tags/tag606.xml"/><Relationship Id="rId17" Type="http://schemas.openxmlformats.org/officeDocument/2006/relationships/tags" Target="../tags/tag611.xml"/><Relationship Id="rId25" Type="http://schemas.openxmlformats.org/officeDocument/2006/relationships/tags" Target="../tags/tag619.xml"/><Relationship Id="rId33" Type="http://schemas.openxmlformats.org/officeDocument/2006/relationships/tags" Target="../tags/tag627.xml"/><Relationship Id="rId38" Type="http://schemas.openxmlformats.org/officeDocument/2006/relationships/tags" Target="../tags/tag632.xml"/><Relationship Id="rId46" Type="http://schemas.openxmlformats.org/officeDocument/2006/relationships/tags" Target="../tags/tag640.xml"/><Relationship Id="rId59" Type="http://schemas.openxmlformats.org/officeDocument/2006/relationships/tags" Target="../tags/tag653.xml"/><Relationship Id="rId67" Type="http://schemas.openxmlformats.org/officeDocument/2006/relationships/tags" Target="../tags/tag661.xml"/><Relationship Id="rId20" Type="http://schemas.openxmlformats.org/officeDocument/2006/relationships/tags" Target="../tags/tag614.xml"/><Relationship Id="rId41" Type="http://schemas.openxmlformats.org/officeDocument/2006/relationships/tags" Target="../tags/tag635.xml"/><Relationship Id="rId54" Type="http://schemas.openxmlformats.org/officeDocument/2006/relationships/tags" Target="../tags/tag648.xml"/><Relationship Id="rId62" Type="http://schemas.openxmlformats.org/officeDocument/2006/relationships/tags" Target="../tags/tag656.xml"/><Relationship Id="rId70" Type="http://schemas.openxmlformats.org/officeDocument/2006/relationships/slideLayout" Target="../slideLayouts/slideLayout44.xml"/><Relationship Id="rId75" Type="http://schemas.openxmlformats.org/officeDocument/2006/relationships/image" Target="../media/image151.emf"/><Relationship Id="rId1" Type="http://schemas.openxmlformats.org/officeDocument/2006/relationships/tags" Target="../tags/tag595.xml"/><Relationship Id="rId6" Type="http://schemas.openxmlformats.org/officeDocument/2006/relationships/tags" Target="../tags/tag600.xml"/><Relationship Id="rId15" Type="http://schemas.openxmlformats.org/officeDocument/2006/relationships/tags" Target="../tags/tag609.xml"/><Relationship Id="rId23" Type="http://schemas.openxmlformats.org/officeDocument/2006/relationships/tags" Target="../tags/tag617.xml"/><Relationship Id="rId28" Type="http://schemas.openxmlformats.org/officeDocument/2006/relationships/tags" Target="../tags/tag622.xml"/><Relationship Id="rId36" Type="http://schemas.openxmlformats.org/officeDocument/2006/relationships/tags" Target="../tags/tag630.xml"/><Relationship Id="rId49" Type="http://schemas.openxmlformats.org/officeDocument/2006/relationships/tags" Target="../tags/tag643.xml"/><Relationship Id="rId57" Type="http://schemas.openxmlformats.org/officeDocument/2006/relationships/tags" Target="../tags/tag651.xml"/><Relationship Id="rId10" Type="http://schemas.openxmlformats.org/officeDocument/2006/relationships/tags" Target="../tags/tag604.xml"/><Relationship Id="rId31" Type="http://schemas.openxmlformats.org/officeDocument/2006/relationships/tags" Target="../tags/tag625.xml"/><Relationship Id="rId44" Type="http://schemas.openxmlformats.org/officeDocument/2006/relationships/tags" Target="../tags/tag638.xml"/><Relationship Id="rId52" Type="http://schemas.openxmlformats.org/officeDocument/2006/relationships/tags" Target="../tags/tag646.xml"/><Relationship Id="rId60" Type="http://schemas.openxmlformats.org/officeDocument/2006/relationships/tags" Target="../tags/tag654.xml"/><Relationship Id="rId65" Type="http://schemas.openxmlformats.org/officeDocument/2006/relationships/tags" Target="../tags/tag659.xml"/><Relationship Id="rId73" Type="http://schemas.openxmlformats.org/officeDocument/2006/relationships/image" Target="../media/image8.emf"/><Relationship Id="rId4" Type="http://schemas.openxmlformats.org/officeDocument/2006/relationships/tags" Target="../tags/tag598.xml"/><Relationship Id="rId9" Type="http://schemas.openxmlformats.org/officeDocument/2006/relationships/tags" Target="../tags/tag603.xml"/><Relationship Id="rId13" Type="http://schemas.openxmlformats.org/officeDocument/2006/relationships/tags" Target="../tags/tag607.xml"/><Relationship Id="rId18" Type="http://schemas.openxmlformats.org/officeDocument/2006/relationships/tags" Target="../tags/tag612.xml"/><Relationship Id="rId39" Type="http://schemas.openxmlformats.org/officeDocument/2006/relationships/tags" Target="../tags/tag633.xml"/><Relationship Id="rId34" Type="http://schemas.openxmlformats.org/officeDocument/2006/relationships/tags" Target="../tags/tag628.xml"/><Relationship Id="rId50" Type="http://schemas.openxmlformats.org/officeDocument/2006/relationships/tags" Target="../tags/tag644.xml"/><Relationship Id="rId55" Type="http://schemas.openxmlformats.org/officeDocument/2006/relationships/tags" Target="../tags/tag649.xml"/><Relationship Id="rId76" Type="http://schemas.openxmlformats.org/officeDocument/2006/relationships/image" Target="../media/image147.png"/><Relationship Id="rId7" Type="http://schemas.openxmlformats.org/officeDocument/2006/relationships/tags" Target="../tags/tag601.xml"/><Relationship Id="rId71" Type="http://schemas.openxmlformats.org/officeDocument/2006/relationships/notesSlide" Target="../notesSlides/notesSlide32.xml"/><Relationship Id="rId2" Type="http://schemas.openxmlformats.org/officeDocument/2006/relationships/tags" Target="../tags/tag596.xml"/><Relationship Id="rId29" Type="http://schemas.openxmlformats.org/officeDocument/2006/relationships/tags" Target="../tags/tag623.xml"/></Relationships>
</file>

<file path=ppt/slides/_rels/slide36.xml.rels><?xml version="1.0" encoding="UTF-8" standalone="yes"?>
<Relationships xmlns="http://schemas.openxmlformats.org/package/2006/relationships"><Relationship Id="rId8" Type="http://schemas.openxmlformats.org/officeDocument/2006/relationships/tags" Target="../tags/tag671.xml"/><Relationship Id="rId13" Type="http://schemas.openxmlformats.org/officeDocument/2006/relationships/tags" Target="../tags/tag676.xml"/><Relationship Id="rId18" Type="http://schemas.openxmlformats.org/officeDocument/2006/relationships/tags" Target="../tags/tag681.xml"/><Relationship Id="rId26" Type="http://schemas.openxmlformats.org/officeDocument/2006/relationships/image" Target="../media/image56.emf"/><Relationship Id="rId3" Type="http://schemas.openxmlformats.org/officeDocument/2006/relationships/tags" Target="../tags/tag666.xml"/><Relationship Id="rId21" Type="http://schemas.openxmlformats.org/officeDocument/2006/relationships/tags" Target="../tags/tag684.xml"/><Relationship Id="rId7" Type="http://schemas.openxmlformats.org/officeDocument/2006/relationships/tags" Target="../tags/tag670.xml"/><Relationship Id="rId12" Type="http://schemas.openxmlformats.org/officeDocument/2006/relationships/tags" Target="../tags/tag675.xml"/><Relationship Id="rId17" Type="http://schemas.openxmlformats.org/officeDocument/2006/relationships/tags" Target="../tags/tag680.xml"/><Relationship Id="rId25" Type="http://schemas.openxmlformats.org/officeDocument/2006/relationships/oleObject" Target="../embeddings/oleObject15.bin"/><Relationship Id="rId2" Type="http://schemas.openxmlformats.org/officeDocument/2006/relationships/tags" Target="../tags/tag665.xml"/><Relationship Id="rId16" Type="http://schemas.openxmlformats.org/officeDocument/2006/relationships/tags" Target="../tags/tag679.xml"/><Relationship Id="rId20" Type="http://schemas.openxmlformats.org/officeDocument/2006/relationships/tags" Target="../tags/tag683.xml"/><Relationship Id="rId1" Type="http://schemas.openxmlformats.org/officeDocument/2006/relationships/tags" Target="../tags/tag664.xml"/><Relationship Id="rId6" Type="http://schemas.openxmlformats.org/officeDocument/2006/relationships/tags" Target="../tags/tag669.xml"/><Relationship Id="rId11" Type="http://schemas.openxmlformats.org/officeDocument/2006/relationships/tags" Target="../tags/tag674.xml"/><Relationship Id="rId24" Type="http://schemas.openxmlformats.org/officeDocument/2006/relationships/image" Target="../media/image154.png"/><Relationship Id="rId5" Type="http://schemas.openxmlformats.org/officeDocument/2006/relationships/tags" Target="../tags/tag668.xml"/><Relationship Id="rId15" Type="http://schemas.openxmlformats.org/officeDocument/2006/relationships/tags" Target="../tags/tag678.xml"/><Relationship Id="rId23" Type="http://schemas.openxmlformats.org/officeDocument/2006/relationships/notesSlide" Target="../notesSlides/notesSlide33.xml"/><Relationship Id="rId28" Type="http://schemas.openxmlformats.org/officeDocument/2006/relationships/image" Target="../media/image156.svg"/><Relationship Id="rId10" Type="http://schemas.openxmlformats.org/officeDocument/2006/relationships/tags" Target="../tags/tag673.xml"/><Relationship Id="rId19" Type="http://schemas.openxmlformats.org/officeDocument/2006/relationships/tags" Target="../tags/tag682.xml"/><Relationship Id="rId4" Type="http://schemas.openxmlformats.org/officeDocument/2006/relationships/tags" Target="../tags/tag667.xml"/><Relationship Id="rId9" Type="http://schemas.openxmlformats.org/officeDocument/2006/relationships/tags" Target="../tags/tag672.xml"/><Relationship Id="rId14" Type="http://schemas.openxmlformats.org/officeDocument/2006/relationships/tags" Target="../tags/tag677.xml"/><Relationship Id="rId22" Type="http://schemas.openxmlformats.org/officeDocument/2006/relationships/slideLayout" Target="../slideLayouts/slideLayout46.xml"/><Relationship Id="rId27" Type="http://schemas.openxmlformats.org/officeDocument/2006/relationships/image" Target="../media/image155.png"/></Relationships>
</file>

<file path=ppt/slides/_rels/slide37.xml.rels><?xml version="1.0" encoding="UTF-8" standalone="yes"?>
<Relationships xmlns="http://schemas.openxmlformats.org/package/2006/relationships"><Relationship Id="rId13" Type="http://schemas.openxmlformats.org/officeDocument/2006/relationships/tags" Target="../tags/tag697.xml"/><Relationship Id="rId18" Type="http://schemas.openxmlformats.org/officeDocument/2006/relationships/tags" Target="../tags/tag702.xml"/><Relationship Id="rId26" Type="http://schemas.openxmlformats.org/officeDocument/2006/relationships/tags" Target="../tags/tag710.xml"/><Relationship Id="rId39" Type="http://schemas.openxmlformats.org/officeDocument/2006/relationships/tags" Target="../tags/tag723.xml"/><Relationship Id="rId21" Type="http://schemas.openxmlformats.org/officeDocument/2006/relationships/tags" Target="../tags/tag705.xml"/><Relationship Id="rId34" Type="http://schemas.openxmlformats.org/officeDocument/2006/relationships/tags" Target="../tags/tag718.xml"/><Relationship Id="rId42" Type="http://schemas.openxmlformats.org/officeDocument/2006/relationships/tags" Target="../tags/tag726.xml"/><Relationship Id="rId47" Type="http://schemas.openxmlformats.org/officeDocument/2006/relationships/tags" Target="../tags/tag731.xml"/><Relationship Id="rId50" Type="http://schemas.openxmlformats.org/officeDocument/2006/relationships/tags" Target="../tags/tag734.xml"/><Relationship Id="rId55" Type="http://schemas.openxmlformats.org/officeDocument/2006/relationships/slideLayout" Target="../slideLayouts/slideLayout44.xml"/><Relationship Id="rId7" Type="http://schemas.openxmlformats.org/officeDocument/2006/relationships/tags" Target="../tags/tag691.xml"/><Relationship Id="rId2" Type="http://schemas.openxmlformats.org/officeDocument/2006/relationships/tags" Target="../tags/tag686.xml"/><Relationship Id="rId16" Type="http://schemas.openxmlformats.org/officeDocument/2006/relationships/tags" Target="../tags/tag700.xml"/><Relationship Id="rId29" Type="http://schemas.openxmlformats.org/officeDocument/2006/relationships/tags" Target="../tags/tag713.xml"/><Relationship Id="rId11" Type="http://schemas.openxmlformats.org/officeDocument/2006/relationships/tags" Target="../tags/tag695.xml"/><Relationship Id="rId24" Type="http://schemas.openxmlformats.org/officeDocument/2006/relationships/tags" Target="../tags/tag708.xml"/><Relationship Id="rId32" Type="http://schemas.openxmlformats.org/officeDocument/2006/relationships/tags" Target="../tags/tag716.xml"/><Relationship Id="rId37" Type="http://schemas.openxmlformats.org/officeDocument/2006/relationships/tags" Target="../tags/tag721.xml"/><Relationship Id="rId40" Type="http://schemas.openxmlformats.org/officeDocument/2006/relationships/tags" Target="../tags/tag724.xml"/><Relationship Id="rId45" Type="http://schemas.openxmlformats.org/officeDocument/2006/relationships/tags" Target="../tags/tag729.xml"/><Relationship Id="rId53" Type="http://schemas.openxmlformats.org/officeDocument/2006/relationships/tags" Target="../tags/tag737.xml"/><Relationship Id="rId58" Type="http://schemas.openxmlformats.org/officeDocument/2006/relationships/image" Target="../media/image151.emf"/><Relationship Id="rId5" Type="http://schemas.openxmlformats.org/officeDocument/2006/relationships/tags" Target="../tags/tag689.xml"/><Relationship Id="rId19" Type="http://schemas.openxmlformats.org/officeDocument/2006/relationships/tags" Target="../tags/tag703.xml"/><Relationship Id="rId4" Type="http://schemas.openxmlformats.org/officeDocument/2006/relationships/tags" Target="../tags/tag688.xml"/><Relationship Id="rId9" Type="http://schemas.openxmlformats.org/officeDocument/2006/relationships/tags" Target="../tags/tag693.xml"/><Relationship Id="rId14" Type="http://schemas.openxmlformats.org/officeDocument/2006/relationships/tags" Target="../tags/tag698.xml"/><Relationship Id="rId22" Type="http://schemas.openxmlformats.org/officeDocument/2006/relationships/tags" Target="../tags/tag706.xml"/><Relationship Id="rId27" Type="http://schemas.openxmlformats.org/officeDocument/2006/relationships/tags" Target="../tags/tag711.xml"/><Relationship Id="rId30" Type="http://schemas.openxmlformats.org/officeDocument/2006/relationships/tags" Target="../tags/tag714.xml"/><Relationship Id="rId35" Type="http://schemas.openxmlformats.org/officeDocument/2006/relationships/tags" Target="../tags/tag719.xml"/><Relationship Id="rId43" Type="http://schemas.openxmlformats.org/officeDocument/2006/relationships/tags" Target="../tags/tag727.xml"/><Relationship Id="rId48" Type="http://schemas.openxmlformats.org/officeDocument/2006/relationships/tags" Target="../tags/tag732.xml"/><Relationship Id="rId56" Type="http://schemas.openxmlformats.org/officeDocument/2006/relationships/notesSlide" Target="../notesSlides/notesSlide34.xml"/><Relationship Id="rId8" Type="http://schemas.openxmlformats.org/officeDocument/2006/relationships/tags" Target="../tags/tag692.xml"/><Relationship Id="rId51" Type="http://schemas.openxmlformats.org/officeDocument/2006/relationships/tags" Target="../tags/tag735.xml"/><Relationship Id="rId3" Type="http://schemas.openxmlformats.org/officeDocument/2006/relationships/tags" Target="../tags/tag687.xml"/><Relationship Id="rId12" Type="http://schemas.openxmlformats.org/officeDocument/2006/relationships/tags" Target="../tags/tag696.xml"/><Relationship Id="rId17" Type="http://schemas.openxmlformats.org/officeDocument/2006/relationships/tags" Target="../tags/tag701.xml"/><Relationship Id="rId25" Type="http://schemas.openxmlformats.org/officeDocument/2006/relationships/tags" Target="../tags/tag709.xml"/><Relationship Id="rId33" Type="http://schemas.openxmlformats.org/officeDocument/2006/relationships/tags" Target="../tags/tag717.xml"/><Relationship Id="rId38" Type="http://schemas.openxmlformats.org/officeDocument/2006/relationships/tags" Target="../tags/tag722.xml"/><Relationship Id="rId46" Type="http://schemas.openxmlformats.org/officeDocument/2006/relationships/tags" Target="../tags/tag730.xml"/><Relationship Id="rId59" Type="http://schemas.openxmlformats.org/officeDocument/2006/relationships/image" Target="../media/image147.png"/><Relationship Id="rId20" Type="http://schemas.openxmlformats.org/officeDocument/2006/relationships/tags" Target="../tags/tag704.xml"/><Relationship Id="rId41" Type="http://schemas.openxmlformats.org/officeDocument/2006/relationships/tags" Target="../tags/tag725.xml"/><Relationship Id="rId54" Type="http://schemas.openxmlformats.org/officeDocument/2006/relationships/tags" Target="../tags/tag738.xml"/><Relationship Id="rId1" Type="http://schemas.openxmlformats.org/officeDocument/2006/relationships/tags" Target="../tags/tag685.xml"/><Relationship Id="rId6" Type="http://schemas.openxmlformats.org/officeDocument/2006/relationships/tags" Target="../tags/tag690.xml"/><Relationship Id="rId15" Type="http://schemas.openxmlformats.org/officeDocument/2006/relationships/tags" Target="../tags/tag699.xml"/><Relationship Id="rId23" Type="http://schemas.openxmlformats.org/officeDocument/2006/relationships/tags" Target="../tags/tag707.xml"/><Relationship Id="rId28" Type="http://schemas.openxmlformats.org/officeDocument/2006/relationships/tags" Target="../tags/tag712.xml"/><Relationship Id="rId36" Type="http://schemas.openxmlformats.org/officeDocument/2006/relationships/tags" Target="../tags/tag720.xml"/><Relationship Id="rId49" Type="http://schemas.openxmlformats.org/officeDocument/2006/relationships/tags" Target="../tags/tag733.xml"/><Relationship Id="rId57" Type="http://schemas.openxmlformats.org/officeDocument/2006/relationships/oleObject" Target="../embeddings/oleObject16.bin"/><Relationship Id="rId10" Type="http://schemas.openxmlformats.org/officeDocument/2006/relationships/tags" Target="../tags/tag694.xml"/><Relationship Id="rId31" Type="http://schemas.openxmlformats.org/officeDocument/2006/relationships/tags" Target="../tags/tag715.xml"/><Relationship Id="rId44" Type="http://schemas.openxmlformats.org/officeDocument/2006/relationships/tags" Target="../tags/tag728.xml"/><Relationship Id="rId52" Type="http://schemas.openxmlformats.org/officeDocument/2006/relationships/tags" Target="../tags/tag736.xml"/><Relationship Id="rId60" Type="http://schemas.openxmlformats.org/officeDocument/2006/relationships/image" Target="../media/image148.svg"/></Relationships>
</file>

<file path=ppt/slides/_rels/slide38.xml.rels><?xml version="1.0" encoding="UTF-8" standalone="yes"?>
<Relationships xmlns="http://schemas.openxmlformats.org/package/2006/relationships"><Relationship Id="rId8" Type="http://schemas.openxmlformats.org/officeDocument/2006/relationships/tags" Target="../tags/tag746.xml"/><Relationship Id="rId13" Type="http://schemas.openxmlformats.org/officeDocument/2006/relationships/tags" Target="../tags/tag751.xml"/><Relationship Id="rId18" Type="http://schemas.openxmlformats.org/officeDocument/2006/relationships/tags" Target="../tags/tag756.xml"/><Relationship Id="rId3" Type="http://schemas.openxmlformats.org/officeDocument/2006/relationships/tags" Target="../tags/tag741.xml"/><Relationship Id="rId21" Type="http://schemas.openxmlformats.org/officeDocument/2006/relationships/oleObject" Target="../embeddings/oleObject17.bin"/><Relationship Id="rId7" Type="http://schemas.openxmlformats.org/officeDocument/2006/relationships/tags" Target="../tags/tag745.xml"/><Relationship Id="rId12" Type="http://schemas.openxmlformats.org/officeDocument/2006/relationships/tags" Target="../tags/tag750.xml"/><Relationship Id="rId17" Type="http://schemas.openxmlformats.org/officeDocument/2006/relationships/tags" Target="../tags/tag755.xml"/><Relationship Id="rId2" Type="http://schemas.openxmlformats.org/officeDocument/2006/relationships/tags" Target="../tags/tag740.xml"/><Relationship Id="rId16" Type="http://schemas.openxmlformats.org/officeDocument/2006/relationships/tags" Target="../tags/tag754.xml"/><Relationship Id="rId20" Type="http://schemas.openxmlformats.org/officeDocument/2006/relationships/notesSlide" Target="../notesSlides/notesSlide35.xml"/><Relationship Id="rId1" Type="http://schemas.openxmlformats.org/officeDocument/2006/relationships/tags" Target="../tags/tag739.xml"/><Relationship Id="rId6" Type="http://schemas.openxmlformats.org/officeDocument/2006/relationships/tags" Target="../tags/tag744.xml"/><Relationship Id="rId11" Type="http://schemas.openxmlformats.org/officeDocument/2006/relationships/tags" Target="../tags/tag749.xml"/><Relationship Id="rId24" Type="http://schemas.openxmlformats.org/officeDocument/2006/relationships/image" Target="../media/image158.svg"/><Relationship Id="rId5" Type="http://schemas.openxmlformats.org/officeDocument/2006/relationships/tags" Target="../tags/tag743.xml"/><Relationship Id="rId15" Type="http://schemas.openxmlformats.org/officeDocument/2006/relationships/tags" Target="../tags/tag753.xml"/><Relationship Id="rId23" Type="http://schemas.openxmlformats.org/officeDocument/2006/relationships/image" Target="../media/image157.png"/><Relationship Id="rId10" Type="http://schemas.openxmlformats.org/officeDocument/2006/relationships/tags" Target="../tags/tag748.xml"/><Relationship Id="rId19" Type="http://schemas.openxmlformats.org/officeDocument/2006/relationships/slideLayout" Target="../slideLayouts/slideLayout46.xml"/><Relationship Id="rId4" Type="http://schemas.openxmlformats.org/officeDocument/2006/relationships/tags" Target="../tags/tag742.xml"/><Relationship Id="rId9" Type="http://schemas.openxmlformats.org/officeDocument/2006/relationships/tags" Target="../tags/tag747.xml"/><Relationship Id="rId14" Type="http://schemas.openxmlformats.org/officeDocument/2006/relationships/tags" Target="../tags/tag752.xml"/><Relationship Id="rId22" Type="http://schemas.openxmlformats.org/officeDocument/2006/relationships/image" Target="../media/image56.em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13" Type="http://schemas.openxmlformats.org/officeDocument/2006/relationships/tags" Target="../tags/tag28.xml"/><Relationship Id="rId18" Type="http://schemas.openxmlformats.org/officeDocument/2006/relationships/tags" Target="../tags/tag33.xml"/><Relationship Id="rId26" Type="http://schemas.openxmlformats.org/officeDocument/2006/relationships/tags" Target="../tags/tag41.xml"/><Relationship Id="rId3" Type="http://schemas.openxmlformats.org/officeDocument/2006/relationships/tags" Target="../tags/tag18.xml"/><Relationship Id="rId21" Type="http://schemas.openxmlformats.org/officeDocument/2006/relationships/tags" Target="../tags/tag36.xml"/><Relationship Id="rId34" Type="http://schemas.openxmlformats.org/officeDocument/2006/relationships/image" Target="../media/image54.png"/><Relationship Id="rId7" Type="http://schemas.openxmlformats.org/officeDocument/2006/relationships/tags" Target="../tags/tag22.xml"/><Relationship Id="rId12" Type="http://schemas.openxmlformats.org/officeDocument/2006/relationships/tags" Target="../tags/tag27.xml"/><Relationship Id="rId17" Type="http://schemas.openxmlformats.org/officeDocument/2006/relationships/tags" Target="../tags/tag32.xml"/><Relationship Id="rId25" Type="http://schemas.openxmlformats.org/officeDocument/2006/relationships/tags" Target="../tags/tag40.xml"/><Relationship Id="rId33" Type="http://schemas.openxmlformats.org/officeDocument/2006/relationships/image" Target="../media/image53.svg"/><Relationship Id="rId2" Type="http://schemas.openxmlformats.org/officeDocument/2006/relationships/tags" Target="../tags/tag17.xml"/><Relationship Id="rId16" Type="http://schemas.openxmlformats.org/officeDocument/2006/relationships/tags" Target="../tags/tag31.xml"/><Relationship Id="rId20" Type="http://schemas.openxmlformats.org/officeDocument/2006/relationships/tags" Target="../tags/tag35.xml"/><Relationship Id="rId29" Type="http://schemas.openxmlformats.org/officeDocument/2006/relationships/tags" Target="../tags/tag44.xml"/><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tags" Target="../tags/tag26.xml"/><Relationship Id="rId24" Type="http://schemas.openxmlformats.org/officeDocument/2006/relationships/tags" Target="../tags/tag39.xml"/><Relationship Id="rId32" Type="http://schemas.openxmlformats.org/officeDocument/2006/relationships/image" Target="../media/image52.png"/><Relationship Id="rId5" Type="http://schemas.openxmlformats.org/officeDocument/2006/relationships/tags" Target="../tags/tag20.xml"/><Relationship Id="rId15" Type="http://schemas.openxmlformats.org/officeDocument/2006/relationships/tags" Target="../tags/tag30.xml"/><Relationship Id="rId23" Type="http://schemas.openxmlformats.org/officeDocument/2006/relationships/tags" Target="../tags/tag38.xml"/><Relationship Id="rId28" Type="http://schemas.openxmlformats.org/officeDocument/2006/relationships/tags" Target="../tags/tag43.xml"/><Relationship Id="rId10" Type="http://schemas.openxmlformats.org/officeDocument/2006/relationships/tags" Target="../tags/tag25.xml"/><Relationship Id="rId19" Type="http://schemas.openxmlformats.org/officeDocument/2006/relationships/tags" Target="../tags/tag34.xml"/><Relationship Id="rId31" Type="http://schemas.openxmlformats.org/officeDocument/2006/relationships/notesSlide" Target="../notesSlides/notesSlide3.xml"/><Relationship Id="rId4" Type="http://schemas.openxmlformats.org/officeDocument/2006/relationships/tags" Target="../tags/tag19.xml"/><Relationship Id="rId9" Type="http://schemas.openxmlformats.org/officeDocument/2006/relationships/tags" Target="../tags/tag24.xml"/><Relationship Id="rId14" Type="http://schemas.openxmlformats.org/officeDocument/2006/relationships/tags" Target="../tags/tag29.xml"/><Relationship Id="rId22" Type="http://schemas.openxmlformats.org/officeDocument/2006/relationships/tags" Target="../tags/tag37.xml"/><Relationship Id="rId27" Type="http://schemas.openxmlformats.org/officeDocument/2006/relationships/tags" Target="../tags/tag42.xml"/><Relationship Id="rId30" Type="http://schemas.openxmlformats.org/officeDocument/2006/relationships/slideLayout" Target="../slideLayouts/slideLayout8.xml"/><Relationship Id="rId35" Type="http://schemas.openxmlformats.org/officeDocument/2006/relationships/image" Target="../media/image55.svg"/><Relationship Id="rId8" Type="http://schemas.openxmlformats.org/officeDocument/2006/relationships/tags" Target="../tags/tag23.xml"/></Relationships>
</file>

<file path=ppt/slides/_rels/slide40.xml.rels><?xml version="1.0" encoding="UTF-8" standalone="yes"?>
<Relationships xmlns="http://schemas.openxmlformats.org/package/2006/relationships"><Relationship Id="rId117" Type="http://schemas.openxmlformats.org/officeDocument/2006/relationships/tags" Target="../tags/tag873.xml"/><Relationship Id="rId21" Type="http://schemas.openxmlformats.org/officeDocument/2006/relationships/tags" Target="../tags/tag777.xml"/><Relationship Id="rId42" Type="http://schemas.openxmlformats.org/officeDocument/2006/relationships/tags" Target="../tags/tag798.xml"/><Relationship Id="rId63" Type="http://schemas.openxmlformats.org/officeDocument/2006/relationships/tags" Target="../tags/tag819.xml"/><Relationship Id="rId84" Type="http://schemas.openxmlformats.org/officeDocument/2006/relationships/tags" Target="../tags/tag840.xml"/><Relationship Id="rId138" Type="http://schemas.openxmlformats.org/officeDocument/2006/relationships/tags" Target="../tags/tag894.xml"/><Relationship Id="rId159" Type="http://schemas.openxmlformats.org/officeDocument/2006/relationships/tags" Target="../tags/tag915.xml"/><Relationship Id="rId170" Type="http://schemas.openxmlformats.org/officeDocument/2006/relationships/tags" Target="../tags/tag926.xml"/><Relationship Id="rId191" Type="http://schemas.openxmlformats.org/officeDocument/2006/relationships/tags" Target="../tags/tag947.xml"/><Relationship Id="rId205" Type="http://schemas.openxmlformats.org/officeDocument/2006/relationships/tags" Target="../tags/tag961.xml"/><Relationship Id="rId226" Type="http://schemas.openxmlformats.org/officeDocument/2006/relationships/tags" Target="../tags/tag982.xml"/><Relationship Id="rId107" Type="http://schemas.openxmlformats.org/officeDocument/2006/relationships/tags" Target="../tags/tag863.xml"/><Relationship Id="rId11" Type="http://schemas.openxmlformats.org/officeDocument/2006/relationships/tags" Target="../tags/tag767.xml"/><Relationship Id="rId32" Type="http://schemas.openxmlformats.org/officeDocument/2006/relationships/tags" Target="../tags/tag788.xml"/><Relationship Id="rId53" Type="http://schemas.openxmlformats.org/officeDocument/2006/relationships/tags" Target="../tags/tag809.xml"/><Relationship Id="rId74" Type="http://schemas.openxmlformats.org/officeDocument/2006/relationships/tags" Target="../tags/tag830.xml"/><Relationship Id="rId128" Type="http://schemas.openxmlformats.org/officeDocument/2006/relationships/tags" Target="../tags/tag884.xml"/><Relationship Id="rId149" Type="http://schemas.openxmlformats.org/officeDocument/2006/relationships/tags" Target="../tags/tag905.xml"/><Relationship Id="rId5" Type="http://schemas.openxmlformats.org/officeDocument/2006/relationships/tags" Target="../tags/tag761.xml"/><Relationship Id="rId95" Type="http://schemas.openxmlformats.org/officeDocument/2006/relationships/tags" Target="../tags/tag851.xml"/><Relationship Id="rId160" Type="http://schemas.openxmlformats.org/officeDocument/2006/relationships/tags" Target="../tags/tag916.xml"/><Relationship Id="rId181" Type="http://schemas.openxmlformats.org/officeDocument/2006/relationships/tags" Target="../tags/tag937.xml"/><Relationship Id="rId216" Type="http://schemas.openxmlformats.org/officeDocument/2006/relationships/tags" Target="../tags/tag972.xml"/><Relationship Id="rId237" Type="http://schemas.openxmlformats.org/officeDocument/2006/relationships/oleObject" Target="../embeddings/oleObject18.bin"/><Relationship Id="rId22" Type="http://schemas.openxmlformats.org/officeDocument/2006/relationships/tags" Target="../tags/tag778.xml"/><Relationship Id="rId43" Type="http://schemas.openxmlformats.org/officeDocument/2006/relationships/tags" Target="../tags/tag799.xml"/><Relationship Id="rId64" Type="http://schemas.openxmlformats.org/officeDocument/2006/relationships/tags" Target="../tags/tag820.xml"/><Relationship Id="rId118" Type="http://schemas.openxmlformats.org/officeDocument/2006/relationships/tags" Target="../tags/tag874.xml"/><Relationship Id="rId139" Type="http://schemas.openxmlformats.org/officeDocument/2006/relationships/tags" Target="../tags/tag895.xml"/><Relationship Id="rId85" Type="http://schemas.openxmlformats.org/officeDocument/2006/relationships/tags" Target="../tags/tag841.xml"/><Relationship Id="rId150" Type="http://schemas.openxmlformats.org/officeDocument/2006/relationships/tags" Target="../tags/tag906.xml"/><Relationship Id="rId171" Type="http://schemas.openxmlformats.org/officeDocument/2006/relationships/tags" Target="../tags/tag927.xml"/><Relationship Id="rId192" Type="http://schemas.openxmlformats.org/officeDocument/2006/relationships/tags" Target="../tags/tag948.xml"/><Relationship Id="rId206" Type="http://schemas.openxmlformats.org/officeDocument/2006/relationships/tags" Target="../tags/tag962.xml"/><Relationship Id="rId227" Type="http://schemas.openxmlformats.org/officeDocument/2006/relationships/tags" Target="../tags/tag983.xml"/><Relationship Id="rId12" Type="http://schemas.openxmlformats.org/officeDocument/2006/relationships/tags" Target="../tags/tag768.xml"/><Relationship Id="rId33" Type="http://schemas.openxmlformats.org/officeDocument/2006/relationships/tags" Target="../tags/tag789.xml"/><Relationship Id="rId108" Type="http://schemas.openxmlformats.org/officeDocument/2006/relationships/tags" Target="../tags/tag864.xml"/><Relationship Id="rId129" Type="http://schemas.openxmlformats.org/officeDocument/2006/relationships/tags" Target="../tags/tag885.xml"/><Relationship Id="rId54" Type="http://schemas.openxmlformats.org/officeDocument/2006/relationships/tags" Target="../tags/tag810.xml"/><Relationship Id="rId75" Type="http://schemas.openxmlformats.org/officeDocument/2006/relationships/tags" Target="../tags/tag831.xml"/><Relationship Id="rId96" Type="http://schemas.openxmlformats.org/officeDocument/2006/relationships/tags" Target="../tags/tag852.xml"/><Relationship Id="rId140" Type="http://schemas.openxmlformats.org/officeDocument/2006/relationships/tags" Target="../tags/tag896.xml"/><Relationship Id="rId161" Type="http://schemas.openxmlformats.org/officeDocument/2006/relationships/tags" Target="../tags/tag917.xml"/><Relationship Id="rId182" Type="http://schemas.openxmlformats.org/officeDocument/2006/relationships/tags" Target="../tags/tag938.xml"/><Relationship Id="rId217" Type="http://schemas.openxmlformats.org/officeDocument/2006/relationships/tags" Target="../tags/tag973.xml"/><Relationship Id="rId6" Type="http://schemas.openxmlformats.org/officeDocument/2006/relationships/tags" Target="../tags/tag762.xml"/><Relationship Id="rId238" Type="http://schemas.openxmlformats.org/officeDocument/2006/relationships/image" Target="../media/image151.emf"/><Relationship Id="rId23" Type="http://schemas.openxmlformats.org/officeDocument/2006/relationships/tags" Target="../tags/tag779.xml"/><Relationship Id="rId119" Type="http://schemas.openxmlformats.org/officeDocument/2006/relationships/tags" Target="../tags/tag875.xml"/><Relationship Id="rId44" Type="http://schemas.openxmlformats.org/officeDocument/2006/relationships/tags" Target="../tags/tag800.xml"/><Relationship Id="rId65" Type="http://schemas.openxmlformats.org/officeDocument/2006/relationships/tags" Target="../tags/tag821.xml"/><Relationship Id="rId86" Type="http://schemas.openxmlformats.org/officeDocument/2006/relationships/tags" Target="../tags/tag842.xml"/><Relationship Id="rId130" Type="http://schemas.openxmlformats.org/officeDocument/2006/relationships/tags" Target="../tags/tag886.xml"/><Relationship Id="rId151" Type="http://schemas.openxmlformats.org/officeDocument/2006/relationships/tags" Target="../tags/tag907.xml"/><Relationship Id="rId172" Type="http://schemas.openxmlformats.org/officeDocument/2006/relationships/tags" Target="../tags/tag928.xml"/><Relationship Id="rId193" Type="http://schemas.openxmlformats.org/officeDocument/2006/relationships/tags" Target="../tags/tag949.xml"/><Relationship Id="rId207" Type="http://schemas.openxmlformats.org/officeDocument/2006/relationships/tags" Target="../tags/tag963.xml"/><Relationship Id="rId228" Type="http://schemas.openxmlformats.org/officeDocument/2006/relationships/tags" Target="../tags/tag984.xml"/><Relationship Id="rId13" Type="http://schemas.openxmlformats.org/officeDocument/2006/relationships/tags" Target="../tags/tag769.xml"/><Relationship Id="rId109" Type="http://schemas.openxmlformats.org/officeDocument/2006/relationships/tags" Target="../tags/tag865.xml"/><Relationship Id="rId34" Type="http://schemas.openxmlformats.org/officeDocument/2006/relationships/tags" Target="../tags/tag790.xml"/><Relationship Id="rId55" Type="http://schemas.openxmlformats.org/officeDocument/2006/relationships/tags" Target="../tags/tag811.xml"/><Relationship Id="rId76" Type="http://schemas.openxmlformats.org/officeDocument/2006/relationships/tags" Target="../tags/tag832.xml"/><Relationship Id="rId97" Type="http://schemas.openxmlformats.org/officeDocument/2006/relationships/tags" Target="../tags/tag853.xml"/><Relationship Id="rId120" Type="http://schemas.openxmlformats.org/officeDocument/2006/relationships/tags" Target="../tags/tag876.xml"/><Relationship Id="rId141" Type="http://schemas.openxmlformats.org/officeDocument/2006/relationships/tags" Target="../tags/tag897.xml"/><Relationship Id="rId7" Type="http://schemas.openxmlformats.org/officeDocument/2006/relationships/tags" Target="../tags/tag763.xml"/><Relationship Id="rId162" Type="http://schemas.openxmlformats.org/officeDocument/2006/relationships/tags" Target="../tags/tag918.xml"/><Relationship Id="rId183" Type="http://schemas.openxmlformats.org/officeDocument/2006/relationships/tags" Target="../tags/tag939.xml"/><Relationship Id="rId218" Type="http://schemas.openxmlformats.org/officeDocument/2006/relationships/tags" Target="../tags/tag974.xml"/><Relationship Id="rId239" Type="http://schemas.openxmlformats.org/officeDocument/2006/relationships/image" Target="../media/image160.png"/><Relationship Id="rId24" Type="http://schemas.openxmlformats.org/officeDocument/2006/relationships/tags" Target="../tags/tag780.xml"/><Relationship Id="rId45" Type="http://schemas.openxmlformats.org/officeDocument/2006/relationships/tags" Target="../tags/tag801.xml"/><Relationship Id="rId66" Type="http://schemas.openxmlformats.org/officeDocument/2006/relationships/tags" Target="../tags/tag822.xml"/><Relationship Id="rId87" Type="http://schemas.openxmlformats.org/officeDocument/2006/relationships/tags" Target="../tags/tag843.xml"/><Relationship Id="rId110" Type="http://schemas.openxmlformats.org/officeDocument/2006/relationships/tags" Target="../tags/tag866.xml"/><Relationship Id="rId131" Type="http://schemas.openxmlformats.org/officeDocument/2006/relationships/tags" Target="../tags/tag887.xml"/><Relationship Id="rId152" Type="http://schemas.openxmlformats.org/officeDocument/2006/relationships/tags" Target="../tags/tag908.xml"/><Relationship Id="rId173" Type="http://schemas.openxmlformats.org/officeDocument/2006/relationships/tags" Target="../tags/tag929.xml"/><Relationship Id="rId194" Type="http://schemas.openxmlformats.org/officeDocument/2006/relationships/tags" Target="../tags/tag950.xml"/><Relationship Id="rId208" Type="http://schemas.openxmlformats.org/officeDocument/2006/relationships/tags" Target="../tags/tag964.xml"/><Relationship Id="rId229" Type="http://schemas.openxmlformats.org/officeDocument/2006/relationships/tags" Target="../tags/tag985.xml"/><Relationship Id="rId240" Type="http://schemas.openxmlformats.org/officeDocument/2006/relationships/image" Target="../media/image161.svg"/><Relationship Id="rId14" Type="http://schemas.openxmlformats.org/officeDocument/2006/relationships/tags" Target="../tags/tag770.xml"/><Relationship Id="rId35" Type="http://schemas.openxmlformats.org/officeDocument/2006/relationships/tags" Target="../tags/tag791.xml"/><Relationship Id="rId56" Type="http://schemas.openxmlformats.org/officeDocument/2006/relationships/tags" Target="../tags/tag812.xml"/><Relationship Id="rId77" Type="http://schemas.openxmlformats.org/officeDocument/2006/relationships/tags" Target="../tags/tag833.xml"/><Relationship Id="rId100" Type="http://schemas.openxmlformats.org/officeDocument/2006/relationships/tags" Target="../tags/tag856.xml"/><Relationship Id="rId8" Type="http://schemas.openxmlformats.org/officeDocument/2006/relationships/tags" Target="../tags/tag764.xml"/><Relationship Id="rId98" Type="http://schemas.openxmlformats.org/officeDocument/2006/relationships/tags" Target="../tags/tag854.xml"/><Relationship Id="rId121" Type="http://schemas.openxmlformats.org/officeDocument/2006/relationships/tags" Target="../tags/tag877.xml"/><Relationship Id="rId142" Type="http://schemas.openxmlformats.org/officeDocument/2006/relationships/tags" Target="../tags/tag898.xml"/><Relationship Id="rId163" Type="http://schemas.openxmlformats.org/officeDocument/2006/relationships/tags" Target="../tags/tag919.xml"/><Relationship Id="rId184" Type="http://schemas.openxmlformats.org/officeDocument/2006/relationships/tags" Target="../tags/tag940.xml"/><Relationship Id="rId219" Type="http://schemas.openxmlformats.org/officeDocument/2006/relationships/tags" Target="../tags/tag975.xml"/><Relationship Id="rId230" Type="http://schemas.openxmlformats.org/officeDocument/2006/relationships/tags" Target="../tags/tag986.xml"/><Relationship Id="rId25" Type="http://schemas.openxmlformats.org/officeDocument/2006/relationships/tags" Target="../tags/tag781.xml"/><Relationship Id="rId46" Type="http://schemas.openxmlformats.org/officeDocument/2006/relationships/tags" Target="../tags/tag802.xml"/><Relationship Id="rId67" Type="http://schemas.openxmlformats.org/officeDocument/2006/relationships/tags" Target="../tags/tag823.xml"/><Relationship Id="rId88" Type="http://schemas.openxmlformats.org/officeDocument/2006/relationships/tags" Target="../tags/tag844.xml"/><Relationship Id="rId111" Type="http://schemas.openxmlformats.org/officeDocument/2006/relationships/tags" Target="../tags/tag867.xml"/><Relationship Id="rId132" Type="http://schemas.openxmlformats.org/officeDocument/2006/relationships/tags" Target="../tags/tag888.xml"/><Relationship Id="rId153" Type="http://schemas.openxmlformats.org/officeDocument/2006/relationships/tags" Target="../tags/tag909.xml"/><Relationship Id="rId174" Type="http://schemas.openxmlformats.org/officeDocument/2006/relationships/tags" Target="../tags/tag930.xml"/><Relationship Id="rId195" Type="http://schemas.openxmlformats.org/officeDocument/2006/relationships/tags" Target="../tags/tag951.xml"/><Relationship Id="rId209" Type="http://schemas.openxmlformats.org/officeDocument/2006/relationships/tags" Target="../tags/tag965.xml"/><Relationship Id="rId190" Type="http://schemas.openxmlformats.org/officeDocument/2006/relationships/tags" Target="../tags/tag946.xml"/><Relationship Id="rId204" Type="http://schemas.openxmlformats.org/officeDocument/2006/relationships/tags" Target="../tags/tag960.xml"/><Relationship Id="rId220" Type="http://schemas.openxmlformats.org/officeDocument/2006/relationships/tags" Target="../tags/tag976.xml"/><Relationship Id="rId225" Type="http://schemas.openxmlformats.org/officeDocument/2006/relationships/tags" Target="../tags/tag981.xml"/><Relationship Id="rId15" Type="http://schemas.openxmlformats.org/officeDocument/2006/relationships/tags" Target="../tags/tag771.xml"/><Relationship Id="rId36" Type="http://schemas.openxmlformats.org/officeDocument/2006/relationships/tags" Target="../tags/tag792.xml"/><Relationship Id="rId57" Type="http://schemas.openxmlformats.org/officeDocument/2006/relationships/tags" Target="../tags/tag813.xml"/><Relationship Id="rId106" Type="http://schemas.openxmlformats.org/officeDocument/2006/relationships/tags" Target="../tags/tag862.xml"/><Relationship Id="rId127" Type="http://schemas.openxmlformats.org/officeDocument/2006/relationships/tags" Target="../tags/tag883.xml"/><Relationship Id="rId10" Type="http://schemas.openxmlformats.org/officeDocument/2006/relationships/tags" Target="../tags/tag766.xml"/><Relationship Id="rId31" Type="http://schemas.openxmlformats.org/officeDocument/2006/relationships/tags" Target="../tags/tag787.xml"/><Relationship Id="rId52" Type="http://schemas.openxmlformats.org/officeDocument/2006/relationships/tags" Target="../tags/tag808.xml"/><Relationship Id="rId73" Type="http://schemas.openxmlformats.org/officeDocument/2006/relationships/tags" Target="../tags/tag829.xml"/><Relationship Id="rId78" Type="http://schemas.openxmlformats.org/officeDocument/2006/relationships/tags" Target="../tags/tag834.xml"/><Relationship Id="rId94" Type="http://schemas.openxmlformats.org/officeDocument/2006/relationships/tags" Target="../tags/tag850.xml"/><Relationship Id="rId99" Type="http://schemas.openxmlformats.org/officeDocument/2006/relationships/tags" Target="../tags/tag855.xml"/><Relationship Id="rId101" Type="http://schemas.openxmlformats.org/officeDocument/2006/relationships/tags" Target="../tags/tag857.xml"/><Relationship Id="rId122" Type="http://schemas.openxmlformats.org/officeDocument/2006/relationships/tags" Target="../tags/tag878.xml"/><Relationship Id="rId143" Type="http://schemas.openxmlformats.org/officeDocument/2006/relationships/tags" Target="../tags/tag899.xml"/><Relationship Id="rId148" Type="http://schemas.openxmlformats.org/officeDocument/2006/relationships/tags" Target="../tags/tag904.xml"/><Relationship Id="rId164" Type="http://schemas.openxmlformats.org/officeDocument/2006/relationships/tags" Target="../tags/tag920.xml"/><Relationship Id="rId169" Type="http://schemas.openxmlformats.org/officeDocument/2006/relationships/tags" Target="../tags/tag925.xml"/><Relationship Id="rId185" Type="http://schemas.openxmlformats.org/officeDocument/2006/relationships/tags" Target="../tags/tag941.xml"/><Relationship Id="rId4" Type="http://schemas.openxmlformats.org/officeDocument/2006/relationships/tags" Target="../tags/tag760.xml"/><Relationship Id="rId9" Type="http://schemas.openxmlformats.org/officeDocument/2006/relationships/tags" Target="../tags/tag765.xml"/><Relationship Id="rId180" Type="http://schemas.openxmlformats.org/officeDocument/2006/relationships/tags" Target="../tags/tag936.xml"/><Relationship Id="rId210" Type="http://schemas.openxmlformats.org/officeDocument/2006/relationships/tags" Target="../tags/tag966.xml"/><Relationship Id="rId215" Type="http://schemas.openxmlformats.org/officeDocument/2006/relationships/tags" Target="../tags/tag971.xml"/><Relationship Id="rId236" Type="http://schemas.openxmlformats.org/officeDocument/2006/relationships/image" Target="../media/image159.jpeg"/><Relationship Id="rId26" Type="http://schemas.openxmlformats.org/officeDocument/2006/relationships/tags" Target="../tags/tag782.xml"/><Relationship Id="rId231" Type="http://schemas.openxmlformats.org/officeDocument/2006/relationships/tags" Target="../tags/tag987.xml"/><Relationship Id="rId47" Type="http://schemas.openxmlformats.org/officeDocument/2006/relationships/tags" Target="../tags/tag803.xml"/><Relationship Id="rId68" Type="http://schemas.openxmlformats.org/officeDocument/2006/relationships/tags" Target="../tags/tag824.xml"/><Relationship Id="rId89" Type="http://schemas.openxmlformats.org/officeDocument/2006/relationships/tags" Target="../tags/tag845.xml"/><Relationship Id="rId112" Type="http://schemas.openxmlformats.org/officeDocument/2006/relationships/tags" Target="../tags/tag868.xml"/><Relationship Id="rId133" Type="http://schemas.openxmlformats.org/officeDocument/2006/relationships/tags" Target="../tags/tag889.xml"/><Relationship Id="rId154" Type="http://schemas.openxmlformats.org/officeDocument/2006/relationships/tags" Target="../tags/tag910.xml"/><Relationship Id="rId175" Type="http://schemas.openxmlformats.org/officeDocument/2006/relationships/tags" Target="../tags/tag931.xml"/><Relationship Id="rId196" Type="http://schemas.openxmlformats.org/officeDocument/2006/relationships/tags" Target="../tags/tag952.xml"/><Relationship Id="rId200" Type="http://schemas.openxmlformats.org/officeDocument/2006/relationships/tags" Target="../tags/tag956.xml"/><Relationship Id="rId16" Type="http://schemas.openxmlformats.org/officeDocument/2006/relationships/tags" Target="../tags/tag772.xml"/><Relationship Id="rId221" Type="http://schemas.openxmlformats.org/officeDocument/2006/relationships/tags" Target="../tags/tag977.xml"/><Relationship Id="rId37" Type="http://schemas.openxmlformats.org/officeDocument/2006/relationships/tags" Target="../tags/tag793.xml"/><Relationship Id="rId58" Type="http://schemas.openxmlformats.org/officeDocument/2006/relationships/tags" Target="../tags/tag814.xml"/><Relationship Id="rId79" Type="http://schemas.openxmlformats.org/officeDocument/2006/relationships/tags" Target="../tags/tag835.xml"/><Relationship Id="rId102" Type="http://schemas.openxmlformats.org/officeDocument/2006/relationships/tags" Target="../tags/tag858.xml"/><Relationship Id="rId123" Type="http://schemas.openxmlformats.org/officeDocument/2006/relationships/tags" Target="../tags/tag879.xml"/><Relationship Id="rId144" Type="http://schemas.openxmlformats.org/officeDocument/2006/relationships/tags" Target="../tags/tag900.xml"/><Relationship Id="rId90" Type="http://schemas.openxmlformats.org/officeDocument/2006/relationships/tags" Target="../tags/tag846.xml"/><Relationship Id="rId165" Type="http://schemas.openxmlformats.org/officeDocument/2006/relationships/tags" Target="../tags/tag921.xml"/><Relationship Id="rId186" Type="http://schemas.openxmlformats.org/officeDocument/2006/relationships/tags" Target="../tags/tag942.xml"/><Relationship Id="rId211" Type="http://schemas.openxmlformats.org/officeDocument/2006/relationships/tags" Target="../tags/tag967.xml"/><Relationship Id="rId232" Type="http://schemas.openxmlformats.org/officeDocument/2006/relationships/tags" Target="../tags/tag988.xml"/><Relationship Id="rId27" Type="http://schemas.openxmlformats.org/officeDocument/2006/relationships/tags" Target="../tags/tag783.xml"/><Relationship Id="rId48" Type="http://schemas.openxmlformats.org/officeDocument/2006/relationships/tags" Target="../tags/tag804.xml"/><Relationship Id="rId69" Type="http://schemas.openxmlformats.org/officeDocument/2006/relationships/tags" Target="../tags/tag825.xml"/><Relationship Id="rId113" Type="http://schemas.openxmlformats.org/officeDocument/2006/relationships/tags" Target="../tags/tag869.xml"/><Relationship Id="rId134" Type="http://schemas.openxmlformats.org/officeDocument/2006/relationships/tags" Target="../tags/tag890.xml"/><Relationship Id="rId80" Type="http://schemas.openxmlformats.org/officeDocument/2006/relationships/tags" Target="../tags/tag836.xml"/><Relationship Id="rId155" Type="http://schemas.openxmlformats.org/officeDocument/2006/relationships/tags" Target="../tags/tag911.xml"/><Relationship Id="rId176" Type="http://schemas.openxmlformats.org/officeDocument/2006/relationships/tags" Target="../tags/tag932.xml"/><Relationship Id="rId197" Type="http://schemas.openxmlformats.org/officeDocument/2006/relationships/tags" Target="../tags/tag953.xml"/><Relationship Id="rId201" Type="http://schemas.openxmlformats.org/officeDocument/2006/relationships/tags" Target="../tags/tag957.xml"/><Relationship Id="rId222" Type="http://schemas.openxmlformats.org/officeDocument/2006/relationships/tags" Target="../tags/tag978.xml"/><Relationship Id="rId17" Type="http://schemas.openxmlformats.org/officeDocument/2006/relationships/tags" Target="../tags/tag773.xml"/><Relationship Id="rId38" Type="http://schemas.openxmlformats.org/officeDocument/2006/relationships/tags" Target="../tags/tag794.xml"/><Relationship Id="rId59" Type="http://schemas.openxmlformats.org/officeDocument/2006/relationships/tags" Target="../tags/tag815.xml"/><Relationship Id="rId103" Type="http://schemas.openxmlformats.org/officeDocument/2006/relationships/tags" Target="../tags/tag859.xml"/><Relationship Id="rId124" Type="http://schemas.openxmlformats.org/officeDocument/2006/relationships/tags" Target="../tags/tag880.xml"/><Relationship Id="rId70" Type="http://schemas.openxmlformats.org/officeDocument/2006/relationships/tags" Target="../tags/tag826.xml"/><Relationship Id="rId91" Type="http://schemas.openxmlformats.org/officeDocument/2006/relationships/tags" Target="../tags/tag847.xml"/><Relationship Id="rId145" Type="http://schemas.openxmlformats.org/officeDocument/2006/relationships/tags" Target="../tags/tag901.xml"/><Relationship Id="rId166" Type="http://schemas.openxmlformats.org/officeDocument/2006/relationships/tags" Target="../tags/tag922.xml"/><Relationship Id="rId187" Type="http://schemas.openxmlformats.org/officeDocument/2006/relationships/tags" Target="../tags/tag943.xml"/><Relationship Id="rId1" Type="http://schemas.openxmlformats.org/officeDocument/2006/relationships/tags" Target="../tags/tag757.xml"/><Relationship Id="rId212" Type="http://schemas.openxmlformats.org/officeDocument/2006/relationships/tags" Target="../tags/tag968.xml"/><Relationship Id="rId233" Type="http://schemas.openxmlformats.org/officeDocument/2006/relationships/tags" Target="../tags/tag989.xml"/><Relationship Id="rId28" Type="http://schemas.openxmlformats.org/officeDocument/2006/relationships/tags" Target="../tags/tag784.xml"/><Relationship Id="rId49" Type="http://schemas.openxmlformats.org/officeDocument/2006/relationships/tags" Target="../tags/tag805.xml"/><Relationship Id="rId114" Type="http://schemas.openxmlformats.org/officeDocument/2006/relationships/tags" Target="../tags/tag870.xml"/><Relationship Id="rId60" Type="http://schemas.openxmlformats.org/officeDocument/2006/relationships/tags" Target="../tags/tag816.xml"/><Relationship Id="rId81" Type="http://schemas.openxmlformats.org/officeDocument/2006/relationships/tags" Target="../tags/tag837.xml"/><Relationship Id="rId135" Type="http://schemas.openxmlformats.org/officeDocument/2006/relationships/tags" Target="../tags/tag891.xml"/><Relationship Id="rId156" Type="http://schemas.openxmlformats.org/officeDocument/2006/relationships/tags" Target="../tags/tag912.xml"/><Relationship Id="rId177" Type="http://schemas.openxmlformats.org/officeDocument/2006/relationships/tags" Target="../tags/tag933.xml"/><Relationship Id="rId198" Type="http://schemas.openxmlformats.org/officeDocument/2006/relationships/tags" Target="../tags/tag954.xml"/><Relationship Id="rId202" Type="http://schemas.openxmlformats.org/officeDocument/2006/relationships/tags" Target="../tags/tag958.xml"/><Relationship Id="rId223" Type="http://schemas.openxmlformats.org/officeDocument/2006/relationships/tags" Target="../tags/tag979.xml"/><Relationship Id="rId18" Type="http://schemas.openxmlformats.org/officeDocument/2006/relationships/tags" Target="../tags/tag774.xml"/><Relationship Id="rId39" Type="http://schemas.openxmlformats.org/officeDocument/2006/relationships/tags" Target="../tags/tag795.xml"/><Relationship Id="rId50" Type="http://schemas.openxmlformats.org/officeDocument/2006/relationships/tags" Target="../tags/tag806.xml"/><Relationship Id="rId104" Type="http://schemas.openxmlformats.org/officeDocument/2006/relationships/tags" Target="../tags/tag860.xml"/><Relationship Id="rId125" Type="http://schemas.openxmlformats.org/officeDocument/2006/relationships/tags" Target="../tags/tag881.xml"/><Relationship Id="rId146" Type="http://schemas.openxmlformats.org/officeDocument/2006/relationships/tags" Target="../tags/tag902.xml"/><Relationship Id="rId167" Type="http://schemas.openxmlformats.org/officeDocument/2006/relationships/tags" Target="../tags/tag923.xml"/><Relationship Id="rId188" Type="http://schemas.openxmlformats.org/officeDocument/2006/relationships/tags" Target="../tags/tag944.xml"/><Relationship Id="rId71" Type="http://schemas.openxmlformats.org/officeDocument/2006/relationships/tags" Target="../tags/tag827.xml"/><Relationship Id="rId92" Type="http://schemas.openxmlformats.org/officeDocument/2006/relationships/tags" Target="../tags/tag848.xml"/><Relationship Id="rId213" Type="http://schemas.openxmlformats.org/officeDocument/2006/relationships/tags" Target="../tags/tag969.xml"/><Relationship Id="rId234" Type="http://schemas.openxmlformats.org/officeDocument/2006/relationships/slideLayout" Target="../slideLayouts/slideLayout35.xml"/><Relationship Id="rId2" Type="http://schemas.openxmlformats.org/officeDocument/2006/relationships/tags" Target="../tags/tag758.xml"/><Relationship Id="rId29" Type="http://schemas.openxmlformats.org/officeDocument/2006/relationships/tags" Target="../tags/tag785.xml"/><Relationship Id="rId40" Type="http://schemas.openxmlformats.org/officeDocument/2006/relationships/tags" Target="../tags/tag796.xml"/><Relationship Id="rId115" Type="http://schemas.openxmlformats.org/officeDocument/2006/relationships/tags" Target="../tags/tag871.xml"/><Relationship Id="rId136" Type="http://schemas.openxmlformats.org/officeDocument/2006/relationships/tags" Target="../tags/tag892.xml"/><Relationship Id="rId157" Type="http://schemas.openxmlformats.org/officeDocument/2006/relationships/tags" Target="../tags/tag913.xml"/><Relationship Id="rId178" Type="http://schemas.openxmlformats.org/officeDocument/2006/relationships/tags" Target="../tags/tag934.xml"/><Relationship Id="rId61" Type="http://schemas.openxmlformats.org/officeDocument/2006/relationships/tags" Target="../tags/tag817.xml"/><Relationship Id="rId82" Type="http://schemas.openxmlformats.org/officeDocument/2006/relationships/tags" Target="../tags/tag838.xml"/><Relationship Id="rId199" Type="http://schemas.openxmlformats.org/officeDocument/2006/relationships/tags" Target="../tags/tag955.xml"/><Relationship Id="rId203" Type="http://schemas.openxmlformats.org/officeDocument/2006/relationships/tags" Target="../tags/tag959.xml"/><Relationship Id="rId19" Type="http://schemas.openxmlformats.org/officeDocument/2006/relationships/tags" Target="../tags/tag775.xml"/><Relationship Id="rId224" Type="http://schemas.openxmlformats.org/officeDocument/2006/relationships/tags" Target="../tags/tag980.xml"/><Relationship Id="rId30" Type="http://schemas.openxmlformats.org/officeDocument/2006/relationships/tags" Target="../tags/tag786.xml"/><Relationship Id="rId105" Type="http://schemas.openxmlformats.org/officeDocument/2006/relationships/tags" Target="../tags/tag861.xml"/><Relationship Id="rId126" Type="http://schemas.openxmlformats.org/officeDocument/2006/relationships/tags" Target="../tags/tag882.xml"/><Relationship Id="rId147" Type="http://schemas.openxmlformats.org/officeDocument/2006/relationships/tags" Target="../tags/tag903.xml"/><Relationship Id="rId168" Type="http://schemas.openxmlformats.org/officeDocument/2006/relationships/tags" Target="../tags/tag924.xml"/><Relationship Id="rId51" Type="http://schemas.openxmlformats.org/officeDocument/2006/relationships/tags" Target="../tags/tag807.xml"/><Relationship Id="rId72" Type="http://schemas.openxmlformats.org/officeDocument/2006/relationships/tags" Target="../tags/tag828.xml"/><Relationship Id="rId93" Type="http://schemas.openxmlformats.org/officeDocument/2006/relationships/tags" Target="../tags/tag849.xml"/><Relationship Id="rId189" Type="http://schemas.openxmlformats.org/officeDocument/2006/relationships/tags" Target="../tags/tag945.xml"/><Relationship Id="rId3" Type="http://schemas.openxmlformats.org/officeDocument/2006/relationships/tags" Target="../tags/tag759.xml"/><Relationship Id="rId214" Type="http://schemas.openxmlformats.org/officeDocument/2006/relationships/tags" Target="../tags/tag970.xml"/><Relationship Id="rId235" Type="http://schemas.openxmlformats.org/officeDocument/2006/relationships/notesSlide" Target="../notesSlides/notesSlide37.xml"/><Relationship Id="rId116" Type="http://schemas.openxmlformats.org/officeDocument/2006/relationships/tags" Target="../tags/tag872.xml"/><Relationship Id="rId137" Type="http://schemas.openxmlformats.org/officeDocument/2006/relationships/tags" Target="../tags/tag893.xml"/><Relationship Id="rId158" Type="http://schemas.openxmlformats.org/officeDocument/2006/relationships/tags" Target="../tags/tag914.xml"/><Relationship Id="rId20" Type="http://schemas.openxmlformats.org/officeDocument/2006/relationships/tags" Target="../tags/tag776.xml"/><Relationship Id="rId41" Type="http://schemas.openxmlformats.org/officeDocument/2006/relationships/tags" Target="../tags/tag797.xml"/><Relationship Id="rId62" Type="http://schemas.openxmlformats.org/officeDocument/2006/relationships/tags" Target="../tags/tag818.xml"/><Relationship Id="rId83" Type="http://schemas.openxmlformats.org/officeDocument/2006/relationships/tags" Target="../tags/tag839.xml"/><Relationship Id="rId179" Type="http://schemas.openxmlformats.org/officeDocument/2006/relationships/tags" Target="../tags/tag935.xml"/></Relationships>
</file>

<file path=ppt/slides/_rels/slide41.xml.rels><?xml version="1.0" encoding="UTF-8" standalone="yes"?>
<Relationships xmlns="http://schemas.openxmlformats.org/package/2006/relationships"><Relationship Id="rId8" Type="http://schemas.openxmlformats.org/officeDocument/2006/relationships/tags" Target="../tags/tag997.xml"/><Relationship Id="rId13" Type="http://schemas.openxmlformats.org/officeDocument/2006/relationships/tags" Target="../tags/tag1002.xml"/><Relationship Id="rId18" Type="http://schemas.openxmlformats.org/officeDocument/2006/relationships/image" Target="../media/image81.emf"/><Relationship Id="rId3" Type="http://schemas.openxmlformats.org/officeDocument/2006/relationships/tags" Target="../tags/tag992.xml"/><Relationship Id="rId21" Type="http://schemas.openxmlformats.org/officeDocument/2006/relationships/image" Target="../media/image163.svg"/><Relationship Id="rId7" Type="http://schemas.openxmlformats.org/officeDocument/2006/relationships/tags" Target="../tags/tag996.xml"/><Relationship Id="rId12" Type="http://schemas.openxmlformats.org/officeDocument/2006/relationships/tags" Target="../tags/tag1001.xml"/><Relationship Id="rId17" Type="http://schemas.openxmlformats.org/officeDocument/2006/relationships/oleObject" Target="../embeddings/oleObject19.bin"/><Relationship Id="rId2" Type="http://schemas.openxmlformats.org/officeDocument/2006/relationships/tags" Target="../tags/tag991.xml"/><Relationship Id="rId16" Type="http://schemas.openxmlformats.org/officeDocument/2006/relationships/notesSlide" Target="../notesSlides/notesSlide38.xml"/><Relationship Id="rId20" Type="http://schemas.openxmlformats.org/officeDocument/2006/relationships/image" Target="../media/image162.png"/><Relationship Id="rId1" Type="http://schemas.openxmlformats.org/officeDocument/2006/relationships/tags" Target="../tags/tag990.xml"/><Relationship Id="rId6" Type="http://schemas.openxmlformats.org/officeDocument/2006/relationships/tags" Target="../tags/tag995.xml"/><Relationship Id="rId11" Type="http://schemas.openxmlformats.org/officeDocument/2006/relationships/tags" Target="../tags/tag1000.xml"/><Relationship Id="rId5" Type="http://schemas.openxmlformats.org/officeDocument/2006/relationships/tags" Target="../tags/tag994.xml"/><Relationship Id="rId15" Type="http://schemas.openxmlformats.org/officeDocument/2006/relationships/slideLayout" Target="../slideLayouts/slideLayout35.xml"/><Relationship Id="rId23" Type="http://schemas.openxmlformats.org/officeDocument/2006/relationships/image" Target="../media/image165.svg"/><Relationship Id="rId10" Type="http://schemas.openxmlformats.org/officeDocument/2006/relationships/tags" Target="../tags/tag999.xml"/><Relationship Id="rId19" Type="http://schemas.openxmlformats.org/officeDocument/2006/relationships/image" Target="../media/image33.png"/><Relationship Id="rId4" Type="http://schemas.openxmlformats.org/officeDocument/2006/relationships/tags" Target="../tags/tag993.xml"/><Relationship Id="rId9" Type="http://schemas.openxmlformats.org/officeDocument/2006/relationships/tags" Target="../tags/tag998.xml"/><Relationship Id="rId14" Type="http://schemas.openxmlformats.org/officeDocument/2006/relationships/tags" Target="../tags/tag1003.xml"/><Relationship Id="rId22" Type="http://schemas.openxmlformats.org/officeDocument/2006/relationships/image" Target="../media/image164.png"/></Relationships>
</file>

<file path=ppt/slides/_rels/slide42.xml.rels><?xml version="1.0" encoding="UTF-8" standalone="yes"?>
<Relationships xmlns="http://schemas.openxmlformats.org/package/2006/relationships"><Relationship Id="rId26" Type="http://schemas.openxmlformats.org/officeDocument/2006/relationships/tags" Target="../tags/tag1029.xml"/><Relationship Id="rId21" Type="http://schemas.openxmlformats.org/officeDocument/2006/relationships/tags" Target="../tags/tag1024.xml"/><Relationship Id="rId42" Type="http://schemas.openxmlformats.org/officeDocument/2006/relationships/tags" Target="../tags/tag1045.xml"/><Relationship Id="rId47" Type="http://schemas.openxmlformats.org/officeDocument/2006/relationships/tags" Target="../tags/tag1050.xml"/><Relationship Id="rId63" Type="http://schemas.openxmlformats.org/officeDocument/2006/relationships/tags" Target="../tags/tag1066.xml"/><Relationship Id="rId68" Type="http://schemas.openxmlformats.org/officeDocument/2006/relationships/tags" Target="../tags/tag1071.xml"/><Relationship Id="rId84" Type="http://schemas.openxmlformats.org/officeDocument/2006/relationships/tags" Target="../tags/tag1087.xml"/><Relationship Id="rId89" Type="http://schemas.openxmlformats.org/officeDocument/2006/relationships/tags" Target="../tags/tag1092.xml"/><Relationship Id="rId16" Type="http://schemas.openxmlformats.org/officeDocument/2006/relationships/tags" Target="../tags/tag1019.xml"/><Relationship Id="rId11" Type="http://schemas.openxmlformats.org/officeDocument/2006/relationships/tags" Target="../tags/tag1014.xml"/><Relationship Id="rId32" Type="http://schemas.openxmlformats.org/officeDocument/2006/relationships/tags" Target="../tags/tag1035.xml"/><Relationship Id="rId37" Type="http://schemas.openxmlformats.org/officeDocument/2006/relationships/tags" Target="../tags/tag1040.xml"/><Relationship Id="rId53" Type="http://schemas.openxmlformats.org/officeDocument/2006/relationships/tags" Target="../tags/tag1056.xml"/><Relationship Id="rId58" Type="http://schemas.openxmlformats.org/officeDocument/2006/relationships/tags" Target="../tags/tag1061.xml"/><Relationship Id="rId74" Type="http://schemas.openxmlformats.org/officeDocument/2006/relationships/tags" Target="../tags/tag1077.xml"/><Relationship Id="rId79" Type="http://schemas.openxmlformats.org/officeDocument/2006/relationships/tags" Target="../tags/tag1082.xml"/><Relationship Id="rId5" Type="http://schemas.openxmlformats.org/officeDocument/2006/relationships/tags" Target="../tags/tag1008.xml"/><Relationship Id="rId90" Type="http://schemas.openxmlformats.org/officeDocument/2006/relationships/tags" Target="../tags/tag1093.xml"/><Relationship Id="rId95" Type="http://schemas.openxmlformats.org/officeDocument/2006/relationships/tags" Target="../tags/tag1098.xml"/><Relationship Id="rId22" Type="http://schemas.openxmlformats.org/officeDocument/2006/relationships/tags" Target="../tags/tag1025.xml"/><Relationship Id="rId27" Type="http://schemas.openxmlformats.org/officeDocument/2006/relationships/tags" Target="../tags/tag1030.xml"/><Relationship Id="rId43" Type="http://schemas.openxmlformats.org/officeDocument/2006/relationships/tags" Target="../tags/tag1046.xml"/><Relationship Id="rId48" Type="http://schemas.openxmlformats.org/officeDocument/2006/relationships/tags" Target="../tags/tag1051.xml"/><Relationship Id="rId64" Type="http://schemas.openxmlformats.org/officeDocument/2006/relationships/tags" Target="../tags/tag1067.xml"/><Relationship Id="rId69" Type="http://schemas.openxmlformats.org/officeDocument/2006/relationships/tags" Target="../tags/tag1072.xml"/><Relationship Id="rId80" Type="http://schemas.openxmlformats.org/officeDocument/2006/relationships/tags" Target="../tags/tag1083.xml"/><Relationship Id="rId85" Type="http://schemas.openxmlformats.org/officeDocument/2006/relationships/tags" Target="../tags/tag1088.xml"/><Relationship Id="rId12" Type="http://schemas.openxmlformats.org/officeDocument/2006/relationships/tags" Target="../tags/tag1015.xml"/><Relationship Id="rId17" Type="http://schemas.openxmlformats.org/officeDocument/2006/relationships/tags" Target="../tags/tag1020.xml"/><Relationship Id="rId25" Type="http://schemas.openxmlformats.org/officeDocument/2006/relationships/tags" Target="../tags/tag1028.xml"/><Relationship Id="rId33" Type="http://schemas.openxmlformats.org/officeDocument/2006/relationships/tags" Target="../tags/tag1036.xml"/><Relationship Id="rId38" Type="http://schemas.openxmlformats.org/officeDocument/2006/relationships/tags" Target="../tags/tag1041.xml"/><Relationship Id="rId46" Type="http://schemas.openxmlformats.org/officeDocument/2006/relationships/tags" Target="../tags/tag1049.xml"/><Relationship Id="rId59" Type="http://schemas.openxmlformats.org/officeDocument/2006/relationships/tags" Target="../tags/tag1062.xml"/><Relationship Id="rId67" Type="http://schemas.openxmlformats.org/officeDocument/2006/relationships/tags" Target="../tags/tag1070.xml"/><Relationship Id="rId20" Type="http://schemas.openxmlformats.org/officeDocument/2006/relationships/tags" Target="../tags/tag1023.xml"/><Relationship Id="rId41" Type="http://schemas.openxmlformats.org/officeDocument/2006/relationships/tags" Target="../tags/tag1044.xml"/><Relationship Id="rId54" Type="http://schemas.openxmlformats.org/officeDocument/2006/relationships/tags" Target="../tags/tag1057.xml"/><Relationship Id="rId62" Type="http://schemas.openxmlformats.org/officeDocument/2006/relationships/tags" Target="../tags/tag1065.xml"/><Relationship Id="rId70" Type="http://schemas.openxmlformats.org/officeDocument/2006/relationships/tags" Target="../tags/tag1073.xml"/><Relationship Id="rId75" Type="http://schemas.openxmlformats.org/officeDocument/2006/relationships/tags" Target="../tags/tag1078.xml"/><Relationship Id="rId83" Type="http://schemas.openxmlformats.org/officeDocument/2006/relationships/tags" Target="../tags/tag1086.xml"/><Relationship Id="rId88" Type="http://schemas.openxmlformats.org/officeDocument/2006/relationships/tags" Target="../tags/tag1091.xml"/><Relationship Id="rId91" Type="http://schemas.openxmlformats.org/officeDocument/2006/relationships/tags" Target="../tags/tag1094.xml"/><Relationship Id="rId96" Type="http://schemas.openxmlformats.org/officeDocument/2006/relationships/tags" Target="../tags/tag1099.xml"/><Relationship Id="rId1" Type="http://schemas.openxmlformats.org/officeDocument/2006/relationships/tags" Target="../tags/tag1004.xml"/><Relationship Id="rId6" Type="http://schemas.openxmlformats.org/officeDocument/2006/relationships/tags" Target="../tags/tag1009.xml"/><Relationship Id="rId15" Type="http://schemas.openxmlformats.org/officeDocument/2006/relationships/tags" Target="../tags/tag1018.xml"/><Relationship Id="rId23" Type="http://schemas.openxmlformats.org/officeDocument/2006/relationships/tags" Target="../tags/tag1026.xml"/><Relationship Id="rId28" Type="http://schemas.openxmlformats.org/officeDocument/2006/relationships/tags" Target="../tags/tag1031.xml"/><Relationship Id="rId36" Type="http://schemas.openxmlformats.org/officeDocument/2006/relationships/tags" Target="../tags/tag1039.xml"/><Relationship Id="rId49" Type="http://schemas.openxmlformats.org/officeDocument/2006/relationships/tags" Target="../tags/tag1052.xml"/><Relationship Id="rId57" Type="http://schemas.openxmlformats.org/officeDocument/2006/relationships/tags" Target="../tags/tag1060.xml"/><Relationship Id="rId10" Type="http://schemas.openxmlformats.org/officeDocument/2006/relationships/tags" Target="../tags/tag1013.xml"/><Relationship Id="rId31" Type="http://schemas.openxmlformats.org/officeDocument/2006/relationships/tags" Target="../tags/tag1034.xml"/><Relationship Id="rId44" Type="http://schemas.openxmlformats.org/officeDocument/2006/relationships/tags" Target="../tags/tag1047.xml"/><Relationship Id="rId52" Type="http://schemas.openxmlformats.org/officeDocument/2006/relationships/tags" Target="../tags/tag1055.xml"/><Relationship Id="rId60" Type="http://schemas.openxmlformats.org/officeDocument/2006/relationships/tags" Target="../tags/tag1063.xml"/><Relationship Id="rId65" Type="http://schemas.openxmlformats.org/officeDocument/2006/relationships/tags" Target="../tags/tag1068.xml"/><Relationship Id="rId73" Type="http://schemas.openxmlformats.org/officeDocument/2006/relationships/tags" Target="../tags/tag1076.xml"/><Relationship Id="rId78" Type="http://schemas.openxmlformats.org/officeDocument/2006/relationships/tags" Target="../tags/tag1081.xml"/><Relationship Id="rId81" Type="http://schemas.openxmlformats.org/officeDocument/2006/relationships/tags" Target="../tags/tag1084.xml"/><Relationship Id="rId86" Type="http://schemas.openxmlformats.org/officeDocument/2006/relationships/tags" Target="../tags/tag1089.xml"/><Relationship Id="rId94" Type="http://schemas.openxmlformats.org/officeDocument/2006/relationships/tags" Target="../tags/tag1097.xml"/><Relationship Id="rId99" Type="http://schemas.openxmlformats.org/officeDocument/2006/relationships/notesSlide" Target="../notesSlides/notesSlide39.xml"/><Relationship Id="rId101" Type="http://schemas.openxmlformats.org/officeDocument/2006/relationships/image" Target="../media/image151.emf"/><Relationship Id="rId4" Type="http://schemas.openxmlformats.org/officeDocument/2006/relationships/tags" Target="../tags/tag1007.xml"/><Relationship Id="rId9" Type="http://schemas.openxmlformats.org/officeDocument/2006/relationships/tags" Target="../tags/tag1012.xml"/><Relationship Id="rId13" Type="http://schemas.openxmlformats.org/officeDocument/2006/relationships/tags" Target="../tags/tag1016.xml"/><Relationship Id="rId18" Type="http://schemas.openxmlformats.org/officeDocument/2006/relationships/tags" Target="../tags/tag1021.xml"/><Relationship Id="rId39" Type="http://schemas.openxmlformats.org/officeDocument/2006/relationships/tags" Target="../tags/tag1042.xml"/><Relationship Id="rId34" Type="http://schemas.openxmlformats.org/officeDocument/2006/relationships/tags" Target="../tags/tag1037.xml"/><Relationship Id="rId50" Type="http://schemas.openxmlformats.org/officeDocument/2006/relationships/tags" Target="../tags/tag1053.xml"/><Relationship Id="rId55" Type="http://schemas.openxmlformats.org/officeDocument/2006/relationships/tags" Target="../tags/tag1058.xml"/><Relationship Id="rId76" Type="http://schemas.openxmlformats.org/officeDocument/2006/relationships/tags" Target="../tags/tag1079.xml"/><Relationship Id="rId97" Type="http://schemas.openxmlformats.org/officeDocument/2006/relationships/tags" Target="../tags/tag1100.xml"/><Relationship Id="rId7" Type="http://schemas.openxmlformats.org/officeDocument/2006/relationships/tags" Target="../tags/tag1010.xml"/><Relationship Id="rId71" Type="http://schemas.openxmlformats.org/officeDocument/2006/relationships/tags" Target="../tags/tag1074.xml"/><Relationship Id="rId92" Type="http://schemas.openxmlformats.org/officeDocument/2006/relationships/tags" Target="../tags/tag1095.xml"/><Relationship Id="rId2" Type="http://schemas.openxmlformats.org/officeDocument/2006/relationships/tags" Target="../tags/tag1005.xml"/><Relationship Id="rId29" Type="http://schemas.openxmlformats.org/officeDocument/2006/relationships/tags" Target="../tags/tag1032.xml"/><Relationship Id="rId24" Type="http://schemas.openxmlformats.org/officeDocument/2006/relationships/tags" Target="../tags/tag1027.xml"/><Relationship Id="rId40" Type="http://schemas.openxmlformats.org/officeDocument/2006/relationships/tags" Target="../tags/tag1043.xml"/><Relationship Id="rId45" Type="http://schemas.openxmlformats.org/officeDocument/2006/relationships/tags" Target="../tags/tag1048.xml"/><Relationship Id="rId66" Type="http://schemas.openxmlformats.org/officeDocument/2006/relationships/tags" Target="../tags/tag1069.xml"/><Relationship Id="rId87" Type="http://schemas.openxmlformats.org/officeDocument/2006/relationships/tags" Target="../tags/tag1090.xml"/><Relationship Id="rId61" Type="http://schemas.openxmlformats.org/officeDocument/2006/relationships/tags" Target="../tags/tag1064.xml"/><Relationship Id="rId82" Type="http://schemas.openxmlformats.org/officeDocument/2006/relationships/tags" Target="../tags/tag1085.xml"/><Relationship Id="rId19" Type="http://schemas.openxmlformats.org/officeDocument/2006/relationships/tags" Target="../tags/tag1022.xml"/><Relationship Id="rId14" Type="http://schemas.openxmlformats.org/officeDocument/2006/relationships/tags" Target="../tags/tag1017.xml"/><Relationship Id="rId30" Type="http://schemas.openxmlformats.org/officeDocument/2006/relationships/tags" Target="../tags/tag1033.xml"/><Relationship Id="rId35" Type="http://schemas.openxmlformats.org/officeDocument/2006/relationships/tags" Target="../tags/tag1038.xml"/><Relationship Id="rId56" Type="http://schemas.openxmlformats.org/officeDocument/2006/relationships/tags" Target="../tags/tag1059.xml"/><Relationship Id="rId77" Type="http://schemas.openxmlformats.org/officeDocument/2006/relationships/tags" Target="../tags/tag1080.xml"/><Relationship Id="rId100" Type="http://schemas.openxmlformats.org/officeDocument/2006/relationships/oleObject" Target="../embeddings/oleObject20.bin"/><Relationship Id="rId8" Type="http://schemas.openxmlformats.org/officeDocument/2006/relationships/tags" Target="../tags/tag1011.xml"/><Relationship Id="rId51" Type="http://schemas.openxmlformats.org/officeDocument/2006/relationships/tags" Target="../tags/tag1054.xml"/><Relationship Id="rId72" Type="http://schemas.openxmlformats.org/officeDocument/2006/relationships/tags" Target="../tags/tag1075.xml"/><Relationship Id="rId93" Type="http://schemas.openxmlformats.org/officeDocument/2006/relationships/tags" Target="../tags/tag1096.xml"/><Relationship Id="rId98" Type="http://schemas.openxmlformats.org/officeDocument/2006/relationships/slideLayout" Target="../slideLayouts/slideLayout35.xml"/><Relationship Id="rId3" Type="http://schemas.openxmlformats.org/officeDocument/2006/relationships/tags" Target="../tags/tag1006.xml"/></Relationships>
</file>

<file path=ppt/slides/_rels/slide43.xml.rels><?xml version="1.0" encoding="UTF-8" standalone="yes"?>
<Relationships xmlns="http://schemas.openxmlformats.org/package/2006/relationships"><Relationship Id="rId26" Type="http://schemas.openxmlformats.org/officeDocument/2006/relationships/tags" Target="../tags/tag1126.xml"/><Relationship Id="rId21" Type="http://schemas.openxmlformats.org/officeDocument/2006/relationships/tags" Target="../tags/tag1121.xml"/><Relationship Id="rId34" Type="http://schemas.openxmlformats.org/officeDocument/2006/relationships/tags" Target="../tags/tag1134.xml"/><Relationship Id="rId42" Type="http://schemas.openxmlformats.org/officeDocument/2006/relationships/tags" Target="../tags/tag1142.xml"/><Relationship Id="rId47" Type="http://schemas.openxmlformats.org/officeDocument/2006/relationships/tags" Target="../tags/tag1147.xml"/><Relationship Id="rId50" Type="http://schemas.openxmlformats.org/officeDocument/2006/relationships/tags" Target="../tags/tag1150.xml"/><Relationship Id="rId55" Type="http://schemas.openxmlformats.org/officeDocument/2006/relationships/tags" Target="../tags/tag1155.xml"/><Relationship Id="rId63" Type="http://schemas.openxmlformats.org/officeDocument/2006/relationships/image" Target="../media/image151.emf"/><Relationship Id="rId7" Type="http://schemas.openxmlformats.org/officeDocument/2006/relationships/tags" Target="../tags/tag1107.xml"/><Relationship Id="rId2" Type="http://schemas.openxmlformats.org/officeDocument/2006/relationships/tags" Target="../tags/tag1102.xml"/><Relationship Id="rId16" Type="http://schemas.openxmlformats.org/officeDocument/2006/relationships/tags" Target="../tags/tag1116.xml"/><Relationship Id="rId29" Type="http://schemas.openxmlformats.org/officeDocument/2006/relationships/tags" Target="../tags/tag1129.xml"/><Relationship Id="rId11" Type="http://schemas.openxmlformats.org/officeDocument/2006/relationships/tags" Target="../tags/tag1111.xml"/><Relationship Id="rId24" Type="http://schemas.openxmlformats.org/officeDocument/2006/relationships/tags" Target="../tags/tag1124.xml"/><Relationship Id="rId32" Type="http://schemas.openxmlformats.org/officeDocument/2006/relationships/tags" Target="../tags/tag1132.xml"/><Relationship Id="rId37" Type="http://schemas.openxmlformats.org/officeDocument/2006/relationships/tags" Target="../tags/tag1137.xml"/><Relationship Id="rId40" Type="http://schemas.openxmlformats.org/officeDocument/2006/relationships/tags" Target="../tags/tag1140.xml"/><Relationship Id="rId45" Type="http://schemas.openxmlformats.org/officeDocument/2006/relationships/tags" Target="../tags/tag1145.xml"/><Relationship Id="rId53" Type="http://schemas.openxmlformats.org/officeDocument/2006/relationships/tags" Target="../tags/tag1153.xml"/><Relationship Id="rId58" Type="http://schemas.openxmlformats.org/officeDocument/2006/relationships/tags" Target="../tags/tag1158.xml"/><Relationship Id="rId5" Type="http://schemas.openxmlformats.org/officeDocument/2006/relationships/tags" Target="../tags/tag1105.xml"/><Relationship Id="rId61" Type="http://schemas.openxmlformats.org/officeDocument/2006/relationships/notesSlide" Target="../notesSlides/notesSlide40.xml"/><Relationship Id="rId19" Type="http://schemas.openxmlformats.org/officeDocument/2006/relationships/tags" Target="../tags/tag1119.xml"/><Relationship Id="rId14" Type="http://schemas.openxmlformats.org/officeDocument/2006/relationships/tags" Target="../tags/tag1114.xml"/><Relationship Id="rId22" Type="http://schemas.openxmlformats.org/officeDocument/2006/relationships/tags" Target="../tags/tag1122.xml"/><Relationship Id="rId27" Type="http://schemas.openxmlformats.org/officeDocument/2006/relationships/tags" Target="../tags/tag1127.xml"/><Relationship Id="rId30" Type="http://schemas.openxmlformats.org/officeDocument/2006/relationships/tags" Target="../tags/tag1130.xml"/><Relationship Id="rId35" Type="http://schemas.openxmlformats.org/officeDocument/2006/relationships/tags" Target="../tags/tag1135.xml"/><Relationship Id="rId43" Type="http://schemas.openxmlformats.org/officeDocument/2006/relationships/tags" Target="../tags/tag1143.xml"/><Relationship Id="rId48" Type="http://schemas.openxmlformats.org/officeDocument/2006/relationships/tags" Target="../tags/tag1148.xml"/><Relationship Id="rId56" Type="http://schemas.openxmlformats.org/officeDocument/2006/relationships/tags" Target="../tags/tag1156.xml"/><Relationship Id="rId64" Type="http://schemas.openxmlformats.org/officeDocument/2006/relationships/image" Target="../media/image160.png"/><Relationship Id="rId8" Type="http://schemas.openxmlformats.org/officeDocument/2006/relationships/tags" Target="../tags/tag1108.xml"/><Relationship Id="rId51" Type="http://schemas.openxmlformats.org/officeDocument/2006/relationships/tags" Target="../tags/tag1151.xml"/><Relationship Id="rId3" Type="http://schemas.openxmlformats.org/officeDocument/2006/relationships/tags" Target="../tags/tag1103.xml"/><Relationship Id="rId12" Type="http://schemas.openxmlformats.org/officeDocument/2006/relationships/tags" Target="../tags/tag1112.xml"/><Relationship Id="rId17" Type="http://schemas.openxmlformats.org/officeDocument/2006/relationships/tags" Target="../tags/tag1117.xml"/><Relationship Id="rId25" Type="http://schemas.openxmlformats.org/officeDocument/2006/relationships/tags" Target="../tags/tag1125.xml"/><Relationship Id="rId33" Type="http://schemas.openxmlformats.org/officeDocument/2006/relationships/tags" Target="../tags/tag1133.xml"/><Relationship Id="rId38" Type="http://schemas.openxmlformats.org/officeDocument/2006/relationships/tags" Target="../tags/tag1138.xml"/><Relationship Id="rId46" Type="http://schemas.openxmlformats.org/officeDocument/2006/relationships/tags" Target="../tags/tag1146.xml"/><Relationship Id="rId59" Type="http://schemas.openxmlformats.org/officeDocument/2006/relationships/tags" Target="../tags/tag1159.xml"/><Relationship Id="rId20" Type="http://schemas.openxmlformats.org/officeDocument/2006/relationships/tags" Target="../tags/tag1120.xml"/><Relationship Id="rId41" Type="http://schemas.openxmlformats.org/officeDocument/2006/relationships/tags" Target="../tags/tag1141.xml"/><Relationship Id="rId54" Type="http://schemas.openxmlformats.org/officeDocument/2006/relationships/tags" Target="../tags/tag1154.xml"/><Relationship Id="rId62" Type="http://schemas.openxmlformats.org/officeDocument/2006/relationships/oleObject" Target="../embeddings/oleObject21.bin"/><Relationship Id="rId1" Type="http://schemas.openxmlformats.org/officeDocument/2006/relationships/tags" Target="../tags/tag1101.xml"/><Relationship Id="rId6" Type="http://schemas.openxmlformats.org/officeDocument/2006/relationships/tags" Target="../tags/tag1106.xml"/><Relationship Id="rId15" Type="http://schemas.openxmlformats.org/officeDocument/2006/relationships/tags" Target="../tags/tag1115.xml"/><Relationship Id="rId23" Type="http://schemas.openxmlformats.org/officeDocument/2006/relationships/tags" Target="../tags/tag1123.xml"/><Relationship Id="rId28" Type="http://schemas.openxmlformats.org/officeDocument/2006/relationships/tags" Target="../tags/tag1128.xml"/><Relationship Id="rId36" Type="http://schemas.openxmlformats.org/officeDocument/2006/relationships/tags" Target="../tags/tag1136.xml"/><Relationship Id="rId49" Type="http://schemas.openxmlformats.org/officeDocument/2006/relationships/tags" Target="../tags/tag1149.xml"/><Relationship Id="rId57" Type="http://schemas.openxmlformats.org/officeDocument/2006/relationships/tags" Target="../tags/tag1157.xml"/><Relationship Id="rId10" Type="http://schemas.openxmlformats.org/officeDocument/2006/relationships/tags" Target="../tags/tag1110.xml"/><Relationship Id="rId31" Type="http://schemas.openxmlformats.org/officeDocument/2006/relationships/tags" Target="../tags/tag1131.xml"/><Relationship Id="rId44" Type="http://schemas.openxmlformats.org/officeDocument/2006/relationships/tags" Target="../tags/tag1144.xml"/><Relationship Id="rId52" Type="http://schemas.openxmlformats.org/officeDocument/2006/relationships/tags" Target="../tags/tag1152.xml"/><Relationship Id="rId60" Type="http://schemas.openxmlformats.org/officeDocument/2006/relationships/slideLayout" Target="../slideLayouts/slideLayout35.xml"/><Relationship Id="rId65" Type="http://schemas.openxmlformats.org/officeDocument/2006/relationships/image" Target="../media/image161.svg"/><Relationship Id="rId4" Type="http://schemas.openxmlformats.org/officeDocument/2006/relationships/tags" Target="../tags/tag1104.xml"/><Relationship Id="rId9" Type="http://schemas.openxmlformats.org/officeDocument/2006/relationships/tags" Target="../tags/tag1109.xml"/><Relationship Id="rId13" Type="http://schemas.openxmlformats.org/officeDocument/2006/relationships/tags" Target="../tags/tag1113.xml"/><Relationship Id="rId18" Type="http://schemas.openxmlformats.org/officeDocument/2006/relationships/tags" Target="../tags/tag1118.xml"/><Relationship Id="rId39" Type="http://schemas.openxmlformats.org/officeDocument/2006/relationships/tags" Target="../tags/tag1139.xml"/></Relationships>
</file>

<file path=ppt/slides/_rels/slide44.xml.rels><?xml version="1.0" encoding="UTF-8" standalone="yes"?>
<Relationships xmlns="http://schemas.openxmlformats.org/package/2006/relationships"><Relationship Id="rId8" Type="http://schemas.openxmlformats.org/officeDocument/2006/relationships/tags" Target="../tags/tag1167.xml"/><Relationship Id="rId13" Type="http://schemas.openxmlformats.org/officeDocument/2006/relationships/tags" Target="../tags/tag1172.xml"/><Relationship Id="rId18" Type="http://schemas.openxmlformats.org/officeDocument/2006/relationships/image" Target="../media/image3.png"/><Relationship Id="rId3" Type="http://schemas.openxmlformats.org/officeDocument/2006/relationships/tags" Target="../tags/tag1162.xml"/><Relationship Id="rId21" Type="http://schemas.openxmlformats.org/officeDocument/2006/relationships/image" Target="../media/image167.svg"/><Relationship Id="rId7" Type="http://schemas.openxmlformats.org/officeDocument/2006/relationships/tags" Target="../tags/tag1166.xml"/><Relationship Id="rId12" Type="http://schemas.openxmlformats.org/officeDocument/2006/relationships/tags" Target="../tags/tag1171.xml"/><Relationship Id="rId17" Type="http://schemas.openxmlformats.org/officeDocument/2006/relationships/image" Target="../media/image81.emf"/><Relationship Id="rId25" Type="http://schemas.openxmlformats.org/officeDocument/2006/relationships/image" Target="../media/image169.svg"/><Relationship Id="rId2" Type="http://schemas.openxmlformats.org/officeDocument/2006/relationships/tags" Target="../tags/tag1161.xml"/><Relationship Id="rId16" Type="http://schemas.openxmlformats.org/officeDocument/2006/relationships/oleObject" Target="../embeddings/oleObject22.bin"/><Relationship Id="rId20" Type="http://schemas.openxmlformats.org/officeDocument/2006/relationships/image" Target="../media/image166.png"/><Relationship Id="rId1" Type="http://schemas.openxmlformats.org/officeDocument/2006/relationships/tags" Target="../tags/tag1160.xml"/><Relationship Id="rId6" Type="http://schemas.openxmlformats.org/officeDocument/2006/relationships/tags" Target="../tags/tag1165.xml"/><Relationship Id="rId11" Type="http://schemas.openxmlformats.org/officeDocument/2006/relationships/tags" Target="../tags/tag1170.xml"/><Relationship Id="rId24" Type="http://schemas.openxmlformats.org/officeDocument/2006/relationships/image" Target="../media/image168.png"/><Relationship Id="rId5" Type="http://schemas.openxmlformats.org/officeDocument/2006/relationships/tags" Target="../tags/tag1164.xml"/><Relationship Id="rId15" Type="http://schemas.openxmlformats.org/officeDocument/2006/relationships/image" Target="../media/image33.png"/><Relationship Id="rId23" Type="http://schemas.openxmlformats.org/officeDocument/2006/relationships/image" Target="../media/image101.svg"/><Relationship Id="rId10" Type="http://schemas.openxmlformats.org/officeDocument/2006/relationships/tags" Target="../tags/tag1169.xml"/><Relationship Id="rId19" Type="http://schemas.openxmlformats.org/officeDocument/2006/relationships/image" Target="../media/image4.svg"/><Relationship Id="rId4" Type="http://schemas.openxmlformats.org/officeDocument/2006/relationships/tags" Target="../tags/tag1163.xml"/><Relationship Id="rId9" Type="http://schemas.openxmlformats.org/officeDocument/2006/relationships/tags" Target="../tags/tag1168.xml"/><Relationship Id="rId14" Type="http://schemas.openxmlformats.org/officeDocument/2006/relationships/slideLayout" Target="../slideLayouts/slideLayout46.xml"/><Relationship Id="rId22" Type="http://schemas.openxmlformats.org/officeDocument/2006/relationships/image" Target="../media/image100.png"/></Relationships>
</file>

<file path=ppt/slides/_rels/slide45.xml.rels><?xml version="1.0" encoding="UTF-8" standalone="yes"?>
<Relationships xmlns="http://schemas.openxmlformats.org/package/2006/relationships"><Relationship Id="rId26" Type="http://schemas.openxmlformats.org/officeDocument/2006/relationships/tags" Target="../tags/tag1198.xml"/><Relationship Id="rId21" Type="http://schemas.openxmlformats.org/officeDocument/2006/relationships/tags" Target="../tags/tag1193.xml"/><Relationship Id="rId34" Type="http://schemas.openxmlformats.org/officeDocument/2006/relationships/tags" Target="../tags/tag1206.xml"/><Relationship Id="rId42" Type="http://schemas.openxmlformats.org/officeDocument/2006/relationships/tags" Target="../tags/tag1214.xml"/><Relationship Id="rId47" Type="http://schemas.openxmlformats.org/officeDocument/2006/relationships/tags" Target="../tags/tag1219.xml"/><Relationship Id="rId50" Type="http://schemas.openxmlformats.org/officeDocument/2006/relationships/tags" Target="../tags/tag1222.xml"/><Relationship Id="rId55" Type="http://schemas.openxmlformats.org/officeDocument/2006/relationships/tags" Target="../tags/tag1227.xml"/><Relationship Id="rId63" Type="http://schemas.openxmlformats.org/officeDocument/2006/relationships/image" Target="../media/image161.svg"/><Relationship Id="rId7" Type="http://schemas.openxmlformats.org/officeDocument/2006/relationships/tags" Target="../tags/tag1179.xml"/><Relationship Id="rId2" Type="http://schemas.openxmlformats.org/officeDocument/2006/relationships/tags" Target="../tags/tag1174.xml"/><Relationship Id="rId16" Type="http://schemas.openxmlformats.org/officeDocument/2006/relationships/tags" Target="../tags/tag1188.xml"/><Relationship Id="rId29" Type="http://schemas.openxmlformats.org/officeDocument/2006/relationships/tags" Target="../tags/tag1201.xml"/><Relationship Id="rId11" Type="http://schemas.openxmlformats.org/officeDocument/2006/relationships/tags" Target="../tags/tag1183.xml"/><Relationship Id="rId24" Type="http://schemas.openxmlformats.org/officeDocument/2006/relationships/tags" Target="../tags/tag1196.xml"/><Relationship Id="rId32" Type="http://schemas.openxmlformats.org/officeDocument/2006/relationships/tags" Target="../tags/tag1204.xml"/><Relationship Id="rId37" Type="http://schemas.openxmlformats.org/officeDocument/2006/relationships/tags" Target="../tags/tag1209.xml"/><Relationship Id="rId40" Type="http://schemas.openxmlformats.org/officeDocument/2006/relationships/tags" Target="../tags/tag1212.xml"/><Relationship Id="rId45" Type="http://schemas.openxmlformats.org/officeDocument/2006/relationships/tags" Target="../tags/tag1217.xml"/><Relationship Id="rId53" Type="http://schemas.openxmlformats.org/officeDocument/2006/relationships/tags" Target="../tags/tag1225.xml"/><Relationship Id="rId58" Type="http://schemas.openxmlformats.org/officeDocument/2006/relationships/tags" Target="../tags/tag1230.xml"/><Relationship Id="rId5" Type="http://schemas.openxmlformats.org/officeDocument/2006/relationships/tags" Target="../tags/tag1177.xml"/><Relationship Id="rId61" Type="http://schemas.openxmlformats.org/officeDocument/2006/relationships/notesSlide" Target="../notesSlides/notesSlide41.xml"/><Relationship Id="rId19" Type="http://schemas.openxmlformats.org/officeDocument/2006/relationships/tags" Target="../tags/tag1191.xml"/><Relationship Id="rId14" Type="http://schemas.openxmlformats.org/officeDocument/2006/relationships/tags" Target="../tags/tag1186.xml"/><Relationship Id="rId22" Type="http://schemas.openxmlformats.org/officeDocument/2006/relationships/tags" Target="../tags/tag1194.xml"/><Relationship Id="rId27" Type="http://schemas.openxmlformats.org/officeDocument/2006/relationships/tags" Target="../tags/tag1199.xml"/><Relationship Id="rId30" Type="http://schemas.openxmlformats.org/officeDocument/2006/relationships/tags" Target="../tags/tag1202.xml"/><Relationship Id="rId35" Type="http://schemas.openxmlformats.org/officeDocument/2006/relationships/tags" Target="../tags/tag1207.xml"/><Relationship Id="rId43" Type="http://schemas.openxmlformats.org/officeDocument/2006/relationships/tags" Target="../tags/tag1215.xml"/><Relationship Id="rId48" Type="http://schemas.openxmlformats.org/officeDocument/2006/relationships/tags" Target="../tags/tag1220.xml"/><Relationship Id="rId56" Type="http://schemas.openxmlformats.org/officeDocument/2006/relationships/tags" Target="../tags/tag1228.xml"/><Relationship Id="rId64" Type="http://schemas.openxmlformats.org/officeDocument/2006/relationships/oleObject" Target="../embeddings/oleObject23.bin"/><Relationship Id="rId8" Type="http://schemas.openxmlformats.org/officeDocument/2006/relationships/tags" Target="../tags/tag1180.xml"/><Relationship Id="rId51" Type="http://schemas.openxmlformats.org/officeDocument/2006/relationships/tags" Target="../tags/tag1223.xml"/><Relationship Id="rId3" Type="http://schemas.openxmlformats.org/officeDocument/2006/relationships/tags" Target="../tags/tag1175.xml"/><Relationship Id="rId12" Type="http://schemas.openxmlformats.org/officeDocument/2006/relationships/tags" Target="../tags/tag1184.xml"/><Relationship Id="rId17" Type="http://schemas.openxmlformats.org/officeDocument/2006/relationships/tags" Target="../tags/tag1189.xml"/><Relationship Id="rId25" Type="http://schemas.openxmlformats.org/officeDocument/2006/relationships/tags" Target="../tags/tag1197.xml"/><Relationship Id="rId33" Type="http://schemas.openxmlformats.org/officeDocument/2006/relationships/tags" Target="../tags/tag1205.xml"/><Relationship Id="rId38" Type="http://schemas.openxmlformats.org/officeDocument/2006/relationships/tags" Target="../tags/tag1210.xml"/><Relationship Id="rId46" Type="http://schemas.openxmlformats.org/officeDocument/2006/relationships/tags" Target="../tags/tag1218.xml"/><Relationship Id="rId59" Type="http://schemas.openxmlformats.org/officeDocument/2006/relationships/tags" Target="../tags/tag1231.xml"/><Relationship Id="rId20" Type="http://schemas.openxmlformats.org/officeDocument/2006/relationships/tags" Target="../tags/tag1192.xml"/><Relationship Id="rId41" Type="http://schemas.openxmlformats.org/officeDocument/2006/relationships/tags" Target="../tags/tag1213.xml"/><Relationship Id="rId54" Type="http://schemas.openxmlformats.org/officeDocument/2006/relationships/tags" Target="../tags/tag1226.xml"/><Relationship Id="rId62" Type="http://schemas.openxmlformats.org/officeDocument/2006/relationships/image" Target="../media/image160.png"/><Relationship Id="rId1" Type="http://schemas.openxmlformats.org/officeDocument/2006/relationships/tags" Target="../tags/tag1173.xml"/><Relationship Id="rId6" Type="http://schemas.openxmlformats.org/officeDocument/2006/relationships/tags" Target="../tags/tag1178.xml"/><Relationship Id="rId15" Type="http://schemas.openxmlformats.org/officeDocument/2006/relationships/tags" Target="../tags/tag1187.xml"/><Relationship Id="rId23" Type="http://schemas.openxmlformats.org/officeDocument/2006/relationships/tags" Target="../tags/tag1195.xml"/><Relationship Id="rId28" Type="http://schemas.openxmlformats.org/officeDocument/2006/relationships/tags" Target="../tags/tag1200.xml"/><Relationship Id="rId36" Type="http://schemas.openxmlformats.org/officeDocument/2006/relationships/tags" Target="../tags/tag1208.xml"/><Relationship Id="rId49" Type="http://schemas.openxmlformats.org/officeDocument/2006/relationships/tags" Target="../tags/tag1221.xml"/><Relationship Id="rId57" Type="http://schemas.openxmlformats.org/officeDocument/2006/relationships/tags" Target="../tags/tag1229.xml"/><Relationship Id="rId10" Type="http://schemas.openxmlformats.org/officeDocument/2006/relationships/tags" Target="../tags/tag1182.xml"/><Relationship Id="rId31" Type="http://schemas.openxmlformats.org/officeDocument/2006/relationships/tags" Target="../tags/tag1203.xml"/><Relationship Id="rId44" Type="http://schemas.openxmlformats.org/officeDocument/2006/relationships/tags" Target="../tags/tag1216.xml"/><Relationship Id="rId52" Type="http://schemas.openxmlformats.org/officeDocument/2006/relationships/tags" Target="../tags/tag1224.xml"/><Relationship Id="rId60" Type="http://schemas.openxmlformats.org/officeDocument/2006/relationships/slideLayout" Target="../slideLayouts/slideLayout35.xml"/><Relationship Id="rId65" Type="http://schemas.openxmlformats.org/officeDocument/2006/relationships/image" Target="../media/image81.emf"/><Relationship Id="rId4" Type="http://schemas.openxmlformats.org/officeDocument/2006/relationships/tags" Target="../tags/tag1176.xml"/><Relationship Id="rId9" Type="http://schemas.openxmlformats.org/officeDocument/2006/relationships/tags" Target="../tags/tag1181.xml"/><Relationship Id="rId13" Type="http://schemas.openxmlformats.org/officeDocument/2006/relationships/tags" Target="../tags/tag1185.xml"/><Relationship Id="rId18" Type="http://schemas.openxmlformats.org/officeDocument/2006/relationships/tags" Target="../tags/tag1190.xml"/><Relationship Id="rId39" Type="http://schemas.openxmlformats.org/officeDocument/2006/relationships/tags" Target="../tags/tag1211.xml"/></Relationships>
</file>

<file path=ppt/slides/_rels/slide46.xml.rels><?xml version="1.0" encoding="UTF-8" standalone="yes"?>
<Relationships xmlns="http://schemas.openxmlformats.org/package/2006/relationships"><Relationship Id="rId13" Type="http://schemas.openxmlformats.org/officeDocument/2006/relationships/tags" Target="../tags/tag1244.xml"/><Relationship Id="rId18" Type="http://schemas.openxmlformats.org/officeDocument/2006/relationships/tags" Target="../tags/tag1249.xml"/><Relationship Id="rId26" Type="http://schemas.openxmlformats.org/officeDocument/2006/relationships/tags" Target="../tags/tag1257.xml"/><Relationship Id="rId3" Type="http://schemas.openxmlformats.org/officeDocument/2006/relationships/tags" Target="../tags/tag1234.xml"/><Relationship Id="rId21" Type="http://schemas.openxmlformats.org/officeDocument/2006/relationships/tags" Target="../tags/tag1252.xml"/><Relationship Id="rId34" Type="http://schemas.openxmlformats.org/officeDocument/2006/relationships/image" Target="../media/image171.svg"/><Relationship Id="rId7" Type="http://schemas.openxmlformats.org/officeDocument/2006/relationships/tags" Target="../tags/tag1238.xml"/><Relationship Id="rId12" Type="http://schemas.openxmlformats.org/officeDocument/2006/relationships/tags" Target="../tags/tag1243.xml"/><Relationship Id="rId17" Type="http://schemas.openxmlformats.org/officeDocument/2006/relationships/tags" Target="../tags/tag1248.xml"/><Relationship Id="rId25" Type="http://schemas.openxmlformats.org/officeDocument/2006/relationships/tags" Target="../tags/tag1256.xml"/><Relationship Id="rId33" Type="http://schemas.openxmlformats.org/officeDocument/2006/relationships/image" Target="../media/image170.png"/><Relationship Id="rId2" Type="http://schemas.openxmlformats.org/officeDocument/2006/relationships/tags" Target="../tags/tag1233.xml"/><Relationship Id="rId16" Type="http://schemas.openxmlformats.org/officeDocument/2006/relationships/tags" Target="../tags/tag1247.xml"/><Relationship Id="rId20" Type="http://schemas.openxmlformats.org/officeDocument/2006/relationships/tags" Target="../tags/tag1251.xml"/><Relationship Id="rId29" Type="http://schemas.openxmlformats.org/officeDocument/2006/relationships/oleObject" Target="../embeddings/oleObject24.bin"/><Relationship Id="rId1" Type="http://schemas.openxmlformats.org/officeDocument/2006/relationships/tags" Target="../tags/tag1232.xml"/><Relationship Id="rId6" Type="http://schemas.openxmlformats.org/officeDocument/2006/relationships/tags" Target="../tags/tag1237.xml"/><Relationship Id="rId11" Type="http://schemas.openxmlformats.org/officeDocument/2006/relationships/tags" Target="../tags/tag1242.xml"/><Relationship Id="rId24" Type="http://schemas.openxmlformats.org/officeDocument/2006/relationships/tags" Target="../tags/tag1255.xml"/><Relationship Id="rId32" Type="http://schemas.openxmlformats.org/officeDocument/2006/relationships/image" Target="../media/image123.svg"/><Relationship Id="rId5" Type="http://schemas.openxmlformats.org/officeDocument/2006/relationships/tags" Target="../tags/tag1236.xml"/><Relationship Id="rId15" Type="http://schemas.openxmlformats.org/officeDocument/2006/relationships/tags" Target="../tags/tag1246.xml"/><Relationship Id="rId23" Type="http://schemas.openxmlformats.org/officeDocument/2006/relationships/tags" Target="../tags/tag1254.xml"/><Relationship Id="rId28" Type="http://schemas.openxmlformats.org/officeDocument/2006/relationships/notesSlide" Target="../notesSlides/notesSlide42.xml"/><Relationship Id="rId36" Type="http://schemas.openxmlformats.org/officeDocument/2006/relationships/image" Target="../media/image173.svg"/><Relationship Id="rId10" Type="http://schemas.openxmlformats.org/officeDocument/2006/relationships/tags" Target="../tags/tag1241.xml"/><Relationship Id="rId19" Type="http://schemas.openxmlformats.org/officeDocument/2006/relationships/tags" Target="../tags/tag1250.xml"/><Relationship Id="rId31" Type="http://schemas.openxmlformats.org/officeDocument/2006/relationships/image" Target="../media/image122.png"/><Relationship Id="rId4" Type="http://schemas.openxmlformats.org/officeDocument/2006/relationships/tags" Target="../tags/tag1235.xml"/><Relationship Id="rId9" Type="http://schemas.openxmlformats.org/officeDocument/2006/relationships/tags" Target="../tags/tag1240.xml"/><Relationship Id="rId14" Type="http://schemas.openxmlformats.org/officeDocument/2006/relationships/tags" Target="../tags/tag1245.xml"/><Relationship Id="rId22" Type="http://schemas.openxmlformats.org/officeDocument/2006/relationships/tags" Target="../tags/tag1253.xml"/><Relationship Id="rId27" Type="http://schemas.openxmlformats.org/officeDocument/2006/relationships/slideLayout" Target="../slideLayouts/slideLayout35.xml"/><Relationship Id="rId30" Type="http://schemas.openxmlformats.org/officeDocument/2006/relationships/image" Target="../media/image81.emf"/><Relationship Id="rId35" Type="http://schemas.openxmlformats.org/officeDocument/2006/relationships/image" Target="../media/image172.png"/><Relationship Id="rId8" Type="http://schemas.openxmlformats.org/officeDocument/2006/relationships/tags" Target="../tags/tag1239.xml"/></Relationships>
</file>

<file path=ppt/slides/_rels/slide47.xml.rels><?xml version="1.0" encoding="UTF-8" standalone="yes"?>
<Relationships xmlns="http://schemas.openxmlformats.org/package/2006/relationships"><Relationship Id="rId26" Type="http://schemas.openxmlformats.org/officeDocument/2006/relationships/tags" Target="../tags/tag1283.xml"/><Relationship Id="rId21" Type="http://schemas.openxmlformats.org/officeDocument/2006/relationships/tags" Target="../tags/tag1278.xml"/><Relationship Id="rId34" Type="http://schemas.openxmlformats.org/officeDocument/2006/relationships/tags" Target="../tags/tag1291.xml"/><Relationship Id="rId42" Type="http://schemas.openxmlformats.org/officeDocument/2006/relationships/tags" Target="../tags/tag1299.xml"/><Relationship Id="rId47" Type="http://schemas.openxmlformats.org/officeDocument/2006/relationships/tags" Target="../tags/tag1304.xml"/><Relationship Id="rId50" Type="http://schemas.openxmlformats.org/officeDocument/2006/relationships/tags" Target="../tags/tag1307.xml"/><Relationship Id="rId55" Type="http://schemas.openxmlformats.org/officeDocument/2006/relationships/tags" Target="../tags/tag1312.xml"/><Relationship Id="rId63" Type="http://schemas.openxmlformats.org/officeDocument/2006/relationships/image" Target="../media/image174.png"/><Relationship Id="rId7" Type="http://schemas.openxmlformats.org/officeDocument/2006/relationships/tags" Target="../tags/tag1264.xml"/><Relationship Id="rId2" Type="http://schemas.openxmlformats.org/officeDocument/2006/relationships/tags" Target="../tags/tag1259.xml"/><Relationship Id="rId16" Type="http://schemas.openxmlformats.org/officeDocument/2006/relationships/tags" Target="../tags/tag1273.xml"/><Relationship Id="rId29" Type="http://schemas.openxmlformats.org/officeDocument/2006/relationships/tags" Target="../tags/tag1286.xml"/><Relationship Id="rId11" Type="http://schemas.openxmlformats.org/officeDocument/2006/relationships/tags" Target="../tags/tag1268.xml"/><Relationship Id="rId24" Type="http://schemas.openxmlformats.org/officeDocument/2006/relationships/tags" Target="../tags/tag1281.xml"/><Relationship Id="rId32" Type="http://schemas.openxmlformats.org/officeDocument/2006/relationships/tags" Target="../tags/tag1289.xml"/><Relationship Id="rId37" Type="http://schemas.openxmlformats.org/officeDocument/2006/relationships/tags" Target="../tags/tag1294.xml"/><Relationship Id="rId40" Type="http://schemas.openxmlformats.org/officeDocument/2006/relationships/tags" Target="../tags/tag1297.xml"/><Relationship Id="rId45" Type="http://schemas.openxmlformats.org/officeDocument/2006/relationships/tags" Target="../tags/tag1302.xml"/><Relationship Id="rId53" Type="http://schemas.openxmlformats.org/officeDocument/2006/relationships/tags" Target="../tags/tag1310.xml"/><Relationship Id="rId58" Type="http://schemas.openxmlformats.org/officeDocument/2006/relationships/slideLayout" Target="../slideLayouts/slideLayout35.xml"/><Relationship Id="rId66" Type="http://schemas.openxmlformats.org/officeDocument/2006/relationships/image" Target="../media/image123.svg"/><Relationship Id="rId5" Type="http://schemas.openxmlformats.org/officeDocument/2006/relationships/tags" Target="../tags/tag1262.xml"/><Relationship Id="rId61" Type="http://schemas.openxmlformats.org/officeDocument/2006/relationships/image" Target="../media/image81.emf"/><Relationship Id="rId19" Type="http://schemas.openxmlformats.org/officeDocument/2006/relationships/tags" Target="../tags/tag1276.xml"/><Relationship Id="rId14" Type="http://schemas.openxmlformats.org/officeDocument/2006/relationships/tags" Target="../tags/tag1271.xml"/><Relationship Id="rId22" Type="http://schemas.openxmlformats.org/officeDocument/2006/relationships/tags" Target="../tags/tag1279.xml"/><Relationship Id="rId27" Type="http://schemas.openxmlformats.org/officeDocument/2006/relationships/tags" Target="../tags/tag1284.xml"/><Relationship Id="rId30" Type="http://schemas.openxmlformats.org/officeDocument/2006/relationships/tags" Target="../tags/tag1287.xml"/><Relationship Id="rId35" Type="http://schemas.openxmlformats.org/officeDocument/2006/relationships/tags" Target="../tags/tag1292.xml"/><Relationship Id="rId43" Type="http://schemas.openxmlformats.org/officeDocument/2006/relationships/tags" Target="../tags/tag1300.xml"/><Relationship Id="rId48" Type="http://schemas.openxmlformats.org/officeDocument/2006/relationships/tags" Target="../tags/tag1305.xml"/><Relationship Id="rId56" Type="http://schemas.openxmlformats.org/officeDocument/2006/relationships/tags" Target="../tags/tag1313.xml"/><Relationship Id="rId64" Type="http://schemas.openxmlformats.org/officeDocument/2006/relationships/image" Target="../media/image175.svg"/><Relationship Id="rId8" Type="http://schemas.openxmlformats.org/officeDocument/2006/relationships/tags" Target="../tags/tag1265.xml"/><Relationship Id="rId51" Type="http://schemas.openxmlformats.org/officeDocument/2006/relationships/tags" Target="../tags/tag1308.xml"/><Relationship Id="rId3" Type="http://schemas.openxmlformats.org/officeDocument/2006/relationships/tags" Target="../tags/tag1260.xml"/><Relationship Id="rId12" Type="http://schemas.openxmlformats.org/officeDocument/2006/relationships/tags" Target="../tags/tag1269.xml"/><Relationship Id="rId17" Type="http://schemas.openxmlformats.org/officeDocument/2006/relationships/tags" Target="../tags/tag1274.xml"/><Relationship Id="rId25" Type="http://schemas.openxmlformats.org/officeDocument/2006/relationships/tags" Target="../tags/tag1282.xml"/><Relationship Id="rId33" Type="http://schemas.openxmlformats.org/officeDocument/2006/relationships/tags" Target="../tags/tag1290.xml"/><Relationship Id="rId38" Type="http://schemas.openxmlformats.org/officeDocument/2006/relationships/tags" Target="../tags/tag1295.xml"/><Relationship Id="rId46" Type="http://schemas.openxmlformats.org/officeDocument/2006/relationships/tags" Target="../tags/tag1303.xml"/><Relationship Id="rId59" Type="http://schemas.openxmlformats.org/officeDocument/2006/relationships/notesSlide" Target="../notesSlides/notesSlide43.xml"/><Relationship Id="rId20" Type="http://schemas.openxmlformats.org/officeDocument/2006/relationships/tags" Target="../tags/tag1277.xml"/><Relationship Id="rId41" Type="http://schemas.openxmlformats.org/officeDocument/2006/relationships/tags" Target="../tags/tag1298.xml"/><Relationship Id="rId54" Type="http://schemas.openxmlformats.org/officeDocument/2006/relationships/tags" Target="../tags/tag1311.xml"/><Relationship Id="rId62" Type="http://schemas.openxmlformats.org/officeDocument/2006/relationships/image" Target="../media/image33.png"/><Relationship Id="rId1" Type="http://schemas.openxmlformats.org/officeDocument/2006/relationships/tags" Target="../tags/tag1258.xml"/><Relationship Id="rId6" Type="http://schemas.openxmlformats.org/officeDocument/2006/relationships/tags" Target="../tags/tag1263.xml"/><Relationship Id="rId15" Type="http://schemas.openxmlformats.org/officeDocument/2006/relationships/tags" Target="../tags/tag1272.xml"/><Relationship Id="rId23" Type="http://schemas.openxmlformats.org/officeDocument/2006/relationships/tags" Target="../tags/tag1280.xml"/><Relationship Id="rId28" Type="http://schemas.openxmlformats.org/officeDocument/2006/relationships/tags" Target="../tags/tag1285.xml"/><Relationship Id="rId36" Type="http://schemas.openxmlformats.org/officeDocument/2006/relationships/tags" Target="../tags/tag1293.xml"/><Relationship Id="rId49" Type="http://schemas.openxmlformats.org/officeDocument/2006/relationships/tags" Target="../tags/tag1306.xml"/><Relationship Id="rId57" Type="http://schemas.openxmlformats.org/officeDocument/2006/relationships/tags" Target="../tags/tag1314.xml"/><Relationship Id="rId10" Type="http://schemas.openxmlformats.org/officeDocument/2006/relationships/tags" Target="../tags/tag1267.xml"/><Relationship Id="rId31" Type="http://schemas.openxmlformats.org/officeDocument/2006/relationships/tags" Target="../tags/tag1288.xml"/><Relationship Id="rId44" Type="http://schemas.openxmlformats.org/officeDocument/2006/relationships/tags" Target="../tags/tag1301.xml"/><Relationship Id="rId52" Type="http://schemas.openxmlformats.org/officeDocument/2006/relationships/tags" Target="../tags/tag1309.xml"/><Relationship Id="rId60" Type="http://schemas.openxmlformats.org/officeDocument/2006/relationships/oleObject" Target="../embeddings/oleObject25.bin"/><Relationship Id="rId65" Type="http://schemas.openxmlformats.org/officeDocument/2006/relationships/image" Target="../media/image122.png"/><Relationship Id="rId4" Type="http://schemas.openxmlformats.org/officeDocument/2006/relationships/tags" Target="../tags/tag1261.xml"/><Relationship Id="rId9" Type="http://schemas.openxmlformats.org/officeDocument/2006/relationships/tags" Target="../tags/tag1266.xml"/><Relationship Id="rId13" Type="http://schemas.openxmlformats.org/officeDocument/2006/relationships/tags" Target="../tags/tag1270.xml"/><Relationship Id="rId18" Type="http://schemas.openxmlformats.org/officeDocument/2006/relationships/tags" Target="../tags/tag1275.xml"/><Relationship Id="rId39" Type="http://schemas.openxmlformats.org/officeDocument/2006/relationships/tags" Target="../tags/tag1296.xml"/></Relationships>
</file>

<file path=ppt/slides/_rels/slide48.xml.rels><?xml version="1.0" encoding="UTF-8" standalone="yes"?>
<Relationships xmlns="http://schemas.openxmlformats.org/package/2006/relationships"><Relationship Id="rId13" Type="http://schemas.openxmlformats.org/officeDocument/2006/relationships/tags" Target="../tags/tag1327.xml"/><Relationship Id="rId18" Type="http://schemas.openxmlformats.org/officeDocument/2006/relationships/tags" Target="../tags/tag1332.xml"/><Relationship Id="rId26" Type="http://schemas.openxmlformats.org/officeDocument/2006/relationships/tags" Target="../tags/tag1340.xml"/><Relationship Id="rId39" Type="http://schemas.openxmlformats.org/officeDocument/2006/relationships/tags" Target="../tags/tag1353.xml"/><Relationship Id="rId21" Type="http://schemas.openxmlformats.org/officeDocument/2006/relationships/tags" Target="../tags/tag1335.xml"/><Relationship Id="rId34" Type="http://schemas.openxmlformats.org/officeDocument/2006/relationships/tags" Target="../tags/tag1348.xml"/><Relationship Id="rId42" Type="http://schemas.openxmlformats.org/officeDocument/2006/relationships/tags" Target="../tags/tag1356.xml"/><Relationship Id="rId47" Type="http://schemas.openxmlformats.org/officeDocument/2006/relationships/image" Target="../media/image151.emf"/><Relationship Id="rId50" Type="http://schemas.openxmlformats.org/officeDocument/2006/relationships/image" Target="../media/image122.png"/><Relationship Id="rId55" Type="http://schemas.openxmlformats.org/officeDocument/2006/relationships/image" Target="../media/image181.svg"/><Relationship Id="rId7" Type="http://schemas.openxmlformats.org/officeDocument/2006/relationships/tags" Target="../tags/tag1321.xml"/><Relationship Id="rId2" Type="http://schemas.openxmlformats.org/officeDocument/2006/relationships/tags" Target="../tags/tag1316.xml"/><Relationship Id="rId16" Type="http://schemas.openxmlformats.org/officeDocument/2006/relationships/tags" Target="../tags/tag1330.xml"/><Relationship Id="rId29" Type="http://schemas.openxmlformats.org/officeDocument/2006/relationships/tags" Target="../tags/tag1343.xml"/><Relationship Id="rId11" Type="http://schemas.openxmlformats.org/officeDocument/2006/relationships/tags" Target="../tags/tag1325.xml"/><Relationship Id="rId24" Type="http://schemas.openxmlformats.org/officeDocument/2006/relationships/tags" Target="../tags/tag1338.xml"/><Relationship Id="rId32" Type="http://schemas.openxmlformats.org/officeDocument/2006/relationships/tags" Target="../tags/tag1346.xml"/><Relationship Id="rId37" Type="http://schemas.openxmlformats.org/officeDocument/2006/relationships/tags" Target="../tags/tag1351.xml"/><Relationship Id="rId40" Type="http://schemas.openxmlformats.org/officeDocument/2006/relationships/tags" Target="../tags/tag1354.xml"/><Relationship Id="rId45" Type="http://schemas.openxmlformats.org/officeDocument/2006/relationships/notesSlide" Target="../notesSlides/notesSlide44.xml"/><Relationship Id="rId53" Type="http://schemas.openxmlformats.org/officeDocument/2006/relationships/image" Target="../media/image179.svg"/><Relationship Id="rId5" Type="http://schemas.openxmlformats.org/officeDocument/2006/relationships/tags" Target="../tags/tag1319.xml"/><Relationship Id="rId10" Type="http://schemas.openxmlformats.org/officeDocument/2006/relationships/tags" Target="../tags/tag1324.xml"/><Relationship Id="rId19" Type="http://schemas.openxmlformats.org/officeDocument/2006/relationships/tags" Target="../tags/tag1333.xml"/><Relationship Id="rId31" Type="http://schemas.openxmlformats.org/officeDocument/2006/relationships/tags" Target="../tags/tag1345.xml"/><Relationship Id="rId44" Type="http://schemas.openxmlformats.org/officeDocument/2006/relationships/slideLayout" Target="../slideLayouts/slideLayout35.xml"/><Relationship Id="rId52" Type="http://schemas.openxmlformats.org/officeDocument/2006/relationships/image" Target="../media/image178.png"/><Relationship Id="rId4" Type="http://schemas.openxmlformats.org/officeDocument/2006/relationships/tags" Target="../tags/tag1318.xml"/><Relationship Id="rId9" Type="http://schemas.openxmlformats.org/officeDocument/2006/relationships/tags" Target="../tags/tag1323.xml"/><Relationship Id="rId14" Type="http://schemas.openxmlformats.org/officeDocument/2006/relationships/tags" Target="../tags/tag1328.xml"/><Relationship Id="rId22" Type="http://schemas.openxmlformats.org/officeDocument/2006/relationships/tags" Target="../tags/tag1336.xml"/><Relationship Id="rId27" Type="http://schemas.openxmlformats.org/officeDocument/2006/relationships/tags" Target="../tags/tag1341.xml"/><Relationship Id="rId30" Type="http://schemas.openxmlformats.org/officeDocument/2006/relationships/tags" Target="../tags/tag1344.xml"/><Relationship Id="rId35" Type="http://schemas.openxmlformats.org/officeDocument/2006/relationships/tags" Target="../tags/tag1349.xml"/><Relationship Id="rId43" Type="http://schemas.openxmlformats.org/officeDocument/2006/relationships/tags" Target="../tags/tag1357.xml"/><Relationship Id="rId48" Type="http://schemas.openxmlformats.org/officeDocument/2006/relationships/image" Target="../media/image176.png"/><Relationship Id="rId56" Type="http://schemas.openxmlformats.org/officeDocument/2006/relationships/image" Target="../media/image182.jpeg"/><Relationship Id="rId8" Type="http://schemas.openxmlformats.org/officeDocument/2006/relationships/tags" Target="../tags/tag1322.xml"/><Relationship Id="rId51" Type="http://schemas.openxmlformats.org/officeDocument/2006/relationships/image" Target="../media/image123.svg"/><Relationship Id="rId3" Type="http://schemas.openxmlformats.org/officeDocument/2006/relationships/tags" Target="../tags/tag1317.xml"/><Relationship Id="rId12" Type="http://schemas.openxmlformats.org/officeDocument/2006/relationships/tags" Target="../tags/tag1326.xml"/><Relationship Id="rId17" Type="http://schemas.openxmlformats.org/officeDocument/2006/relationships/tags" Target="../tags/tag1331.xml"/><Relationship Id="rId25" Type="http://schemas.openxmlformats.org/officeDocument/2006/relationships/tags" Target="../tags/tag1339.xml"/><Relationship Id="rId33" Type="http://schemas.openxmlformats.org/officeDocument/2006/relationships/tags" Target="../tags/tag1347.xml"/><Relationship Id="rId38" Type="http://schemas.openxmlformats.org/officeDocument/2006/relationships/tags" Target="../tags/tag1352.xml"/><Relationship Id="rId46" Type="http://schemas.openxmlformats.org/officeDocument/2006/relationships/oleObject" Target="../embeddings/oleObject26.bin"/><Relationship Id="rId20" Type="http://schemas.openxmlformats.org/officeDocument/2006/relationships/tags" Target="../tags/tag1334.xml"/><Relationship Id="rId41" Type="http://schemas.openxmlformats.org/officeDocument/2006/relationships/tags" Target="../tags/tag1355.xml"/><Relationship Id="rId54" Type="http://schemas.openxmlformats.org/officeDocument/2006/relationships/image" Target="../media/image180.png"/><Relationship Id="rId1" Type="http://schemas.openxmlformats.org/officeDocument/2006/relationships/tags" Target="../tags/tag1315.xml"/><Relationship Id="rId6" Type="http://schemas.openxmlformats.org/officeDocument/2006/relationships/tags" Target="../tags/tag1320.xml"/><Relationship Id="rId15" Type="http://schemas.openxmlformats.org/officeDocument/2006/relationships/tags" Target="../tags/tag1329.xml"/><Relationship Id="rId23" Type="http://schemas.openxmlformats.org/officeDocument/2006/relationships/tags" Target="../tags/tag1337.xml"/><Relationship Id="rId28" Type="http://schemas.openxmlformats.org/officeDocument/2006/relationships/tags" Target="../tags/tag1342.xml"/><Relationship Id="rId36" Type="http://schemas.openxmlformats.org/officeDocument/2006/relationships/tags" Target="../tags/tag1350.xml"/><Relationship Id="rId49" Type="http://schemas.openxmlformats.org/officeDocument/2006/relationships/image" Target="../media/image177.svg"/></Relationships>
</file>

<file path=ppt/slides/_rels/slide49.xml.rels><?xml version="1.0" encoding="UTF-8" standalone="yes"?>
<Relationships xmlns="http://schemas.openxmlformats.org/package/2006/relationships"><Relationship Id="rId13" Type="http://schemas.openxmlformats.org/officeDocument/2006/relationships/tags" Target="../tags/tag1370.xml"/><Relationship Id="rId18" Type="http://schemas.openxmlformats.org/officeDocument/2006/relationships/tags" Target="../tags/tag1375.xml"/><Relationship Id="rId26" Type="http://schemas.openxmlformats.org/officeDocument/2006/relationships/tags" Target="../tags/tag1383.xml"/><Relationship Id="rId39" Type="http://schemas.openxmlformats.org/officeDocument/2006/relationships/oleObject" Target="../embeddings/oleObject27.bin"/><Relationship Id="rId21" Type="http://schemas.openxmlformats.org/officeDocument/2006/relationships/tags" Target="../tags/tag1378.xml"/><Relationship Id="rId34" Type="http://schemas.openxmlformats.org/officeDocument/2006/relationships/tags" Target="../tags/tag1391.xml"/><Relationship Id="rId42" Type="http://schemas.openxmlformats.org/officeDocument/2006/relationships/image" Target="../media/image125.svg"/><Relationship Id="rId7" Type="http://schemas.openxmlformats.org/officeDocument/2006/relationships/tags" Target="../tags/tag1364.xml"/><Relationship Id="rId2" Type="http://schemas.openxmlformats.org/officeDocument/2006/relationships/tags" Target="../tags/tag1359.xml"/><Relationship Id="rId16" Type="http://schemas.openxmlformats.org/officeDocument/2006/relationships/tags" Target="../tags/tag1373.xml"/><Relationship Id="rId20" Type="http://schemas.openxmlformats.org/officeDocument/2006/relationships/tags" Target="../tags/tag1377.xml"/><Relationship Id="rId29" Type="http://schemas.openxmlformats.org/officeDocument/2006/relationships/tags" Target="../tags/tag1386.xml"/><Relationship Id="rId41" Type="http://schemas.openxmlformats.org/officeDocument/2006/relationships/image" Target="../media/image124.png"/><Relationship Id="rId1" Type="http://schemas.openxmlformats.org/officeDocument/2006/relationships/tags" Target="../tags/tag1358.xml"/><Relationship Id="rId6" Type="http://schemas.openxmlformats.org/officeDocument/2006/relationships/tags" Target="../tags/tag1363.xml"/><Relationship Id="rId11" Type="http://schemas.openxmlformats.org/officeDocument/2006/relationships/tags" Target="../tags/tag1368.xml"/><Relationship Id="rId24" Type="http://schemas.openxmlformats.org/officeDocument/2006/relationships/tags" Target="../tags/tag1381.xml"/><Relationship Id="rId32" Type="http://schemas.openxmlformats.org/officeDocument/2006/relationships/tags" Target="../tags/tag1389.xml"/><Relationship Id="rId37" Type="http://schemas.openxmlformats.org/officeDocument/2006/relationships/slideLayout" Target="../slideLayouts/slideLayout35.xml"/><Relationship Id="rId40" Type="http://schemas.openxmlformats.org/officeDocument/2006/relationships/image" Target="../media/image151.emf"/><Relationship Id="rId5" Type="http://schemas.openxmlformats.org/officeDocument/2006/relationships/tags" Target="../tags/tag1362.xml"/><Relationship Id="rId15" Type="http://schemas.openxmlformats.org/officeDocument/2006/relationships/tags" Target="../tags/tag1372.xml"/><Relationship Id="rId23" Type="http://schemas.openxmlformats.org/officeDocument/2006/relationships/tags" Target="../tags/tag1380.xml"/><Relationship Id="rId28" Type="http://schemas.openxmlformats.org/officeDocument/2006/relationships/tags" Target="../tags/tag1385.xml"/><Relationship Id="rId36" Type="http://schemas.openxmlformats.org/officeDocument/2006/relationships/tags" Target="../tags/tag1393.xml"/><Relationship Id="rId10" Type="http://schemas.openxmlformats.org/officeDocument/2006/relationships/tags" Target="../tags/tag1367.xml"/><Relationship Id="rId19" Type="http://schemas.openxmlformats.org/officeDocument/2006/relationships/tags" Target="../tags/tag1376.xml"/><Relationship Id="rId31" Type="http://schemas.openxmlformats.org/officeDocument/2006/relationships/tags" Target="../tags/tag1388.xml"/><Relationship Id="rId44" Type="http://schemas.openxmlformats.org/officeDocument/2006/relationships/image" Target="../media/image43.png"/><Relationship Id="rId4" Type="http://schemas.openxmlformats.org/officeDocument/2006/relationships/tags" Target="../tags/tag1361.xml"/><Relationship Id="rId9" Type="http://schemas.openxmlformats.org/officeDocument/2006/relationships/tags" Target="../tags/tag1366.xml"/><Relationship Id="rId14" Type="http://schemas.openxmlformats.org/officeDocument/2006/relationships/tags" Target="../tags/tag1371.xml"/><Relationship Id="rId22" Type="http://schemas.openxmlformats.org/officeDocument/2006/relationships/tags" Target="../tags/tag1379.xml"/><Relationship Id="rId27" Type="http://schemas.openxmlformats.org/officeDocument/2006/relationships/tags" Target="../tags/tag1384.xml"/><Relationship Id="rId30" Type="http://schemas.openxmlformats.org/officeDocument/2006/relationships/tags" Target="../tags/tag1387.xml"/><Relationship Id="rId35" Type="http://schemas.openxmlformats.org/officeDocument/2006/relationships/tags" Target="../tags/tag1392.xml"/><Relationship Id="rId43" Type="http://schemas.openxmlformats.org/officeDocument/2006/relationships/image" Target="../media/image48.jpg"/><Relationship Id="rId8" Type="http://schemas.openxmlformats.org/officeDocument/2006/relationships/tags" Target="../tags/tag1365.xml"/><Relationship Id="rId3" Type="http://schemas.openxmlformats.org/officeDocument/2006/relationships/tags" Target="../tags/tag1360.xml"/><Relationship Id="rId12" Type="http://schemas.openxmlformats.org/officeDocument/2006/relationships/tags" Target="../tags/tag1369.xml"/><Relationship Id="rId17" Type="http://schemas.openxmlformats.org/officeDocument/2006/relationships/tags" Target="../tags/tag1374.xml"/><Relationship Id="rId25" Type="http://schemas.openxmlformats.org/officeDocument/2006/relationships/tags" Target="../tags/tag1382.xml"/><Relationship Id="rId33" Type="http://schemas.openxmlformats.org/officeDocument/2006/relationships/tags" Target="../tags/tag1390.xml"/><Relationship Id="rId38"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13" Type="http://schemas.openxmlformats.org/officeDocument/2006/relationships/tags" Target="../tags/tag1406.xml"/><Relationship Id="rId18" Type="http://schemas.openxmlformats.org/officeDocument/2006/relationships/tags" Target="../tags/tag1411.xml"/><Relationship Id="rId26" Type="http://schemas.openxmlformats.org/officeDocument/2006/relationships/tags" Target="../tags/tag1419.xml"/><Relationship Id="rId39" Type="http://schemas.openxmlformats.org/officeDocument/2006/relationships/tags" Target="../tags/tag1432.xml"/><Relationship Id="rId21" Type="http://schemas.openxmlformats.org/officeDocument/2006/relationships/tags" Target="../tags/tag1414.xml"/><Relationship Id="rId34" Type="http://schemas.openxmlformats.org/officeDocument/2006/relationships/tags" Target="../tags/tag1427.xml"/><Relationship Id="rId42" Type="http://schemas.openxmlformats.org/officeDocument/2006/relationships/tags" Target="../tags/tag1435.xml"/><Relationship Id="rId47" Type="http://schemas.openxmlformats.org/officeDocument/2006/relationships/tags" Target="../tags/tag1440.xml"/><Relationship Id="rId50" Type="http://schemas.openxmlformats.org/officeDocument/2006/relationships/tags" Target="../tags/tag1443.xml"/><Relationship Id="rId55" Type="http://schemas.openxmlformats.org/officeDocument/2006/relationships/oleObject" Target="../embeddings/oleObject28.bin"/><Relationship Id="rId7" Type="http://schemas.openxmlformats.org/officeDocument/2006/relationships/tags" Target="../tags/tag1400.xml"/><Relationship Id="rId2" Type="http://schemas.openxmlformats.org/officeDocument/2006/relationships/tags" Target="../tags/tag1395.xml"/><Relationship Id="rId16" Type="http://schemas.openxmlformats.org/officeDocument/2006/relationships/tags" Target="../tags/tag1409.xml"/><Relationship Id="rId29" Type="http://schemas.openxmlformats.org/officeDocument/2006/relationships/tags" Target="../tags/tag1422.xml"/><Relationship Id="rId11" Type="http://schemas.openxmlformats.org/officeDocument/2006/relationships/tags" Target="../tags/tag1404.xml"/><Relationship Id="rId24" Type="http://schemas.openxmlformats.org/officeDocument/2006/relationships/tags" Target="../tags/tag1417.xml"/><Relationship Id="rId32" Type="http://schemas.openxmlformats.org/officeDocument/2006/relationships/tags" Target="../tags/tag1425.xml"/><Relationship Id="rId37" Type="http://schemas.openxmlformats.org/officeDocument/2006/relationships/tags" Target="../tags/tag1430.xml"/><Relationship Id="rId40" Type="http://schemas.openxmlformats.org/officeDocument/2006/relationships/tags" Target="../tags/tag1433.xml"/><Relationship Id="rId45" Type="http://schemas.openxmlformats.org/officeDocument/2006/relationships/tags" Target="../tags/tag1438.xml"/><Relationship Id="rId53" Type="http://schemas.openxmlformats.org/officeDocument/2006/relationships/tags" Target="../tags/tag1446.xml"/><Relationship Id="rId58" Type="http://schemas.openxmlformats.org/officeDocument/2006/relationships/image" Target="../media/image184.svg"/><Relationship Id="rId5" Type="http://schemas.openxmlformats.org/officeDocument/2006/relationships/tags" Target="../tags/tag1398.xml"/><Relationship Id="rId61" Type="http://schemas.openxmlformats.org/officeDocument/2006/relationships/image" Target="../media/image187.png"/><Relationship Id="rId19" Type="http://schemas.openxmlformats.org/officeDocument/2006/relationships/tags" Target="../tags/tag1412.xml"/><Relationship Id="rId14" Type="http://schemas.openxmlformats.org/officeDocument/2006/relationships/tags" Target="../tags/tag1407.xml"/><Relationship Id="rId22" Type="http://schemas.openxmlformats.org/officeDocument/2006/relationships/tags" Target="../tags/tag1415.xml"/><Relationship Id="rId27" Type="http://schemas.openxmlformats.org/officeDocument/2006/relationships/tags" Target="../tags/tag1420.xml"/><Relationship Id="rId30" Type="http://schemas.openxmlformats.org/officeDocument/2006/relationships/tags" Target="../tags/tag1423.xml"/><Relationship Id="rId35" Type="http://schemas.openxmlformats.org/officeDocument/2006/relationships/tags" Target="../tags/tag1428.xml"/><Relationship Id="rId43" Type="http://schemas.openxmlformats.org/officeDocument/2006/relationships/tags" Target="../tags/tag1436.xml"/><Relationship Id="rId48" Type="http://schemas.openxmlformats.org/officeDocument/2006/relationships/tags" Target="../tags/tag1441.xml"/><Relationship Id="rId56" Type="http://schemas.openxmlformats.org/officeDocument/2006/relationships/image" Target="../media/image81.emf"/><Relationship Id="rId8" Type="http://schemas.openxmlformats.org/officeDocument/2006/relationships/tags" Target="../tags/tag1401.xml"/><Relationship Id="rId51" Type="http://schemas.openxmlformats.org/officeDocument/2006/relationships/tags" Target="../tags/tag1444.xml"/><Relationship Id="rId3" Type="http://schemas.openxmlformats.org/officeDocument/2006/relationships/tags" Target="../tags/tag1396.xml"/><Relationship Id="rId12" Type="http://schemas.openxmlformats.org/officeDocument/2006/relationships/tags" Target="../tags/tag1405.xml"/><Relationship Id="rId17" Type="http://schemas.openxmlformats.org/officeDocument/2006/relationships/tags" Target="../tags/tag1410.xml"/><Relationship Id="rId25" Type="http://schemas.openxmlformats.org/officeDocument/2006/relationships/tags" Target="../tags/tag1418.xml"/><Relationship Id="rId33" Type="http://schemas.openxmlformats.org/officeDocument/2006/relationships/tags" Target="../tags/tag1426.xml"/><Relationship Id="rId38" Type="http://schemas.openxmlformats.org/officeDocument/2006/relationships/tags" Target="../tags/tag1431.xml"/><Relationship Id="rId46" Type="http://schemas.openxmlformats.org/officeDocument/2006/relationships/tags" Target="../tags/tag1439.xml"/><Relationship Id="rId59" Type="http://schemas.openxmlformats.org/officeDocument/2006/relationships/image" Target="../media/image185.png"/><Relationship Id="rId20" Type="http://schemas.openxmlformats.org/officeDocument/2006/relationships/tags" Target="../tags/tag1413.xml"/><Relationship Id="rId41" Type="http://schemas.openxmlformats.org/officeDocument/2006/relationships/tags" Target="../tags/tag1434.xml"/><Relationship Id="rId54" Type="http://schemas.openxmlformats.org/officeDocument/2006/relationships/slideLayout" Target="../slideLayouts/slideLayout35.xml"/><Relationship Id="rId62" Type="http://schemas.openxmlformats.org/officeDocument/2006/relationships/image" Target="../media/image188.svg"/><Relationship Id="rId1" Type="http://schemas.openxmlformats.org/officeDocument/2006/relationships/tags" Target="../tags/tag1394.xml"/><Relationship Id="rId6" Type="http://schemas.openxmlformats.org/officeDocument/2006/relationships/tags" Target="../tags/tag1399.xml"/><Relationship Id="rId15" Type="http://schemas.openxmlformats.org/officeDocument/2006/relationships/tags" Target="../tags/tag1408.xml"/><Relationship Id="rId23" Type="http://schemas.openxmlformats.org/officeDocument/2006/relationships/tags" Target="../tags/tag1416.xml"/><Relationship Id="rId28" Type="http://schemas.openxmlformats.org/officeDocument/2006/relationships/tags" Target="../tags/tag1421.xml"/><Relationship Id="rId36" Type="http://schemas.openxmlformats.org/officeDocument/2006/relationships/tags" Target="../tags/tag1429.xml"/><Relationship Id="rId49" Type="http://schemas.openxmlformats.org/officeDocument/2006/relationships/tags" Target="../tags/tag1442.xml"/><Relationship Id="rId57" Type="http://schemas.openxmlformats.org/officeDocument/2006/relationships/image" Target="../media/image183.png"/><Relationship Id="rId10" Type="http://schemas.openxmlformats.org/officeDocument/2006/relationships/tags" Target="../tags/tag1403.xml"/><Relationship Id="rId31" Type="http://schemas.openxmlformats.org/officeDocument/2006/relationships/tags" Target="../tags/tag1424.xml"/><Relationship Id="rId44" Type="http://schemas.openxmlformats.org/officeDocument/2006/relationships/tags" Target="../tags/tag1437.xml"/><Relationship Id="rId52" Type="http://schemas.openxmlformats.org/officeDocument/2006/relationships/tags" Target="../tags/tag1445.xml"/><Relationship Id="rId60" Type="http://schemas.openxmlformats.org/officeDocument/2006/relationships/image" Target="../media/image186.svg"/><Relationship Id="rId4" Type="http://schemas.openxmlformats.org/officeDocument/2006/relationships/tags" Target="../tags/tag1397.xml"/><Relationship Id="rId9" Type="http://schemas.openxmlformats.org/officeDocument/2006/relationships/tags" Target="../tags/tag1402.xml"/></Relationships>
</file>

<file path=ppt/slides/_rels/slide51.xml.rels><?xml version="1.0" encoding="UTF-8" standalone="yes"?>
<Relationships xmlns="http://schemas.openxmlformats.org/package/2006/relationships"><Relationship Id="rId13" Type="http://schemas.openxmlformats.org/officeDocument/2006/relationships/tags" Target="../tags/tag1459.xml"/><Relationship Id="rId18" Type="http://schemas.openxmlformats.org/officeDocument/2006/relationships/slideLayout" Target="../slideLayouts/slideLayout35.xml"/><Relationship Id="rId26" Type="http://schemas.openxmlformats.org/officeDocument/2006/relationships/image" Target="../media/image190.png"/><Relationship Id="rId3" Type="http://schemas.openxmlformats.org/officeDocument/2006/relationships/tags" Target="../tags/tag1449.xml"/><Relationship Id="rId21" Type="http://schemas.openxmlformats.org/officeDocument/2006/relationships/image" Target="../media/image56.emf"/><Relationship Id="rId7" Type="http://schemas.openxmlformats.org/officeDocument/2006/relationships/tags" Target="../tags/tag1453.xml"/><Relationship Id="rId12" Type="http://schemas.openxmlformats.org/officeDocument/2006/relationships/tags" Target="../tags/tag1458.xml"/><Relationship Id="rId17" Type="http://schemas.openxmlformats.org/officeDocument/2006/relationships/tags" Target="../tags/tag1463.xml"/><Relationship Id="rId25" Type="http://schemas.openxmlformats.org/officeDocument/2006/relationships/image" Target="../media/image189.jpg"/><Relationship Id="rId33" Type="http://schemas.openxmlformats.org/officeDocument/2006/relationships/image" Target="../media/image125.svg"/><Relationship Id="rId2" Type="http://schemas.openxmlformats.org/officeDocument/2006/relationships/tags" Target="../tags/tag1448.xml"/><Relationship Id="rId16" Type="http://schemas.openxmlformats.org/officeDocument/2006/relationships/tags" Target="../tags/tag1462.xml"/><Relationship Id="rId20" Type="http://schemas.openxmlformats.org/officeDocument/2006/relationships/oleObject" Target="../embeddings/oleObject29.bin"/><Relationship Id="rId29" Type="http://schemas.openxmlformats.org/officeDocument/2006/relationships/image" Target="../media/image193.svg"/><Relationship Id="rId1" Type="http://schemas.openxmlformats.org/officeDocument/2006/relationships/tags" Target="../tags/tag1447.xml"/><Relationship Id="rId6" Type="http://schemas.openxmlformats.org/officeDocument/2006/relationships/tags" Target="../tags/tag1452.xml"/><Relationship Id="rId11" Type="http://schemas.openxmlformats.org/officeDocument/2006/relationships/tags" Target="../tags/tag1457.xml"/><Relationship Id="rId24" Type="http://schemas.openxmlformats.org/officeDocument/2006/relationships/image" Target="../media/image49.jpg"/><Relationship Id="rId32" Type="http://schemas.openxmlformats.org/officeDocument/2006/relationships/image" Target="../media/image124.png"/><Relationship Id="rId5" Type="http://schemas.openxmlformats.org/officeDocument/2006/relationships/tags" Target="../tags/tag1451.xml"/><Relationship Id="rId15" Type="http://schemas.openxmlformats.org/officeDocument/2006/relationships/tags" Target="../tags/tag1461.xml"/><Relationship Id="rId23" Type="http://schemas.openxmlformats.org/officeDocument/2006/relationships/image" Target="../media/image47.jpg"/><Relationship Id="rId28" Type="http://schemas.openxmlformats.org/officeDocument/2006/relationships/image" Target="../media/image192.png"/><Relationship Id="rId10" Type="http://schemas.openxmlformats.org/officeDocument/2006/relationships/tags" Target="../tags/tag1456.xml"/><Relationship Id="rId19" Type="http://schemas.openxmlformats.org/officeDocument/2006/relationships/notesSlide" Target="../notesSlides/notesSlide46.xml"/><Relationship Id="rId31" Type="http://schemas.openxmlformats.org/officeDocument/2006/relationships/image" Target="../media/image123.svg"/><Relationship Id="rId4" Type="http://schemas.openxmlformats.org/officeDocument/2006/relationships/tags" Target="../tags/tag1450.xml"/><Relationship Id="rId9" Type="http://schemas.openxmlformats.org/officeDocument/2006/relationships/tags" Target="../tags/tag1455.xml"/><Relationship Id="rId14" Type="http://schemas.openxmlformats.org/officeDocument/2006/relationships/tags" Target="../tags/tag1460.xml"/><Relationship Id="rId22" Type="http://schemas.openxmlformats.org/officeDocument/2006/relationships/image" Target="../media/image43.png"/><Relationship Id="rId27" Type="http://schemas.openxmlformats.org/officeDocument/2006/relationships/image" Target="../media/image191.svg"/><Relationship Id="rId30" Type="http://schemas.openxmlformats.org/officeDocument/2006/relationships/image" Target="../media/image122.png"/><Relationship Id="rId8" Type="http://schemas.openxmlformats.org/officeDocument/2006/relationships/tags" Target="../tags/tag1454.xml"/></Relationships>
</file>

<file path=ppt/slides/_rels/slide52.xml.rels><?xml version="1.0" encoding="UTF-8" standalone="yes"?>
<Relationships xmlns="http://schemas.openxmlformats.org/package/2006/relationships"><Relationship Id="rId117" Type="http://schemas.openxmlformats.org/officeDocument/2006/relationships/tags" Target="../tags/tag1580.xml"/><Relationship Id="rId21" Type="http://schemas.openxmlformats.org/officeDocument/2006/relationships/tags" Target="../tags/tag1484.xml"/><Relationship Id="rId42" Type="http://schemas.openxmlformats.org/officeDocument/2006/relationships/tags" Target="../tags/tag1505.xml"/><Relationship Id="rId63" Type="http://schemas.openxmlformats.org/officeDocument/2006/relationships/tags" Target="../tags/tag1526.xml"/><Relationship Id="rId84" Type="http://schemas.openxmlformats.org/officeDocument/2006/relationships/tags" Target="../tags/tag1547.xml"/><Relationship Id="rId16" Type="http://schemas.openxmlformats.org/officeDocument/2006/relationships/tags" Target="../tags/tag1479.xml"/><Relationship Id="rId107" Type="http://schemas.openxmlformats.org/officeDocument/2006/relationships/tags" Target="../tags/tag1570.xml"/><Relationship Id="rId11" Type="http://schemas.openxmlformats.org/officeDocument/2006/relationships/tags" Target="../tags/tag1474.xml"/><Relationship Id="rId32" Type="http://schemas.openxmlformats.org/officeDocument/2006/relationships/tags" Target="../tags/tag1495.xml"/><Relationship Id="rId37" Type="http://schemas.openxmlformats.org/officeDocument/2006/relationships/tags" Target="../tags/tag1500.xml"/><Relationship Id="rId53" Type="http://schemas.openxmlformats.org/officeDocument/2006/relationships/tags" Target="../tags/tag1516.xml"/><Relationship Id="rId58" Type="http://schemas.openxmlformats.org/officeDocument/2006/relationships/tags" Target="../tags/tag1521.xml"/><Relationship Id="rId74" Type="http://schemas.openxmlformats.org/officeDocument/2006/relationships/tags" Target="../tags/tag1537.xml"/><Relationship Id="rId79" Type="http://schemas.openxmlformats.org/officeDocument/2006/relationships/tags" Target="../tags/tag1542.xml"/><Relationship Id="rId102" Type="http://schemas.openxmlformats.org/officeDocument/2006/relationships/tags" Target="../tags/tag1565.xml"/><Relationship Id="rId123" Type="http://schemas.openxmlformats.org/officeDocument/2006/relationships/tags" Target="../tags/tag1586.xml"/><Relationship Id="rId128" Type="http://schemas.openxmlformats.org/officeDocument/2006/relationships/image" Target="../media/image176.png"/><Relationship Id="rId5" Type="http://schemas.openxmlformats.org/officeDocument/2006/relationships/tags" Target="../tags/tag1468.xml"/><Relationship Id="rId90" Type="http://schemas.openxmlformats.org/officeDocument/2006/relationships/tags" Target="../tags/tag1553.xml"/><Relationship Id="rId95" Type="http://schemas.openxmlformats.org/officeDocument/2006/relationships/tags" Target="../tags/tag1558.xml"/><Relationship Id="rId22" Type="http://schemas.openxmlformats.org/officeDocument/2006/relationships/tags" Target="../tags/tag1485.xml"/><Relationship Id="rId27" Type="http://schemas.openxmlformats.org/officeDocument/2006/relationships/tags" Target="../tags/tag1490.xml"/><Relationship Id="rId43" Type="http://schemas.openxmlformats.org/officeDocument/2006/relationships/tags" Target="../tags/tag1506.xml"/><Relationship Id="rId48" Type="http://schemas.openxmlformats.org/officeDocument/2006/relationships/tags" Target="../tags/tag1511.xml"/><Relationship Id="rId64" Type="http://schemas.openxmlformats.org/officeDocument/2006/relationships/tags" Target="../tags/tag1527.xml"/><Relationship Id="rId69" Type="http://schemas.openxmlformats.org/officeDocument/2006/relationships/tags" Target="../tags/tag1532.xml"/><Relationship Id="rId113" Type="http://schemas.openxmlformats.org/officeDocument/2006/relationships/tags" Target="../tags/tag1576.xml"/><Relationship Id="rId118" Type="http://schemas.openxmlformats.org/officeDocument/2006/relationships/tags" Target="../tags/tag1581.xml"/><Relationship Id="rId134" Type="http://schemas.openxmlformats.org/officeDocument/2006/relationships/image" Target="../media/image196.png"/><Relationship Id="rId80" Type="http://schemas.openxmlformats.org/officeDocument/2006/relationships/tags" Target="../tags/tag1543.xml"/><Relationship Id="rId85" Type="http://schemas.openxmlformats.org/officeDocument/2006/relationships/tags" Target="../tags/tag1548.xml"/><Relationship Id="rId12" Type="http://schemas.openxmlformats.org/officeDocument/2006/relationships/tags" Target="../tags/tag1475.xml"/><Relationship Id="rId17" Type="http://schemas.openxmlformats.org/officeDocument/2006/relationships/tags" Target="../tags/tag1480.xml"/><Relationship Id="rId33" Type="http://schemas.openxmlformats.org/officeDocument/2006/relationships/tags" Target="../tags/tag1496.xml"/><Relationship Id="rId38" Type="http://schemas.openxmlformats.org/officeDocument/2006/relationships/tags" Target="../tags/tag1501.xml"/><Relationship Id="rId59" Type="http://schemas.openxmlformats.org/officeDocument/2006/relationships/tags" Target="../tags/tag1522.xml"/><Relationship Id="rId103" Type="http://schemas.openxmlformats.org/officeDocument/2006/relationships/tags" Target="../tags/tag1566.xml"/><Relationship Id="rId108" Type="http://schemas.openxmlformats.org/officeDocument/2006/relationships/tags" Target="../tags/tag1571.xml"/><Relationship Id="rId124" Type="http://schemas.openxmlformats.org/officeDocument/2006/relationships/slideLayout" Target="../slideLayouts/slideLayout35.xml"/><Relationship Id="rId129" Type="http://schemas.openxmlformats.org/officeDocument/2006/relationships/image" Target="../media/image177.svg"/><Relationship Id="rId54" Type="http://schemas.openxmlformats.org/officeDocument/2006/relationships/tags" Target="../tags/tag1517.xml"/><Relationship Id="rId70" Type="http://schemas.openxmlformats.org/officeDocument/2006/relationships/tags" Target="../tags/tag1533.xml"/><Relationship Id="rId75" Type="http://schemas.openxmlformats.org/officeDocument/2006/relationships/tags" Target="../tags/tag1538.xml"/><Relationship Id="rId91" Type="http://schemas.openxmlformats.org/officeDocument/2006/relationships/tags" Target="../tags/tag1554.xml"/><Relationship Id="rId96" Type="http://schemas.openxmlformats.org/officeDocument/2006/relationships/tags" Target="../tags/tag1559.xml"/><Relationship Id="rId1" Type="http://schemas.openxmlformats.org/officeDocument/2006/relationships/tags" Target="../tags/tag1464.xml"/><Relationship Id="rId6" Type="http://schemas.openxmlformats.org/officeDocument/2006/relationships/tags" Target="../tags/tag1469.xml"/><Relationship Id="rId23" Type="http://schemas.openxmlformats.org/officeDocument/2006/relationships/tags" Target="../tags/tag1486.xml"/><Relationship Id="rId28" Type="http://schemas.openxmlformats.org/officeDocument/2006/relationships/tags" Target="../tags/tag1491.xml"/><Relationship Id="rId49" Type="http://schemas.openxmlformats.org/officeDocument/2006/relationships/tags" Target="../tags/tag1512.xml"/><Relationship Id="rId114" Type="http://schemas.openxmlformats.org/officeDocument/2006/relationships/tags" Target="../tags/tag1577.xml"/><Relationship Id="rId119" Type="http://schemas.openxmlformats.org/officeDocument/2006/relationships/tags" Target="../tags/tag1582.xml"/><Relationship Id="rId44" Type="http://schemas.openxmlformats.org/officeDocument/2006/relationships/tags" Target="../tags/tag1507.xml"/><Relationship Id="rId60" Type="http://schemas.openxmlformats.org/officeDocument/2006/relationships/tags" Target="../tags/tag1523.xml"/><Relationship Id="rId65" Type="http://schemas.openxmlformats.org/officeDocument/2006/relationships/tags" Target="../tags/tag1528.xml"/><Relationship Id="rId81" Type="http://schemas.openxmlformats.org/officeDocument/2006/relationships/tags" Target="../tags/tag1544.xml"/><Relationship Id="rId86" Type="http://schemas.openxmlformats.org/officeDocument/2006/relationships/tags" Target="../tags/tag1549.xml"/><Relationship Id="rId130" Type="http://schemas.openxmlformats.org/officeDocument/2006/relationships/image" Target="../media/image194.png"/><Relationship Id="rId135" Type="http://schemas.openxmlformats.org/officeDocument/2006/relationships/image" Target="../media/image197.svg"/><Relationship Id="rId13" Type="http://schemas.openxmlformats.org/officeDocument/2006/relationships/tags" Target="../tags/tag1476.xml"/><Relationship Id="rId18" Type="http://schemas.openxmlformats.org/officeDocument/2006/relationships/tags" Target="../tags/tag1481.xml"/><Relationship Id="rId39" Type="http://schemas.openxmlformats.org/officeDocument/2006/relationships/tags" Target="../tags/tag1502.xml"/><Relationship Id="rId109" Type="http://schemas.openxmlformats.org/officeDocument/2006/relationships/tags" Target="../tags/tag1572.xml"/><Relationship Id="rId34" Type="http://schemas.openxmlformats.org/officeDocument/2006/relationships/tags" Target="../tags/tag1497.xml"/><Relationship Id="rId50" Type="http://schemas.openxmlformats.org/officeDocument/2006/relationships/tags" Target="../tags/tag1513.xml"/><Relationship Id="rId55" Type="http://schemas.openxmlformats.org/officeDocument/2006/relationships/tags" Target="../tags/tag1518.xml"/><Relationship Id="rId76" Type="http://schemas.openxmlformats.org/officeDocument/2006/relationships/tags" Target="../tags/tag1539.xml"/><Relationship Id="rId97" Type="http://schemas.openxmlformats.org/officeDocument/2006/relationships/tags" Target="../tags/tag1560.xml"/><Relationship Id="rId104" Type="http://schemas.openxmlformats.org/officeDocument/2006/relationships/tags" Target="../tags/tag1567.xml"/><Relationship Id="rId120" Type="http://schemas.openxmlformats.org/officeDocument/2006/relationships/tags" Target="../tags/tag1583.xml"/><Relationship Id="rId125" Type="http://schemas.openxmlformats.org/officeDocument/2006/relationships/notesSlide" Target="../notesSlides/notesSlide47.xml"/><Relationship Id="rId7" Type="http://schemas.openxmlformats.org/officeDocument/2006/relationships/tags" Target="../tags/tag1470.xml"/><Relationship Id="rId71" Type="http://schemas.openxmlformats.org/officeDocument/2006/relationships/tags" Target="../tags/tag1534.xml"/><Relationship Id="rId92" Type="http://schemas.openxmlformats.org/officeDocument/2006/relationships/tags" Target="../tags/tag1555.xml"/><Relationship Id="rId2" Type="http://schemas.openxmlformats.org/officeDocument/2006/relationships/tags" Target="../tags/tag1465.xml"/><Relationship Id="rId29" Type="http://schemas.openxmlformats.org/officeDocument/2006/relationships/tags" Target="../tags/tag1492.xml"/><Relationship Id="rId24" Type="http://schemas.openxmlformats.org/officeDocument/2006/relationships/tags" Target="../tags/tag1487.xml"/><Relationship Id="rId40" Type="http://schemas.openxmlformats.org/officeDocument/2006/relationships/tags" Target="../tags/tag1503.xml"/><Relationship Id="rId45" Type="http://schemas.openxmlformats.org/officeDocument/2006/relationships/tags" Target="../tags/tag1508.xml"/><Relationship Id="rId66" Type="http://schemas.openxmlformats.org/officeDocument/2006/relationships/tags" Target="../tags/tag1529.xml"/><Relationship Id="rId87" Type="http://schemas.openxmlformats.org/officeDocument/2006/relationships/tags" Target="../tags/tag1550.xml"/><Relationship Id="rId110" Type="http://schemas.openxmlformats.org/officeDocument/2006/relationships/tags" Target="../tags/tag1573.xml"/><Relationship Id="rId115" Type="http://schemas.openxmlformats.org/officeDocument/2006/relationships/tags" Target="../tags/tag1578.xml"/><Relationship Id="rId131" Type="http://schemas.openxmlformats.org/officeDocument/2006/relationships/image" Target="../media/image195.svg"/><Relationship Id="rId61" Type="http://schemas.openxmlformats.org/officeDocument/2006/relationships/tags" Target="../tags/tag1524.xml"/><Relationship Id="rId82" Type="http://schemas.openxmlformats.org/officeDocument/2006/relationships/tags" Target="../tags/tag1545.xml"/><Relationship Id="rId19" Type="http://schemas.openxmlformats.org/officeDocument/2006/relationships/tags" Target="../tags/tag1482.xml"/><Relationship Id="rId14" Type="http://schemas.openxmlformats.org/officeDocument/2006/relationships/tags" Target="../tags/tag1477.xml"/><Relationship Id="rId30" Type="http://schemas.openxmlformats.org/officeDocument/2006/relationships/tags" Target="../tags/tag1493.xml"/><Relationship Id="rId35" Type="http://schemas.openxmlformats.org/officeDocument/2006/relationships/tags" Target="../tags/tag1498.xml"/><Relationship Id="rId56" Type="http://schemas.openxmlformats.org/officeDocument/2006/relationships/tags" Target="../tags/tag1519.xml"/><Relationship Id="rId77" Type="http://schemas.openxmlformats.org/officeDocument/2006/relationships/tags" Target="../tags/tag1540.xml"/><Relationship Id="rId100" Type="http://schemas.openxmlformats.org/officeDocument/2006/relationships/tags" Target="../tags/tag1563.xml"/><Relationship Id="rId105" Type="http://schemas.openxmlformats.org/officeDocument/2006/relationships/tags" Target="../tags/tag1568.xml"/><Relationship Id="rId126" Type="http://schemas.openxmlformats.org/officeDocument/2006/relationships/oleObject" Target="../embeddings/oleObject30.bin"/><Relationship Id="rId8" Type="http://schemas.openxmlformats.org/officeDocument/2006/relationships/tags" Target="../tags/tag1471.xml"/><Relationship Id="rId51" Type="http://schemas.openxmlformats.org/officeDocument/2006/relationships/tags" Target="../tags/tag1514.xml"/><Relationship Id="rId72" Type="http://schemas.openxmlformats.org/officeDocument/2006/relationships/tags" Target="../tags/tag1535.xml"/><Relationship Id="rId93" Type="http://schemas.openxmlformats.org/officeDocument/2006/relationships/tags" Target="../tags/tag1556.xml"/><Relationship Id="rId98" Type="http://schemas.openxmlformats.org/officeDocument/2006/relationships/tags" Target="../tags/tag1561.xml"/><Relationship Id="rId121" Type="http://schemas.openxmlformats.org/officeDocument/2006/relationships/tags" Target="../tags/tag1584.xml"/><Relationship Id="rId3" Type="http://schemas.openxmlformats.org/officeDocument/2006/relationships/tags" Target="../tags/tag1466.xml"/><Relationship Id="rId25" Type="http://schemas.openxmlformats.org/officeDocument/2006/relationships/tags" Target="../tags/tag1488.xml"/><Relationship Id="rId46" Type="http://schemas.openxmlformats.org/officeDocument/2006/relationships/tags" Target="../tags/tag1509.xml"/><Relationship Id="rId67" Type="http://schemas.openxmlformats.org/officeDocument/2006/relationships/tags" Target="../tags/tag1530.xml"/><Relationship Id="rId116" Type="http://schemas.openxmlformats.org/officeDocument/2006/relationships/tags" Target="../tags/tag1579.xml"/><Relationship Id="rId20" Type="http://schemas.openxmlformats.org/officeDocument/2006/relationships/tags" Target="../tags/tag1483.xml"/><Relationship Id="rId41" Type="http://schemas.openxmlformats.org/officeDocument/2006/relationships/tags" Target="../tags/tag1504.xml"/><Relationship Id="rId62" Type="http://schemas.openxmlformats.org/officeDocument/2006/relationships/tags" Target="../tags/tag1525.xml"/><Relationship Id="rId83" Type="http://schemas.openxmlformats.org/officeDocument/2006/relationships/tags" Target="../tags/tag1546.xml"/><Relationship Id="rId88" Type="http://schemas.openxmlformats.org/officeDocument/2006/relationships/tags" Target="../tags/tag1551.xml"/><Relationship Id="rId111" Type="http://schemas.openxmlformats.org/officeDocument/2006/relationships/tags" Target="../tags/tag1574.xml"/><Relationship Id="rId132" Type="http://schemas.openxmlformats.org/officeDocument/2006/relationships/image" Target="../media/image190.png"/><Relationship Id="rId15" Type="http://schemas.openxmlformats.org/officeDocument/2006/relationships/tags" Target="../tags/tag1478.xml"/><Relationship Id="rId36" Type="http://schemas.openxmlformats.org/officeDocument/2006/relationships/tags" Target="../tags/tag1499.xml"/><Relationship Id="rId57" Type="http://schemas.openxmlformats.org/officeDocument/2006/relationships/tags" Target="../tags/tag1520.xml"/><Relationship Id="rId106" Type="http://schemas.openxmlformats.org/officeDocument/2006/relationships/tags" Target="../tags/tag1569.xml"/><Relationship Id="rId127" Type="http://schemas.openxmlformats.org/officeDocument/2006/relationships/image" Target="../media/image56.emf"/><Relationship Id="rId10" Type="http://schemas.openxmlformats.org/officeDocument/2006/relationships/tags" Target="../tags/tag1473.xml"/><Relationship Id="rId31" Type="http://schemas.openxmlformats.org/officeDocument/2006/relationships/tags" Target="../tags/tag1494.xml"/><Relationship Id="rId52" Type="http://schemas.openxmlformats.org/officeDocument/2006/relationships/tags" Target="../tags/tag1515.xml"/><Relationship Id="rId73" Type="http://schemas.openxmlformats.org/officeDocument/2006/relationships/tags" Target="../tags/tag1536.xml"/><Relationship Id="rId78" Type="http://schemas.openxmlformats.org/officeDocument/2006/relationships/tags" Target="../tags/tag1541.xml"/><Relationship Id="rId94" Type="http://schemas.openxmlformats.org/officeDocument/2006/relationships/tags" Target="../tags/tag1557.xml"/><Relationship Id="rId99" Type="http://schemas.openxmlformats.org/officeDocument/2006/relationships/tags" Target="../tags/tag1562.xml"/><Relationship Id="rId101" Type="http://schemas.openxmlformats.org/officeDocument/2006/relationships/tags" Target="../tags/tag1564.xml"/><Relationship Id="rId122" Type="http://schemas.openxmlformats.org/officeDocument/2006/relationships/tags" Target="../tags/tag1585.xml"/><Relationship Id="rId4" Type="http://schemas.openxmlformats.org/officeDocument/2006/relationships/tags" Target="../tags/tag1467.xml"/><Relationship Id="rId9" Type="http://schemas.openxmlformats.org/officeDocument/2006/relationships/tags" Target="../tags/tag1472.xml"/><Relationship Id="rId26" Type="http://schemas.openxmlformats.org/officeDocument/2006/relationships/tags" Target="../tags/tag1489.xml"/><Relationship Id="rId47" Type="http://schemas.openxmlformats.org/officeDocument/2006/relationships/tags" Target="../tags/tag1510.xml"/><Relationship Id="rId68" Type="http://schemas.openxmlformats.org/officeDocument/2006/relationships/tags" Target="../tags/tag1531.xml"/><Relationship Id="rId89" Type="http://schemas.openxmlformats.org/officeDocument/2006/relationships/tags" Target="../tags/tag1552.xml"/><Relationship Id="rId112" Type="http://schemas.openxmlformats.org/officeDocument/2006/relationships/tags" Target="../tags/tag1575.xml"/><Relationship Id="rId133" Type="http://schemas.openxmlformats.org/officeDocument/2006/relationships/image" Target="../media/image191.svg"/></Relationships>
</file>

<file path=ppt/slides/_rels/slide53.xml.rels><?xml version="1.0" encoding="UTF-8" standalone="yes"?>
<Relationships xmlns="http://schemas.openxmlformats.org/package/2006/relationships"><Relationship Id="rId8" Type="http://schemas.openxmlformats.org/officeDocument/2006/relationships/notesSlide" Target="../notesSlides/notesSlide48.xml"/><Relationship Id="rId13" Type="http://schemas.openxmlformats.org/officeDocument/2006/relationships/image" Target="../media/image199.png"/><Relationship Id="rId3" Type="http://schemas.openxmlformats.org/officeDocument/2006/relationships/tags" Target="../tags/tag1589.xml"/><Relationship Id="rId7" Type="http://schemas.openxmlformats.org/officeDocument/2006/relationships/slideLayout" Target="../slideLayouts/slideLayout46.xml"/><Relationship Id="rId12" Type="http://schemas.openxmlformats.org/officeDocument/2006/relationships/image" Target="../media/image56.emf"/><Relationship Id="rId2" Type="http://schemas.openxmlformats.org/officeDocument/2006/relationships/tags" Target="../tags/tag1588.xml"/><Relationship Id="rId1" Type="http://schemas.openxmlformats.org/officeDocument/2006/relationships/tags" Target="../tags/tag1587.xml"/><Relationship Id="rId6" Type="http://schemas.openxmlformats.org/officeDocument/2006/relationships/tags" Target="../tags/tag1592.xml"/><Relationship Id="rId11" Type="http://schemas.openxmlformats.org/officeDocument/2006/relationships/oleObject" Target="../embeddings/oleObject31.bin"/><Relationship Id="rId5" Type="http://schemas.openxmlformats.org/officeDocument/2006/relationships/tags" Target="../tags/tag1591.xml"/><Relationship Id="rId10" Type="http://schemas.openxmlformats.org/officeDocument/2006/relationships/image" Target="../media/image198.jpg"/><Relationship Id="rId4" Type="http://schemas.openxmlformats.org/officeDocument/2006/relationships/tags" Target="../tags/tag1590.xml"/><Relationship Id="rId9" Type="http://schemas.openxmlformats.org/officeDocument/2006/relationships/image" Target="../media/image33.png"/><Relationship Id="rId14" Type="http://schemas.openxmlformats.org/officeDocument/2006/relationships/image" Target="../media/image200.svg"/></Relationships>
</file>

<file path=ppt/slides/_rels/slide54.xml.rels><?xml version="1.0" encoding="UTF-8" standalone="yes"?>
<Relationships xmlns="http://schemas.openxmlformats.org/package/2006/relationships"><Relationship Id="rId8" Type="http://schemas.openxmlformats.org/officeDocument/2006/relationships/tags" Target="../tags/tag1600.xml"/><Relationship Id="rId13" Type="http://schemas.openxmlformats.org/officeDocument/2006/relationships/tags" Target="../tags/tag1605.xml"/><Relationship Id="rId18" Type="http://schemas.openxmlformats.org/officeDocument/2006/relationships/tags" Target="../tags/tag1610.xml"/><Relationship Id="rId26" Type="http://schemas.openxmlformats.org/officeDocument/2006/relationships/image" Target="../media/image178.png"/><Relationship Id="rId3" Type="http://schemas.openxmlformats.org/officeDocument/2006/relationships/tags" Target="../tags/tag1595.xml"/><Relationship Id="rId21" Type="http://schemas.openxmlformats.org/officeDocument/2006/relationships/notesSlide" Target="../notesSlides/notesSlide49.xml"/><Relationship Id="rId7" Type="http://schemas.openxmlformats.org/officeDocument/2006/relationships/tags" Target="../tags/tag1599.xml"/><Relationship Id="rId12" Type="http://schemas.openxmlformats.org/officeDocument/2006/relationships/tags" Target="../tags/tag1604.xml"/><Relationship Id="rId17" Type="http://schemas.openxmlformats.org/officeDocument/2006/relationships/tags" Target="../tags/tag1609.xml"/><Relationship Id="rId25" Type="http://schemas.openxmlformats.org/officeDocument/2006/relationships/image" Target="../media/image177.svg"/><Relationship Id="rId2" Type="http://schemas.openxmlformats.org/officeDocument/2006/relationships/tags" Target="../tags/tag1594.xml"/><Relationship Id="rId16" Type="http://schemas.openxmlformats.org/officeDocument/2006/relationships/tags" Target="../tags/tag1608.xml"/><Relationship Id="rId20" Type="http://schemas.openxmlformats.org/officeDocument/2006/relationships/slideLayout" Target="../slideLayouts/slideLayout35.xml"/><Relationship Id="rId29" Type="http://schemas.openxmlformats.org/officeDocument/2006/relationships/image" Target="../media/image123.svg"/><Relationship Id="rId1" Type="http://schemas.openxmlformats.org/officeDocument/2006/relationships/tags" Target="../tags/tag1593.xml"/><Relationship Id="rId6" Type="http://schemas.openxmlformats.org/officeDocument/2006/relationships/tags" Target="../tags/tag1598.xml"/><Relationship Id="rId11" Type="http://schemas.openxmlformats.org/officeDocument/2006/relationships/tags" Target="../tags/tag1603.xml"/><Relationship Id="rId24" Type="http://schemas.openxmlformats.org/officeDocument/2006/relationships/image" Target="../media/image176.png"/><Relationship Id="rId5" Type="http://schemas.openxmlformats.org/officeDocument/2006/relationships/tags" Target="../tags/tag1597.xml"/><Relationship Id="rId15" Type="http://schemas.openxmlformats.org/officeDocument/2006/relationships/tags" Target="../tags/tag1607.xml"/><Relationship Id="rId23" Type="http://schemas.openxmlformats.org/officeDocument/2006/relationships/image" Target="../media/image151.emf"/><Relationship Id="rId28" Type="http://schemas.openxmlformats.org/officeDocument/2006/relationships/image" Target="../media/image122.png"/><Relationship Id="rId10" Type="http://schemas.openxmlformats.org/officeDocument/2006/relationships/tags" Target="../tags/tag1602.xml"/><Relationship Id="rId19" Type="http://schemas.openxmlformats.org/officeDocument/2006/relationships/tags" Target="../tags/tag1611.xml"/><Relationship Id="rId31" Type="http://schemas.openxmlformats.org/officeDocument/2006/relationships/image" Target="../media/image161.svg"/><Relationship Id="rId4" Type="http://schemas.openxmlformats.org/officeDocument/2006/relationships/tags" Target="../tags/tag1596.xml"/><Relationship Id="rId9" Type="http://schemas.openxmlformats.org/officeDocument/2006/relationships/tags" Target="../tags/tag1601.xml"/><Relationship Id="rId14" Type="http://schemas.openxmlformats.org/officeDocument/2006/relationships/tags" Target="../tags/tag1606.xml"/><Relationship Id="rId22" Type="http://schemas.openxmlformats.org/officeDocument/2006/relationships/oleObject" Target="../embeddings/oleObject32.bin"/><Relationship Id="rId27" Type="http://schemas.openxmlformats.org/officeDocument/2006/relationships/image" Target="../media/image179.svg"/><Relationship Id="rId30" Type="http://schemas.openxmlformats.org/officeDocument/2006/relationships/image" Target="../media/image160.png"/></Relationships>
</file>

<file path=ppt/slides/_rels/slide55.xml.rels><?xml version="1.0" encoding="UTF-8" standalone="yes"?>
<Relationships xmlns="http://schemas.openxmlformats.org/package/2006/relationships"><Relationship Id="rId26" Type="http://schemas.openxmlformats.org/officeDocument/2006/relationships/tags" Target="../tags/tag1637.xml"/><Relationship Id="rId21" Type="http://schemas.openxmlformats.org/officeDocument/2006/relationships/tags" Target="../tags/tag1632.xml"/><Relationship Id="rId42" Type="http://schemas.openxmlformats.org/officeDocument/2006/relationships/tags" Target="../tags/tag1653.xml"/><Relationship Id="rId47" Type="http://schemas.openxmlformats.org/officeDocument/2006/relationships/tags" Target="../tags/tag1658.xml"/><Relationship Id="rId63" Type="http://schemas.openxmlformats.org/officeDocument/2006/relationships/tags" Target="../tags/tag1674.xml"/><Relationship Id="rId68" Type="http://schemas.openxmlformats.org/officeDocument/2006/relationships/tags" Target="../tags/tag1679.xml"/><Relationship Id="rId84" Type="http://schemas.openxmlformats.org/officeDocument/2006/relationships/image" Target="../media/image177.svg"/><Relationship Id="rId89" Type="http://schemas.openxmlformats.org/officeDocument/2006/relationships/image" Target="../media/image203.png"/><Relationship Id="rId16" Type="http://schemas.openxmlformats.org/officeDocument/2006/relationships/tags" Target="../tags/tag1627.xml"/><Relationship Id="rId11" Type="http://schemas.openxmlformats.org/officeDocument/2006/relationships/tags" Target="../tags/tag1622.xml"/><Relationship Id="rId32" Type="http://schemas.openxmlformats.org/officeDocument/2006/relationships/tags" Target="../tags/tag1643.xml"/><Relationship Id="rId37" Type="http://schemas.openxmlformats.org/officeDocument/2006/relationships/tags" Target="../tags/tag1648.xml"/><Relationship Id="rId53" Type="http://schemas.openxmlformats.org/officeDocument/2006/relationships/tags" Target="../tags/tag1664.xml"/><Relationship Id="rId58" Type="http://schemas.openxmlformats.org/officeDocument/2006/relationships/tags" Target="../tags/tag1669.xml"/><Relationship Id="rId74" Type="http://schemas.openxmlformats.org/officeDocument/2006/relationships/tags" Target="../tags/tag1685.xml"/><Relationship Id="rId79" Type="http://schemas.openxmlformats.org/officeDocument/2006/relationships/tags" Target="../tags/tag1690.xml"/><Relationship Id="rId5" Type="http://schemas.openxmlformats.org/officeDocument/2006/relationships/tags" Target="../tags/tag1616.xml"/><Relationship Id="rId90" Type="http://schemas.openxmlformats.org/officeDocument/2006/relationships/image" Target="../media/image204.svg"/><Relationship Id="rId22" Type="http://schemas.openxmlformats.org/officeDocument/2006/relationships/tags" Target="../tags/tag1633.xml"/><Relationship Id="rId27" Type="http://schemas.openxmlformats.org/officeDocument/2006/relationships/tags" Target="../tags/tag1638.xml"/><Relationship Id="rId43" Type="http://schemas.openxmlformats.org/officeDocument/2006/relationships/tags" Target="../tags/tag1654.xml"/><Relationship Id="rId48" Type="http://schemas.openxmlformats.org/officeDocument/2006/relationships/tags" Target="../tags/tag1659.xml"/><Relationship Id="rId64" Type="http://schemas.openxmlformats.org/officeDocument/2006/relationships/tags" Target="../tags/tag1675.xml"/><Relationship Id="rId69" Type="http://schemas.openxmlformats.org/officeDocument/2006/relationships/tags" Target="../tags/tag1680.xml"/><Relationship Id="rId8" Type="http://schemas.openxmlformats.org/officeDocument/2006/relationships/tags" Target="../tags/tag1619.xml"/><Relationship Id="rId51" Type="http://schemas.openxmlformats.org/officeDocument/2006/relationships/tags" Target="../tags/tag1662.xml"/><Relationship Id="rId72" Type="http://schemas.openxmlformats.org/officeDocument/2006/relationships/tags" Target="../tags/tag1683.xml"/><Relationship Id="rId80" Type="http://schemas.openxmlformats.org/officeDocument/2006/relationships/tags" Target="../tags/tag1691.xml"/><Relationship Id="rId85" Type="http://schemas.openxmlformats.org/officeDocument/2006/relationships/image" Target="../media/image122.png"/><Relationship Id="rId93" Type="http://schemas.openxmlformats.org/officeDocument/2006/relationships/image" Target="../media/image207.png"/><Relationship Id="rId3" Type="http://schemas.openxmlformats.org/officeDocument/2006/relationships/tags" Target="../tags/tag1614.xml"/><Relationship Id="rId12" Type="http://schemas.openxmlformats.org/officeDocument/2006/relationships/tags" Target="../tags/tag1623.xml"/><Relationship Id="rId17" Type="http://schemas.openxmlformats.org/officeDocument/2006/relationships/tags" Target="../tags/tag1628.xml"/><Relationship Id="rId25" Type="http://schemas.openxmlformats.org/officeDocument/2006/relationships/tags" Target="../tags/tag1636.xml"/><Relationship Id="rId33" Type="http://schemas.openxmlformats.org/officeDocument/2006/relationships/tags" Target="../tags/tag1644.xml"/><Relationship Id="rId38" Type="http://schemas.openxmlformats.org/officeDocument/2006/relationships/tags" Target="../tags/tag1649.xml"/><Relationship Id="rId46" Type="http://schemas.openxmlformats.org/officeDocument/2006/relationships/tags" Target="../tags/tag1657.xml"/><Relationship Id="rId59" Type="http://schemas.openxmlformats.org/officeDocument/2006/relationships/tags" Target="../tags/tag1670.xml"/><Relationship Id="rId67" Type="http://schemas.openxmlformats.org/officeDocument/2006/relationships/tags" Target="../tags/tag1678.xml"/><Relationship Id="rId20" Type="http://schemas.openxmlformats.org/officeDocument/2006/relationships/tags" Target="../tags/tag1631.xml"/><Relationship Id="rId41" Type="http://schemas.openxmlformats.org/officeDocument/2006/relationships/tags" Target="../tags/tag1652.xml"/><Relationship Id="rId54" Type="http://schemas.openxmlformats.org/officeDocument/2006/relationships/tags" Target="../tags/tag1665.xml"/><Relationship Id="rId62" Type="http://schemas.openxmlformats.org/officeDocument/2006/relationships/tags" Target="../tags/tag1673.xml"/><Relationship Id="rId70" Type="http://schemas.openxmlformats.org/officeDocument/2006/relationships/tags" Target="../tags/tag1681.xml"/><Relationship Id="rId75" Type="http://schemas.openxmlformats.org/officeDocument/2006/relationships/tags" Target="../tags/tag1686.xml"/><Relationship Id="rId83" Type="http://schemas.openxmlformats.org/officeDocument/2006/relationships/image" Target="../media/image176.png"/><Relationship Id="rId88" Type="http://schemas.openxmlformats.org/officeDocument/2006/relationships/image" Target="../media/image202.svg"/><Relationship Id="rId91" Type="http://schemas.openxmlformats.org/officeDocument/2006/relationships/image" Target="../media/image205.png"/><Relationship Id="rId1" Type="http://schemas.openxmlformats.org/officeDocument/2006/relationships/tags" Target="../tags/tag1612.xml"/><Relationship Id="rId6" Type="http://schemas.openxmlformats.org/officeDocument/2006/relationships/tags" Target="../tags/tag1617.xml"/><Relationship Id="rId15" Type="http://schemas.openxmlformats.org/officeDocument/2006/relationships/tags" Target="../tags/tag1626.xml"/><Relationship Id="rId23" Type="http://schemas.openxmlformats.org/officeDocument/2006/relationships/tags" Target="../tags/tag1634.xml"/><Relationship Id="rId28" Type="http://schemas.openxmlformats.org/officeDocument/2006/relationships/tags" Target="../tags/tag1639.xml"/><Relationship Id="rId36" Type="http://schemas.openxmlformats.org/officeDocument/2006/relationships/tags" Target="../tags/tag1647.xml"/><Relationship Id="rId49" Type="http://schemas.openxmlformats.org/officeDocument/2006/relationships/tags" Target="../tags/tag1660.xml"/><Relationship Id="rId57" Type="http://schemas.openxmlformats.org/officeDocument/2006/relationships/tags" Target="../tags/tag1668.xml"/><Relationship Id="rId10" Type="http://schemas.openxmlformats.org/officeDocument/2006/relationships/tags" Target="../tags/tag1621.xml"/><Relationship Id="rId31" Type="http://schemas.openxmlformats.org/officeDocument/2006/relationships/tags" Target="../tags/tag1642.xml"/><Relationship Id="rId44" Type="http://schemas.openxmlformats.org/officeDocument/2006/relationships/tags" Target="../tags/tag1655.xml"/><Relationship Id="rId52" Type="http://schemas.openxmlformats.org/officeDocument/2006/relationships/tags" Target="../tags/tag1663.xml"/><Relationship Id="rId60" Type="http://schemas.openxmlformats.org/officeDocument/2006/relationships/tags" Target="../tags/tag1671.xml"/><Relationship Id="rId65" Type="http://schemas.openxmlformats.org/officeDocument/2006/relationships/tags" Target="../tags/tag1676.xml"/><Relationship Id="rId73" Type="http://schemas.openxmlformats.org/officeDocument/2006/relationships/tags" Target="../tags/tag1684.xml"/><Relationship Id="rId78" Type="http://schemas.openxmlformats.org/officeDocument/2006/relationships/tags" Target="../tags/tag1689.xml"/><Relationship Id="rId81" Type="http://schemas.openxmlformats.org/officeDocument/2006/relationships/tags" Target="../tags/tag1692.xml"/><Relationship Id="rId86" Type="http://schemas.openxmlformats.org/officeDocument/2006/relationships/image" Target="../media/image201.svg"/><Relationship Id="rId94" Type="http://schemas.openxmlformats.org/officeDocument/2006/relationships/image" Target="../media/image208.svg"/><Relationship Id="rId4" Type="http://schemas.openxmlformats.org/officeDocument/2006/relationships/tags" Target="../tags/tag1615.xml"/><Relationship Id="rId9" Type="http://schemas.openxmlformats.org/officeDocument/2006/relationships/tags" Target="../tags/tag1620.xml"/><Relationship Id="rId13" Type="http://schemas.openxmlformats.org/officeDocument/2006/relationships/tags" Target="../tags/tag1624.xml"/><Relationship Id="rId18" Type="http://schemas.openxmlformats.org/officeDocument/2006/relationships/tags" Target="../tags/tag1629.xml"/><Relationship Id="rId39" Type="http://schemas.openxmlformats.org/officeDocument/2006/relationships/tags" Target="../tags/tag1650.xml"/><Relationship Id="rId34" Type="http://schemas.openxmlformats.org/officeDocument/2006/relationships/tags" Target="../tags/tag1645.xml"/><Relationship Id="rId50" Type="http://schemas.openxmlformats.org/officeDocument/2006/relationships/tags" Target="../tags/tag1661.xml"/><Relationship Id="rId55" Type="http://schemas.openxmlformats.org/officeDocument/2006/relationships/tags" Target="../tags/tag1666.xml"/><Relationship Id="rId76" Type="http://schemas.openxmlformats.org/officeDocument/2006/relationships/tags" Target="../tags/tag1687.xml"/><Relationship Id="rId7" Type="http://schemas.openxmlformats.org/officeDocument/2006/relationships/tags" Target="../tags/tag1618.xml"/><Relationship Id="rId71" Type="http://schemas.openxmlformats.org/officeDocument/2006/relationships/tags" Target="../tags/tag1682.xml"/><Relationship Id="rId92" Type="http://schemas.openxmlformats.org/officeDocument/2006/relationships/image" Target="../media/image206.svg"/><Relationship Id="rId2" Type="http://schemas.openxmlformats.org/officeDocument/2006/relationships/tags" Target="../tags/tag1613.xml"/><Relationship Id="rId29" Type="http://schemas.openxmlformats.org/officeDocument/2006/relationships/tags" Target="../tags/tag1640.xml"/><Relationship Id="rId24" Type="http://schemas.openxmlformats.org/officeDocument/2006/relationships/tags" Target="../tags/tag1635.xml"/><Relationship Id="rId40" Type="http://schemas.openxmlformats.org/officeDocument/2006/relationships/tags" Target="../tags/tag1651.xml"/><Relationship Id="rId45" Type="http://schemas.openxmlformats.org/officeDocument/2006/relationships/tags" Target="../tags/tag1656.xml"/><Relationship Id="rId66" Type="http://schemas.openxmlformats.org/officeDocument/2006/relationships/tags" Target="../tags/tag1677.xml"/><Relationship Id="rId87" Type="http://schemas.openxmlformats.org/officeDocument/2006/relationships/image" Target="../media/image106.png"/><Relationship Id="rId61" Type="http://schemas.openxmlformats.org/officeDocument/2006/relationships/tags" Target="../tags/tag1672.xml"/><Relationship Id="rId82" Type="http://schemas.openxmlformats.org/officeDocument/2006/relationships/slideLayout" Target="../slideLayouts/slideLayout35.xml"/><Relationship Id="rId19" Type="http://schemas.openxmlformats.org/officeDocument/2006/relationships/tags" Target="../tags/tag1630.xml"/><Relationship Id="rId14" Type="http://schemas.openxmlformats.org/officeDocument/2006/relationships/tags" Target="../tags/tag1625.xml"/><Relationship Id="rId30" Type="http://schemas.openxmlformats.org/officeDocument/2006/relationships/tags" Target="../tags/tag1641.xml"/><Relationship Id="rId35" Type="http://schemas.openxmlformats.org/officeDocument/2006/relationships/tags" Target="../tags/tag1646.xml"/><Relationship Id="rId56" Type="http://schemas.openxmlformats.org/officeDocument/2006/relationships/tags" Target="../tags/tag1667.xml"/><Relationship Id="rId77" Type="http://schemas.openxmlformats.org/officeDocument/2006/relationships/tags" Target="../tags/tag1688.xml"/></Relationships>
</file>

<file path=ppt/slides/_rels/slide56.xml.rels><?xml version="1.0" encoding="UTF-8" standalone="yes"?>
<Relationships xmlns="http://schemas.openxmlformats.org/package/2006/relationships"><Relationship Id="rId13" Type="http://schemas.openxmlformats.org/officeDocument/2006/relationships/tags" Target="../tags/tag1705.xml"/><Relationship Id="rId18" Type="http://schemas.openxmlformats.org/officeDocument/2006/relationships/tags" Target="../tags/tag1710.xml"/><Relationship Id="rId26" Type="http://schemas.openxmlformats.org/officeDocument/2006/relationships/image" Target="../media/image33.png"/><Relationship Id="rId21" Type="http://schemas.openxmlformats.org/officeDocument/2006/relationships/tags" Target="../tags/tag1713.xml"/><Relationship Id="rId34" Type="http://schemas.openxmlformats.org/officeDocument/2006/relationships/image" Target="../media/image211.png"/><Relationship Id="rId7" Type="http://schemas.openxmlformats.org/officeDocument/2006/relationships/tags" Target="../tags/tag1699.xml"/><Relationship Id="rId12" Type="http://schemas.openxmlformats.org/officeDocument/2006/relationships/tags" Target="../tags/tag1704.xml"/><Relationship Id="rId17" Type="http://schemas.openxmlformats.org/officeDocument/2006/relationships/tags" Target="../tags/tag1709.xml"/><Relationship Id="rId25" Type="http://schemas.openxmlformats.org/officeDocument/2006/relationships/image" Target="../media/image179.svg"/><Relationship Id="rId33" Type="http://schemas.openxmlformats.org/officeDocument/2006/relationships/image" Target="../media/image210.png"/><Relationship Id="rId2" Type="http://schemas.openxmlformats.org/officeDocument/2006/relationships/tags" Target="../tags/tag1694.xml"/><Relationship Id="rId16" Type="http://schemas.openxmlformats.org/officeDocument/2006/relationships/tags" Target="../tags/tag1708.xml"/><Relationship Id="rId20" Type="http://schemas.openxmlformats.org/officeDocument/2006/relationships/tags" Target="../tags/tag1712.xml"/><Relationship Id="rId29" Type="http://schemas.openxmlformats.org/officeDocument/2006/relationships/image" Target="../media/image209.png"/><Relationship Id="rId1" Type="http://schemas.openxmlformats.org/officeDocument/2006/relationships/tags" Target="../tags/tag1693.xml"/><Relationship Id="rId6" Type="http://schemas.openxmlformats.org/officeDocument/2006/relationships/tags" Target="../tags/tag1698.xml"/><Relationship Id="rId11" Type="http://schemas.openxmlformats.org/officeDocument/2006/relationships/tags" Target="../tags/tag1703.xml"/><Relationship Id="rId24" Type="http://schemas.openxmlformats.org/officeDocument/2006/relationships/image" Target="../media/image178.png"/><Relationship Id="rId32" Type="http://schemas.openxmlformats.org/officeDocument/2006/relationships/image" Target="../media/image101.svg"/><Relationship Id="rId37" Type="http://schemas.openxmlformats.org/officeDocument/2006/relationships/image" Target="../media/image214.svg"/><Relationship Id="rId5" Type="http://schemas.openxmlformats.org/officeDocument/2006/relationships/tags" Target="../tags/tag1697.xml"/><Relationship Id="rId15" Type="http://schemas.openxmlformats.org/officeDocument/2006/relationships/tags" Target="../tags/tag1707.xml"/><Relationship Id="rId23" Type="http://schemas.openxmlformats.org/officeDocument/2006/relationships/notesSlide" Target="../notesSlides/notesSlide50.xml"/><Relationship Id="rId28" Type="http://schemas.openxmlformats.org/officeDocument/2006/relationships/image" Target="../media/image56.emf"/><Relationship Id="rId36" Type="http://schemas.openxmlformats.org/officeDocument/2006/relationships/image" Target="../media/image213.png"/><Relationship Id="rId10" Type="http://schemas.openxmlformats.org/officeDocument/2006/relationships/tags" Target="../tags/tag1702.xml"/><Relationship Id="rId19" Type="http://schemas.openxmlformats.org/officeDocument/2006/relationships/tags" Target="../tags/tag1711.xml"/><Relationship Id="rId31" Type="http://schemas.openxmlformats.org/officeDocument/2006/relationships/image" Target="../media/image100.png"/><Relationship Id="rId4" Type="http://schemas.openxmlformats.org/officeDocument/2006/relationships/tags" Target="../tags/tag1696.xml"/><Relationship Id="rId9" Type="http://schemas.openxmlformats.org/officeDocument/2006/relationships/tags" Target="../tags/tag1701.xml"/><Relationship Id="rId14" Type="http://schemas.openxmlformats.org/officeDocument/2006/relationships/tags" Target="../tags/tag1706.xml"/><Relationship Id="rId22" Type="http://schemas.openxmlformats.org/officeDocument/2006/relationships/slideLayout" Target="../slideLayouts/slideLayout46.xml"/><Relationship Id="rId27" Type="http://schemas.openxmlformats.org/officeDocument/2006/relationships/oleObject" Target="../embeddings/oleObject33.bin"/><Relationship Id="rId30" Type="http://schemas.openxmlformats.org/officeDocument/2006/relationships/image" Target="../media/image8.emf"/><Relationship Id="rId35" Type="http://schemas.openxmlformats.org/officeDocument/2006/relationships/image" Target="../media/image212.png"/><Relationship Id="rId8" Type="http://schemas.openxmlformats.org/officeDocument/2006/relationships/tags" Target="../tags/tag1700.xml"/><Relationship Id="rId3" Type="http://schemas.openxmlformats.org/officeDocument/2006/relationships/tags" Target="../tags/tag169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8" Type="http://schemas.openxmlformats.org/officeDocument/2006/relationships/tags" Target="../tags/tag1721.xml"/><Relationship Id="rId13" Type="http://schemas.openxmlformats.org/officeDocument/2006/relationships/tags" Target="../tags/tag1726.xml"/><Relationship Id="rId18" Type="http://schemas.openxmlformats.org/officeDocument/2006/relationships/tags" Target="../tags/tag1731.xml"/><Relationship Id="rId26" Type="http://schemas.openxmlformats.org/officeDocument/2006/relationships/tags" Target="../tags/tag1739.xml"/><Relationship Id="rId3" Type="http://schemas.openxmlformats.org/officeDocument/2006/relationships/tags" Target="../tags/tag1716.xml"/><Relationship Id="rId21" Type="http://schemas.openxmlformats.org/officeDocument/2006/relationships/tags" Target="../tags/tag1734.xml"/><Relationship Id="rId7" Type="http://schemas.openxmlformats.org/officeDocument/2006/relationships/tags" Target="../tags/tag1720.xml"/><Relationship Id="rId12" Type="http://schemas.openxmlformats.org/officeDocument/2006/relationships/tags" Target="../tags/tag1725.xml"/><Relationship Id="rId17" Type="http://schemas.openxmlformats.org/officeDocument/2006/relationships/tags" Target="../tags/tag1730.xml"/><Relationship Id="rId25" Type="http://schemas.openxmlformats.org/officeDocument/2006/relationships/tags" Target="../tags/tag1738.xml"/><Relationship Id="rId2" Type="http://schemas.openxmlformats.org/officeDocument/2006/relationships/tags" Target="../tags/tag1715.xml"/><Relationship Id="rId16" Type="http://schemas.openxmlformats.org/officeDocument/2006/relationships/tags" Target="../tags/tag1729.xml"/><Relationship Id="rId20" Type="http://schemas.openxmlformats.org/officeDocument/2006/relationships/tags" Target="../tags/tag1733.xml"/><Relationship Id="rId29" Type="http://schemas.openxmlformats.org/officeDocument/2006/relationships/tags" Target="../tags/tag1742.xml"/><Relationship Id="rId1" Type="http://schemas.openxmlformats.org/officeDocument/2006/relationships/tags" Target="../tags/tag1714.xml"/><Relationship Id="rId6" Type="http://schemas.openxmlformats.org/officeDocument/2006/relationships/tags" Target="../tags/tag1719.xml"/><Relationship Id="rId11" Type="http://schemas.openxmlformats.org/officeDocument/2006/relationships/tags" Target="../tags/tag1724.xml"/><Relationship Id="rId24" Type="http://schemas.openxmlformats.org/officeDocument/2006/relationships/tags" Target="../tags/tag1737.xml"/><Relationship Id="rId32" Type="http://schemas.openxmlformats.org/officeDocument/2006/relationships/notesSlide" Target="../notesSlides/notesSlide52.xml"/><Relationship Id="rId5" Type="http://schemas.openxmlformats.org/officeDocument/2006/relationships/tags" Target="../tags/tag1718.xml"/><Relationship Id="rId15" Type="http://schemas.openxmlformats.org/officeDocument/2006/relationships/tags" Target="../tags/tag1728.xml"/><Relationship Id="rId23" Type="http://schemas.openxmlformats.org/officeDocument/2006/relationships/tags" Target="../tags/tag1736.xml"/><Relationship Id="rId28" Type="http://schemas.openxmlformats.org/officeDocument/2006/relationships/tags" Target="../tags/tag1741.xml"/><Relationship Id="rId10" Type="http://schemas.openxmlformats.org/officeDocument/2006/relationships/tags" Target="../tags/tag1723.xml"/><Relationship Id="rId19" Type="http://schemas.openxmlformats.org/officeDocument/2006/relationships/tags" Target="../tags/tag1732.xml"/><Relationship Id="rId31" Type="http://schemas.openxmlformats.org/officeDocument/2006/relationships/slideLayout" Target="../slideLayouts/slideLayout17.xml"/><Relationship Id="rId4" Type="http://schemas.openxmlformats.org/officeDocument/2006/relationships/tags" Target="../tags/tag1717.xml"/><Relationship Id="rId9" Type="http://schemas.openxmlformats.org/officeDocument/2006/relationships/tags" Target="../tags/tag1722.xml"/><Relationship Id="rId14" Type="http://schemas.openxmlformats.org/officeDocument/2006/relationships/tags" Target="../tags/tag1727.xml"/><Relationship Id="rId22" Type="http://schemas.openxmlformats.org/officeDocument/2006/relationships/tags" Target="../tags/tag1735.xml"/><Relationship Id="rId27" Type="http://schemas.openxmlformats.org/officeDocument/2006/relationships/tags" Target="../tags/tag1740.xml"/><Relationship Id="rId30" Type="http://schemas.openxmlformats.org/officeDocument/2006/relationships/tags" Target="../tags/tag174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tags" Target="../tags/tag52.xml"/><Relationship Id="rId13" Type="http://schemas.openxmlformats.org/officeDocument/2006/relationships/tags" Target="../tags/tag57.xml"/><Relationship Id="rId18" Type="http://schemas.openxmlformats.org/officeDocument/2006/relationships/slideLayout" Target="../slideLayouts/slideLayout46.xml"/><Relationship Id="rId3" Type="http://schemas.openxmlformats.org/officeDocument/2006/relationships/tags" Target="../tags/tag47.xml"/><Relationship Id="rId21" Type="http://schemas.openxmlformats.org/officeDocument/2006/relationships/image" Target="../media/image56.emf"/><Relationship Id="rId7" Type="http://schemas.openxmlformats.org/officeDocument/2006/relationships/tags" Target="../tags/tag51.xml"/><Relationship Id="rId12" Type="http://schemas.openxmlformats.org/officeDocument/2006/relationships/tags" Target="../tags/tag56.xml"/><Relationship Id="rId17" Type="http://schemas.openxmlformats.org/officeDocument/2006/relationships/tags" Target="../tags/tag61.xml"/><Relationship Id="rId2" Type="http://schemas.openxmlformats.org/officeDocument/2006/relationships/tags" Target="../tags/tag46.xml"/><Relationship Id="rId16" Type="http://schemas.openxmlformats.org/officeDocument/2006/relationships/tags" Target="../tags/tag60.xml"/><Relationship Id="rId20" Type="http://schemas.openxmlformats.org/officeDocument/2006/relationships/oleObject" Target="../embeddings/oleObject1.bin"/><Relationship Id="rId1" Type="http://schemas.openxmlformats.org/officeDocument/2006/relationships/tags" Target="../tags/tag45.xml"/><Relationship Id="rId6" Type="http://schemas.openxmlformats.org/officeDocument/2006/relationships/tags" Target="../tags/tag50.xml"/><Relationship Id="rId11" Type="http://schemas.openxmlformats.org/officeDocument/2006/relationships/tags" Target="../tags/tag55.xml"/><Relationship Id="rId24" Type="http://schemas.openxmlformats.org/officeDocument/2006/relationships/image" Target="../media/image59.png"/><Relationship Id="rId5" Type="http://schemas.openxmlformats.org/officeDocument/2006/relationships/tags" Target="../tags/tag49.xml"/><Relationship Id="rId15" Type="http://schemas.openxmlformats.org/officeDocument/2006/relationships/tags" Target="../tags/tag59.xml"/><Relationship Id="rId23" Type="http://schemas.openxmlformats.org/officeDocument/2006/relationships/image" Target="../media/image58.png"/><Relationship Id="rId10" Type="http://schemas.openxmlformats.org/officeDocument/2006/relationships/tags" Target="../tags/tag54.xml"/><Relationship Id="rId19" Type="http://schemas.openxmlformats.org/officeDocument/2006/relationships/notesSlide" Target="../notesSlides/notesSlide5.xml"/><Relationship Id="rId4" Type="http://schemas.openxmlformats.org/officeDocument/2006/relationships/tags" Target="../tags/tag48.xml"/><Relationship Id="rId9" Type="http://schemas.openxmlformats.org/officeDocument/2006/relationships/tags" Target="../tags/tag53.xml"/><Relationship Id="rId14" Type="http://schemas.openxmlformats.org/officeDocument/2006/relationships/tags" Target="../tags/tag58.xml"/><Relationship Id="rId22" Type="http://schemas.openxmlformats.org/officeDocument/2006/relationships/image" Target="../media/image57.png"/></Relationships>
</file>

<file path=ppt/slides/_rels/slide60.xml.rels><?xml version="1.0" encoding="UTF-8" standalone="yes"?>
<Relationships xmlns="http://schemas.openxmlformats.org/package/2006/relationships"><Relationship Id="rId13" Type="http://schemas.openxmlformats.org/officeDocument/2006/relationships/tags" Target="../tags/tag1756.xml"/><Relationship Id="rId18" Type="http://schemas.openxmlformats.org/officeDocument/2006/relationships/tags" Target="../tags/tag1761.xml"/><Relationship Id="rId26" Type="http://schemas.openxmlformats.org/officeDocument/2006/relationships/tags" Target="../tags/tag1769.xml"/><Relationship Id="rId39" Type="http://schemas.openxmlformats.org/officeDocument/2006/relationships/image" Target="../media/image223.png"/><Relationship Id="rId21" Type="http://schemas.openxmlformats.org/officeDocument/2006/relationships/tags" Target="../tags/tag1764.xml"/><Relationship Id="rId34" Type="http://schemas.openxmlformats.org/officeDocument/2006/relationships/image" Target="../media/image218.png"/><Relationship Id="rId42" Type="http://schemas.openxmlformats.org/officeDocument/2006/relationships/image" Target="../media/image226.svg"/><Relationship Id="rId7" Type="http://schemas.openxmlformats.org/officeDocument/2006/relationships/tags" Target="../tags/tag1750.xml"/><Relationship Id="rId2" Type="http://schemas.openxmlformats.org/officeDocument/2006/relationships/tags" Target="../tags/tag1745.xml"/><Relationship Id="rId16" Type="http://schemas.openxmlformats.org/officeDocument/2006/relationships/tags" Target="../tags/tag1759.xml"/><Relationship Id="rId29" Type="http://schemas.openxmlformats.org/officeDocument/2006/relationships/image" Target="../media/image81.emf"/><Relationship Id="rId1" Type="http://schemas.openxmlformats.org/officeDocument/2006/relationships/tags" Target="../tags/tag1744.xml"/><Relationship Id="rId6" Type="http://schemas.openxmlformats.org/officeDocument/2006/relationships/tags" Target="../tags/tag1749.xml"/><Relationship Id="rId11" Type="http://schemas.openxmlformats.org/officeDocument/2006/relationships/tags" Target="../tags/tag1754.xml"/><Relationship Id="rId24" Type="http://schemas.openxmlformats.org/officeDocument/2006/relationships/tags" Target="../tags/tag1767.xml"/><Relationship Id="rId32" Type="http://schemas.openxmlformats.org/officeDocument/2006/relationships/image" Target="../media/image216.png"/><Relationship Id="rId37" Type="http://schemas.openxmlformats.org/officeDocument/2006/relationships/image" Target="../media/image221.png"/><Relationship Id="rId40" Type="http://schemas.openxmlformats.org/officeDocument/2006/relationships/image" Target="../media/image224.svg"/><Relationship Id="rId45" Type="http://schemas.openxmlformats.org/officeDocument/2006/relationships/image" Target="../media/image189.jpg"/><Relationship Id="rId5" Type="http://schemas.openxmlformats.org/officeDocument/2006/relationships/tags" Target="../tags/tag1748.xml"/><Relationship Id="rId15" Type="http://schemas.openxmlformats.org/officeDocument/2006/relationships/tags" Target="../tags/tag1758.xml"/><Relationship Id="rId23" Type="http://schemas.openxmlformats.org/officeDocument/2006/relationships/tags" Target="../tags/tag1766.xml"/><Relationship Id="rId28" Type="http://schemas.openxmlformats.org/officeDocument/2006/relationships/oleObject" Target="../embeddings/oleObject34.bin"/><Relationship Id="rId36" Type="http://schemas.openxmlformats.org/officeDocument/2006/relationships/image" Target="../media/image220.png"/><Relationship Id="rId10" Type="http://schemas.openxmlformats.org/officeDocument/2006/relationships/tags" Target="../tags/tag1753.xml"/><Relationship Id="rId19" Type="http://schemas.openxmlformats.org/officeDocument/2006/relationships/tags" Target="../tags/tag1762.xml"/><Relationship Id="rId31" Type="http://schemas.openxmlformats.org/officeDocument/2006/relationships/image" Target="../media/image215.png"/><Relationship Id="rId44" Type="http://schemas.openxmlformats.org/officeDocument/2006/relationships/image" Target="../media/image47.jpg"/><Relationship Id="rId4" Type="http://schemas.openxmlformats.org/officeDocument/2006/relationships/tags" Target="../tags/tag1747.xml"/><Relationship Id="rId9" Type="http://schemas.openxmlformats.org/officeDocument/2006/relationships/tags" Target="../tags/tag1752.xml"/><Relationship Id="rId14" Type="http://schemas.openxmlformats.org/officeDocument/2006/relationships/tags" Target="../tags/tag1757.xml"/><Relationship Id="rId22" Type="http://schemas.openxmlformats.org/officeDocument/2006/relationships/tags" Target="../tags/tag1765.xml"/><Relationship Id="rId27" Type="http://schemas.openxmlformats.org/officeDocument/2006/relationships/slideLayout" Target="../slideLayouts/slideLayout8.xml"/><Relationship Id="rId30" Type="http://schemas.openxmlformats.org/officeDocument/2006/relationships/image" Target="../media/image8.emf"/><Relationship Id="rId35" Type="http://schemas.openxmlformats.org/officeDocument/2006/relationships/image" Target="../media/image219.svg"/><Relationship Id="rId43" Type="http://schemas.openxmlformats.org/officeDocument/2006/relationships/image" Target="../media/image227.png"/><Relationship Id="rId8" Type="http://schemas.openxmlformats.org/officeDocument/2006/relationships/tags" Target="../tags/tag1751.xml"/><Relationship Id="rId3" Type="http://schemas.openxmlformats.org/officeDocument/2006/relationships/tags" Target="../tags/tag1746.xml"/><Relationship Id="rId12" Type="http://schemas.openxmlformats.org/officeDocument/2006/relationships/tags" Target="../tags/tag1755.xml"/><Relationship Id="rId17" Type="http://schemas.openxmlformats.org/officeDocument/2006/relationships/tags" Target="../tags/tag1760.xml"/><Relationship Id="rId25" Type="http://schemas.openxmlformats.org/officeDocument/2006/relationships/tags" Target="../tags/tag1768.xml"/><Relationship Id="rId33" Type="http://schemas.openxmlformats.org/officeDocument/2006/relationships/image" Target="../media/image217.png"/><Relationship Id="rId38" Type="http://schemas.openxmlformats.org/officeDocument/2006/relationships/image" Target="../media/image222.png"/><Relationship Id="rId20" Type="http://schemas.openxmlformats.org/officeDocument/2006/relationships/tags" Target="../tags/tag1763.xml"/><Relationship Id="rId41" Type="http://schemas.openxmlformats.org/officeDocument/2006/relationships/image" Target="../media/image225.png"/></Relationships>
</file>

<file path=ppt/slides/_rels/slide61.xml.rels><?xml version="1.0" encoding="UTF-8" standalone="yes"?>
<Relationships xmlns="http://schemas.openxmlformats.org/package/2006/relationships"><Relationship Id="rId13" Type="http://schemas.openxmlformats.org/officeDocument/2006/relationships/tags" Target="../tags/tag1782.xml"/><Relationship Id="rId18" Type="http://schemas.openxmlformats.org/officeDocument/2006/relationships/tags" Target="../tags/tag1787.xml"/><Relationship Id="rId26" Type="http://schemas.openxmlformats.org/officeDocument/2006/relationships/tags" Target="../tags/tag1795.xml"/><Relationship Id="rId39" Type="http://schemas.openxmlformats.org/officeDocument/2006/relationships/tags" Target="../tags/tag1808.xml"/><Relationship Id="rId21" Type="http://schemas.openxmlformats.org/officeDocument/2006/relationships/tags" Target="../tags/tag1790.xml"/><Relationship Id="rId34" Type="http://schemas.openxmlformats.org/officeDocument/2006/relationships/tags" Target="../tags/tag1803.xml"/><Relationship Id="rId42" Type="http://schemas.openxmlformats.org/officeDocument/2006/relationships/tags" Target="../tags/tag1811.xml"/><Relationship Id="rId47" Type="http://schemas.openxmlformats.org/officeDocument/2006/relationships/image" Target="../media/image81.emf"/><Relationship Id="rId7" Type="http://schemas.openxmlformats.org/officeDocument/2006/relationships/tags" Target="../tags/tag1776.xml"/><Relationship Id="rId2" Type="http://schemas.openxmlformats.org/officeDocument/2006/relationships/tags" Target="../tags/tag1771.xml"/><Relationship Id="rId16" Type="http://schemas.openxmlformats.org/officeDocument/2006/relationships/tags" Target="../tags/tag1785.xml"/><Relationship Id="rId29" Type="http://schemas.openxmlformats.org/officeDocument/2006/relationships/tags" Target="../tags/tag1798.xml"/><Relationship Id="rId1" Type="http://schemas.openxmlformats.org/officeDocument/2006/relationships/tags" Target="../tags/tag1770.xml"/><Relationship Id="rId6" Type="http://schemas.openxmlformats.org/officeDocument/2006/relationships/tags" Target="../tags/tag1775.xml"/><Relationship Id="rId11" Type="http://schemas.openxmlformats.org/officeDocument/2006/relationships/tags" Target="../tags/tag1780.xml"/><Relationship Id="rId24" Type="http://schemas.openxmlformats.org/officeDocument/2006/relationships/tags" Target="../tags/tag1793.xml"/><Relationship Id="rId32" Type="http://schemas.openxmlformats.org/officeDocument/2006/relationships/tags" Target="../tags/tag1801.xml"/><Relationship Id="rId37" Type="http://schemas.openxmlformats.org/officeDocument/2006/relationships/tags" Target="../tags/tag1806.xml"/><Relationship Id="rId40" Type="http://schemas.openxmlformats.org/officeDocument/2006/relationships/tags" Target="../tags/tag1809.xml"/><Relationship Id="rId45" Type="http://schemas.openxmlformats.org/officeDocument/2006/relationships/notesSlide" Target="../notesSlides/notesSlide53.xml"/><Relationship Id="rId5" Type="http://schemas.openxmlformats.org/officeDocument/2006/relationships/tags" Target="../tags/tag1774.xml"/><Relationship Id="rId15" Type="http://schemas.openxmlformats.org/officeDocument/2006/relationships/tags" Target="../tags/tag1784.xml"/><Relationship Id="rId23" Type="http://schemas.openxmlformats.org/officeDocument/2006/relationships/tags" Target="../tags/tag1792.xml"/><Relationship Id="rId28" Type="http://schemas.openxmlformats.org/officeDocument/2006/relationships/tags" Target="../tags/tag1797.xml"/><Relationship Id="rId36" Type="http://schemas.openxmlformats.org/officeDocument/2006/relationships/tags" Target="../tags/tag1805.xml"/><Relationship Id="rId10" Type="http://schemas.openxmlformats.org/officeDocument/2006/relationships/tags" Target="../tags/tag1779.xml"/><Relationship Id="rId19" Type="http://schemas.openxmlformats.org/officeDocument/2006/relationships/tags" Target="../tags/tag1788.xml"/><Relationship Id="rId31" Type="http://schemas.openxmlformats.org/officeDocument/2006/relationships/tags" Target="../tags/tag1800.xml"/><Relationship Id="rId44" Type="http://schemas.openxmlformats.org/officeDocument/2006/relationships/slideLayout" Target="../slideLayouts/slideLayout8.xml"/><Relationship Id="rId4" Type="http://schemas.openxmlformats.org/officeDocument/2006/relationships/tags" Target="../tags/tag1773.xml"/><Relationship Id="rId9" Type="http://schemas.openxmlformats.org/officeDocument/2006/relationships/tags" Target="../tags/tag1778.xml"/><Relationship Id="rId14" Type="http://schemas.openxmlformats.org/officeDocument/2006/relationships/tags" Target="../tags/tag1783.xml"/><Relationship Id="rId22" Type="http://schemas.openxmlformats.org/officeDocument/2006/relationships/tags" Target="../tags/tag1791.xml"/><Relationship Id="rId27" Type="http://schemas.openxmlformats.org/officeDocument/2006/relationships/tags" Target="../tags/tag1796.xml"/><Relationship Id="rId30" Type="http://schemas.openxmlformats.org/officeDocument/2006/relationships/tags" Target="../tags/tag1799.xml"/><Relationship Id="rId35" Type="http://schemas.openxmlformats.org/officeDocument/2006/relationships/tags" Target="../tags/tag1804.xml"/><Relationship Id="rId43" Type="http://schemas.openxmlformats.org/officeDocument/2006/relationships/tags" Target="../tags/tag1812.xml"/><Relationship Id="rId48" Type="http://schemas.openxmlformats.org/officeDocument/2006/relationships/image" Target="../media/image228.gif"/><Relationship Id="rId8" Type="http://schemas.openxmlformats.org/officeDocument/2006/relationships/tags" Target="../tags/tag1777.xml"/><Relationship Id="rId3" Type="http://schemas.openxmlformats.org/officeDocument/2006/relationships/tags" Target="../tags/tag1772.xml"/><Relationship Id="rId12" Type="http://schemas.openxmlformats.org/officeDocument/2006/relationships/tags" Target="../tags/tag1781.xml"/><Relationship Id="rId17" Type="http://schemas.openxmlformats.org/officeDocument/2006/relationships/tags" Target="../tags/tag1786.xml"/><Relationship Id="rId25" Type="http://schemas.openxmlformats.org/officeDocument/2006/relationships/tags" Target="../tags/tag1794.xml"/><Relationship Id="rId33" Type="http://schemas.openxmlformats.org/officeDocument/2006/relationships/tags" Target="../tags/tag1802.xml"/><Relationship Id="rId38" Type="http://schemas.openxmlformats.org/officeDocument/2006/relationships/tags" Target="../tags/tag1807.xml"/><Relationship Id="rId46" Type="http://schemas.openxmlformats.org/officeDocument/2006/relationships/oleObject" Target="../embeddings/oleObject35.bin"/><Relationship Id="rId20" Type="http://schemas.openxmlformats.org/officeDocument/2006/relationships/tags" Target="../tags/tag1789.xml"/><Relationship Id="rId41" Type="http://schemas.openxmlformats.org/officeDocument/2006/relationships/tags" Target="../tags/tag1810.xml"/></Relationships>
</file>

<file path=ppt/slides/_rels/slide62.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31.png"/><Relationship Id="rId18" Type="http://schemas.openxmlformats.org/officeDocument/2006/relationships/image" Target="../media/image3.png"/><Relationship Id="rId3" Type="http://schemas.openxmlformats.org/officeDocument/2006/relationships/tags" Target="../tags/tag1815.xml"/><Relationship Id="rId7" Type="http://schemas.openxmlformats.org/officeDocument/2006/relationships/tags" Target="../tags/tag1819.xml"/><Relationship Id="rId12" Type="http://schemas.openxmlformats.org/officeDocument/2006/relationships/image" Target="../media/image230.svg"/><Relationship Id="rId17" Type="http://schemas.openxmlformats.org/officeDocument/2006/relationships/image" Target="../media/image234.png"/><Relationship Id="rId2" Type="http://schemas.openxmlformats.org/officeDocument/2006/relationships/tags" Target="../tags/tag1814.xml"/><Relationship Id="rId16" Type="http://schemas.openxmlformats.org/officeDocument/2006/relationships/image" Target="../media/image233.png"/><Relationship Id="rId1" Type="http://schemas.openxmlformats.org/officeDocument/2006/relationships/tags" Target="../tags/tag1813.xml"/><Relationship Id="rId6" Type="http://schemas.openxmlformats.org/officeDocument/2006/relationships/tags" Target="../tags/tag1818.xml"/><Relationship Id="rId11" Type="http://schemas.openxmlformats.org/officeDocument/2006/relationships/image" Target="../media/image229.png"/><Relationship Id="rId5" Type="http://schemas.openxmlformats.org/officeDocument/2006/relationships/tags" Target="../tags/tag1817.xml"/><Relationship Id="rId15" Type="http://schemas.openxmlformats.org/officeDocument/2006/relationships/image" Target="../media/image216.png"/><Relationship Id="rId10" Type="http://schemas.openxmlformats.org/officeDocument/2006/relationships/image" Target="../media/image78.png"/><Relationship Id="rId19" Type="http://schemas.openxmlformats.org/officeDocument/2006/relationships/image" Target="../media/image4.svg"/><Relationship Id="rId4" Type="http://schemas.openxmlformats.org/officeDocument/2006/relationships/tags" Target="../tags/tag1816.xml"/><Relationship Id="rId9" Type="http://schemas.openxmlformats.org/officeDocument/2006/relationships/notesSlide" Target="../notesSlides/notesSlide54.xml"/><Relationship Id="rId14" Type="http://schemas.openxmlformats.org/officeDocument/2006/relationships/image" Target="../media/image232.sv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8" Type="http://schemas.openxmlformats.org/officeDocument/2006/relationships/tags" Target="../tags/tag1827.xml"/><Relationship Id="rId13" Type="http://schemas.openxmlformats.org/officeDocument/2006/relationships/oleObject" Target="../embeddings/oleObject36.bin"/><Relationship Id="rId3" Type="http://schemas.openxmlformats.org/officeDocument/2006/relationships/tags" Target="../tags/tag1822.xml"/><Relationship Id="rId7" Type="http://schemas.openxmlformats.org/officeDocument/2006/relationships/tags" Target="../tags/tag1826.xml"/><Relationship Id="rId12" Type="http://schemas.openxmlformats.org/officeDocument/2006/relationships/notesSlide" Target="../notesSlides/notesSlide55.xml"/><Relationship Id="rId2" Type="http://schemas.openxmlformats.org/officeDocument/2006/relationships/tags" Target="../tags/tag1821.xml"/><Relationship Id="rId1" Type="http://schemas.openxmlformats.org/officeDocument/2006/relationships/tags" Target="../tags/tag1820.xml"/><Relationship Id="rId6" Type="http://schemas.openxmlformats.org/officeDocument/2006/relationships/tags" Target="../tags/tag1825.xml"/><Relationship Id="rId11" Type="http://schemas.openxmlformats.org/officeDocument/2006/relationships/slideLayout" Target="../slideLayouts/slideLayout26.xml"/><Relationship Id="rId5" Type="http://schemas.openxmlformats.org/officeDocument/2006/relationships/tags" Target="../tags/tag1824.xml"/><Relationship Id="rId15" Type="http://schemas.openxmlformats.org/officeDocument/2006/relationships/hyperlink" Target="http://www.fujitsu.com/global/products/product-support-services/" TargetMode="External"/><Relationship Id="rId10" Type="http://schemas.openxmlformats.org/officeDocument/2006/relationships/tags" Target="../tags/tag1829.xml"/><Relationship Id="rId4" Type="http://schemas.openxmlformats.org/officeDocument/2006/relationships/tags" Target="../tags/tag1823.xml"/><Relationship Id="rId9" Type="http://schemas.openxmlformats.org/officeDocument/2006/relationships/tags" Target="../tags/tag1828.xml"/><Relationship Id="rId14" Type="http://schemas.openxmlformats.org/officeDocument/2006/relationships/image" Target="../media/image151.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tags" Target="../tags/tag1832.xml"/><Relationship Id="rId7" Type="http://schemas.openxmlformats.org/officeDocument/2006/relationships/notesSlide" Target="../notesSlides/notesSlide56.xml"/><Relationship Id="rId12" Type="http://schemas.openxmlformats.org/officeDocument/2006/relationships/image" Target="../media/image236.svg"/><Relationship Id="rId2" Type="http://schemas.openxmlformats.org/officeDocument/2006/relationships/tags" Target="../tags/tag1831.xml"/><Relationship Id="rId1" Type="http://schemas.openxmlformats.org/officeDocument/2006/relationships/tags" Target="../tags/tag1830.xml"/><Relationship Id="rId6" Type="http://schemas.openxmlformats.org/officeDocument/2006/relationships/slideLayout" Target="../slideLayouts/slideLayout46.xml"/><Relationship Id="rId11" Type="http://schemas.openxmlformats.org/officeDocument/2006/relationships/image" Target="../media/image235.png"/><Relationship Id="rId5" Type="http://schemas.openxmlformats.org/officeDocument/2006/relationships/tags" Target="../tags/tag1834.xml"/><Relationship Id="rId10" Type="http://schemas.openxmlformats.org/officeDocument/2006/relationships/hyperlink" Target="https://www.fujitsu.com/global/products/computing/storage/all-flash-hybrid.html" TargetMode="External"/><Relationship Id="rId4" Type="http://schemas.openxmlformats.org/officeDocument/2006/relationships/tags" Target="../tags/tag1833.xml"/><Relationship Id="rId9" Type="http://schemas.openxmlformats.org/officeDocument/2006/relationships/image" Target="../media/image80.png"/></Relationships>
</file>

<file path=ppt/slides/_rels/slide67.xml.rels><?xml version="1.0" encoding="UTF-8" standalone="yes"?>
<Relationships xmlns="http://schemas.openxmlformats.org/package/2006/relationships"><Relationship Id="rId8" Type="http://schemas.openxmlformats.org/officeDocument/2006/relationships/tags" Target="../tags/tag1842.xml"/><Relationship Id="rId13" Type="http://schemas.openxmlformats.org/officeDocument/2006/relationships/tags" Target="../tags/tag1847.xml"/><Relationship Id="rId18" Type="http://schemas.openxmlformats.org/officeDocument/2006/relationships/tags" Target="../tags/tag1852.xml"/><Relationship Id="rId3" Type="http://schemas.openxmlformats.org/officeDocument/2006/relationships/tags" Target="../tags/tag1837.xml"/><Relationship Id="rId21" Type="http://schemas.openxmlformats.org/officeDocument/2006/relationships/notesSlide" Target="../notesSlides/notesSlide57.xml"/><Relationship Id="rId7" Type="http://schemas.openxmlformats.org/officeDocument/2006/relationships/tags" Target="../tags/tag1841.xml"/><Relationship Id="rId12" Type="http://schemas.openxmlformats.org/officeDocument/2006/relationships/tags" Target="../tags/tag1846.xml"/><Relationship Id="rId17" Type="http://schemas.openxmlformats.org/officeDocument/2006/relationships/tags" Target="../tags/tag1851.xml"/><Relationship Id="rId25" Type="http://schemas.openxmlformats.org/officeDocument/2006/relationships/image" Target="../media/image142.png"/><Relationship Id="rId2" Type="http://schemas.openxmlformats.org/officeDocument/2006/relationships/tags" Target="../tags/tag1836.xml"/><Relationship Id="rId16" Type="http://schemas.openxmlformats.org/officeDocument/2006/relationships/tags" Target="../tags/tag1850.xml"/><Relationship Id="rId20" Type="http://schemas.openxmlformats.org/officeDocument/2006/relationships/slideLayout" Target="../slideLayouts/slideLayout46.xml"/><Relationship Id="rId1" Type="http://schemas.openxmlformats.org/officeDocument/2006/relationships/tags" Target="../tags/tag1835.xml"/><Relationship Id="rId6" Type="http://schemas.openxmlformats.org/officeDocument/2006/relationships/tags" Target="../tags/tag1840.xml"/><Relationship Id="rId11" Type="http://schemas.openxmlformats.org/officeDocument/2006/relationships/tags" Target="../tags/tag1845.xml"/><Relationship Id="rId24" Type="http://schemas.openxmlformats.org/officeDocument/2006/relationships/image" Target="../media/image81.emf"/><Relationship Id="rId5" Type="http://schemas.openxmlformats.org/officeDocument/2006/relationships/tags" Target="../tags/tag1839.xml"/><Relationship Id="rId15" Type="http://schemas.openxmlformats.org/officeDocument/2006/relationships/tags" Target="../tags/tag1849.xml"/><Relationship Id="rId23" Type="http://schemas.openxmlformats.org/officeDocument/2006/relationships/oleObject" Target="../embeddings/oleObject37.bin"/><Relationship Id="rId10" Type="http://schemas.openxmlformats.org/officeDocument/2006/relationships/tags" Target="../tags/tag1844.xml"/><Relationship Id="rId19" Type="http://schemas.openxmlformats.org/officeDocument/2006/relationships/tags" Target="../tags/tag1853.xml"/><Relationship Id="rId4" Type="http://schemas.openxmlformats.org/officeDocument/2006/relationships/tags" Target="../tags/tag1838.xml"/><Relationship Id="rId9" Type="http://schemas.openxmlformats.org/officeDocument/2006/relationships/tags" Target="../tags/tag1843.xml"/><Relationship Id="rId14" Type="http://schemas.openxmlformats.org/officeDocument/2006/relationships/tags" Target="../tags/tag1848.xml"/><Relationship Id="rId22" Type="http://schemas.openxmlformats.org/officeDocument/2006/relationships/image" Target="../media/image3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13" Type="http://schemas.openxmlformats.org/officeDocument/2006/relationships/tags" Target="../tags/tag74.xml"/><Relationship Id="rId18" Type="http://schemas.openxmlformats.org/officeDocument/2006/relationships/tags" Target="../tags/tag79.xml"/><Relationship Id="rId26" Type="http://schemas.openxmlformats.org/officeDocument/2006/relationships/tags" Target="../tags/tag87.xml"/><Relationship Id="rId39" Type="http://schemas.openxmlformats.org/officeDocument/2006/relationships/image" Target="../media/image66.svg"/><Relationship Id="rId21" Type="http://schemas.openxmlformats.org/officeDocument/2006/relationships/tags" Target="../tags/tag82.xml"/><Relationship Id="rId34" Type="http://schemas.openxmlformats.org/officeDocument/2006/relationships/image" Target="../media/image61.png"/><Relationship Id="rId7" Type="http://schemas.openxmlformats.org/officeDocument/2006/relationships/tags" Target="../tags/tag68.xml"/><Relationship Id="rId12" Type="http://schemas.openxmlformats.org/officeDocument/2006/relationships/tags" Target="../tags/tag73.xml"/><Relationship Id="rId17" Type="http://schemas.openxmlformats.org/officeDocument/2006/relationships/tags" Target="../tags/tag78.xml"/><Relationship Id="rId25" Type="http://schemas.openxmlformats.org/officeDocument/2006/relationships/tags" Target="../tags/tag86.xml"/><Relationship Id="rId33" Type="http://schemas.openxmlformats.org/officeDocument/2006/relationships/image" Target="../media/image56.emf"/><Relationship Id="rId38" Type="http://schemas.openxmlformats.org/officeDocument/2006/relationships/image" Target="../media/image65.png"/><Relationship Id="rId2" Type="http://schemas.openxmlformats.org/officeDocument/2006/relationships/tags" Target="../tags/tag63.xml"/><Relationship Id="rId16" Type="http://schemas.openxmlformats.org/officeDocument/2006/relationships/tags" Target="../tags/tag77.xml"/><Relationship Id="rId20" Type="http://schemas.openxmlformats.org/officeDocument/2006/relationships/tags" Target="../tags/tag81.xml"/><Relationship Id="rId29" Type="http://schemas.openxmlformats.org/officeDocument/2006/relationships/image" Target="../media/image60.png"/><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tags" Target="../tags/tag72.xml"/><Relationship Id="rId24" Type="http://schemas.openxmlformats.org/officeDocument/2006/relationships/tags" Target="../tags/tag85.xml"/><Relationship Id="rId32" Type="http://schemas.openxmlformats.org/officeDocument/2006/relationships/oleObject" Target="../embeddings/oleObject2.bin"/><Relationship Id="rId37" Type="http://schemas.openxmlformats.org/officeDocument/2006/relationships/image" Target="../media/image64.svg"/><Relationship Id="rId5" Type="http://schemas.openxmlformats.org/officeDocument/2006/relationships/tags" Target="../tags/tag66.xml"/><Relationship Id="rId15" Type="http://schemas.openxmlformats.org/officeDocument/2006/relationships/tags" Target="../tags/tag76.xml"/><Relationship Id="rId23" Type="http://schemas.openxmlformats.org/officeDocument/2006/relationships/tags" Target="../tags/tag84.xml"/><Relationship Id="rId28" Type="http://schemas.openxmlformats.org/officeDocument/2006/relationships/notesSlide" Target="../notesSlides/notesSlide6.xml"/><Relationship Id="rId36" Type="http://schemas.openxmlformats.org/officeDocument/2006/relationships/image" Target="../media/image63.png"/><Relationship Id="rId10" Type="http://schemas.openxmlformats.org/officeDocument/2006/relationships/tags" Target="../tags/tag71.xml"/><Relationship Id="rId19" Type="http://schemas.openxmlformats.org/officeDocument/2006/relationships/tags" Target="../tags/tag80.xml"/><Relationship Id="rId31" Type="http://schemas.openxmlformats.org/officeDocument/2006/relationships/image" Target="../media/image4.svg"/><Relationship Id="rId4" Type="http://schemas.openxmlformats.org/officeDocument/2006/relationships/tags" Target="../tags/tag65.xml"/><Relationship Id="rId9" Type="http://schemas.openxmlformats.org/officeDocument/2006/relationships/tags" Target="../tags/tag70.xml"/><Relationship Id="rId14" Type="http://schemas.openxmlformats.org/officeDocument/2006/relationships/tags" Target="../tags/tag75.xml"/><Relationship Id="rId22" Type="http://schemas.openxmlformats.org/officeDocument/2006/relationships/tags" Target="../tags/tag83.xml"/><Relationship Id="rId27" Type="http://schemas.openxmlformats.org/officeDocument/2006/relationships/slideLayout" Target="../slideLayouts/slideLayout26.xml"/><Relationship Id="rId30" Type="http://schemas.openxmlformats.org/officeDocument/2006/relationships/image" Target="../media/image3.png"/><Relationship Id="rId35" Type="http://schemas.openxmlformats.org/officeDocument/2006/relationships/image" Target="../media/image62.svg"/><Relationship Id="rId8" Type="http://schemas.openxmlformats.org/officeDocument/2006/relationships/tags" Target="../tags/tag69.xml"/><Relationship Id="rId3" Type="http://schemas.openxmlformats.org/officeDocument/2006/relationships/tags" Target="../tags/tag64.xml"/></Relationships>
</file>

<file path=ppt/slides/_rels/slide8.xml.rels><?xml version="1.0" encoding="UTF-8" standalone="yes"?>
<Relationships xmlns="http://schemas.openxmlformats.org/package/2006/relationships"><Relationship Id="rId13" Type="http://schemas.openxmlformats.org/officeDocument/2006/relationships/tags" Target="../tags/tag100.xml"/><Relationship Id="rId18" Type="http://schemas.openxmlformats.org/officeDocument/2006/relationships/tags" Target="../tags/tag105.xml"/><Relationship Id="rId26" Type="http://schemas.openxmlformats.org/officeDocument/2006/relationships/tags" Target="../tags/tag113.xml"/><Relationship Id="rId39" Type="http://schemas.openxmlformats.org/officeDocument/2006/relationships/tags" Target="../tags/tag126.xml"/><Relationship Id="rId21" Type="http://schemas.openxmlformats.org/officeDocument/2006/relationships/tags" Target="../tags/tag108.xml"/><Relationship Id="rId34" Type="http://schemas.openxmlformats.org/officeDocument/2006/relationships/tags" Target="../tags/tag121.xml"/><Relationship Id="rId42" Type="http://schemas.openxmlformats.org/officeDocument/2006/relationships/tags" Target="../tags/tag129.xml"/><Relationship Id="rId47" Type="http://schemas.openxmlformats.org/officeDocument/2006/relationships/tags" Target="../tags/tag134.xml"/><Relationship Id="rId50" Type="http://schemas.openxmlformats.org/officeDocument/2006/relationships/tags" Target="../tags/tag137.xml"/><Relationship Id="rId55" Type="http://schemas.openxmlformats.org/officeDocument/2006/relationships/image" Target="../media/image60.png"/><Relationship Id="rId7" Type="http://schemas.openxmlformats.org/officeDocument/2006/relationships/tags" Target="../tags/tag94.xml"/><Relationship Id="rId2" Type="http://schemas.openxmlformats.org/officeDocument/2006/relationships/tags" Target="../tags/tag89.xml"/><Relationship Id="rId16" Type="http://schemas.openxmlformats.org/officeDocument/2006/relationships/tags" Target="../tags/tag103.xml"/><Relationship Id="rId29" Type="http://schemas.openxmlformats.org/officeDocument/2006/relationships/tags" Target="../tags/tag116.xml"/><Relationship Id="rId11" Type="http://schemas.openxmlformats.org/officeDocument/2006/relationships/tags" Target="../tags/tag98.xml"/><Relationship Id="rId24" Type="http://schemas.openxmlformats.org/officeDocument/2006/relationships/tags" Target="../tags/tag111.xml"/><Relationship Id="rId32" Type="http://schemas.openxmlformats.org/officeDocument/2006/relationships/tags" Target="../tags/tag119.xml"/><Relationship Id="rId37" Type="http://schemas.openxmlformats.org/officeDocument/2006/relationships/tags" Target="../tags/tag124.xml"/><Relationship Id="rId40" Type="http://schemas.openxmlformats.org/officeDocument/2006/relationships/tags" Target="../tags/tag127.xml"/><Relationship Id="rId45" Type="http://schemas.openxmlformats.org/officeDocument/2006/relationships/tags" Target="../tags/tag132.xml"/><Relationship Id="rId53" Type="http://schemas.openxmlformats.org/officeDocument/2006/relationships/slideLayout" Target="../slideLayouts/slideLayout26.xml"/><Relationship Id="rId58" Type="http://schemas.openxmlformats.org/officeDocument/2006/relationships/image" Target="../media/image3.png"/><Relationship Id="rId5" Type="http://schemas.openxmlformats.org/officeDocument/2006/relationships/tags" Target="../tags/tag92.xml"/><Relationship Id="rId61" Type="http://schemas.openxmlformats.org/officeDocument/2006/relationships/image" Target="../media/image47.jpg"/><Relationship Id="rId19" Type="http://schemas.openxmlformats.org/officeDocument/2006/relationships/tags" Target="../tags/tag106.xml"/><Relationship Id="rId14" Type="http://schemas.openxmlformats.org/officeDocument/2006/relationships/tags" Target="../tags/tag101.xml"/><Relationship Id="rId22" Type="http://schemas.openxmlformats.org/officeDocument/2006/relationships/tags" Target="../tags/tag109.xml"/><Relationship Id="rId27" Type="http://schemas.openxmlformats.org/officeDocument/2006/relationships/tags" Target="../tags/tag114.xml"/><Relationship Id="rId30" Type="http://schemas.openxmlformats.org/officeDocument/2006/relationships/tags" Target="../tags/tag117.xml"/><Relationship Id="rId35" Type="http://schemas.openxmlformats.org/officeDocument/2006/relationships/tags" Target="../tags/tag122.xml"/><Relationship Id="rId43" Type="http://schemas.openxmlformats.org/officeDocument/2006/relationships/tags" Target="../tags/tag130.xml"/><Relationship Id="rId48" Type="http://schemas.openxmlformats.org/officeDocument/2006/relationships/tags" Target="../tags/tag135.xml"/><Relationship Id="rId56" Type="http://schemas.openxmlformats.org/officeDocument/2006/relationships/oleObject" Target="../embeddings/oleObject3.bin"/><Relationship Id="rId8" Type="http://schemas.openxmlformats.org/officeDocument/2006/relationships/tags" Target="../tags/tag95.xml"/><Relationship Id="rId51" Type="http://schemas.openxmlformats.org/officeDocument/2006/relationships/tags" Target="../tags/tag138.xml"/><Relationship Id="rId3" Type="http://schemas.openxmlformats.org/officeDocument/2006/relationships/tags" Target="../tags/tag90.xml"/><Relationship Id="rId12" Type="http://schemas.openxmlformats.org/officeDocument/2006/relationships/tags" Target="../tags/tag99.xml"/><Relationship Id="rId17" Type="http://schemas.openxmlformats.org/officeDocument/2006/relationships/tags" Target="../tags/tag104.xml"/><Relationship Id="rId25" Type="http://schemas.openxmlformats.org/officeDocument/2006/relationships/tags" Target="../tags/tag112.xml"/><Relationship Id="rId33" Type="http://schemas.openxmlformats.org/officeDocument/2006/relationships/tags" Target="../tags/tag120.xml"/><Relationship Id="rId38" Type="http://schemas.openxmlformats.org/officeDocument/2006/relationships/tags" Target="../tags/tag125.xml"/><Relationship Id="rId46" Type="http://schemas.openxmlformats.org/officeDocument/2006/relationships/tags" Target="../tags/tag133.xml"/><Relationship Id="rId59" Type="http://schemas.openxmlformats.org/officeDocument/2006/relationships/image" Target="../media/image4.svg"/><Relationship Id="rId20" Type="http://schemas.openxmlformats.org/officeDocument/2006/relationships/tags" Target="../tags/tag107.xml"/><Relationship Id="rId41" Type="http://schemas.openxmlformats.org/officeDocument/2006/relationships/tags" Target="../tags/tag128.xml"/><Relationship Id="rId54" Type="http://schemas.openxmlformats.org/officeDocument/2006/relationships/notesSlide" Target="../notesSlides/notesSlide7.xml"/><Relationship Id="rId62" Type="http://schemas.openxmlformats.org/officeDocument/2006/relationships/image" Target="../media/image48.jpg"/><Relationship Id="rId1" Type="http://schemas.openxmlformats.org/officeDocument/2006/relationships/tags" Target="../tags/tag88.xml"/><Relationship Id="rId6" Type="http://schemas.openxmlformats.org/officeDocument/2006/relationships/tags" Target="../tags/tag93.xml"/><Relationship Id="rId15" Type="http://schemas.openxmlformats.org/officeDocument/2006/relationships/tags" Target="../tags/tag102.xml"/><Relationship Id="rId23" Type="http://schemas.openxmlformats.org/officeDocument/2006/relationships/tags" Target="../tags/tag110.xml"/><Relationship Id="rId28" Type="http://schemas.openxmlformats.org/officeDocument/2006/relationships/tags" Target="../tags/tag115.xml"/><Relationship Id="rId36" Type="http://schemas.openxmlformats.org/officeDocument/2006/relationships/tags" Target="../tags/tag123.xml"/><Relationship Id="rId49" Type="http://schemas.openxmlformats.org/officeDocument/2006/relationships/tags" Target="../tags/tag136.xml"/><Relationship Id="rId57" Type="http://schemas.openxmlformats.org/officeDocument/2006/relationships/image" Target="../media/image67.emf"/><Relationship Id="rId10" Type="http://schemas.openxmlformats.org/officeDocument/2006/relationships/tags" Target="../tags/tag97.xml"/><Relationship Id="rId31" Type="http://schemas.openxmlformats.org/officeDocument/2006/relationships/tags" Target="../tags/tag118.xml"/><Relationship Id="rId44" Type="http://schemas.openxmlformats.org/officeDocument/2006/relationships/tags" Target="../tags/tag131.xml"/><Relationship Id="rId52" Type="http://schemas.openxmlformats.org/officeDocument/2006/relationships/tags" Target="../tags/tag139.xml"/><Relationship Id="rId60" Type="http://schemas.openxmlformats.org/officeDocument/2006/relationships/image" Target="../media/image46.jpg"/><Relationship Id="rId4" Type="http://schemas.openxmlformats.org/officeDocument/2006/relationships/tags" Target="../tags/tag91.xml"/><Relationship Id="rId9" Type="http://schemas.openxmlformats.org/officeDocument/2006/relationships/tags" Target="../tags/tag96.xml"/></Relationships>
</file>

<file path=ppt/slides/_rels/slide9.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70.png"/><Relationship Id="rId18" Type="http://schemas.openxmlformats.org/officeDocument/2006/relationships/image" Target="../media/image75.svg"/><Relationship Id="rId3" Type="http://schemas.openxmlformats.org/officeDocument/2006/relationships/tags" Target="../tags/tag142.xml"/><Relationship Id="rId7" Type="http://schemas.openxmlformats.org/officeDocument/2006/relationships/notesSlide" Target="../notesSlides/notesSlide8.xml"/><Relationship Id="rId12" Type="http://schemas.openxmlformats.org/officeDocument/2006/relationships/image" Target="../media/image69.svg"/><Relationship Id="rId17" Type="http://schemas.openxmlformats.org/officeDocument/2006/relationships/image" Target="../media/image74.png"/><Relationship Id="rId2" Type="http://schemas.openxmlformats.org/officeDocument/2006/relationships/tags" Target="../tags/tag141.xml"/><Relationship Id="rId16" Type="http://schemas.openxmlformats.org/officeDocument/2006/relationships/image" Target="../media/image73.svg"/><Relationship Id="rId20" Type="http://schemas.openxmlformats.org/officeDocument/2006/relationships/image" Target="../media/image77.svg"/><Relationship Id="rId1" Type="http://schemas.openxmlformats.org/officeDocument/2006/relationships/tags" Target="../tags/tag140.xml"/><Relationship Id="rId6" Type="http://schemas.openxmlformats.org/officeDocument/2006/relationships/slideLayout" Target="../slideLayouts/slideLayout26.xml"/><Relationship Id="rId11" Type="http://schemas.openxmlformats.org/officeDocument/2006/relationships/image" Target="../media/image68.png"/><Relationship Id="rId5" Type="http://schemas.openxmlformats.org/officeDocument/2006/relationships/tags" Target="../tags/tag144.xml"/><Relationship Id="rId15" Type="http://schemas.openxmlformats.org/officeDocument/2006/relationships/image" Target="../media/image72.png"/><Relationship Id="rId10" Type="http://schemas.openxmlformats.org/officeDocument/2006/relationships/image" Target="../media/image4.svg"/><Relationship Id="rId19" Type="http://schemas.openxmlformats.org/officeDocument/2006/relationships/image" Target="../media/image76.png"/><Relationship Id="rId4" Type="http://schemas.openxmlformats.org/officeDocument/2006/relationships/tags" Target="../tags/tag143.xml"/><Relationship Id="rId9" Type="http://schemas.openxmlformats.org/officeDocument/2006/relationships/image" Target="../media/image3.png"/><Relationship Id="rId14" Type="http://schemas.openxmlformats.org/officeDocument/2006/relationships/image" Target="../media/image7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DAF952-0094-3BAE-10A8-D3FFD29855C9}"/>
              </a:ext>
            </a:extLst>
          </p:cNvPr>
          <p:cNvSpPr>
            <a:spLocks noGrp="1"/>
          </p:cNvSpPr>
          <p:nvPr>
            <p:ph type="ctrTitle"/>
          </p:nvPr>
        </p:nvSpPr>
        <p:spPr bwMode="gray"/>
        <p:txBody>
          <a:bodyPr/>
          <a:lstStyle/>
          <a:p>
            <a:r>
              <a:rPr lang="en-US" dirty="0"/>
              <a:t>Next generation</a:t>
            </a:r>
            <a:br>
              <a:rPr lang="en-US" dirty="0"/>
            </a:br>
            <a:r>
              <a:rPr lang="en-US" dirty="0"/>
              <a:t>data storage</a:t>
            </a:r>
          </a:p>
        </p:txBody>
      </p:sp>
      <p:sp>
        <p:nvSpPr>
          <p:cNvPr id="3" name="Untertitel 2">
            <a:extLst>
              <a:ext uri="{FF2B5EF4-FFF2-40B4-BE49-F238E27FC236}">
                <a16:creationId xmlns:a16="http://schemas.microsoft.com/office/drawing/2014/main" id="{117F2233-6A1D-B094-7619-C98C6325FFE3}"/>
              </a:ext>
            </a:extLst>
          </p:cNvPr>
          <p:cNvSpPr>
            <a:spLocks noGrp="1"/>
          </p:cNvSpPr>
          <p:nvPr>
            <p:ph type="subTitle" idx="1"/>
          </p:nvPr>
        </p:nvSpPr>
        <p:spPr bwMode="gray"/>
        <p:txBody>
          <a:bodyPr/>
          <a:lstStyle/>
          <a:p>
            <a:r>
              <a:rPr lang="en-US" dirty="0"/>
              <a:t>ETERNUS AF Series</a:t>
            </a:r>
          </a:p>
          <a:p>
            <a:r>
              <a:rPr lang="en-US" dirty="0"/>
              <a:t>technical presentation</a:t>
            </a:r>
          </a:p>
        </p:txBody>
      </p:sp>
    </p:spTree>
    <p:extLst>
      <p:ext uri="{BB962C8B-B14F-4D97-AF65-F5344CB8AC3E}">
        <p14:creationId xmlns:p14="http://schemas.microsoft.com/office/powerpoint/2010/main" val="750538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DB6D25-5107-702B-8633-A979870334B6}"/>
              </a:ext>
            </a:extLst>
          </p:cNvPr>
          <p:cNvSpPr>
            <a:spLocks noGrp="1"/>
          </p:cNvSpPr>
          <p:nvPr>
            <p:ph type="ctrTitle"/>
          </p:nvPr>
        </p:nvSpPr>
        <p:spPr bwMode="gray"/>
        <p:txBody>
          <a:bodyPr/>
          <a:lstStyle/>
          <a:p>
            <a:pPr>
              <a:tabLst>
                <a:tab pos="720000" algn="l"/>
              </a:tabLst>
            </a:pPr>
            <a:r>
              <a:rPr lang="en-US" dirty="0"/>
              <a:t>01 	Seamless family 	architecture </a:t>
            </a:r>
          </a:p>
        </p:txBody>
      </p:sp>
      <p:sp>
        <p:nvSpPr>
          <p:cNvPr id="5" name="Untertitel 4">
            <a:extLst>
              <a:ext uri="{FF2B5EF4-FFF2-40B4-BE49-F238E27FC236}">
                <a16:creationId xmlns:a16="http://schemas.microsoft.com/office/drawing/2014/main" id="{2AB71AFB-F80C-9E09-0B60-EAC603E674D1}"/>
              </a:ext>
            </a:extLst>
          </p:cNvPr>
          <p:cNvSpPr>
            <a:spLocks noGrp="1"/>
          </p:cNvSpPr>
          <p:nvPr>
            <p:ph type="subTitle" idx="1"/>
          </p:nvPr>
        </p:nvSpPr>
        <p:spPr bwMode="gray"/>
        <p:txBody>
          <a:bodyPr/>
          <a:lstStyle/>
          <a:p>
            <a:endParaRPr lang="en-US" dirty="0"/>
          </a:p>
        </p:txBody>
      </p:sp>
    </p:spTree>
    <p:extLst>
      <p:ext uri="{BB962C8B-B14F-4D97-AF65-F5344CB8AC3E}">
        <p14:creationId xmlns:p14="http://schemas.microsoft.com/office/powerpoint/2010/main" val="843261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9BDEEFFE-6051-E225-0409-F7E9DE38BDE4}"/>
              </a:ext>
            </a:extLst>
          </p:cNvPr>
          <p:cNvPicPr>
            <a:picLocks noChangeAspect="1"/>
          </p:cNvPicPr>
          <p:nvPr/>
        </p:nvPicPr>
        <p:blipFill rotWithShape="1">
          <a:blip r:embed="rId33"/>
          <a:srcRect l="684" t="686" r="684" b="39649"/>
          <a:stretch/>
        </p:blipFill>
        <p:spPr bwMode="gray">
          <a:xfrm>
            <a:off x="0" y="0"/>
            <a:ext cx="9144000" cy="3111500"/>
          </a:xfrm>
          <a:prstGeom prst="rect">
            <a:avLst/>
          </a:prstGeom>
        </p:spPr>
      </p:pic>
      <p:grpSp>
        <p:nvGrpSpPr>
          <p:cNvPr id="16" name="Gruppieren 15">
            <a:extLst>
              <a:ext uri="{FF2B5EF4-FFF2-40B4-BE49-F238E27FC236}">
                <a16:creationId xmlns:a16="http://schemas.microsoft.com/office/drawing/2014/main" id="{34FB5998-D798-7232-4683-7B32521BF193}"/>
              </a:ext>
            </a:extLst>
          </p:cNvPr>
          <p:cNvGrpSpPr>
            <a:grpSpLocks noChangeAspect="1"/>
          </p:cNvGrpSpPr>
          <p:nvPr/>
        </p:nvGrpSpPr>
        <p:grpSpPr bwMode="gray">
          <a:xfrm>
            <a:off x="3420000" y="1940077"/>
            <a:ext cx="2304000" cy="1423761"/>
            <a:chOff x="5328084" y="921904"/>
            <a:chExt cx="2912848" cy="1800000"/>
          </a:xfrm>
        </p:grpSpPr>
        <p:pic>
          <p:nvPicPr>
            <p:cNvPr id="17" name="Picture 2" descr="C:\Users\ABGKSCHN\Desktop\ETERNUSSF.jpg">
              <a:extLst>
                <a:ext uri="{FF2B5EF4-FFF2-40B4-BE49-F238E27FC236}">
                  <a16:creationId xmlns:a16="http://schemas.microsoft.com/office/drawing/2014/main" id="{8E3B28F4-515A-FD2A-8EA1-684771A5BE1A}"/>
                </a:ext>
              </a:extLst>
            </p:cNvPr>
            <p:cNvPicPr preferRelativeResize="0">
              <a:picLocks noChangeArrowheads="1"/>
            </p:cNvPicPr>
            <p:nvPr/>
          </p:nvPicPr>
          <p:blipFill rotWithShape="1">
            <a:blip r:embed="rId34" cstate="email">
              <a:extLst>
                <a:ext uri="{28A0092B-C50C-407E-A947-70E740481C1C}">
                  <a14:useLocalDpi xmlns:a14="http://schemas.microsoft.com/office/drawing/2010/main"/>
                </a:ext>
              </a:extLst>
            </a:blip>
            <a:stretch/>
          </p:blipFill>
          <p:spPr bwMode="gray">
            <a:xfrm>
              <a:off x="5724679" y="1037832"/>
              <a:ext cx="2120400" cy="1206000"/>
            </a:xfrm>
            <a:prstGeom prst="rect">
              <a:avLst/>
            </a:prstGeom>
            <a:extLst>
              <a:ext uri="{909E8E84-426E-40DD-AFC4-6F175D3DCCD1}">
                <a14:hiddenFill xmlns:a14="http://schemas.microsoft.com/office/drawing/2010/main">
                  <a:solidFill>
                    <a:srgbClr val="FFFFFF"/>
                  </a:solidFill>
                </a14:hiddenFill>
              </a:ext>
            </a:extLst>
          </p:spPr>
        </p:pic>
        <p:pic>
          <p:nvPicPr>
            <p:cNvPr id="18" name="Grafik 17" descr="Ein Bild, das Text, Elektronik, Computer, computer enthält.&#10;&#10;Automatisch generierte Beschreibung">
              <a:extLst>
                <a:ext uri="{FF2B5EF4-FFF2-40B4-BE49-F238E27FC236}">
                  <a16:creationId xmlns:a16="http://schemas.microsoft.com/office/drawing/2014/main" id="{3F250C76-F60D-2E91-A799-22EB03B03F59}"/>
                </a:ext>
              </a:extLst>
            </p:cNvPr>
            <p:cNvPicPr>
              <a:picLocks noChangeAspect="1"/>
            </p:cNvPicPr>
            <p:nvPr/>
          </p:nvPicPr>
          <p:blipFill rotWithShape="1">
            <a:blip r:embed="rId35"/>
            <a:srcRect t="408" b="408"/>
            <a:stretch/>
          </p:blipFill>
          <p:spPr bwMode="gray">
            <a:xfrm>
              <a:off x="5328084" y="921904"/>
              <a:ext cx="2912848" cy="1800000"/>
            </a:xfrm>
            <a:custGeom>
              <a:avLst/>
              <a:gdLst>
                <a:gd name="connsiteX0" fmla="*/ 806855 w 5825698"/>
                <a:gd name="connsiteY0" fmla="*/ 244484 h 3600000"/>
                <a:gd name="connsiteX1" fmla="*/ 806855 w 5825698"/>
                <a:gd name="connsiteY1" fmla="*/ 2622572 h 3600000"/>
                <a:gd name="connsiteX2" fmla="*/ 5031612 w 5825698"/>
                <a:gd name="connsiteY2" fmla="*/ 2622572 h 3600000"/>
                <a:gd name="connsiteX3" fmla="*/ 5031612 w 5825698"/>
                <a:gd name="connsiteY3" fmla="*/ 244484 h 3600000"/>
                <a:gd name="connsiteX4" fmla="*/ 0 w 5825698"/>
                <a:gd name="connsiteY4" fmla="*/ 0 h 3600000"/>
                <a:gd name="connsiteX5" fmla="*/ 5825698 w 5825698"/>
                <a:gd name="connsiteY5" fmla="*/ 0 h 3600000"/>
                <a:gd name="connsiteX6" fmla="*/ 5825698 w 5825698"/>
                <a:gd name="connsiteY6" fmla="*/ 3600000 h 3600000"/>
                <a:gd name="connsiteX7" fmla="*/ 0 w 5825698"/>
                <a:gd name="connsiteY7"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5698" h="3600000">
                  <a:moveTo>
                    <a:pt x="806855" y="244484"/>
                  </a:moveTo>
                  <a:lnTo>
                    <a:pt x="806855" y="2622572"/>
                  </a:lnTo>
                  <a:lnTo>
                    <a:pt x="5031612" y="2622572"/>
                  </a:lnTo>
                  <a:lnTo>
                    <a:pt x="5031612" y="244484"/>
                  </a:lnTo>
                  <a:close/>
                  <a:moveTo>
                    <a:pt x="0" y="0"/>
                  </a:moveTo>
                  <a:lnTo>
                    <a:pt x="5825698" y="0"/>
                  </a:lnTo>
                  <a:lnTo>
                    <a:pt x="5825698" y="3600000"/>
                  </a:lnTo>
                  <a:lnTo>
                    <a:pt x="0" y="3600000"/>
                  </a:lnTo>
                  <a:close/>
                </a:path>
              </a:pathLst>
            </a:custGeom>
          </p:spPr>
        </p:pic>
      </p:grpSp>
      <p:graphicFrame>
        <p:nvGraphicFramePr>
          <p:cNvPr id="7" name="Objekt 6" hidden="1">
            <a:extLst>
              <a:ext uri="{FF2B5EF4-FFF2-40B4-BE49-F238E27FC236}">
                <a16:creationId xmlns:a16="http://schemas.microsoft.com/office/drawing/2014/main" id="{29F37210-393A-4FB4-BD99-A92AFD8DCF50}"/>
              </a:ext>
            </a:extLst>
          </p:cNvPr>
          <p:cNvGraphicFramePr>
            <a:graphicFrameLocks noChangeAspect="1"/>
          </p:cNvGraphicFramePr>
          <p:nvPr>
            <p:custDataLst>
              <p:tags r:id="rId1"/>
            </p:custDataLst>
            <p:extLst>
              <p:ext uri="{D42A27DB-BD31-4B8C-83A1-F6EECF244321}">
                <p14:modId xmlns:p14="http://schemas.microsoft.com/office/powerpoint/2010/main" val="10312151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6" imgW="270" imgH="270" progId="TCLayout.ActiveDocument.1">
                  <p:embed/>
                </p:oleObj>
              </mc:Choice>
              <mc:Fallback>
                <p:oleObj name="think-cell Folie" r:id="rId36" imgW="270" imgH="270" progId="TCLayout.ActiveDocument.1">
                  <p:embed/>
                  <p:pic>
                    <p:nvPicPr>
                      <p:cNvPr id="7" name="Objekt 6" hidden="1">
                        <a:extLst>
                          <a:ext uri="{FF2B5EF4-FFF2-40B4-BE49-F238E27FC236}">
                            <a16:creationId xmlns:a16="http://schemas.microsoft.com/office/drawing/2014/main" id="{29F37210-393A-4FB4-BD99-A92AFD8DCF50}"/>
                          </a:ext>
                        </a:extLst>
                      </p:cNvPr>
                      <p:cNvPicPr/>
                      <p:nvPr/>
                    </p:nvPicPr>
                    <p:blipFill>
                      <a:blip r:embed="rId37"/>
                      <a:stretch>
                        <a:fillRect/>
                      </a:stretch>
                    </p:blipFill>
                    <p:spPr>
                      <a:xfrm>
                        <a:off x="1588" y="1588"/>
                        <a:ext cx="1588" cy="1588"/>
                      </a:xfrm>
                      <a:prstGeom prst="rect">
                        <a:avLst/>
                      </a:prstGeom>
                    </p:spPr>
                  </p:pic>
                </p:oleObj>
              </mc:Fallback>
            </mc:AlternateContent>
          </a:graphicData>
        </a:graphic>
      </p:graphicFrame>
      <p:sp>
        <p:nvSpPr>
          <p:cNvPr id="5" name="Rechteck 4" hidden="1">
            <a:extLst>
              <a:ext uri="{FF2B5EF4-FFF2-40B4-BE49-F238E27FC236}">
                <a16:creationId xmlns:a16="http://schemas.microsoft.com/office/drawing/2014/main" id="{A3AF98B6-FE9F-4DD7-9EF8-99FC11DF8D16}"/>
              </a:ext>
            </a:extLst>
          </p:cNvPr>
          <p:cNvSpPr/>
          <p:nvPr>
            <p:custDataLst>
              <p:tags r:id="rId2"/>
            </p:custDataLst>
          </p:nvPr>
        </p:nvSpPr>
        <p:spPr bwMode="gray">
          <a:xfrm>
            <a:off x="0" y="0"/>
            <a:ext cx="158750" cy="15875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Fujitsu Infinity Pro" pitchFamily="2" charset="0"/>
              <a:ea typeface="+mn-ea"/>
              <a:cs typeface="+mn-cs"/>
              <a:sym typeface="Fujitsu Sans" panose="020B0404060202020204" pitchFamily="34" charset="0"/>
            </a:endParaRPr>
          </a:p>
        </p:txBody>
      </p:sp>
      <p:sp>
        <p:nvSpPr>
          <p:cNvPr id="30" name="Titel 29"/>
          <p:cNvSpPr>
            <a:spLocks noGrp="1"/>
          </p:cNvSpPr>
          <p:nvPr>
            <p:ph type="title"/>
          </p:nvPr>
        </p:nvSpPr>
        <p:spPr bwMode="gray"/>
        <p:txBody>
          <a:bodyPr/>
          <a:lstStyle/>
          <a:p>
            <a:r>
              <a:rPr lang="en-US" dirty="0"/>
              <a:t>Simple, comprehensive storage mgmt.</a:t>
            </a:r>
          </a:p>
        </p:txBody>
      </p:sp>
      <p:pic>
        <p:nvPicPr>
          <p:cNvPr id="14" name="Grafik 13">
            <a:extLst>
              <a:ext uri="{FF2B5EF4-FFF2-40B4-BE49-F238E27FC236}">
                <a16:creationId xmlns:a16="http://schemas.microsoft.com/office/drawing/2014/main" id="{A19C02BE-0F40-78A9-04D5-C769A4C31AAD}"/>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bwMode="gray">
          <a:xfrm>
            <a:off x="7861294" y="4761"/>
            <a:ext cx="1129064" cy="687600"/>
          </a:xfrm>
          <a:prstGeom prst="rect">
            <a:avLst/>
          </a:prstGeom>
        </p:spPr>
      </p:pic>
      <p:sp>
        <p:nvSpPr>
          <p:cNvPr id="15" name="Rechteck 14">
            <a:extLst>
              <a:ext uri="{FF2B5EF4-FFF2-40B4-BE49-F238E27FC236}">
                <a16:creationId xmlns:a16="http://schemas.microsoft.com/office/drawing/2014/main" id="{B5F8BAC6-BFD7-AB00-7BA6-0DE5EA008032}"/>
              </a:ext>
            </a:extLst>
          </p:cNvPr>
          <p:cNvSpPr/>
          <p:nvPr>
            <p:custDataLst>
              <p:tags r:id="rId3"/>
            </p:custDataLst>
          </p:nvPr>
        </p:nvSpPr>
        <p:spPr bwMode="gray">
          <a:xfrm>
            <a:off x="287337" y="915565"/>
            <a:ext cx="8569326" cy="576000"/>
          </a:xfrm>
          <a:prstGeom prst="rect">
            <a:avLst/>
          </a:prstGeom>
          <a:noFill/>
          <a:ln w="9525"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defTabSz="914378">
              <a:lnSpc>
                <a:spcPct val="90000"/>
              </a:lnSpc>
              <a:spcBef>
                <a:spcPts val="600"/>
              </a:spcBef>
              <a:buClr>
                <a:srgbClr val="A30B1A"/>
              </a:buClr>
            </a:pPr>
            <a:r>
              <a:rPr lang="en-US" dirty="0">
                <a:solidFill>
                  <a:schemeClr val="bg1"/>
                </a:solidFill>
              </a:rPr>
              <a:t>ETERNUS SF storage management software: </a:t>
            </a:r>
          </a:p>
          <a:p>
            <a:pPr defTabSz="914378">
              <a:lnSpc>
                <a:spcPct val="90000"/>
              </a:lnSpc>
              <a:spcBef>
                <a:spcPts val="600"/>
              </a:spcBef>
              <a:buClr>
                <a:srgbClr val="A30B1A"/>
              </a:buClr>
            </a:pPr>
            <a:r>
              <a:rPr lang="en-US" dirty="0">
                <a:solidFill>
                  <a:schemeClr val="bg1"/>
                </a:solidFill>
                <a:latin typeface="+mj-lt"/>
              </a:rPr>
              <a:t>One system management for the entire ETERNUS portfolio …</a:t>
            </a:r>
          </a:p>
        </p:txBody>
      </p:sp>
      <p:sp>
        <p:nvSpPr>
          <p:cNvPr id="19" name="Rechteck 18">
            <a:extLst>
              <a:ext uri="{FF2B5EF4-FFF2-40B4-BE49-F238E27FC236}">
                <a16:creationId xmlns:a16="http://schemas.microsoft.com/office/drawing/2014/main" id="{7C55D52C-BA25-33BC-135A-A5AB627566F2}"/>
              </a:ext>
            </a:extLst>
          </p:cNvPr>
          <p:cNvSpPr/>
          <p:nvPr>
            <p:custDataLst>
              <p:tags r:id="rId4"/>
            </p:custDataLst>
          </p:nvPr>
        </p:nvSpPr>
        <p:spPr bwMode="gray">
          <a:xfrm>
            <a:off x="6264274" y="1959746"/>
            <a:ext cx="2592389" cy="576000"/>
          </a:xfrm>
          <a:prstGeom prst="rect">
            <a:avLst/>
          </a:prstGeom>
          <a:noFill/>
          <a:ln w="9525"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defTabSz="914378">
              <a:lnSpc>
                <a:spcPct val="90000"/>
              </a:lnSpc>
              <a:spcBef>
                <a:spcPts val="1200"/>
              </a:spcBef>
              <a:buClr>
                <a:srgbClr val="A30B1A"/>
              </a:buClr>
            </a:pPr>
            <a:r>
              <a:rPr lang="en-US" dirty="0">
                <a:solidFill>
                  <a:schemeClr val="bg1"/>
                </a:solidFill>
                <a:latin typeface="+mj-lt"/>
              </a:rPr>
              <a:t>… with </a:t>
            </a:r>
            <a:r>
              <a:rPr lang="en-US" sz="2400" dirty="0">
                <a:solidFill>
                  <a:schemeClr val="bg1"/>
                </a:solidFill>
                <a:latin typeface="+mj-lt"/>
              </a:rPr>
              <a:t>simple</a:t>
            </a:r>
            <a:r>
              <a:rPr lang="en-US" dirty="0">
                <a:solidFill>
                  <a:schemeClr val="bg1"/>
                </a:solidFill>
                <a:latin typeface="+mj-lt"/>
              </a:rPr>
              <a:t> </a:t>
            </a:r>
            <a:br>
              <a:rPr lang="en-US" dirty="0">
                <a:solidFill>
                  <a:schemeClr val="bg1"/>
                </a:solidFill>
                <a:latin typeface="+mj-lt"/>
              </a:rPr>
            </a:br>
            <a:r>
              <a:rPr lang="en-US" dirty="0">
                <a:solidFill>
                  <a:schemeClr val="bg1"/>
                </a:solidFill>
                <a:latin typeface="+mj-lt"/>
              </a:rPr>
              <a:t>and </a:t>
            </a:r>
            <a:r>
              <a:rPr lang="en-US" sz="2400" dirty="0">
                <a:solidFill>
                  <a:schemeClr val="bg1"/>
                </a:solidFill>
                <a:latin typeface="+mj-lt"/>
              </a:rPr>
              <a:t>transparent</a:t>
            </a:r>
            <a:r>
              <a:rPr lang="en-US" dirty="0">
                <a:solidFill>
                  <a:schemeClr val="bg1"/>
                </a:solidFill>
                <a:latin typeface="+mj-lt"/>
              </a:rPr>
              <a:t> licensing!</a:t>
            </a:r>
          </a:p>
        </p:txBody>
      </p:sp>
      <p:grpSp>
        <p:nvGrpSpPr>
          <p:cNvPr id="29" name="Gruppieren 28">
            <a:extLst>
              <a:ext uri="{FF2B5EF4-FFF2-40B4-BE49-F238E27FC236}">
                <a16:creationId xmlns:a16="http://schemas.microsoft.com/office/drawing/2014/main" id="{57E2711D-8FA9-B8C2-78FE-9136BB30EE07}"/>
              </a:ext>
            </a:extLst>
          </p:cNvPr>
          <p:cNvGrpSpPr/>
          <p:nvPr/>
        </p:nvGrpSpPr>
        <p:grpSpPr bwMode="gray">
          <a:xfrm>
            <a:off x="3420000" y="1940077"/>
            <a:ext cx="828150" cy="1423761"/>
            <a:chOff x="3420000" y="1580037"/>
            <a:chExt cx="828150" cy="1423761"/>
          </a:xfrm>
        </p:grpSpPr>
        <p:pic>
          <p:nvPicPr>
            <p:cNvPr id="22" name="Picture 2" descr="C:\Users\ABGKSCHN\Desktop\ETERNUSSF.jpg">
              <a:extLst>
                <a:ext uri="{FF2B5EF4-FFF2-40B4-BE49-F238E27FC236}">
                  <a16:creationId xmlns:a16="http://schemas.microsoft.com/office/drawing/2014/main" id="{40B0004A-3AE6-5D9D-CF58-026C170449D2}"/>
                </a:ext>
              </a:extLst>
            </p:cNvPr>
            <p:cNvPicPr preferRelativeResize="0">
              <a:picLocks noChangeArrowheads="1"/>
            </p:cNvPicPr>
            <p:nvPr/>
          </p:nvPicPr>
          <p:blipFill rotWithShape="1">
            <a:blip r:embed="rId34" cstate="email">
              <a:extLst>
                <a:ext uri="{28A0092B-C50C-407E-A947-70E740481C1C}">
                  <a14:useLocalDpi xmlns:a14="http://schemas.microsoft.com/office/drawing/2010/main"/>
                </a:ext>
              </a:extLst>
            </a:blip>
            <a:srcRect r="69338"/>
            <a:stretch/>
          </p:blipFill>
          <p:spPr bwMode="gray">
            <a:xfrm>
              <a:off x="3733699" y="1671734"/>
              <a:ext cx="514268" cy="953920"/>
            </a:xfrm>
            <a:prstGeom prst="rect">
              <a:avLst/>
            </a:prstGeom>
            <a:extLst>
              <a:ext uri="{909E8E84-426E-40DD-AFC4-6F175D3DCCD1}">
                <a14:hiddenFill xmlns:a14="http://schemas.microsoft.com/office/drawing/2010/main">
                  <a:solidFill>
                    <a:srgbClr val="FFFFFF"/>
                  </a:solidFill>
                </a14:hiddenFill>
              </a:ext>
            </a:extLst>
          </p:spPr>
        </p:pic>
        <p:pic>
          <p:nvPicPr>
            <p:cNvPr id="28" name="Grafik 27" descr="Ein Bild, das Text, Elektronik, Computer, computer enthält.&#10;&#10;Automatisch generierte Beschreibung">
              <a:extLst>
                <a:ext uri="{FF2B5EF4-FFF2-40B4-BE49-F238E27FC236}">
                  <a16:creationId xmlns:a16="http://schemas.microsoft.com/office/drawing/2014/main" id="{7D6068DC-A438-1C1D-2B35-5F45A09B5203}"/>
                </a:ext>
              </a:extLst>
            </p:cNvPr>
            <p:cNvPicPr>
              <a:picLocks noChangeAspect="1"/>
            </p:cNvPicPr>
            <p:nvPr/>
          </p:nvPicPr>
          <p:blipFill rotWithShape="1">
            <a:blip r:embed="rId35"/>
            <a:srcRect t="408" r="64056" b="408"/>
            <a:stretch/>
          </p:blipFill>
          <p:spPr bwMode="gray">
            <a:xfrm>
              <a:off x="3420000" y="1580037"/>
              <a:ext cx="828150" cy="1423761"/>
            </a:xfrm>
            <a:custGeom>
              <a:avLst/>
              <a:gdLst>
                <a:gd name="connsiteX0" fmla="*/ 0 w 828150"/>
                <a:gd name="connsiteY0" fmla="*/ 0 h 1423761"/>
                <a:gd name="connsiteX1" fmla="*/ 828150 w 828150"/>
                <a:gd name="connsiteY1" fmla="*/ 0 h 1423761"/>
                <a:gd name="connsiteX2" fmla="*/ 828150 w 828150"/>
                <a:gd name="connsiteY2" fmla="*/ 96691 h 1423761"/>
                <a:gd name="connsiteX3" fmla="*/ 319102 w 828150"/>
                <a:gd name="connsiteY3" fmla="*/ 96691 h 1423761"/>
                <a:gd name="connsiteX4" fmla="*/ 319102 w 828150"/>
                <a:gd name="connsiteY4" fmla="*/ 1037199 h 1423761"/>
                <a:gd name="connsiteX5" fmla="*/ 828150 w 828150"/>
                <a:gd name="connsiteY5" fmla="*/ 1037199 h 1423761"/>
                <a:gd name="connsiteX6" fmla="*/ 828150 w 828150"/>
                <a:gd name="connsiteY6" fmla="*/ 1423761 h 1423761"/>
                <a:gd name="connsiteX7" fmla="*/ 0 w 828150"/>
                <a:gd name="connsiteY7" fmla="*/ 1423761 h 142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150" h="1423761">
                  <a:moveTo>
                    <a:pt x="0" y="0"/>
                  </a:moveTo>
                  <a:lnTo>
                    <a:pt x="828150" y="0"/>
                  </a:lnTo>
                  <a:lnTo>
                    <a:pt x="828150" y="96691"/>
                  </a:lnTo>
                  <a:lnTo>
                    <a:pt x="319102" y="96691"/>
                  </a:lnTo>
                  <a:lnTo>
                    <a:pt x="319102" y="1037199"/>
                  </a:lnTo>
                  <a:lnTo>
                    <a:pt x="828150" y="1037199"/>
                  </a:lnTo>
                  <a:lnTo>
                    <a:pt x="828150" y="1423761"/>
                  </a:lnTo>
                  <a:lnTo>
                    <a:pt x="0" y="1423761"/>
                  </a:lnTo>
                  <a:close/>
                </a:path>
              </a:pathLst>
            </a:custGeom>
          </p:spPr>
        </p:pic>
      </p:grpSp>
      <p:sp>
        <p:nvSpPr>
          <p:cNvPr id="31" name="Rechteck 30">
            <a:extLst>
              <a:ext uri="{FF2B5EF4-FFF2-40B4-BE49-F238E27FC236}">
                <a16:creationId xmlns:a16="http://schemas.microsoft.com/office/drawing/2014/main" id="{CB43684E-A2AF-1BB0-45E6-C0C3658BA09F}"/>
              </a:ext>
            </a:extLst>
          </p:cNvPr>
          <p:cNvSpPr/>
          <p:nvPr>
            <p:custDataLst>
              <p:tags r:id="rId5"/>
            </p:custDataLst>
          </p:nvPr>
        </p:nvSpPr>
        <p:spPr bwMode="gray">
          <a:xfrm>
            <a:off x="647820" y="1995268"/>
            <a:ext cx="2304000" cy="288000"/>
          </a:xfrm>
          <a:prstGeom prst="rect">
            <a:avLst/>
          </a:prstGeom>
          <a:ln>
            <a:noFill/>
          </a:ln>
        </p:spPr>
        <p:txBody>
          <a:bodyPr vert="horz" wrap="square" lIns="0" tIns="0" rIns="0" bIns="0" rtlCol="0" anchor="ctr" anchorCtr="0">
            <a:noAutofit/>
          </a:bodyPr>
          <a:lstStyle/>
          <a:p>
            <a:pPr defTabSz="685800">
              <a:lnSpc>
                <a:spcPct val="90000"/>
              </a:lnSpc>
              <a:spcBef>
                <a:spcPts val="1000"/>
              </a:spcBef>
              <a:buClr>
                <a:srgbClr val="00E7EF"/>
              </a:buClr>
              <a:buSzPct val="120000"/>
            </a:pPr>
            <a:r>
              <a:rPr lang="en-US" sz="1400" kern="0" dirty="0">
                <a:solidFill>
                  <a:schemeClr val="bg1"/>
                </a:solidFill>
              </a:rPr>
              <a:t>Choose from menu</a:t>
            </a:r>
          </a:p>
        </p:txBody>
      </p:sp>
      <p:sp>
        <p:nvSpPr>
          <p:cNvPr id="35" name="Rechteck 34">
            <a:extLst>
              <a:ext uri="{FF2B5EF4-FFF2-40B4-BE49-F238E27FC236}">
                <a16:creationId xmlns:a16="http://schemas.microsoft.com/office/drawing/2014/main" id="{410A0221-4B45-156B-82C1-ECD1D15F02CA}"/>
              </a:ext>
            </a:extLst>
          </p:cNvPr>
          <p:cNvSpPr/>
          <p:nvPr>
            <p:custDataLst>
              <p:tags r:id="rId6"/>
            </p:custDataLst>
          </p:nvPr>
        </p:nvSpPr>
        <p:spPr bwMode="gray">
          <a:xfrm>
            <a:off x="647401" y="2319304"/>
            <a:ext cx="2304000" cy="288000"/>
          </a:xfrm>
          <a:prstGeom prst="rect">
            <a:avLst/>
          </a:prstGeom>
          <a:ln>
            <a:noFill/>
          </a:ln>
        </p:spPr>
        <p:txBody>
          <a:bodyPr vert="horz" wrap="square" lIns="0" tIns="0" rIns="0" bIns="0" rtlCol="0" anchor="ctr" anchorCtr="0">
            <a:noAutofit/>
          </a:bodyPr>
          <a:lstStyle/>
          <a:p>
            <a:pPr defTabSz="685800">
              <a:lnSpc>
                <a:spcPct val="90000"/>
              </a:lnSpc>
              <a:spcBef>
                <a:spcPts val="1000"/>
              </a:spcBef>
              <a:buClr>
                <a:srgbClr val="00E7EF"/>
              </a:buClr>
              <a:buSzPct val="120000"/>
            </a:pPr>
            <a:r>
              <a:rPr lang="en-US" sz="1400" kern="0" dirty="0">
                <a:solidFill>
                  <a:schemeClr val="bg1"/>
                </a:solidFill>
              </a:rPr>
              <a:t>Check status</a:t>
            </a:r>
          </a:p>
        </p:txBody>
      </p:sp>
      <p:sp>
        <p:nvSpPr>
          <p:cNvPr id="39" name="Rechteck 38">
            <a:extLst>
              <a:ext uri="{FF2B5EF4-FFF2-40B4-BE49-F238E27FC236}">
                <a16:creationId xmlns:a16="http://schemas.microsoft.com/office/drawing/2014/main" id="{B2682635-675D-1727-3AAC-4A5A8216D0EE}"/>
              </a:ext>
            </a:extLst>
          </p:cNvPr>
          <p:cNvSpPr/>
          <p:nvPr>
            <p:custDataLst>
              <p:tags r:id="rId7"/>
            </p:custDataLst>
          </p:nvPr>
        </p:nvSpPr>
        <p:spPr bwMode="gray">
          <a:xfrm>
            <a:off x="647401" y="2643340"/>
            <a:ext cx="2304000" cy="288000"/>
          </a:xfrm>
          <a:prstGeom prst="rect">
            <a:avLst/>
          </a:prstGeom>
          <a:ln>
            <a:noFill/>
          </a:ln>
        </p:spPr>
        <p:txBody>
          <a:bodyPr vert="horz" wrap="square" lIns="0" tIns="0" rIns="0" bIns="0" rtlCol="0" anchor="ctr" anchorCtr="0">
            <a:noAutofit/>
          </a:bodyPr>
          <a:lstStyle/>
          <a:p>
            <a:pPr defTabSz="685800">
              <a:lnSpc>
                <a:spcPct val="90000"/>
              </a:lnSpc>
              <a:spcBef>
                <a:spcPts val="1000"/>
              </a:spcBef>
              <a:buClr>
                <a:srgbClr val="00E7EF"/>
              </a:buClr>
              <a:buSzPct val="120000"/>
            </a:pPr>
            <a:r>
              <a:rPr lang="en-US" sz="1400" kern="0" dirty="0">
                <a:solidFill>
                  <a:schemeClr val="bg1"/>
                </a:solidFill>
              </a:rPr>
              <a:t>Define action</a:t>
            </a:r>
          </a:p>
        </p:txBody>
      </p:sp>
      <p:sp>
        <p:nvSpPr>
          <p:cNvPr id="43" name="楕円 27">
            <a:extLst>
              <a:ext uri="{FF2B5EF4-FFF2-40B4-BE49-F238E27FC236}">
                <a16:creationId xmlns:a16="http://schemas.microsoft.com/office/drawing/2014/main" id="{AC113C74-119A-F562-1FE2-F886C6FDB17D}"/>
              </a:ext>
            </a:extLst>
          </p:cNvPr>
          <p:cNvSpPr>
            <a:spLocks/>
          </p:cNvSpPr>
          <p:nvPr/>
        </p:nvSpPr>
        <p:spPr bwMode="gray">
          <a:xfrm>
            <a:off x="287548" y="1995268"/>
            <a:ext cx="288000" cy="288000"/>
          </a:xfrm>
          <a:prstGeom prst="rect">
            <a:avLst/>
          </a:prstGeom>
          <a:noFill/>
          <a:ln>
            <a:noFill/>
          </a:ln>
        </p:spPr>
        <p:txBody>
          <a:bodyPr wrap="squar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200" cap="none" spc="0" normalizeH="0" baseline="0" noProof="0" dirty="0">
                <a:ln>
                  <a:noFill/>
                </a:ln>
                <a:solidFill>
                  <a:schemeClr val="bg1"/>
                </a:solidFill>
                <a:effectLst/>
                <a:uLnTx/>
                <a:uFillTx/>
                <a:latin typeface="Fujitsu Infinity Pro Bold"/>
                <a:ea typeface="+mn-ea"/>
                <a:cs typeface="+mn-cs"/>
              </a:rPr>
              <a:t>01</a:t>
            </a:r>
          </a:p>
        </p:txBody>
      </p:sp>
      <p:sp>
        <p:nvSpPr>
          <p:cNvPr id="44" name="楕円 27">
            <a:extLst>
              <a:ext uri="{FF2B5EF4-FFF2-40B4-BE49-F238E27FC236}">
                <a16:creationId xmlns:a16="http://schemas.microsoft.com/office/drawing/2014/main" id="{A7E80D66-019D-199A-03F0-5D585BCBA99A}"/>
              </a:ext>
            </a:extLst>
          </p:cNvPr>
          <p:cNvSpPr>
            <a:spLocks/>
          </p:cNvSpPr>
          <p:nvPr/>
        </p:nvSpPr>
        <p:spPr bwMode="gray">
          <a:xfrm>
            <a:off x="287548" y="2319304"/>
            <a:ext cx="288000" cy="288000"/>
          </a:xfrm>
          <a:prstGeom prst="rect">
            <a:avLst/>
          </a:prstGeom>
          <a:noFill/>
          <a:ln>
            <a:noFill/>
          </a:ln>
        </p:spPr>
        <p:txBody>
          <a:bodyPr wrap="squar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200" cap="none" spc="0" normalizeH="0" baseline="0" noProof="0" dirty="0">
                <a:ln>
                  <a:noFill/>
                </a:ln>
                <a:solidFill>
                  <a:schemeClr val="bg1"/>
                </a:solidFill>
                <a:effectLst/>
                <a:uLnTx/>
                <a:uFillTx/>
                <a:latin typeface="Fujitsu Infinity Pro Bold"/>
                <a:ea typeface="+mn-ea"/>
                <a:cs typeface="+mn-cs"/>
              </a:rPr>
              <a:t>02</a:t>
            </a:r>
          </a:p>
        </p:txBody>
      </p:sp>
      <p:sp>
        <p:nvSpPr>
          <p:cNvPr id="45" name="楕円 27">
            <a:extLst>
              <a:ext uri="{FF2B5EF4-FFF2-40B4-BE49-F238E27FC236}">
                <a16:creationId xmlns:a16="http://schemas.microsoft.com/office/drawing/2014/main" id="{E864DB9F-2081-F924-70EE-55A5AD4F3011}"/>
              </a:ext>
            </a:extLst>
          </p:cNvPr>
          <p:cNvSpPr>
            <a:spLocks/>
          </p:cNvSpPr>
          <p:nvPr/>
        </p:nvSpPr>
        <p:spPr bwMode="gray">
          <a:xfrm>
            <a:off x="287548" y="2643340"/>
            <a:ext cx="288000" cy="288000"/>
          </a:xfrm>
          <a:prstGeom prst="rect">
            <a:avLst/>
          </a:prstGeom>
          <a:noFill/>
          <a:ln>
            <a:noFill/>
          </a:ln>
        </p:spPr>
        <p:txBody>
          <a:bodyPr wrap="squar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200" cap="none" spc="0" normalizeH="0" baseline="0" noProof="0" dirty="0">
                <a:ln>
                  <a:noFill/>
                </a:ln>
                <a:solidFill>
                  <a:schemeClr val="bg1"/>
                </a:solidFill>
                <a:effectLst/>
                <a:uLnTx/>
                <a:uFillTx/>
                <a:latin typeface="Fujitsu Infinity Pro Bold"/>
                <a:ea typeface="+mn-ea"/>
                <a:cs typeface="+mn-cs"/>
              </a:rPr>
              <a:t>03</a:t>
            </a:r>
          </a:p>
        </p:txBody>
      </p:sp>
      <p:grpSp>
        <p:nvGrpSpPr>
          <p:cNvPr id="3" name="Gruppieren 2">
            <a:extLst>
              <a:ext uri="{FF2B5EF4-FFF2-40B4-BE49-F238E27FC236}">
                <a16:creationId xmlns:a16="http://schemas.microsoft.com/office/drawing/2014/main" id="{16CF0CAF-AFAB-00FD-7156-93BA494CBF26}"/>
              </a:ext>
            </a:extLst>
          </p:cNvPr>
          <p:cNvGrpSpPr/>
          <p:nvPr/>
        </p:nvGrpSpPr>
        <p:grpSpPr bwMode="gray">
          <a:xfrm>
            <a:off x="287524" y="2427734"/>
            <a:ext cx="4463864" cy="179578"/>
            <a:chOff x="287524" y="2427734"/>
            <a:chExt cx="4463864" cy="179578"/>
          </a:xfrm>
        </p:grpSpPr>
        <p:cxnSp>
          <p:nvCxnSpPr>
            <p:cNvPr id="60" name="Gerader Verbinder 181">
              <a:extLst>
                <a:ext uri="{FF2B5EF4-FFF2-40B4-BE49-F238E27FC236}">
                  <a16:creationId xmlns:a16="http://schemas.microsoft.com/office/drawing/2014/main" id="{2A7436D8-2091-FA6D-0CDC-EC06A0E1C40A}"/>
                </a:ext>
              </a:extLst>
            </p:cNvPr>
            <p:cNvCxnSpPr>
              <a:cxnSpLocks/>
            </p:cNvCxnSpPr>
            <p:nvPr>
              <p:custDataLst>
                <p:tags r:id="rId29"/>
              </p:custDataLst>
            </p:nvPr>
          </p:nvCxnSpPr>
          <p:spPr bwMode="gray">
            <a:xfrm flipH="1">
              <a:off x="287524" y="2607304"/>
              <a:ext cx="3456384" cy="0"/>
            </a:xfrm>
            <a:prstGeom prst="line">
              <a:avLst/>
            </a:prstGeom>
            <a:solidFill>
              <a:schemeClr val="bg1"/>
            </a:solidFill>
            <a:ln w="6350">
              <a:solidFill>
                <a:schemeClr val="bg1"/>
              </a:solidFill>
              <a:prstDash val="solid"/>
              <a:headEnd type="none" w="sm" len="sm"/>
            </a:ln>
          </p:spPr>
          <p:style>
            <a:lnRef idx="2">
              <a:schemeClr val="accent1">
                <a:shade val="50000"/>
              </a:schemeClr>
            </a:lnRef>
            <a:fillRef idx="1">
              <a:schemeClr val="accent1"/>
            </a:fillRef>
            <a:effectRef idx="0">
              <a:schemeClr val="accent1"/>
            </a:effectRef>
            <a:fontRef idx="minor">
              <a:schemeClr val="lt1"/>
            </a:fontRef>
          </p:style>
        </p:cxnSp>
        <p:sp>
          <p:nvSpPr>
            <p:cNvPr id="57" name="Freihandform: Form 56">
              <a:extLst>
                <a:ext uri="{FF2B5EF4-FFF2-40B4-BE49-F238E27FC236}">
                  <a16:creationId xmlns:a16="http://schemas.microsoft.com/office/drawing/2014/main" id="{F3432DC2-F99A-E4D5-2CF8-39873CEC204E}"/>
                </a:ext>
              </a:extLst>
            </p:cNvPr>
            <p:cNvSpPr/>
            <p:nvPr>
              <p:custDataLst>
                <p:tags r:id="rId30"/>
              </p:custDataLst>
            </p:nvPr>
          </p:nvSpPr>
          <p:spPr bwMode="gray">
            <a:xfrm>
              <a:off x="3736181" y="2427734"/>
              <a:ext cx="1015207" cy="179578"/>
            </a:xfrm>
            <a:custGeom>
              <a:avLst/>
              <a:gdLst>
                <a:gd name="connsiteX0" fmla="*/ 0 w 2719388"/>
                <a:gd name="connsiteY0" fmla="*/ 219075 h 219075"/>
                <a:gd name="connsiteX1" fmla="*/ 0 w 2719388"/>
                <a:gd name="connsiteY1" fmla="*/ 219075 h 219075"/>
                <a:gd name="connsiteX2" fmla="*/ 2719388 w 2719388"/>
                <a:gd name="connsiteY2" fmla="*/ 219075 h 219075"/>
                <a:gd name="connsiteX3" fmla="*/ 2719388 w 2719388"/>
                <a:gd name="connsiteY3" fmla="*/ 0 h 219075"/>
              </a:gdLst>
              <a:ahLst/>
              <a:cxnLst>
                <a:cxn ang="0">
                  <a:pos x="connsiteX0" y="connsiteY0"/>
                </a:cxn>
                <a:cxn ang="0">
                  <a:pos x="connsiteX1" y="connsiteY1"/>
                </a:cxn>
                <a:cxn ang="0">
                  <a:pos x="connsiteX2" y="connsiteY2"/>
                </a:cxn>
                <a:cxn ang="0">
                  <a:pos x="connsiteX3" y="connsiteY3"/>
                </a:cxn>
              </a:cxnLst>
              <a:rect l="l" t="t" r="r" b="b"/>
              <a:pathLst>
                <a:path w="2719388" h="219075">
                  <a:moveTo>
                    <a:pt x="0" y="219075"/>
                  </a:moveTo>
                  <a:lnTo>
                    <a:pt x="0" y="219075"/>
                  </a:lnTo>
                  <a:lnTo>
                    <a:pt x="2719388" y="219075"/>
                  </a:lnTo>
                  <a:lnTo>
                    <a:pt x="2719388" y="0"/>
                  </a:lnTo>
                </a:path>
              </a:pathLst>
            </a:custGeom>
            <a:noFill/>
            <a:ln w="6350">
              <a:solidFill>
                <a:schemeClr val="tx1"/>
              </a:solidFill>
              <a:prstDash val="solid"/>
              <a:headEnd type="none"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Fujitsu Infinity Pro" pitchFamily="2" charset="0"/>
                <a:ea typeface="+mn-ea"/>
                <a:cs typeface="+mn-cs"/>
              </a:endParaRPr>
            </a:p>
          </p:txBody>
        </p:sp>
      </p:grpSp>
      <p:grpSp>
        <p:nvGrpSpPr>
          <p:cNvPr id="4" name="Gruppieren 3">
            <a:extLst>
              <a:ext uri="{FF2B5EF4-FFF2-40B4-BE49-F238E27FC236}">
                <a16:creationId xmlns:a16="http://schemas.microsoft.com/office/drawing/2014/main" id="{604A6321-2CC7-FE98-73C3-106C7D3710F7}"/>
              </a:ext>
            </a:extLst>
          </p:cNvPr>
          <p:cNvGrpSpPr/>
          <p:nvPr/>
        </p:nvGrpSpPr>
        <p:grpSpPr bwMode="gray">
          <a:xfrm>
            <a:off x="287524" y="2715348"/>
            <a:ext cx="5004556" cy="216000"/>
            <a:chOff x="287524" y="2715348"/>
            <a:chExt cx="5004556" cy="216000"/>
          </a:xfrm>
        </p:grpSpPr>
        <p:cxnSp>
          <p:nvCxnSpPr>
            <p:cNvPr id="61" name="Gerader Verbinder 181">
              <a:extLst>
                <a:ext uri="{FF2B5EF4-FFF2-40B4-BE49-F238E27FC236}">
                  <a16:creationId xmlns:a16="http://schemas.microsoft.com/office/drawing/2014/main" id="{A1B7D935-0404-CEE1-0590-1660968C8D4B}"/>
                </a:ext>
              </a:extLst>
            </p:cNvPr>
            <p:cNvCxnSpPr>
              <a:cxnSpLocks/>
            </p:cNvCxnSpPr>
            <p:nvPr>
              <p:custDataLst>
                <p:tags r:id="rId27"/>
              </p:custDataLst>
            </p:nvPr>
          </p:nvCxnSpPr>
          <p:spPr bwMode="gray">
            <a:xfrm flipH="1">
              <a:off x="287524" y="2931340"/>
              <a:ext cx="3456384" cy="0"/>
            </a:xfrm>
            <a:prstGeom prst="line">
              <a:avLst/>
            </a:prstGeom>
            <a:solidFill>
              <a:schemeClr val="bg1"/>
            </a:solidFill>
            <a:ln w="6350">
              <a:solidFill>
                <a:schemeClr val="bg1"/>
              </a:solidFill>
              <a:prstDash val="solid"/>
              <a:headEnd type="none" w="sm" len="sm"/>
            </a:ln>
          </p:spPr>
          <p:style>
            <a:lnRef idx="2">
              <a:schemeClr val="accent1">
                <a:shade val="50000"/>
              </a:schemeClr>
            </a:lnRef>
            <a:fillRef idx="1">
              <a:schemeClr val="accent1"/>
            </a:fillRef>
            <a:effectRef idx="0">
              <a:schemeClr val="accent1"/>
            </a:effectRef>
            <a:fontRef idx="minor">
              <a:schemeClr val="lt1"/>
            </a:fontRef>
          </p:style>
        </p:cxnSp>
        <p:sp>
          <p:nvSpPr>
            <p:cNvPr id="58" name="Freihandform: Form 57">
              <a:extLst>
                <a:ext uri="{FF2B5EF4-FFF2-40B4-BE49-F238E27FC236}">
                  <a16:creationId xmlns:a16="http://schemas.microsoft.com/office/drawing/2014/main" id="{D9BC66B7-4B23-A1E4-5D22-1088A3699209}"/>
                </a:ext>
              </a:extLst>
            </p:cNvPr>
            <p:cNvSpPr/>
            <p:nvPr>
              <p:custDataLst>
                <p:tags r:id="rId28"/>
              </p:custDataLst>
            </p:nvPr>
          </p:nvSpPr>
          <p:spPr bwMode="gray">
            <a:xfrm>
              <a:off x="3736181" y="2715348"/>
              <a:ext cx="1555899" cy="216000"/>
            </a:xfrm>
            <a:custGeom>
              <a:avLst/>
              <a:gdLst>
                <a:gd name="connsiteX0" fmla="*/ 0 w 2719388"/>
                <a:gd name="connsiteY0" fmla="*/ 219075 h 219075"/>
                <a:gd name="connsiteX1" fmla="*/ 0 w 2719388"/>
                <a:gd name="connsiteY1" fmla="*/ 219075 h 219075"/>
                <a:gd name="connsiteX2" fmla="*/ 2719388 w 2719388"/>
                <a:gd name="connsiteY2" fmla="*/ 219075 h 219075"/>
                <a:gd name="connsiteX3" fmla="*/ 2719388 w 2719388"/>
                <a:gd name="connsiteY3" fmla="*/ 0 h 219075"/>
              </a:gdLst>
              <a:ahLst/>
              <a:cxnLst>
                <a:cxn ang="0">
                  <a:pos x="connsiteX0" y="connsiteY0"/>
                </a:cxn>
                <a:cxn ang="0">
                  <a:pos x="connsiteX1" y="connsiteY1"/>
                </a:cxn>
                <a:cxn ang="0">
                  <a:pos x="connsiteX2" y="connsiteY2"/>
                </a:cxn>
                <a:cxn ang="0">
                  <a:pos x="connsiteX3" y="connsiteY3"/>
                </a:cxn>
              </a:cxnLst>
              <a:rect l="l" t="t" r="r" b="b"/>
              <a:pathLst>
                <a:path w="2719388" h="219075">
                  <a:moveTo>
                    <a:pt x="0" y="219075"/>
                  </a:moveTo>
                  <a:lnTo>
                    <a:pt x="0" y="219075"/>
                  </a:lnTo>
                  <a:lnTo>
                    <a:pt x="2719388" y="219075"/>
                  </a:lnTo>
                  <a:lnTo>
                    <a:pt x="2719388" y="0"/>
                  </a:lnTo>
                </a:path>
              </a:pathLst>
            </a:custGeom>
            <a:noFill/>
            <a:ln w="6350">
              <a:solidFill>
                <a:schemeClr val="tx1"/>
              </a:solidFill>
              <a:prstDash val="solid"/>
              <a:headEnd type="none"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Fujitsu Infinity Pro" pitchFamily="2" charset="0"/>
                <a:ea typeface="+mn-ea"/>
                <a:cs typeface="+mn-cs"/>
              </a:endParaRPr>
            </a:p>
          </p:txBody>
        </p:sp>
      </p:grpSp>
      <p:grpSp>
        <p:nvGrpSpPr>
          <p:cNvPr id="2" name="Gruppieren 1">
            <a:extLst>
              <a:ext uri="{FF2B5EF4-FFF2-40B4-BE49-F238E27FC236}">
                <a16:creationId xmlns:a16="http://schemas.microsoft.com/office/drawing/2014/main" id="{D93DBEFB-E3EC-E735-9BAE-1CB9D9414B76}"/>
              </a:ext>
            </a:extLst>
          </p:cNvPr>
          <p:cNvGrpSpPr/>
          <p:nvPr/>
        </p:nvGrpSpPr>
        <p:grpSpPr bwMode="gray">
          <a:xfrm>
            <a:off x="287524" y="2283300"/>
            <a:ext cx="3484657" cy="0"/>
            <a:chOff x="287524" y="2283300"/>
            <a:chExt cx="3484657" cy="0"/>
          </a:xfrm>
        </p:grpSpPr>
        <p:cxnSp>
          <p:nvCxnSpPr>
            <p:cNvPr id="34" name="Gerader Verbinder 181">
              <a:extLst>
                <a:ext uri="{FF2B5EF4-FFF2-40B4-BE49-F238E27FC236}">
                  <a16:creationId xmlns:a16="http://schemas.microsoft.com/office/drawing/2014/main" id="{F7DC212B-99E1-E08B-2237-478DFE037562}"/>
                </a:ext>
              </a:extLst>
            </p:cNvPr>
            <p:cNvCxnSpPr>
              <a:cxnSpLocks/>
            </p:cNvCxnSpPr>
            <p:nvPr>
              <p:custDataLst>
                <p:tags r:id="rId25"/>
              </p:custDataLst>
            </p:nvPr>
          </p:nvCxnSpPr>
          <p:spPr bwMode="gray">
            <a:xfrm flipH="1">
              <a:off x="287524" y="2283300"/>
              <a:ext cx="3456384" cy="0"/>
            </a:xfrm>
            <a:prstGeom prst="line">
              <a:avLst/>
            </a:prstGeom>
            <a:solidFill>
              <a:schemeClr val="bg1"/>
            </a:solidFill>
            <a:ln w="6350">
              <a:solidFill>
                <a:schemeClr val="bg1"/>
              </a:solidFill>
              <a:prstDash val="solid"/>
              <a:headEnd type="none" w="sm" len="sm"/>
            </a:ln>
          </p:spPr>
          <p:style>
            <a:lnRef idx="2">
              <a:schemeClr val="accent1">
                <a:shade val="50000"/>
              </a:schemeClr>
            </a:lnRef>
            <a:fillRef idx="1">
              <a:schemeClr val="accent1"/>
            </a:fillRef>
            <a:effectRef idx="0">
              <a:schemeClr val="accent1"/>
            </a:effectRef>
            <a:fontRef idx="minor">
              <a:schemeClr val="lt1"/>
            </a:fontRef>
          </p:style>
        </p:cxnSp>
        <p:cxnSp>
          <p:nvCxnSpPr>
            <p:cNvPr id="59" name="Gerader Verbinder 181">
              <a:extLst>
                <a:ext uri="{FF2B5EF4-FFF2-40B4-BE49-F238E27FC236}">
                  <a16:creationId xmlns:a16="http://schemas.microsoft.com/office/drawing/2014/main" id="{90F7F337-935E-6E1A-08DC-0A964E0C5946}"/>
                </a:ext>
              </a:extLst>
            </p:cNvPr>
            <p:cNvCxnSpPr>
              <a:cxnSpLocks/>
            </p:cNvCxnSpPr>
            <p:nvPr>
              <p:custDataLst>
                <p:tags r:id="rId26"/>
              </p:custDataLst>
            </p:nvPr>
          </p:nvCxnSpPr>
          <p:spPr bwMode="gray">
            <a:xfrm flipH="1">
              <a:off x="3736181" y="2283300"/>
              <a:ext cx="36000" cy="0"/>
            </a:xfrm>
            <a:prstGeom prst="line">
              <a:avLst/>
            </a:prstGeom>
            <a:solidFill>
              <a:schemeClr val="bg1"/>
            </a:solidFill>
            <a:ln w="6350">
              <a:solidFill>
                <a:schemeClr val="tx1"/>
              </a:solidFill>
              <a:prstDash val="solid"/>
              <a:headEnd type="oval" w="sm" len="sm"/>
            </a:ln>
          </p:spPr>
          <p:style>
            <a:lnRef idx="2">
              <a:schemeClr val="accent1">
                <a:shade val="50000"/>
              </a:schemeClr>
            </a:lnRef>
            <a:fillRef idx="1">
              <a:schemeClr val="accent1"/>
            </a:fillRef>
            <a:effectRef idx="0">
              <a:schemeClr val="accent1"/>
            </a:effectRef>
            <a:fontRef idx="minor">
              <a:schemeClr val="lt1"/>
            </a:fontRef>
          </p:style>
        </p:cxnSp>
      </p:grpSp>
      <p:sp>
        <p:nvSpPr>
          <p:cNvPr id="74" name="Rechteck 73">
            <a:extLst>
              <a:ext uri="{FF2B5EF4-FFF2-40B4-BE49-F238E27FC236}">
                <a16:creationId xmlns:a16="http://schemas.microsoft.com/office/drawing/2014/main" id="{ACE8A4F3-8F5C-BC7A-61DD-381A1D54FCB2}"/>
              </a:ext>
            </a:extLst>
          </p:cNvPr>
          <p:cNvSpPr/>
          <p:nvPr>
            <p:custDataLst>
              <p:tags r:id="rId8"/>
            </p:custDataLst>
          </p:nvPr>
        </p:nvSpPr>
        <p:spPr bwMode="gray">
          <a:xfrm>
            <a:off x="287980" y="3291830"/>
            <a:ext cx="4104000" cy="288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72000" rtlCol="0" anchor="b"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j-lt"/>
                <a:ea typeface="+mn-ea"/>
                <a:cs typeface="+mn-cs"/>
              </a:rPr>
              <a:t>ETERNUS SF Express</a:t>
            </a:r>
          </a:p>
        </p:txBody>
      </p:sp>
      <p:cxnSp>
        <p:nvCxnSpPr>
          <p:cNvPr id="75" name="Gerader Verbinder 181">
            <a:extLst>
              <a:ext uri="{FF2B5EF4-FFF2-40B4-BE49-F238E27FC236}">
                <a16:creationId xmlns:a16="http://schemas.microsoft.com/office/drawing/2014/main" id="{731945A8-55CD-AF5C-EBD5-B29287878856}"/>
              </a:ext>
            </a:extLst>
          </p:cNvPr>
          <p:cNvCxnSpPr>
            <a:cxnSpLocks/>
          </p:cNvCxnSpPr>
          <p:nvPr>
            <p:custDataLst>
              <p:tags r:id="rId9"/>
            </p:custDataLst>
          </p:nvPr>
        </p:nvCxnSpPr>
        <p:spPr bwMode="gray">
          <a:xfrm>
            <a:off x="287980" y="3579872"/>
            <a:ext cx="4104000" cy="0"/>
          </a:xfrm>
          <a:prstGeom prst="line">
            <a:avLst/>
          </a:prstGeom>
          <a:ln w="19050" cap="rnd">
            <a:solidFill>
              <a:schemeClr val="accent6"/>
            </a:solidFill>
            <a:prstDash val="solid"/>
            <a:tailEnd type="none" w="sm" len="sm"/>
          </a:ln>
        </p:spPr>
        <p:style>
          <a:lnRef idx="1">
            <a:schemeClr val="accent1"/>
          </a:lnRef>
          <a:fillRef idx="0">
            <a:schemeClr val="accent1"/>
          </a:fillRef>
          <a:effectRef idx="0">
            <a:schemeClr val="accent1"/>
          </a:effectRef>
          <a:fontRef idx="minor">
            <a:schemeClr val="tx1"/>
          </a:fontRef>
        </p:style>
      </p:cxnSp>
      <p:sp>
        <p:nvSpPr>
          <p:cNvPr id="76" name="Textfeld 39">
            <a:extLst>
              <a:ext uri="{FF2B5EF4-FFF2-40B4-BE49-F238E27FC236}">
                <a16:creationId xmlns:a16="http://schemas.microsoft.com/office/drawing/2014/main" id="{F9D67A9E-444C-33C4-E68E-68096AF57AFD}"/>
              </a:ext>
            </a:extLst>
          </p:cNvPr>
          <p:cNvSpPr txBox="1"/>
          <p:nvPr>
            <p:custDataLst>
              <p:tags r:id="rId10"/>
            </p:custDataLst>
          </p:nvPr>
        </p:nvSpPr>
        <p:spPr bwMode="gray">
          <a:xfrm>
            <a:off x="287980" y="3579830"/>
            <a:ext cx="4104000" cy="288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defPPr>
              <a:defRPr lang="de-DE"/>
            </a:defPPr>
            <a:lvl1pPr>
              <a:defRPr sz="1400">
                <a:solidFill>
                  <a:schemeClr val="tx2"/>
                </a:solidFill>
                <a:latin typeface="Fujitsu Sans" panose="020B040406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Bundled with ETERNUS DX entry systems for free</a:t>
            </a:r>
          </a:p>
        </p:txBody>
      </p:sp>
      <p:cxnSp>
        <p:nvCxnSpPr>
          <p:cNvPr id="77" name="Gerade Verbindung 5">
            <a:extLst>
              <a:ext uri="{FF2B5EF4-FFF2-40B4-BE49-F238E27FC236}">
                <a16:creationId xmlns:a16="http://schemas.microsoft.com/office/drawing/2014/main" id="{EECD59E1-2D10-D6F8-8374-5B7052D65234}"/>
              </a:ext>
            </a:extLst>
          </p:cNvPr>
          <p:cNvCxnSpPr>
            <a:cxnSpLocks/>
          </p:cNvCxnSpPr>
          <p:nvPr>
            <p:custDataLst>
              <p:tags r:id="rId11"/>
            </p:custDataLst>
          </p:nvPr>
        </p:nvCxnSpPr>
        <p:spPr bwMode="gray">
          <a:xfrm>
            <a:off x="287980" y="3867862"/>
            <a:ext cx="4104000" cy="0"/>
          </a:xfrm>
          <a:prstGeom prst="line">
            <a:avLst/>
          </a:prstGeom>
          <a:ln w="6350" cap="rnd">
            <a:solidFill>
              <a:srgbClr val="DCDCDC"/>
            </a:solidFill>
            <a:prstDash val="solid"/>
          </a:ln>
        </p:spPr>
        <p:style>
          <a:lnRef idx="1">
            <a:schemeClr val="accent1"/>
          </a:lnRef>
          <a:fillRef idx="0">
            <a:schemeClr val="accent1"/>
          </a:fillRef>
          <a:effectRef idx="0">
            <a:schemeClr val="accent1"/>
          </a:effectRef>
          <a:fontRef idx="minor">
            <a:schemeClr val="tx1"/>
          </a:fontRef>
        </p:style>
      </p:cxnSp>
      <p:sp>
        <p:nvSpPr>
          <p:cNvPr id="78" name="Textfeld 39">
            <a:extLst>
              <a:ext uri="{FF2B5EF4-FFF2-40B4-BE49-F238E27FC236}">
                <a16:creationId xmlns:a16="http://schemas.microsoft.com/office/drawing/2014/main" id="{914FC3C7-DCF7-FBEA-D42E-575C8E36582A}"/>
              </a:ext>
            </a:extLst>
          </p:cNvPr>
          <p:cNvSpPr txBox="1"/>
          <p:nvPr>
            <p:custDataLst>
              <p:tags r:id="rId12"/>
            </p:custDataLst>
          </p:nvPr>
        </p:nvSpPr>
        <p:spPr bwMode="gray">
          <a:xfrm>
            <a:off x="287980" y="3867862"/>
            <a:ext cx="4104000" cy="288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defPPr>
              <a:defRPr lang="de-DE"/>
            </a:defPPr>
            <a:lvl1pPr>
              <a:defRPr sz="1400">
                <a:solidFill>
                  <a:schemeClr val="tx2"/>
                </a:solidFill>
                <a:latin typeface="Fujitsu Sans" panose="020B040406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Snapshot functionality included</a:t>
            </a:r>
          </a:p>
        </p:txBody>
      </p:sp>
      <p:cxnSp>
        <p:nvCxnSpPr>
          <p:cNvPr id="79" name="Gerade Verbindung 5">
            <a:extLst>
              <a:ext uri="{FF2B5EF4-FFF2-40B4-BE49-F238E27FC236}">
                <a16:creationId xmlns:a16="http://schemas.microsoft.com/office/drawing/2014/main" id="{E735DDB6-F6B2-D6FB-51D2-4E00D627ECF5}"/>
              </a:ext>
            </a:extLst>
          </p:cNvPr>
          <p:cNvCxnSpPr>
            <a:cxnSpLocks/>
          </p:cNvCxnSpPr>
          <p:nvPr>
            <p:custDataLst>
              <p:tags r:id="rId13"/>
            </p:custDataLst>
          </p:nvPr>
        </p:nvCxnSpPr>
        <p:spPr bwMode="gray">
          <a:xfrm>
            <a:off x="287980" y="4155894"/>
            <a:ext cx="4104000" cy="0"/>
          </a:xfrm>
          <a:prstGeom prst="line">
            <a:avLst/>
          </a:prstGeom>
          <a:ln w="6350" cap="rnd">
            <a:solidFill>
              <a:srgbClr val="DCDCDC"/>
            </a:solidFill>
            <a:prstDash val="solid"/>
          </a:ln>
        </p:spPr>
        <p:style>
          <a:lnRef idx="1">
            <a:schemeClr val="accent1"/>
          </a:lnRef>
          <a:fillRef idx="0">
            <a:schemeClr val="accent1"/>
          </a:fillRef>
          <a:effectRef idx="0">
            <a:schemeClr val="accent1"/>
          </a:effectRef>
          <a:fontRef idx="minor">
            <a:schemeClr val="tx1"/>
          </a:fontRef>
        </p:style>
      </p:cxnSp>
      <p:sp>
        <p:nvSpPr>
          <p:cNvPr id="80" name="Textfeld 39">
            <a:extLst>
              <a:ext uri="{FF2B5EF4-FFF2-40B4-BE49-F238E27FC236}">
                <a16:creationId xmlns:a16="http://schemas.microsoft.com/office/drawing/2014/main" id="{D5C16389-8CDA-61E2-26C8-7F6A2375A4FE}"/>
              </a:ext>
            </a:extLst>
          </p:cNvPr>
          <p:cNvSpPr txBox="1"/>
          <p:nvPr>
            <p:custDataLst>
              <p:tags r:id="rId14"/>
            </p:custDataLst>
          </p:nvPr>
        </p:nvSpPr>
        <p:spPr bwMode="gray">
          <a:xfrm>
            <a:off x="287980" y="4155894"/>
            <a:ext cx="4104000" cy="288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defPPr>
              <a:defRPr lang="de-DE"/>
            </a:defPPr>
            <a:lvl1pPr>
              <a:defRPr sz="1400">
                <a:solidFill>
                  <a:schemeClr val="tx2"/>
                </a:solidFill>
                <a:latin typeface="Fujitsu Sans" panose="020B040406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Simple upgrade by license key</a:t>
            </a:r>
          </a:p>
        </p:txBody>
      </p:sp>
      <p:cxnSp>
        <p:nvCxnSpPr>
          <p:cNvPr id="81" name="Gerade Verbindung 5">
            <a:extLst>
              <a:ext uri="{FF2B5EF4-FFF2-40B4-BE49-F238E27FC236}">
                <a16:creationId xmlns:a16="http://schemas.microsoft.com/office/drawing/2014/main" id="{9A9EA09C-8632-AD03-1AA0-5ACBEC74D801}"/>
              </a:ext>
            </a:extLst>
          </p:cNvPr>
          <p:cNvCxnSpPr>
            <a:cxnSpLocks/>
          </p:cNvCxnSpPr>
          <p:nvPr>
            <p:custDataLst>
              <p:tags r:id="rId15"/>
            </p:custDataLst>
          </p:nvPr>
        </p:nvCxnSpPr>
        <p:spPr bwMode="gray">
          <a:xfrm>
            <a:off x="287980" y="4443926"/>
            <a:ext cx="4104000" cy="0"/>
          </a:xfrm>
          <a:prstGeom prst="line">
            <a:avLst/>
          </a:prstGeom>
          <a:ln w="6350" cap="rnd">
            <a:solidFill>
              <a:srgbClr val="DCDCDC"/>
            </a:solidFill>
            <a:prstDash val="solid"/>
          </a:ln>
        </p:spPr>
        <p:style>
          <a:lnRef idx="1">
            <a:schemeClr val="accent1"/>
          </a:lnRef>
          <a:fillRef idx="0">
            <a:schemeClr val="accent1"/>
          </a:fillRef>
          <a:effectRef idx="0">
            <a:schemeClr val="accent1"/>
          </a:effectRef>
          <a:fontRef idx="minor">
            <a:schemeClr val="tx1"/>
          </a:fontRef>
        </p:style>
      </p:cxnSp>
      <p:sp>
        <p:nvSpPr>
          <p:cNvPr id="82" name="Rechteck 81">
            <a:extLst>
              <a:ext uri="{FF2B5EF4-FFF2-40B4-BE49-F238E27FC236}">
                <a16:creationId xmlns:a16="http://schemas.microsoft.com/office/drawing/2014/main" id="{D5B80433-2A9A-468B-B07F-AA35B0958223}"/>
              </a:ext>
            </a:extLst>
          </p:cNvPr>
          <p:cNvSpPr/>
          <p:nvPr>
            <p:custDataLst>
              <p:tags r:id="rId16"/>
            </p:custDataLst>
          </p:nvPr>
        </p:nvSpPr>
        <p:spPr bwMode="gray">
          <a:xfrm>
            <a:off x="4752476" y="3291830"/>
            <a:ext cx="4104000" cy="288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72000" rtlCol="0" anchor="b" anchorCtr="0">
            <a:no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j-lt"/>
                <a:ea typeface="+mn-ea"/>
                <a:cs typeface="+mn-cs"/>
              </a:rPr>
              <a:t>ETERNUS SF</a:t>
            </a:r>
          </a:p>
        </p:txBody>
      </p:sp>
      <p:cxnSp>
        <p:nvCxnSpPr>
          <p:cNvPr id="83" name="Gerader Verbinder 181">
            <a:extLst>
              <a:ext uri="{FF2B5EF4-FFF2-40B4-BE49-F238E27FC236}">
                <a16:creationId xmlns:a16="http://schemas.microsoft.com/office/drawing/2014/main" id="{369761F6-25E3-9A58-2565-2D00A947774E}"/>
              </a:ext>
            </a:extLst>
          </p:cNvPr>
          <p:cNvCxnSpPr>
            <a:cxnSpLocks/>
          </p:cNvCxnSpPr>
          <p:nvPr>
            <p:custDataLst>
              <p:tags r:id="rId17"/>
            </p:custDataLst>
          </p:nvPr>
        </p:nvCxnSpPr>
        <p:spPr bwMode="gray">
          <a:xfrm flipH="1">
            <a:off x="4752476" y="3579872"/>
            <a:ext cx="4104000" cy="0"/>
          </a:xfrm>
          <a:prstGeom prst="line">
            <a:avLst/>
          </a:prstGeom>
          <a:ln w="19050" cap="rnd">
            <a:solidFill>
              <a:schemeClr val="accent6"/>
            </a:solidFill>
            <a:prstDash val="solid"/>
            <a:tailEnd type="none" w="sm" len="sm"/>
          </a:ln>
        </p:spPr>
        <p:style>
          <a:lnRef idx="1">
            <a:schemeClr val="accent1"/>
          </a:lnRef>
          <a:fillRef idx="0">
            <a:schemeClr val="accent1"/>
          </a:fillRef>
          <a:effectRef idx="0">
            <a:schemeClr val="accent1"/>
          </a:effectRef>
          <a:fontRef idx="minor">
            <a:schemeClr val="tx1"/>
          </a:fontRef>
        </p:style>
      </p:cxnSp>
      <p:sp>
        <p:nvSpPr>
          <p:cNvPr id="84" name="Textfeld 39">
            <a:extLst>
              <a:ext uri="{FF2B5EF4-FFF2-40B4-BE49-F238E27FC236}">
                <a16:creationId xmlns:a16="http://schemas.microsoft.com/office/drawing/2014/main" id="{FACC74C8-B1BE-ECE5-0256-E9BF33B545BA}"/>
              </a:ext>
            </a:extLst>
          </p:cNvPr>
          <p:cNvSpPr txBox="1"/>
          <p:nvPr>
            <p:custDataLst>
              <p:tags r:id="rId18"/>
            </p:custDataLst>
          </p:nvPr>
        </p:nvSpPr>
        <p:spPr bwMode="gray">
          <a:xfrm>
            <a:off x="4752476" y="3579830"/>
            <a:ext cx="4104000" cy="288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defPPr>
              <a:defRPr lang="de-DE"/>
            </a:defPPr>
            <a:lvl1pPr>
              <a:defRPr sz="1400">
                <a:solidFill>
                  <a:schemeClr val="tx2"/>
                </a:solidFill>
                <a:latin typeface="Fujitsu Sans" panose="020B040406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Controller-based, capacity-independent licensing</a:t>
            </a:r>
          </a:p>
        </p:txBody>
      </p:sp>
      <p:cxnSp>
        <p:nvCxnSpPr>
          <p:cNvPr id="85" name="Gerade Verbindung 5">
            <a:extLst>
              <a:ext uri="{FF2B5EF4-FFF2-40B4-BE49-F238E27FC236}">
                <a16:creationId xmlns:a16="http://schemas.microsoft.com/office/drawing/2014/main" id="{B7071F97-F736-15AA-D0F5-2F83DDEE3186}"/>
              </a:ext>
            </a:extLst>
          </p:cNvPr>
          <p:cNvCxnSpPr>
            <a:cxnSpLocks/>
          </p:cNvCxnSpPr>
          <p:nvPr>
            <p:custDataLst>
              <p:tags r:id="rId19"/>
            </p:custDataLst>
          </p:nvPr>
        </p:nvCxnSpPr>
        <p:spPr bwMode="gray">
          <a:xfrm>
            <a:off x="4752476" y="3867862"/>
            <a:ext cx="4104000" cy="0"/>
          </a:xfrm>
          <a:prstGeom prst="line">
            <a:avLst/>
          </a:prstGeom>
          <a:ln w="6350" cap="rnd">
            <a:solidFill>
              <a:srgbClr val="DCDCDC"/>
            </a:solidFill>
            <a:prstDash val="solid"/>
          </a:ln>
        </p:spPr>
        <p:style>
          <a:lnRef idx="1">
            <a:schemeClr val="accent1"/>
          </a:lnRef>
          <a:fillRef idx="0">
            <a:schemeClr val="accent1"/>
          </a:fillRef>
          <a:effectRef idx="0">
            <a:schemeClr val="accent1"/>
          </a:effectRef>
          <a:fontRef idx="minor">
            <a:schemeClr val="tx1"/>
          </a:fontRef>
        </p:style>
      </p:cxnSp>
      <p:sp>
        <p:nvSpPr>
          <p:cNvPr id="86" name="Textfeld 39">
            <a:extLst>
              <a:ext uri="{FF2B5EF4-FFF2-40B4-BE49-F238E27FC236}">
                <a16:creationId xmlns:a16="http://schemas.microsoft.com/office/drawing/2014/main" id="{EE802EAD-231D-72AE-2170-AE44DFDBC324}"/>
              </a:ext>
            </a:extLst>
          </p:cNvPr>
          <p:cNvSpPr txBox="1"/>
          <p:nvPr>
            <p:custDataLst>
              <p:tags r:id="rId20"/>
            </p:custDataLst>
          </p:nvPr>
        </p:nvSpPr>
        <p:spPr bwMode="gray">
          <a:xfrm>
            <a:off x="4752476" y="3867862"/>
            <a:ext cx="4104000" cy="288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defPPr>
              <a:defRPr lang="de-DE"/>
            </a:defPPr>
            <a:lvl1pPr>
              <a:defRPr sz="1400">
                <a:solidFill>
                  <a:schemeClr val="tx2"/>
                </a:solidFill>
                <a:latin typeface="Fujitsu Sans" panose="020B040406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Grow data without growing costs</a:t>
            </a:r>
          </a:p>
        </p:txBody>
      </p:sp>
      <p:cxnSp>
        <p:nvCxnSpPr>
          <p:cNvPr id="87" name="Gerade Verbindung 5">
            <a:extLst>
              <a:ext uri="{FF2B5EF4-FFF2-40B4-BE49-F238E27FC236}">
                <a16:creationId xmlns:a16="http://schemas.microsoft.com/office/drawing/2014/main" id="{06C0B899-22BA-1709-1991-0D645C8C2861}"/>
              </a:ext>
            </a:extLst>
          </p:cNvPr>
          <p:cNvCxnSpPr>
            <a:cxnSpLocks/>
          </p:cNvCxnSpPr>
          <p:nvPr>
            <p:custDataLst>
              <p:tags r:id="rId21"/>
            </p:custDataLst>
          </p:nvPr>
        </p:nvCxnSpPr>
        <p:spPr bwMode="gray">
          <a:xfrm>
            <a:off x="4752476" y="4155894"/>
            <a:ext cx="4104000" cy="0"/>
          </a:xfrm>
          <a:prstGeom prst="line">
            <a:avLst/>
          </a:prstGeom>
          <a:ln w="6350" cap="rnd">
            <a:solidFill>
              <a:srgbClr val="DCDCDC"/>
            </a:solidFill>
            <a:prstDash val="solid"/>
          </a:ln>
        </p:spPr>
        <p:style>
          <a:lnRef idx="1">
            <a:schemeClr val="accent1"/>
          </a:lnRef>
          <a:fillRef idx="0">
            <a:schemeClr val="accent1"/>
          </a:fillRef>
          <a:effectRef idx="0">
            <a:schemeClr val="accent1"/>
          </a:effectRef>
          <a:fontRef idx="minor">
            <a:schemeClr val="tx1"/>
          </a:fontRef>
        </p:style>
      </p:cxnSp>
      <p:sp>
        <p:nvSpPr>
          <p:cNvPr id="88" name="Textfeld 39">
            <a:extLst>
              <a:ext uri="{FF2B5EF4-FFF2-40B4-BE49-F238E27FC236}">
                <a16:creationId xmlns:a16="http://schemas.microsoft.com/office/drawing/2014/main" id="{F2C79F0A-4120-A3D8-B0E8-A709654DCC17}"/>
              </a:ext>
            </a:extLst>
          </p:cNvPr>
          <p:cNvSpPr txBox="1"/>
          <p:nvPr>
            <p:custDataLst>
              <p:tags r:id="rId22"/>
            </p:custDataLst>
          </p:nvPr>
        </p:nvSpPr>
        <p:spPr bwMode="gray">
          <a:xfrm>
            <a:off x="4752476" y="4155894"/>
            <a:ext cx="4104000" cy="288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defPPr>
              <a:defRPr lang="de-DE"/>
            </a:defPPr>
            <a:lvl1pPr>
              <a:defRPr sz="1400">
                <a:solidFill>
                  <a:schemeClr val="tx2"/>
                </a:solidFill>
                <a:latin typeface="Fujitsu Sans" panose="020B040406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Transparent license options</a:t>
            </a:r>
          </a:p>
        </p:txBody>
      </p:sp>
      <p:cxnSp>
        <p:nvCxnSpPr>
          <p:cNvPr id="89" name="Gerade Verbindung 5">
            <a:extLst>
              <a:ext uri="{FF2B5EF4-FFF2-40B4-BE49-F238E27FC236}">
                <a16:creationId xmlns:a16="http://schemas.microsoft.com/office/drawing/2014/main" id="{61C67F6D-AEB4-82AA-3464-6EF06E9B7AAE}"/>
              </a:ext>
            </a:extLst>
          </p:cNvPr>
          <p:cNvCxnSpPr>
            <a:cxnSpLocks/>
          </p:cNvCxnSpPr>
          <p:nvPr>
            <p:custDataLst>
              <p:tags r:id="rId23"/>
            </p:custDataLst>
          </p:nvPr>
        </p:nvCxnSpPr>
        <p:spPr bwMode="gray">
          <a:xfrm>
            <a:off x="4752476" y="4443926"/>
            <a:ext cx="4104000" cy="0"/>
          </a:xfrm>
          <a:prstGeom prst="line">
            <a:avLst/>
          </a:prstGeom>
          <a:ln w="6350" cap="rnd">
            <a:solidFill>
              <a:srgbClr val="DCDCDC"/>
            </a:solidFill>
            <a:prstDash val="solid"/>
          </a:ln>
        </p:spPr>
        <p:style>
          <a:lnRef idx="1">
            <a:schemeClr val="accent1"/>
          </a:lnRef>
          <a:fillRef idx="0">
            <a:schemeClr val="accent1"/>
          </a:fillRef>
          <a:effectRef idx="0">
            <a:schemeClr val="accent1"/>
          </a:effectRef>
          <a:fontRef idx="minor">
            <a:schemeClr val="tx1"/>
          </a:fontRef>
        </p:style>
      </p:cxnSp>
      <p:sp>
        <p:nvSpPr>
          <p:cNvPr id="90" name="Textfeld 39">
            <a:extLst>
              <a:ext uri="{FF2B5EF4-FFF2-40B4-BE49-F238E27FC236}">
                <a16:creationId xmlns:a16="http://schemas.microsoft.com/office/drawing/2014/main" id="{587B70B3-D6C4-0D24-1A8A-37C951B58A68}"/>
              </a:ext>
            </a:extLst>
          </p:cNvPr>
          <p:cNvSpPr txBox="1"/>
          <p:nvPr>
            <p:custDataLst>
              <p:tags r:id="rId24"/>
            </p:custDataLst>
          </p:nvPr>
        </p:nvSpPr>
        <p:spPr bwMode="gray">
          <a:xfrm>
            <a:off x="4752476" y="4443926"/>
            <a:ext cx="4104000" cy="288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defPPr>
              <a:defRPr lang="de-DE"/>
            </a:defPPr>
            <a:lvl1pPr>
              <a:defRPr sz="1400">
                <a:solidFill>
                  <a:schemeClr val="tx2"/>
                </a:solidFill>
                <a:latin typeface="Fujitsu Sans" panose="020B040406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No unplanned investments</a:t>
            </a:r>
          </a:p>
        </p:txBody>
      </p:sp>
    </p:spTree>
    <p:extLst>
      <p:ext uri="{BB962C8B-B14F-4D97-AF65-F5344CB8AC3E}">
        <p14:creationId xmlns:p14="http://schemas.microsoft.com/office/powerpoint/2010/main" val="1883679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 name="Grafik 19">
            <a:extLst>
              <a:ext uri="{FF2B5EF4-FFF2-40B4-BE49-F238E27FC236}">
                <a16:creationId xmlns:a16="http://schemas.microsoft.com/office/drawing/2014/main" id="{A70DB1E5-97E4-3522-594B-DA900A3A6894}"/>
              </a:ext>
            </a:extLst>
          </p:cNvPr>
          <p:cNvPicPr>
            <a:picLocks noChangeAspect="1"/>
          </p:cNvPicPr>
          <p:nvPr/>
        </p:nvPicPr>
        <p:blipFill rotWithShape="1">
          <a:blip r:embed="rId5">
            <a:alphaModFix/>
          </a:blip>
          <a:srcRect l="34349" t="37440" r="55128" b="20301"/>
          <a:stretch/>
        </p:blipFill>
        <p:spPr bwMode="gray">
          <a:xfrm rot="16200000">
            <a:off x="2547937" y="-1452562"/>
            <a:ext cx="4048125" cy="9144000"/>
          </a:xfrm>
          <a:prstGeom prst="rect">
            <a:avLst/>
          </a:prstGeom>
        </p:spPr>
      </p:pic>
      <p:sp>
        <p:nvSpPr>
          <p:cNvPr id="3" name="Title 2"/>
          <p:cNvSpPr>
            <a:spLocks noGrp="1"/>
          </p:cNvSpPr>
          <p:nvPr>
            <p:ph type="title"/>
          </p:nvPr>
        </p:nvSpPr>
        <p:spPr bwMode="gray"/>
        <p:txBody>
          <a:bodyPr anchor="t"/>
          <a:lstStyle/>
          <a:p>
            <a:r>
              <a:rPr lang="en-US" dirty="0"/>
              <a:t>ETERNUS SF: </a:t>
            </a:r>
            <a:br>
              <a:rPr lang="en-US" dirty="0"/>
            </a:br>
            <a:r>
              <a:rPr lang="en-US" dirty="0"/>
              <a:t>performance monitoring made easy!</a:t>
            </a:r>
          </a:p>
        </p:txBody>
      </p:sp>
      <p:sp>
        <p:nvSpPr>
          <p:cNvPr id="8" name="TextBox 10">
            <a:extLst>
              <a:ext uri="{FF2B5EF4-FFF2-40B4-BE49-F238E27FC236}">
                <a16:creationId xmlns:a16="http://schemas.microsoft.com/office/drawing/2014/main" id="{967F2FE3-DF04-905C-169E-AA9DB0F6A11B}"/>
              </a:ext>
            </a:extLst>
          </p:cNvPr>
          <p:cNvSpPr txBox="1"/>
          <p:nvPr>
            <p:custDataLst>
              <p:tags r:id="rId1"/>
            </p:custDataLst>
          </p:nvPr>
        </p:nvSpPr>
        <p:spPr bwMode="gray">
          <a:xfrm>
            <a:off x="1223628" y="2823778"/>
            <a:ext cx="1800000" cy="1908000"/>
          </a:xfrm>
          <a:prstGeom prst="rect">
            <a:avLst/>
          </a:prstGeom>
          <a:noFill/>
          <a:ln>
            <a:noFill/>
          </a:ln>
        </p:spPr>
        <p:txBody>
          <a:bodyPr wrap="square" lIns="0" tIns="0" rIns="0" bIns="0" rtlCol="0">
            <a:noAutofit/>
          </a:bodyPr>
          <a:lstStyle/>
          <a:p>
            <a:pPr algn="ctr">
              <a:lnSpc>
                <a:spcPct val="90000"/>
              </a:lnSpc>
              <a:spcBef>
                <a:spcPts val="600"/>
              </a:spcBef>
              <a:spcAft>
                <a:spcPts val="600"/>
              </a:spcAft>
              <a:buClr>
                <a:schemeClr val="bg1"/>
              </a:buClr>
              <a:buSzPct val="120000"/>
            </a:pPr>
            <a:r>
              <a:rPr lang="en-US" sz="1400" dirty="0">
                <a:solidFill>
                  <a:schemeClr val="bg1"/>
                </a:solidFill>
              </a:rPr>
              <a:t>The SAN component performance can </a:t>
            </a:r>
            <a:br>
              <a:rPr lang="en-US" sz="1400" dirty="0">
                <a:solidFill>
                  <a:schemeClr val="bg1"/>
                </a:solidFill>
              </a:rPr>
            </a:br>
            <a:r>
              <a:rPr lang="en-US" sz="1400" dirty="0">
                <a:solidFill>
                  <a:schemeClr val="bg1"/>
                </a:solidFill>
              </a:rPr>
              <a:t>be visualized at </a:t>
            </a:r>
            <a:br>
              <a:rPr lang="en-US" sz="1400" dirty="0">
                <a:solidFill>
                  <a:schemeClr val="bg1"/>
                </a:solidFill>
              </a:rPr>
            </a:br>
            <a:r>
              <a:rPr lang="en-US" sz="1400" dirty="0">
                <a:solidFill>
                  <a:schemeClr val="bg1"/>
                </a:solidFill>
              </a:rPr>
              <a:t>a glance, to detect and understand the performance bottle-necks and keep the system running optimally</a:t>
            </a:r>
          </a:p>
        </p:txBody>
      </p:sp>
      <p:sp>
        <p:nvSpPr>
          <p:cNvPr id="9" name="TextBox 11">
            <a:extLst>
              <a:ext uri="{FF2B5EF4-FFF2-40B4-BE49-F238E27FC236}">
                <a16:creationId xmlns:a16="http://schemas.microsoft.com/office/drawing/2014/main" id="{A59C2109-544C-A7C2-A267-A96541F58626}"/>
              </a:ext>
            </a:extLst>
          </p:cNvPr>
          <p:cNvSpPr txBox="1"/>
          <p:nvPr/>
        </p:nvSpPr>
        <p:spPr bwMode="gray">
          <a:xfrm>
            <a:off x="3167844" y="2283718"/>
            <a:ext cx="1800000" cy="1908000"/>
          </a:xfrm>
          <a:prstGeom prst="rect">
            <a:avLst/>
          </a:prstGeom>
          <a:noFill/>
          <a:ln>
            <a:noFill/>
          </a:ln>
        </p:spPr>
        <p:txBody>
          <a:bodyPr wrap="square" lIns="0" tIns="0" rIns="0" bIns="0" rtlCol="0">
            <a:noAutofit/>
          </a:bodyPr>
          <a:lstStyle/>
          <a:p>
            <a:pPr algn="ctr">
              <a:lnSpc>
                <a:spcPct val="90000"/>
              </a:lnSpc>
              <a:spcBef>
                <a:spcPts val="600"/>
              </a:spcBef>
              <a:spcAft>
                <a:spcPts val="600"/>
              </a:spcAft>
              <a:buClr>
                <a:schemeClr val="bg1"/>
              </a:buClr>
              <a:buSzPct val="120000"/>
            </a:pPr>
            <a:r>
              <a:rPr lang="en-US" sz="1400" dirty="0">
                <a:solidFill>
                  <a:schemeClr val="bg1"/>
                </a:solidFill>
              </a:rPr>
              <a:t>Multiple elements like volumes, CMs and ports can be displayed together to understand the performance flow</a:t>
            </a:r>
          </a:p>
        </p:txBody>
      </p:sp>
      <p:sp>
        <p:nvSpPr>
          <p:cNvPr id="10" name="TextBox 14">
            <a:extLst>
              <a:ext uri="{FF2B5EF4-FFF2-40B4-BE49-F238E27FC236}">
                <a16:creationId xmlns:a16="http://schemas.microsoft.com/office/drawing/2014/main" id="{D895D390-4411-2BB7-3A11-2382D1343384}"/>
              </a:ext>
            </a:extLst>
          </p:cNvPr>
          <p:cNvSpPr txBox="1"/>
          <p:nvPr/>
        </p:nvSpPr>
        <p:spPr bwMode="gray">
          <a:xfrm>
            <a:off x="5112060" y="1995898"/>
            <a:ext cx="1800000" cy="1908000"/>
          </a:xfrm>
          <a:prstGeom prst="rect">
            <a:avLst/>
          </a:prstGeom>
          <a:noFill/>
          <a:ln>
            <a:noFill/>
          </a:ln>
        </p:spPr>
        <p:txBody>
          <a:bodyPr wrap="square" lIns="0" tIns="0" rIns="0" bIns="0" rtlCol="0">
            <a:noAutofit/>
          </a:bodyPr>
          <a:lstStyle/>
          <a:p>
            <a:pPr algn="ctr">
              <a:lnSpc>
                <a:spcPct val="90000"/>
              </a:lnSpc>
              <a:spcBef>
                <a:spcPts val="600"/>
              </a:spcBef>
              <a:spcAft>
                <a:spcPts val="600"/>
              </a:spcAft>
              <a:buClr>
                <a:schemeClr val="bg1"/>
              </a:buClr>
              <a:buSzPct val="120000"/>
            </a:pPr>
            <a:r>
              <a:rPr lang="en-US" sz="1400" dirty="0">
                <a:solidFill>
                  <a:schemeClr val="bg1"/>
                </a:solidFill>
              </a:rPr>
              <a:t>The user decides what needs to be displayed, and the layout to display it, </a:t>
            </a:r>
            <a:br>
              <a:rPr lang="en-US" sz="1400" dirty="0">
                <a:solidFill>
                  <a:schemeClr val="bg1"/>
                </a:solidFill>
              </a:rPr>
            </a:br>
            <a:r>
              <a:rPr lang="en-US" sz="1400" dirty="0">
                <a:solidFill>
                  <a:schemeClr val="bg1"/>
                </a:solidFill>
              </a:rPr>
              <a:t>in order to concentrate </a:t>
            </a:r>
            <a:br>
              <a:rPr lang="en-US" sz="1400" dirty="0">
                <a:solidFill>
                  <a:schemeClr val="bg1"/>
                </a:solidFill>
              </a:rPr>
            </a:br>
            <a:r>
              <a:rPr lang="en-US" sz="1400" dirty="0">
                <a:solidFill>
                  <a:schemeClr val="bg1"/>
                </a:solidFill>
              </a:rPr>
              <a:t>on the useful information</a:t>
            </a:r>
          </a:p>
        </p:txBody>
      </p:sp>
      <p:sp>
        <p:nvSpPr>
          <p:cNvPr id="18" name="TextBox 14">
            <a:extLst>
              <a:ext uri="{FF2B5EF4-FFF2-40B4-BE49-F238E27FC236}">
                <a16:creationId xmlns:a16="http://schemas.microsoft.com/office/drawing/2014/main" id="{BF0417D3-9744-F6CF-98C0-9D7FAE438096}"/>
              </a:ext>
            </a:extLst>
          </p:cNvPr>
          <p:cNvSpPr txBox="1"/>
          <p:nvPr/>
        </p:nvSpPr>
        <p:spPr bwMode="gray">
          <a:xfrm>
            <a:off x="7056276" y="2067694"/>
            <a:ext cx="1800000" cy="1908000"/>
          </a:xfrm>
          <a:prstGeom prst="rect">
            <a:avLst/>
          </a:prstGeom>
          <a:noFill/>
          <a:ln>
            <a:noFill/>
          </a:ln>
        </p:spPr>
        <p:txBody>
          <a:bodyPr wrap="square" lIns="0" tIns="0" rIns="0" bIns="0" rtlCol="0">
            <a:noAutofit/>
          </a:bodyPr>
          <a:lstStyle/>
          <a:p>
            <a:pPr algn="ctr">
              <a:lnSpc>
                <a:spcPct val="90000"/>
              </a:lnSpc>
              <a:spcBef>
                <a:spcPts val="600"/>
              </a:spcBef>
              <a:spcAft>
                <a:spcPts val="600"/>
              </a:spcAft>
              <a:buClr>
                <a:schemeClr val="bg1"/>
              </a:buClr>
              <a:buSzPct val="120000"/>
            </a:pPr>
            <a:r>
              <a:rPr lang="en-US" sz="1400" dirty="0">
                <a:solidFill>
                  <a:schemeClr val="bg1"/>
                </a:solidFill>
              </a:rPr>
              <a:t>Interactive navigation on the time scale allows surveying and finding significant data events from </a:t>
            </a:r>
            <a:br>
              <a:rPr lang="en-US" sz="1400" dirty="0">
                <a:solidFill>
                  <a:schemeClr val="bg1"/>
                </a:solidFill>
              </a:rPr>
            </a:br>
            <a:r>
              <a:rPr lang="en-US" sz="1400" dirty="0">
                <a:solidFill>
                  <a:schemeClr val="bg1"/>
                </a:solidFill>
              </a:rPr>
              <a:t>a broad range to </a:t>
            </a:r>
            <a:br>
              <a:rPr lang="en-US" sz="1400" dirty="0">
                <a:solidFill>
                  <a:schemeClr val="bg1"/>
                </a:solidFill>
              </a:rPr>
            </a:br>
            <a:r>
              <a:rPr lang="en-US" sz="1400" dirty="0">
                <a:solidFill>
                  <a:schemeClr val="bg1"/>
                </a:solidFill>
              </a:rPr>
              <a:t>a small interval</a:t>
            </a:r>
          </a:p>
        </p:txBody>
      </p:sp>
      <p:sp>
        <p:nvSpPr>
          <p:cNvPr id="43" name="Rechteck 42">
            <a:extLst>
              <a:ext uri="{FF2B5EF4-FFF2-40B4-BE49-F238E27FC236}">
                <a16:creationId xmlns:a16="http://schemas.microsoft.com/office/drawing/2014/main" id="{5770F007-8632-CE1A-F422-6D3493BEEDDC}"/>
              </a:ext>
            </a:extLst>
          </p:cNvPr>
          <p:cNvSpPr/>
          <p:nvPr>
            <p:custDataLst>
              <p:tags r:id="rId2"/>
            </p:custDataLst>
          </p:nvPr>
        </p:nvSpPr>
        <p:spPr bwMode="gray">
          <a:xfrm>
            <a:off x="287338" y="1095374"/>
            <a:ext cx="2592387" cy="396191"/>
          </a:xfrm>
          <a:prstGeom prst="rect">
            <a:avLst/>
          </a:prstGeom>
          <a:noFill/>
          <a:ln w="9525"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144000" rIns="0" bIns="0" rtlCol="0" anchor="t" anchorCtr="0">
            <a:noAutofit/>
          </a:bodyPr>
          <a:lstStyle/>
          <a:p>
            <a:pPr defTabSz="914378">
              <a:lnSpc>
                <a:spcPct val="90000"/>
              </a:lnSpc>
              <a:spcBef>
                <a:spcPts val="1200"/>
              </a:spcBef>
              <a:buClr>
                <a:srgbClr val="A30B1A"/>
              </a:buClr>
            </a:pPr>
            <a:r>
              <a:rPr lang="en-US" dirty="0">
                <a:solidFill>
                  <a:schemeClr val="bg1"/>
                </a:solidFill>
                <a:latin typeface="+mj-lt"/>
              </a:rPr>
              <a:t>Performance monitoring </a:t>
            </a:r>
            <a:br>
              <a:rPr lang="en-US" dirty="0">
                <a:solidFill>
                  <a:schemeClr val="bg1"/>
                </a:solidFill>
                <a:latin typeface="+mj-lt"/>
              </a:rPr>
            </a:br>
            <a:r>
              <a:rPr lang="en-US" dirty="0">
                <a:solidFill>
                  <a:schemeClr val="bg1"/>
                </a:solidFill>
                <a:latin typeface="+mj-lt"/>
              </a:rPr>
              <a:t>features</a:t>
            </a:r>
          </a:p>
        </p:txBody>
      </p:sp>
      <p:sp>
        <p:nvSpPr>
          <p:cNvPr id="11" name="Slide Number Placeholder 5">
            <a:extLst>
              <a:ext uri="{FF2B5EF4-FFF2-40B4-BE49-F238E27FC236}">
                <a16:creationId xmlns:a16="http://schemas.microsoft.com/office/drawing/2014/main" id="{4814DEE1-550E-229E-E886-72FF788B15D3}"/>
              </a:ext>
            </a:extLst>
          </p:cNvPr>
          <p:cNvSpPr txBox="1">
            <a:spLocks/>
          </p:cNvSpPr>
          <p:nvPr/>
        </p:nvSpPr>
        <p:spPr bwMode="gray">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latin typeface="Fujitsu Infinity Pro" pitchFamily="2" charset="0"/>
              </a:rPr>
              <a:t>© Fujitsu 2023</a:t>
            </a:r>
          </a:p>
        </p:txBody>
      </p:sp>
      <p:sp>
        <p:nvSpPr>
          <p:cNvPr id="14" name="Footer Placeholder 4">
            <a:extLst>
              <a:ext uri="{FF2B5EF4-FFF2-40B4-BE49-F238E27FC236}">
                <a16:creationId xmlns:a16="http://schemas.microsoft.com/office/drawing/2014/main" id="{27B7F2CA-A170-9AE7-890A-817BCD8EA4BE}"/>
              </a:ext>
            </a:extLst>
          </p:cNvPr>
          <p:cNvSpPr txBox="1">
            <a:spLocks/>
          </p:cNvSpPr>
          <p:nvPr/>
        </p:nvSpPr>
        <p:spPr bwMode="gray">
          <a:xfrm>
            <a:off x="4222750" y="4846119"/>
            <a:ext cx="698500" cy="123111"/>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US" smtClean="0">
                <a:solidFill>
                  <a:schemeClr val="bg1"/>
                </a:solidFill>
                <a:latin typeface="Fujitsu Infinity Pro" pitchFamily="2" charset="0"/>
              </a:rPr>
              <a:pPr/>
              <a:t>12</a:t>
            </a:fld>
            <a:endParaRPr lang="en-US" dirty="0">
              <a:solidFill>
                <a:schemeClr val="bg1"/>
              </a:solidFill>
              <a:latin typeface="Fujitsu Infinity Pro" pitchFamily="2" charset="0"/>
            </a:endParaRPr>
          </a:p>
        </p:txBody>
      </p:sp>
      <p:sp>
        <p:nvSpPr>
          <p:cNvPr id="15" name="Rounded Rectangle 21">
            <a:extLst>
              <a:ext uri="{FF2B5EF4-FFF2-40B4-BE49-F238E27FC236}">
                <a16:creationId xmlns:a16="http://schemas.microsoft.com/office/drawing/2014/main" id="{672796F8-FD6F-DFBB-3D4B-3EC69850447E}"/>
              </a:ext>
            </a:extLst>
          </p:cNvPr>
          <p:cNvSpPr/>
          <p:nvPr/>
        </p:nvSpPr>
        <p:spPr bwMode="gray">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pitchFamily="2" charset="0"/>
                <a:ea typeface="+mn-ea"/>
                <a:cs typeface="+mn-cs"/>
              </a:rPr>
              <a:t>FUJITSU-PUBLIC</a:t>
            </a:r>
          </a:p>
        </p:txBody>
      </p:sp>
      <p:pic>
        <p:nvPicPr>
          <p:cNvPr id="16" name="Picture Placeholder 101">
            <a:extLst>
              <a:ext uri="{FF2B5EF4-FFF2-40B4-BE49-F238E27FC236}">
                <a16:creationId xmlns:a16="http://schemas.microsoft.com/office/drawing/2014/main" id="{5574130E-1414-588D-7B12-AB40AE89DEE5}"/>
              </a:ext>
            </a:extLst>
          </p:cNvPr>
          <p:cNvPicPr>
            <a:picLocks noChangeAspect="1"/>
          </p:cNvPicPr>
          <p:nvPr/>
        </p:nvPicPr>
        <p:blipFill>
          <a:blip r:embed="rId6">
            <a:extLst>
              <a:ext uri="{96DAC541-7B7A-43D3-8B79-37D633B846F1}">
                <asvg:svgBlip xmlns:asvg="http://schemas.microsoft.com/office/drawing/2016/SVG/main" r:embed="rId7"/>
              </a:ext>
            </a:extLst>
          </a:blip>
          <a:srcRect/>
          <a:stretch>
            <a:fillRect/>
          </a:stretch>
        </p:blipFill>
        <p:spPr bwMode="gray">
          <a:xfrm>
            <a:off x="1727548" y="2103698"/>
            <a:ext cx="792160" cy="792160"/>
          </a:xfrm>
          <a:prstGeom prst="rect">
            <a:avLst/>
          </a:prstGeom>
        </p:spPr>
      </p:pic>
      <p:pic>
        <p:nvPicPr>
          <p:cNvPr id="21" name="Picture Placeholder 166">
            <a:extLst>
              <a:ext uri="{FF2B5EF4-FFF2-40B4-BE49-F238E27FC236}">
                <a16:creationId xmlns:a16="http://schemas.microsoft.com/office/drawing/2014/main" id="{37C11ECB-F254-6C5A-A256-2F37E6F36445}"/>
              </a:ext>
            </a:extLst>
          </p:cNvPr>
          <p:cNvPicPr>
            <a:picLocks noChangeAspect="1"/>
          </p:cNvPicPr>
          <p:nvPr/>
        </p:nvPicPr>
        <p:blipFill>
          <a:blip r:embed="rId8">
            <a:extLst>
              <a:ext uri="{96DAC541-7B7A-43D3-8B79-37D633B846F1}">
                <asvg:svgBlip xmlns:asvg="http://schemas.microsoft.com/office/drawing/2016/SVG/main" r:embed="rId9"/>
              </a:ext>
            </a:extLst>
          </a:blip>
          <a:srcRect/>
          <a:stretch>
            <a:fillRect/>
          </a:stretch>
        </p:blipFill>
        <p:spPr bwMode="gray">
          <a:xfrm>
            <a:off x="3671764" y="1455554"/>
            <a:ext cx="792160" cy="792160"/>
          </a:xfrm>
          <a:prstGeom prst="rect">
            <a:avLst/>
          </a:prstGeom>
        </p:spPr>
      </p:pic>
      <p:pic>
        <p:nvPicPr>
          <p:cNvPr id="22" name="Bildplatzhalter 4">
            <a:extLst>
              <a:ext uri="{FF2B5EF4-FFF2-40B4-BE49-F238E27FC236}">
                <a16:creationId xmlns:a16="http://schemas.microsoft.com/office/drawing/2014/main" id="{7FF1FE8B-BC3C-1A92-336A-4B313DE73213}"/>
              </a:ext>
            </a:extLst>
          </p:cNvPr>
          <p:cNvPicPr>
            <a:picLocks noChangeAspect="1"/>
          </p:cNvPicPr>
          <p:nvPr/>
        </p:nvPicPr>
        <p:blipFill>
          <a:blip r:embed="rId10">
            <a:extLst>
              <a:ext uri="{96DAC541-7B7A-43D3-8B79-37D633B846F1}">
                <asvg:svgBlip xmlns:asvg="http://schemas.microsoft.com/office/drawing/2016/SVG/main" r:embed="rId11"/>
              </a:ext>
            </a:extLst>
          </a:blip>
          <a:srcRect/>
          <a:stretch>
            <a:fillRect/>
          </a:stretch>
        </p:blipFill>
        <p:spPr bwMode="gray">
          <a:xfrm>
            <a:off x="5615980" y="1167734"/>
            <a:ext cx="792160" cy="792160"/>
          </a:xfrm>
          <a:prstGeom prst="rect">
            <a:avLst/>
          </a:prstGeom>
        </p:spPr>
      </p:pic>
      <p:pic>
        <p:nvPicPr>
          <p:cNvPr id="23" name="Picture Placeholder 113">
            <a:extLst>
              <a:ext uri="{FF2B5EF4-FFF2-40B4-BE49-F238E27FC236}">
                <a16:creationId xmlns:a16="http://schemas.microsoft.com/office/drawing/2014/main" id="{B391B17A-DAFD-F374-518A-AD97CE844093}"/>
              </a:ext>
            </a:extLst>
          </p:cNvPr>
          <p:cNvPicPr>
            <a:picLocks noChangeAspect="1"/>
          </p:cNvPicPr>
          <p:nvPr/>
        </p:nvPicPr>
        <p:blipFill>
          <a:blip r:embed="rId12">
            <a:extLst>
              <a:ext uri="{96DAC541-7B7A-43D3-8B79-37D633B846F1}">
                <asvg:svgBlip xmlns:asvg="http://schemas.microsoft.com/office/drawing/2016/SVG/main" r:embed="rId13"/>
              </a:ext>
            </a:extLst>
          </a:blip>
          <a:srcRect/>
          <a:stretch>
            <a:fillRect/>
          </a:stretch>
        </p:blipFill>
        <p:spPr bwMode="gray">
          <a:xfrm>
            <a:off x="7560196" y="1239530"/>
            <a:ext cx="792160" cy="792160"/>
          </a:xfrm>
          <a:prstGeom prst="rect">
            <a:avLst/>
          </a:prstGeom>
        </p:spPr>
      </p:pic>
    </p:spTree>
    <p:extLst>
      <p:ext uri="{BB962C8B-B14F-4D97-AF65-F5344CB8AC3E}">
        <p14:creationId xmlns:p14="http://schemas.microsoft.com/office/powerpoint/2010/main" val="23055493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タイトル 5"/>
          <p:cNvSpPr>
            <a:spLocks noGrp="1"/>
          </p:cNvSpPr>
          <p:nvPr>
            <p:ph type="title"/>
          </p:nvPr>
        </p:nvSpPr>
        <p:spPr bwMode="gray"/>
        <p:txBody>
          <a:bodyPr/>
          <a:lstStyle/>
          <a:p>
            <a:r>
              <a:rPr lang="en-US" altLang="ja-JP" dirty="0"/>
              <a:t>Powerful performance monitoring feature</a:t>
            </a:r>
          </a:p>
        </p:txBody>
      </p:sp>
      <p:pic>
        <p:nvPicPr>
          <p:cNvPr id="5" name="図 19">
            <a:extLst>
              <a:ext uri="{FF2B5EF4-FFF2-40B4-BE49-F238E27FC236}">
                <a16:creationId xmlns:a16="http://schemas.microsoft.com/office/drawing/2014/main" id="{2A64D1F3-B630-D87B-14BA-1F1946F9F47E}"/>
              </a:ext>
            </a:extLst>
          </p:cNvPr>
          <p:cNvPicPr preferRelativeResize="0">
            <a:picLocks/>
          </p:cNvPicPr>
          <p:nvPr/>
        </p:nvPicPr>
        <p:blipFill rotWithShape="1">
          <a:blip r:embed="rId4" cstate="screen">
            <a:extLst>
              <a:ext uri="{28A0092B-C50C-407E-A947-70E740481C1C}">
                <a14:useLocalDpi xmlns:a14="http://schemas.microsoft.com/office/drawing/2010/main"/>
              </a:ext>
            </a:extLst>
          </a:blip>
          <a:srcRect l="300" r="300"/>
          <a:stretch/>
        </p:blipFill>
        <p:spPr bwMode="gray">
          <a:xfrm>
            <a:off x="3743908" y="1167594"/>
            <a:ext cx="5004000" cy="2844000"/>
          </a:xfrm>
          <a:prstGeom prst="rect">
            <a:avLst/>
          </a:prstGeom>
        </p:spPr>
      </p:pic>
      <p:pic>
        <p:nvPicPr>
          <p:cNvPr id="8" name="Grafik 7" descr="Ein Bild, das Text, Elektronik, Computer, computer enthält.&#10;&#10;Automatisch generierte Beschreibung">
            <a:extLst>
              <a:ext uri="{FF2B5EF4-FFF2-40B4-BE49-F238E27FC236}">
                <a16:creationId xmlns:a16="http://schemas.microsoft.com/office/drawing/2014/main" id="{AC524AD4-9C1F-422F-CAD2-2AE0ED1E7BBA}"/>
              </a:ext>
            </a:extLst>
          </p:cNvPr>
          <p:cNvPicPr>
            <a:picLocks noChangeAspect="1"/>
          </p:cNvPicPr>
          <p:nvPr/>
        </p:nvPicPr>
        <p:blipFill rotWithShape="1">
          <a:blip r:embed="rId5"/>
          <a:srcRect t="408" b="408"/>
          <a:stretch/>
        </p:blipFill>
        <p:spPr bwMode="gray">
          <a:xfrm>
            <a:off x="2807716" y="893936"/>
            <a:ext cx="6876000" cy="4249038"/>
          </a:xfrm>
          <a:custGeom>
            <a:avLst/>
            <a:gdLst>
              <a:gd name="connsiteX0" fmla="*/ 806855 w 5825698"/>
              <a:gd name="connsiteY0" fmla="*/ 244484 h 3600000"/>
              <a:gd name="connsiteX1" fmla="*/ 806855 w 5825698"/>
              <a:gd name="connsiteY1" fmla="*/ 2622572 h 3600000"/>
              <a:gd name="connsiteX2" fmla="*/ 5031612 w 5825698"/>
              <a:gd name="connsiteY2" fmla="*/ 2622572 h 3600000"/>
              <a:gd name="connsiteX3" fmla="*/ 5031612 w 5825698"/>
              <a:gd name="connsiteY3" fmla="*/ 244484 h 3600000"/>
              <a:gd name="connsiteX4" fmla="*/ 0 w 5825698"/>
              <a:gd name="connsiteY4" fmla="*/ 0 h 3600000"/>
              <a:gd name="connsiteX5" fmla="*/ 5825698 w 5825698"/>
              <a:gd name="connsiteY5" fmla="*/ 0 h 3600000"/>
              <a:gd name="connsiteX6" fmla="*/ 5825698 w 5825698"/>
              <a:gd name="connsiteY6" fmla="*/ 3600000 h 3600000"/>
              <a:gd name="connsiteX7" fmla="*/ 0 w 5825698"/>
              <a:gd name="connsiteY7"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5698" h="3600000">
                <a:moveTo>
                  <a:pt x="806855" y="244484"/>
                </a:moveTo>
                <a:lnTo>
                  <a:pt x="806855" y="2622572"/>
                </a:lnTo>
                <a:lnTo>
                  <a:pt x="5031612" y="2622572"/>
                </a:lnTo>
                <a:lnTo>
                  <a:pt x="5031612" y="244484"/>
                </a:lnTo>
                <a:close/>
                <a:moveTo>
                  <a:pt x="0" y="0"/>
                </a:moveTo>
                <a:lnTo>
                  <a:pt x="5825698" y="0"/>
                </a:lnTo>
                <a:lnTo>
                  <a:pt x="5825698" y="3600000"/>
                </a:lnTo>
                <a:lnTo>
                  <a:pt x="0" y="3600000"/>
                </a:lnTo>
                <a:close/>
              </a:path>
            </a:pathLst>
          </a:custGeom>
        </p:spPr>
      </p:pic>
      <p:sp>
        <p:nvSpPr>
          <p:cNvPr id="9" name="Rechteck 8">
            <a:extLst>
              <a:ext uri="{FF2B5EF4-FFF2-40B4-BE49-F238E27FC236}">
                <a16:creationId xmlns:a16="http://schemas.microsoft.com/office/drawing/2014/main" id="{8209C1B7-485C-8F07-193F-A591E0446E24}"/>
              </a:ext>
            </a:extLst>
          </p:cNvPr>
          <p:cNvSpPr/>
          <p:nvPr>
            <p:custDataLst>
              <p:tags r:id="rId1"/>
            </p:custDataLst>
          </p:nvPr>
        </p:nvSpPr>
        <p:spPr bwMode="gray">
          <a:xfrm>
            <a:off x="287524" y="915566"/>
            <a:ext cx="2952564" cy="3816772"/>
          </a:xfrm>
          <a:prstGeom prst="rect">
            <a:avLst/>
          </a:prstGeom>
          <a:noFill/>
          <a:ln w="9525" cap="flat" cmpd="sng" algn="ctr">
            <a:noFill/>
            <a:prstDash val="solid"/>
            <a:miter lim="800000"/>
          </a:ln>
          <a:effectLst/>
        </p:spPr>
        <p:txBody>
          <a:bodyPr lIns="0" tIns="0" rIns="0" bIns="0" rtlCol="0" anchor="t" anchorCtr="0"/>
          <a:lstStyle/>
          <a:p>
            <a:pPr marR="0" lvl="0" defTabSz="685800" eaLnBrk="1" fontAlgn="auto" latinLnBrk="0" hangingPunct="1">
              <a:lnSpc>
                <a:spcPct val="90000"/>
              </a:lnSpc>
              <a:spcBef>
                <a:spcPts val="600"/>
              </a:spcBef>
              <a:spcAft>
                <a:spcPts val="0"/>
              </a:spcAft>
              <a:buClr>
                <a:srgbClr val="FF8000"/>
              </a:buClr>
              <a:buSzPct val="120000"/>
              <a:tabLst/>
              <a:defRPr/>
            </a:pPr>
            <a:r>
              <a:rPr kumimoji="0" lang="en-US" sz="1400" b="0" i="0" u="none" strike="noStrike" kern="0" cap="none" spc="0" normalizeH="0" baseline="0" noProof="0" dirty="0">
                <a:ln>
                  <a:noFill/>
                </a:ln>
                <a:solidFill>
                  <a:srgbClr val="000000"/>
                </a:solidFill>
                <a:effectLst/>
                <a:uLnTx/>
                <a:uFillTx/>
                <a:latin typeface="+mj-lt"/>
                <a:ea typeface="+mn-ea"/>
                <a:cs typeface="+mn-cs"/>
              </a:rPr>
              <a:t>The SAN component performance can be visualized at a glance, </a:t>
            </a:r>
            <a:br>
              <a:rPr kumimoji="0" lang="en-US" sz="1400" b="0" i="0" u="none" strike="noStrike" kern="0" cap="none" spc="0" normalizeH="0" baseline="0" noProof="0" dirty="0">
                <a:ln>
                  <a:noFill/>
                </a:ln>
                <a:solidFill>
                  <a:srgbClr val="000000"/>
                </a:solidFill>
                <a:effectLst/>
                <a:uLnTx/>
                <a:uFillTx/>
                <a:latin typeface="+mj-lt"/>
                <a:ea typeface="+mn-ea"/>
                <a:cs typeface="+mn-cs"/>
              </a:rPr>
            </a:br>
            <a:r>
              <a:rPr kumimoji="0" lang="en-US" sz="1400" b="0" i="0" u="none" strike="noStrike" kern="0" cap="none" spc="0" normalizeH="0" baseline="0" noProof="0" dirty="0">
                <a:ln>
                  <a:noFill/>
                </a:ln>
                <a:solidFill>
                  <a:srgbClr val="000000"/>
                </a:solidFill>
                <a:effectLst/>
                <a:uLnTx/>
                <a:uFillTx/>
                <a:latin typeface="+mj-lt"/>
                <a:ea typeface="+mn-ea"/>
                <a:cs typeface="+mn-cs"/>
              </a:rPr>
              <a:t>to detect and understand the performance bottlenecks and keep the system running optimally</a:t>
            </a:r>
          </a:p>
        </p:txBody>
      </p:sp>
      <p:grpSp>
        <p:nvGrpSpPr>
          <p:cNvPr id="10" name="Gruppieren 9">
            <a:extLst>
              <a:ext uri="{FF2B5EF4-FFF2-40B4-BE49-F238E27FC236}">
                <a16:creationId xmlns:a16="http://schemas.microsoft.com/office/drawing/2014/main" id="{04F919D8-28DB-5A5B-B88D-9DF4ED244214}"/>
              </a:ext>
            </a:extLst>
          </p:cNvPr>
          <p:cNvGrpSpPr/>
          <p:nvPr/>
        </p:nvGrpSpPr>
        <p:grpSpPr bwMode="gray">
          <a:xfrm>
            <a:off x="4774406" y="1295400"/>
            <a:ext cx="523875" cy="166688"/>
            <a:chOff x="4774406" y="1295400"/>
            <a:chExt cx="523875" cy="166688"/>
          </a:xfrm>
        </p:grpSpPr>
        <p:sp>
          <p:nvSpPr>
            <p:cNvPr id="11" name="四角形吹き出し 16">
              <a:extLst>
                <a:ext uri="{FF2B5EF4-FFF2-40B4-BE49-F238E27FC236}">
                  <a16:creationId xmlns:a16="http://schemas.microsoft.com/office/drawing/2014/main" id="{DF908589-4E84-72F5-68B0-30073F7DFA5D}"/>
                </a:ext>
              </a:extLst>
            </p:cNvPr>
            <p:cNvSpPr/>
            <p:nvPr/>
          </p:nvSpPr>
          <p:spPr bwMode="gray">
            <a:xfrm>
              <a:off x="4774406" y="1295400"/>
              <a:ext cx="523875" cy="166688"/>
            </a:xfrm>
            <a:prstGeom prst="flowChartProcess">
              <a:avLst/>
            </a:prstGeom>
            <a:noFill/>
            <a:ln w="38100" cap="flat" cmpd="sng" algn="ctr">
              <a:solidFill>
                <a:schemeClr val="bg1"/>
              </a:solidFill>
              <a:prstDash val="solid"/>
              <a:miter lim="800000"/>
            </a:ln>
            <a:effectLst/>
          </p:spPr>
          <p:txBody>
            <a:bodyPr lIns="72000" tIns="72000" rIns="72000" bIns="72000" rtlCol="0" anchor="t" anchorCtr="0"/>
            <a:lstStyle/>
            <a:p>
              <a:pPr defTabSz="685800">
                <a:lnSpc>
                  <a:spcPct val="90000"/>
                </a:lnSpc>
                <a:spcBef>
                  <a:spcPts val="600"/>
                </a:spcBef>
                <a:buClr>
                  <a:srgbClr val="FF8000"/>
                </a:buClr>
                <a:buSzPct val="120000"/>
              </a:pPr>
              <a:endParaRPr lang="en-US" altLang="ja-JP" sz="1100" kern="0" dirty="0">
                <a:solidFill>
                  <a:srgbClr val="000000"/>
                </a:solidFill>
                <a:latin typeface="+mj-lt"/>
              </a:endParaRPr>
            </a:p>
          </p:txBody>
        </p:sp>
        <p:sp>
          <p:nvSpPr>
            <p:cNvPr id="12" name="四角形吹き出し 16">
              <a:extLst>
                <a:ext uri="{FF2B5EF4-FFF2-40B4-BE49-F238E27FC236}">
                  <a16:creationId xmlns:a16="http://schemas.microsoft.com/office/drawing/2014/main" id="{8621872A-FBF6-D685-08CA-38459CD10956}"/>
                </a:ext>
              </a:extLst>
            </p:cNvPr>
            <p:cNvSpPr/>
            <p:nvPr/>
          </p:nvSpPr>
          <p:spPr bwMode="gray">
            <a:xfrm>
              <a:off x="4774406" y="1295400"/>
              <a:ext cx="523875" cy="166688"/>
            </a:xfrm>
            <a:prstGeom prst="flowChartProcess">
              <a:avLst/>
            </a:prstGeom>
            <a:noFill/>
            <a:ln w="19050" cap="flat" cmpd="sng" algn="ctr">
              <a:solidFill>
                <a:schemeClr val="accent6"/>
              </a:solidFill>
              <a:prstDash val="solid"/>
              <a:miter lim="800000"/>
            </a:ln>
            <a:effectLst/>
          </p:spPr>
          <p:txBody>
            <a:bodyPr lIns="72000" tIns="72000" rIns="72000" bIns="72000" rtlCol="0" anchor="t" anchorCtr="0"/>
            <a:lstStyle/>
            <a:p>
              <a:pPr defTabSz="685800">
                <a:lnSpc>
                  <a:spcPct val="90000"/>
                </a:lnSpc>
                <a:spcBef>
                  <a:spcPts val="600"/>
                </a:spcBef>
                <a:buClr>
                  <a:srgbClr val="FF8000"/>
                </a:buClr>
                <a:buSzPct val="120000"/>
              </a:pPr>
              <a:endParaRPr lang="en-US" altLang="ja-JP" sz="1100" kern="0" dirty="0">
                <a:solidFill>
                  <a:srgbClr val="000000"/>
                </a:solidFill>
                <a:latin typeface="+mj-lt"/>
              </a:endParaRPr>
            </a:p>
          </p:txBody>
        </p:sp>
      </p:grpSp>
    </p:spTree>
    <p:extLst>
      <p:ext uri="{BB962C8B-B14F-4D97-AF65-F5344CB8AC3E}">
        <p14:creationId xmlns:p14="http://schemas.microsoft.com/office/powerpoint/2010/main" val="1836362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 name="図 19">
            <a:extLst>
              <a:ext uri="{FF2B5EF4-FFF2-40B4-BE49-F238E27FC236}">
                <a16:creationId xmlns:a16="http://schemas.microsoft.com/office/drawing/2014/main" id="{164F3D52-F451-0BF1-6B01-EFA3A673AE47}"/>
              </a:ext>
            </a:extLst>
          </p:cNvPr>
          <p:cNvPicPr preferRelativeResize="0">
            <a:picLocks/>
          </p:cNvPicPr>
          <p:nvPr/>
        </p:nvPicPr>
        <p:blipFill rotWithShape="1">
          <a:blip r:embed="rId4" cstate="screen">
            <a:extLst>
              <a:ext uri="{28A0092B-C50C-407E-A947-70E740481C1C}">
                <a14:useLocalDpi xmlns:a14="http://schemas.microsoft.com/office/drawing/2010/main"/>
              </a:ext>
            </a:extLst>
          </a:blip>
          <a:srcRect l="300" r="300"/>
          <a:stretch/>
        </p:blipFill>
        <p:spPr bwMode="gray">
          <a:xfrm>
            <a:off x="3743908" y="1167594"/>
            <a:ext cx="5004000" cy="2844000"/>
          </a:xfrm>
          <a:prstGeom prst="rect">
            <a:avLst/>
          </a:prstGeom>
        </p:spPr>
      </p:pic>
      <p:sp>
        <p:nvSpPr>
          <p:cNvPr id="6" name="タイトル 5"/>
          <p:cNvSpPr>
            <a:spLocks noGrp="1"/>
          </p:cNvSpPr>
          <p:nvPr>
            <p:ph type="title"/>
          </p:nvPr>
        </p:nvSpPr>
        <p:spPr bwMode="gray"/>
        <p:txBody>
          <a:bodyPr/>
          <a:lstStyle/>
          <a:p>
            <a:r>
              <a:rPr lang="en-US" altLang="ja-JP" dirty="0"/>
              <a:t>Powerful performance monitoring feature</a:t>
            </a:r>
          </a:p>
        </p:txBody>
      </p:sp>
      <p:pic>
        <p:nvPicPr>
          <p:cNvPr id="9" name="Grafik 8" descr="Ein Bild, das Text, Elektronik, Computer, computer enthält.&#10;&#10;Automatisch generierte Beschreibung">
            <a:extLst>
              <a:ext uri="{FF2B5EF4-FFF2-40B4-BE49-F238E27FC236}">
                <a16:creationId xmlns:a16="http://schemas.microsoft.com/office/drawing/2014/main" id="{F75B9D53-E9B1-6B51-15BC-5C4C67404C0B}"/>
              </a:ext>
            </a:extLst>
          </p:cNvPr>
          <p:cNvPicPr>
            <a:picLocks noChangeAspect="1"/>
          </p:cNvPicPr>
          <p:nvPr/>
        </p:nvPicPr>
        <p:blipFill rotWithShape="1">
          <a:blip r:embed="rId5"/>
          <a:srcRect t="402" b="402"/>
          <a:stretch/>
        </p:blipFill>
        <p:spPr bwMode="gray">
          <a:xfrm>
            <a:off x="2807717" y="893936"/>
            <a:ext cx="6876851" cy="4249564"/>
          </a:xfrm>
          <a:custGeom>
            <a:avLst/>
            <a:gdLst>
              <a:gd name="connsiteX0" fmla="*/ 806855 w 5825698"/>
              <a:gd name="connsiteY0" fmla="*/ 244484 h 3600000"/>
              <a:gd name="connsiteX1" fmla="*/ 806855 w 5825698"/>
              <a:gd name="connsiteY1" fmla="*/ 2622572 h 3600000"/>
              <a:gd name="connsiteX2" fmla="*/ 5031612 w 5825698"/>
              <a:gd name="connsiteY2" fmla="*/ 2622572 h 3600000"/>
              <a:gd name="connsiteX3" fmla="*/ 5031612 w 5825698"/>
              <a:gd name="connsiteY3" fmla="*/ 244484 h 3600000"/>
              <a:gd name="connsiteX4" fmla="*/ 0 w 5825698"/>
              <a:gd name="connsiteY4" fmla="*/ 0 h 3600000"/>
              <a:gd name="connsiteX5" fmla="*/ 5825698 w 5825698"/>
              <a:gd name="connsiteY5" fmla="*/ 0 h 3600000"/>
              <a:gd name="connsiteX6" fmla="*/ 5825698 w 5825698"/>
              <a:gd name="connsiteY6" fmla="*/ 3600000 h 3600000"/>
              <a:gd name="connsiteX7" fmla="*/ 0 w 5825698"/>
              <a:gd name="connsiteY7"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5698" h="3600000">
                <a:moveTo>
                  <a:pt x="806855" y="244484"/>
                </a:moveTo>
                <a:lnTo>
                  <a:pt x="806855" y="2622572"/>
                </a:lnTo>
                <a:lnTo>
                  <a:pt x="5031612" y="2622572"/>
                </a:lnTo>
                <a:lnTo>
                  <a:pt x="5031612" y="244484"/>
                </a:lnTo>
                <a:close/>
                <a:moveTo>
                  <a:pt x="0" y="0"/>
                </a:moveTo>
                <a:lnTo>
                  <a:pt x="5825698" y="0"/>
                </a:lnTo>
                <a:lnTo>
                  <a:pt x="5825698" y="3600000"/>
                </a:lnTo>
                <a:lnTo>
                  <a:pt x="0" y="3600000"/>
                </a:lnTo>
                <a:close/>
              </a:path>
            </a:pathLst>
          </a:custGeom>
        </p:spPr>
      </p:pic>
      <p:sp>
        <p:nvSpPr>
          <p:cNvPr id="10" name="Rechteck 9">
            <a:extLst>
              <a:ext uri="{FF2B5EF4-FFF2-40B4-BE49-F238E27FC236}">
                <a16:creationId xmlns:a16="http://schemas.microsoft.com/office/drawing/2014/main" id="{095BD1A5-F1F1-36EE-9775-60AB2FD5F078}"/>
              </a:ext>
            </a:extLst>
          </p:cNvPr>
          <p:cNvSpPr/>
          <p:nvPr>
            <p:custDataLst>
              <p:tags r:id="rId1"/>
            </p:custDataLst>
          </p:nvPr>
        </p:nvSpPr>
        <p:spPr bwMode="gray">
          <a:xfrm>
            <a:off x="287524" y="915566"/>
            <a:ext cx="2952564" cy="3816772"/>
          </a:xfrm>
          <a:prstGeom prst="rect">
            <a:avLst/>
          </a:prstGeom>
          <a:noFill/>
          <a:ln w="9525" cap="flat" cmpd="sng" algn="ctr">
            <a:noFill/>
            <a:prstDash val="solid"/>
            <a:miter lim="800000"/>
          </a:ln>
          <a:effectLst/>
        </p:spPr>
        <p:txBody>
          <a:bodyPr lIns="0" tIns="0" rIns="0" bIns="0" rtlCol="0" anchor="t" anchorCtr="0"/>
          <a:lstStyle/>
          <a:p>
            <a:pPr marR="0" lvl="0" defTabSz="685800" eaLnBrk="1" fontAlgn="auto" latinLnBrk="0" hangingPunct="1">
              <a:lnSpc>
                <a:spcPct val="90000"/>
              </a:lnSpc>
              <a:spcBef>
                <a:spcPts val="600"/>
              </a:spcBef>
              <a:spcAft>
                <a:spcPts val="0"/>
              </a:spcAft>
              <a:buClr>
                <a:srgbClr val="FF8000"/>
              </a:buClr>
              <a:buSzPct val="120000"/>
              <a:tabLst/>
              <a:defRPr/>
            </a:pPr>
            <a:r>
              <a:rPr kumimoji="0" lang="en-US" sz="1400" b="0" i="0" u="none" strike="noStrike" kern="0" cap="none" spc="0" normalizeH="0" baseline="0" noProof="0" dirty="0">
                <a:ln>
                  <a:noFill/>
                </a:ln>
                <a:solidFill>
                  <a:srgbClr val="000000"/>
                </a:solidFill>
                <a:effectLst/>
                <a:uLnTx/>
                <a:uFillTx/>
                <a:latin typeface="+mj-lt"/>
                <a:ea typeface="+mn-ea"/>
                <a:cs typeface="+mn-cs"/>
              </a:rPr>
              <a:t>Multiple elements like volumes, CMs and ports can be displayed together to understand the performance flow</a:t>
            </a:r>
          </a:p>
          <a:p>
            <a:pPr marL="216000" marR="0" lvl="0" indent="-216000" defTabSz="685800" eaLnBrk="1" fontAlgn="auto" latinLnBrk="0" hangingPunct="1">
              <a:lnSpc>
                <a:spcPct val="90000"/>
              </a:lnSpc>
              <a:spcBef>
                <a:spcPts val="600"/>
              </a:spcBef>
              <a:spcAft>
                <a:spcPts val="0"/>
              </a:spcAft>
              <a:buClr>
                <a:schemeClr val="accent6"/>
              </a:buClr>
              <a:buSzPct val="120000"/>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ea typeface="+mn-ea"/>
                <a:cs typeface="+mn-cs"/>
              </a:rPr>
              <a:t>Up to </a:t>
            </a:r>
            <a:r>
              <a:rPr kumimoji="0" lang="en-US" sz="1400" b="0" i="0" u="none" strike="noStrike" kern="0" cap="none" spc="0" normalizeH="0" baseline="0" noProof="0" dirty="0">
                <a:ln>
                  <a:noFill/>
                </a:ln>
                <a:solidFill>
                  <a:srgbClr val="000000"/>
                </a:solidFill>
                <a:effectLst/>
                <a:uLnTx/>
                <a:uFillTx/>
                <a:latin typeface="+mj-lt"/>
                <a:ea typeface="+mn-ea"/>
                <a:cs typeface="+mn-cs"/>
              </a:rPr>
              <a:t>6 tabs of 24 different graphs per device </a:t>
            </a:r>
            <a:r>
              <a:rPr kumimoji="0" lang="en-US" sz="1400" b="0" i="0" u="none" strike="noStrike" kern="0" cap="none" spc="0" normalizeH="0" baseline="0" noProof="0" dirty="0">
                <a:ln>
                  <a:noFill/>
                </a:ln>
                <a:solidFill>
                  <a:srgbClr val="000000"/>
                </a:solidFill>
                <a:effectLst/>
                <a:uLnTx/>
                <a:uFillTx/>
                <a:ea typeface="+mn-ea"/>
                <a:cs typeface="+mn-cs"/>
              </a:rPr>
              <a:t>can be displayed, with 5 elements </a:t>
            </a:r>
            <a:br>
              <a:rPr kumimoji="0" lang="en-US" sz="1400" b="0" i="0" u="none" strike="noStrike" kern="0" cap="none" spc="0" normalizeH="0" baseline="0" noProof="0" dirty="0">
                <a:ln>
                  <a:noFill/>
                </a:ln>
                <a:solidFill>
                  <a:srgbClr val="000000"/>
                </a:solidFill>
                <a:effectLst/>
                <a:uLnTx/>
                <a:uFillTx/>
                <a:ea typeface="+mn-ea"/>
                <a:cs typeface="+mn-cs"/>
              </a:rPr>
            </a:br>
            <a:r>
              <a:rPr kumimoji="0" lang="en-US" sz="1400" b="0" i="0" u="none" strike="noStrike" kern="0" cap="none" spc="0" normalizeH="0" baseline="0" noProof="0" dirty="0">
                <a:ln>
                  <a:noFill/>
                </a:ln>
                <a:solidFill>
                  <a:srgbClr val="000000"/>
                </a:solidFill>
                <a:effectLst/>
                <a:uLnTx/>
                <a:uFillTx/>
                <a:ea typeface="+mn-ea"/>
                <a:cs typeface="+mn-cs"/>
              </a:rPr>
              <a:t>on each graph</a:t>
            </a:r>
          </a:p>
        </p:txBody>
      </p:sp>
      <p:grpSp>
        <p:nvGrpSpPr>
          <p:cNvPr id="25" name="Gruppieren 24">
            <a:extLst>
              <a:ext uri="{FF2B5EF4-FFF2-40B4-BE49-F238E27FC236}">
                <a16:creationId xmlns:a16="http://schemas.microsoft.com/office/drawing/2014/main" id="{EB94D501-5254-307F-189F-74E99A583122}"/>
              </a:ext>
            </a:extLst>
          </p:cNvPr>
          <p:cNvGrpSpPr/>
          <p:nvPr/>
        </p:nvGrpSpPr>
        <p:grpSpPr bwMode="gray">
          <a:xfrm>
            <a:off x="4774406" y="1295400"/>
            <a:ext cx="523875" cy="166688"/>
            <a:chOff x="4774406" y="1295400"/>
            <a:chExt cx="523875" cy="166688"/>
          </a:xfrm>
        </p:grpSpPr>
        <p:sp>
          <p:nvSpPr>
            <p:cNvPr id="23" name="四角形吹き出し 16">
              <a:extLst>
                <a:ext uri="{FF2B5EF4-FFF2-40B4-BE49-F238E27FC236}">
                  <a16:creationId xmlns:a16="http://schemas.microsoft.com/office/drawing/2014/main" id="{F2C798A5-CEDB-7C45-68B6-685A3135043B}"/>
                </a:ext>
              </a:extLst>
            </p:cNvPr>
            <p:cNvSpPr/>
            <p:nvPr/>
          </p:nvSpPr>
          <p:spPr bwMode="gray">
            <a:xfrm>
              <a:off x="4774406" y="1295400"/>
              <a:ext cx="523875" cy="166688"/>
            </a:xfrm>
            <a:prstGeom prst="flowChartProcess">
              <a:avLst/>
            </a:prstGeom>
            <a:noFill/>
            <a:ln w="38100" cap="flat" cmpd="sng" algn="ctr">
              <a:solidFill>
                <a:schemeClr val="bg1"/>
              </a:solidFill>
              <a:prstDash val="solid"/>
              <a:miter lim="800000"/>
            </a:ln>
            <a:effectLst/>
          </p:spPr>
          <p:txBody>
            <a:bodyPr lIns="72000" tIns="72000" rIns="72000" bIns="72000" rtlCol="0" anchor="t" anchorCtr="0"/>
            <a:lstStyle/>
            <a:p>
              <a:pPr defTabSz="685800">
                <a:lnSpc>
                  <a:spcPct val="90000"/>
                </a:lnSpc>
                <a:spcBef>
                  <a:spcPts val="600"/>
                </a:spcBef>
                <a:buClr>
                  <a:srgbClr val="FF8000"/>
                </a:buClr>
                <a:buSzPct val="120000"/>
              </a:pPr>
              <a:endParaRPr lang="en-US" altLang="ja-JP" sz="1100" kern="0" dirty="0">
                <a:solidFill>
                  <a:srgbClr val="000000"/>
                </a:solidFill>
                <a:latin typeface="+mj-lt"/>
              </a:endParaRPr>
            </a:p>
          </p:txBody>
        </p:sp>
        <p:sp>
          <p:nvSpPr>
            <p:cNvPr id="24" name="四角形吹き出し 16">
              <a:extLst>
                <a:ext uri="{FF2B5EF4-FFF2-40B4-BE49-F238E27FC236}">
                  <a16:creationId xmlns:a16="http://schemas.microsoft.com/office/drawing/2014/main" id="{E2155E0A-280B-AEBD-1E26-A0F70206A77E}"/>
                </a:ext>
              </a:extLst>
            </p:cNvPr>
            <p:cNvSpPr/>
            <p:nvPr/>
          </p:nvSpPr>
          <p:spPr bwMode="gray">
            <a:xfrm>
              <a:off x="4774406" y="1295400"/>
              <a:ext cx="523875" cy="166688"/>
            </a:xfrm>
            <a:prstGeom prst="flowChartProcess">
              <a:avLst/>
            </a:prstGeom>
            <a:noFill/>
            <a:ln w="19050" cap="flat" cmpd="sng" algn="ctr">
              <a:solidFill>
                <a:schemeClr val="accent6"/>
              </a:solidFill>
              <a:prstDash val="solid"/>
              <a:miter lim="800000"/>
            </a:ln>
            <a:effectLst/>
          </p:spPr>
          <p:txBody>
            <a:bodyPr lIns="72000" tIns="72000" rIns="72000" bIns="72000" rtlCol="0" anchor="t" anchorCtr="0"/>
            <a:lstStyle/>
            <a:p>
              <a:pPr defTabSz="685800">
                <a:lnSpc>
                  <a:spcPct val="90000"/>
                </a:lnSpc>
                <a:spcBef>
                  <a:spcPts val="600"/>
                </a:spcBef>
                <a:buClr>
                  <a:srgbClr val="FF8000"/>
                </a:buClr>
                <a:buSzPct val="120000"/>
              </a:pPr>
              <a:endParaRPr lang="en-US" altLang="ja-JP" sz="1100" kern="0" dirty="0">
                <a:solidFill>
                  <a:srgbClr val="000000"/>
                </a:solidFill>
                <a:latin typeface="+mj-lt"/>
              </a:endParaRPr>
            </a:p>
          </p:txBody>
        </p:sp>
      </p:grpSp>
    </p:spTree>
    <p:extLst>
      <p:ext uri="{BB962C8B-B14F-4D97-AF65-F5344CB8AC3E}">
        <p14:creationId xmlns:p14="http://schemas.microsoft.com/office/powerpoint/2010/main" val="4170900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7583DACC-4619-1E27-2612-DE02FC247304}"/>
              </a:ext>
            </a:extLst>
          </p:cNvPr>
          <p:cNvSpPr/>
          <p:nvPr/>
        </p:nvSpPr>
        <p:spPr bwMode="gray">
          <a:xfrm>
            <a:off x="3743908" y="1167594"/>
            <a:ext cx="5004000" cy="2844316"/>
          </a:xfrm>
          <a:prstGeom prst="rect">
            <a:avLst/>
          </a:prstGeom>
          <a:solidFill>
            <a:srgbClr val="EEEEEE"/>
          </a:solidFill>
          <a:ln w="9525" cap="flat">
            <a:noFill/>
            <a:prstDash val="solid"/>
            <a:miter/>
          </a:ln>
        </p:spPr>
        <p:txBody>
          <a:bodyPr lIns="72000" tIns="72000" rIns="72000" bIns="72000" rtlCol="0" anchor="ctr">
            <a:noAutofit/>
          </a:bodyPr>
          <a:lstStyle/>
          <a:p>
            <a:pPr marL="0" marR="0" indent="0" algn="l" defTabSz="914400" eaLnBrk="1" fontAlgn="auto" latinLnBrk="0" hangingPunct="1">
              <a:lnSpc>
                <a:spcPct val="90000"/>
              </a:lnSpc>
              <a:spcBef>
                <a:spcPts val="0"/>
              </a:spcBef>
              <a:spcAft>
                <a:spcPts val="0"/>
              </a:spcAft>
              <a:buClrTx/>
              <a:buSzTx/>
              <a:buFontTx/>
              <a:buNone/>
              <a:tabLst/>
            </a:pPr>
            <a:endParaRPr kumimoji="0" lang="en-US" sz="1600" b="0" i="0" u="none" strike="noStrike" kern="0" cap="none" spc="0" normalizeH="0" baseline="0" noProof="0" dirty="0">
              <a:ln>
                <a:noFill/>
              </a:ln>
              <a:solidFill>
                <a:srgbClr val="FFFFFF"/>
              </a:solidFill>
              <a:effectLst/>
              <a:uLnTx/>
              <a:uFillTx/>
            </a:endParaRPr>
          </a:p>
        </p:txBody>
      </p:sp>
      <p:pic>
        <p:nvPicPr>
          <p:cNvPr id="9" name="図 1">
            <a:extLst>
              <a:ext uri="{FF2B5EF4-FFF2-40B4-BE49-F238E27FC236}">
                <a16:creationId xmlns:a16="http://schemas.microsoft.com/office/drawing/2014/main" id="{2100C014-4035-94F2-9B6A-1AABE6EA5D2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022" t="3901" r="1631" b="3997"/>
          <a:stretch/>
        </p:blipFill>
        <p:spPr bwMode="gray">
          <a:xfrm>
            <a:off x="3743908" y="1203598"/>
            <a:ext cx="5004000" cy="2212570"/>
          </a:xfrm>
          <a:prstGeom prst="rect">
            <a:avLst/>
          </a:prstGeom>
        </p:spPr>
      </p:pic>
      <p:sp>
        <p:nvSpPr>
          <p:cNvPr id="6" name="タイトル 5"/>
          <p:cNvSpPr>
            <a:spLocks noGrp="1"/>
          </p:cNvSpPr>
          <p:nvPr>
            <p:ph type="title"/>
          </p:nvPr>
        </p:nvSpPr>
        <p:spPr bwMode="gray"/>
        <p:txBody>
          <a:bodyPr/>
          <a:lstStyle/>
          <a:p>
            <a:r>
              <a:rPr lang="en-US" altLang="ja-JP" dirty="0"/>
              <a:t>Powerful performance monitoring feature</a:t>
            </a:r>
          </a:p>
        </p:txBody>
      </p:sp>
      <p:pic>
        <p:nvPicPr>
          <p:cNvPr id="7" name="Grafik 6" descr="Ein Bild, das Text, Elektronik, Computer, computer enthält.&#10;&#10;Automatisch generierte Beschreibung">
            <a:extLst>
              <a:ext uri="{FF2B5EF4-FFF2-40B4-BE49-F238E27FC236}">
                <a16:creationId xmlns:a16="http://schemas.microsoft.com/office/drawing/2014/main" id="{4DE4E236-0434-32D1-FB4D-777B476DB958}"/>
              </a:ext>
            </a:extLst>
          </p:cNvPr>
          <p:cNvPicPr>
            <a:picLocks noChangeAspect="1"/>
          </p:cNvPicPr>
          <p:nvPr/>
        </p:nvPicPr>
        <p:blipFill rotWithShape="1">
          <a:blip r:embed="rId5"/>
          <a:srcRect t="402" b="402"/>
          <a:stretch/>
        </p:blipFill>
        <p:spPr bwMode="gray">
          <a:xfrm>
            <a:off x="2807717" y="893936"/>
            <a:ext cx="6876851" cy="4249564"/>
          </a:xfrm>
          <a:custGeom>
            <a:avLst/>
            <a:gdLst>
              <a:gd name="connsiteX0" fmla="*/ 806855 w 5825698"/>
              <a:gd name="connsiteY0" fmla="*/ 244484 h 3600000"/>
              <a:gd name="connsiteX1" fmla="*/ 806855 w 5825698"/>
              <a:gd name="connsiteY1" fmla="*/ 2622572 h 3600000"/>
              <a:gd name="connsiteX2" fmla="*/ 5031612 w 5825698"/>
              <a:gd name="connsiteY2" fmla="*/ 2622572 h 3600000"/>
              <a:gd name="connsiteX3" fmla="*/ 5031612 w 5825698"/>
              <a:gd name="connsiteY3" fmla="*/ 244484 h 3600000"/>
              <a:gd name="connsiteX4" fmla="*/ 0 w 5825698"/>
              <a:gd name="connsiteY4" fmla="*/ 0 h 3600000"/>
              <a:gd name="connsiteX5" fmla="*/ 5825698 w 5825698"/>
              <a:gd name="connsiteY5" fmla="*/ 0 h 3600000"/>
              <a:gd name="connsiteX6" fmla="*/ 5825698 w 5825698"/>
              <a:gd name="connsiteY6" fmla="*/ 3600000 h 3600000"/>
              <a:gd name="connsiteX7" fmla="*/ 0 w 5825698"/>
              <a:gd name="connsiteY7"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5698" h="3600000">
                <a:moveTo>
                  <a:pt x="806855" y="244484"/>
                </a:moveTo>
                <a:lnTo>
                  <a:pt x="806855" y="2622572"/>
                </a:lnTo>
                <a:lnTo>
                  <a:pt x="5031612" y="2622572"/>
                </a:lnTo>
                <a:lnTo>
                  <a:pt x="5031612" y="244484"/>
                </a:lnTo>
                <a:close/>
                <a:moveTo>
                  <a:pt x="0" y="0"/>
                </a:moveTo>
                <a:lnTo>
                  <a:pt x="5825698" y="0"/>
                </a:lnTo>
                <a:lnTo>
                  <a:pt x="5825698" y="3600000"/>
                </a:lnTo>
                <a:lnTo>
                  <a:pt x="0" y="3600000"/>
                </a:lnTo>
                <a:close/>
              </a:path>
            </a:pathLst>
          </a:custGeom>
        </p:spPr>
      </p:pic>
      <p:sp>
        <p:nvSpPr>
          <p:cNvPr id="19" name="Rechteck 18">
            <a:extLst>
              <a:ext uri="{FF2B5EF4-FFF2-40B4-BE49-F238E27FC236}">
                <a16:creationId xmlns:a16="http://schemas.microsoft.com/office/drawing/2014/main" id="{0DE8653E-2812-552B-0CD0-885498D30155}"/>
              </a:ext>
            </a:extLst>
          </p:cNvPr>
          <p:cNvSpPr/>
          <p:nvPr>
            <p:custDataLst>
              <p:tags r:id="rId1"/>
            </p:custDataLst>
          </p:nvPr>
        </p:nvSpPr>
        <p:spPr bwMode="gray">
          <a:xfrm>
            <a:off x="287524" y="915566"/>
            <a:ext cx="2952564" cy="3816772"/>
          </a:xfrm>
          <a:prstGeom prst="rect">
            <a:avLst/>
          </a:prstGeom>
          <a:noFill/>
          <a:ln w="9525" cap="flat" cmpd="sng" algn="ctr">
            <a:noFill/>
            <a:prstDash val="solid"/>
            <a:miter lim="800000"/>
          </a:ln>
          <a:effectLst/>
        </p:spPr>
        <p:txBody>
          <a:bodyPr lIns="0" tIns="0" rIns="0" bIns="0" rtlCol="0" anchor="t" anchorCtr="0"/>
          <a:lstStyle/>
          <a:p>
            <a:pPr marR="0" lvl="0" defTabSz="685800" eaLnBrk="1" fontAlgn="auto" latinLnBrk="0" hangingPunct="1">
              <a:lnSpc>
                <a:spcPct val="90000"/>
              </a:lnSpc>
              <a:spcBef>
                <a:spcPts val="600"/>
              </a:spcBef>
              <a:spcAft>
                <a:spcPts val="0"/>
              </a:spcAft>
              <a:buClr>
                <a:srgbClr val="FF8000"/>
              </a:buClr>
              <a:buSzPct val="120000"/>
              <a:tabLst/>
              <a:defRPr/>
            </a:pPr>
            <a:r>
              <a:rPr kumimoji="0" lang="en-US" sz="1400" b="0" i="0" u="none" strike="noStrike" kern="0" cap="none" spc="0" normalizeH="0" baseline="0" noProof="0" dirty="0">
                <a:ln>
                  <a:noFill/>
                </a:ln>
                <a:solidFill>
                  <a:srgbClr val="000000"/>
                </a:solidFill>
                <a:effectLst/>
                <a:uLnTx/>
                <a:uFillTx/>
                <a:latin typeface="+mj-lt"/>
                <a:ea typeface="+mn-ea"/>
                <a:cs typeface="+mn-cs"/>
              </a:rPr>
              <a:t>The user decides what needs </a:t>
            </a:r>
            <a:br>
              <a:rPr kumimoji="0" lang="en-US" sz="1400" b="0" i="0" u="none" strike="noStrike" kern="0" cap="none" spc="0" normalizeH="0" baseline="0" noProof="0" dirty="0">
                <a:ln>
                  <a:noFill/>
                </a:ln>
                <a:solidFill>
                  <a:srgbClr val="000000"/>
                </a:solidFill>
                <a:effectLst/>
                <a:uLnTx/>
                <a:uFillTx/>
                <a:latin typeface="+mj-lt"/>
                <a:ea typeface="+mn-ea"/>
                <a:cs typeface="+mn-cs"/>
              </a:rPr>
            </a:br>
            <a:r>
              <a:rPr kumimoji="0" lang="en-US" sz="1400" b="0" i="0" u="none" strike="noStrike" kern="0" cap="none" spc="0" normalizeH="0" baseline="0" noProof="0" dirty="0">
                <a:ln>
                  <a:noFill/>
                </a:ln>
                <a:solidFill>
                  <a:srgbClr val="000000"/>
                </a:solidFill>
                <a:effectLst/>
                <a:uLnTx/>
                <a:uFillTx/>
                <a:latin typeface="+mj-lt"/>
                <a:ea typeface="+mn-ea"/>
                <a:cs typeface="+mn-cs"/>
              </a:rPr>
              <a:t>to be displayed, and the layout </a:t>
            </a:r>
            <a:br>
              <a:rPr kumimoji="0" lang="en-US" sz="1400" b="0" i="0" u="none" strike="noStrike" kern="0" cap="none" spc="0" normalizeH="0" baseline="0" noProof="0" dirty="0">
                <a:ln>
                  <a:noFill/>
                </a:ln>
                <a:solidFill>
                  <a:srgbClr val="000000"/>
                </a:solidFill>
                <a:effectLst/>
                <a:uLnTx/>
                <a:uFillTx/>
                <a:latin typeface="+mj-lt"/>
                <a:ea typeface="+mn-ea"/>
                <a:cs typeface="+mn-cs"/>
              </a:rPr>
            </a:br>
            <a:r>
              <a:rPr kumimoji="0" lang="en-US" sz="1400" b="0" i="0" u="none" strike="noStrike" kern="0" cap="none" spc="0" normalizeH="0" baseline="0" noProof="0" dirty="0">
                <a:ln>
                  <a:noFill/>
                </a:ln>
                <a:solidFill>
                  <a:srgbClr val="000000"/>
                </a:solidFill>
                <a:effectLst/>
                <a:uLnTx/>
                <a:uFillTx/>
                <a:latin typeface="+mj-lt"/>
                <a:ea typeface="+mn-ea"/>
                <a:cs typeface="+mn-cs"/>
              </a:rPr>
              <a:t>to display it, in order to concentrate on the useful information</a:t>
            </a:r>
          </a:p>
          <a:p>
            <a:pPr marL="216000" marR="0" lvl="0" indent="-216000" defTabSz="685800" eaLnBrk="1" fontAlgn="auto" latinLnBrk="0" hangingPunct="1">
              <a:lnSpc>
                <a:spcPct val="90000"/>
              </a:lnSpc>
              <a:spcBef>
                <a:spcPts val="600"/>
              </a:spcBef>
              <a:spcAft>
                <a:spcPts val="0"/>
              </a:spcAft>
              <a:buClr>
                <a:schemeClr val="accent6"/>
              </a:buClr>
              <a:buSzPct val="120000"/>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ea typeface="+mn-ea"/>
                <a:cs typeface="+mn-cs"/>
              </a:rPr>
              <a:t>Each tab is </a:t>
            </a:r>
            <a:r>
              <a:rPr kumimoji="0" lang="en-US" sz="1400" b="0" i="0" u="none" strike="noStrike" kern="0" cap="none" spc="0" normalizeH="0" baseline="0" noProof="0" dirty="0">
                <a:ln>
                  <a:noFill/>
                </a:ln>
                <a:solidFill>
                  <a:srgbClr val="000000"/>
                </a:solidFill>
                <a:effectLst/>
                <a:uLnTx/>
                <a:uFillTx/>
                <a:latin typeface="+mj-lt"/>
                <a:ea typeface="+mn-ea"/>
                <a:cs typeface="+mn-cs"/>
              </a:rPr>
              <a:t>fully customizable</a:t>
            </a:r>
            <a:r>
              <a:rPr kumimoji="0" lang="en-US" sz="1400" b="0" i="0" u="none" strike="noStrike" kern="0" cap="none" spc="0" normalizeH="0" baseline="0" noProof="0" dirty="0">
                <a:ln>
                  <a:noFill/>
                </a:ln>
                <a:solidFill>
                  <a:srgbClr val="000000"/>
                </a:solidFill>
                <a:effectLst/>
                <a:uLnTx/>
                <a:uFillTx/>
                <a:ea typeface="+mn-ea"/>
                <a:cs typeface="+mn-cs"/>
              </a:rPr>
              <a:t>, and new graphs can be added with an easy-to-use wizard</a:t>
            </a:r>
          </a:p>
          <a:p>
            <a:pPr marL="216000" marR="0" lvl="0" indent="-216000" defTabSz="685800" eaLnBrk="1" fontAlgn="auto" latinLnBrk="0" hangingPunct="1">
              <a:lnSpc>
                <a:spcPct val="90000"/>
              </a:lnSpc>
              <a:spcBef>
                <a:spcPts val="600"/>
              </a:spcBef>
              <a:spcAft>
                <a:spcPts val="0"/>
              </a:spcAft>
              <a:buClr>
                <a:schemeClr val="accent6"/>
              </a:buClr>
              <a:buSzPct val="120000"/>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ea typeface="+mn-ea"/>
                <a:cs typeface="+mn-cs"/>
              </a:rPr>
              <a:t>A keyword filter makes </a:t>
            </a:r>
            <a:br>
              <a:rPr kumimoji="0" lang="en-US" sz="1400" b="0" i="0" u="none" strike="noStrike" kern="0" cap="none" spc="0" normalizeH="0" baseline="0" noProof="0" dirty="0">
                <a:ln>
                  <a:noFill/>
                </a:ln>
                <a:solidFill>
                  <a:srgbClr val="000000"/>
                </a:solidFill>
                <a:effectLst/>
                <a:uLnTx/>
                <a:uFillTx/>
                <a:ea typeface="+mn-ea"/>
                <a:cs typeface="+mn-cs"/>
              </a:rPr>
            </a:br>
            <a:r>
              <a:rPr kumimoji="0" lang="en-US" sz="1400" b="0" i="0" u="none" strike="noStrike" kern="0" cap="none" spc="0" normalizeH="0" baseline="0" noProof="0" dirty="0">
                <a:ln>
                  <a:noFill/>
                </a:ln>
                <a:solidFill>
                  <a:srgbClr val="000000"/>
                </a:solidFill>
                <a:effectLst/>
                <a:uLnTx/>
                <a:uFillTx/>
                <a:latin typeface="+mj-lt"/>
                <a:ea typeface="+mn-ea"/>
                <a:cs typeface="+mn-cs"/>
              </a:rPr>
              <a:t>the element selection </a:t>
            </a:r>
            <a:br>
              <a:rPr kumimoji="0" lang="en-US" sz="1400" b="0" i="0" u="none" strike="noStrike" kern="0" cap="none" spc="0" normalizeH="0" baseline="0" noProof="0" dirty="0">
                <a:ln>
                  <a:noFill/>
                </a:ln>
                <a:solidFill>
                  <a:srgbClr val="000000"/>
                </a:solidFill>
                <a:effectLst/>
                <a:uLnTx/>
                <a:uFillTx/>
                <a:latin typeface="+mj-lt"/>
                <a:ea typeface="+mn-ea"/>
                <a:cs typeface="+mn-cs"/>
              </a:rPr>
            </a:br>
            <a:r>
              <a:rPr kumimoji="0" lang="en-US" sz="1400" b="0" i="0" u="none" strike="noStrike" kern="0" cap="none" spc="0" normalizeH="0" baseline="0" noProof="0" dirty="0">
                <a:ln>
                  <a:noFill/>
                </a:ln>
                <a:solidFill>
                  <a:srgbClr val="000000"/>
                </a:solidFill>
                <a:effectLst/>
                <a:uLnTx/>
                <a:uFillTx/>
                <a:latin typeface="+mj-lt"/>
                <a:ea typeface="+mn-ea"/>
                <a:cs typeface="+mn-cs"/>
              </a:rPr>
              <a:t>fast and simple</a:t>
            </a:r>
          </a:p>
        </p:txBody>
      </p:sp>
      <p:sp>
        <p:nvSpPr>
          <p:cNvPr id="20" name="四角形吹き出し 12">
            <a:extLst>
              <a:ext uri="{FF2B5EF4-FFF2-40B4-BE49-F238E27FC236}">
                <a16:creationId xmlns:a16="http://schemas.microsoft.com/office/drawing/2014/main" id="{6C546B74-82D5-0165-3F9E-E0BA7E4967B6}"/>
              </a:ext>
            </a:extLst>
          </p:cNvPr>
          <p:cNvSpPr/>
          <p:nvPr/>
        </p:nvSpPr>
        <p:spPr bwMode="gray">
          <a:xfrm>
            <a:off x="5004048" y="2175738"/>
            <a:ext cx="936000" cy="288000"/>
          </a:xfrm>
          <a:prstGeom prst="flowChartProcess">
            <a:avLst/>
          </a:prstGeom>
          <a:solidFill>
            <a:schemeClr val="bg1"/>
          </a:solidFill>
          <a:ln w="19050" cap="flat" cmpd="sng" algn="ctr">
            <a:solidFill>
              <a:schemeClr val="accent6"/>
            </a:solidFill>
            <a:prstDash val="solid"/>
            <a:miter lim="800000"/>
          </a:ln>
          <a:effectLst/>
        </p:spPr>
        <p:txBody>
          <a:bodyPr lIns="72000" tIns="72000" rIns="72000" bIns="72000" rtlCol="0" anchor="ctr" anchorCtr="0"/>
          <a:lstStyle/>
          <a:p>
            <a:pPr defTabSz="685800">
              <a:lnSpc>
                <a:spcPct val="90000"/>
              </a:lnSpc>
              <a:spcBef>
                <a:spcPts val="600"/>
              </a:spcBef>
              <a:buClr>
                <a:srgbClr val="FF8000"/>
              </a:buClr>
              <a:buSzPct val="120000"/>
            </a:pPr>
            <a:r>
              <a:rPr lang="en-US" altLang="ja-JP" sz="1100" kern="0" dirty="0">
                <a:solidFill>
                  <a:srgbClr val="000000"/>
                </a:solidFill>
                <a:latin typeface="+mj-lt"/>
              </a:rPr>
              <a:t>Name filter</a:t>
            </a:r>
          </a:p>
        </p:txBody>
      </p:sp>
      <p:grpSp>
        <p:nvGrpSpPr>
          <p:cNvPr id="25" name="Gruppieren 24">
            <a:extLst>
              <a:ext uri="{FF2B5EF4-FFF2-40B4-BE49-F238E27FC236}">
                <a16:creationId xmlns:a16="http://schemas.microsoft.com/office/drawing/2014/main" id="{39EC18FD-F99A-A835-6021-E07133A266B4}"/>
              </a:ext>
            </a:extLst>
          </p:cNvPr>
          <p:cNvGrpSpPr/>
          <p:nvPr/>
        </p:nvGrpSpPr>
        <p:grpSpPr bwMode="gray">
          <a:xfrm>
            <a:off x="5904148" y="1635646"/>
            <a:ext cx="2124236" cy="468000"/>
            <a:chOff x="5904148" y="1635646"/>
            <a:chExt cx="2124236" cy="468000"/>
          </a:xfrm>
        </p:grpSpPr>
        <p:cxnSp>
          <p:nvCxnSpPr>
            <p:cNvPr id="23" name="Gerader Verbinder 22">
              <a:extLst>
                <a:ext uri="{FF2B5EF4-FFF2-40B4-BE49-F238E27FC236}">
                  <a16:creationId xmlns:a16="http://schemas.microsoft.com/office/drawing/2014/main" id="{A77BB5C9-E198-9BB8-1B30-AF9B95A10C9B}"/>
                </a:ext>
              </a:extLst>
            </p:cNvPr>
            <p:cNvCxnSpPr/>
            <p:nvPr/>
          </p:nvCxnSpPr>
          <p:spPr bwMode="gray">
            <a:xfrm>
              <a:off x="5904148" y="1707654"/>
              <a:ext cx="360000" cy="0"/>
            </a:xfrm>
            <a:prstGeom prst="line">
              <a:avLst/>
            </a:prstGeom>
            <a:ln w="19050" cap="rnd">
              <a:solidFill>
                <a:schemeClr val="accent6"/>
              </a:solidFill>
              <a:round/>
              <a:headEnd type="oval"/>
            </a:ln>
          </p:spPr>
          <p:style>
            <a:lnRef idx="1">
              <a:schemeClr val="accent1"/>
            </a:lnRef>
            <a:fillRef idx="0">
              <a:schemeClr val="accent1"/>
            </a:fillRef>
            <a:effectRef idx="0">
              <a:schemeClr val="accent1"/>
            </a:effectRef>
            <a:fontRef idx="minor">
              <a:schemeClr val="tx1"/>
            </a:fontRef>
          </p:style>
        </p:cxnSp>
        <p:sp>
          <p:nvSpPr>
            <p:cNvPr id="21" name="四角形吹き出し 16">
              <a:extLst>
                <a:ext uri="{FF2B5EF4-FFF2-40B4-BE49-F238E27FC236}">
                  <a16:creationId xmlns:a16="http://schemas.microsoft.com/office/drawing/2014/main" id="{B0A433B2-45A2-C96B-5366-A679AD1C1DB2}"/>
                </a:ext>
              </a:extLst>
            </p:cNvPr>
            <p:cNvSpPr/>
            <p:nvPr/>
          </p:nvSpPr>
          <p:spPr bwMode="gray">
            <a:xfrm>
              <a:off x="6264384" y="1635646"/>
              <a:ext cx="1764000" cy="468000"/>
            </a:xfrm>
            <a:prstGeom prst="flowChartProcess">
              <a:avLst/>
            </a:prstGeom>
            <a:solidFill>
              <a:schemeClr val="bg1"/>
            </a:solidFill>
            <a:ln w="19050" cap="flat" cmpd="sng" algn="ctr">
              <a:solidFill>
                <a:schemeClr val="accent6"/>
              </a:solidFill>
              <a:prstDash val="solid"/>
              <a:miter lim="800000"/>
            </a:ln>
            <a:effectLst/>
          </p:spPr>
          <p:txBody>
            <a:bodyPr lIns="72000" tIns="72000" rIns="72000" bIns="72000" rtlCol="0" anchor="ctr" anchorCtr="0"/>
            <a:lstStyle/>
            <a:p>
              <a:pPr defTabSz="685800">
                <a:lnSpc>
                  <a:spcPct val="90000"/>
                </a:lnSpc>
                <a:spcBef>
                  <a:spcPts val="600"/>
                </a:spcBef>
                <a:buClr>
                  <a:srgbClr val="FF8000"/>
                </a:buClr>
                <a:buSzPct val="120000"/>
              </a:pPr>
              <a:r>
                <a:rPr lang="en-US" altLang="ja-JP" sz="1100" kern="0" dirty="0">
                  <a:solidFill>
                    <a:srgbClr val="000000"/>
                  </a:solidFill>
                  <a:latin typeface="+mj-lt"/>
                </a:rPr>
                <a:t>Easy to use pull down menus and check boxes</a:t>
              </a:r>
            </a:p>
          </p:txBody>
        </p:sp>
      </p:grpSp>
      <p:cxnSp>
        <p:nvCxnSpPr>
          <p:cNvPr id="30" name="Gerader Verbinder 29">
            <a:extLst>
              <a:ext uri="{FF2B5EF4-FFF2-40B4-BE49-F238E27FC236}">
                <a16:creationId xmlns:a16="http://schemas.microsoft.com/office/drawing/2014/main" id="{EAB2D698-93DC-F921-CEC5-836B8456E618}"/>
              </a:ext>
            </a:extLst>
          </p:cNvPr>
          <p:cNvCxnSpPr>
            <a:cxnSpLocks/>
          </p:cNvCxnSpPr>
          <p:nvPr/>
        </p:nvCxnSpPr>
        <p:spPr bwMode="gray">
          <a:xfrm>
            <a:off x="4356016" y="2283718"/>
            <a:ext cx="648032" cy="0"/>
          </a:xfrm>
          <a:prstGeom prst="line">
            <a:avLst/>
          </a:prstGeom>
          <a:ln w="19050" cap="rnd">
            <a:solidFill>
              <a:schemeClr val="accent6"/>
            </a:solidFill>
            <a:round/>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6878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38B6E956-D8A9-55FC-D089-679E4DFDADB5}"/>
              </a:ext>
            </a:extLst>
          </p:cNvPr>
          <p:cNvSpPr/>
          <p:nvPr/>
        </p:nvSpPr>
        <p:spPr bwMode="gray">
          <a:xfrm>
            <a:off x="3743908" y="1167594"/>
            <a:ext cx="5004000" cy="2844316"/>
          </a:xfrm>
          <a:prstGeom prst="rect">
            <a:avLst/>
          </a:prstGeom>
          <a:solidFill>
            <a:srgbClr val="EEEEEE"/>
          </a:solidFill>
          <a:ln w="9525" cap="flat">
            <a:noFill/>
            <a:prstDash val="solid"/>
            <a:miter/>
          </a:ln>
        </p:spPr>
        <p:txBody>
          <a:bodyPr lIns="72000" tIns="72000" rIns="72000" bIns="72000" rtlCol="0" anchor="ctr">
            <a:noAutofit/>
          </a:bodyPr>
          <a:lstStyle/>
          <a:p>
            <a:pPr marL="0" marR="0" indent="0" algn="l" defTabSz="914400" eaLnBrk="1" fontAlgn="auto" latinLnBrk="0" hangingPunct="1">
              <a:lnSpc>
                <a:spcPct val="90000"/>
              </a:lnSpc>
              <a:spcBef>
                <a:spcPts val="0"/>
              </a:spcBef>
              <a:spcAft>
                <a:spcPts val="0"/>
              </a:spcAft>
              <a:buClrTx/>
              <a:buSzTx/>
              <a:buFontTx/>
              <a:buNone/>
              <a:tabLst/>
            </a:pPr>
            <a:endParaRPr kumimoji="0" lang="en-US" sz="1600" b="0" i="0" u="none" strike="noStrike" kern="0" cap="none" spc="0" normalizeH="0" baseline="0" noProof="0" dirty="0">
              <a:ln>
                <a:noFill/>
              </a:ln>
              <a:solidFill>
                <a:srgbClr val="FFFFFF"/>
              </a:solidFill>
              <a:effectLst/>
              <a:uLnTx/>
              <a:uFillTx/>
            </a:endParaRPr>
          </a:p>
        </p:txBody>
      </p:sp>
      <p:pic>
        <p:nvPicPr>
          <p:cNvPr id="27" name="図 3">
            <a:extLst>
              <a:ext uri="{FF2B5EF4-FFF2-40B4-BE49-F238E27FC236}">
                <a16:creationId xmlns:a16="http://schemas.microsoft.com/office/drawing/2014/main" id="{1E13B257-7F7C-AF45-9416-CF262FE3540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gray">
          <a:xfrm>
            <a:off x="3833908" y="1520064"/>
            <a:ext cx="4824000" cy="2139377"/>
          </a:xfrm>
          <a:prstGeom prst="rect">
            <a:avLst/>
          </a:prstGeom>
        </p:spPr>
      </p:pic>
      <p:sp>
        <p:nvSpPr>
          <p:cNvPr id="6" name="タイトル 5"/>
          <p:cNvSpPr>
            <a:spLocks noGrp="1"/>
          </p:cNvSpPr>
          <p:nvPr>
            <p:ph type="title"/>
          </p:nvPr>
        </p:nvSpPr>
        <p:spPr bwMode="gray"/>
        <p:txBody>
          <a:bodyPr/>
          <a:lstStyle/>
          <a:p>
            <a:r>
              <a:rPr lang="en-US" altLang="ja-JP" dirty="0"/>
              <a:t>Powerful performance monitoring feature</a:t>
            </a:r>
          </a:p>
        </p:txBody>
      </p:sp>
      <p:pic>
        <p:nvPicPr>
          <p:cNvPr id="13" name="Grafik 12" descr="Ein Bild, das Text, Elektronik, Computer, computer enthält.&#10;&#10;Automatisch generierte Beschreibung">
            <a:extLst>
              <a:ext uri="{FF2B5EF4-FFF2-40B4-BE49-F238E27FC236}">
                <a16:creationId xmlns:a16="http://schemas.microsoft.com/office/drawing/2014/main" id="{7EE8F480-0EFA-0AB0-1C0C-8D76C0AA4688}"/>
              </a:ext>
            </a:extLst>
          </p:cNvPr>
          <p:cNvPicPr>
            <a:picLocks noChangeAspect="1"/>
          </p:cNvPicPr>
          <p:nvPr/>
        </p:nvPicPr>
        <p:blipFill rotWithShape="1">
          <a:blip r:embed="rId6"/>
          <a:srcRect t="402" b="402"/>
          <a:stretch/>
        </p:blipFill>
        <p:spPr bwMode="gray">
          <a:xfrm>
            <a:off x="2807717" y="893936"/>
            <a:ext cx="6876851" cy="4249564"/>
          </a:xfrm>
          <a:custGeom>
            <a:avLst/>
            <a:gdLst>
              <a:gd name="connsiteX0" fmla="*/ 806855 w 5825698"/>
              <a:gd name="connsiteY0" fmla="*/ 244484 h 3600000"/>
              <a:gd name="connsiteX1" fmla="*/ 806855 w 5825698"/>
              <a:gd name="connsiteY1" fmla="*/ 2622572 h 3600000"/>
              <a:gd name="connsiteX2" fmla="*/ 5031612 w 5825698"/>
              <a:gd name="connsiteY2" fmla="*/ 2622572 h 3600000"/>
              <a:gd name="connsiteX3" fmla="*/ 5031612 w 5825698"/>
              <a:gd name="connsiteY3" fmla="*/ 244484 h 3600000"/>
              <a:gd name="connsiteX4" fmla="*/ 0 w 5825698"/>
              <a:gd name="connsiteY4" fmla="*/ 0 h 3600000"/>
              <a:gd name="connsiteX5" fmla="*/ 5825698 w 5825698"/>
              <a:gd name="connsiteY5" fmla="*/ 0 h 3600000"/>
              <a:gd name="connsiteX6" fmla="*/ 5825698 w 5825698"/>
              <a:gd name="connsiteY6" fmla="*/ 3600000 h 3600000"/>
              <a:gd name="connsiteX7" fmla="*/ 0 w 5825698"/>
              <a:gd name="connsiteY7"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5698" h="3600000">
                <a:moveTo>
                  <a:pt x="806855" y="244484"/>
                </a:moveTo>
                <a:lnTo>
                  <a:pt x="806855" y="2622572"/>
                </a:lnTo>
                <a:lnTo>
                  <a:pt x="5031612" y="2622572"/>
                </a:lnTo>
                <a:lnTo>
                  <a:pt x="5031612" y="244484"/>
                </a:lnTo>
                <a:close/>
                <a:moveTo>
                  <a:pt x="0" y="0"/>
                </a:moveTo>
                <a:lnTo>
                  <a:pt x="5825698" y="0"/>
                </a:lnTo>
                <a:lnTo>
                  <a:pt x="5825698" y="3600000"/>
                </a:lnTo>
                <a:lnTo>
                  <a:pt x="0" y="3600000"/>
                </a:lnTo>
                <a:close/>
              </a:path>
            </a:pathLst>
          </a:custGeom>
        </p:spPr>
      </p:pic>
      <p:sp>
        <p:nvSpPr>
          <p:cNvPr id="17" name="Rechteck 16">
            <a:extLst>
              <a:ext uri="{FF2B5EF4-FFF2-40B4-BE49-F238E27FC236}">
                <a16:creationId xmlns:a16="http://schemas.microsoft.com/office/drawing/2014/main" id="{27EC3AAE-D297-AA10-C63F-0A9B5AD2F669}"/>
              </a:ext>
            </a:extLst>
          </p:cNvPr>
          <p:cNvSpPr/>
          <p:nvPr>
            <p:custDataLst>
              <p:tags r:id="rId1"/>
            </p:custDataLst>
          </p:nvPr>
        </p:nvSpPr>
        <p:spPr bwMode="gray">
          <a:xfrm>
            <a:off x="287524" y="915566"/>
            <a:ext cx="2952564" cy="3816772"/>
          </a:xfrm>
          <a:prstGeom prst="rect">
            <a:avLst/>
          </a:prstGeom>
          <a:noFill/>
          <a:ln w="9525" cap="flat" cmpd="sng" algn="ctr">
            <a:noFill/>
            <a:prstDash val="solid"/>
            <a:miter lim="800000"/>
          </a:ln>
          <a:effectLst/>
        </p:spPr>
        <p:txBody>
          <a:bodyPr lIns="0" tIns="0" rIns="0" bIns="0" rtlCol="0" anchor="t" anchorCtr="0"/>
          <a:lstStyle/>
          <a:p>
            <a:pPr marR="0" lvl="0" defTabSz="685800" eaLnBrk="1" fontAlgn="auto" latinLnBrk="0" hangingPunct="1">
              <a:lnSpc>
                <a:spcPct val="90000"/>
              </a:lnSpc>
              <a:spcBef>
                <a:spcPts val="600"/>
              </a:spcBef>
              <a:spcAft>
                <a:spcPts val="0"/>
              </a:spcAft>
              <a:buClr>
                <a:srgbClr val="FF8000"/>
              </a:buClr>
              <a:buSzPct val="120000"/>
              <a:tabLst/>
              <a:defRPr/>
            </a:pPr>
            <a:r>
              <a:rPr kumimoji="0" lang="en-US" sz="1400" b="0" i="0" u="none" strike="noStrike" kern="0" cap="none" spc="0" normalizeH="0" baseline="0" noProof="0" dirty="0">
                <a:ln>
                  <a:noFill/>
                </a:ln>
                <a:solidFill>
                  <a:srgbClr val="000000"/>
                </a:solidFill>
                <a:effectLst/>
                <a:uLnTx/>
                <a:uFillTx/>
                <a:latin typeface="+mj-lt"/>
                <a:ea typeface="+mn-ea"/>
                <a:cs typeface="+mn-cs"/>
              </a:rPr>
              <a:t>Interactive navigation on the time scale allows surveying and finding significant data events from a broad range to a small interval</a:t>
            </a:r>
          </a:p>
          <a:p>
            <a:pPr marL="216000" marR="0" lvl="0" indent="-216000" defTabSz="685800" eaLnBrk="1" fontAlgn="auto" latinLnBrk="0" hangingPunct="1">
              <a:lnSpc>
                <a:spcPct val="90000"/>
              </a:lnSpc>
              <a:spcBef>
                <a:spcPts val="600"/>
              </a:spcBef>
              <a:spcAft>
                <a:spcPts val="0"/>
              </a:spcAft>
              <a:buClr>
                <a:schemeClr val="accent6"/>
              </a:buClr>
              <a:buSzPct val="120000"/>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ea typeface="+mn-ea"/>
                <a:cs typeface="+mn-cs"/>
              </a:rPr>
              <a:t>Changing scale from hour to day to week and back as well </a:t>
            </a:r>
            <a:br>
              <a:rPr kumimoji="0" lang="en-US" sz="1400" b="0" i="0" u="none" strike="noStrike" kern="0" cap="none" spc="0" normalizeH="0" baseline="0" noProof="0" dirty="0">
                <a:ln>
                  <a:noFill/>
                </a:ln>
                <a:solidFill>
                  <a:srgbClr val="000000"/>
                </a:solidFill>
                <a:effectLst/>
                <a:uLnTx/>
                <a:uFillTx/>
                <a:ea typeface="+mn-ea"/>
                <a:cs typeface="+mn-cs"/>
              </a:rPr>
            </a:br>
            <a:r>
              <a:rPr kumimoji="0" lang="en-US" sz="1400" b="0" i="0" u="none" strike="noStrike" kern="0" cap="none" spc="0" normalizeH="0" baseline="0" noProof="0" dirty="0">
                <a:ln>
                  <a:noFill/>
                </a:ln>
                <a:solidFill>
                  <a:srgbClr val="000000"/>
                </a:solidFill>
                <a:effectLst/>
                <a:uLnTx/>
                <a:uFillTx/>
                <a:ea typeface="+mn-ea"/>
                <a:cs typeface="+mn-cs"/>
              </a:rPr>
              <a:t>as </a:t>
            </a:r>
            <a:r>
              <a:rPr kumimoji="0" lang="en-US" sz="1400" b="0" i="0" u="none" strike="noStrike" kern="0" cap="none" spc="0" normalizeH="0" baseline="0" noProof="0" dirty="0">
                <a:ln>
                  <a:noFill/>
                </a:ln>
                <a:solidFill>
                  <a:srgbClr val="000000"/>
                </a:solidFill>
                <a:effectLst/>
                <a:uLnTx/>
                <a:uFillTx/>
                <a:latin typeface="+mj-lt"/>
                <a:ea typeface="+mn-ea"/>
                <a:cs typeface="+mn-cs"/>
              </a:rPr>
              <a:t>interactive interval selection</a:t>
            </a:r>
          </a:p>
          <a:p>
            <a:pPr marL="216000" marR="0" lvl="0" indent="-216000" defTabSz="685800" eaLnBrk="1" fontAlgn="auto" latinLnBrk="0" hangingPunct="1">
              <a:lnSpc>
                <a:spcPct val="90000"/>
              </a:lnSpc>
              <a:spcBef>
                <a:spcPts val="600"/>
              </a:spcBef>
              <a:spcAft>
                <a:spcPts val="0"/>
              </a:spcAft>
              <a:buClr>
                <a:schemeClr val="accent6"/>
              </a:buClr>
              <a:buSzPct val="120000"/>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ea typeface="+mn-ea"/>
                <a:cs typeface="+mn-cs"/>
              </a:rPr>
              <a:t>Graphics can display </a:t>
            </a:r>
            <a:r>
              <a:rPr kumimoji="0" lang="en-US" sz="1400" b="0" i="0" u="none" strike="noStrike" kern="0" cap="none" spc="0" normalizeH="0" baseline="0" noProof="0" dirty="0">
                <a:ln>
                  <a:noFill/>
                </a:ln>
                <a:solidFill>
                  <a:srgbClr val="000000"/>
                </a:solidFill>
                <a:effectLst/>
                <a:uLnTx/>
                <a:uFillTx/>
                <a:latin typeface="+mj-lt"/>
                <a:ea typeface="+mn-ea"/>
                <a:cs typeface="+mn-cs"/>
              </a:rPr>
              <a:t>real time</a:t>
            </a:r>
            <a:r>
              <a:rPr kumimoji="0" lang="en-US" sz="1400" b="0" i="0" u="none" strike="noStrike" kern="0" cap="none" spc="0" normalizeH="0" baseline="30000" noProof="0" dirty="0">
                <a:ln>
                  <a:noFill/>
                </a:ln>
                <a:solidFill>
                  <a:srgbClr val="000000"/>
                </a:solidFill>
                <a:effectLst/>
                <a:uLnTx/>
                <a:uFillTx/>
                <a:latin typeface="+mj-lt"/>
                <a:ea typeface="+mn-ea"/>
                <a:cs typeface="+mn-cs"/>
              </a:rPr>
              <a:t>1</a:t>
            </a:r>
            <a:r>
              <a:rPr kumimoji="0" lang="en-US" sz="1400" b="0" i="0" u="none" strike="noStrike" kern="0" cap="none" spc="0" normalizeH="0" baseline="0" noProof="0" dirty="0">
                <a:ln>
                  <a:noFill/>
                </a:ln>
                <a:solidFill>
                  <a:srgbClr val="000000"/>
                </a:solidFill>
                <a:effectLst/>
                <a:uLnTx/>
                <a:uFillTx/>
                <a:latin typeface="+mj-lt"/>
                <a:ea typeface="+mn-ea"/>
                <a:cs typeface="+mn-cs"/>
              </a:rPr>
              <a:t> data, with automatic display update</a:t>
            </a:r>
          </a:p>
        </p:txBody>
      </p:sp>
      <p:sp>
        <p:nvSpPr>
          <p:cNvPr id="19" name="四角形吹き出し 12">
            <a:extLst>
              <a:ext uri="{FF2B5EF4-FFF2-40B4-BE49-F238E27FC236}">
                <a16:creationId xmlns:a16="http://schemas.microsoft.com/office/drawing/2014/main" id="{6B5925AC-5850-3DBF-E477-3614190737AA}"/>
              </a:ext>
            </a:extLst>
          </p:cNvPr>
          <p:cNvSpPr/>
          <p:nvPr/>
        </p:nvSpPr>
        <p:spPr bwMode="gray">
          <a:xfrm>
            <a:off x="6480448" y="3651870"/>
            <a:ext cx="2124000" cy="288000"/>
          </a:xfrm>
          <a:prstGeom prst="flowChartProcess">
            <a:avLst/>
          </a:prstGeom>
          <a:solidFill>
            <a:schemeClr val="bg1"/>
          </a:solidFill>
          <a:ln w="19050" cap="flat" cmpd="sng" algn="ctr">
            <a:solidFill>
              <a:schemeClr val="accent6"/>
            </a:solidFill>
            <a:prstDash val="solid"/>
            <a:miter lim="800000"/>
          </a:ln>
          <a:effectLst/>
        </p:spPr>
        <p:txBody>
          <a:bodyPr lIns="72000" tIns="72000" rIns="72000" bIns="72000" rtlCol="0" anchor="ctr" anchorCtr="0"/>
          <a:lstStyle/>
          <a:p>
            <a:pPr defTabSz="685800">
              <a:lnSpc>
                <a:spcPct val="90000"/>
              </a:lnSpc>
              <a:spcBef>
                <a:spcPts val="600"/>
              </a:spcBef>
              <a:buClr>
                <a:srgbClr val="FF8000"/>
              </a:buClr>
              <a:buSzPct val="120000"/>
            </a:pPr>
            <a:r>
              <a:rPr lang="en-US" altLang="ja-JP" sz="1100" kern="0" dirty="0">
                <a:solidFill>
                  <a:srgbClr val="000000"/>
                </a:solidFill>
                <a:latin typeface="+mj-lt"/>
              </a:rPr>
              <a:t>Zoom in on a specific interval</a:t>
            </a:r>
          </a:p>
        </p:txBody>
      </p:sp>
      <p:sp>
        <p:nvSpPr>
          <p:cNvPr id="22" name="四角形吹き出し 16">
            <a:extLst>
              <a:ext uri="{FF2B5EF4-FFF2-40B4-BE49-F238E27FC236}">
                <a16:creationId xmlns:a16="http://schemas.microsoft.com/office/drawing/2014/main" id="{FC86A612-816E-531B-3914-81D2B47D150D}"/>
              </a:ext>
            </a:extLst>
          </p:cNvPr>
          <p:cNvSpPr/>
          <p:nvPr/>
        </p:nvSpPr>
        <p:spPr bwMode="gray">
          <a:xfrm>
            <a:off x="6732240" y="1239634"/>
            <a:ext cx="1548000" cy="288000"/>
          </a:xfrm>
          <a:prstGeom prst="flowChartProcess">
            <a:avLst/>
          </a:prstGeom>
          <a:solidFill>
            <a:schemeClr val="bg1"/>
          </a:solidFill>
          <a:ln w="19050" cap="flat" cmpd="sng" algn="ctr">
            <a:solidFill>
              <a:schemeClr val="accent6"/>
            </a:solidFill>
            <a:prstDash val="solid"/>
            <a:miter lim="800000"/>
          </a:ln>
          <a:effectLst/>
        </p:spPr>
        <p:txBody>
          <a:bodyPr lIns="72000" tIns="72000" rIns="72000" bIns="72000" rtlCol="0" anchor="ctr" anchorCtr="0"/>
          <a:lstStyle/>
          <a:p>
            <a:pPr defTabSz="685800">
              <a:lnSpc>
                <a:spcPct val="90000"/>
              </a:lnSpc>
              <a:spcBef>
                <a:spcPts val="600"/>
              </a:spcBef>
              <a:buClr>
                <a:srgbClr val="FF8000"/>
              </a:buClr>
              <a:buSzPct val="120000"/>
            </a:pPr>
            <a:r>
              <a:rPr lang="en-US" altLang="ja-JP" sz="1100" kern="0" dirty="0">
                <a:solidFill>
                  <a:srgbClr val="000000"/>
                </a:solidFill>
                <a:latin typeface="+mj-lt"/>
              </a:rPr>
              <a:t>Change scale at will</a:t>
            </a:r>
          </a:p>
        </p:txBody>
      </p:sp>
      <p:cxnSp>
        <p:nvCxnSpPr>
          <p:cNvPr id="23" name="Gerader Verbinder 22">
            <a:extLst>
              <a:ext uri="{FF2B5EF4-FFF2-40B4-BE49-F238E27FC236}">
                <a16:creationId xmlns:a16="http://schemas.microsoft.com/office/drawing/2014/main" id="{3E5143BE-EE06-8AFE-399E-FFFFA2896843}"/>
              </a:ext>
            </a:extLst>
          </p:cNvPr>
          <p:cNvCxnSpPr>
            <a:cxnSpLocks/>
          </p:cNvCxnSpPr>
          <p:nvPr/>
        </p:nvCxnSpPr>
        <p:spPr bwMode="gray">
          <a:xfrm>
            <a:off x="8064388" y="3471850"/>
            <a:ext cx="0" cy="180000"/>
          </a:xfrm>
          <a:prstGeom prst="line">
            <a:avLst/>
          </a:prstGeom>
          <a:ln w="19050" cap="rnd">
            <a:solidFill>
              <a:schemeClr val="accent6"/>
            </a:solidFill>
            <a:round/>
            <a:headEnd type="oval"/>
          </a:ln>
        </p:spPr>
        <p:style>
          <a:lnRef idx="1">
            <a:schemeClr val="accent1"/>
          </a:lnRef>
          <a:fillRef idx="0">
            <a:schemeClr val="accent1"/>
          </a:fillRef>
          <a:effectRef idx="0">
            <a:schemeClr val="accent1"/>
          </a:effectRef>
          <a:fontRef idx="minor">
            <a:schemeClr val="tx1"/>
          </a:fontRef>
        </p:style>
      </p:cxnSp>
      <p:sp>
        <p:nvSpPr>
          <p:cNvPr id="25" name="Rechteck 24">
            <a:extLst>
              <a:ext uri="{FF2B5EF4-FFF2-40B4-BE49-F238E27FC236}">
                <a16:creationId xmlns:a16="http://schemas.microsoft.com/office/drawing/2014/main" id="{6CD7D82C-4E06-E06E-AD0E-42D4382BDB59}"/>
              </a:ext>
            </a:extLst>
          </p:cNvPr>
          <p:cNvSpPr/>
          <p:nvPr>
            <p:custDataLst>
              <p:tags r:id="rId2"/>
            </p:custDataLst>
          </p:nvPr>
        </p:nvSpPr>
        <p:spPr bwMode="gray">
          <a:xfrm>
            <a:off x="288476" y="4587974"/>
            <a:ext cx="8568000" cy="144000"/>
          </a:xfrm>
          <a:prstGeom prst="rect">
            <a:avLst/>
          </a:prstGeom>
          <a:noFill/>
          <a:ln w="12700" cap="flat" cmpd="sng" algn="ctr">
            <a:noFill/>
            <a:prstDash val="solid"/>
            <a:miter lim="800000"/>
          </a:ln>
          <a:effectLst/>
        </p:spPr>
        <p:txBody>
          <a:bodyPr lIns="0" tIns="0" rIns="0" bIns="0" rtlCol="0" anchor="b"/>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800" b="0" i="0" u="none" strike="noStrike" kern="0" cap="none" spc="0" normalizeH="0" baseline="30000" noProof="0" dirty="0">
                <a:ln>
                  <a:noFill/>
                </a:ln>
                <a:solidFill>
                  <a:srgbClr val="000000"/>
                </a:solidFill>
                <a:effectLst/>
                <a:uLnTx/>
                <a:uFillTx/>
                <a:latin typeface="Fujitsu Infinity Pro"/>
                <a:ea typeface="+mn-ea"/>
                <a:cs typeface="+mn-cs"/>
              </a:rPr>
              <a:t>1</a:t>
            </a:r>
            <a:r>
              <a:rPr kumimoji="0" lang="en-US" sz="800" b="0" i="0" u="none" strike="noStrike" kern="0" cap="none" spc="0" normalizeH="0" baseline="0" noProof="0" dirty="0">
                <a:ln>
                  <a:noFill/>
                </a:ln>
                <a:solidFill>
                  <a:srgbClr val="000000"/>
                </a:solidFill>
                <a:effectLst/>
                <a:uLnTx/>
                <a:uFillTx/>
                <a:latin typeface="Fujitsu Infinity Pro"/>
                <a:ea typeface="+mn-ea"/>
                <a:cs typeface="+mn-cs"/>
              </a:rPr>
              <a:t> 30 sec. interval</a:t>
            </a:r>
          </a:p>
        </p:txBody>
      </p:sp>
      <p:sp>
        <p:nvSpPr>
          <p:cNvPr id="28" name="Freihandform: Form 27">
            <a:extLst>
              <a:ext uri="{FF2B5EF4-FFF2-40B4-BE49-F238E27FC236}">
                <a16:creationId xmlns:a16="http://schemas.microsoft.com/office/drawing/2014/main" id="{D4BCD388-456F-6FB9-0B21-A76327ABDA9F}"/>
              </a:ext>
            </a:extLst>
          </p:cNvPr>
          <p:cNvSpPr/>
          <p:nvPr/>
        </p:nvSpPr>
        <p:spPr bwMode="gray">
          <a:xfrm>
            <a:off x="8280412" y="1383638"/>
            <a:ext cx="288000" cy="144000"/>
          </a:xfrm>
          <a:custGeom>
            <a:avLst/>
            <a:gdLst>
              <a:gd name="connsiteX0" fmla="*/ 0 w 209550"/>
              <a:gd name="connsiteY0" fmla="*/ 0 h 238125"/>
              <a:gd name="connsiteX1" fmla="*/ 209550 w 209550"/>
              <a:gd name="connsiteY1" fmla="*/ 0 h 238125"/>
              <a:gd name="connsiteX2" fmla="*/ 209550 w 209550"/>
              <a:gd name="connsiteY2" fmla="*/ 238125 h 238125"/>
            </a:gdLst>
            <a:ahLst/>
            <a:cxnLst>
              <a:cxn ang="0">
                <a:pos x="connsiteX0" y="connsiteY0"/>
              </a:cxn>
              <a:cxn ang="0">
                <a:pos x="connsiteX1" y="connsiteY1"/>
              </a:cxn>
              <a:cxn ang="0">
                <a:pos x="connsiteX2" y="connsiteY2"/>
              </a:cxn>
            </a:cxnLst>
            <a:rect l="l" t="t" r="r" b="b"/>
            <a:pathLst>
              <a:path w="209550" h="238125">
                <a:moveTo>
                  <a:pt x="0" y="0"/>
                </a:moveTo>
                <a:lnTo>
                  <a:pt x="209550" y="0"/>
                </a:lnTo>
                <a:lnTo>
                  <a:pt x="209550" y="238125"/>
                </a:lnTo>
              </a:path>
            </a:pathLst>
          </a:custGeom>
          <a:ln w="19050" cap="rnd">
            <a:solidFill>
              <a:schemeClr val="accent6"/>
            </a:solidFill>
            <a:round/>
            <a:headEnd type="none"/>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36717889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custDataLst>
              <p:tags r:id="rId1"/>
            </p:custDataLst>
          </p:nvPr>
        </p:nvSpPr>
        <p:spPr bwMode="gray"/>
        <p:txBody>
          <a:bodyPr/>
          <a:lstStyle/>
          <a:p>
            <a:r>
              <a:rPr lang="en-US" dirty="0"/>
              <a:t>Advanced Copy functions</a:t>
            </a:r>
          </a:p>
        </p:txBody>
      </p:sp>
      <p:sp>
        <p:nvSpPr>
          <p:cNvPr id="230" name="Rechteck 229">
            <a:extLst>
              <a:ext uri="{FF2B5EF4-FFF2-40B4-BE49-F238E27FC236}">
                <a16:creationId xmlns:a16="http://schemas.microsoft.com/office/drawing/2014/main" id="{97ACB9FB-429D-C598-0424-2FB6B3C098EE}"/>
              </a:ext>
            </a:extLst>
          </p:cNvPr>
          <p:cNvSpPr/>
          <p:nvPr>
            <p:custDataLst>
              <p:tags r:id="rId2"/>
            </p:custDataLst>
          </p:nvPr>
        </p:nvSpPr>
        <p:spPr bwMode="gray">
          <a:xfrm>
            <a:off x="4752020" y="1203638"/>
            <a:ext cx="2016000" cy="1296000"/>
          </a:xfrm>
          <a:prstGeom prst="rect">
            <a:avLst/>
          </a:prstGeom>
          <a:solidFill>
            <a:srgbClr val="EFEFEF"/>
          </a:solidFill>
          <a:ln w="9525" cap="rnd" cmpd="sng" algn="ctr">
            <a:noFill/>
            <a:prstDash val="solid"/>
          </a:ln>
          <a:effectLst/>
        </p:spPr>
        <p:txBody>
          <a:bodyPr lIns="72000" tIns="72000" rIns="72000" bIns="72000" rtlCol="0" anchor="b" anchorCtr="0">
            <a:noAutofit/>
          </a:bodyPr>
          <a:lstStyle/>
          <a:p>
            <a:pPr marL="0" marR="0" lvl="0" indent="0" algn="ctr" defTabSz="914400" eaLnBrk="1" fontAlgn="auto" latinLnBrk="0" hangingPunct="1">
              <a:lnSpc>
                <a:spcPct val="90000"/>
              </a:lnSpc>
              <a:spcBef>
                <a:spcPts val="400"/>
              </a:spcBef>
              <a:spcAft>
                <a:spcPts val="0"/>
              </a:spcAft>
              <a:buClr>
                <a:srgbClr val="A30B1A"/>
              </a:buClr>
              <a:buSzTx/>
              <a:buFontTx/>
              <a:buNone/>
              <a:tabLst/>
              <a:defRPr/>
            </a:pPr>
            <a:r>
              <a:rPr kumimoji="0" lang="en-US" sz="1000" i="0" u="none" strike="noStrike" kern="0" cap="none" spc="0" normalizeH="0" baseline="0" noProof="0" dirty="0">
                <a:ln>
                  <a:noFill/>
                </a:ln>
                <a:effectLst/>
                <a:uLnTx/>
                <a:uFillTx/>
                <a:ea typeface="+mn-ea"/>
                <a:cs typeface="+mn-cs"/>
              </a:rPr>
              <a:t>Copies all source data </a:t>
            </a:r>
            <a:br>
              <a:rPr kumimoji="0" lang="en-US" sz="1000" i="0" u="none" strike="noStrike" kern="0" cap="none" spc="0" normalizeH="0" baseline="0" noProof="0" dirty="0">
                <a:ln>
                  <a:noFill/>
                </a:ln>
                <a:effectLst/>
                <a:uLnTx/>
                <a:uFillTx/>
                <a:ea typeface="+mn-ea"/>
                <a:cs typeface="+mn-cs"/>
              </a:rPr>
            </a:br>
            <a:r>
              <a:rPr kumimoji="0" lang="en-US" sz="1000" i="0" u="none" strike="noStrike" kern="0" cap="none" spc="0" normalizeH="0" baseline="0" noProof="0" dirty="0">
                <a:ln>
                  <a:noFill/>
                </a:ln>
                <a:effectLst/>
                <a:uLnTx/>
                <a:uFillTx/>
                <a:ea typeface="+mn-ea"/>
                <a:cs typeface="+mn-cs"/>
              </a:rPr>
              <a:t>(Creates a copy at the time </a:t>
            </a:r>
            <a:br>
              <a:rPr kumimoji="0" lang="en-US" sz="1000" i="0" u="none" strike="noStrike" kern="0" cap="none" spc="0" normalizeH="0" baseline="0" noProof="0" dirty="0">
                <a:ln>
                  <a:noFill/>
                </a:ln>
                <a:effectLst/>
                <a:uLnTx/>
                <a:uFillTx/>
                <a:ea typeface="+mn-ea"/>
                <a:cs typeface="+mn-cs"/>
              </a:rPr>
            </a:br>
            <a:r>
              <a:rPr kumimoji="0" lang="en-US" sz="1000" i="0" u="none" strike="noStrike" kern="0" cap="none" spc="0" normalizeH="0" baseline="0" noProof="0" dirty="0">
                <a:ln>
                  <a:noFill/>
                </a:ln>
                <a:effectLst/>
                <a:uLnTx/>
                <a:uFillTx/>
                <a:ea typeface="+mn-ea"/>
                <a:cs typeface="+mn-cs"/>
              </a:rPr>
              <a:t>of instruction)</a:t>
            </a:r>
          </a:p>
        </p:txBody>
      </p:sp>
      <p:sp>
        <p:nvSpPr>
          <p:cNvPr id="231" name="Rechteck 230">
            <a:extLst>
              <a:ext uri="{FF2B5EF4-FFF2-40B4-BE49-F238E27FC236}">
                <a16:creationId xmlns:a16="http://schemas.microsoft.com/office/drawing/2014/main" id="{4D766923-762E-712F-1B23-80DC33D87BFB}"/>
              </a:ext>
            </a:extLst>
          </p:cNvPr>
          <p:cNvSpPr/>
          <p:nvPr>
            <p:custDataLst>
              <p:tags r:id="rId3"/>
            </p:custDataLst>
          </p:nvPr>
        </p:nvSpPr>
        <p:spPr bwMode="gray">
          <a:xfrm>
            <a:off x="6840196" y="3075774"/>
            <a:ext cx="2016000" cy="1656000"/>
          </a:xfrm>
          <a:prstGeom prst="rect">
            <a:avLst/>
          </a:prstGeom>
          <a:solidFill>
            <a:srgbClr val="EFEFEF"/>
          </a:solidFill>
          <a:ln w="9525" cap="rnd" cmpd="sng" algn="ctr">
            <a:noFill/>
            <a:prstDash val="solid"/>
          </a:ln>
          <a:effectLst/>
        </p:spPr>
        <p:txBody>
          <a:bodyPr lIns="72000" tIns="72000" rIns="72000" bIns="72000" rtlCol="0" anchor="b" anchorCtr="0">
            <a:noAutofit/>
          </a:bodyPr>
          <a:lstStyle/>
          <a:p>
            <a:pPr marL="0" marR="0" lvl="0" indent="0" algn="ctr" defTabSz="914400" eaLnBrk="1" fontAlgn="auto" latinLnBrk="0" hangingPunct="1">
              <a:lnSpc>
                <a:spcPct val="90000"/>
              </a:lnSpc>
              <a:spcBef>
                <a:spcPts val="400"/>
              </a:spcBef>
              <a:spcAft>
                <a:spcPts val="0"/>
              </a:spcAft>
              <a:buClr>
                <a:srgbClr val="A30B1A"/>
              </a:buClr>
              <a:buSzTx/>
              <a:buFontTx/>
              <a:buNone/>
              <a:tabLst/>
              <a:defRPr/>
            </a:pPr>
            <a:r>
              <a:rPr kumimoji="0" lang="en-US" sz="1000" i="0" u="none" strike="noStrike" kern="0" cap="none" spc="0" normalizeH="0" baseline="0" noProof="0" dirty="0">
                <a:ln>
                  <a:noFill/>
                </a:ln>
                <a:effectLst/>
                <a:uLnTx/>
                <a:uFillTx/>
                <a:ea typeface="+mn-ea"/>
                <a:cs typeface="+mn-cs"/>
              </a:rPr>
              <a:t>Copy all source data initially, </a:t>
            </a:r>
            <a:br>
              <a:rPr kumimoji="0" lang="en-US" sz="1000" i="0" u="none" strike="noStrike" kern="0" cap="none" spc="0" normalizeH="0" baseline="0" noProof="0" dirty="0">
                <a:ln>
                  <a:noFill/>
                </a:ln>
                <a:effectLst/>
                <a:uLnTx/>
                <a:uFillTx/>
                <a:ea typeface="+mn-ea"/>
                <a:cs typeface="+mn-cs"/>
              </a:rPr>
            </a:br>
            <a:r>
              <a:rPr kumimoji="0" lang="en-US" sz="1000" i="0" u="none" strike="noStrike" kern="0" cap="none" spc="0" normalizeH="0" baseline="0" noProof="0" dirty="0">
                <a:ln>
                  <a:noFill/>
                </a:ln>
                <a:effectLst/>
                <a:uLnTx/>
                <a:uFillTx/>
                <a:ea typeface="+mn-ea"/>
                <a:cs typeface="+mn-cs"/>
              </a:rPr>
              <a:t>then updated portions are reflected to destination</a:t>
            </a:r>
          </a:p>
        </p:txBody>
      </p:sp>
      <p:sp>
        <p:nvSpPr>
          <p:cNvPr id="232" name="Zylinder 231">
            <a:extLst>
              <a:ext uri="{FF2B5EF4-FFF2-40B4-BE49-F238E27FC236}">
                <a16:creationId xmlns:a16="http://schemas.microsoft.com/office/drawing/2014/main" id="{6EEC64C8-FB60-837A-634B-817B9938DB0B}"/>
              </a:ext>
            </a:extLst>
          </p:cNvPr>
          <p:cNvSpPr/>
          <p:nvPr/>
        </p:nvSpPr>
        <p:spPr bwMode="gray">
          <a:xfrm>
            <a:off x="4896080" y="1527624"/>
            <a:ext cx="396000" cy="360050"/>
          </a:xfrm>
          <a:prstGeom prst="can">
            <a:avLst/>
          </a:prstGeom>
          <a:gradFill>
            <a:gsLst>
              <a:gs pos="30000">
                <a:schemeClr val="accent6"/>
              </a:gs>
              <a:gs pos="90000">
                <a:srgbClr val="FF8000"/>
              </a:gs>
            </a:gsLst>
            <a:lin ang="2700000" scaled="0"/>
          </a:gradFill>
          <a:ln w="9525" cap="flat">
            <a:noFill/>
            <a:prstDash val="solid"/>
            <a:miter/>
          </a:ln>
        </p:spPr>
        <p:txBody>
          <a:bodyPr lIns="72000" tIns="72000" rIns="72000" bIns="72000" rtlCol="0" anchor="ctr">
            <a:noAutofit/>
          </a:bodyPr>
          <a:lstStyle/>
          <a:p>
            <a:pPr algn="ctr" defTabSz="914400">
              <a:lnSpc>
                <a:spcPct val="90000"/>
              </a:lnSpc>
            </a:pPr>
            <a:endParaRPr lang="en-US" sz="1400" kern="0" dirty="0">
              <a:solidFill>
                <a:srgbClr val="FFFFFF"/>
              </a:solidFill>
            </a:endParaRPr>
          </a:p>
        </p:txBody>
      </p:sp>
      <p:sp>
        <p:nvSpPr>
          <p:cNvPr id="233" name="Zylinder 232">
            <a:extLst>
              <a:ext uri="{FF2B5EF4-FFF2-40B4-BE49-F238E27FC236}">
                <a16:creationId xmlns:a16="http://schemas.microsoft.com/office/drawing/2014/main" id="{C6CAB842-2B8C-9C8C-C8F8-BB2F077E5803}"/>
              </a:ext>
            </a:extLst>
          </p:cNvPr>
          <p:cNvSpPr/>
          <p:nvPr>
            <p:custDataLst>
              <p:tags r:id="rId4"/>
            </p:custDataLst>
          </p:nvPr>
        </p:nvSpPr>
        <p:spPr bwMode="gray">
          <a:xfrm>
            <a:off x="6228272" y="1527624"/>
            <a:ext cx="396000" cy="360050"/>
          </a:xfrm>
          <a:prstGeom prst="can">
            <a:avLst/>
          </a:prstGeom>
          <a:gradFill>
            <a:gsLst>
              <a:gs pos="30000">
                <a:schemeClr val="accent6"/>
              </a:gs>
              <a:gs pos="90000">
                <a:srgbClr val="FF8000"/>
              </a:gs>
            </a:gsLst>
            <a:lin ang="2700000" scaled="0"/>
          </a:gradFill>
          <a:ln w="9525" cap="flat">
            <a:noFill/>
            <a:prstDash val="solid"/>
            <a:miter/>
          </a:ln>
        </p:spPr>
        <p:txBody>
          <a:bodyPr lIns="72000" tIns="72000" rIns="72000" bIns="72000" rtlCol="0" anchor="ctr">
            <a:noAutofit/>
          </a:bodyPr>
          <a:lstStyle/>
          <a:p>
            <a:pPr algn="ctr" defTabSz="914400">
              <a:lnSpc>
                <a:spcPct val="90000"/>
              </a:lnSpc>
            </a:pPr>
            <a:endParaRPr lang="en-US" sz="1400" kern="0" dirty="0">
              <a:solidFill>
                <a:srgbClr val="FFFFFF"/>
              </a:solidFill>
            </a:endParaRPr>
          </a:p>
        </p:txBody>
      </p:sp>
      <p:sp>
        <p:nvSpPr>
          <p:cNvPr id="235" name="Rechteck 234">
            <a:extLst>
              <a:ext uri="{FF2B5EF4-FFF2-40B4-BE49-F238E27FC236}">
                <a16:creationId xmlns:a16="http://schemas.microsoft.com/office/drawing/2014/main" id="{A897D89A-4DF2-A606-3679-64F619A53B40}"/>
              </a:ext>
            </a:extLst>
          </p:cNvPr>
          <p:cNvSpPr/>
          <p:nvPr>
            <p:custDataLst>
              <p:tags r:id="rId5"/>
            </p:custDataLst>
          </p:nvPr>
        </p:nvSpPr>
        <p:spPr bwMode="gray">
          <a:xfrm>
            <a:off x="4788092" y="1311594"/>
            <a:ext cx="612000" cy="216030"/>
          </a:xfrm>
          <a:prstGeom prst="rect">
            <a:avLst/>
          </a:prstGeom>
          <a:noFill/>
          <a:ln w="9525" cap="flat" cmpd="sng" algn="ctr">
            <a:noFill/>
            <a:prstDash val="solid"/>
          </a:ln>
          <a:effectLst/>
        </p:spPr>
        <p:txBody>
          <a:bodyPr lIns="0" tIns="0" rIns="0" bIns="0" rtlCol="0" anchor="ctr" anchorCtr="0">
            <a:noAutofit/>
          </a:bodyPr>
          <a:lstStyle/>
          <a:p>
            <a:pPr marL="0" marR="0" lvl="0" indent="0" algn="ctr" defTabSz="914400" eaLnBrk="1" fontAlgn="auto" latinLnBrk="0" hangingPunct="1">
              <a:lnSpc>
                <a:spcPct val="90000"/>
              </a:lnSpc>
              <a:spcBef>
                <a:spcPts val="200"/>
              </a:spcBef>
              <a:spcAft>
                <a:spcPts val="0"/>
              </a:spcAft>
              <a:buClr>
                <a:srgbClr val="A30B1A"/>
              </a:buClr>
              <a:buSzTx/>
              <a:buFontTx/>
              <a:buNone/>
              <a:tabLst/>
              <a:defRPr/>
            </a:pPr>
            <a:r>
              <a:rPr kumimoji="0" lang="en-US" sz="800" i="0" u="none" strike="noStrike" kern="0" cap="none" spc="0" normalizeH="0" baseline="0" noProof="0" dirty="0">
                <a:ln>
                  <a:noFill/>
                </a:ln>
                <a:effectLst/>
                <a:uLnTx/>
                <a:uFillTx/>
                <a:ea typeface="+mn-ea"/>
                <a:cs typeface="+mn-cs"/>
              </a:rPr>
              <a:t>Source</a:t>
            </a:r>
          </a:p>
        </p:txBody>
      </p:sp>
      <p:sp>
        <p:nvSpPr>
          <p:cNvPr id="236" name="Rechteck 235">
            <a:extLst>
              <a:ext uri="{FF2B5EF4-FFF2-40B4-BE49-F238E27FC236}">
                <a16:creationId xmlns:a16="http://schemas.microsoft.com/office/drawing/2014/main" id="{28867385-21D9-20C0-ADD4-632C9C291AD2}"/>
              </a:ext>
            </a:extLst>
          </p:cNvPr>
          <p:cNvSpPr/>
          <p:nvPr>
            <p:custDataLst>
              <p:tags r:id="rId6"/>
            </p:custDataLst>
          </p:nvPr>
        </p:nvSpPr>
        <p:spPr bwMode="gray">
          <a:xfrm>
            <a:off x="6120172" y="1311594"/>
            <a:ext cx="612000" cy="216030"/>
          </a:xfrm>
          <a:prstGeom prst="rect">
            <a:avLst/>
          </a:prstGeom>
          <a:noFill/>
          <a:ln w="9525" cap="flat" cmpd="sng" algn="ctr">
            <a:noFill/>
            <a:prstDash val="solid"/>
          </a:ln>
          <a:effectLst/>
        </p:spPr>
        <p:txBody>
          <a:bodyPr lIns="0" tIns="0" rIns="0" bIns="0" rtlCol="0" anchor="ctr" anchorCtr="0">
            <a:noAutofit/>
          </a:bodyPr>
          <a:lstStyle/>
          <a:p>
            <a:pPr marL="0" marR="0" lvl="0" indent="0" algn="ctr" defTabSz="914400" eaLnBrk="1" fontAlgn="auto" latinLnBrk="0" hangingPunct="1">
              <a:lnSpc>
                <a:spcPct val="90000"/>
              </a:lnSpc>
              <a:spcBef>
                <a:spcPts val="200"/>
              </a:spcBef>
              <a:spcAft>
                <a:spcPts val="0"/>
              </a:spcAft>
              <a:buClr>
                <a:srgbClr val="A30B1A"/>
              </a:buClr>
              <a:buSzTx/>
              <a:buFontTx/>
              <a:buNone/>
              <a:tabLst/>
              <a:defRPr/>
            </a:pPr>
            <a:r>
              <a:rPr kumimoji="0" lang="en-US" sz="800" i="0" u="none" strike="noStrike" kern="0" cap="none" spc="0" normalizeH="0" baseline="0" noProof="0" dirty="0">
                <a:ln>
                  <a:noFill/>
                </a:ln>
                <a:effectLst/>
                <a:uLnTx/>
                <a:uFillTx/>
                <a:ea typeface="+mn-ea"/>
                <a:cs typeface="+mn-cs"/>
              </a:rPr>
              <a:t>Destination</a:t>
            </a:r>
          </a:p>
        </p:txBody>
      </p:sp>
      <p:sp>
        <p:nvSpPr>
          <p:cNvPr id="237" name="Rechteck 236">
            <a:extLst>
              <a:ext uri="{FF2B5EF4-FFF2-40B4-BE49-F238E27FC236}">
                <a16:creationId xmlns:a16="http://schemas.microsoft.com/office/drawing/2014/main" id="{AE82212B-55C1-2322-BA09-A68555C4F1E3}"/>
              </a:ext>
            </a:extLst>
          </p:cNvPr>
          <p:cNvSpPr/>
          <p:nvPr>
            <p:custDataLst>
              <p:tags r:id="rId7"/>
            </p:custDataLst>
          </p:nvPr>
        </p:nvSpPr>
        <p:spPr bwMode="gray">
          <a:xfrm>
            <a:off x="6840476" y="1203598"/>
            <a:ext cx="2016000" cy="1296000"/>
          </a:xfrm>
          <a:prstGeom prst="rect">
            <a:avLst/>
          </a:prstGeom>
          <a:solidFill>
            <a:srgbClr val="EFEFEF"/>
          </a:solidFill>
          <a:ln w="9525" cap="rnd" cmpd="sng" algn="ctr">
            <a:noFill/>
            <a:prstDash val="solid"/>
          </a:ln>
          <a:effectLst/>
        </p:spPr>
        <p:txBody>
          <a:bodyPr lIns="72000" tIns="72000" rIns="72000" bIns="72000" rtlCol="0" anchor="b" anchorCtr="0">
            <a:noAutofit/>
          </a:bodyPr>
          <a:lstStyle/>
          <a:p>
            <a:pPr marL="0" marR="0" lvl="0" indent="0" algn="ctr" defTabSz="914400" eaLnBrk="1" fontAlgn="auto" latinLnBrk="0" hangingPunct="1">
              <a:lnSpc>
                <a:spcPct val="90000"/>
              </a:lnSpc>
              <a:spcBef>
                <a:spcPts val="400"/>
              </a:spcBef>
              <a:spcAft>
                <a:spcPts val="0"/>
              </a:spcAft>
              <a:buClr>
                <a:srgbClr val="A30B1A"/>
              </a:buClr>
              <a:buSzTx/>
              <a:buFontTx/>
              <a:buNone/>
              <a:tabLst/>
              <a:defRPr/>
            </a:pPr>
            <a:r>
              <a:rPr kumimoji="0" lang="en-US" sz="1000" i="0" u="none" strike="noStrike" kern="0" cap="none" spc="0" normalizeH="0" baseline="0" noProof="0" dirty="0">
                <a:ln>
                  <a:noFill/>
                </a:ln>
                <a:effectLst/>
                <a:uLnTx/>
                <a:uFillTx/>
                <a:ea typeface="+mn-ea"/>
                <a:cs typeface="+mn-cs"/>
              </a:rPr>
              <a:t>Copies all source data initially, </a:t>
            </a:r>
            <a:br>
              <a:rPr kumimoji="0" lang="en-US" sz="1000" i="0" u="none" strike="noStrike" kern="0" cap="none" spc="0" normalizeH="0" baseline="0" noProof="0" dirty="0">
                <a:ln>
                  <a:noFill/>
                </a:ln>
                <a:effectLst/>
                <a:uLnTx/>
                <a:uFillTx/>
                <a:ea typeface="+mn-ea"/>
                <a:cs typeface="+mn-cs"/>
              </a:rPr>
            </a:br>
            <a:r>
              <a:rPr kumimoji="0" lang="en-US" sz="1000" i="0" u="none" strike="noStrike" kern="0" cap="none" spc="0" normalizeH="0" baseline="0" noProof="0" dirty="0">
                <a:ln>
                  <a:noFill/>
                </a:ln>
                <a:effectLst/>
                <a:uLnTx/>
                <a:uFillTx/>
                <a:ea typeface="+mn-ea"/>
                <a:cs typeface="+mn-cs"/>
              </a:rPr>
              <a:t>then copies only updated portions</a:t>
            </a:r>
          </a:p>
        </p:txBody>
      </p:sp>
      <p:sp>
        <p:nvSpPr>
          <p:cNvPr id="238" name="Zylinder 237">
            <a:extLst>
              <a:ext uri="{FF2B5EF4-FFF2-40B4-BE49-F238E27FC236}">
                <a16:creationId xmlns:a16="http://schemas.microsoft.com/office/drawing/2014/main" id="{F141C77F-425F-60F3-CD9D-1C0DDD04603A}"/>
              </a:ext>
            </a:extLst>
          </p:cNvPr>
          <p:cNvSpPr/>
          <p:nvPr/>
        </p:nvSpPr>
        <p:spPr bwMode="gray">
          <a:xfrm>
            <a:off x="6984380" y="1527624"/>
            <a:ext cx="396000" cy="360050"/>
          </a:xfrm>
          <a:prstGeom prst="can">
            <a:avLst/>
          </a:prstGeom>
          <a:gradFill>
            <a:gsLst>
              <a:gs pos="30000">
                <a:schemeClr val="accent6"/>
              </a:gs>
              <a:gs pos="90000">
                <a:srgbClr val="FF8000"/>
              </a:gs>
            </a:gsLst>
            <a:lin ang="2700000" scaled="0"/>
          </a:gradFill>
          <a:ln w="9525" cap="flat">
            <a:noFill/>
            <a:prstDash val="solid"/>
            <a:miter/>
          </a:ln>
        </p:spPr>
        <p:txBody>
          <a:bodyPr lIns="72000" tIns="72000" rIns="72000" bIns="72000" rtlCol="0" anchor="ctr">
            <a:noAutofit/>
          </a:bodyPr>
          <a:lstStyle/>
          <a:p>
            <a:pPr algn="ctr" defTabSz="914400">
              <a:lnSpc>
                <a:spcPct val="90000"/>
              </a:lnSpc>
            </a:pPr>
            <a:endParaRPr lang="en-US" sz="1400" kern="0" dirty="0">
              <a:solidFill>
                <a:srgbClr val="FFFFFF"/>
              </a:solidFill>
            </a:endParaRPr>
          </a:p>
        </p:txBody>
      </p:sp>
      <p:sp>
        <p:nvSpPr>
          <p:cNvPr id="239" name="Zylinder 238">
            <a:extLst>
              <a:ext uri="{FF2B5EF4-FFF2-40B4-BE49-F238E27FC236}">
                <a16:creationId xmlns:a16="http://schemas.microsoft.com/office/drawing/2014/main" id="{A31AE1B0-8667-53D1-B8C2-40E68F2CA5A1}"/>
              </a:ext>
            </a:extLst>
          </p:cNvPr>
          <p:cNvSpPr/>
          <p:nvPr/>
        </p:nvSpPr>
        <p:spPr bwMode="gray">
          <a:xfrm>
            <a:off x="8316460" y="1527624"/>
            <a:ext cx="396000" cy="360050"/>
          </a:xfrm>
          <a:prstGeom prst="can">
            <a:avLst/>
          </a:prstGeom>
          <a:gradFill>
            <a:gsLst>
              <a:gs pos="30000">
                <a:schemeClr val="accent6"/>
              </a:gs>
              <a:gs pos="90000">
                <a:srgbClr val="FF8000"/>
              </a:gs>
            </a:gsLst>
            <a:lin ang="2700000" scaled="0"/>
          </a:gradFill>
          <a:ln w="9525" cap="flat">
            <a:noFill/>
            <a:prstDash val="solid"/>
            <a:miter/>
          </a:ln>
        </p:spPr>
        <p:txBody>
          <a:bodyPr lIns="72000" tIns="72000" rIns="72000" bIns="72000" rtlCol="0" anchor="ctr">
            <a:noAutofit/>
          </a:bodyPr>
          <a:lstStyle/>
          <a:p>
            <a:pPr algn="ctr" defTabSz="914400">
              <a:lnSpc>
                <a:spcPct val="90000"/>
              </a:lnSpc>
            </a:pPr>
            <a:endParaRPr lang="en-US" sz="1400" kern="0" dirty="0">
              <a:solidFill>
                <a:srgbClr val="FFFFFF"/>
              </a:solidFill>
            </a:endParaRPr>
          </a:p>
        </p:txBody>
      </p:sp>
      <p:sp>
        <p:nvSpPr>
          <p:cNvPr id="241" name="Rechteck 240">
            <a:extLst>
              <a:ext uri="{FF2B5EF4-FFF2-40B4-BE49-F238E27FC236}">
                <a16:creationId xmlns:a16="http://schemas.microsoft.com/office/drawing/2014/main" id="{D2674899-81C7-28B5-5454-2DD4A8C19E9D}"/>
              </a:ext>
            </a:extLst>
          </p:cNvPr>
          <p:cNvSpPr/>
          <p:nvPr>
            <p:custDataLst>
              <p:tags r:id="rId8"/>
            </p:custDataLst>
          </p:nvPr>
        </p:nvSpPr>
        <p:spPr bwMode="gray">
          <a:xfrm>
            <a:off x="6876324" y="1311594"/>
            <a:ext cx="612000" cy="216030"/>
          </a:xfrm>
          <a:prstGeom prst="rect">
            <a:avLst/>
          </a:prstGeom>
          <a:noFill/>
          <a:ln w="9525" cap="flat" cmpd="sng" algn="ctr">
            <a:noFill/>
            <a:prstDash val="solid"/>
          </a:ln>
          <a:effectLst/>
        </p:spPr>
        <p:txBody>
          <a:bodyPr lIns="0" tIns="0" rIns="0" bIns="0" rtlCol="0" anchor="ctr" anchorCtr="0">
            <a:noAutofit/>
          </a:bodyPr>
          <a:lstStyle/>
          <a:p>
            <a:pPr marL="0" marR="0" lvl="0" indent="0" algn="ctr" defTabSz="914400" eaLnBrk="1" fontAlgn="auto" latinLnBrk="0" hangingPunct="1">
              <a:lnSpc>
                <a:spcPct val="90000"/>
              </a:lnSpc>
              <a:spcBef>
                <a:spcPts val="200"/>
              </a:spcBef>
              <a:spcAft>
                <a:spcPts val="0"/>
              </a:spcAft>
              <a:buClr>
                <a:srgbClr val="A30B1A"/>
              </a:buClr>
              <a:buSzTx/>
              <a:buFontTx/>
              <a:buNone/>
              <a:tabLst/>
              <a:defRPr/>
            </a:pPr>
            <a:r>
              <a:rPr kumimoji="0" lang="en-US" sz="800" i="0" u="none" strike="noStrike" kern="0" cap="none" spc="0" normalizeH="0" baseline="0" noProof="0" dirty="0">
                <a:ln>
                  <a:noFill/>
                </a:ln>
                <a:effectLst/>
                <a:uLnTx/>
                <a:uFillTx/>
                <a:ea typeface="+mn-ea"/>
                <a:cs typeface="+mn-cs"/>
              </a:rPr>
              <a:t>Source</a:t>
            </a:r>
          </a:p>
        </p:txBody>
      </p:sp>
      <p:sp>
        <p:nvSpPr>
          <p:cNvPr id="242" name="Rechteck 241">
            <a:extLst>
              <a:ext uri="{FF2B5EF4-FFF2-40B4-BE49-F238E27FC236}">
                <a16:creationId xmlns:a16="http://schemas.microsoft.com/office/drawing/2014/main" id="{0605E290-082E-5C6A-58A6-13EBD3BA1246}"/>
              </a:ext>
            </a:extLst>
          </p:cNvPr>
          <p:cNvSpPr/>
          <p:nvPr>
            <p:custDataLst>
              <p:tags r:id="rId9"/>
            </p:custDataLst>
          </p:nvPr>
        </p:nvSpPr>
        <p:spPr bwMode="gray">
          <a:xfrm>
            <a:off x="8208404" y="1311594"/>
            <a:ext cx="612000" cy="216030"/>
          </a:xfrm>
          <a:prstGeom prst="rect">
            <a:avLst/>
          </a:prstGeom>
          <a:noFill/>
          <a:ln w="9525" cap="flat" cmpd="sng" algn="ctr">
            <a:noFill/>
            <a:prstDash val="solid"/>
          </a:ln>
          <a:effectLst/>
        </p:spPr>
        <p:txBody>
          <a:bodyPr lIns="0" tIns="0" rIns="0" bIns="0" rtlCol="0" anchor="ctr" anchorCtr="0">
            <a:noAutofit/>
          </a:bodyPr>
          <a:lstStyle/>
          <a:p>
            <a:pPr marL="0" marR="0" lvl="0" indent="0" algn="ctr" defTabSz="914400" eaLnBrk="1" fontAlgn="auto" latinLnBrk="0" hangingPunct="1">
              <a:lnSpc>
                <a:spcPct val="90000"/>
              </a:lnSpc>
              <a:spcBef>
                <a:spcPts val="200"/>
              </a:spcBef>
              <a:spcAft>
                <a:spcPts val="0"/>
              </a:spcAft>
              <a:buClr>
                <a:srgbClr val="A30B1A"/>
              </a:buClr>
              <a:buSzTx/>
              <a:buFontTx/>
              <a:buNone/>
              <a:tabLst/>
              <a:defRPr/>
            </a:pPr>
            <a:r>
              <a:rPr kumimoji="0" lang="en-US" sz="800" i="0" u="none" strike="noStrike" kern="0" cap="none" spc="0" normalizeH="0" baseline="0" noProof="0" dirty="0">
                <a:ln>
                  <a:noFill/>
                </a:ln>
                <a:effectLst/>
                <a:uLnTx/>
                <a:uFillTx/>
                <a:ea typeface="+mn-ea"/>
                <a:cs typeface="+mn-cs"/>
              </a:rPr>
              <a:t>Destination</a:t>
            </a:r>
          </a:p>
        </p:txBody>
      </p:sp>
      <p:sp>
        <p:nvSpPr>
          <p:cNvPr id="243" name="Rechteck 242">
            <a:extLst>
              <a:ext uri="{FF2B5EF4-FFF2-40B4-BE49-F238E27FC236}">
                <a16:creationId xmlns:a16="http://schemas.microsoft.com/office/drawing/2014/main" id="{006ECB8F-5EB9-0606-FF75-40535C89AB95}"/>
              </a:ext>
            </a:extLst>
          </p:cNvPr>
          <p:cNvSpPr/>
          <p:nvPr>
            <p:custDataLst>
              <p:tags r:id="rId10"/>
            </p:custDataLst>
          </p:nvPr>
        </p:nvSpPr>
        <p:spPr bwMode="gray">
          <a:xfrm>
            <a:off x="7020356" y="1707686"/>
            <a:ext cx="144000" cy="36000"/>
          </a:xfrm>
          <a:prstGeom prst="rect">
            <a:avLst/>
          </a:prstGeom>
          <a:solidFill>
            <a:schemeClr val="bg1"/>
          </a:solidFill>
          <a:ln w="9525" cap="flat" cmpd="sng" algn="ctr">
            <a:noFill/>
            <a:prstDash val="solid"/>
          </a:ln>
          <a:effectLst/>
        </p:spPr>
        <p:txBody>
          <a:bodyPr lIns="90000" tIns="46800" rIns="90000" bIns="46800" rtlCol="0" anchor="t" anchorCtr="0">
            <a:noAutofit/>
          </a:bodyPr>
          <a:lstStyle/>
          <a:p>
            <a:pPr marL="0" marR="0" lvl="0" indent="0" algn="ctr" defTabSz="914400" eaLnBrk="1" fontAlgn="auto" latinLnBrk="0" hangingPunct="1">
              <a:lnSpc>
                <a:spcPct val="90000"/>
              </a:lnSpc>
              <a:spcBef>
                <a:spcPts val="400"/>
              </a:spcBef>
              <a:spcAft>
                <a:spcPts val="0"/>
              </a:spcAft>
              <a:buClr>
                <a:srgbClr val="A30B1A"/>
              </a:buClr>
              <a:buSzTx/>
              <a:buFontTx/>
              <a:buNone/>
              <a:tabLst/>
              <a:defRPr/>
            </a:pPr>
            <a:endParaRPr kumimoji="0" lang="en-US" sz="800" i="0" u="none" strike="noStrike" kern="0" cap="none" spc="0" normalizeH="0" baseline="0" noProof="0" dirty="0">
              <a:ln>
                <a:noFill/>
              </a:ln>
              <a:effectLst/>
              <a:uLnTx/>
              <a:uFillTx/>
              <a:ea typeface="+mn-ea"/>
              <a:cs typeface="+mn-cs"/>
            </a:endParaRPr>
          </a:p>
        </p:txBody>
      </p:sp>
      <p:sp>
        <p:nvSpPr>
          <p:cNvPr id="244" name="Rechteck 243">
            <a:extLst>
              <a:ext uri="{FF2B5EF4-FFF2-40B4-BE49-F238E27FC236}">
                <a16:creationId xmlns:a16="http://schemas.microsoft.com/office/drawing/2014/main" id="{3810C0D8-A90F-FA13-BF01-0CE236E3DFBC}"/>
              </a:ext>
            </a:extLst>
          </p:cNvPr>
          <p:cNvSpPr/>
          <p:nvPr>
            <p:custDataLst>
              <p:tags r:id="rId11"/>
            </p:custDataLst>
          </p:nvPr>
        </p:nvSpPr>
        <p:spPr bwMode="gray">
          <a:xfrm>
            <a:off x="7200360" y="1779694"/>
            <a:ext cx="144000" cy="36000"/>
          </a:xfrm>
          <a:prstGeom prst="rect">
            <a:avLst/>
          </a:prstGeom>
          <a:solidFill>
            <a:schemeClr val="bg1"/>
          </a:solidFill>
          <a:ln w="9525" cap="flat" cmpd="sng" algn="ctr">
            <a:noFill/>
            <a:prstDash val="solid"/>
          </a:ln>
          <a:effectLst/>
        </p:spPr>
        <p:txBody>
          <a:bodyPr lIns="90000" tIns="46800" rIns="90000" bIns="46800" rtlCol="0" anchor="t" anchorCtr="0">
            <a:noAutofit/>
          </a:bodyPr>
          <a:lstStyle/>
          <a:p>
            <a:pPr marL="0" marR="0" lvl="0" indent="0" algn="ctr" defTabSz="914400" eaLnBrk="1" fontAlgn="auto" latinLnBrk="0" hangingPunct="1">
              <a:lnSpc>
                <a:spcPct val="90000"/>
              </a:lnSpc>
              <a:spcBef>
                <a:spcPts val="400"/>
              </a:spcBef>
              <a:spcAft>
                <a:spcPts val="0"/>
              </a:spcAft>
              <a:buClr>
                <a:srgbClr val="A30B1A"/>
              </a:buClr>
              <a:buSzTx/>
              <a:buFontTx/>
              <a:buNone/>
              <a:tabLst/>
              <a:defRPr/>
            </a:pPr>
            <a:endParaRPr kumimoji="0" lang="en-US" sz="800" i="0" u="none" strike="noStrike" kern="0" cap="none" spc="0" normalizeH="0" baseline="0" noProof="0" dirty="0">
              <a:ln>
                <a:noFill/>
              </a:ln>
              <a:effectLst/>
              <a:uLnTx/>
              <a:uFillTx/>
              <a:ea typeface="+mn-ea"/>
              <a:cs typeface="+mn-cs"/>
            </a:endParaRPr>
          </a:p>
        </p:txBody>
      </p:sp>
      <p:sp>
        <p:nvSpPr>
          <p:cNvPr id="245" name="Rechteck 244">
            <a:extLst>
              <a:ext uri="{FF2B5EF4-FFF2-40B4-BE49-F238E27FC236}">
                <a16:creationId xmlns:a16="http://schemas.microsoft.com/office/drawing/2014/main" id="{7DB1BDCC-0291-79B4-6AC3-92D38DE8A2CE}"/>
              </a:ext>
            </a:extLst>
          </p:cNvPr>
          <p:cNvSpPr/>
          <p:nvPr>
            <p:custDataLst>
              <p:tags r:id="rId12"/>
            </p:custDataLst>
          </p:nvPr>
        </p:nvSpPr>
        <p:spPr bwMode="gray">
          <a:xfrm>
            <a:off x="8352480" y="1707686"/>
            <a:ext cx="144000" cy="36000"/>
          </a:xfrm>
          <a:prstGeom prst="rect">
            <a:avLst/>
          </a:prstGeom>
          <a:solidFill>
            <a:schemeClr val="bg1"/>
          </a:solidFill>
          <a:ln w="9525" cap="flat" cmpd="sng" algn="ctr">
            <a:noFill/>
            <a:prstDash val="solid"/>
          </a:ln>
          <a:effectLst/>
        </p:spPr>
        <p:txBody>
          <a:bodyPr lIns="90000" tIns="46800" rIns="90000" bIns="46800" rtlCol="0" anchor="t" anchorCtr="0">
            <a:noAutofit/>
          </a:bodyPr>
          <a:lstStyle/>
          <a:p>
            <a:pPr marL="0" marR="0" lvl="0" indent="0" algn="ctr" defTabSz="914400" eaLnBrk="1" fontAlgn="auto" latinLnBrk="0" hangingPunct="1">
              <a:lnSpc>
                <a:spcPct val="90000"/>
              </a:lnSpc>
              <a:spcBef>
                <a:spcPts val="400"/>
              </a:spcBef>
              <a:spcAft>
                <a:spcPts val="0"/>
              </a:spcAft>
              <a:buClr>
                <a:srgbClr val="A30B1A"/>
              </a:buClr>
              <a:buSzTx/>
              <a:buFontTx/>
              <a:buNone/>
              <a:tabLst/>
              <a:defRPr/>
            </a:pPr>
            <a:endParaRPr kumimoji="0" lang="en-US" sz="800" i="0" u="none" strike="noStrike" kern="0" cap="none" spc="0" normalizeH="0" baseline="0" noProof="0" dirty="0">
              <a:ln>
                <a:noFill/>
              </a:ln>
              <a:effectLst/>
              <a:uLnTx/>
              <a:uFillTx/>
              <a:ea typeface="+mn-ea"/>
              <a:cs typeface="+mn-cs"/>
            </a:endParaRPr>
          </a:p>
        </p:txBody>
      </p:sp>
      <p:sp>
        <p:nvSpPr>
          <p:cNvPr id="246" name="Rechteck 245">
            <a:extLst>
              <a:ext uri="{FF2B5EF4-FFF2-40B4-BE49-F238E27FC236}">
                <a16:creationId xmlns:a16="http://schemas.microsoft.com/office/drawing/2014/main" id="{14B7F2FF-6AFF-1F8C-029B-42534BDB8489}"/>
              </a:ext>
            </a:extLst>
          </p:cNvPr>
          <p:cNvSpPr/>
          <p:nvPr>
            <p:custDataLst>
              <p:tags r:id="rId13"/>
            </p:custDataLst>
          </p:nvPr>
        </p:nvSpPr>
        <p:spPr bwMode="gray">
          <a:xfrm>
            <a:off x="8532484" y="1779694"/>
            <a:ext cx="144000" cy="36000"/>
          </a:xfrm>
          <a:prstGeom prst="rect">
            <a:avLst/>
          </a:prstGeom>
          <a:solidFill>
            <a:schemeClr val="bg1"/>
          </a:solidFill>
          <a:ln w="9525" cap="flat" cmpd="sng" algn="ctr">
            <a:noFill/>
            <a:prstDash val="solid"/>
          </a:ln>
          <a:effectLst/>
        </p:spPr>
        <p:txBody>
          <a:bodyPr lIns="90000" tIns="46800" rIns="90000" bIns="46800" rtlCol="0" anchor="t" anchorCtr="0">
            <a:noAutofit/>
          </a:bodyPr>
          <a:lstStyle/>
          <a:p>
            <a:pPr marL="0" marR="0" lvl="0" indent="0" algn="ctr" defTabSz="914400" eaLnBrk="1" fontAlgn="auto" latinLnBrk="0" hangingPunct="1">
              <a:lnSpc>
                <a:spcPct val="90000"/>
              </a:lnSpc>
              <a:spcBef>
                <a:spcPts val="400"/>
              </a:spcBef>
              <a:spcAft>
                <a:spcPts val="0"/>
              </a:spcAft>
              <a:buClr>
                <a:srgbClr val="A30B1A"/>
              </a:buClr>
              <a:buSzTx/>
              <a:buFontTx/>
              <a:buNone/>
              <a:tabLst/>
              <a:defRPr/>
            </a:pPr>
            <a:endParaRPr kumimoji="0" lang="en-US" sz="800" i="0" u="none" strike="noStrike" kern="0" cap="none" spc="0" normalizeH="0" baseline="0" noProof="0" dirty="0">
              <a:ln>
                <a:noFill/>
              </a:ln>
              <a:effectLst/>
              <a:uLnTx/>
              <a:uFillTx/>
              <a:ea typeface="+mn-ea"/>
              <a:cs typeface="+mn-cs"/>
            </a:endParaRPr>
          </a:p>
        </p:txBody>
      </p:sp>
      <p:sp>
        <p:nvSpPr>
          <p:cNvPr id="247" name="Rechteck 246">
            <a:extLst>
              <a:ext uri="{FF2B5EF4-FFF2-40B4-BE49-F238E27FC236}">
                <a16:creationId xmlns:a16="http://schemas.microsoft.com/office/drawing/2014/main" id="{688EE91D-3B9A-D787-1191-9E7F78096F8C}"/>
              </a:ext>
            </a:extLst>
          </p:cNvPr>
          <p:cNvSpPr/>
          <p:nvPr>
            <p:custDataLst>
              <p:tags r:id="rId14"/>
            </p:custDataLst>
          </p:nvPr>
        </p:nvSpPr>
        <p:spPr bwMode="gray">
          <a:xfrm>
            <a:off x="4752020" y="3075774"/>
            <a:ext cx="2016000" cy="1656000"/>
          </a:xfrm>
          <a:prstGeom prst="rect">
            <a:avLst/>
          </a:prstGeom>
          <a:solidFill>
            <a:srgbClr val="EFEFEF"/>
          </a:solidFill>
          <a:ln w="9525" cap="rnd" cmpd="sng" algn="ctr">
            <a:noFill/>
            <a:prstDash val="solid"/>
          </a:ln>
          <a:effectLst/>
        </p:spPr>
        <p:txBody>
          <a:bodyPr lIns="72000" tIns="72000" rIns="72000" bIns="72000" rtlCol="0" anchor="b" anchorCtr="0">
            <a:noAutofit/>
          </a:bodyPr>
          <a:lstStyle/>
          <a:p>
            <a:pPr marL="0" marR="0" lvl="0" indent="0" algn="ctr" defTabSz="914400" eaLnBrk="1" fontAlgn="auto" latinLnBrk="0" hangingPunct="1">
              <a:lnSpc>
                <a:spcPct val="90000"/>
              </a:lnSpc>
              <a:spcBef>
                <a:spcPts val="400"/>
              </a:spcBef>
              <a:spcAft>
                <a:spcPts val="0"/>
              </a:spcAft>
              <a:buClr>
                <a:srgbClr val="A30B1A"/>
              </a:buClr>
              <a:buSzTx/>
              <a:buFontTx/>
              <a:buNone/>
              <a:tabLst/>
              <a:defRPr/>
            </a:pPr>
            <a:r>
              <a:rPr kumimoji="0" lang="en-US" sz="1000" i="0" u="none" strike="noStrike" kern="0" cap="none" spc="0" normalizeH="0" baseline="0" noProof="0" dirty="0">
                <a:ln>
                  <a:noFill/>
                </a:ln>
                <a:effectLst/>
                <a:uLnTx/>
                <a:uFillTx/>
                <a:ea typeface="+mn-ea"/>
                <a:cs typeface="+mn-cs"/>
              </a:rPr>
              <a:t>Copies only updated data</a:t>
            </a:r>
          </a:p>
        </p:txBody>
      </p:sp>
      <p:sp>
        <p:nvSpPr>
          <p:cNvPr id="248" name="Zylinder 247">
            <a:extLst>
              <a:ext uri="{FF2B5EF4-FFF2-40B4-BE49-F238E27FC236}">
                <a16:creationId xmlns:a16="http://schemas.microsoft.com/office/drawing/2014/main" id="{C16852BD-CE42-A103-EED8-31CF06D856CA}"/>
              </a:ext>
            </a:extLst>
          </p:cNvPr>
          <p:cNvSpPr/>
          <p:nvPr/>
        </p:nvSpPr>
        <p:spPr bwMode="gray">
          <a:xfrm>
            <a:off x="4896080" y="3400000"/>
            <a:ext cx="396000" cy="360050"/>
          </a:xfrm>
          <a:prstGeom prst="can">
            <a:avLst/>
          </a:prstGeom>
          <a:gradFill>
            <a:gsLst>
              <a:gs pos="30000">
                <a:schemeClr val="accent6"/>
              </a:gs>
              <a:gs pos="90000">
                <a:srgbClr val="FF8000"/>
              </a:gs>
            </a:gsLst>
            <a:lin ang="2700000" scaled="0"/>
          </a:gradFill>
          <a:ln w="9525" cap="flat">
            <a:noFill/>
            <a:prstDash val="solid"/>
            <a:miter/>
          </a:ln>
        </p:spPr>
        <p:txBody>
          <a:bodyPr lIns="72000" tIns="72000" rIns="72000" bIns="72000" rtlCol="0" anchor="ctr">
            <a:noAutofit/>
          </a:bodyPr>
          <a:lstStyle/>
          <a:p>
            <a:pPr algn="ctr" defTabSz="914400">
              <a:lnSpc>
                <a:spcPct val="90000"/>
              </a:lnSpc>
            </a:pPr>
            <a:endParaRPr lang="en-US" sz="1400" kern="0" dirty="0">
              <a:solidFill>
                <a:srgbClr val="FFFFFF"/>
              </a:solidFill>
            </a:endParaRPr>
          </a:p>
        </p:txBody>
      </p:sp>
      <p:sp>
        <p:nvSpPr>
          <p:cNvPr id="249" name="Zylinder 248">
            <a:extLst>
              <a:ext uri="{FF2B5EF4-FFF2-40B4-BE49-F238E27FC236}">
                <a16:creationId xmlns:a16="http://schemas.microsoft.com/office/drawing/2014/main" id="{CDFB2508-55CB-4076-CEAE-FC997834CE80}"/>
              </a:ext>
            </a:extLst>
          </p:cNvPr>
          <p:cNvSpPr/>
          <p:nvPr/>
        </p:nvSpPr>
        <p:spPr bwMode="gray">
          <a:xfrm>
            <a:off x="6228272" y="3400000"/>
            <a:ext cx="396000" cy="360050"/>
          </a:xfrm>
          <a:prstGeom prst="can">
            <a:avLst/>
          </a:prstGeom>
          <a:gradFill>
            <a:gsLst>
              <a:gs pos="30000">
                <a:schemeClr val="accent6"/>
              </a:gs>
              <a:gs pos="90000">
                <a:srgbClr val="FF8000"/>
              </a:gs>
            </a:gsLst>
            <a:lin ang="2700000" scaled="0"/>
          </a:gradFill>
          <a:ln w="9525" cap="flat">
            <a:solidFill>
              <a:srgbClr val="EFEFEF"/>
            </a:solidFill>
            <a:prstDash val="dash"/>
            <a:miter/>
          </a:ln>
        </p:spPr>
        <p:txBody>
          <a:bodyPr lIns="72000" tIns="72000" rIns="72000" bIns="72000" rtlCol="0" anchor="ctr">
            <a:noAutofit/>
          </a:bodyPr>
          <a:lstStyle/>
          <a:p>
            <a:pPr algn="ctr" defTabSz="914400">
              <a:lnSpc>
                <a:spcPct val="90000"/>
              </a:lnSpc>
            </a:pPr>
            <a:endParaRPr lang="en-US" sz="1400" kern="0" dirty="0">
              <a:solidFill>
                <a:srgbClr val="FFFFFF"/>
              </a:solidFill>
            </a:endParaRPr>
          </a:p>
        </p:txBody>
      </p:sp>
      <p:sp>
        <p:nvSpPr>
          <p:cNvPr id="251" name="Rechteck 250">
            <a:extLst>
              <a:ext uri="{FF2B5EF4-FFF2-40B4-BE49-F238E27FC236}">
                <a16:creationId xmlns:a16="http://schemas.microsoft.com/office/drawing/2014/main" id="{36E9AE1B-663C-F84C-477E-7462A5A720A7}"/>
              </a:ext>
            </a:extLst>
          </p:cNvPr>
          <p:cNvSpPr/>
          <p:nvPr>
            <p:custDataLst>
              <p:tags r:id="rId15"/>
            </p:custDataLst>
          </p:nvPr>
        </p:nvSpPr>
        <p:spPr bwMode="gray">
          <a:xfrm>
            <a:off x="4788092" y="3183970"/>
            <a:ext cx="612000" cy="216030"/>
          </a:xfrm>
          <a:prstGeom prst="rect">
            <a:avLst/>
          </a:prstGeom>
          <a:noFill/>
          <a:ln w="9525" cap="flat" cmpd="sng" algn="ctr">
            <a:noFill/>
            <a:prstDash val="solid"/>
          </a:ln>
          <a:effectLst/>
        </p:spPr>
        <p:txBody>
          <a:bodyPr lIns="0" tIns="0" rIns="0" bIns="0" rtlCol="0" anchor="ctr" anchorCtr="0">
            <a:noAutofit/>
          </a:bodyPr>
          <a:lstStyle/>
          <a:p>
            <a:pPr marL="0" marR="0" lvl="0" indent="0" algn="ctr" defTabSz="914400" eaLnBrk="1" fontAlgn="auto" latinLnBrk="0" hangingPunct="1">
              <a:lnSpc>
                <a:spcPct val="90000"/>
              </a:lnSpc>
              <a:spcBef>
                <a:spcPts val="200"/>
              </a:spcBef>
              <a:spcAft>
                <a:spcPts val="0"/>
              </a:spcAft>
              <a:buClr>
                <a:srgbClr val="A30B1A"/>
              </a:buClr>
              <a:buSzTx/>
              <a:buFontTx/>
              <a:buNone/>
              <a:tabLst/>
              <a:defRPr/>
            </a:pPr>
            <a:r>
              <a:rPr kumimoji="0" lang="en-US" sz="800" i="0" u="none" strike="noStrike" kern="0" cap="none" spc="0" normalizeH="0" baseline="0" noProof="0" dirty="0">
                <a:ln>
                  <a:noFill/>
                </a:ln>
                <a:effectLst/>
                <a:uLnTx/>
                <a:uFillTx/>
                <a:ea typeface="+mn-ea"/>
                <a:cs typeface="+mn-cs"/>
              </a:rPr>
              <a:t>Source</a:t>
            </a:r>
          </a:p>
        </p:txBody>
      </p:sp>
      <p:sp>
        <p:nvSpPr>
          <p:cNvPr id="252" name="Rechteck 251">
            <a:extLst>
              <a:ext uri="{FF2B5EF4-FFF2-40B4-BE49-F238E27FC236}">
                <a16:creationId xmlns:a16="http://schemas.microsoft.com/office/drawing/2014/main" id="{56C5225D-4F54-0980-9332-850AF45DECEB}"/>
              </a:ext>
            </a:extLst>
          </p:cNvPr>
          <p:cNvSpPr/>
          <p:nvPr>
            <p:custDataLst>
              <p:tags r:id="rId16"/>
            </p:custDataLst>
          </p:nvPr>
        </p:nvSpPr>
        <p:spPr bwMode="gray">
          <a:xfrm>
            <a:off x="6120172" y="3183970"/>
            <a:ext cx="612000" cy="216030"/>
          </a:xfrm>
          <a:prstGeom prst="rect">
            <a:avLst/>
          </a:prstGeom>
          <a:noFill/>
          <a:ln w="9525" cap="flat" cmpd="sng" algn="ctr">
            <a:noFill/>
            <a:prstDash val="solid"/>
          </a:ln>
          <a:effectLst/>
        </p:spPr>
        <p:txBody>
          <a:bodyPr lIns="0" tIns="0" rIns="0" bIns="0" rtlCol="0" anchor="ctr" anchorCtr="0">
            <a:noAutofit/>
          </a:bodyPr>
          <a:lstStyle/>
          <a:p>
            <a:pPr marL="0" marR="0" lvl="0" indent="0" algn="ctr" defTabSz="914400" eaLnBrk="1" fontAlgn="auto" latinLnBrk="0" hangingPunct="1">
              <a:lnSpc>
                <a:spcPct val="90000"/>
              </a:lnSpc>
              <a:spcBef>
                <a:spcPts val="200"/>
              </a:spcBef>
              <a:spcAft>
                <a:spcPts val="0"/>
              </a:spcAft>
              <a:buClr>
                <a:srgbClr val="A30B1A"/>
              </a:buClr>
              <a:buSzTx/>
              <a:buFontTx/>
              <a:buNone/>
              <a:tabLst/>
              <a:defRPr/>
            </a:pPr>
            <a:r>
              <a:rPr kumimoji="0" lang="en-US" sz="800" i="0" u="none" strike="noStrike" kern="0" cap="none" spc="0" normalizeH="0" baseline="0" noProof="0" dirty="0">
                <a:ln>
                  <a:noFill/>
                </a:ln>
                <a:effectLst/>
                <a:uLnTx/>
                <a:uFillTx/>
                <a:ea typeface="+mn-ea"/>
                <a:cs typeface="+mn-cs"/>
              </a:rPr>
              <a:t>Destination</a:t>
            </a:r>
          </a:p>
        </p:txBody>
      </p:sp>
      <p:sp>
        <p:nvSpPr>
          <p:cNvPr id="253" name="Rechteck 252">
            <a:extLst>
              <a:ext uri="{FF2B5EF4-FFF2-40B4-BE49-F238E27FC236}">
                <a16:creationId xmlns:a16="http://schemas.microsoft.com/office/drawing/2014/main" id="{5B11600E-9942-7D46-D825-4C26B496A751}"/>
              </a:ext>
            </a:extLst>
          </p:cNvPr>
          <p:cNvSpPr/>
          <p:nvPr>
            <p:custDataLst>
              <p:tags r:id="rId17"/>
            </p:custDataLst>
          </p:nvPr>
        </p:nvSpPr>
        <p:spPr bwMode="gray">
          <a:xfrm>
            <a:off x="5112060" y="3651670"/>
            <a:ext cx="144000" cy="36000"/>
          </a:xfrm>
          <a:prstGeom prst="rect">
            <a:avLst/>
          </a:prstGeom>
          <a:noFill/>
          <a:ln w="6350" cap="flat" cmpd="sng" algn="ctr">
            <a:solidFill>
              <a:schemeClr val="bg1"/>
            </a:solidFill>
            <a:prstDash val="solid"/>
          </a:ln>
          <a:effectLst/>
        </p:spPr>
        <p:txBody>
          <a:bodyPr lIns="90000" tIns="46800" rIns="90000" bIns="46800" rtlCol="0" anchor="t" anchorCtr="0">
            <a:noAutofit/>
          </a:bodyPr>
          <a:lstStyle/>
          <a:p>
            <a:pPr marL="0" marR="0" lvl="0" indent="0" algn="ctr" defTabSz="914400" eaLnBrk="1" fontAlgn="auto" latinLnBrk="0" hangingPunct="1">
              <a:lnSpc>
                <a:spcPct val="90000"/>
              </a:lnSpc>
              <a:spcBef>
                <a:spcPts val="400"/>
              </a:spcBef>
              <a:spcAft>
                <a:spcPts val="0"/>
              </a:spcAft>
              <a:buClr>
                <a:srgbClr val="A30B1A"/>
              </a:buClr>
              <a:buSzTx/>
              <a:buFontTx/>
              <a:buNone/>
              <a:tabLst/>
              <a:defRPr/>
            </a:pPr>
            <a:endParaRPr kumimoji="0" lang="en-US" sz="800" i="0" u="none" strike="noStrike" kern="0" cap="none" spc="0" normalizeH="0" baseline="0" noProof="0" dirty="0">
              <a:ln>
                <a:noFill/>
              </a:ln>
              <a:effectLst/>
              <a:uLnTx/>
              <a:uFillTx/>
              <a:ea typeface="+mn-ea"/>
              <a:cs typeface="+mn-cs"/>
            </a:endParaRPr>
          </a:p>
        </p:txBody>
      </p:sp>
      <p:sp>
        <p:nvSpPr>
          <p:cNvPr id="254" name="Rechteck 253">
            <a:extLst>
              <a:ext uri="{FF2B5EF4-FFF2-40B4-BE49-F238E27FC236}">
                <a16:creationId xmlns:a16="http://schemas.microsoft.com/office/drawing/2014/main" id="{F3EE165C-FF76-BA4C-BA93-7FF4953CA950}"/>
              </a:ext>
            </a:extLst>
          </p:cNvPr>
          <p:cNvSpPr/>
          <p:nvPr>
            <p:custDataLst>
              <p:tags r:id="rId18"/>
            </p:custDataLst>
          </p:nvPr>
        </p:nvSpPr>
        <p:spPr bwMode="gray">
          <a:xfrm>
            <a:off x="6264292" y="3579666"/>
            <a:ext cx="144000" cy="36000"/>
          </a:xfrm>
          <a:prstGeom prst="rect">
            <a:avLst/>
          </a:prstGeom>
          <a:noFill/>
          <a:ln w="6350" cap="flat" cmpd="sng" algn="ctr">
            <a:solidFill>
              <a:schemeClr val="bg1"/>
            </a:solidFill>
            <a:prstDash val="solid"/>
          </a:ln>
          <a:effectLst/>
        </p:spPr>
        <p:txBody>
          <a:bodyPr lIns="90000" tIns="46800" rIns="90000" bIns="46800" rtlCol="0" anchor="t" anchorCtr="0">
            <a:noAutofit/>
          </a:bodyPr>
          <a:lstStyle/>
          <a:p>
            <a:pPr algn="ctr" defTabSz="914400">
              <a:lnSpc>
                <a:spcPct val="90000"/>
              </a:lnSpc>
              <a:spcBef>
                <a:spcPts val="400"/>
              </a:spcBef>
              <a:buClr>
                <a:srgbClr val="A30B1A"/>
              </a:buClr>
            </a:pPr>
            <a:endParaRPr lang="en-US" sz="800" kern="0" dirty="0"/>
          </a:p>
        </p:txBody>
      </p:sp>
      <p:sp>
        <p:nvSpPr>
          <p:cNvPr id="255" name="Rechteck 254">
            <a:extLst>
              <a:ext uri="{FF2B5EF4-FFF2-40B4-BE49-F238E27FC236}">
                <a16:creationId xmlns:a16="http://schemas.microsoft.com/office/drawing/2014/main" id="{E13C814D-C3DE-07F4-E533-F95CDFF020BE}"/>
              </a:ext>
            </a:extLst>
          </p:cNvPr>
          <p:cNvSpPr/>
          <p:nvPr>
            <p:custDataLst>
              <p:tags r:id="rId19"/>
            </p:custDataLst>
          </p:nvPr>
        </p:nvSpPr>
        <p:spPr bwMode="gray">
          <a:xfrm>
            <a:off x="6444296" y="3651670"/>
            <a:ext cx="144000" cy="36000"/>
          </a:xfrm>
          <a:prstGeom prst="rect">
            <a:avLst/>
          </a:prstGeom>
          <a:noFill/>
          <a:ln w="6350" cap="flat" cmpd="sng" algn="ctr">
            <a:solidFill>
              <a:schemeClr val="bg1"/>
            </a:solidFill>
            <a:prstDash val="solid"/>
          </a:ln>
          <a:effectLst/>
        </p:spPr>
        <p:txBody>
          <a:bodyPr lIns="90000" tIns="46800" rIns="90000" bIns="46800" rtlCol="0" anchor="t" anchorCtr="0">
            <a:noAutofit/>
          </a:bodyPr>
          <a:lstStyle/>
          <a:p>
            <a:pPr algn="ctr" defTabSz="914400">
              <a:lnSpc>
                <a:spcPct val="90000"/>
              </a:lnSpc>
              <a:spcBef>
                <a:spcPts val="400"/>
              </a:spcBef>
              <a:buClr>
                <a:srgbClr val="A30B1A"/>
              </a:buClr>
            </a:pPr>
            <a:endParaRPr lang="en-US" sz="800" kern="0" dirty="0"/>
          </a:p>
        </p:txBody>
      </p:sp>
      <p:sp>
        <p:nvSpPr>
          <p:cNvPr id="256" name="Zylinder 255">
            <a:extLst>
              <a:ext uri="{FF2B5EF4-FFF2-40B4-BE49-F238E27FC236}">
                <a16:creationId xmlns:a16="http://schemas.microsoft.com/office/drawing/2014/main" id="{97580E68-376D-076C-CAC9-85ABD33C2B0E}"/>
              </a:ext>
            </a:extLst>
          </p:cNvPr>
          <p:cNvSpPr/>
          <p:nvPr/>
        </p:nvSpPr>
        <p:spPr bwMode="gray">
          <a:xfrm>
            <a:off x="4896080" y="3939892"/>
            <a:ext cx="396000" cy="360050"/>
          </a:xfrm>
          <a:prstGeom prst="can">
            <a:avLst/>
          </a:prstGeom>
          <a:gradFill>
            <a:gsLst>
              <a:gs pos="30000">
                <a:schemeClr val="accent6"/>
              </a:gs>
              <a:gs pos="90000">
                <a:srgbClr val="FF8000"/>
              </a:gs>
            </a:gsLst>
            <a:lin ang="2700000" scaled="0"/>
          </a:gradFill>
          <a:ln w="9525" cap="flat">
            <a:noFill/>
            <a:prstDash val="solid"/>
            <a:miter/>
          </a:ln>
        </p:spPr>
        <p:txBody>
          <a:bodyPr lIns="72000" tIns="72000" rIns="72000" bIns="72000" rtlCol="0" anchor="ctr">
            <a:noAutofit/>
          </a:bodyPr>
          <a:lstStyle/>
          <a:p>
            <a:pPr algn="ctr" defTabSz="914400">
              <a:lnSpc>
                <a:spcPct val="90000"/>
              </a:lnSpc>
            </a:pPr>
            <a:endParaRPr lang="en-US" sz="1400" kern="0" dirty="0">
              <a:solidFill>
                <a:srgbClr val="FFFFFF"/>
              </a:solidFill>
            </a:endParaRPr>
          </a:p>
        </p:txBody>
      </p:sp>
      <p:sp>
        <p:nvSpPr>
          <p:cNvPr id="257" name="Zylinder 256">
            <a:extLst>
              <a:ext uri="{FF2B5EF4-FFF2-40B4-BE49-F238E27FC236}">
                <a16:creationId xmlns:a16="http://schemas.microsoft.com/office/drawing/2014/main" id="{EA29C787-5DF1-7BB0-B596-315C3CC4BE07}"/>
              </a:ext>
            </a:extLst>
          </p:cNvPr>
          <p:cNvSpPr/>
          <p:nvPr/>
        </p:nvSpPr>
        <p:spPr bwMode="gray">
          <a:xfrm>
            <a:off x="6228272" y="3939892"/>
            <a:ext cx="396000" cy="360050"/>
          </a:xfrm>
          <a:prstGeom prst="can">
            <a:avLst/>
          </a:prstGeom>
          <a:gradFill>
            <a:gsLst>
              <a:gs pos="30000">
                <a:schemeClr val="accent6"/>
              </a:gs>
              <a:gs pos="90000">
                <a:srgbClr val="FF8000"/>
              </a:gs>
            </a:gsLst>
            <a:lin ang="2700000" scaled="0"/>
          </a:gradFill>
          <a:ln w="9525" cap="flat">
            <a:solidFill>
              <a:srgbClr val="EFEFEF"/>
            </a:solidFill>
            <a:prstDash val="dash"/>
            <a:miter/>
          </a:ln>
        </p:spPr>
        <p:txBody>
          <a:bodyPr lIns="72000" tIns="72000" rIns="72000" bIns="72000" rtlCol="0" anchor="ctr">
            <a:noAutofit/>
          </a:bodyPr>
          <a:lstStyle/>
          <a:p>
            <a:pPr algn="ctr" defTabSz="914400">
              <a:lnSpc>
                <a:spcPct val="90000"/>
              </a:lnSpc>
            </a:pPr>
            <a:endParaRPr lang="en-US" sz="1400" kern="0" dirty="0">
              <a:solidFill>
                <a:srgbClr val="FFFFFF"/>
              </a:solidFill>
            </a:endParaRPr>
          </a:p>
        </p:txBody>
      </p:sp>
      <p:sp>
        <p:nvSpPr>
          <p:cNvPr id="259" name="Rechteck 258">
            <a:extLst>
              <a:ext uri="{FF2B5EF4-FFF2-40B4-BE49-F238E27FC236}">
                <a16:creationId xmlns:a16="http://schemas.microsoft.com/office/drawing/2014/main" id="{F50E2CB9-1CBF-1A0F-AE64-75576D2EA847}"/>
              </a:ext>
            </a:extLst>
          </p:cNvPr>
          <p:cNvSpPr/>
          <p:nvPr>
            <p:custDataLst>
              <p:tags r:id="rId20"/>
            </p:custDataLst>
          </p:nvPr>
        </p:nvSpPr>
        <p:spPr bwMode="gray">
          <a:xfrm>
            <a:off x="5112060" y="4191548"/>
            <a:ext cx="144000" cy="36000"/>
          </a:xfrm>
          <a:prstGeom prst="rect">
            <a:avLst/>
          </a:prstGeom>
          <a:noFill/>
          <a:ln w="6350" cap="flat" cmpd="sng" algn="ctr">
            <a:solidFill>
              <a:schemeClr val="bg1"/>
            </a:solidFill>
            <a:prstDash val="solid"/>
          </a:ln>
          <a:effectLst/>
        </p:spPr>
        <p:txBody>
          <a:bodyPr lIns="90000" tIns="46800" rIns="90000" bIns="46800" rtlCol="0" anchor="t" anchorCtr="0">
            <a:noAutofit/>
          </a:bodyPr>
          <a:lstStyle/>
          <a:p>
            <a:pPr marL="0" marR="0" lvl="0" indent="0" algn="ctr" defTabSz="914400" eaLnBrk="1" fontAlgn="auto" latinLnBrk="0" hangingPunct="1">
              <a:lnSpc>
                <a:spcPct val="90000"/>
              </a:lnSpc>
              <a:spcBef>
                <a:spcPts val="400"/>
              </a:spcBef>
              <a:spcAft>
                <a:spcPts val="0"/>
              </a:spcAft>
              <a:buClr>
                <a:srgbClr val="A30B1A"/>
              </a:buClr>
              <a:buSzTx/>
              <a:buFontTx/>
              <a:buNone/>
              <a:tabLst/>
              <a:defRPr/>
            </a:pPr>
            <a:endParaRPr kumimoji="0" lang="en-US" sz="800" i="0" u="none" strike="noStrike" kern="0" cap="none" spc="0" normalizeH="0" baseline="0" noProof="0" dirty="0">
              <a:ln>
                <a:noFill/>
              </a:ln>
              <a:effectLst/>
              <a:uLnTx/>
              <a:uFillTx/>
              <a:ea typeface="+mn-ea"/>
              <a:cs typeface="+mn-cs"/>
            </a:endParaRPr>
          </a:p>
        </p:txBody>
      </p:sp>
      <p:sp>
        <p:nvSpPr>
          <p:cNvPr id="260" name="Rechteck 259">
            <a:extLst>
              <a:ext uri="{FF2B5EF4-FFF2-40B4-BE49-F238E27FC236}">
                <a16:creationId xmlns:a16="http://schemas.microsoft.com/office/drawing/2014/main" id="{4C187136-475A-F19A-41D3-62B7ED758406}"/>
              </a:ext>
            </a:extLst>
          </p:cNvPr>
          <p:cNvSpPr/>
          <p:nvPr>
            <p:custDataLst>
              <p:tags r:id="rId21"/>
            </p:custDataLst>
          </p:nvPr>
        </p:nvSpPr>
        <p:spPr bwMode="gray">
          <a:xfrm>
            <a:off x="5112060" y="4083540"/>
            <a:ext cx="144000" cy="36000"/>
          </a:xfrm>
          <a:prstGeom prst="rect">
            <a:avLst/>
          </a:prstGeom>
          <a:solidFill>
            <a:schemeClr val="bg1"/>
          </a:solidFill>
          <a:ln w="6350" cap="flat" cmpd="sng" algn="ctr">
            <a:solidFill>
              <a:schemeClr val="bg1"/>
            </a:solidFill>
            <a:prstDash val="solid"/>
          </a:ln>
          <a:effectLst/>
        </p:spPr>
        <p:txBody>
          <a:bodyPr lIns="90000" tIns="46800" rIns="90000" bIns="46800" rtlCol="0" anchor="t" anchorCtr="0">
            <a:noAutofit/>
          </a:bodyPr>
          <a:lstStyle/>
          <a:p>
            <a:pPr marL="0" marR="0" lvl="0" indent="0" algn="ctr" defTabSz="914400" eaLnBrk="1" fontAlgn="auto" latinLnBrk="0" hangingPunct="1">
              <a:lnSpc>
                <a:spcPct val="90000"/>
              </a:lnSpc>
              <a:spcBef>
                <a:spcPts val="400"/>
              </a:spcBef>
              <a:spcAft>
                <a:spcPts val="0"/>
              </a:spcAft>
              <a:buClr>
                <a:srgbClr val="A30B1A"/>
              </a:buClr>
              <a:buSzTx/>
              <a:buFontTx/>
              <a:buNone/>
              <a:tabLst/>
              <a:defRPr/>
            </a:pPr>
            <a:endParaRPr kumimoji="0" lang="en-US" sz="800" i="0" u="none" strike="noStrike" kern="0" cap="none" spc="0" normalizeH="0" baseline="0" noProof="0" dirty="0">
              <a:ln>
                <a:noFill/>
              </a:ln>
              <a:effectLst/>
              <a:uLnTx/>
              <a:uFillTx/>
              <a:ea typeface="+mn-ea"/>
              <a:cs typeface="+mn-cs"/>
            </a:endParaRPr>
          </a:p>
        </p:txBody>
      </p:sp>
      <p:sp>
        <p:nvSpPr>
          <p:cNvPr id="261" name="Rechteck 260">
            <a:extLst>
              <a:ext uri="{FF2B5EF4-FFF2-40B4-BE49-F238E27FC236}">
                <a16:creationId xmlns:a16="http://schemas.microsoft.com/office/drawing/2014/main" id="{4E4AEF62-E4B6-F472-E0F8-4E914323AA82}"/>
              </a:ext>
            </a:extLst>
          </p:cNvPr>
          <p:cNvSpPr/>
          <p:nvPr>
            <p:custDataLst>
              <p:tags r:id="rId22"/>
            </p:custDataLst>
          </p:nvPr>
        </p:nvSpPr>
        <p:spPr bwMode="gray">
          <a:xfrm>
            <a:off x="6444296" y="4083536"/>
            <a:ext cx="144000" cy="36000"/>
          </a:xfrm>
          <a:prstGeom prst="rect">
            <a:avLst/>
          </a:prstGeom>
          <a:solidFill>
            <a:schemeClr val="bg1"/>
          </a:solidFill>
          <a:ln w="9525" cap="flat" cmpd="sng" algn="ctr">
            <a:noFill/>
            <a:prstDash val="solid"/>
          </a:ln>
          <a:effectLst/>
        </p:spPr>
        <p:txBody>
          <a:bodyPr lIns="90000" tIns="46800" rIns="90000" bIns="46800" rtlCol="0" anchor="t" anchorCtr="0">
            <a:noAutofit/>
          </a:bodyPr>
          <a:lstStyle/>
          <a:p>
            <a:pPr marL="0" marR="0" lvl="0" indent="0" algn="ctr" defTabSz="914400" eaLnBrk="1" fontAlgn="auto" latinLnBrk="0" hangingPunct="1">
              <a:lnSpc>
                <a:spcPct val="90000"/>
              </a:lnSpc>
              <a:spcBef>
                <a:spcPts val="400"/>
              </a:spcBef>
              <a:spcAft>
                <a:spcPts val="0"/>
              </a:spcAft>
              <a:buClr>
                <a:srgbClr val="A30B1A"/>
              </a:buClr>
              <a:buSzTx/>
              <a:buFontTx/>
              <a:buNone/>
              <a:tabLst/>
              <a:defRPr/>
            </a:pPr>
            <a:endParaRPr kumimoji="0" lang="en-US" sz="800" i="0" u="none" strike="noStrike" kern="0" cap="none" spc="0" normalizeH="0" baseline="0" noProof="0" dirty="0">
              <a:ln>
                <a:noFill/>
              </a:ln>
              <a:effectLst/>
              <a:uLnTx/>
              <a:uFillTx/>
              <a:ea typeface="+mn-ea"/>
              <a:cs typeface="+mn-cs"/>
            </a:endParaRPr>
          </a:p>
        </p:txBody>
      </p:sp>
      <p:sp>
        <p:nvSpPr>
          <p:cNvPr id="262" name="Zylinder 261">
            <a:extLst>
              <a:ext uri="{FF2B5EF4-FFF2-40B4-BE49-F238E27FC236}">
                <a16:creationId xmlns:a16="http://schemas.microsoft.com/office/drawing/2014/main" id="{2FEED44F-0D52-6983-A16F-4F630D00C97C}"/>
              </a:ext>
            </a:extLst>
          </p:cNvPr>
          <p:cNvSpPr/>
          <p:nvPr/>
        </p:nvSpPr>
        <p:spPr bwMode="gray">
          <a:xfrm>
            <a:off x="6984380" y="3400000"/>
            <a:ext cx="396000" cy="360050"/>
          </a:xfrm>
          <a:prstGeom prst="can">
            <a:avLst/>
          </a:prstGeom>
          <a:gradFill>
            <a:gsLst>
              <a:gs pos="30000">
                <a:schemeClr val="accent6"/>
              </a:gs>
              <a:gs pos="90000">
                <a:srgbClr val="FF8000"/>
              </a:gs>
            </a:gsLst>
            <a:lin ang="2700000" scaled="0"/>
          </a:gradFill>
          <a:ln w="9525" cap="flat">
            <a:noFill/>
            <a:prstDash val="solid"/>
            <a:miter/>
          </a:ln>
        </p:spPr>
        <p:txBody>
          <a:bodyPr lIns="72000" tIns="72000" rIns="72000" bIns="72000" rtlCol="0" anchor="ctr">
            <a:noAutofit/>
          </a:bodyPr>
          <a:lstStyle/>
          <a:p>
            <a:pPr algn="ctr" defTabSz="914400">
              <a:lnSpc>
                <a:spcPct val="90000"/>
              </a:lnSpc>
            </a:pPr>
            <a:endParaRPr lang="en-US" sz="1400" kern="0" dirty="0">
              <a:solidFill>
                <a:srgbClr val="FFFFFF"/>
              </a:solidFill>
            </a:endParaRPr>
          </a:p>
        </p:txBody>
      </p:sp>
      <p:sp>
        <p:nvSpPr>
          <p:cNvPr id="263" name="Zylinder 262">
            <a:extLst>
              <a:ext uri="{FF2B5EF4-FFF2-40B4-BE49-F238E27FC236}">
                <a16:creationId xmlns:a16="http://schemas.microsoft.com/office/drawing/2014/main" id="{B5136FBF-D6F0-DA47-21A1-0205366AA3C5}"/>
              </a:ext>
            </a:extLst>
          </p:cNvPr>
          <p:cNvSpPr/>
          <p:nvPr/>
        </p:nvSpPr>
        <p:spPr bwMode="gray">
          <a:xfrm>
            <a:off x="8316460" y="3400000"/>
            <a:ext cx="396000" cy="360050"/>
          </a:xfrm>
          <a:prstGeom prst="can">
            <a:avLst/>
          </a:prstGeom>
          <a:gradFill>
            <a:gsLst>
              <a:gs pos="30000">
                <a:schemeClr val="accent6"/>
              </a:gs>
              <a:gs pos="90000">
                <a:srgbClr val="FF8000"/>
              </a:gs>
            </a:gsLst>
            <a:lin ang="2700000" scaled="0"/>
          </a:gradFill>
          <a:ln w="9525" cap="flat">
            <a:noFill/>
            <a:prstDash val="solid"/>
            <a:miter/>
          </a:ln>
        </p:spPr>
        <p:txBody>
          <a:bodyPr lIns="72000" tIns="72000" rIns="72000" bIns="72000" rtlCol="0" anchor="ctr">
            <a:noAutofit/>
          </a:bodyPr>
          <a:lstStyle/>
          <a:p>
            <a:pPr algn="ctr" defTabSz="914400">
              <a:lnSpc>
                <a:spcPct val="90000"/>
              </a:lnSpc>
            </a:pPr>
            <a:endParaRPr lang="en-US" sz="1400" kern="0" dirty="0">
              <a:solidFill>
                <a:srgbClr val="FFFFFF"/>
              </a:solidFill>
            </a:endParaRPr>
          </a:p>
        </p:txBody>
      </p:sp>
      <p:sp>
        <p:nvSpPr>
          <p:cNvPr id="265" name="Rechteck 264">
            <a:extLst>
              <a:ext uri="{FF2B5EF4-FFF2-40B4-BE49-F238E27FC236}">
                <a16:creationId xmlns:a16="http://schemas.microsoft.com/office/drawing/2014/main" id="{66B7D0A6-8AEA-CD80-3BE3-238679D6B4C0}"/>
              </a:ext>
            </a:extLst>
          </p:cNvPr>
          <p:cNvSpPr/>
          <p:nvPr>
            <p:custDataLst>
              <p:tags r:id="rId23"/>
            </p:custDataLst>
          </p:nvPr>
        </p:nvSpPr>
        <p:spPr bwMode="gray">
          <a:xfrm>
            <a:off x="6876324" y="3183970"/>
            <a:ext cx="612000" cy="216030"/>
          </a:xfrm>
          <a:prstGeom prst="rect">
            <a:avLst/>
          </a:prstGeom>
          <a:noFill/>
          <a:ln w="9525" cap="flat" cmpd="sng" algn="ctr">
            <a:noFill/>
            <a:prstDash val="solid"/>
          </a:ln>
          <a:effectLst/>
        </p:spPr>
        <p:txBody>
          <a:bodyPr lIns="0" tIns="0" rIns="0" bIns="0" rtlCol="0" anchor="ctr" anchorCtr="0">
            <a:noAutofit/>
          </a:bodyPr>
          <a:lstStyle/>
          <a:p>
            <a:pPr marL="0" marR="0" lvl="0" indent="0" algn="ctr" defTabSz="914400" eaLnBrk="1" fontAlgn="auto" latinLnBrk="0" hangingPunct="1">
              <a:lnSpc>
                <a:spcPct val="90000"/>
              </a:lnSpc>
              <a:spcBef>
                <a:spcPts val="200"/>
              </a:spcBef>
              <a:spcAft>
                <a:spcPts val="0"/>
              </a:spcAft>
              <a:buClr>
                <a:srgbClr val="A30B1A"/>
              </a:buClr>
              <a:buSzTx/>
              <a:buFontTx/>
              <a:buNone/>
              <a:tabLst/>
              <a:defRPr/>
            </a:pPr>
            <a:r>
              <a:rPr kumimoji="0" lang="en-US" sz="800" i="0" u="none" strike="noStrike" kern="0" cap="none" spc="0" normalizeH="0" baseline="0" noProof="0" dirty="0">
                <a:ln>
                  <a:noFill/>
                </a:ln>
                <a:effectLst/>
                <a:uLnTx/>
                <a:uFillTx/>
                <a:ea typeface="+mn-ea"/>
                <a:cs typeface="+mn-cs"/>
              </a:rPr>
              <a:t>Source</a:t>
            </a:r>
          </a:p>
        </p:txBody>
      </p:sp>
      <p:sp>
        <p:nvSpPr>
          <p:cNvPr id="266" name="Rechteck 265">
            <a:extLst>
              <a:ext uri="{FF2B5EF4-FFF2-40B4-BE49-F238E27FC236}">
                <a16:creationId xmlns:a16="http://schemas.microsoft.com/office/drawing/2014/main" id="{8DCA9113-AA91-F03A-E411-9FC578A2C7D9}"/>
              </a:ext>
            </a:extLst>
          </p:cNvPr>
          <p:cNvSpPr/>
          <p:nvPr>
            <p:custDataLst>
              <p:tags r:id="rId24"/>
            </p:custDataLst>
          </p:nvPr>
        </p:nvSpPr>
        <p:spPr bwMode="gray">
          <a:xfrm>
            <a:off x="8208404" y="3183970"/>
            <a:ext cx="612000" cy="216030"/>
          </a:xfrm>
          <a:prstGeom prst="rect">
            <a:avLst/>
          </a:prstGeom>
          <a:noFill/>
          <a:ln w="9525" cap="flat" cmpd="sng" algn="ctr">
            <a:noFill/>
            <a:prstDash val="solid"/>
          </a:ln>
          <a:effectLst/>
        </p:spPr>
        <p:txBody>
          <a:bodyPr lIns="0" tIns="0" rIns="0" bIns="0" rtlCol="0" anchor="ctr" anchorCtr="0">
            <a:noAutofit/>
          </a:bodyPr>
          <a:lstStyle/>
          <a:p>
            <a:pPr marL="0" marR="0" lvl="0" indent="0" algn="ctr" defTabSz="914400" eaLnBrk="1" fontAlgn="auto" latinLnBrk="0" hangingPunct="1">
              <a:lnSpc>
                <a:spcPct val="90000"/>
              </a:lnSpc>
              <a:spcBef>
                <a:spcPts val="200"/>
              </a:spcBef>
              <a:spcAft>
                <a:spcPts val="0"/>
              </a:spcAft>
              <a:buClr>
                <a:srgbClr val="A30B1A"/>
              </a:buClr>
              <a:buSzTx/>
              <a:buFontTx/>
              <a:buNone/>
              <a:tabLst/>
              <a:defRPr/>
            </a:pPr>
            <a:r>
              <a:rPr kumimoji="0" lang="en-US" sz="800" i="0" u="none" strike="noStrike" kern="0" cap="none" spc="0" normalizeH="0" baseline="0" noProof="0" dirty="0">
                <a:ln>
                  <a:noFill/>
                </a:ln>
                <a:effectLst/>
                <a:uLnTx/>
                <a:uFillTx/>
                <a:ea typeface="+mn-ea"/>
                <a:cs typeface="+mn-cs"/>
              </a:rPr>
              <a:t>Destination</a:t>
            </a:r>
          </a:p>
        </p:txBody>
      </p:sp>
      <p:sp>
        <p:nvSpPr>
          <p:cNvPr id="267" name="Zylinder 266">
            <a:extLst>
              <a:ext uri="{FF2B5EF4-FFF2-40B4-BE49-F238E27FC236}">
                <a16:creationId xmlns:a16="http://schemas.microsoft.com/office/drawing/2014/main" id="{61960138-4D35-BE80-0579-86ADCA978D41}"/>
              </a:ext>
            </a:extLst>
          </p:cNvPr>
          <p:cNvSpPr/>
          <p:nvPr>
            <p:custDataLst>
              <p:tags r:id="rId25"/>
            </p:custDataLst>
          </p:nvPr>
        </p:nvSpPr>
        <p:spPr bwMode="gray">
          <a:xfrm>
            <a:off x="6984380" y="3544020"/>
            <a:ext cx="396000" cy="216030"/>
          </a:xfrm>
          <a:prstGeom prst="can">
            <a:avLst>
              <a:gd name="adj" fmla="val 41534"/>
            </a:avLst>
          </a:prstGeom>
          <a:gradFill>
            <a:gsLst>
              <a:gs pos="50000">
                <a:srgbClr val="FF8000"/>
              </a:gs>
              <a:gs pos="100000">
                <a:srgbClr val="FFE700"/>
              </a:gs>
            </a:gsLst>
            <a:lin ang="2700000" scaled="0"/>
          </a:gradFill>
          <a:ln w="9525" cap="flat">
            <a:noFill/>
            <a:prstDash val="solid"/>
            <a:miter/>
          </a:ln>
        </p:spPr>
        <p:txBody>
          <a:bodyPr lIns="72000" tIns="72000" rIns="72000" bIns="72000" rtlCol="0" anchor="ctr">
            <a:noAutofit/>
          </a:bodyPr>
          <a:lstStyle/>
          <a:p>
            <a:pPr algn="ctr" defTabSz="914400">
              <a:lnSpc>
                <a:spcPct val="90000"/>
              </a:lnSpc>
            </a:pPr>
            <a:endParaRPr lang="en-US" sz="1400" kern="0" dirty="0">
              <a:solidFill>
                <a:srgbClr val="000000"/>
              </a:solidFill>
            </a:endParaRPr>
          </a:p>
        </p:txBody>
      </p:sp>
      <p:sp>
        <p:nvSpPr>
          <p:cNvPr id="268" name="Zylinder 267">
            <a:extLst>
              <a:ext uri="{FF2B5EF4-FFF2-40B4-BE49-F238E27FC236}">
                <a16:creationId xmlns:a16="http://schemas.microsoft.com/office/drawing/2014/main" id="{BAAA29D1-A9F9-34FA-3AFD-D5582F7D19E4}"/>
              </a:ext>
            </a:extLst>
          </p:cNvPr>
          <p:cNvSpPr/>
          <p:nvPr/>
        </p:nvSpPr>
        <p:spPr bwMode="gray">
          <a:xfrm>
            <a:off x="8316460" y="3544020"/>
            <a:ext cx="396000" cy="216030"/>
          </a:xfrm>
          <a:prstGeom prst="can">
            <a:avLst>
              <a:gd name="adj" fmla="val 41534"/>
            </a:avLst>
          </a:prstGeom>
          <a:gradFill>
            <a:gsLst>
              <a:gs pos="50000">
                <a:srgbClr val="FF8000"/>
              </a:gs>
              <a:gs pos="100000">
                <a:srgbClr val="FFE700"/>
              </a:gs>
            </a:gsLst>
            <a:lin ang="2700000" scaled="0"/>
          </a:gradFill>
          <a:ln w="9525" cap="flat">
            <a:noFill/>
            <a:prstDash val="solid"/>
            <a:miter/>
          </a:ln>
        </p:spPr>
        <p:txBody>
          <a:bodyPr lIns="72000" tIns="72000" rIns="72000" bIns="72000" rtlCol="0" anchor="ctr">
            <a:noAutofit/>
          </a:bodyPr>
          <a:lstStyle/>
          <a:p>
            <a:pPr algn="ctr" defTabSz="914400">
              <a:lnSpc>
                <a:spcPct val="90000"/>
              </a:lnSpc>
            </a:pPr>
            <a:endParaRPr lang="en-US" sz="1400" kern="0" dirty="0">
              <a:solidFill>
                <a:srgbClr val="000000"/>
              </a:solidFill>
            </a:endParaRPr>
          </a:p>
        </p:txBody>
      </p:sp>
      <p:sp>
        <p:nvSpPr>
          <p:cNvPr id="269" name="Rechteck 268">
            <a:extLst>
              <a:ext uri="{FF2B5EF4-FFF2-40B4-BE49-F238E27FC236}">
                <a16:creationId xmlns:a16="http://schemas.microsoft.com/office/drawing/2014/main" id="{FBE636F2-2B0D-AEE5-3228-C4F14684C2B0}"/>
              </a:ext>
            </a:extLst>
          </p:cNvPr>
          <p:cNvSpPr/>
          <p:nvPr>
            <p:custDataLst>
              <p:tags r:id="rId26"/>
            </p:custDataLst>
          </p:nvPr>
        </p:nvSpPr>
        <p:spPr bwMode="gray">
          <a:xfrm>
            <a:off x="6876324" y="3760070"/>
            <a:ext cx="612000" cy="144000"/>
          </a:xfrm>
          <a:prstGeom prst="rect">
            <a:avLst/>
          </a:prstGeom>
          <a:noFill/>
          <a:ln w="9525" cap="flat" cmpd="sng" algn="ctr">
            <a:noFill/>
            <a:prstDash val="solid"/>
          </a:ln>
          <a:effectLst/>
        </p:spPr>
        <p:txBody>
          <a:bodyPr lIns="0" tIns="0" rIns="0" bIns="0" rtlCol="0" anchor="ctr" anchorCtr="0">
            <a:noAutofit/>
          </a:bodyPr>
          <a:lstStyle/>
          <a:p>
            <a:pPr marL="0" marR="0" lvl="0" indent="0" algn="ctr" defTabSz="914400" eaLnBrk="1" fontAlgn="auto" latinLnBrk="0" hangingPunct="1">
              <a:lnSpc>
                <a:spcPct val="90000"/>
              </a:lnSpc>
              <a:spcBef>
                <a:spcPts val="200"/>
              </a:spcBef>
              <a:spcAft>
                <a:spcPts val="0"/>
              </a:spcAft>
              <a:buClr>
                <a:srgbClr val="A30B1A"/>
              </a:buClr>
              <a:buSzTx/>
              <a:buFontTx/>
              <a:buNone/>
              <a:tabLst/>
              <a:defRPr/>
            </a:pPr>
            <a:r>
              <a:rPr kumimoji="0" lang="en-US" sz="800" i="0" u="none" strike="noStrike" kern="0" cap="none" spc="0" normalizeH="0" baseline="0" noProof="0" dirty="0">
                <a:ln>
                  <a:noFill/>
                </a:ln>
                <a:effectLst/>
                <a:uLnTx/>
                <a:uFillTx/>
                <a:ea typeface="+mn-ea"/>
                <a:cs typeface="+mn-cs"/>
              </a:rPr>
              <a:t>Updated</a:t>
            </a:r>
          </a:p>
        </p:txBody>
      </p:sp>
      <p:sp>
        <p:nvSpPr>
          <p:cNvPr id="270" name="Rechteck 269">
            <a:extLst>
              <a:ext uri="{FF2B5EF4-FFF2-40B4-BE49-F238E27FC236}">
                <a16:creationId xmlns:a16="http://schemas.microsoft.com/office/drawing/2014/main" id="{BA6AF889-2DF5-D700-99D8-65660C31B225}"/>
              </a:ext>
            </a:extLst>
          </p:cNvPr>
          <p:cNvSpPr/>
          <p:nvPr>
            <p:custDataLst>
              <p:tags r:id="rId27"/>
            </p:custDataLst>
          </p:nvPr>
        </p:nvSpPr>
        <p:spPr bwMode="gray">
          <a:xfrm>
            <a:off x="8208404" y="3762041"/>
            <a:ext cx="612000" cy="142028"/>
          </a:xfrm>
          <a:prstGeom prst="rect">
            <a:avLst/>
          </a:prstGeom>
          <a:noFill/>
          <a:ln w="9525" cap="flat" cmpd="sng" algn="ctr">
            <a:noFill/>
            <a:prstDash val="solid"/>
          </a:ln>
          <a:effectLst/>
        </p:spPr>
        <p:txBody>
          <a:bodyPr lIns="0" tIns="0" rIns="0" bIns="0" rtlCol="0" anchor="ctr" anchorCtr="0">
            <a:noAutofit/>
          </a:bodyPr>
          <a:lstStyle/>
          <a:p>
            <a:pPr marL="0" marR="0" lvl="0" indent="0" algn="ctr" defTabSz="914400" eaLnBrk="1" fontAlgn="auto" latinLnBrk="0" hangingPunct="1">
              <a:lnSpc>
                <a:spcPct val="90000"/>
              </a:lnSpc>
              <a:spcBef>
                <a:spcPts val="200"/>
              </a:spcBef>
              <a:spcAft>
                <a:spcPts val="0"/>
              </a:spcAft>
              <a:buClr>
                <a:srgbClr val="A30B1A"/>
              </a:buClr>
              <a:buSzTx/>
              <a:buFontTx/>
              <a:buNone/>
              <a:tabLst/>
              <a:defRPr/>
            </a:pPr>
            <a:r>
              <a:rPr kumimoji="0" lang="en-US" sz="800" i="0" u="none" strike="noStrike" kern="0" cap="none" spc="0" normalizeH="0" baseline="0" noProof="0" dirty="0">
                <a:ln>
                  <a:noFill/>
                </a:ln>
                <a:effectLst/>
                <a:uLnTx/>
                <a:uFillTx/>
                <a:ea typeface="+mn-ea"/>
                <a:cs typeface="+mn-cs"/>
              </a:rPr>
              <a:t>Copy</a:t>
            </a:r>
          </a:p>
        </p:txBody>
      </p:sp>
      <p:sp>
        <p:nvSpPr>
          <p:cNvPr id="271" name="Rechteck 270">
            <a:extLst>
              <a:ext uri="{FF2B5EF4-FFF2-40B4-BE49-F238E27FC236}">
                <a16:creationId xmlns:a16="http://schemas.microsoft.com/office/drawing/2014/main" id="{3484FAEA-46B3-B14A-DFF0-EBC3AAA8D80A}"/>
              </a:ext>
            </a:extLst>
          </p:cNvPr>
          <p:cNvSpPr/>
          <p:nvPr>
            <p:custDataLst>
              <p:tags r:id="rId28"/>
            </p:custDataLst>
          </p:nvPr>
        </p:nvSpPr>
        <p:spPr bwMode="gray">
          <a:xfrm>
            <a:off x="4932056" y="3579662"/>
            <a:ext cx="144000" cy="36000"/>
          </a:xfrm>
          <a:prstGeom prst="rect">
            <a:avLst/>
          </a:prstGeom>
          <a:noFill/>
          <a:ln w="6350" cap="flat" cmpd="sng" algn="ctr">
            <a:solidFill>
              <a:schemeClr val="bg1"/>
            </a:solidFill>
            <a:prstDash val="solid"/>
          </a:ln>
          <a:effectLst/>
        </p:spPr>
        <p:txBody>
          <a:bodyPr lIns="90000" tIns="46800" rIns="90000" bIns="46800" rtlCol="0" anchor="t" anchorCtr="0">
            <a:noAutofit/>
          </a:bodyPr>
          <a:lstStyle/>
          <a:p>
            <a:pPr marL="0" marR="0" lvl="0" indent="0" algn="ctr" defTabSz="914400" eaLnBrk="1" fontAlgn="auto" latinLnBrk="0" hangingPunct="1">
              <a:lnSpc>
                <a:spcPct val="90000"/>
              </a:lnSpc>
              <a:spcBef>
                <a:spcPts val="400"/>
              </a:spcBef>
              <a:spcAft>
                <a:spcPts val="0"/>
              </a:spcAft>
              <a:buClr>
                <a:srgbClr val="A30B1A"/>
              </a:buClr>
              <a:buSzTx/>
              <a:buFontTx/>
              <a:buNone/>
              <a:tabLst/>
              <a:defRPr/>
            </a:pPr>
            <a:endParaRPr kumimoji="0" lang="en-US" sz="800" i="0" u="none" strike="noStrike" kern="0" cap="none" spc="0" normalizeH="0" baseline="0" noProof="0" dirty="0">
              <a:ln>
                <a:noFill/>
              </a:ln>
              <a:effectLst/>
              <a:uLnTx/>
              <a:uFillTx/>
              <a:ea typeface="+mn-ea"/>
              <a:cs typeface="+mn-cs"/>
            </a:endParaRPr>
          </a:p>
        </p:txBody>
      </p:sp>
      <p:sp>
        <p:nvSpPr>
          <p:cNvPr id="272" name="Rechteck 271">
            <a:extLst>
              <a:ext uri="{FF2B5EF4-FFF2-40B4-BE49-F238E27FC236}">
                <a16:creationId xmlns:a16="http://schemas.microsoft.com/office/drawing/2014/main" id="{59453A5D-071D-8E72-7E59-464DAC7C63BE}"/>
              </a:ext>
            </a:extLst>
          </p:cNvPr>
          <p:cNvSpPr/>
          <p:nvPr>
            <p:custDataLst>
              <p:tags r:id="rId29"/>
            </p:custDataLst>
          </p:nvPr>
        </p:nvSpPr>
        <p:spPr bwMode="gray">
          <a:xfrm>
            <a:off x="4932056" y="4119540"/>
            <a:ext cx="144000" cy="36000"/>
          </a:xfrm>
          <a:prstGeom prst="rect">
            <a:avLst/>
          </a:prstGeom>
          <a:noFill/>
          <a:ln w="6350" cap="flat" cmpd="sng" algn="ctr">
            <a:solidFill>
              <a:schemeClr val="bg1"/>
            </a:solidFill>
            <a:prstDash val="solid"/>
          </a:ln>
          <a:effectLst/>
        </p:spPr>
        <p:txBody>
          <a:bodyPr lIns="90000" tIns="46800" rIns="90000" bIns="46800" rtlCol="0" anchor="t" anchorCtr="0">
            <a:noAutofit/>
          </a:bodyPr>
          <a:lstStyle/>
          <a:p>
            <a:pPr marL="0" marR="0" lvl="0" indent="0" algn="ctr" defTabSz="914400" eaLnBrk="1" fontAlgn="auto" latinLnBrk="0" hangingPunct="1">
              <a:lnSpc>
                <a:spcPct val="90000"/>
              </a:lnSpc>
              <a:spcBef>
                <a:spcPts val="400"/>
              </a:spcBef>
              <a:spcAft>
                <a:spcPts val="0"/>
              </a:spcAft>
              <a:buClr>
                <a:srgbClr val="A30B1A"/>
              </a:buClr>
              <a:buSzTx/>
              <a:buFontTx/>
              <a:buNone/>
              <a:tabLst/>
              <a:defRPr/>
            </a:pPr>
            <a:endParaRPr kumimoji="0" lang="en-US" sz="800" i="0" u="none" strike="noStrike" kern="0" cap="none" spc="0" normalizeH="0" baseline="0" noProof="0" dirty="0">
              <a:ln>
                <a:noFill/>
              </a:ln>
              <a:effectLst/>
              <a:uLnTx/>
              <a:uFillTx/>
              <a:ea typeface="+mn-ea"/>
              <a:cs typeface="+mn-cs"/>
            </a:endParaRPr>
          </a:p>
        </p:txBody>
      </p:sp>
      <p:sp>
        <p:nvSpPr>
          <p:cNvPr id="273" name="Rechteck 272">
            <a:extLst>
              <a:ext uri="{FF2B5EF4-FFF2-40B4-BE49-F238E27FC236}">
                <a16:creationId xmlns:a16="http://schemas.microsoft.com/office/drawing/2014/main" id="{0C708D98-548D-9B63-BDDA-3481FA91D450}"/>
              </a:ext>
            </a:extLst>
          </p:cNvPr>
          <p:cNvSpPr/>
          <p:nvPr>
            <p:custDataLst>
              <p:tags r:id="rId30"/>
            </p:custDataLst>
          </p:nvPr>
        </p:nvSpPr>
        <p:spPr bwMode="gray">
          <a:xfrm>
            <a:off x="4752020" y="915566"/>
            <a:ext cx="2016000" cy="288000"/>
          </a:xfrm>
          <a:prstGeom prst="rect">
            <a:avLst/>
          </a:prstGeom>
          <a:noFill/>
          <a:ln w="9525" cap="flat" cmpd="sng" algn="ctr">
            <a:noFill/>
            <a:prstDash val="solid"/>
          </a:ln>
          <a:effectLst/>
        </p:spPr>
        <p:txBody>
          <a:bodyPr lIns="0" tIns="0" rIns="0" bIns="72000" rtlCol="0" anchor="b" anchorCtr="0">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1200" i="0" u="none" strike="noStrike" kern="0" cap="none" spc="0" normalizeH="0" baseline="0" noProof="0" dirty="0">
                <a:ln>
                  <a:noFill/>
                </a:ln>
                <a:effectLst/>
                <a:uLnTx/>
                <a:uFillTx/>
                <a:latin typeface="+mj-lt"/>
                <a:ea typeface="+mn-ea"/>
                <a:cs typeface="+mn-cs"/>
              </a:rPr>
              <a:t>OPC</a:t>
            </a:r>
          </a:p>
        </p:txBody>
      </p:sp>
      <p:sp>
        <p:nvSpPr>
          <p:cNvPr id="275" name="Rechteck 274">
            <a:extLst>
              <a:ext uri="{FF2B5EF4-FFF2-40B4-BE49-F238E27FC236}">
                <a16:creationId xmlns:a16="http://schemas.microsoft.com/office/drawing/2014/main" id="{9B8CA348-0433-58EB-3FE6-F077ADCB6015}"/>
              </a:ext>
            </a:extLst>
          </p:cNvPr>
          <p:cNvSpPr/>
          <p:nvPr>
            <p:custDataLst>
              <p:tags r:id="rId31"/>
            </p:custDataLst>
          </p:nvPr>
        </p:nvSpPr>
        <p:spPr bwMode="gray">
          <a:xfrm>
            <a:off x="6840196" y="915566"/>
            <a:ext cx="2016000" cy="288000"/>
          </a:xfrm>
          <a:prstGeom prst="rect">
            <a:avLst/>
          </a:prstGeom>
          <a:noFill/>
          <a:ln w="9525" cap="flat" cmpd="sng" algn="ctr">
            <a:noFill/>
            <a:prstDash val="solid"/>
          </a:ln>
          <a:effectLst/>
        </p:spPr>
        <p:txBody>
          <a:bodyPr lIns="0" tIns="0" rIns="0" bIns="72000" rtlCol="0" anchor="b" anchorCtr="0">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1200" i="0" u="none" strike="noStrike" kern="0" cap="none" spc="0" normalizeH="0" baseline="0" noProof="0" dirty="0">
                <a:ln>
                  <a:noFill/>
                </a:ln>
                <a:effectLst/>
                <a:uLnTx/>
                <a:uFillTx/>
                <a:latin typeface="+mj-lt"/>
                <a:ea typeface="+mn-ea"/>
                <a:cs typeface="+mn-cs"/>
              </a:rPr>
              <a:t>QuickOPC</a:t>
            </a:r>
          </a:p>
        </p:txBody>
      </p:sp>
      <p:sp>
        <p:nvSpPr>
          <p:cNvPr id="277" name="Rechteck 276">
            <a:extLst>
              <a:ext uri="{FF2B5EF4-FFF2-40B4-BE49-F238E27FC236}">
                <a16:creationId xmlns:a16="http://schemas.microsoft.com/office/drawing/2014/main" id="{23F5C905-E05F-BCC0-5A18-84B3C3083E9D}"/>
              </a:ext>
            </a:extLst>
          </p:cNvPr>
          <p:cNvSpPr/>
          <p:nvPr>
            <p:custDataLst>
              <p:tags r:id="rId32"/>
            </p:custDataLst>
          </p:nvPr>
        </p:nvSpPr>
        <p:spPr bwMode="gray">
          <a:xfrm>
            <a:off x="4752020" y="2787774"/>
            <a:ext cx="2016000" cy="288000"/>
          </a:xfrm>
          <a:prstGeom prst="rect">
            <a:avLst/>
          </a:prstGeom>
          <a:noFill/>
          <a:ln w="9525" cap="flat" cmpd="sng" algn="ctr">
            <a:noFill/>
            <a:prstDash val="solid"/>
          </a:ln>
          <a:effectLst/>
        </p:spPr>
        <p:txBody>
          <a:bodyPr lIns="0" tIns="0" rIns="0" bIns="72000" rtlCol="0" anchor="b" anchorCtr="0">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1200" i="0" u="none" strike="noStrike" kern="0" cap="none" spc="0" normalizeH="0" baseline="0" noProof="0" dirty="0">
                <a:ln>
                  <a:noFill/>
                </a:ln>
                <a:effectLst/>
                <a:uLnTx/>
                <a:uFillTx/>
                <a:latin typeface="+mj-lt"/>
                <a:ea typeface="+mn-ea"/>
                <a:cs typeface="+mn-cs"/>
              </a:rPr>
              <a:t>SnapOPC/SnapOPC+</a:t>
            </a:r>
          </a:p>
        </p:txBody>
      </p:sp>
      <p:sp>
        <p:nvSpPr>
          <p:cNvPr id="279" name="Rechteck 278">
            <a:extLst>
              <a:ext uri="{FF2B5EF4-FFF2-40B4-BE49-F238E27FC236}">
                <a16:creationId xmlns:a16="http://schemas.microsoft.com/office/drawing/2014/main" id="{0AB8F5FF-0BD8-55C7-8B9B-63F0F85218FA}"/>
              </a:ext>
            </a:extLst>
          </p:cNvPr>
          <p:cNvSpPr/>
          <p:nvPr>
            <p:custDataLst>
              <p:tags r:id="rId33"/>
            </p:custDataLst>
          </p:nvPr>
        </p:nvSpPr>
        <p:spPr bwMode="gray">
          <a:xfrm>
            <a:off x="6840196" y="2787774"/>
            <a:ext cx="2016000" cy="288000"/>
          </a:xfrm>
          <a:prstGeom prst="rect">
            <a:avLst/>
          </a:prstGeom>
          <a:noFill/>
          <a:ln w="9525" cap="flat" cmpd="sng" algn="ctr">
            <a:noFill/>
            <a:prstDash val="solid"/>
          </a:ln>
          <a:effectLst/>
        </p:spPr>
        <p:txBody>
          <a:bodyPr lIns="0" tIns="0" rIns="0" bIns="72000" rtlCol="0" anchor="b" anchorCtr="0">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1200" i="0" u="none" strike="noStrike" kern="0" cap="none" spc="0" normalizeH="0" baseline="0" noProof="0" dirty="0">
                <a:ln>
                  <a:noFill/>
                </a:ln>
                <a:effectLst/>
                <a:uLnTx/>
                <a:uFillTx/>
                <a:latin typeface="+mj-lt"/>
                <a:ea typeface="+mn-ea"/>
                <a:cs typeface="+mn-cs"/>
              </a:rPr>
              <a:t>EC/REC</a:t>
            </a:r>
          </a:p>
        </p:txBody>
      </p:sp>
      <p:cxnSp>
        <p:nvCxnSpPr>
          <p:cNvPr id="298" name="Gerade Verbindung mit Pfeil 297">
            <a:extLst>
              <a:ext uri="{FF2B5EF4-FFF2-40B4-BE49-F238E27FC236}">
                <a16:creationId xmlns:a16="http://schemas.microsoft.com/office/drawing/2014/main" id="{042CA3D2-0059-0FF1-9DA3-E0D06988D2D3}"/>
              </a:ext>
            </a:extLst>
          </p:cNvPr>
          <p:cNvCxnSpPr>
            <a:cxnSpLocks/>
            <a:stCxn id="232" idx="4"/>
            <a:endCxn id="233" idx="2"/>
          </p:cNvCxnSpPr>
          <p:nvPr/>
        </p:nvCxnSpPr>
        <p:spPr bwMode="gray">
          <a:xfrm>
            <a:off x="5292080" y="1707649"/>
            <a:ext cx="936192" cy="0"/>
          </a:xfrm>
          <a:prstGeom prst="straightConnector1">
            <a:avLst/>
          </a:prstGeom>
          <a:ln cap="rnd">
            <a:solidFill>
              <a:schemeClr val="tx1"/>
            </a:solidFill>
            <a:round/>
            <a:headEnd type="none"/>
            <a:tailEnd type="arrow" w="lg" len="sm"/>
          </a:ln>
        </p:spPr>
        <p:style>
          <a:lnRef idx="1">
            <a:schemeClr val="accent1"/>
          </a:lnRef>
          <a:fillRef idx="0">
            <a:schemeClr val="accent1"/>
          </a:fillRef>
          <a:effectRef idx="0">
            <a:schemeClr val="accent1"/>
          </a:effectRef>
          <a:fontRef idx="minor">
            <a:schemeClr val="tx1"/>
          </a:fontRef>
        </p:style>
      </p:cxnSp>
      <p:cxnSp>
        <p:nvCxnSpPr>
          <p:cNvPr id="300" name="Gerade Verbindung mit Pfeil 299">
            <a:extLst>
              <a:ext uri="{FF2B5EF4-FFF2-40B4-BE49-F238E27FC236}">
                <a16:creationId xmlns:a16="http://schemas.microsoft.com/office/drawing/2014/main" id="{811903C4-F8FF-D2C1-1AB5-761D43263671}"/>
              </a:ext>
            </a:extLst>
          </p:cNvPr>
          <p:cNvCxnSpPr>
            <a:cxnSpLocks/>
            <a:stCxn id="248" idx="4"/>
            <a:endCxn id="249" idx="2"/>
          </p:cNvCxnSpPr>
          <p:nvPr/>
        </p:nvCxnSpPr>
        <p:spPr bwMode="gray">
          <a:xfrm>
            <a:off x="5292080" y="3580025"/>
            <a:ext cx="936192" cy="0"/>
          </a:xfrm>
          <a:prstGeom prst="straightConnector1">
            <a:avLst/>
          </a:prstGeom>
          <a:ln cap="rnd">
            <a:solidFill>
              <a:schemeClr val="tx1"/>
            </a:solidFill>
            <a:round/>
            <a:headEnd type="none"/>
            <a:tailEnd type="arrow" w="lg" len="sm"/>
          </a:ln>
        </p:spPr>
        <p:style>
          <a:lnRef idx="1">
            <a:schemeClr val="accent1"/>
          </a:lnRef>
          <a:fillRef idx="0">
            <a:schemeClr val="accent1"/>
          </a:fillRef>
          <a:effectRef idx="0">
            <a:schemeClr val="accent1"/>
          </a:effectRef>
          <a:fontRef idx="minor">
            <a:schemeClr val="tx1"/>
          </a:fontRef>
        </p:style>
      </p:cxnSp>
      <p:cxnSp>
        <p:nvCxnSpPr>
          <p:cNvPr id="303" name="Gerade Verbindung mit Pfeil 302">
            <a:extLst>
              <a:ext uri="{FF2B5EF4-FFF2-40B4-BE49-F238E27FC236}">
                <a16:creationId xmlns:a16="http://schemas.microsoft.com/office/drawing/2014/main" id="{D4727900-C5D2-00EE-624C-1DE95507D883}"/>
              </a:ext>
            </a:extLst>
          </p:cNvPr>
          <p:cNvCxnSpPr>
            <a:cxnSpLocks/>
            <a:stCxn id="256" idx="4"/>
            <a:endCxn id="257" idx="2"/>
          </p:cNvCxnSpPr>
          <p:nvPr/>
        </p:nvCxnSpPr>
        <p:spPr bwMode="gray">
          <a:xfrm>
            <a:off x="5292080" y="4119917"/>
            <a:ext cx="936192" cy="0"/>
          </a:xfrm>
          <a:prstGeom prst="straightConnector1">
            <a:avLst/>
          </a:prstGeom>
          <a:ln cap="rnd">
            <a:solidFill>
              <a:schemeClr val="tx1"/>
            </a:solidFill>
            <a:round/>
            <a:headEnd type="none"/>
            <a:tailEnd type="arrow" w="lg" len="sm"/>
          </a:ln>
        </p:spPr>
        <p:style>
          <a:lnRef idx="1">
            <a:schemeClr val="accent1"/>
          </a:lnRef>
          <a:fillRef idx="0">
            <a:schemeClr val="accent1"/>
          </a:fillRef>
          <a:effectRef idx="0">
            <a:schemeClr val="accent1"/>
          </a:effectRef>
          <a:fontRef idx="minor">
            <a:schemeClr val="tx1"/>
          </a:fontRef>
        </p:style>
      </p:cxnSp>
      <p:cxnSp>
        <p:nvCxnSpPr>
          <p:cNvPr id="306" name="Gerade Verbindung mit Pfeil 305">
            <a:extLst>
              <a:ext uri="{FF2B5EF4-FFF2-40B4-BE49-F238E27FC236}">
                <a16:creationId xmlns:a16="http://schemas.microsoft.com/office/drawing/2014/main" id="{C9C6958B-A3C6-443F-18E5-246FD9D2F051}"/>
              </a:ext>
            </a:extLst>
          </p:cNvPr>
          <p:cNvCxnSpPr>
            <a:cxnSpLocks/>
            <a:stCxn id="262" idx="4"/>
            <a:endCxn id="263" idx="2"/>
          </p:cNvCxnSpPr>
          <p:nvPr/>
        </p:nvCxnSpPr>
        <p:spPr bwMode="gray">
          <a:xfrm>
            <a:off x="7380380" y="3580025"/>
            <a:ext cx="936080" cy="0"/>
          </a:xfrm>
          <a:prstGeom prst="straightConnector1">
            <a:avLst/>
          </a:prstGeom>
          <a:ln cap="rnd">
            <a:solidFill>
              <a:schemeClr val="tx1"/>
            </a:solidFill>
            <a:round/>
            <a:headEnd type="none"/>
            <a:tailEnd type="arrow" w="lg" len="sm"/>
          </a:ln>
        </p:spPr>
        <p:style>
          <a:lnRef idx="1">
            <a:schemeClr val="accent1"/>
          </a:lnRef>
          <a:fillRef idx="0">
            <a:schemeClr val="accent1"/>
          </a:fillRef>
          <a:effectRef idx="0">
            <a:schemeClr val="accent1"/>
          </a:effectRef>
          <a:fontRef idx="minor">
            <a:schemeClr val="tx1"/>
          </a:fontRef>
        </p:style>
      </p:cxnSp>
      <p:cxnSp>
        <p:nvCxnSpPr>
          <p:cNvPr id="310" name="Gerade Verbindung mit Pfeil 309">
            <a:extLst>
              <a:ext uri="{FF2B5EF4-FFF2-40B4-BE49-F238E27FC236}">
                <a16:creationId xmlns:a16="http://schemas.microsoft.com/office/drawing/2014/main" id="{7A9E456D-599B-F513-5CC8-76FD5886DDF2}"/>
              </a:ext>
            </a:extLst>
          </p:cNvPr>
          <p:cNvCxnSpPr>
            <a:cxnSpLocks/>
            <a:stCxn id="238" idx="4"/>
            <a:endCxn id="239" idx="2"/>
          </p:cNvCxnSpPr>
          <p:nvPr/>
        </p:nvCxnSpPr>
        <p:spPr bwMode="gray">
          <a:xfrm>
            <a:off x="7380380" y="1707649"/>
            <a:ext cx="936080" cy="0"/>
          </a:xfrm>
          <a:prstGeom prst="straightConnector1">
            <a:avLst/>
          </a:prstGeom>
          <a:ln cap="rnd">
            <a:solidFill>
              <a:schemeClr val="tx1"/>
            </a:solidFill>
            <a:round/>
            <a:headEnd type="none"/>
            <a:tailEnd type="arrow" w="lg" len="sm"/>
          </a:ln>
        </p:spPr>
        <p:style>
          <a:lnRef idx="1">
            <a:schemeClr val="accent1"/>
          </a:lnRef>
          <a:fillRef idx="0">
            <a:schemeClr val="accent1"/>
          </a:fillRef>
          <a:effectRef idx="0">
            <a:schemeClr val="accent1"/>
          </a:effectRef>
          <a:fontRef idx="minor">
            <a:schemeClr val="tx1"/>
          </a:fontRef>
        </p:style>
      </p:cxnSp>
      <p:sp>
        <p:nvSpPr>
          <p:cNvPr id="313" name="Rechteck 312">
            <a:extLst>
              <a:ext uri="{FF2B5EF4-FFF2-40B4-BE49-F238E27FC236}">
                <a16:creationId xmlns:a16="http://schemas.microsoft.com/office/drawing/2014/main" id="{00ECB609-B37B-98FA-5BB9-C093C80E5AD5}"/>
              </a:ext>
            </a:extLst>
          </p:cNvPr>
          <p:cNvSpPr/>
          <p:nvPr>
            <p:custDataLst>
              <p:tags r:id="rId34"/>
            </p:custDataLst>
          </p:nvPr>
        </p:nvSpPr>
        <p:spPr bwMode="gray">
          <a:xfrm>
            <a:off x="5328180" y="1455658"/>
            <a:ext cx="864000" cy="216000"/>
          </a:xfrm>
          <a:prstGeom prst="rect">
            <a:avLst/>
          </a:prstGeom>
          <a:noFill/>
          <a:ln w="9525" cap="flat" cmpd="sng" algn="ctr">
            <a:noFill/>
            <a:prstDash val="solid"/>
          </a:ln>
          <a:effectLst/>
        </p:spPr>
        <p:txBody>
          <a:bodyPr lIns="0" tIns="0" rIns="0" bIns="0" rtlCol="0" anchor="b" anchorCtr="0">
            <a:noAutofit/>
          </a:bodyPr>
          <a:lstStyle/>
          <a:p>
            <a:pPr marL="0" marR="0" lvl="0" indent="0" algn="ctr" defTabSz="914400" eaLnBrk="1" fontAlgn="auto" latinLnBrk="0" hangingPunct="1">
              <a:lnSpc>
                <a:spcPct val="90000"/>
              </a:lnSpc>
              <a:spcBef>
                <a:spcPts val="200"/>
              </a:spcBef>
              <a:spcAft>
                <a:spcPts val="0"/>
              </a:spcAft>
              <a:buClr>
                <a:srgbClr val="A30B1A"/>
              </a:buClr>
              <a:buSzTx/>
              <a:buFontTx/>
              <a:buNone/>
              <a:tabLst/>
              <a:defRPr/>
            </a:pPr>
            <a:r>
              <a:rPr kumimoji="0" lang="en-US" sz="800" i="0" u="none" strike="noStrike" kern="0" cap="none" spc="0" normalizeH="0" baseline="0" noProof="0" dirty="0">
                <a:ln>
                  <a:noFill/>
                </a:ln>
                <a:effectLst/>
                <a:uLnTx/>
                <a:uFillTx/>
                <a:ea typeface="+mn-ea"/>
                <a:cs typeface="+mn-cs"/>
              </a:rPr>
              <a:t>Entire </a:t>
            </a:r>
            <a:br>
              <a:rPr kumimoji="0" lang="en-US" sz="800" i="0" u="none" strike="noStrike" kern="0" cap="none" spc="0" normalizeH="0" baseline="0" noProof="0" dirty="0">
                <a:ln>
                  <a:noFill/>
                </a:ln>
                <a:effectLst/>
                <a:uLnTx/>
                <a:uFillTx/>
                <a:ea typeface="+mn-ea"/>
                <a:cs typeface="+mn-cs"/>
              </a:rPr>
            </a:br>
            <a:r>
              <a:rPr kumimoji="0" lang="en-US" sz="800" i="0" u="none" strike="noStrike" kern="0" cap="none" spc="0" normalizeH="0" baseline="0" noProof="0" dirty="0">
                <a:ln>
                  <a:noFill/>
                </a:ln>
                <a:effectLst/>
                <a:uLnTx/>
                <a:uFillTx/>
                <a:ea typeface="+mn-ea"/>
                <a:cs typeface="+mn-cs"/>
              </a:rPr>
              <a:t>copy</a:t>
            </a:r>
          </a:p>
        </p:txBody>
      </p:sp>
      <p:sp>
        <p:nvSpPr>
          <p:cNvPr id="314" name="Rechteck 313">
            <a:extLst>
              <a:ext uri="{FF2B5EF4-FFF2-40B4-BE49-F238E27FC236}">
                <a16:creationId xmlns:a16="http://schemas.microsoft.com/office/drawing/2014/main" id="{66C691CE-FEED-2986-AE0E-6CFE86DE79BF}"/>
              </a:ext>
            </a:extLst>
          </p:cNvPr>
          <p:cNvSpPr/>
          <p:nvPr>
            <p:custDataLst>
              <p:tags r:id="rId35"/>
            </p:custDataLst>
          </p:nvPr>
        </p:nvSpPr>
        <p:spPr bwMode="gray">
          <a:xfrm>
            <a:off x="7416412" y="1455658"/>
            <a:ext cx="864000" cy="216000"/>
          </a:xfrm>
          <a:prstGeom prst="rect">
            <a:avLst/>
          </a:prstGeom>
          <a:noFill/>
          <a:ln w="9525" cap="flat" cmpd="sng" algn="ctr">
            <a:noFill/>
            <a:prstDash val="solid"/>
          </a:ln>
          <a:effectLst/>
        </p:spPr>
        <p:txBody>
          <a:bodyPr lIns="0" tIns="0" rIns="0" bIns="0" rtlCol="0" anchor="b" anchorCtr="0">
            <a:noAutofit/>
          </a:bodyPr>
          <a:lstStyle/>
          <a:p>
            <a:pPr marL="0" marR="0" lvl="0" indent="0" algn="ctr" defTabSz="914400" eaLnBrk="1" fontAlgn="auto" latinLnBrk="0" hangingPunct="1">
              <a:lnSpc>
                <a:spcPct val="90000"/>
              </a:lnSpc>
              <a:spcBef>
                <a:spcPts val="200"/>
              </a:spcBef>
              <a:spcAft>
                <a:spcPts val="0"/>
              </a:spcAft>
              <a:buClr>
                <a:srgbClr val="A30B1A"/>
              </a:buClr>
              <a:buSzTx/>
              <a:buFontTx/>
              <a:buNone/>
              <a:tabLst/>
              <a:defRPr/>
            </a:pPr>
            <a:r>
              <a:rPr kumimoji="0" lang="en-US" sz="800" i="0" u="none" strike="noStrike" kern="0" cap="none" spc="0" normalizeH="0" baseline="0" noProof="0" dirty="0">
                <a:ln>
                  <a:noFill/>
                </a:ln>
                <a:effectLst/>
                <a:uLnTx/>
                <a:uFillTx/>
                <a:ea typeface="+mn-ea"/>
                <a:cs typeface="+mn-cs"/>
              </a:rPr>
              <a:t>Differential</a:t>
            </a:r>
            <a:br>
              <a:rPr kumimoji="0" lang="en-US" sz="800" i="0" u="none" strike="noStrike" kern="0" cap="none" spc="0" normalizeH="0" baseline="0" noProof="0" dirty="0">
                <a:ln>
                  <a:noFill/>
                </a:ln>
                <a:effectLst/>
                <a:uLnTx/>
                <a:uFillTx/>
                <a:ea typeface="+mn-ea"/>
                <a:cs typeface="+mn-cs"/>
              </a:rPr>
            </a:br>
            <a:r>
              <a:rPr kumimoji="0" lang="en-US" sz="800" i="0" u="none" strike="noStrike" kern="0" cap="none" spc="0" normalizeH="0" baseline="0" noProof="0" dirty="0">
                <a:ln>
                  <a:noFill/>
                </a:ln>
                <a:effectLst/>
                <a:uLnTx/>
                <a:uFillTx/>
                <a:ea typeface="+mn-ea"/>
                <a:cs typeface="+mn-cs"/>
              </a:rPr>
              <a:t>copy</a:t>
            </a:r>
          </a:p>
        </p:txBody>
      </p:sp>
      <p:sp>
        <p:nvSpPr>
          <p:cNvPr id="315" name="Rechteck 314">
            <a:extLst>
              <a:ext uri="{FF2B5EF4-FFF2-40B4-BE49-F238E27FC236}">
                <a16:creationId xmlns:a16="http://schemas.microsoft.com/office/drawing/2014/main" id="{F9C9A3DB-C5CD-6FBA-6E27-1F053D77A057}"/>
              </a:ext>
            </a:extLst>
          </p:cNvPr>
          <p:cNvSpPr/>
          <p:nvPr>
            <p:custDataLst>
              <p:tags r:id="rId36"/>
            </p:custDataLst>
          </p:nvPr>
        </p:nvSpPr>
        <p:spPr bwMode="gray">
          <a:xfrm>
            <a:off x="5328180" y="3327634"/>
            <a:ext cx="864000" cy="216000"/>
          </a:xfrm>
          <a:prstGeom prst="rect">
            <a:avLst/>
          </a:prstGeom>
          <a:noFill/>
          <a:ln w="9525" cap="flat" cmpd="sng" algn="ctr">
            <a:noFill/>
            <a:prstDash val="solid"/>
          </a:ln>
          <a:effectLst/>
        </p:spPr>
        <p:txBody>
          <a:bodyPr lIns="0" tIns="0" rIns="0" bIns="0" rtlCol="0" anchor="b" anchorCtr="0">
            <a:noAutofit/>
          </a:bodyPr>
          <a:lstStyle/>
          <a:p>
            <a:pPr marL="0" marR="0" lvl="0" indent="0" algn="ctr" defTabSz="914400" eaLnBrk="1" fontAlgn="auto" latinLnBrk="0" hangingPunct="1">
              <a:lnSpc>
                <a:spcPct val="90000"/>
              </a:lnSpc>
              <a:spcBef>
                <a:spcPts val="200"/>
              </a:spcBef>
              <a:spcAft>
                <a:spcPts val="0"/>
              </a:spcAft>
              <a:buClr>
                <a:srgbClr val="A30B1A"/>
              </a:buClr>
              <a:buSzTx/>
              <a:buFontTx/>
              <a:buNone/>
              <a:tabLst/>
              <a:defRPr/>
            </a:pPr>
            <a:r>
              <a:rPr kumimoji="0" lang="en-US" sz="800" i="0" u="none" strike="noStrike" kern="0" cap="none" spc="0" normalizeH="0" baseline="0" noProof="0" dirty="0">
                <a:ln>
                  <a:noFill/>
                </a:ln>
                <a:effectLst/>
                <a:uLnTx/>
                <a:uFillTx/>
                <a:ea typeface="+mn-ea"/>
                <a:cs typeface="+mn-cs"/>
              </a:rPr>
              <a:t>Differential copy </a:t>
            </a:r>
            <a:br>
              <a:rPr kumimoji="0" lang="en-US" sz="800" i="0" u="none" strike="noStrike" kern="0" cap="none" spc="0" normalizeH="0" baseline="0" noProof="0" dirty="0">
                <a:ln>
                  <a:noFill/>
                </a:ln>
                <a:effectLst/>
                <a:uLnTx/>
                <a:uFillTx/>
                <a:ea typeface="+mn-ea"/>
                <a:cs typeface="+mn-cs"/>
              </a:rPr>
            </a:br>
            <a:r>
              <a:rPr kumimoji="0" lang="en-US" sz="800" i="0" u="none" strike="noStrike" kern="0" cap="none" spc="0" normalizeH="0" baseline="0" noProof="0" dirty="0">
                <a:ln>
                  <a:noFill/>
                </a:ln>
                <a:effectLst/>
                <a:uLnTx/>
                <a:uFillTx/>
                <a:ea typeface="+mn-ea"/>
                <a:cs typeface="+mn-cs"/>
              </a:rPr>
              <a:t>of 1</a:t>
            </a:r>
            <a:r>
              <a:rPr kumimoji="0" lang="en-US" sz="800" i="0" u="none" strike="noStrike" kern="0" cap="none" spc="0" normalizeH="0" baseline="30000" noProof="0" dirty="0">
                <a:ln>
                  <a:noFill/>
                </a:ln>
                <a:effectLst/>
                <a:uLnTx/>
                <a:uFillTx/>
                <a:ea typeface="+mn-ea"/>
                <a:cs typeface="+mn-cs"/>
              </a:rPr>
              <a:t>st</a:t>
            </a:r>
            <a:r>
              <a:rPr kumimoji="0" lang="en-US" sz="800" i="0" u="none" strike="noStrike" kern="0" cap="none" spc="0" normalizeH="0" baseline="0" noProof="0" dirty="0">
                <a:ln>
                  <a:noFill/>
                </a:ln>
                <a:effectLst/>
                <a:uLnTx/>
                <a:uFillTx/>
                <a:ea typeface="+mn-ea"/>
                <a:cs typeface="+mn-cs"/>
              </a:rPr>
              <a:t> generation</a:t>
            </a:r>
          </a:p>
        </p:txBody>
      </p:sp>
      <p:sp>
        <p:nvSpPr>
          <p:cNvPr id="316" name="Rechteck 315">
            <a:extLst>
              <a:ext uri="{FF2B5EF4-FFF2-40B4-BE49-F238E27FC236}">
                <a16:creationId xmlns:a16="http://schemas.microsoft.com/office/drawing/2014/main" id="{B802927C-63E3-E638-51AF-B518162A83A1}"/>
              </a:ext>
            </a:extLst>
          </p:cNvPr>
          <p:cNvSpPr/>
          <p:nvPr>
            <p:custDataLst>
              <p:tags r:id="rId37"/>
            </p:custDataLst>
          </p:nvPr>
        </p:nvSpPr>
        <p:spPr bwMode="gray">
          <a:xfrm>
            <a:off x="5328180" y="3867512"/>
            <a:ext cx="864000" cy="216000"/>
          </a:xfrm>
          <a:prstGeom prst="rect">
            <a:avLst/>
          </a:prstGeom>
          <a:noFill/>
          <a:ln w="9525" cap="flat" cmpd="sng" algn="ctr">
            <a:noFill/>
            <a:prstDash val="solid"/>
          </a:ln>
          <a:effectLst/>
        </p:spPr>
        <p:txBody>
          <a:bodyPr lIns="0" tIns="0" rIns="0" bIns="0" rtlCol="0" anchor="b" anchorCtr="0">
            <a:noAutofit/>
          </a:bodyPr>
          <a:lstStyle/>
          <a:p>
            <a:pPr marL="0" marR="0" lvl="0" indent="0" algn="ctr" defTabSz="914400" eaLnBrk="1" fontAlgn="auto" latinLnBrk="0" hangingPunct="1">
              <a:lnSpc>
                <a:spcPct val="90000"/>
              </a:lnSpc>
              <a:spcBef>
                <a:spcPts val="200"/>
              </a:spcBef>
              <a:spcAft>
                <a:spcPts val="0"/>
              </a:spcAft>
              <a:buClr>
                <a:srgbClr val="A30B1A"/>
              </a:buClr>
              <a:buSzTx/>
              <a:buFontTx/>
              <a:buNone/>
              <a:tabLst/>
              <a:defRPr/>
            </a:pPr>
            <a:r>
              <a:rPr kumimoji="0" lang="en-US" sz="800" i="0" u="none" strike="noStrike" kern="0" cap="none" spc="0" normalizeH="0" baseline="0" noProof="0" dirty="0">
                <a:ln>
                  <a:noFill/>
                </a:ln>
                <a:effectLst/>
                <a:uLnTx/>
                <a:uFillTx/>
                <a:ea typeface="+mn-ea"/>
                <a:cs typeface="+mn-cs"/>
              </a:rPr>
              <a:t>Differential copy </a:t>
            </a:r>
            <a:br>
              <a:rPr kumimoji="0" lang="en-US" sz="800" i="0" u="none" strike="noStrike" kern="0" cap="none" spc="0" normalizeH="0" baseline="0" noProof="0" dirty="0">
                <a:ln>
                  <a:noFill/>
                </a:ln>
                <a:effectLst/>
                <a:uLnTx/>
                <a:uFillTx/>
                <a:ea typeface="+mn-ea"/>
                <a:cs typeface="+mn-cs"/>
              </a:rPr>
            </a:br>
            <a:r>
              <a:rPr kumimoji="0" lang="en-US" sz="800" i="0" u="none" strike="noStrike" kern="0" cap="none" spc="0" normalizeH="0" baseline="0" noProof="0" dirty="0">
                <a:ln>
                  <a:noFill/>
                </a:ln>
                <a:effectLst/>
                <a:uLnTx/>
                <a:uFillTx/>
                <a:ea typeface="+mn-ea"/>
                <a:cs typeface="+mn-cs"/>
              </a:rPr>
              <a:t>of 2</a:t>
            </a:r>
            <a:r>
              <a:rPr kumimoji="0" lang="en-US" sz="800" i="0" u="none" strike="noStrike" kern="0" cap="none" spc="0" normalizeH="0" baseline="30000" noProof="0" dirty="0">
                <a:ln>
                  <a:noFill/>
                </a:ln>
                <a:effectLst/>
                <a:uLnTx/>
                <a:uFillTx/>
                <a:ea typeface="+mn-ea"/>
                <a:cs typeface="+mn-cs"/>
              </a:rPr>
              <a:t>nd</a:t>
            </a:r>
            <a:r>
              <a:rPr kumimoji="0" lang="en-US" sz="800" i="0" u="none" strike="noStrike" kern="0" cap="none" spc="0" normalizeH="0" baseline="0" noProof="0" dirty="0">
                <a:ln>
                  <a:noFill/>
                </a:ln>
                <a:effectLst/>
                <a:uLnTx/>
                <a:uFillTx/>
                <a:ea typeface="+mn-ea"/>
                <a:cs typeface="+mn-cs"/>
              </a:rPr>
              <a:t> generation</a:t>
            </a:r>
          </a:p>
        </p:txBody>
      </p:sp>
      <p:sp>
        <p:nvSpPr>
          <p:cNvPr id="317" name="Rechteck 316">
            <a:extLst>
              <a:ext uri="{FF2B5EF4-FFF2-40B4-BE49-F238E27FC236}">
                <a16:creationId xmlns:a16="http://schemas.microsoft.com/office/drawing/2014/main" id="{D9B1CFA0-3AA2-78E3-03B2-DD219BE06127}"/>
              </a:ext>
            </a:extLst>
          </p:cNvPr>
          <p:cNvSpPr/>
          <p:nvPr>
            <p:custDataLst>
              <p:tags r:id="rId38"/>
            </p:custDataLst>
          </p:nvPr>
        </p:nvSpPr>
        <p:spPr bwMode="gray">
          <a:xfrm>
            <a:off x="7416356" y="3327634"/>
            <a:ext cx="864000" cy="216000"/>
          </a:xfrm>
          <a:prstGeom prst="rect">
            <a:avLst/>
          </a:prstGeom>
          <a:noFill/>
          <a:ln w="9525" cap="flat" cmpd="sng" algn="ctr">
            <a:noFill/>
            <a:prstDash val="solid"/>
          </a:ln>
          <a:effectLst/>
        </p:spPr>
        <p:txBody>
          <a:bodyPr lIns="0" tIns="0" rIns="0" bIns="0" rtlCol="0" anchor="b" anchorCtr="0">
            <a:noAutofit/>
          </a:bodyPr>
          <a:lstStyle/>
          <a:p>
            <a:pPr marL="0" marR="0" lvl="0" indent="0" algn="ctr" defTabSz="914400" eaLnBrk="1" fontAlgn="auto" latinLnBrk="0" hangingPunct="1">
              <a:lnSpc>
                <a:spcPct val="90000"/>
              </a:lnSpc>
              <a:spcBef>
                <a:spcPts val="200"/>
              </a:spcBef>
              <a:spcAft>
                <a:spcPts val="0"/>
              </a:spcAft>
              <a:buClr>
                <a:srgbClr val="A30B1A"/>
              </a:buClr>
              <a:buSzTx/>
              <a:buFontTx/>
              <a:buNone/>
              <a:tabLst/>
              <a:defRPr/>
            </a:pPr>
            <a:r>
              <a:rPr kumimoji="0" lang="en-US" sz="800" i="0" u="none" strike="noStrike" kern="0" cap="none" spc="0" normalizeH="0" baseline="0" noProof="0" dirty="0">
                <a:ln>
                  <a:noFill/>
                </a:ln>
                <a:effectLst/>
                <a:uLnTx/>
                <a:uFillTx/>
                <a:ea typeface="+mn-ea"/>
                <a:cs typeface="+mn-cs"/>
              </a:rPr>
              <a:t>Copy</a:t>
            </a:r>
          </a:p>
        </p:txBody>
      </p:sp>
      <p:graphicFrame>
        <p:nvGraphicFramePr>
          <p:cNvPr id="318" name="Table 4">
            <a:extLst>
              <a:ext uri="{FF2B5EF4-FFF2-40B4-BE49-F238E27FC236}">
                <a16:creationId xmlns:a16="http://schemas.microsoft.com/office/drawing/2014/main" id="{88EC62EC-1FF9-6F13-C2FB-5DCF7D19FE03}"/>
              </a:ext>
            </a:extLst>
          </p:cNvPr>
          <p:cNvGraphicFramePr>
            <a:graphicFrameLocks noGrp="1"/>
          </p:cNvGraphicFramePr>
          <p:nvPr>
            <p:custDataLst>
              <p:tags r:id="rId39"/>
            </p:custDataLst>
            <p:extLst>
              <p:ext uri="{D42A27DB-BD31-4B8C-83A1-F6EECF244321}">
                <p14:modId xmlns:p14="http://schemas.microsoft.com/office/powerpoint/2010/main" val="3022134166"/>
              </p:ext>
            </p:extLst>
          </p:nvPr>
        </p:nvGraphicFramePr>
        <p:xfrm>
          <a:off x="287980" y="2427990"/>
          <a:ext cx="4104000" cy="2304000"/>
        </p:xfrm>
        <a:graphic>
          <a:graphicData uri="http://schemas.openxmlformats.org/drawingml/2006/table">
            <a:tbl>
              <a:tblPr firstRow="1" bandRow="1"/>
              <a:tblGrid>
                <a:gridCol w="1512000">
                  <a:extLst>
                    <a:ext uri="{9D8B030D-6E8A-4147-A177-3AD203B41FA5}">
                      <a16:colId xmlns:a16="http://schemas.microsoft.com/office/drawing/2014/main" val="20000"/>
                    </a:ext>
                  </a:extLst>
                </a:gridCol>
                <a:gridCol w="2592000">
                  <a:extLst>
                    <a:ext uri="{9D8B030D-6E8A-4147-A177-3AD203B41FA5}">
                      <a16:colId xmlns:a16="http://schemas.microsoft.com/office/drawing/2014/main" val="20001"/>
                    </a:ext>
                  </a:extLst>
                </a:gridCol>
              </a:tblGrid>
              <a:tr h="432000">
                <a:tc>
                  <a:txBody>
                    <a:bodyPr/>
                    <a:lstStyle>
                      <a:lvl1pPr marL="0" algn="l" defTabSz="685800" rtl="0" eaLnBrk="1" latinLnBrk="0" hangingPunct="1">
                        <a:defRPr sz="1350" b="1" kern="1200">
                          <a:solidFill>
                            <a:schemeClr val="tx1"/>
                          </a:solidFill>
                          <a:latin typeface="Arial"/>
                        </a:defRPr>
                      </a:lvl1pPr>
                      <a:lvl2pPr marL="342900" algn="l" defTabSz="685800" rtl="0" eaLnBrk="1" latinLnBrk="0" hangingPunct="1">
                        <a:defRPr sz="1350" b="1" kern="1200">
                          <a:solidFill>
                            <a:schemeClr val="tx1"/>
                          </a:solidFill>
                          <a:latin typeface="Arial"/>
                        </a:defRPr>
                      </a:lvl2pPr>
                      <a:lvl3pPr marL="685800" algn="l" defTabSz="685800" rtl="0" eaLnBrk="1" latinLnBrk="0" hangingPunct="1">
                        <a:defRPr sz="1350" b="1" kern="1200">
                          <a:solidFill>
                            <a:schemeClr val="tx1"/>
                          </a:solidFill>
                          <a:latin typeface="Arial"/>
                        </a:defRPr>
                      </a:lvl3pPr>
                      <a:lvl4pPr marL="1028700" algn="l" defTabSz="685800" rtl="0" eaLnBrk="1" latinLnBrk="0" hangingPunct="1">
                        <a:defRPr sz="1350" b="1" kern="1200">
                          <a:solidFill>
                            <a:schemeClr val="tx1"/>
                          </a:solidFill>
                          <a:latin typeface="Arial"/>
                        </a:defRPr>
                      </a:lvl4pPr>
                      <a:lvl5pPr marL="1371600" algn="l" defTabSz="685800" rtl="0" eaLnBrk="1" latinLnBrk="0" hangingPunct="1">
                        <a:defRPr sz="1350" b="1" kern="1200">
                          <a:solidFill>
                            <a:schemeClr val="tx1"/>
                          </a:solidFill>
                          <a:latin typeface="Arial"/>
                        </a:defRPr>
                      </a:lvl5pPr>
                      <a:lvl6pPr marL="1714500" algn="l" defTabSz="685800" rtl="0" eaLnBrk="1" latinLnBrk="0" hangingPunct="1">
                        <a:defRPr sz="1350" b="1" kern="1200">
                          <a:solidFill>
                            <a:schemeClr val="tx1"/>
                          </a:solidFill>
                          <a:latin typeface="Arial"/>
                        </a:defRPr>
                      </a:lvl6pPr>
                      <a:lvl7pPr marL="2057400" algn="l" defTabSz="685800" rtl="0" eaLnBrk="1" latinLnBrk="0" hangingPunct="1">
                        <a:defRPr sz="1350" b="1" kern="1200">
                          <a:solidFill>
                            <a:schemeClr val="tx1"/>
                          </a:solidFill>
                          <a:latin typeface="Arial"/>
                        </a:defRPr>
                      </a:lvl7pPr>
                      <a:lvl8pPr marL="2400300" algn="l" defTabSz="685800" rtl="0" eaLnBrk="1" latinLnBrk="0" hangingPunct="1">
                        <a:defRPr sz="1350" b="1" kern="1200">
                          <a:solidFill>
                            <a:schemeClr val="tx1"/>
                          </a:solidFill>
                          <a:latin typeface="Arial"/>
                        </a:defRPr>
                      </a:lvl8pPr>
                      <a:lvl9pPr marL="2743200" algn="l" defTabSz="685800" rtl="0" eaLnBrk="1" latinLnBrk="0" hangingPunct="1">
                        <a:defRPr sz="1350" b="1" kern="1200">
                          <a:solidFill>
                            <a:schemeClr val="tx1"/>
                          </a:solidFill>
                          <a:latin typeface="Arial"/>
                        </a:defRPr>
                      </a:lvl9pPr>
                    </a:lstStyle>
                    <a:p>
                      <a:r>
                        <a:rPr lang="en-US" sz="1000" b="0" noProof="0" dirty="0">
                          <a:solidFill>
                            <a:schemeClr val="tx1"/>
                          </a:solidFill>
                          <a:latin typeface="+mj-lt"/>
                        </a:rPr>
                        <a:t>OPC</a:t>
                      </a:r>
                    </a:p>
                  </a:txBody>
                  <a:tcPr marL="72000" marR="72000" marT="0" marB="72000" anchor="b">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b="1" kern="1200">
                          <a:solidFill>
                            <a:schemeClr val="tx1"/>
                          </a:solidFill>
                          <a:latin typeface="Arial"/>
                        </a:defRPr>
                      </a:lvl1pPr>
                      <a:lvl2pPr marL="342900" algn="l" defTabSz="685800" rtl="0" eaLnBrk="1" latinLnBrk="0" hangingPunct="1">
                        <a:defRPr sz="1350" b="1" kern="1200">
                          <a:solidFill>
                            <a:schemeClr val="tx1"/>
                          </a:solidFill>
                          <a:latin typeface="Arial"/>
                        </a:defRPr>
                      </a:lvl2pPr>
                      <a:lvl3pPr marL="685800" algn="l" defTabSz="685800" rtl="0" eaLnBrk="1" latinLnBrk="0" hangingPunct="1">
                        <a:defRPr sz="1350" b="1" kern="1200">
                          <a:solidFill>
                            <a:schemeClr val="tx1"/>
                          </a:solidFill>
                          <a:latin typeface="Arial"/>
                        </a:defRPr>
                      </a:lvl3pPr>
                      <a:lvl4pPr marL="1028700" algn="l" defTabSz="685800" rtl="0" eaLnBrk="1" latinLnBrk="0" hangingPunct="1">
                        <a:defRPr sz="1350" b="1" kern="1200">
                          <a:solidFill>
                            <a:schemeClr val="tx1"/>
                          </a:solidFill>
                          <a:latin typeface="Arial"/>
                        </a:defRPr>
                      </a:lvl4pPr>
                      <a:lvl5pPr marL="1371600" algn="l" defTabSz="685800" rtl="0" eaLnBrk="1" latinLnBrk="0" hangingPunct="1">
                        <a:defRPr sz="1350" b="1" kern="1200">
                          <a:solidFill>
                            <a:schemeClr val="tx1"/>
                          </a:solidFill>
                          <a:latin typeface="Arial"/>
                        </a:defRPr>
                      </a:lvl5pPr>
                      <a:lvl6pPr marL="1714500" algn="l" defTabSz="685800" rtl="0" eaLnBrk="1" latinLnBrk="0" hangingPunct="1">
                        <a:defRPr sz="1350" b="1" kern="1200">
                          <a:solidFill>
                            <a:schemeClr val="tx1"/>
                          </a:solidFill>
                          <a:latin typeface="Arial"/>
                        </a:defRPr>
                      </a:lvl6pPr>
                      <a:lvl7pPr marL="2057400" algn="l" defTabSz="685800" rtl="0" eaLnBrk="1" latinLnBrk="0" hangingPunct="1">
                        <a:defRPr sz="1350" b="1" kern="1200">
                          <a:solidFill>
                            <a:schemeClr val="tx1"/>
                          </a:solidFill>
                          <a:latin typeface="Arial"/>
                        </a:defRPr>
                      </a:lvl7pPr>
                      <a:lvl8pPr marL="2400300" algn="l" defTabSz="685800" rtl="0" eaLnBrk="1" latinLnBrk="0" hangingPunct="1">
                        <a:defRPr sz="1350" b="1" kern="1200">
                          <a:solidFill>
                            <a:schemeClr val="tx1"/>
                          </a:solidFill>
                          <a:latin typeface="Arial"/>
                        </a:defRPr>
                      </a:lvl8pPr>
                      <a:lvl9pPr marL="2743200" algn="l" defTabSz="685800" rtl="0" eaLnBrk="1" latinLnBrk="0" hangingPunct="1">
                        <a:defRPr sz="1350" b="1" kern="1200">
                          <a:solidFill>
                            <a:schemeClr val="tx1"/>
                          </a:solidFill>
                          <a:latin typeface="Arial"/>
                        </a:defRPr>
                      </a:lvl9pPr>
                    </a:lstStyle>
                    <a:p>
                      <a:pPr algn="l"/>
                      <a:r>
                        <a:rPr lang="en-US" sz="1000" b="0" noProof="0" dirty="0">
                          <a:solidFill>
                            <a:schemeClr val="tx1"/>
                          </a:solidFill>
                          <a:latin typeface="+mj-lt"/>
                        </a:rPr>
                        <a:t>Suitable for replication creation </a:t>
                      </a:r>
                      <a:br>
                        <a:rPr lang="en-US" sz="1000" b="0" noProof="0" dirty="0">
                          <a:solidFill>
                            <a:schemeClr val="tx1"/>
                          </a:solidFill>
                          <a:latin typeface="+mj-lt"/>
                        </a:rPr>
                      </a:br>
                      <a:r>
                        <a:rPr lang="en-US" sz="1000" b="0" noProof="0" dirty="0">
                          <a:solidFill>
                            <a:schemeClr val="tx1"/>
                          </a:solidFill>
                          <a:latin typeface="+mj-lt"/>
                        </a:rPr>
                        <a:t>and backup operation</a:t>
                      </a:r>
                    </a:p>
                  </a:txBody>
                  <a:tcPr marL="72000" marR="72000" marT="0" marB="72000" anchor="b">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32000">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r>
                        <a:rPr lang="en-US" sz="1000" b="0" noProof="0" dirty="0">
                          <a:latin typeface="+mn-lt"/>
                        </a:rPr>
                        <a:t>QuickOPC</a:t>
                      </a:r>
                    </a:p>
                  </a:txBody>
                  <a:tcPr marL="72000" marR="72000" marT="54000" marB="54000">
                    <a:lnL w="9525" cap="flat" cmpd="sng" algn="ctr">
                      <a:noFill/>
                      <a:prstDash val="sysDot"/>
                      <a:round/>
                      <a:headEnd type="none" w="med" len="med"/>
                      <a:tailEnd type="none" w="med" len="med"/>
                    </a:lnL>
                    <a:lnR w="9525" cap="flat" cmpd="sng" algn="ctr">
                      <a:noFill/>
                      <a:prstDash val="sysDot"/>
                      <a:round/>
                      <a:headEnd type="none" w="med" len="med"/>
                      <a:tailEnd type="none" w="med" len="med"/>
                    </a:lnR>
                    <a:lnT w="19050" cap="flat" cmpd="sng" algn="ctr">
                      <a:solidFill>
                        <a:schemeClr val="accent6"/>
                      </a:solidFill>
                      <a:prstDash val="solid"/>
                      <a:round/>
                      <a:headEnd type="none" w="med" len="med"/>
                      <a:tailEnd type="none" w="med" len="med"/>
                    </a:lnT>
                    <a:lnB w="6350" cap="flat" cmpd="sng" algn="ctr">
                      <a:solidFill>
                        <a:srgbClr val="6D6E70"/>
                      </a:solidFill>
                      <a:prstDash val="solid"/>
                      <a:round/>
                      <a:headEnd type="none" w="med" len="med"/>
                      <a:tailEnd type="none" w="med" len="med"/>
                    </a:lnB>
                    <a:lnTlToBr w="12700" cmpd="sng">
                      <a:noFill/>
                      <a:prstDash val="solid"/>
                    </a:lnTlToBr>
                    <a:lnBlToTr w="12700" cmpd="sng">
                      <a:noFill/>
                      <a:prstDash val="solid"/>
                    </a:lnBlToTr>
                    <a:solidFill>
                      <a:srgbClr val="EFEFEF"/>
                    </a:solid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algn="l"/>
                      <a:r>
                        <a:rPr lang="en-US" sz="1000" b="0" noProof="0" dirty="0">
                          <a:latin typeface="+mn-lt"/>
                        </a:rPr>
                        <a:t>Suitable for database systems </a:t>
                      </a:r>
                      <a:br>
                        <a:rPr lang="en-US" sz="1000" b="0" noProof="0" dirty="0">
                          <a:latin typeface="+mn-lt"/>
                        </a:rPr>
                      </a:br>
                      <a:r>
                        <a:rPr lang="en-US" sz="1000" b="0" noProof="0" dirty="0">
                          <a:latin typeface="+mn-lt"/>
                        </a:rPr>
                        <a:t>which need shorter backup time</a:t>
                      </a:r>
                    </a:p>
                  </a:txBody>
                  <a:tcPr marL="72000" marR="72000" marT="54000" marB="54000">
                    <a:lnL w="9525" cap="flat" cmpd="sng" algn="ctr">
                      <a:noFill/>
                      <a:prstDash val="sysDot"/>
                      <a:round/>
                      <a:headEnd type="none" w="med" len="med"/>
                      <a:tailEnd type="none" w="med" len="med"/>
                    </a:lnL>
                    <a:lnR w="9525" cap="flat" cmpd="sng" algn="ctr">
                      <a:noFill/>
                      <a:prstDash val="sysDot"/>
                      <a:round/>
                      <a:headEnd type="none" w="med" len="med"/>
                      <a:tailEnd type="none" w="med" len="med"/>
                    </a:lnR>
                    <a:lnT w="19050" cap="flat" cmpd="sng" algn="ctr">
                      <a:solidFill>
                        <a:schemeClr val="accent6"/>
                      </a:solidFill>
                      <a:prstDash val="solid"/>
                      <a:round/>
                      <a:headEnd type="none" w="med" len="med"/>
                      <a:tailEnd type="none" w="med" len="med"/>
                    </a:lnT>
                    <a:lnB w="6350" cap="flat" cmpd="sng" algn="ctr">
                      <a:solidFill>
                        <a:srgbClr val="6D6E7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32000">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r>
                        <a:rPr lang="en-US" sz="1000" b="0" noProof="0" dirty="0">
                          <a:latin typeface="+mn-lt"/>
                        </a:rPr>
                        <a:t>SnapOPC/SnapOPC+</a:t>
                      </a:r>
                    </a:p>
                  </a:txBody>
                  <a:tcPr marL="72000" marR="72000" marT="54000" marB="54000">
                    <a:lnL w="9525" cap="flat" cmpd="sng" algn="ctr">
                      <a:noFill/>
                      <a:prstDash val="sysDot"/>
                      <a:round/>
                      <a:headEnd type="none" w="med" len="med"/>
                      <a:tailEnd type="none" w="med" len="med"/>
                    </a:lnL>
                    <a:lnR w="9525" cap="flat" cmpd="sng" algn="ctr">
                      <a:noFill/>
                      <a:prstDash val="sysDot"/>
                      <a:round/>
                      <a:headEnd type="none" w="med" len="med"/>
                      <a:tailEnd type="none" w="med" len="med"/>
                    </a:lnR>
                    <a:lnT w="6350" cap="flat" cmpd="sng" algn="ctr">
                      <a:solidFill>
                        <a:srgbClr val="6D6E70"/>
                      </a:solidFill>
                      <a:prstDash val="solid"/>
                      <a:round/>
                      <a:headEnd type="none" w="med" len="med"/>
                      <a:tailEnd type="none" w="med" len="med"/>
                    </a:lnT>
                    <a:lnB w="6350" cap="flat" cmpd="sng" algn="ctr">
                      <a:solidFill>
                        <a:srgbClr val="6D6E70"/>
                      </a:solidFill>
                      <a:prstDash val="solid"/>
                      <a:round/>
                      <a:headEnd type="none" w="med" len="med"/>
                      <a:tailEnd type="none" w="med" len="med"/>
                    </a:lnB>
                    <a:lnTlToBr w="12700" cmpd="sng">
                      <a:noFill/>
                      <a:prstDash val="solid"/>
                    </a:lnTlToBr>
                    <a:lnBlToTr w="12700" cmpd="sng">
                      <a:noFill/>
                      <a:prstDash val="solid"/>
                    </a:lnBlToTr>
                    <a:solidFill>
                      <a:srgbClr val="EFEFEF"/>
                    </a:solid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algn="l"/>
                      <a:r>
                        <a:rPr lang="en-US" sz="1000" b="0" noProof="0" dirty="0">
                          <a:latin typeface="+mn-lt"/>
                        </a:rPr>
                        <a:t>Suitable for backup of data on file servers</a:t>
                      </a:r>
                    </a:p>
                  </a:txBody>
                  <a:tcPr marL="72000" marR="72000" marT="54000" marB="54000">
                    <a:lnL w="9525" cap="flat" cmpd="sng" algn="ctr">
                      <a:noFill/>
                      <a:prstDash val="sysDot"/>
                      <a:round/>
                      <a:headEnd type="none" w="med" len="med"/>
                      <a:tailEnd type="none" w="med" len="med"/>
                    </a:lnL>
                    <a:lnR w="9525" cap="flat" cmpd="sng" algn="ctr">
                      <a:noFill/>
                      <a:prstDash val="sysDot"/>
                      <a:round/>
                      <a:headEnd type="none" w="med" len="med"/>
                      <a:tailEnd type="none" w="med" len="med"/>
                    </a:lnR>
                    <a:lnT w="6350" cap="flat" cmpd="sng" algn="ctr">
                      <a:solidFill>
                        <a:srgbClr val="6D6E70"/>
                      </a:solidFill>
                      <a:prstDash val="solid"/>
                      <a:round/>
                      <a:headEnd type="none" w="med" len="med"/>
                      <a:tailEnd type="none" w="med" len="med"/>
                    </a:lnT>
                    <a:lnB w="6350" cap="flat" cmpd="sng" algn="ctr">
                      <a:solidFill>
                        <a:srgbClr val="6D6E7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76000">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r>
                        <a:rPr lang="en-US" sz="1000" b="0" noProof="0" dirty="0">
                          <a:latin typeface="+mn-lt"/>
                        </a:rPr>
                        <a:t>EC</a:t>
                      </a:r>
                    </a:p>
                  </a:txBody>
                  <a:tcPr marL="72000" marR="72000" marT="54000" marB="54000">
                    <a:lnL w="9525" cap="flat" cmpd="sng" algn="ctr">
                      <a:noFill/>
                      <a:prstDash val="sysDot"/>
                      <a:round/>
                      <a:headEnd type="none" w="med" len="med"/>
                      <a:tailEnd type="none" w="med" len="med"/>
                    </a:lnL>
                    <a:lnR w="9525" cap="flat" cmpd="sng" algn="ctr">
                      <a:noFill/>
                      <a:prstDash val="sysDot"/>
                      <a:round/>
                      <a:headEnd type="none" w="med" len="med"/>
                      <a:tailEnd type="none" w="med" len="med"/>
                    </a:lnR>
                    <a:lnT w="6350" cap="flat" cmpd="sng" algn="ctr">
                      <a:solidFill>
                        <a:srgbClr val="6D6E70"/>
                      </a:solidFill>
                      <a:prstDash val="solid"/>
                      <a:round/>
                      <a:headEnd type="none" w="med" len="med"/>
                      <a:tailEnd type="none" w="med" len="med"/>
                    </a:lnT>
                    <a:lnB w="6350" cap="flat" cmpd="sng" algn="ctr">
                      <a:solidFill>
                        <a:srgbClr val="6D6E70"/>
                      </a:solidFill>
                      <a:prstDash val="solid"/>
                      <a:round/>
                      <a:headEnd type="none" w="med" len="med"/>
                      <a:tailEnd type="none" w="med" len="med"/>
                    </a:lnB>
                    <a:lnTlToBr w="12700" cmpd="sng">
                      <a:noFill/>
                      <a:prstDash val="solid"/>
                    </a:lnTlToBr>
                    <a:lnBlToTr w="12700" cmpd="sng">
                      <a:noFill/>
                      <a:prstDash val="solid"/>
                    </a:lnBlToTr>
                    <a:solidFill>
                      <a:srgbClr val="EFEFEF"/>
                    </a:solid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algn="l"/>
                      <a:r>
                        <a:rPr lang="en-US" sz="1000" b="0" noProof="0" dirty="0">
                          <a:latin typeface="+mn-lt"/>
                        </a:rPr>
                        <a:t>Suitable to avoid conflict with high-load operation, such as copy and batch processing</a:t>
                      </a:r>
                    </a:p>
                  </a:txBody>
                  <a:tcPr marL="72000" marR="72000" marT="54000" marB="54000">
                    <a:lnL w="9525" cap="flat" cmpd="sng" algn="ctr">
                      <a:noFill/>
                      <a:prstDash val="sysDot"/>
                      <a:round/>
                      <a:headEnd type="none" w="med" len="med"/>
                      <a:tailEnd type="none" w="med" len="med"/>
                    </a:lnL>
                    <a:lnR w="9525" cap="flat" cmpd="sng" algn="ctr">
                      <a:noFill/>
                      <a:prstDash val="sysDot"/>
                      <a:round/>
                      <a:headEnd type="none" w="med" len="med"/>
                      <a:tailEnd type="none" w="med" len="med"/>
                    </a:lnR>
                    <a:lnT w="6350" cap="flat" cmpd="sng" algn="ctr">
                      <a:solidFill>
                        <a:srgbClr val="6D6E70"/>
                      </a:solidFill>
                      <a:prstDash val="solid"/>
                      <a:round/>
                      <a:headEnd type="none" w="med" len="med"/>
                      <a:tailEnd type="none" w="med" len="med"/>
                    </a:lnT>
                    <a:lnB w="6350" cap="flat" cmpd="sng" algn="ctr">
                      <a:solidFill>
                        <a:srgbClr val="6D6E7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32000">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r>
                        <a:rPr lang="en-US" sz="1000" b="0" noProof="0" dirty="0">
                          <a:latin typeface="+mn-lt"/>
                        </a:rPr>
                        <a:t>REC</a:t>
                      </a:r>
                    </a:p>
                  </a:txBody>
                  <a:tcPr marL="72000" marR="72000" marT="54000" marB="54000">
                    <a:lnL w="9525" cap="flat" cmpd="sng" algn="ctr">
                      <a:noFill/>
                      <a:prstDash val="sysDot"/>
                      <a:round/>
                      <a:headEnd type="none" w="med" len="med"/>
                      <a:tailEnd type="none" w="med" len="med"/>
                    </a:lnL>
                    <a:lnR w="9525" cap="flat" cmpd="sng" algn="ctr">
                      <a:noFill/>
                      <a:prstDash val="sysDot"/>
                      <a:round/>
                      <a:headEnd type="none" w="med" len="med"/>
                      <a:tailEnd type="none" w="med" len="med"/>
                    </a:lnR>
                    <a:lnT w="6350" cap="flat" cmpd="sng" algn="ctr">
                      <a:solidFill>
                        <a:srgbClr val="6D6E70"/>
                      </a:solidFill>
                      <a:prstDash val="solid"/>
                      <a:round/>
                      <a:headEnd type="none" w="med" len="med"/>
                      <a:tailEnd type="none" w="med" len="med"/>
                    </a:lnT>
                    <a:lnB w="6350" cap="flat" cmpd="sng" algn="ctr">
                      <a:solidFill>
                        <a:srgbClr val="6D6E70"/>
                      </a:solidFill>
                      <a:prstDash val="solid"/>
                      <a:round/>
                      <a:headEnd type="none" w="med" len="med"/>
                      <a:tailEnd type="none" w="med" len="med"/>
                    </a:lnB>
                    <a:lnTlToBr w="12700" cmpd="sng">
                      <a:noFill/>
                      <a:prstDash val="solid"/>
                    </a:lnTlToBr>
                    <a:lnBlToTr w="12700" cmpd="sng">
                      <a:noFill/>
                      <a:prstDash val="solid"/>
                    </a:lnBlToTr>
                    <a:solidFill>
                      <a:srgbClr val="EFEFEF"/>
                    </a:solid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indent="0" algn="l">
                        <a:buClr>
                          <a:schemeClr val="accent2"/>
                        </a:buClr>
                        <a:buFont typeface="Wingdings" pitchFamily="2" charset="2"/>
                        <a:buNone/>
                      </a:pPr>
                      <a:r>
                        <a:rPr lang="en-US" sz="1000" b="0" noProof="0" dirty="0">
                          <a:latin typeface="+mn-lt"/>
                        </a:rPr>
                        <a:t>Suitable for backup between different devices</a:t>
                      </a:r>
                    </a:p>
                  </a:txBody>
                  <a:tcPr marL="72000" marR="72000" marT="54000" marB="54000">
                    <a:lnL w="9525" cap="flat" cmpd="sng" algn="ctr">
                      <a:noFill/>
                      <a:prstDash val="sysDot"/>
                      <a:round/>
                      <a:headEnd type="none" w="med" len="med"/>
                      <a:tailEnd type="none" w="med" len="med"/>
                    </a:lnL>
                    <a:lnR w="12700" cap="flat" cmpd="sng" algn="ctr">
                      <a:noFill/>
                      <a:prstDash val="solid"/>
                      <a:round/>
                      <a:headEnd type="none" w="med" len="med"/>
                      <a:tailEnd type="none" w="med" len="med"/>
                    </a:lnR>
                    <a:lnT w="6350" cap="flat" cmpd="sng" algn="ctr">
                      <a:solidFill>
                        <a:srgbClr val="6D6E70"/>
                      </a:solidFill>
                      <a:prstDash val="solid"/>
                      <a:round/>
                      <a:headEnd type="none" w="med" len="med"/>
                      <a:tailEnd type="none" w="med" len="med"/>
                    </a:lnT>
                    <a:lnB w="6350" cap="flat" cmpd="sng" algn="ctr">
                      <a:solidFill>
                        <a:srgbClr val="6D6E7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324" name="TextBox 11">
            <a:extLst>
              <a:ext uri="{FF2B5EF4-FFF2-40B4-BE49-F238E27FC236}">
                <a16:creationId xmlns:a16="http://schemas.microsoft.com/office/drawing/2014/main" id="{6E5CBEB7-9FA4-9FD7-366C-3C942B3E4CC3}"/>
              </a:ext>
            </a:extLst>
          </p:cNvPr>
          <p:cNvSpPr txBox="1"/>
          <p:nvPr/>
        </p:nvSpPr>
        <p:spPr bwMode="gray">
          <a:xfrm>
            <a:off x="647976" y="1167590"/>
            <a:ext cx="3744000" cy="360000"/>
          </a:xfrm>
          <a:prstGeom prst="rect">
            <a:avLst/>
          </a:prstGeom>
          <a:ln>
            <a:noFill/>
          </a:ln>
        </p:spPr>
        <p:txBody>
          <a:bodyPr vert="horz" wrap="square" lIns="0" tIns="0" rIns="0" bIns="0" rtlCol="0" anchor="ctr" anchorCtr="0">
            <a:noAutofit/>
          </a:bodyPr>
          <a:lstStyle>
            <a:lvl1pPr marL="252000" lvl="0" indent="-252000" defTabSz="685800">
              <a:lnSpc>
                <a:spcPct val="90000"/>
              </a:lnSpc>
              <a:spcBef>
                <a:spcPts val="600"/>
              </a:spcBef>
              <a:buClr>
                <a:schemeClr val="accent6"/>
              </a:buClr>
              <a:buSzPct val="120000"/>
              <a:buFont typeface="Arial" panose="020B0604020202020204" pitchFamily="34" charset="0"/>
              <a:buChar char="●"/>
              <a:defRPr sz="1600">
                <a:latin typeface="Fujitsu Infinity Pro" pitchFamily="2" charset="0"/>
              </a:defRPr>
            </a:lvl1pPr>
            <a:lvl2pPr marL="504000" lvl="1"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2pPr>
            <a:lvl3pPr marL="756000" lvl="2"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3pPr>
            <a:lvl4pPr marL="1008000" lvl="3"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4pPr>
            <a:lvl5pPr marL="1543050" indent="-171450" defTabSz="685800">
              <a:lnSpc>
                <a:spcPct val="90000"/>
              </a:lnSpc>
              <a:spcBef>
                <a:spcPts val="375"/>
              </a:spcBef>
              <a:buSzPct val="120000"/>
              <a:buFont typeface="Arial" panose="020B0604020202020204" pitchFamily="34" charset="0"/>
              <a:buChar char="●"/>
              <a:defRPr sz="1400">
                <a:latin typeface="Arial" panose="020B0604020202020204" pitchFamily="34"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indent="0">
              <a:buNone/>
            </a:pPr>
            <a:r>
              <a:rPr lang="en-US" sz="1200" dirty="0">
                <a:latin typeface="+mn-lt"/>
              </a:rPr>
              <a:t>High-speed disk-to-disk backup</a:t>
            </a:r>
          </a:p>
        </p:txBody>
      </p:sp>
      <p:pic>
        <p:nvPicPr>
          <p:cNvPr id="325" name="Picture Placeholder 98">
            <a:extLst>
              <a:ext uri="{FF2B5EF4-FFF2-40B4-BE49-F238E27FC236}">
                <a16:creationId xmlns:a16="http://schemas.microsoft.com/office/drawing/2014/main" id="{E8658E69-0E0D-05C6-548F-15864D8C7AAF}"/>
              </a:ext>
            </a:extLst>
          </p:cNvPr>
          <p:cNvPicPr>
            <a:picLocks noChangeAspect="1"/>
          </p:cNvPicPr>
          <p:nvPr/>
        </p:nvPicPr>
        <p:blipFill>
          <a:blip r:embed="rId42">
            <a:extLst>
              <a:ext uri="{96DAC541-7B7A-43D3-8B79-37D633B846F1}">
                <asvg:svgBlip xmlns:asvg="http://schemas.microsoft.com/office/drawing/2016/SVG/main" r:embed="rId43"/>
              </a:ext>
            </a:extLst>
          </a:blip>
          <a:srcRect/>
          <a:stretch>
            <a:fillRect/>
          </a:stretch>
        </p:blipFill>
        <p:spPr bwMode="gray">
          <a:xfrm>
            <a:off x="214883" y="1131590"/>
            <a:ext cx="432000" cy="432000"/>
          </a:xfrm>
          <a:prstGeom prst="rect">
            <a:avLst/>
          </a:prstGeom>
        </p:spPr>
      </p:pic>
      <p:sp>
        <p:nvSpPr>
          <p:cNvPr id="326" name="TextBox 11">
            <a:extLst>
              <a:ext uri="{FF2B5EF4-FFF2-40B4-BE49-F238E27FC236}">
                <a16:creationId xmlns:a16="http://schemas.microsoft.com/office/drawing/2014/main" id="{E3B655C8-3880-06CF-D03B-B7954170C58C}"/>
              </a:ext>
            </a:extLst>
          </p:cNvPr>
          <p:cNvSpPr txBox="1"/>
          <p:nvPr/>
        </p:nvSpPr>
        <p:spPr bwMode="gray">
          <a:xfrm>
            <a:off x="647976" y="1635690"/>
            <a:ext cx="3744000" cy="360000"/>
          </a:xfrm>
          <a:prstGeom prst="rect">
            <a:avLst/>
          </a:prstGeom>
          <a:ln>
            <a:noFill/>
          </a:ln>
        </p:spPr>
        <p:txBody>
          <a:bodyPr vert="horz" wrap="square" lIns="0" tIns="0" rIns="0" bIns="0" rtlCol="0" anchor="ctr" anchorCtr="0">
            <a:noAutofit/>
          </a:bodyPr>
          <a:lstStyle>
            <a:lvl1pPr marL="252000" lvl="0" indent="-252000" defTabSz="685800">
              <a:lnSpc>
                <a:spcPct val="90000"/>
              </a:lnSpc>
              <a:spcBef>
                <a:spcPts val="600"/>
              </a:spcBef>
              <a:buClr>
                <a:schemeClr val="accent6"/>
              </a:buClr>
              <a:buSzPct val="120000"/>
              <a:buFont typeface="Arial" panose="020B0604020202020204" pitchFamily="34" charset="0"/>
              <a:buChar char="●"/>
              <a:defRPr sz="1600">
                <a:latin typeface="Fujitsu Infinity Pro" pitchFamily="2" charset="0"/>
              </a:defRPr>
            </a:lvl1pPr>
            <a:lvl2pPr marL="504000" lvl="1"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2pPr>
            <a:lvl3pPr marL="756000" lvl="2"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3pPr>
            <a:lvl4pPr marL="1008000" lvl="3"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4pPr>
            <a:lvl5pPr marL="1543050" indent="-171450" defTabSz="685800">
              <a:lnSpc>
                <a:spcPct val="90000"/>
              </a:lnSpc>
              <a:spcBef>
                <a:spcPts val="375"/>
              </a:spcBef>
              <a:buSzPct val="120000"/>
              <a:buFont typeface="Arial" panose="020B0604020202020204" pitchFamily="34" charset="0"/>
              <a:buChar char="●"/>
              <a:defRPr sz="1400">
                <a:latin typeface="Arial" panose="020B0604020202020204" pitchFamily="34"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indent="0">
              <a:buNone/>
            </a:pPr>
            <a:r>
              <a:rPr lang="en-US" sz="1200" dirty="0">
                <a:latin typeface="+mn-lt"/>
              </a:rPr>
              <a:t>Rich choice of copy functions tailored to usage</a:t>
            </a:r>
          </a:p>
        </p:txBody>
      </p:sp>
      <p:pic>
        <p:nvPicPr>
          <p:cNvPr id="327" name="Picture Placeholder 98">
            <a:extLst>
              <a:ext uri="{FF2B5EF4-FFF2-40B4-BE49-F238E27FC236}">
                <a16:creationId xmlns:a16="http://schemas.microsoft.com/office/drawing/2014/main" id="{2D3B6737-429A-74FC-C88C-DB39181FFA66}"/>
              </a:ext>
            </a:extLst>
          </p:cNvPr>
          <p:cNvPicPr>
            <a:picLocks noChangeAspect="1"/>
          </p:cNvPicPr>
          <p:nvPr/>
        </p:nvPicPr>
        <p:blipFill>
          <a:blip r:embed="rId42">
            <a:extLst>
              <a:ext uri="{96DAC541-7B7A-43D3-8B79-37D633B846F1}">
                <asvg:svgBlip xmlns:asvg="http://schemas.microsoft.com/office/drawing/2016/SVG/main" r:embed="rId43"/>
              </a:ext>
            </a:extLst>
          </a:blip>
          <a:srcRect/>
          <a:stretch>
            <a:fillRect/>
          </a:stretch>
        </p:blipFill>
        <p:spPr bwMode="gray">
          <a:xfrm>
            <a:off x="214883" y="1599690"/>
            <a:ext cx="432000" cy="432000"/>
          </a:xfrm>
          <a:prstGeom prst="rect">
            <a:avLst/>
          </a:prstGeom>
        </p:spPr>
      </p:pic>
    </p:spTree>
    <p:extLst>
      <p:ext uri="{BB962C8B-B14F-4D97-AF65-F5344CB8AC3E}">
        <p14:creationId xmlns:p14="http://schemas.microsoft.com/office/powerpoint/2010/main" val="33168854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0" name="Objekt 129" hidden="1"/>
          <p:cNvGraphicFramePr>
            <a:graphicFrameLocks noChangeAspect="1"/>
          </p:cNvGraphicFramePr>
          <p:nvPr>
            <p:custDataLst>
              <p:tags r:id="rId1"/>
            </p:custDataLst>
            <p:extLst>
              <p:ext uri="{D42A27DB-BD31-4B8C-83A1-F6EECF244321}">
                <p14:modId xmlns:p14="http://schemas.microsoft.com/office/powerpoint/2010/main" val="296577052"/>
              </p:ext>
            </p:ext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Folie" r:id="rId24" imgW="270" imgH="270" progId="TCLayout.ActiveDocument.1">
                  <p:embed/>
                </p:oleObj>
              </mc:Choice>
              <mc:Fallback>
                <p:oleObj name="think-cell Folie" r:id="rId24" imgW="270" imgH="270" progId="TCLayout.ActiveDocument.1">
                  <p:embed/>
                  <p:pic>
                    <p:nvPicPr>
                      <p:cNvPr id="130" name="Objekt 129" hidden="1"/>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6002" name="タイトル 1"/>
          <p:cNvSpPr>
            <a:spLocks noGrp="1"/>
          </p:cNvSpPr>
          <p:nvPr>
            <p:ph type="title"/>
          </p:nvPr>
        </p:nvSpPr>
        <p:spPr bwMode="gray"/>
        <p:txBody>
          <a:bodyPr/>
          <a:lstStyle/>
          <a:p>
            <a:r>
              <a:rPr lang="en-US" altLang="ja-JP" dirty="0"/>
              <a:t>Automatic selection of copy priority</a:t>
            </a:r>
          </a:p>
        </p:txBody>
      </p:sp>
      <p:sp>
        <p:nvSpPr>
          <p:cNvPr id="142" name="Rechteck 141">
            <a:extLst>
              <a:ext uri="{FF2B5EF4-FFF2-40B4-BE49-F238E27FC236}">
                <a16:creationId xmlns:a16="http://schemas.microsoft.com/office/drawing/2014/main" id="{D9A33B00-F203-28FD-F587-50DA6B8C29A8}"/>
              </a:ext>
            </a:extLst>
          </p:cNvPr>
          <p:cNvSpPr/>
          <p:nvPr>
            <p:custDataLst>
              <p:tags r:id="rId2"/>
            </p:custDataLst>
          </p:nvPr>
        </p:nvSpPr>
        <p:spPr bwMode="gray">
          <a:xfrm>
            <a:off x="288476" y="915566"/>
            <a:ext cx="2951612" cy="288000"/>
          </a:xfrm>
          <a:prstGeom prst="rect">
            <a:avLst/>
          </a:prstGeom>
          <a:noFill/>
          <a:ln w="9525" cap="flat" cmpd="sng" algn="ctr">
            <a:noFill/>
            <a:prstDash val="solid"/>
          </a:ln>
          <a:effectLst/>
        </p:spPr>
        <p:txBody>
          <a:bodyPr lIns="0" tIns="0" rIns="0" bIns="0" rtlCol="0" anchor="t" anchorCtr="0">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latin typeface="+mj-lt"/>
                <a:ea typeface="+mn-ea"/>
                <a:cs typeface="+mn-cs"/>
              </a:rPr>
              <a:t>Optimize copy priority </a:t>
            </a:r>
            <a:br>
              <a:rPr kumimoji="0" lang="en-US" sz="1400" b="0" i="0" u="none" strike="noStrike" kern="0" cap="none" spc="0" normalizeH="0" baseline="0" noProof="0" dirty="0">
                <a:ln>
                  <a:noFill/>
                </a:ln>
                <a:effectLst/>
                <a:uLnTx/>
                <a:uFillTx/>
                <a:latin typeface="+mj-lt"/>
                <a:ea typeface="+mn-ea"/>
                <a:cs typeface="+mn-cs"/>
              </a:rPr>
            </a:br>
            <a:r>
              <a:rPr kumimoji="0" lang="en-US" sz="1400" b="0" i="0" u="none" strike="noStrike" kern="0" cap="none" spc="0" normalizeH="0" baseline="0" noProof="0" dirty="0">
                <a:ln>
                  <a:noFill/>
                </a:ln>
                <a:effectLst/>
                <a:uLnTx/>
                <a:uFillTx/>
                <a:latin typeface="+mj-lt"/>
                <a:ea typeface="+mn-ea"/>
                <a:cs typeface="+mn-cs"/>
              </a:rPr>
              <a:t>according to the server load</a:t>
            </a:r>
          </a:p>
        </p:txBody>
      </p:sp>
      <p:cxnSp>
        <p:nvCxnSpPr>
          <p:cNvPr id="146" name="Form 55">
            <a:extLst>
              <a:ext uri="{FF2B5EF4-FFF2-40B4-BE49-F238E27FC236}">
                <a16:creationId xmlns:a16="http://schemas.microsoft.com/office/drawing/2014/main" id="{D8C366B8-42EF-4948-5525-524BC034109C}"/>
              </a:ext>
            </a:extLst>
          </p:cNvPr>
          <p:cNvCxnSpPr>
            <a:stCxn id="144" idx="3"/>
            <a:endCxn id="145" idx="0"/>
          </p:cNvCxnSpPr>
          <p:nvPr/>
        </p:nvCxnSpPr>
        <p:spPr bwMode="gray">
          <a:xfrm>
            <a:off x="1440608" y="2178258"/>
            <a:ext cx="1078039" cy="930567"/>
          </a:xfrm>
          <a:prstGeom prst="bentConnector2">
            <a:avLst/>
          </a:prstGeom>
          <a:noFill/>
          <a:ln w="6350" cap="flat" cmpd="sng" algn="ctr">
            <a:solidFill>
              <a:schemeClr val="tx1"/>
            </a:solidFill>
            <a:prstDash val="solid"/>
          </a:ln>
          <a:effectLst/>
        </p:spPr>
      </p:cxnSp>
      <p:cxnSp>
        <p:nvCxnSpPr>
          <p:cNvPr id="147" name="Form 57">
            <a:extLst>
              <a:ext uri="{FF2B5EF4-FFF2-40B4-BE49-F238E27FC236}">
                <a16:creationId xmlns:a16="http://schemas.microsoft.com/office/drawing/2014/main" id="{1798EE16-E6EA-6AC3-7E8A-4E08BAF9634E}"/>
              </a:ext>
            </a:extLst>
          </p:cNvPr>
          <p:cNvCxnSpPr>
            <a:cxnSpLocks/>
            <a:stCxn id="145" idx="1"/>
            <a:endCxn id="144" idx="2"/>
          </p:cNvCxnSpPr>
          <p:nvPr/>
        </p:nvCxnSpPr>
        <p:spPr bwMode="gray">
          <a:xfrm rot="10800000">
            <a:off x="924609" y="2352826"/>
            <a:ext cx="1081038" cy="972000"/>
          </a:xfrm>
          <a:prstGeom prst="bentConnector2">
            <a:avLst/>
          </a:prstGeom>
          <a:noFill/>
          <a:ln w="19050" cap="flat" cmpd="sng" algn="ctr">
            <a:solidFill>
              <a:srgbClr val="EA0000"/>
            </a:solidFill>
            <a:prstDash val="solid"/>
            <a:headEnd type="triangle" w="med" len="med"/>
            <a:tailEnd type="none" w="med" len="med"/>
          </a:ln>
          <a:effectLst/>
        </p:spPr>
      </p:cxnSp>
      <p:sp>
        <p:nvSpPr>
          <p:cNvPr id="148" name="Text Box 31">
            <a:extLst>
              <a:ext uri="{FF2B5EF4-FFF2-40B4-BE49-F238E27FC236}">
                <a16:creationId xmlns:a16="http://schemas.microsoft.com/office/drawing/2014/main" id="{2210006F-DF9C-9CC7-E584-A653D782F742}"/>
              </a:ext>
            </a:extLst>
          </p:cNvPr>
          <p:cNvSpPr txBox="1">
            <a:spLocks noChangeArrowheads="1"/>
          </p:cNvSpPr>
          <p:nvPr/>
        </p:nvSpPr>
        <p:spPr bwMode="gray">
          <a:xfrm>
            <a:off x="287524" y="1707654"/>
            <a:ext cx="1152000" cy="142846"/>
          </a:xfrm>
          <a:prstGeom prst="rect">
            <a:avLst/>
          </a:prstGeom>
          <a:noFill/>
          <a:ln w="9525" cap="flat" cmpd="sng" algn="ctr">
            <a:noFill/>
            <a:prstDash val="soli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rtlCol="0" anchor="ctr" anchorCtr="0">
            <a:noAutofit/>
          </a:bodyPr>
          <a:lstStyle>
            <a:lvl1pPr eaLnBrk="0" hangingPunct="0">
              <a:defRPr kumimoji="1">
                <a:solidFill>
                  <a:srgbClr val="000000"/>
                </a:solidFill>
                <a:latin typeface="ＭＳ Ｐゴシック" pitchFamily="50" charset="-128"/>
                <a:ea typeface="ＭＳ Ｐゴシック" pitchFamily="50" charset="-128"/>
              </a:defRPr>
            </a:lvl1pPr>
            <a:lvl2pPr marL="742950" indent="-285750" eaLnBrk="0" hangingPunct="0">
              <a:defRPr kumimoji="1">
                <a:solidFill>
                  <a:srgbClr val="000000"/>
                </a:solidFill>
                <a:latin typeface="ＭＳ Ｐゴシック" pitchFamily="50" charset="-128"/>
                <a:ea typeface="ＭＳ Ｐゴシック" pitchFamily="50" charset="-128"/>
              </a:defRPr>
            </a:lvl2pPr>
            <a:lvl3pPr marL="1143000" indent="-228600" eaLnBrk="0" hangingPunct="0">
              <a:defRPr kumimoji="1">
                <a:solidFill>
                  <a:srgbClr val="000000"/>
                </a:solidFill>
                <a:latin typeface="ＭＳ Ｐゴシック" pitchFamily="50" charset="-128"/>
                <a:ea typeface="ＭＳ Ｐゴシック" pitchFamily="50" charset="-128"/>
              </a:defRPr>
            </a:lvl3pPr>
            <a:lvl4pPr marL="1600200" indent="-228600" eaLnBrk="0" hangingPunct="0">
              <a:defRPr kumimoji="1">
                <a:solidFill>
                  <a:srgbClr val="000000"/>
                </a:solidFill>
                <a:latin typeface="ＭＳ Ｐゴシック" pitchFamily="50" charset="-128"/>
                <a:ea typeface="ＭＳ Ｐゴシック" pitchFamily="50" charset="-128"/>
              </a:defRPr>
            </a:lvl4pPr>
            <a:lvl5pPr marL="2057400" indent="-228600" eaLnBrk="0" hangingPunct="0">
              <a:defRPr kumimoji="1">
                <a:solidFill>
                  <a:srgbClr val="000000"/>
                </a:solidFill>
                <a:latin typeface="ＭＳ Ｐゴシック" pitchFamily="50" charset="-128"/>
                <a:ea typeface="ＭＳ Ｐゴシック" pitchFamily="50" charset="-128"/>
              </a:defRPr>
            </a:lvl5pPr>
            <a:lvl6pPr marL="2514600" indent="-228600" algn="ctr" eaLnBrk="0" fontAlgn="ctr" hangingPunct="0">
              <a:spcBef>
                <a:spcPct val="0"/>
              </a:spcBef>
              <a:spcAft>
                <a:spcPct val="0"/>
              </a:spcAft>
              <a:defRPr kumimoji="1">
                <a:solidFill>
                  <a:srgbClr val="000000"/>
                </a:solidFill>
                <a:latin typeface="ＭＳ Ｐゴシック" pitchFamily="50" charset="-128"/>
                <a:ea typeface="ＭＳ Ｐゴシック" pitchFamily="50" charset="-128"/>
              </a:defRPr>
            </a:lvl6pPr>
            <a:lvl7pPr marL="2971800" indent="-228600" algn="ctr" eaLnBrk="0" fontAlgn="ctr" hangingPunct="0">
              <a:spcBef>
                <a:spcPct val="0"/>
              </a:spcBef>
              <a:spcAft>
                <a:spcPct val="0"/>
              </a:spcAft>
              <a:defRPr kumimoji="1">
                <a:solidFill>
                  <a:srgbClr val="000000"/>
                </a:solidFill>
                <a:latin typeface="ＭＳ Ｐゴシック" pitchFamily="50" charset="-128"/>
                <a:ea typeface="ＭＳ Ｐゴシック" pitchFamily="50" charset="-128"/>
              </a:defRPr>
            </a:lvl7pPr>
            <a:lvl8pPr marL="3429000" indent="-228600" algn="ctr" eaLnBrk="0" fontAlgn="ctr" hangingPunct="0">
              <a:spcBef>
                <a:spcPct val="0"/>
              </a:spcBef>
              <a:spcAft>
                <a:spcPct val="0"/>
              </a:spcAft>
              <a:defRPr kumimoji="1">
                <a:solidFill>
                  <a:srgbClr val="000000"/>
                </a:solidFill>
                <a:latin typeface="ＭＳ Ｐゴシック" pitchFamily="50" charset="-128"/>
                <a:ea typeface="ＭＳ Ｐゴシック" pitchFamily="50" charset="-128"/>
              </a:defRPr>
            </a:lvl8pPr>
            <a:lvl9pPr marL="3886200" indent="-228600" algn="ctr" eaLnBrk="0" fontAlgn="ctr" hangingPunct="0">
              <a:spcBef>
                <a:spcPct val="0"/>
              </a:spcBef>
              <a:spcAft>
                <a:spcPct val="0"/>
              </a:spcAft>
              <a:defRPr kumimoji="1">
                <a:solidFill>
                  <a:srgbClr val="000000"/>
                </a:solidFill>
                <a:latin typeface="ＭＳ Ｐゴシック" pitchFamily="50" charset="-128"/>
                <a:ea typeface="ＭＳ Ｐゴシック" pitchFamily="50" charset="-128"/>
              </a:defRPr>
            </a:lvl9pPr>
          </a:lstStyle>
          <a:p>
            <a:pPr marL="0" marR="0" lvl="0" indent="0" algn="ctr" defTabSz="914400" eaLnBrk="1" fontAlgn="base" latinLnBrk="0" hangingPunct="1">
              <a:lnSpc>
                <a:spcPct val="90000"/>
              </a:lnSpc>
              <a:spcBef>
                <a:spcPts val="200"/>
              </a:spcBef>
              <a:spcAft>
                <a:spcPct val="0"/>
              </a:spcAft>
              <a:buClr>
                <a:srgbClr val="A30B1A"/>
              </a:buClr>
              <a:buSzTx/>
              <a:buFontTx/>
              <a:buNone/>
              <a:tabLst/>
              <a:defRPr/>
            </a:pPr>
            <a:r>
              <a:rPr kumimoji="1" lang="en-US" altLang="ja-JP" sz="1200" b="0" i="0" u="none" strike="noStrike" kern="0" cap="none" spc="0" normalizeH="0" baseline="0" noProof="0" dirty="0">
                <a:ln>
                  <a:noFill/>
                </a:ln>
                <a:solidFill>
                  <a:schemeClr val="tx1"/>
                </a:solidFill>
                <a:effectLst/>
                <a:uLnTx/>
                <a:uFillTx/>
                <a:latin typeface="+mn-lt"/>
                <a:ea typeface="ＭＳ Ｐゴシック" pitchFamily="50" charset="-128"/>
                <a:cs typeface="+mn-cs"/>
              </a:rPr>
              <a:t>Business server</a:t>
            </a:r>
          </a:p>
        </p:txBody>
      </p:sp>
      <p:sp>
        <p:nvSpPr>
          <p:cNvPr id="149" name="AutoShape 131">
            <a:extLst>
              <a:ext uri="{FF2B5EF4-FFF2-40B4-BE49-F238E27FC236}">
                <a16:creationId xmlns:a16="http://schemas.microsoft.com/office/drawing/2014/main" id="{5A83BD85-0619-1D1E-3FF0-2B649F4A4AD0}"/>
              </a:ext>
            </a:extLst>
          </p:cNvPr>
          <p:cNvSpPr>
            <a:spLocks noChangeArrowheads="1"/>
          </p:cNvSpPr>
          <p:nvPr/>
        </p:nvSpPr>
        <p:spPr bwMode="gray">
          <a:xfrm>
            <a:off x="1682950" y="3651950"/>
            <a:ext cx="1656000" cy="720000"/>
          </a:xfrm>
          <a:prstGeom prst="rect">
            <a:avLst/>
          </a:prstGeom>
          <a:noFill/>
          <a:ln w="9525" cap="flat" cmpd="sng" algn="ctr">
            <a:noFill/>
            <a:prstDash val="solid"/>
          </a:ln>
          <a:effectLst/>
        </p:spPr>
        <p:txBody>
          <a:bodyPr lIns="0" tIns="0" rIns="0" bIns="0" rtlCol="0" anchor="t" anchorCtr="0">
            <a:noAutofit/>
          </a:bodyPr>
          <a:lstStyle/>
          <a:p>
            <a:pPr marL="0" marR="0" lvl="0" indent="0" algn="ctr" defTabSz="914400" eaLnBrk="1" fontAlgn="ctr" latinLnBrk="0" hangingPunct="1">
              <a:lnSpc>
                <a:spcPct val="90000"/>
              </a:lnSpc>
              <a:spcBef>
                <a:spcPts val="200"/>
              </a:spcBef>
              <a:spcAft>
                <a:spcPct val="0"/>
              </a:spcAft>
              <a:buClr>
                <a:srgbClr val="A30B1A"/>
              </a:buClr>
              <a:buSzTx/>
              <a:buFontTx/>
              <a:buNone/>
              <a:tabLst/>
              <a:defRPr/>
            </a:pPr>
            <a:r>
              <a:rPr kumimoji="0" lang="en-US" altLang="ja-JP" sz="1200" b="0" i="0" u="none" strike="noStrike" kern="0" cap="none" spc="0" normalizeH="0" baseline="0" noProof="0" dirty="0">
                <a:ln>
                  <a:noFill/>
                </a:ln>
                <a:effectLst/>
                <a:uLnTx/>
                <a:uFillTx/>
                <a:ea typeface="+mn-ea"/>
                <a:cs typeface="+mn-cs"/>
              </a:rPr>
              <a:t>ETERNUS</a:t>
            </a:r>
            <a:br>
              <a:rPr kumimoji="0" lang="en-US" altLang="ja-JP" sz="1200" b="0" i="0" u="none" strike="noStrike" kern="0" cap="none" spc="0" normalizeH="0" baseline="0" noProof="0" dirty="0">
                <a:ln>
                  <a:noFill/>
                </a:ln>
                <a:effectLst/>
                <a:uLnTx/>
                <a:uFillTx/>
                <a:ea typeface="+mn-ea"/>
                <a:cs typeface="+mn-cs"/>
              </a:rPr>
            </a:br>
            <a:r>
              <a:rPr kumimoji="0" lang="en-US" altLang="ja-JP" sz="1200" b="0" i="0" u="none" strike="noStrike" kern="0" cap="none" spc="0" normalizeH="0" baseline="0" noProof="0" dirty="0">
                <a:ln>
                  <a:noFill/>
                </a:ln>
                <a:effectLst/>
                <a:uLnTx/>
                <a:uFillTx/>
                <a:ea typeface="+mn-ea"/>
                <a:cs typeface="+mn-cs"/>
              </a:rPr>
              <a:t>DX100/DX200 </a:t>
            </a:r>
            <a:br>
              <a:rPr kumimoji="0" lang="en-US" altLang="ja-JP" sz="1200" b="0" i="0" u="none" strike="noStrike" kern="0" cap="none" spc="0" normalizeH="0" baseline="0" noProof="0" dirty="0">
                <a:ln>
                  <a:noFill/>
                </a:ln>
                <a:effectLst/>
                <a:uLnTx/>
                <a:uFillTx/>
                <a:ea typeface="+mn-ea"/>
                <a:cs typeface="+mn-cs"/>
              </a:rPr>
            </a:br>
            <a:r>
              <a:rPr kumimoji="0" lang="en-US" altLang="ja-JP" sz="1200" b="0" i="0" u="none" strike="noStrike" kern="0" cap="none" spc="0" normalizeH="0" baseline="0" noProof="0" dirty="0">
                <a:ln>
                  <a:noFill/>
                </a:ln>
                <a:effectLst/>
                <a:uLnTx/>
                <a:uFillTx/>
                <a:ea typeface="+mn-ea"/>
                <a:cs typeface="+mn-cs"/>
              </a:rPr>
              <a:t>DX500/DX600/</a:t>
            </a:r>
            <a:br>
              <a:rPr kumimoji="0" lang="en-US" altLang="ja-JP" sz="1200" b="0" i="0" u="none" strike="noStrike" kern="0" cap="none" spc="0" normalizeH="0" baseline="0" noProof="0" dirty="0">
                <a:ln>
                  <a:noFill/>
                </a:ln>
                <a:effectLst/>
                <a:uLnTx/>
                <a:uFillTx/>
                <a:ea typeface="+mn-ea"/>
                <a:cs typeface="+mn-cs"/>
              </a:rPr>
            </a:br>
            <a:r>
              <a:rPr kumimoji="0" lang="en-US" altLang="ja-JP" sz="1200" b="0" i="0" u="none" strike="noStrike" kern="0" cap="none" spc="0" normalizeH="0" baseline="0" noProof="0" dirty="0">
                <a:ln>
                  <a:noFill/>
                </a:ln>
                <a:effectLst/>
                <a:uLnTx/>
                <a:uFillTx/>
                <a:ea typeface="+mn-ea"/>
                <a:cs typeface="+mn-cs"/>
              </a:rPr>
              <a:t>DX900/DX8900 </a:t>
            </a:r>
          </a:p>
        </p:txBody>
      </p:sp>
      <p:sp>
        <p:nvSpPr>
          <p:cNvPr id="150" name="Rechteck 149">
            <a:extLst>
              <a:ext uri="{FF2B5EF4-FFF2-40B4-BE49-F238E27FC236}">
                <a16:creationId xmlns:a16="http://schemas.microsoft.com/office/drawing/2014/main" id="{1EE7BE2F-03C2-342E-ACCF-82EE06F9BE98}"/>
              </a:ext>
            </a:extLst>
          </p:cNvPr>
          <p:cNvSpPr/>
          <p:nvPr>
            <p:custDataLst>
              <p:tags r:id="rId3"/>
            </p:custDataLst>
          </p:nvPr>
        </p:nvSpPr>
        <p:spPr bwMode="gray">
          <a:xfrm>
            <a:off x="359556" y="3651950"/>
            <a:ext cx="1368000" cy="720000"/>
          </a:xfrm>
          <a:prstGeom prst="rect">
            <a:avLst/>
          </a:prstGeom>
          <a:noFill/>
          <a:ln w="9525" cap="flat" cmpd="sng" algn="ctr">
            <a:noFill/>
            <a:prstDash val="solid"/>
          </a:ln>
          <a:effectLst/>
        </p:spPr>
        <p:txBody>
          <a:bodyPr lIns="0" tIns="0" rIns="0" bIns="0" rtlCol="0" anchor="t" anchorCtr="0">
            <a:noAutofit/>
          </a:bodyPr>
          <a:lstStyle/>
          <a:p>
            <a:pPr marL="0" marR="0" lvl="0" indent="0" algn="ctr" defTabSz="914400" eaLnBrk="1" fontAlgn="auto" latinLnBrk="0" hangingPunct="1">
              <a:lnSpc>
                <a:spcPct val="90000"/>
              </a:lnSpc>
              <a:spcBef>
                <a:spcPts val="400"/>
              </a:spcBef>
              <a:spcAft>
                <a:spcPts val="0"/>
              </a:spcAft>
              <a:buClr>
                <a:srgbClr val="A30B1A"/>
              </a:buClr>
              <a:buSzTx/>
              <a:buFontTx/>
              <a:buNone/>
              <a:tabLst/>
              <a:defRPr/>
            </a:pPr>
            <a:r>
              <a:rPr kumimoji="0" lang="en-US" sz="1200" b="0" i="0" u="none" strike="noStrike" kern="0" cap="none" spc="0" normalizeH="0" baseline="0" noProof="0" dirty="0">
                <a:ln>
                  <a:noFill/>
                </a:ln>
                <a:effectLst/>
                <a:uLnTx/>
                <a:uFillTx/>
                <a:latin typeface="+mj-lt"/>
                <a:ea typeface="+mn-ea"/>
                <a:cs typeface="+mn-cs"/>
              </a:rPr>
              <a:t>Change the copy </a:t>
            </a:r>
            <a:br>
              <a:rPr kumimoji="0" lang="en-US" sz="1200" b="0" i="0" u="none" strike="noStrike" kern="0" cap="none" spc="0" normalizeH="0" baseline="0" noProof="0" dirty="0">
                <a:ln>
                  <a:noFill/>
                </a:ln>
                <a:effectLst/>
                <a:uLnTx/>
                <a:uFillTx/>
                <a:latin typeface="+mj-lt"/>
                <a:ea typeface="+mn-ea"/>
                <a:cs typeface="+mn-cs"/>
              </a:rPr>
            </a:br>
            <a:r>
              <a:rPr kumimoji="0" lang="en-US" sz="1200" b="0" i="0" u="none" strike="noStrike" kern="0" cap="none" spc="0" normalizeH="0" baseline="0" noProof="0" dirty="0">
                <a:ln>
                  <a:noFill/>
                </a:ln>
                <a:effectLst/>
                <a:uLnTx/>
                <a:uFillTx/>
                <a:latin typeface="+mj-lt"/>
                <a:ea typeface="+mn-ea"/>
                <a:cs typeface="+mn-cs"/>
              </a:rPr>
              <a:t>priority according </a:t>
            </a:r>
            <a:br>
              <a:rPr kumimoji="0" lang="en-US" sz="1200" b="0" i="0" u="none" strike="noStrike" kern="0" cap="none" spc="0" normalizeH="0" baseline="0" noProof="0" dirty="0">
                <a:ln>
                  <a:noFill/>
                </a:ln>
                <a:effectLst/>
                <a:uLnTx/>
                <a:uFillTx/>
                <a:latin typeface="+mj-lt"/>
                <a:ea typeface="+mn-ea"/>
                <a:cs typeface="+mn-cs"/>
              </a:rPr>
            </a:br>
            <a:r>
              <a:rPr kumimoji="0" lang="en-US" sz="1200" b="0" i="0" u="none" strike="noStrike" kern="0" cap="none" spc="0" normalizeH="0" baseline="0" noProof="0" dirty="0">
                <a:ln>
                  <a:noFill/>
                </a:ln>
                <a:effectLst/>
                <a:uLnTx/>
                <a:uFillTx/>
                <a:latin typeface="+mj-lt"/>
                <a:ea typeface="+mn-ea"/>
                <a:cs typeface="+mn-cs"/>
              </a:rPr>
              <a:t>to the workload</a:t>
            </a:r>
          </a:p>
        </p:txBody>
      </p:sp>
      <p:sp>
        <p:nvSpPr>
          <p:cNvPr id="151" name="Rechteck 150">
            <a:extLst>
              <a:ext uri="{FF2B5EF4-FFF2-40B4-BE49-F238E27FC236}">
                <a16:creationId xmlns:a16="http://schemas.microsoft.com/office/drawing/2014/main" id="{CFCA7257-4997-F444-579B-133151900891}"/>
              </a:ext>
            </a:extLst>
          </p:cNvPr>
          <p:cNvSpPr/>
          <p:nvPr>
            <p:custDataLst>
              <p:tags r:id="rId4"/>
            </p:custDataLst>
          </p:nvPr>
        </p:nvSpPr>
        <p:spPr bwMode="gray">
          <a:xfrm>
            <a:off x="3528284" y="915566"/>
            <a:ext cx="5328000" cy="1008000"/>
          </a:xfrm>
          <a:prstGeom prst="rect">
            <a:avLst/>
          </a:prstGeom>
          <a:solidFill>
            <a:srgbClr val="EFEFEF"/>
          </a:solidFill>
          <a:ln w="9525" cap="flat" cmpd="sng" algn="ctr">
            <a:noFill/>
            <a:prstDash val="solid"/>
          </a:ln>
          <a:effectLst/>
        </p:spPr>
        <p:txBody>
          <a:bodyPr lIns="108000" tIns="72000" rIns="108000" bIns="72000" rtlCol="0" anchor="t" anchorCtr="0">
            <a:noAutofit/>
          </a:bodyPr>
          <a:lstStyle/>
          <a:p>
            <a:pPr marL="0" marR="0" lvl="0" indent="0" defTabSz="914400" eaLnBrk="1" fontAlgn="ctr" latinLnBrk="0" hangingPunct="1">
              <a:lnSpc>
                <a:spcPct val="90000"/>
              </a:lnSpc>
              <a:spcBef>
                <a:spcPts val="200"/>
              </a:spcBef>
              <a:spcAft>
                <a:spcPct val="0"/>
              </a:spcAft>
              <a:buClr>
                <a:srgbClr val="A30B1A"/>
              </a:buClr>
              <a:buSzTx/>
              <a:buFontTx/>
              <a:buNone/>
              <a:tabLst/>
              <a:defRPr/>
            </a:pPr>
            <a:r>
              <a:rPr kumimoji="0" lang="en-US" altLang="ja-JP" sz="1200" b="0" i="0" u="none" strike="noStrike" kern="0" cap="none" spc="0" normalizeH="0" baseline="0" noProof="0" dirty="0">
                <a:ln>
                  <a:noFill/>
                </a:ln>
                <a:effectLst/>
                <a:uLnTx/>
                <a:uFillTx/>
                <a:latin typeface="+mj-lt"/>
                <a:ea typeface="+mn-ea"/>
                <a:cs typeface="+mn-cs"/>
              </a:rPr>
              <a:t>Low I/O load </a:t>
            </a:r>
          </a:p>
        </p:txBody>
      </p:sp>
      <p:sp>
        <p:nvSpPr>
          <p:cNvPr id="152" name="Rechteck 151">
            <a:extLst>
              <a:ext uri="{FF2B5EF4-FFF2-40B4-BE49-F238E27FC236}">
                <a16:creationId xmlns:a16="http://schemas.microsoft.com/office/drawing/2014/main" id="{2673F6CF-4084-9337-D12C-4F07652CF85E}"/>
              </a:ext>
            </a:extLst>
          </p:cNvPr>
          <p:cNvSpPr/>
          <p:nvPr>
            <p:custDataLst>
              <p:tags r:id="rId5"/>
            </p:custDataLst>
          </p:nvPr>
        </p:nvSpPr>
        <p:spPr bwMode="gray">
          <a:xfrm>
            <a:off x="5238284" y="1167594"/>
            <a:ext cx="1908000" cy="216000"/>
          </a:xfrm>
          <a:prstGeom prst="rect">
            <a:avLst/>
          </a:prstGeom>
          <a:noFill/>
          <a:ln w="9525" cap="flat" cmpd="sng" algn="ctr">
            <a:noFill/>
            <a:prstDash val="solid"/>
          </a:ln>
          <a:effectLst/>
        </p:spPr>
        <p:txBody>
          <a:bodyPr lIns="0" tIns="0" rIns="0" bIns="0" rtlCol="0" anchor="ctr" anchorCtr="0">
            <a:noAutofit/>
          </a:bodyPr>
          <a:lstStyle/>
          <a:p>
            <a:pPr marL="0" marR="0" lvl="0" indent="0" algn="ctr" defTabSz="914400" eaLnBrk="1" fontAlgn="auto" latinLnBrk="0" hangingPunct="1">
              <a:lnSpc>
                <a:spcPct val="90000"/>
              </a:lnSpc>
              <a:spcBef>
                <a:spcPts val="400"/>
              </a:spcBef>
              <a:spcAft>
                <a:spcPts val="0"/>
              </a:spcAft>
              <a:buClr>
                <a:srgbClr val="A30B1A"/>
              </a:buClr>
              <a:buSzTx/>
              <a:buFontTx/>
              <a:buNone/>
              <a:tabLst/>
              <a:defRPr/>
            </a:pPr>
            <a:r>
              <a:rPr kumimoji="0" lang="en-US" sz="1200" b="0" i="0" u="none" strike="noStrike" kern="0" cap="none" spc="0" normalizeH="0" baseline="0" noProof="0" dirty="0">
                <a:ln>
                  <a:noFill/>
                </a:ln>
                <a:effectLst/>
                <a:uLnTx/>
                <a:uFillTx/>
                <a:ea typeface="+mn-ea"/>
                <a:cs typeface="+mn-cs"/>
              </a:rPr>
              <a:t>High priority copy</a:t>
            </a:r>
          </a:p>
        </p:txBody>
      </p:sp>
      <p:sp>
        <p:nvSpPr>
          <p:cNvPr id="153" name="Rechteck 152">
            <a:extLst>
              <a:ext uri="{FF2B5EF4-FFF2-40B4-BE49-F238E27FC236}">
                <a16:creationId xmlns:a16="http://schemas.microsoft.com/office/drawing/2014/main" id="{721D1F0C-ED33-2CB9-9708-B0833E9ED87A}"/>
              </a:ext>
            </a:extLst>
          </p:cNvPr>
          <p:cNvSpPr/>
          <p:nvPr>
            <p:custDataLst>
              <p:tags r:id="rId6"/>
            </p:custDataLst>
          </p:nvPr>
        </p:nvSpPr>
        <p:spPr bwMode="gray">
          <a:xfrm>
            <a:off x="3528284" y="2319734"/>
            <a:ext cx="5328000" cy="1008000"/>
          </a:xfrm>
          <a:prstGeom prst="rect">
            <a:avLst/>
          </a:prstGeom>
          <a:solidFill>
            <a:srgbClr val="EFEFEF"/>
          </a:solidFill>
          <a:ln w="9525" cap="flat" cmpd="sng" algn="ctr">
            <a:noFill/>
            <a:prstDash val="solid"/>
          </a:ln>
          <a:effectLst/>
        </p:spPr>
        <p:txBody>
          <a:bodyPr lIns="108000" tIns="72000" rIns="108000" bIns="72000" rtlCol="0" anchor="t" anchorCtr="0">
            <a:noAutofit/>
          </a:bodyPr>
          <a:lstStyle/>
          <a:p>
            <a:pPr marL="0" marR="0" lvl="0" indent="0" defTabSz="914400" eaLnBrk="1" fontAlgn="ctr" latinLnBrk="0" hangingPunct="1">
              <a:lnSpc>
                <a:spcPct val="90000"/>
              </a:lnSpc>
              <a:spcBef>
                <a:spcPts val="200"/>
              </a:spcBef>
              <a:spcAft>
                <a:spcPct val="0"/>
              </a:spcAft>
              <a:buClr>
                <a:srgbClr val="A30B1A"/>
              </a:buClr>
              <a:buSzTx/>
              <a:buFontTx/>
              <a:buNone/>
              <a:tabLst/>
              <a:defRPr/>
            </a:pPr>
            <a:r>
              <a:rPr kumimoji="0" lang="en-US" altLang="ja-JP" sz="1200" b="0" i="0" u="none" strike="noStrike" kern="0" cap="none" spc="0" normalizeH="0" baseline="0" noProof="0" dirty="0">
                <a:ln>
                  <a:noFill/>
                </a:ln>
                <a:effectLst/>
                <a:uLnTx/>
                <a:uFillTx/>
                <a:latin typeface="+mj-lt"/>
                <a:ea typeface="+mn-ea"/>
                <a:cs typeface="+mn-cs"/>
              </a:rPr>
              <a:t>Middle I/O load</a:t>
            </a:r>
          </a:p>
        </p:txBody>
      </p:sp>
      <p:sp>
        <p:nvSpPr>
          <p:cNvPr id="154" name="Rechteck 153">
            <a:extLst>
              <a:ext uri="{FF2B5EF4-FFF2-40B4-BE49-F238E27FC236}">
                <a16:creationId xmlns:a16="http://schemas.microsoft.com/office/drawing/2014/main" id="{A7567D5C-F8D5-ACAE-2FFD-FB5398BFE62D}"/>
              </a:ext>
            </a:extLst>
          </p:cNvPr>
          <p:cNvSpPr/>
          <p:nvPr>
            <p:custDataLst>
              <p:tags r:id="rId7"/>
            </p:custDataLst>
          </p:nvPr>
        </p:nvSpPr>
        <p:spPr bwMode="gray">
          <a:xfrm>
            <a:off x="3528284" y="3723990"/>
            <a:ext cx="5328000" cy="1008000"/>
          </a:xfrm>
          <a:prstGeom prst="rect">
            <a:avLst/>
          </a:prstGeom>
          <a:solidFill>
            <a:srgbClr val="EFEFEF"/>
          </a:solidFill>
          <a:ln w="9525" cap="flat" cmpd="sng" algn="ctr">
            <a:noFill/>
            <a:prstDash val="solid"/>
          </a:ln>
          <a:effectLst/>
        </p:spPr>
        <p:txBody>
          <a:bodyPr lIns="108000" tIns="72000" rIns="108000" bIns="72000" rtlCol="0" anchor="t" anchorCtr="0">
            <a:noAutofit/>
          </a:bodyPr>
          <a:lstStyle/>
          <a:p>
            <a:pPr marL="0" marR="0" lvl="0" indent="0" defTabSz="914400" eaLnBrk="1" fontAlgn="ctr" latinLnBrk="0" hangingPunct="1">
              <a:lnSpc>
                <a:spcPct val="90000"/>
              </a:lnSpc>
              <a:spcBef>
                <a:spcPts val="200"/>
              </a:spcBef>
              <a:spcAft>
                <a:spcPct val="0"/>
              </a:spcAft>
              <a:buClr>
                <a:srgbClr val="A30B1A"/>
              </a:buClr>
              <a:buSzTx/>
              <a:buFontTx/>
              <a:buNone/>
              <a:tabLst/>
              <a:defRPr/>
            </a:pPr>
            <a:r>
              <a:rPr kumimoji="0" lang="en-US" altLang="ja-JP" sz="1200" b="0" i="0" u="none" strike="noStrike" kern="0" cap="none" spc="0" normalizeH="0" baseline="0" noProof="0" dirty="0">
                <a:ln>
                  <a:noFill/>
                </a:ln>
                <a:effectLst/>
                <a:uLnTx/>
                <a:uFillTx/>
                <a:latin typeface="+mj-lt"/>
                <a:ea typeface="+mn-ea"/>
                <a:cs typeface="+mn-cs"/>
              </a:rPr>
              <a:t>High I/O load</a:t>
            </a:r>
          </a:p>
        </p:txBody>
      </p:sp>
      <p:cxnSp>
        <p:nvCxnSpPr>
          <p:cNvPr id="155" name="Gerade Verbindung mit Pfeil 154">
            <a:extLst>
              <a:ext uri="{FF2B5EF4-FFF2-40B4-BE49-F238E27FC236}">
                <a16:creationId xmlns:a16="http://schemas.microsoft.com/office/drawing/2014/main" id="{8F15CE6D-7240-1A95-E6F1-534719F631F6}"/>
              </a:ext>
            </a:extLst>
          </p:cNvPr>
          <p:cNvCxnSpPr>
            <a:cxnSpLocks/>
          </p:cNvCxnSpPr>
          <p:nvPr/>
        </p:nvCxnSpPr>
        <p:spPr bwMode="gray">
          <a:xfrm>
            <a:off x="5220288" y="1527652"/>
            <a:ext cx="1944000" cy="0"/>
          </a:xfrm>
          <a:prstGeom prst="straightConnector1">
            <a:avLst/>
          </a:prstGeom>
          <a:noFill/>
          <a:ln w="6350" cap="flat" cmpd="sng" algn="ctr">
            <a:solidFill>
              <a:srgbClr val="000000"/>
            </a:solidFill>
            <a:prstDash val="solid"/>
            <a:headEnd type="none" w="med" len="med"/>
            <a:tailEnd type="triangle" w="sm" len="sm"/>
          </a:ln>
          <a:effectLst/>
        </p:spPr>
      </p:cxnSp>
      <p:cxnSp>
        <p:nvCxnSpPr>
          <p:cNvPr id="156" name="Gerade Verbindung mit Pfeil 155">
            <a:extLst>
              <a:ext uri="{FF2B5EF4-FFF2-40B4-BE49-F238E27FC236}">
                <a16:creationId xmlns:a16="http://schemas.microsoft.com/office/drawing/2014/main" id="{E535D592-9E0B-8502-C915-29C0EE20CB34}"/>
              </a:ext>
            </a:extLst>
          </p:cNvPr>
          <p:cNvCxnSpPr>
            <a:cxnSpLocks/>
          </p:cNvCxnSpPr>
          <p:nvPr/>
        </p:nvCxnSpPr>
        <p:spPr bwMode="gray">
          <a:xfrm>
            <a:off x="5220288" y="1599662"/>
            <a:ext cx="1944000" cy="0"/>
          </a:xfrm>
          <a:prstGeom prst="straightConnector1">
            <a:avLst/>
          </a:prstGeom>
          <a:noFill/>
          <a:ln w="6350" cap="flat" cmpd="sng" algn="ctr">
            <a:solidFill>
              <a:srgbClr val="000000"/>
            </a:solidFill>
            <a:prstDash val="solid"/>
            <a:headEnd type="none" w="med" len="med"/>
            <a:tailEnd type="triangle" w="sm" len="sm"/>
          </a:ln>
          <a:effectLst/>
        </p:spPr>
      </p:cxnSp>
      <p:cxnSp>
        <p:nvCxnSpPr>
          <p:cNvPr id="157" name="Gerade Verbindung mit Pfeil 156">
            <a:extLst>
              <a:ext uri="{FF2B5EF4-FFF2-40B4-BE49-F238E27FC236}">
                <a16:creationId xmlns:a16="http://schemas.microsoft.com/office/drawing/2014/main" id="{9E5AC71B-52BD-A37A-D6DF-1D1B37A4F203}"/>
              </a:ext>
            </a:extLst>
          </p:cNvPr>
          <p:cNvCxnSpPr>
            <a:cxnSpLocks/>
          </p:cNvCxnSpPr>
          <p:nvPr/>
        </p:nvCxnSpPr>
        <p:spPr bwMode="gray">
          <a:xfrm>
            <a:off x="5220288" y="1671672"/>
            <a:ext cx="1944000" cy="0"/>
          </a:xfrm>
          <a:prstGeom prst="straightConnector1">
            <a:avLst/>
          </a:prstGeom>
          <a:noFill/>
          <a:ln w="6350" cap="flat" cmpd="sng" algn="ctr">
            <a:solidFill>
              <a:srgbClr val="000000"/>
            </a:solidFill>
            <a:prstDash val="solid"/>
            <a:headEnd type="none" w="med" len="med"/>
            <a:tailEnd type="triangle" w="sm" len="sm"/>
          </a:ln>
          <a:effectLst/>
        </p:spPr>
      </p:cxnSp>
      <p:cxnSp>
        <p:nvCxnSpPr>
          <p:cNvPr id="158" name="Gerade Verbindung mit Pfeil 157">
            <a:extLst>
              <a:ext uri="{FF2B5EF4-FFF2-40B4-BE49-F238E27FC236}">
                <a16:creationId xmlns:a16="http://schemas.microsoft.com/office/drawing/2014/main" id="{877E9016-90D5-90F5-2956-97BDB4A181B1}"/>
              </a:ext>
            </a:extLst>
          </p:cNvPr>
          <p:cNvCxnSpPr>
            <a:cxnSpLocks/>
          </p:cNvCxnSpPr>
          <p:nvPr>
            <p:custDataLst>
              <p:tags r:id="rId8"/>
            </p:custDataLst>
          </p:nvPr>
        </p:nvCxnSpPr>
        <p:spPr bwMode="gray">
          <a:xfrm>
            <a:off x="5220288" y="1455642"/>
            <a:ext cx="1944000" cy="0"/>
          </a:xfrm>
          <a:prstGeom prst="straightConnector1">
            <a:avLst/>
          </a:prstGeom>
          <a:noFill/>
          <a:ln w="6350" cap="flat" cmpd="sng" algn="ctr">
            <a:solidFill>
              <a:srgbClr val="000000"/>
            </a:solidFill>
            <a:prstDash val="solid"/>
            <a:headEnd type="none" w="med" len="med"/>
            <a:tailEnd type="triangle" w="sm" len="sm"/>
          </a:ln>
          <a:effectLst/>
        </p:spPr>
      </p:cxnSp>
      <p:sp>
        <p:nvSpPr>
          <p:cNvPr id="159" name="Zylinder 158">
            <a:extLst>
              <a:ext uri="{FF2B5EF4-FFF2-40B4-BE49-F238E27FC236}">
                <a16:creationId xmlns:a16="http://schemas.microsoft.com/office/drawing/2014/main" id="{03C7FFA7-A835-E126-4A08-AA442C9EFF86}"/>
              </a:ext>
            </a:extLst>
          </p:cNvPr>
          <p:cNvSpPr/>
          <p:nvPr/>
        </p:nvSpPr>
        <p:spPr bwMode="gray">
          <a:xfrm>
            <a:off x="3707862" y="2751770"/>
            <a:ext cx="1512210" cy="432000"/>
          </a:xfrm>
          <a:prstGeom prst="can">
            <a:avLst/>
          </a:prstGeom>
          <a:gradFill>
            <a:gsLst>
              <a:gs pos="50000">
                <a:srgbClr val="FF8000"/>
              </a:gs>
              <a:gs pos="100000">
                <a:srgbClr val="FFE700"/>
              </a:gs>
            </a:gsLst>
            <a:lin ang="2700000" scaled="0"/>
          </a:gradFill>
          <a:ln w="9525" cap="flat">
            <a:noFill/>
            <a:prstDash val="solid"/>
            <a:miter/>
          </a:ln>
        </p:spPr>
        <p:txBody>
          <a:bodyPr lIns="72000" tIns="72000" rIns="72000" bIns="72000" rtlCol="0" anchor="ctr">
            <a:noAutofit/>
          </a:bodyPr>
          <a:lstStyle/>
          <a:p>
            <a:pPr algn="ctr" defTabSz="914400">
              <a:lnSpc>
                <a:spcPct val="90000"/>
              </a:lnSpc>
            </a:pPr>
            <a:r>
              <a:rPr lang="en-US" sz="1200" kern="0" dirty="0">
                <a:solidFill>
                  <a:srgbClr val="000000"/>
                </a:solidFill>
              </a:rPr>
              <a:t>Operation volume</a:t>
            </a:r>
          </a:p>
        </p:txBody>
      </p:sp>
      <p:sp>
        <p:nvSpPr>
          <p:cNvPr id="160" name="Zylinder 159">
            <a:extLst>
              <a:ext uri="{FF2B5EF4-FFF2-40B4-BE49-F238E27FC236}">
                <a16:creationId xmlns:a16="http://schemas.microsoft.com/office/drawing/2014/main" id="{E246FAAE-D269-80AA-6E5A-2185C258B4B2}"/>
              </a:ext>
            </a:extLst>
          </p:cNvPr>
          <p:cNvSpPr/>
          <p:nvPr/>
        </p:nvSpPr>
        <p:spPr bwMode="gray">
          <a:xfrm>
            <a:off x="7164288" y="2751770"/>
            <a:ext cx="1512210" cy="432000"/>
          </a:xfrm>
          <a:prstGeom prst="can">
            <a:avLst/>
          </a:prstGeom>
          <a:gradFill>
            <a:gsLst>
              <a:gs pos="50000">
                <a:srgbClr val="FF8000"/>
              </a:gs>
              <a:gs pos="100000">
                <a:srgbClr val="FFE700"/>
              </a:gs>
            </a:gsLst>
            <a:lin ang="2700000" scaled="0"/>
          </a:gradFill>
          <a:ln w="9525" cap="flat">
            <a:noFill/>
            <a:prstDash val="solid"/>
            <a:miter/>
          </a:ln>
        </p:spPr>
        <p:txBody>
          <a:bodyPr lIns="72000" tIns="72000" rIns="72000" bIns="72000" rtlCol="0" anchor="ctr">
            <a:noAutofit/>
          </a:bodyPr>
          <a:lstStyle/>
          <a:p>
            <a:pPr algn="ctr" defTabSz="914400">
              <a:lnSpc>
                <a:spcPct val="90000"/>
              </a:lnSpc>
            </a:pPr>
            <a:r>
              <a:rPr lang="en-US" sz="1200" kern="0" dirty="0">
                <a:solidFill>
                  <a:srgbClr val="000000"/>
                </a:solidFill>
              </a:rPr>
              <a:t>Backup volume</a:t>
            </a:r>
          </a:p>
        </p:txBody>
      </p:sp>
      <p:cxnSp>
        <p:nvCxnSpPr>
          <p:cNvPr id="161" name="Gerade Verbindung mit Pfeil 160">
            <a:extLst>
              <a:ext uri="{FF2B5EF4-FFF2-40B4-BE49-F238E27FC236}">
                <a16:creationId xmlns:a16="http://schemas.microsoft.com/office/drawing/2014/main" id="{9B91D213-CD4C-E2BD-33C0-863826755E43}"/>
              </a:ext>
            </a:extLst>
          </p:cNvPr>
          <p:cNvCxnSpPr>
            <a:cxnSpLocks/>
          </p:cNvCxnSpPr>
          <p:nvPr/>
        </p:nvCxnSpPr>
        <p:spPr bwMode="gray">
          <a:xfrm>
            <a:off x="5220288" y="3003798"/>
            <a:ext cx="1944000" cy="0"/>
          </a:xfrm>
          <a:prstGeom prst="straightConnector1">
            <a:avLst/>
          </a:prstGeom>
          <a:noFill/>
          <a:ln w="6350" cap="flat" cmpd="sng" algn="ctr">
            <a:solidFill>
              <a:srgbClr val="000000"/>
            </a:solidFill>
            <a:prstDash val="solid"/>
            <a:headEnd type="none" w="med" len="med"/>
            <a:tailEnd type="triangle" w="sm" len="sm"/>
          </a:ln>
          <a:effectLst/>
        </p:spPr>
      </p:cxnSp>
      <p:sp>
        <p:nvSpPr>
          <p:cNvPr id="162" name="Zylinder 161">
            <a:extLst>
              <a:ext uri="{FF2B5EF4-FFF2-40B4-BE49-F238E27FC236}">
                <a16:creationId xmlns:a16="http://schemas.microsoft.com/office/drawing/2014/main" id="{8B413507-1A0D-A150-9764-5668CF5C0224}"/>
              </a:ext>
            </a:extLst>
          </p:cNvPr>
          <p:cNvSpPr/>
          <p:nvPr/>
        </p:nvSpPr>
        <p:spPr bwMode="gray">
          <a:xfrm>
            <a:off x="3707862" y="4155926"/>
            <a:ext cx="1512210" cy="432000"/>
          </a:xfrm>
          <a:prstGeom prst="can">
            <a:avLst/>
          </a:prstGeom>
          <a:gradFill>
            <a:gsLst>
              <a:gs pos="50000">
                <a:srgbClr val="FF8000"/>
              </a:gs>
              <a:gs pos="100000">
                <a:srgbClr val="FFE700"/>
              </a:gs>
            </a:gsLst>
            <a:lin ang="2700000" scaled="0"/>
          </a:gradFill>
          <a:ln w="9525" cap="flat">
            <a:noFill/>
            <a:prstDash val="solid"/>
            <a:miter/>
          </a:ln>
        </p:spPr>
        <p:txBody>
          <a:bodyPr lIns="72000" tIns="72000" rIns="72000" bIns="72000" rtlCol="0" anchor="ctr">
            <a:noAutofit/>
          </a:bodyPr>
          <a:lstStyle/>
          <a:p>
            <a:pPr algn="ctr" defTabSz="914400">
              <a:lnSpc>
                <a:spcPct val="90000"/>
              </a:lnSpc>
            </a:pPr>
            <a:r>
              <a:rPr lang="en-US" sz="1200" kern="0" dirty="0">
                <a:solidFill>
                  <a:srgbClr val="000000"/>
                </a:solidFill>
              </a:rPr>
              <a:t>Operation volume</a:t>
            </a:r>
          </a:p>
        </p:txBody>
      </p:sp>
      <p:sp>
        <p:nvSpPr>
          <p:cNvPr id="187" name="Zylinder 186">
            <a:extLst>
              <a:ext uri="{FF2B5EF4-FFF2-40B4-BE49-F238E27FC236}">
                <a16:creationId xmlns:a16="http://schemas.microsoft.com/office/drawing/2014/main" id="{A3ABC5A5-7D5E-ECF0-022A-FC4CF4CC3B5D}"/>
              </a:ext>
            </a:extLst>
          </p:cNvPr>
          <p:cNvSpPr/>
          <p:nvPr/>
        </p:nvSpPr>
        <p:spPr bwMode="gray">
          <a:xfrm>
            <a:off x="7164288" y="4155926"/>
            <a:ext cx="1512210" cy="432000"/>
          </a:xfrm>
          <a:prstGeom prst="can">
            <a:avLst/>
          </a:prstGeom>
          <a:gradFill>
            <a:gsLst>
              <a:gs pos="50000">
                <a:srgbClr val="FF8000"/>
              </a:gs>
              <a:gs pos="100000">
                <a:srgbClr val="FFE700"/>
              </a:gs>
            </a:gsLst>
            <a:lin ang="2700000" scaled="0"/>
          </a:gradFill>
          <a:ln w="9525" cap="flat">
            <a:noFill/>
            <a:prstDash val="solid"/>
            <a:miter/>
          </a:ln>
        </p:spPr>
        <p:txBody>
          <a:bodyPr lIns="72000" tIns="72000" rIns="72000" bIns="72000" rtlCol="0" anchor="ctr">
            <a:noAutofit/>
          </a:bodyPr>
          <a:lstStyle/>
          <a:p>
            <a:pPr algn="ctr" defTabSz="914400">
              <a:lnSpc>
                <a:spcPct val="90000"/>
              </a:lnSpc>
            </a:pPr>
            <a:r>
              <a:rPr lang="en-US" sz="1200" kern="0" dirty="0">
                <a:solidFill>
                  <a:srgbClr val="000000"/>
                </a:solidFill>
              </a:rPr>
              <a:t>Backup volume</a:t>
            </a:r>
          </a:p>
        </p:txBody>
      </p:sp>
      <p:cxnSp>
        <p:nvCxnSpPr>
          <p:cNvPr id="188" name="Gerade Verbindung mit Pfeil 187">
            <a:extLst>
              <a:ext uri="{FF2B5EF4-FFF2-40B4-BE49-F238E27FC236}">
                <a16:creationId xmlns:a16="http://schemas.microsoft.com/office/drawing/2014/main" id="{543F40FD-8A54-B48A-B983-F6B9D2AA7A4D}"/>
              </a:ext>
            </a:extLst>
          </p:cNvPr>
          <p:cNvCxnSpPr>
            <a:cxnSpLocks/>
          </p:cNvCxnSpPr>
          <p:nvPr>
            <p:custDataLst>
              <p:tags r:id="rId9"/>
            </p:custDataLst>
          </p:nvPr>
        </p:nvCxnSpPr>
        <p:spPr bwMode="gray">
          <a:xfrm>
            <a:off x="5220288" y="4371926"/>
            <a:ext cx="1944000" cy="0"/>
          </a:xfrm>
          <a:prstGeom prst="straightConnector1">
            <a:avLst/>
          </a:prstGeom>
          <a:noFill/>
          <a:ln w="6350" cap="flat" cmpd="sng" algn="ctr">
            <a:solidFill>
              <a:srgbClr val="000000"/>
            </a:solidFill>
            <a:prstDash val="solid"/>
            <a:headEnd type="none" w="med" len="med"/>
            <a:tailEnd type="triangle" w="sm" len="sm"/>
          </a:ln>
          <a:effectLst/>
        </p:spPr>
      </p:cxnSp>
      <p:sp>
        <p:nvSpPr>
          <p:cNvPr id="189" name="Rechteck 188">
            <a:extLst>
              <a:ext uri="{FF2B5EF4-FFF2-40B4-BE49-F238E27FC236}">
                <a16:creationId xmlns:a16="http://schemas.microsoft.com/office/drawing/2014/main" id="{6E7E0D89-6DCD-5A38-0B55-3CD698075517}"/>
              </a:ext>
            </a:extLst>
          </p:cNvPr>
          <p:cNvSpPr/>
          <p:nvPr>
            <p:custDataLst>
              <p:tags r:id="rId10"/>
            </p:custDataLst>
          </p:nvPr>
        </p:nvSpPr>
        <p:spPr bwMode="gray">
          <a:xfrm>
            <a:off x="5004284" y="1923678"/>
            <a:ext cx="2376000" cy="396000"/>
          </a:xfrm>
          <a:prstGeom prst="rect">
            <a:avLst/>
          </a:prstGeom>
          <a:noFill/>
          <a:ln w="9525" cap="flat" cmpd="sng" algn="ctr">
            <a:noFill/>
            <a:prstDash val="solid"/>
          </a:ln>
          <a:effectLst/>
        </p:spPr>
        <p:txBody>
          <a:bodyPr lIns="0" tIns="0" rIns="0" bIns="0" rtlCol="0" anchor="ctr" anchorCtr="0">
            <a:noAutofit/>
          </a:bodyPr>
          <a:lstStyle/>
          <a:p>
            <a:pPr marL="0" marR="0" lvl="0" indent="0" algn="ctr" defTabSz="914400" eaLnBrk="1" fontAlgn="ctr" latinLnBrk="0" hangingPunct="1">
              <a:lnSpc>
                <a:spcPct val="90000"/>
              </a:lnSpc>
              <a:spcBef>
                <a:spcPts val="200"/>
              </a:spcBef>
              <a:spcAft>
                <a:spcPct val="0"/>
              </a:spcAft>
              <a:buClr>
                <a:srgbClr val="A30B1A"/>
              </a:buClr>
              <a:buSzTx/>
              <a:buFontTx/>
              <a:buNone/>
              <a:tabLst/>
              <a:defRPr/>
            </a:pPr>
            <a:r>
              <a:rPr kumimoji="0" lang="en-US" altLang="ja-JP" sz="1200" b="0" i="0" u="none" strike="noStrike" kern="0" cap="none" spc="0" normalizeH="0" baseline="0" noProof="0" dirty="0">
                <a:ln>
                  <a:noFill/>
                </a:ln>
                <a:effectLst/>
                <a:uLnTx/>
                <a:uFillTx/>
                <a:ea typeface="+mn-ea"/>
                <a:cs typeface="+mn-cs"/>
              </a:rPr>
              <a:t>Automatically change</a:t>
            </a:r>
          </a:p>
        </p:txBody>
      </p:sp>
      <p:sp>
        <p:nvSpPr>
          <p:cNvPr id="190" name="Rechteck 189">
            <a:extLst>
              <a:ext uri="{FF2B5EF4-FFF2-40B4-BE49-F238E27FC236}">
                <a16:creationId xmlns:a16="http://schemas.microsoft.com/office/drawing/2014/main" id="{05E69DBB-66DC-D557-F8A2-875EF5758844}"/>
              </a:ext>
            </a:extLst>
          </p:cNvPr>
          <p:cNvSpPr/>
          <p:nvPr>
            <p:custDataLst>
              <p:tags r:id="rId11"/>
            </p:custDataLst>
          </p:nvPr>
        </p:nvSpPr>
        <p:spPr bwMode="gray">
          <a:xfrm>
            <a:off x="5004284" y="3327834"/>
            <a:ext cx="2376000" cy="396000"/>
          </a:xfrm>
          <a:prstGeom prst="rect">
            <a:avLst/>
          </a:prstGeom>
          <a:noFill/>
          <a:ln w="9525" cap="flat" cmpd="sng" algn="ctr">
            <a:noFill/>
            <a:prstDash val="solid"/>
          </a:ln>
          <a:effectLst/>
        </p:spPr>
        <p:txBody>
          <a:bodyPr lIns="0" tIns="0" rIns="0" bIns="0" rtlCol="0" anchor="ctr" anchorCtr="0">
            <a:noAutofit/>
          </a:bodyPr>
          <a:lstStyle/>
          <a:p>
            <a:pPr marL="0" marR="0" lvl="0" indent="0" algn="ctr" defTabSz="914400" eaLnBrk="1" fontAlgn="ctr" latinLnBrk="0" hangingPunct="1">
              <a:lnSpc>
                <a:spcPct val="90000"/>
              </a:lnSpc>
              <a:spcBef>
                <a:spcPts val="200"/>
              </a:spcBef>
              <a:spcAft>
                <a:spcPct val="0"/>
              </a:spcAft>
              <a:buClr>
                <a:srgbClr val="A30B1A"/>
              </a:buClr>
              <a:buSzTx/>
              <a:buFontTx/>
              <a:buNone/>
              <a:tabLst/>
              <a:defRPr/>
            </a:pPr>
            <a:r>
              <a:rPr kumimoji="0" lang="en-US" altLang="ja-JP" sz="1200" b="0" i="0" u="none" strike="noStrike" kern="0" cap="none" spc="0" normalizeH="0" baseline="0" noProof="0" dirty="0">
                <a:ln>
                  <a:noFill/>
                </a:ln>
                <a:effectLst/>
                <a:uLnTx/>
                <a:uFillTx/>
                <a:ea typeface="+mn-ea"/>
                <a:cs typeface="+mn-cs"/>
              </a:rPr>
              <a:t>Automatically change</a:t>
            </a:r>
          </a:p>
        </p:txBody>
      </p:sp>
      <p:sp>
        <p:nvSpPr>
          <p:cNvPr id="191" name="Rechteck 190">
            <a:extLst>
              <a:ext uri="{FF2B5EF4-FFF2-40B4-BE49-F238E27FC236}">
                <a16:creationId xmlns:a16="http://schemas.microsoft.com/office/drawing/2014/main" id="{52384AB9-29FC-3843-7E10-0AA186669D8E}"/>
              </a:ext>
            </a:extLst>
          </p:cNvPr>
          <p:cNvSpPr/>
          <p:nvPr>
            <p:custDataLst>
              <p:tags r:id="rId12"/>
            </p:custDataLst>
          </p:nvPr>
        </p:nvSpPr>
        <p:spPr bwMode="gray">
          <a:xfrm>
            <a:off x="5238284" y="2571750"/>
            <a:ext cx="1908000" cy="216000"/>
          </a:xfrm>
          <a:prstGeom prst="rect">
            <a:avLst/>
          </a:prstGeom>
          <a:noFill/>
          <a:ln w="9525" cap="flat" cmpd="sng" algn="ctr">
            <a:noFill/>
            <a:prstDash val="solid"/>
          </a:ln>
          <a:effectLst/>
        </p:spPr>
        <p:txBody>
          <a:bodyPr lIns="0" tIns="0" rIns="0" bIns="0" rtlCol="0" anchor="ctr" anchorCtr="0">
            <a:noAutofit/>
          </a:bodyPr>
          <a:lstStyle/>
          <a:p>
            <a:pPr marL="0" marR="0" lvl="0" indent="0" algn="ctr" defTabSz="914400" eaLnBrk="1" fontAlgn="auto" latinLnBrk="0" hangingPunct="1">
              <a:lnSpc>
                <a:spcPct val="90000"/>
              </a:lnSpc>
              <a:spcBef>
                <a:spcPts val="400"/>
              </a:spcBef>
              <a:spcAft>
                <a:spcPts val="0"/>
              </a:spcAft>
              <a:buClr>
                <a:srgbClr val="A30B1A"/>
              </a:buClr>
              <a:buSzTx/>
              <a:buFontTx/>
              <a:buNone/>
              <a:tabLst/>
              <a:defRPr/>
            </a:pPr>
            <a:r>
              <a:rPr kumimoji="0" lang="en-US" sz="1200" b="0" i="0" u="none" strike="noStrike" kern="0" cap="none" spc="0" normalizeH="0" baseline="0" noProof="0" dirty="0">
                <a:ln>
                  <a:noFill/>
                </a:ln>
                <a:effectLst/>
                <a:uLnTx/>
                <a:uFillTx/>
                <a:ea typeface="+mn-ea"/>
                <a:cs typeface="+mn-cs"/>
              </a:rPr>
              <a:t>Medium priority copy</a:t>
            </a:r>
          </a:p>
        </p:txBody>
      </p:sp>
      <p:sp>
        <p:nvSpPr>
          <p:cNvPr id="256000" name="Rechteck 255999">
            <a:extLst>
              <a:ext uri="{FF2B5EF4-FFF2-40B4-BE49-F238E27FC236}">
                <a16:creationId xmlns:a16="http://schemas.microsoft.com/office/drawing/2014/main" id="{31A2D107-D43C-DC8D-202E-2EFAB994D28F}"/>
              </a:ext>
            </a:extLst>
          </p:cNvPr>
          <p:cNvSpPr/>
          <p:nvPr>
            <p:custDataLst>
              <p:tags r:id="rId13"/>
            </p:custDataLst>
          </p:nvPr>
        </p:nvSpPr>
        <p:spPr bwMode="gray">
          <a:xfrm>
            <a:off x="5238284" y="3975930"/>
            <a:ext cx="1908000" cy="216000"/>
          </a:xfrm>
          <a:prstGeom prst="rect">
            <a:avLst/>
          </a:prstGeom>
          <a:noFill/>
          <a:ln w="9525" cap="flat" cmpd="sng" algn="ctr">
            <a:noFill/>
            <a:prstDash val="solid"/>
          </a:ln>
          <a:effectLst/>
        </p:spPr>
        <p:txBody>
          <a:bodyPr lIns="0" tIns="0" rIns="0" bIns="0" rtlCol="0" anchor="ctr" anchorCtr="0">
            <a:noAutofit/>
          </a:bodyPr>
          <a:lstStyle/>
          <a:p>
            <a:pPr marL="0" marR="0" lvl="0" indent="0" algn="ctr" defTabSz="914400" eaLnBrk="1" fontAlgn="auto" latinLnBrk="0" hangingPunct="1">
              <a:lnSpc>
                <a:spcPct val="90000"/>
              </a:lnSpc>
              <a:spcBef>
                <a:spcPts val="400"/>
              </a:spcBef>
              <a:spcAft>
                <a:spcPts val="0"/>
              </a:spcAft>
              <a:buClr>
                <a:srgbClr val="A30B1A"/>
              </a:buClr>
              <a:buSzTx/>
              <a:buFontTx/>
              <a:buNone/>
              <a:tabLst/>
              <a:defRPr/>
            </a:pPr>
            <a:r>
              <a:rPr kumimoji="0" lang="en-US" sz="1200" b="0" i="0" u="none" strike="noStrike" kern="0" cap="none" spc="0" normalizeH="0" baseline="0" noProof="0" dirty="0">
                <a:ln>
                  <a:noFill/>
                </a:ln>
                <a:effectLst/>
                <a:uLnTx/>
                <a:uFillTx/>
                <a:ea typeface="+mn-ea"/>
                <a:cs typeface="+mn-cs"/>
              </a:rPr>
              <a:t>Low priority copy</a:t>
            </a:r>
          </a:p>
        </p:txBody>
      </p:sp>
      <p:sp>
        <p:nvSpPr>
          <p:cNvPr id="256001" name="Zylinder 256000">
            <a:extLst>
              <a:ext uri="{FF2B5EF4-FFF2-40B4-BE49-F238E27FC236}">
                <a16:creationId xmlns:a16="http://schemas.microsoft.com/office/drawing/2014/main" id="{6F89CB1B-F05F-BB13-2DAC-1FBBF163D8F9}"/>
              </a:ext>
            </a:extLst>
          </p:cNvPr>
          <p:cNvSpPr/>
          <p:nvPr/>
        </p:nvSpPr>
        <p:spPr bwMode="gray">
          <a:xfrm>
            <a:off x="3707862" y="1347614"/>
            <a:ext cx="1512210" cy="432000"/>
          </a:xfrm>
          <a:prstGeom prst="can">
            <a:avLst/>
          </a:prstGeom>
          <a:gradFill>
            <a:gsLst>
              <a:gs pos="50000">
                <a:srgbClr val="FF8000"/>
              </a:gs>
              <a:gs pos="100000">
                <a:srgbClr val="FFE700"/>
              </a:gs>
            </a:gsLst>
            <a:lin ang="2700000" scaled="0"/>
          </a:gradFill>
          <a:ln w="9525" cap="flat">
            <a:noFill/>
            <a:prstDash val="solid"/>
            <a:miter/>
          </a:ln>
        </p:spPr>
        <p:txBody>
          <a:bodyPr lIns="72000" tIns="72000" rIns="72000" bIns="72000" rtlCol="0" anchor="ctr">
            <a:noAutofit/>
          </a:bodyPr>
          <a:lstStyle/>
          <a:p>
            <a:pPr algn="ctr" defTabSz="914400">
              <a:lnSpc>
                <a:spcPct val="90000"/>
              </a:lnSpc>
            </a:pPr>
            <a:r>
              <a:rPr lang="en-US" sz="1200" kern="0" dirty="0">
                <a:solidFill>
                  <a:srgbClr val="000000"/>
                </a:solidFill>
              </a:rPr>
              <a:t>Operation volume</a:t>
            </a:r>
          </a:p>
        </p:txBody>
      </p:sp>
      <p:sp>
        <p:nvSpPr>
          <p:cNvPr id="256003" name="Zylinder 256002">
            <a:extLst>
              <a:ext uri="{FF2B5EF4-FFF2-40B4-BE49-F238E27FC236}">
                <a16:creationId xmlns:a16="http://schemas.microsoft.com/office/drawing/2014/main" id="{9E54E7D8-BF7C-91E2-6143-E9F9F942A6FF}"/>
              </a:ext>
            </a:extLst>
          </p:cNvPr>
          <p:cNvSpPr/>
          <p:nvPr>
            <p:custDataLst>
              <p:tags r:id="rId14"/>
            </p:custDataLst>
          </p:nvPr>
        </p:nvSpPr>
        <p:spPr bwMode="gray">
          <a:xfrm>
            <a:off x="7164288" y="1347614"/>
            <a:ext cx="1512210" cy="432000"/>
          </a:xfrm>
          <a:prstGeom prst="can">
            <a:avLst/>
          </a:prstGeom>
          <a:gradFill>
            <a:gsLst>
              <a:gs pos="50000">
                <a:srgbClr val="FF8000"/>
              </a:gs>
              <a:gs pos="100000">
                <a:srgbClr val="FFE700"/>
              </a:gs>
            </a:gsLst>
            <a:lin ang="2700000" scaled="0"/>
          </a:gradFill>
          <a:ln w="9525" cap="flat">
            <a:noFill/>
            <a:prstDash val="solid"/>
            <a:miter/>
          </a:ln>
        </p:spPr>
        <p:txBody>
          <a:bodyPr lIns="72000" tIns="72000" rIns="72000" bIns="72000" rtlCol="0" anchor="ctr">
            <a:noAutofit/>
          </a:bodyPr>
          <a:lstStyle/>
          <a:p>
            <a:pPr algn="ctr" defTabSz="914400">
              <a:lnSpc>
                <a:spcPct val="90000"/>
              </a:lnSpc>
            </a:pPr>
            <a:r>
              <a:rPr lang="en-US" sz="1200" kern="0" dirty="0">
                <a:solidFill>
                  <a:srgbClr val="000000"/>
                </a:solidFill>
              </a:rPr>
              <a:t>Backup volume</a:t>
            </a:r>
          </a:p>
        </p:txBody>
      </p:sp>
      <p:cxnSp>
        <p:nvCxnSpPr>
          <p:cNvPr id="256004" name="Gerade Verbindung mit Pfeil 256003">
            <a:extLst>
              <a:ext uri="{FF2B5EF4-FFF2-40B4-BE49-F238E27FC236}">
                <a16:creationId xmlns:a16="http://schemas.microsoft.com/office/drawing/2014/main" id="{26B1969C-B739-D46B-325D-5DCC34F756C4}"/>
              </a:ext>
            </a:extLst>
          </p:cNvPr>
          <p:cNvCxnSpPr>
            <a:cxnSpLocks/>
          </p:cNvCxnSpPr>
          <p:nvPr>
            <p:custDataLst>
              <p:tags r:id="rId15"/>
            </p:custDataLst>
          </p:nvPr>
        </p:nvCxnSpPr>
        <p:spPr bwMode="gray">
          <a:xfrm>
            <a:off x="5220288" y="2931790"/>
            <a:ext cx="1944000" cy="0"/>
          </a:xfrm>
          <a:prstGeom prst="straightConnector1">
            <a:avLst/>
          </a:prstGeom>
          <a:noFill/>
          <a:ln w="6350" cap="flat" cmpd="sng" algn="ctr">
            <a:solidFill>
              <a:srgbClr val="000000"/>
            </a:solidFill>
            <a:prstDash val="solid"/>
            <a:headEnd type="none" w="med" len="med"/>
            <a:tailEnd type="triangle" w="sm" len="sm"/>
          </a:ln>
          <a:effectLst/>
        </p:spPr>
      </p:cxnSp>
      <p:sp>
        <p:nvSpPr>
          <p:cNvPr id="3" name="Raute 37">
            <a:extLst>
              <a:ext uri="{FF2B5EF4-FFF2-40B4-BE49-F238E27FC236}">
                <a16:creationId xmlns:a16="http://schemas.microsoft.com/office/drawing/2014/main" id="{28E92FE0-2688-781B-8F4D-988B80414A7E}"/>
              </a:ext>
            </a:extLst>
          </p:cNvPr>
          <p:cNvSpPr>
            <a:spLocks noChangeAspect="1"/>
          </p:cNvSpPr>
          <p:nvPr>
            <p:custDataLst>
              <p:tags r:id="rId16"/>
            </p:custDataLst>
          </p:nvPr>
        </p:nvSpPr>
        <p:spPr bwMode="gray">
          <a:xfrm rot="16200000">
            <a:off x="7272284" y="2049678"/>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rgbClr val="EA0000"/>
            </a:solid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Fujitsu Infinity Pro"/>
              <a:ea typeface="+mn-ea"/>
              <a:cs typeface="+mn-cs"/>
            </a:endParaRPr>
          </a:p>
        </p:txBody>
      </p:sp>
      <p:sp>
        <p:nvSpPr>
          <p:cNvPr id="4" name="Raute 37">
            <a:extLst>
              <a:ext uri="{FF2B5EF4-FFF2-40B4-BE49-F238E27FC236}">
                <a16:creationId xmlns:a16="http://schemas.microsoft.com/office/drawing/2014/main" id="{BEC8753F-95D6-F150-C4DF-C5A7D8E48423}"/>
              </a:ext>
            </a:extLst>
          </p:cNvPr>
          <p:cNvSpPr>
            <a:spLocks noChangeAspect="1"/>
          </p:cNvSpPr>
          <p:nvPr>
            <p:custDataLst>
              <p:tags r:id="rId17"/>
            </p:custDataLst>
          </p:nvPr>
        </p:nvSpPr>
        <p:spPr bwMode="gray">
          <a:xfrm rot="5400000" flipV="1">
            <a:off x="5040284" y="2049678"/>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rgbClr val="EA0000"/>
            </a:solid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Fujitsu Infinity Pro"/>
              <a:ea typeface="+mn-ea"/>
              <a:cs typeface="+mn-cs"/>
            </a:endParaRPr>
          </a:p>
        </p:txBody>
      </p:sp>
      <p:sp>
        <p:nvSpPr>
          <p:cNvPr id="5" name="Raute 37">
            <a:extLst>
              <a:ext uri="{FF2B5EF4-FFF2-40B4-BE49-F238E27FC236}">
                <a16:creationId xmlns:a16="http://schemas.microsoft.com/office/drawing/2014/main" id="{A28009DE-6524-7DE6-AFFE-B486418FE823}"/>
              </a:ext>
            </a:extLst>
          </p:cNvPr>
          <p:cNvSpPr>
            <a:spLocks noChangeAspect="1"/>
          </p:cNvSpPr>
          <p:nvPr>
            <p:custDataLst>
              <p:tags r:id="rId18"/>
            </p:custDataLst>
          </p:nvPr>
        </p:nvSpPr>
        <p:spPr bwMode="gray">
          <a:xfrm rot="16200000">
            <a:off x="7272284" y="3453835"/>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rgbClr val="EA0000"/>
            </a:solid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Fujitsu Infinity Pro"/>
              <a:ea typeface="+mn-ea"/>
              <a:cs typeface="+mn-cs"/>
            </a:endParaRPr>
          </a:p>
        </p:txBody>
      </p:sp>
      <p:sp>
        <p:nvSpPr>
          <p:cNvPr id="6" name="Raute 37">
            <a:extLst>
              <a:ext uri="{FF2B5EF4-FFF2-40B4-BE49-F238E27FC236}">
                <a16:creationId xmlns:a16="http://schemas.microsoft.com/office/drawing/2014/main" id="{FA86BD36-16DC-9393-C8F2-7DB2168CE5E8}"/>
              </a:ext>
            </a:extLst>
          </p:cNvPr>
          <p:cNvSpPr>
            <a:spLocks noChangeAspect="1"/>
          </p:cNvSpPr>
          <p:nvPr>
            <p:custDataLst>
              <p:tags r:id="rId19"/>
            </p:custDataLst>
          </p:nvPr>
        </p:nvSpPr>
        <p:spPr bwMode="gray">
          <a:xfrm rot="5400000" flipV="1">
            <a:off x="5040284" y="3453834"/>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rgbClr val="EA0000"/>
            </a:solid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Fujitsu Infinity Pro"/>
              <a:ea typeface="+mn-ea"/>
              <a:cs typeface="+mn-cs"/>
            </a:endParaRPr>
          </a:p>
        </p:txBody>
      </p:sp>
      <p:sp>
        <p:nvSpPr>
          <p:cNvPr id="7" name="Raute 37">
            <a:extLst>
              <a:ext uri="{FF2B5EF4-FFF2-40B4-BE49-F238E27FC236}">
                <a16:creationId xmlns:a16="http://schemas.microsoft.com/office/drawing/2014/main" id="{A901D78B-392D-BF20-B435-BE63809C916B}"/>
              </a:ext>
            </a:extLst>
          </p:cNvPr>
          <p:cNvSpPr>
            <a:spLocks noChangeAspect="1"/>
          </p:cNvSpPr>
          <p:nvPr>
            <p:custDataLst>
              <p:tags r:id="rId20"/>
            </p:custDataLst>
          </p:nvPr>
        </p:nvSpPr>
        <p:spPr bwMode="gray">
          <a:xfrm rot="16200000">
            <a:off x="1007556" y="3435850"/>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rgbClr val="EA0000"/>
            </a:solid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Fujitsu Infinity Pro"/>
              <a:ea typeface="+mn-ea"/>
              <a:cs typeface="+mn-cs"/>
            </a:endParaRPr>
          </a:p>
        </p:txBody>
      </p:sp>
      <p:pic>
        <p:nvPicPr>
          <p:cNvPr id="144" name="Picture 141" descr="rx300_s5">
            <a:extLst>
              <a:ext uri="{FF2B5EF4-FFF2-40B4-BE49-F238E27FC236}">
                <a16:creationId xmlns:a16="http://schemas.microsoft.com/office/drawing/2014/main" id="{14CA1904-AAF3-2AC1-34C6-509CE469E483}"/>
              </a:ext>
            </a:extLst>
          </p:cNvPr>
          <p:cNvPicPr>
            <a:picLocks noChangeAspect="1" noChangeArrowheads="1"/>
          </p:cNvPicPr>
          <p:nvPr>
            <p:custDataLst>
              <p:tags r:id="rId21"/>
            </p:custDataLst>
          </p:nvPr>
        </p:nvPicPr>
        <p:blipFill>
          <a:blip r:embed="rId26" cstate="screen">
            <a:extLst>
              <a:ext uri="{28A0092B-C50C-407E-A947-70E740481C1C}">
                <a14:useLocalDpi xmlns:a14="http://schemas.microsoft.com/office/drawing/2010/main"/>
              </a:ext>
            </a:extLst>
          </a:blip>
          <a:stretch>
            <a:fillRect/>
          </a:stretch>
        </p:blipFill>
        <p:spPr bwMode="gray">
          <a:xfrm>
            <a:off x="408609" y="1962258"/>
            <a:ext cx="1031999"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 name="Picture 93" descr="2">
            <a:extLst>
              <a:ext uri="{FF2B5EF4-FFF2-40B4-BE49-F238E27FC236}">
                <a16:creationId xmlns:a16="http://schemas.microsoft.com/office/drawing/2014/main" id="{367471C1-A094-33B7-25FD-426B4700C091}"/>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tretch>
            <a:fillRect/>
          </a:stretch>
        </p:blipFill>
        <p:spPr bwMode="gray">
          <a:xfrm>
            <a:off x="2005647" y="3108825"/>
            <a:ext cx="1025999"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20144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3" name="Grafik 22">
            <a:extLst>
              <a:ext uri="{FF2B5EF4-FFF2-40B4-BE49-F238E27FC236}">
                <a16:creationId xmlns:a16="http://schemas.microsoft.com/office/drawing/2014/main" id="{C8CFF458-0D65-0EFF-376C-32A4D3E85B19}"/>
              </a:ext>
            </a:extLst>
          </p:cNvPr>
          <p:cNvPicPr>
            <a:picLocks noChangeAspect="1"/>
          </p:cNvPicPr>
          <p:nvPr/>
        </p:nvPicPr>
        <p:blipFill rotWithShape="1">
          <a:blip r:embed="rId4"/>
          <a:srcRect l="684" t="684" r="64367" b="684"/>
          <a:stretch/>
        </p:blipFill>
        <p:spPr bwMode="gray">
          <a:xfrm>
            <a:off x="0" y="0"/>
            <a:ext cx="3240088" cy="5143500"/>
          </a:xfrm>
          <a:prstGeom prst="rect">
            <a:avLst/>
          </a:prstGeom>
        </p:spPr>
      </p:pic>
      <p:sp>
        <p:nvSpPr>
          <p:cNvPr id="24" name="Rechteck 12">
            <a:extLst>
              <a:ext uri="{FF2B5EF4-FFF2-40B4-BE49-F238E27FC236}">
                <a16:creationId xmlns:a16="http://schemas.microsoft.com/office/drawing/2014/main" id="{9AB5D481-30FB-D8AF-716F-BAEDE329AC7E}"/>
              </a:ext>
            </a:extLst>
          </p:cNvPr>
          <p:cNvSpPr/>
          <p:nvPr>
            <p:custDataLst>
              <p:tags r:id="rId1"/>
            </p:custDataLst>
          </p:nvPr>
        </p:nvSpPr>
        <p:spPr bwMode="gray">
          <a:xfrm>
            <a:off x="287852" y="1491990"/>
            <a:ext cx="2592000" cy="324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82800" rtlCol="0" anchor="t"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mj-lt"/>
                <a:ea typeface="+mn-ea"/>
                <a:cs typeface="+mn-cs"/>
              </a:rPr>
              <a:t>Support for deduplication compression volumes as SnapOPC+ destination</a:t>
            </a:r>
          </a:p>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ea typeface="+mn-ea"/>
                <a:cs typeface="+mn-cs"/>
              </a:rPr>
              <a:t>It is now possible </a:t>
            </a:r>
            <a:br>
              <a:rPr kumimoji="0" lang="en-US" sz="1600" b="0" i="0" u="none" strike="noStrike" kern="1200" cap="none" spc="0" normalizeH="0" baseline="0" noProof="0" dirty="0">
                <a:ln>
                  <a:noFill/>
                </a:ln>
                <a:solidFill>
                  <a:schemeClr val="bg1"/>
                </a:solidFill>
                <a:effectLst/>
                <a:uLnTx/>
                <a:uFillTx/>
                <a:ea typeface="+mn-ea"/>
                <a:cs typeface="+mn-cs"/>
              </a:rPr>
            </a:br>
            <a:r>
              <a:rPr kumimoji="0" lang="en-US" sz="1600" b="0" i="0" u="none" strike="noStrike" kern="1200" cap="none" spc="0" normalizeH="0" baseline="0" noProof="0" dirty="0">
                <a:ln>
                  <a:noFill/>
                </a:ln>
                <a:solidFill>
                  <a:schemeClr val="bg1"/>
                </a:solidFill>
                <a:effectLst/>
                <a:uLnTx/>
                <a:uFillTx/>
                <a:ea typeface="+mn-ea"/>
                <a:cs typeface="+mn-cs"/>
              </a:rPr>
              <a:t>to use deduplication compression TPV volumes as destination volumes </a:t>
            </a:r>
            <a:br>
              <a:rPr kumimoji="0" lang="en-US" sz="1600" b="0" i="0" u="none" strike="noStrike" kern="1200" cap="none" spc="0" normalizeH="0" baseline="0" noProof="0" dirty="0">
                <a:ln>
                  <a:noFill/>
                </a:ln>
                <a:solidFill>
                  <a:schemeClr val="bg1"/>
                </a:solidFill>
                <a:effectLst/>
                <a:uLnTx/>
                <a:uFillTx/>
                <a:ea typeface="+mn-ea"/>
                <a:cs typeface="+mn-cs"/>
              </a:rPr>
            </a:br>
            <a:r>
              <a:rPr kumimoji="0" lang="en-US" sz="1600" b="0" i="0" u="none" strike="noStrike" kern="1200" cap="none" spc="0" normalizeH="0" baseline="0" noProof="0" dirty="0">
                <a:ln>
                  <a:noFill/>
                </a:ln>
                <a:solidFill>
                  <a:schemeClr val="bg1"/>
                </a:solidFill>
                <a:effectLst/>
                <a:uLnTx/>
                <a:uFillTx/>
                <a:ea typeface="+mn-ea"/>
                <a:cs typeface="+mn-cs"/>
              </a:rPr>
              <a:t>of a SnapOPC+ snapshot copy operation, for more flexibility and efficient </a:t>
            </a:r>
            <a:br>
              <a:rPr kumimoji="0" lang="en-US" sz="1600" b="0" i="0" u="none" strike="noStrike" kern="1200" cap="none" spc="0" normalizeH="0" baseline="0" noProof="0" dirty="0">
                <a:ln>
                  <a:noFill/>
                </a:ln>
                <a:solidFill>
                  <a:schemeClr val="bg1"/>
                </a:solidFill>
                <a:effectLst/>
                <a:uLnTx/>
                <a:uFillTx/>
                <a:ea typeface="+mn-ea"/>
                <a:cs typeface="+mn-cs"/>
              </a:rPr>
            </a:br>
            <a:r>
              <a:rPr kumimoji="0" lang="en-US" sz="1600" b="0" i="0" u="none" strike="noStrike" kern="1200" cap="none" spc="0" normalizeH="0" baseline="0" noProof="0" dirty="0">
                <a:ln>
                  <a:noFill/>
                </a:ln>
                <a:solidFill>
                  <a:schemeClr val="bg1"/>
                </a:solidFill>
                <a:effectLst/>
                <a:uLnTx/>
                <a:uFillTx/>
                <a:ea typeface="+mn-ea"/>
                <a:cs typeface="+mn-cs"/>
              </a:rPr>
              <a:t>use of disk space.</a:t>
            </a:r>
          </a:p>
        </p:txBody>
      </p:sp>
      <p:sp>
        <p:nvSpPr>
          <p:cNvPr id="25" name="Rounded Rectangle 21">
            <a:extLst>
              <a:ext uri="{FF2B5EF4-FFF2-40B4-BE49-F238E27FC236}">
                <a16:creationId xmlns:a16="http://schemas.microsoft.com/office/drawing/2014/main" id="{0C6AD2C6-47EC-6363-EBF1-29E30E0A6795}"/>
              </a:ext>
            </a:extLst>
          </p:cNvPr>
          <p:cNvSpPr/>
          <p:nvPr/>
        </p:nvSpPr>
        <p:spPr bwMode="gray">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pitchFamily="2" charset="0"/>
                <a:ea typeface="+mn-ea"/>
                <a:cs typeface="+mn-cs"/>
              </a:rPr>
              <a:t>FUJITSU-PUBLIC</a:t>
            </a:r>
          </a:p>
        </p:txBody>
      </p:sp>
      <p:sp>
        <p:nvSpPr>
          <p:cNvPr id="26" name="正方形/長方形 13">
            <a:extLst>
              <a:ext uri="{FF2B5EF4-FFF2-40B4-BE49-F238E27FC236}">
                <a16:creationId xmlns:a16="http://schemas.microsoft.com/office/drawing/2014/main" id="{4E7F5F5C-C412-A099-62EA-A68E3C1CB5BD}"/>
              </a:ext>
            </a:extLst>
          </p:cNvPr>
          <p:cNvSpPr/>
          <p:nvPr/>
        </p:nvSpPr>
        <p:spPr bwMode="gray">
          <a:xfrm>
            <a:off x="3528284" y="915566"/>
            <a:ext cx="5615716" cy="3816772"/>
          </a:xfrm>
          <a:prstGeom prst="rect">
            <a:avLst/>
          </a:prstGeom>
          <a:solidFill>
            <a:srgbClr val="EFEFEF"/>
          </a:solidFill>
          <a:ln w="9525" cap="flat" cmpd="sng" algn="ctr">
            <a:noFill/>
            <a:prstDash val="solid"/>
            <a:round/>
            <a:headEnd type="none" w="med" len="med"/>
            <a:tailEnd type="none" w="med" len="med"/>
          </a:ln>
          <a:effectLst/>
        </p:spPr>
        <p:txBody>
          <a:bodyPr rot="0" spcFirstLastPara="0" vertOverflow="overflow" horzOverflow="overflow" vert="horz" wrap="none" lIns="144000" tIns="144000" rIns="144000" bIns="144000" numCol="1" spcCol="0" rtlCol="0" fromWordArt="0" anchor="b"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altLang="ja-JP" sz="1600" b="0" i="0" u="none" strike="noStrike" kern="1200" cap="none" spc="0" normalizeH="0" baseline="0" noProof="0" dirty="0">
              <a:ln>
                <a:noFill/>
              </a:ln>
              <a:effectLst/>
              <a:uLnTx/>
              <a:uFillTx/>
              <a:latin typeface="+mj-lt"/>
              <a:ea typeface="+mn-ea"/>
              <a:cs typeface="+mn-cs"/>
            </a:endParaRPr>
          </a:p>
        </p:txBody>
      </p:sp>
      <p:sp>
        <p:nvSpPr>
          <p:cNvPr id="6" name="タイトル 5"/>
          <p:cNvSpPr>
            <a:spLocks noGrp="1"/>
          </p:cNvSpPr>
          <p:nvPr>
            <p:ph type="title"/>
          </p:nvPr>
        </p:nvSpPr>
        <p:spPr bwMode="gray"/>
        <p:txBody>
          <a:bodyPr anchor="t"/>
          <a:lstStyle/>
          <a:p>
            <a:r>
              <a:rPr lang="en-US" altLang="ja-JP" dirty="0">
                <a:solidFill>
                  <a:schemeClr val="bg1"/>
                </a:solidFill>
              </a:rPr>
              <a:t>AdvancedCopy </a:t>
            </a:r>
            <a:br>
              <a:rPr lang="en-US" altLang="ja-JP" dirty="0">
                <a:solidFill>
                  <a:schemeClr val="bg1"/>
                </a:solidFill>
              </a:rPr>
            </a:br>
            <a:r>
              <a:rPr lang="en-US" altLang="ja-JP" dirty="0">
                <a:solidFill>
                  <a:schemeClr val="bg1"/>
                </a:solidFill>
              </a:rPr>
              <a:t>manager </a:t>
            </a:r>
            <a:br>
              <a:rPr lang="en-US" altLang="ja-JP" dirty="0">
                <a:solidFill>
                  <a:schemeClr val="bg1"/>
                </a:solidFill>
              </a:rPr>
            </a:br>
            <a:r>
              <a:rPr lang="en-US" altLang="ja-JP" dirty="0">
                <a:solidFill>
                  <a:schemeClr val="bg1"/>
                </a:solidFill>
              </a:rPr>
              <a:t>enhancements</a:t>
            </a:r>
          </a:p>
        </p:txBody>
      </p:sp>
      <p:cxnSp>
        <p:nvCxnSpPr>
          <p:cNvPr id="27" name="直線矢印コネクタ 16">
            <a:extLst>
              <a:ext uri="{FF2B5EF4-FFF2-40B4-BE49-F238E27FC236}">
                <a16:creationId xmlns:a16="http://schemas.microsoft.com/office/drawing/2014/main" id="{295F6552-12C6-6A49-BB38-CD0C77D47E31}"/>
              </a:ext>
            </a:extLst>
          </p:cNvPr>
          <p:cNvCxnSpPr>
            <a:cxnSpLocks/>
          </p:cNvCxnSpPr>
          <p:nvPr/>
        </p:nvCxnSpPr>
        <p:spPr bwMode="gray">
          <a:xfrm>
            <a:off x="5004000" y="2823952"/>
            <a:ext cx="324084" cy="0"/>
          </a:xfrm>
          <a:prstGeom prst="straightConnector1">
            <a:avLst/>
          </a:prstGeom>
          <a:gradFill rotWithShape="0">
            <a:gsLst>
              <a:gs pos="0">
                <a:srgbClr val="FFFFFF"/>
              </a:gs>
              <a:gs pos="100000">
                <a:srgbClr val="CACAC7"/>
              </a:gs>
            </a:gsLst>
            <a:lin ang="5400000" scaled="1"/>
          </a:gradFill>
          <a:ln w="6350" cap="flat" cmpd="sng" algn="ctr">
            <a:solidFill>
              <a:schemeClr val="tx1"/>
            </a:solidFill>
            <a:prstDash val="solid"/>
            <a:round/>
            <a:headEnd type="none" w="med" len="med"/>
            <a:tailEnd type="none" w="sm" len="sm"/>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sp>
        <p:nvSpPr>
          <p:cNvPr id="31" name="円柱 39">
            <a:extLst>
              <a:ext uri="{FF2B5EF4-FFF2-40B4-BE49-F238E27FC236}">
                <a16:creationId xmlns:a16="http://schemas.microsoft.com/office/drawing/2014/main" id="{586BD70B-EDAC-3D02-5C49-22CA05B030BF}"/>
              </a:ext>
            </a:extLst>
          </p:cNvPr>
          <p:cNvSpPr/>
          <p:nvPr/>
        </p:nvSpPr>
        <p:spPr bwMode="gray">
          <a:xfrm>
            <a:off x="4140000" y="2409952"/>
            <a:ext cx="864000" cy="828000"/>
          </a:xfrm>
          <a:prstGeom prst="can">
            <a:avLst/>
          </a:prstGeom>
          <a:gradFill>
            <a:gsLst>
              <a:gs pos="50000">
                <a:srgbClr val="FF8000"/>
              </a:gs>
              <a:gs pos="100000">
                <a:srgbClr val="FFE700"/>
              </a:gs>
            </a:gsLst>
            <a:lin ang="2700000" scaled="0"/>
          </a:gradFill>
          <a:ln w="9525" cap="flat">
            <a:noFill/>
            <a:prstDash val="solid"/>
            <a:miter/>
          </a:ln>
        </p:spPr>
        <p:txBody>
          <a:bodyPr lIns="72000" tIns="72000" rIns="72000" bIns="72000" rtlCol="0" anchor="ctr">
            <a:noAutofit/>
          </a:bodyPr>
          <a:lstStyle/>
          <a:p>
            <a:pPr algn="ctr" defTabSz="914400">
              <a:lnSpc>
                <a:spcPct val="90000"/>
              </a:lnSpc>
            </a:pPr>
            <a:endParaRPr lang="en-US" altLang="ja-JP" sz="1200" kern="0" dirty="0">
              <a:solidFill>
                <a:srgbClr val="000000"/>
              </a:solidFill>
            </a:endParaRPr>
          </a:p>
        </p:txBody>
      </p:sp>
      <p:sp>
        <p:nvSpPr>
          <p:cNvPr id="32" name="円柱 40">
            <a:extLst>
              <a:ext uri="{FF2B5EF4-FFF2-40B4-BE49-F238E27FC236}">
                <a16:creationId xmlns:a16="http://schemas.microsoft.com/office/drawing/2014/main" id="{E89C4D70-B2DE-65D3-9982-C25D1D59B8B0}"/>
              </a:ext>
            </a:extLst>
          </p:cNvPr>
          <p:cNvSpPr/>
          <p:nvPr/>
        </p:nvSpPr>
        <p:spPr bwMode="gray">
          <a:xfrm>
            <a:off x="6660240" y="1797884"/>
            <a:ext cx="864000" cy="828000"/>
          </a:xfrm>
          <a:prstGeom prst="can">
            <a:avLst/>
          </a:prstGeom>
          <a:gradFill>
            <a:gsLst>
              <a:gs pos="50000">
                <a:srgbClr val="FF8000"/>
              </a:gs>
              <a:gs pos="100000">
                <a:srgbClr val="FFE700"/>
              </a:gs>
            </a:gsLst>
            <a:lin ang="2700000" scaled="0"/>
          </a:gradFill>
          <a:ln w="9525" cap="flat">
            <a:noFill/>
            <a:prstDash val="solid"/>
            <a:miter/>
          </a:ln>
        </p:spPr>
        <p:txBody>
          <a:bodyPr lIns="72000" tIns="72000" rIns="72000" bIns="72000" rtlCol="0" anchor="ctr">
            <a:noAutofit/>
          </a:bodyPr>
          <a:lstStyle/>
          <a:p>
            <a:pPr algn="ctr" defTabSz="914400">
              <a:lnSpc>
                <a:spcPct val="90000"/>
              </a:lnSpc>
            </a:pPr>
            <a:endParaRPr lang="en-US" altLang="ja-JP" sz="1200" kern="0" dirty="0">
              <a:solidFill>
                <a:srgbClr val="000000"/>
              </a:solidFill>
            </a:endParaRPr>
          </a:p>
        </p:txBody>
      </p:sp>
      <p:sp>
        <p:nvSpPr>
          <p:cNvPr id="34" name="円柱 42">
            <a:extLst>
              <a:ext uri="{FF2B5EF4-FFF2-40B4-BE49-F238E27FC236}">
                <a16:creationId xmlns:a16="http://schemas.microsoft.com/office/drawing/2014/main" id="{3082CEC5-54E3-931C-2DB5-ED22462D6AD7}"/>
              </a:ext>
            </a:extLst>
          </p:cNvPr>
          <p:cNvSpPr/>
          <p:nvPr/>
        </p:nvSpPr>
        <p:spPr bwMode="gray">
          <a:xfrm>
            <a:off x="6660240" y="3022020"/>
            <a:ext cx="864000" cy="828000"/>
          </a:xfrm>
          <a:prstGeom prst="can">
            <a:avLst/>
          </a:prstGeom>
          <a:gradFill>
            <a:gsLst>
              <a:gs pos="50000">
                <a:srgbClr val="FF8000"/>
              </a:gs>
              <a:gs pos="100000">
                <a:srgbClr val="FFE700"/>
              </a:gs>
            </a:gsLst>
            <a:lin ang="2700000" scaled="0"/>
          </a:gradFill>
          <a:ln w="9525" cap="flat">
            <a:noFill/>
            <a:prstDash val="solid"/>
            <a:miter/>
          </a:ln>
        </p:spPr>
        <p:txBody>
          <a:bodyPr lIns="72000" tIns="72000" rIns="72000" bIns="72000" rtlCol="0" anchor="ctr">
            <a:noAutofit/>
          </a:bodyPr>
          <a:lstStyle/>
          <a:p>
            <a:pPr algn="ctr" defTabSz="914400">
              <a:lnSpc>
                <a:spcPct val="90000"/>
              </a:lnSpc>
            </a:pPr>
            <a:endParaRPr lang="en-US" altLang="ja-JP" sz="1200" kern="0" dirty="0">
              <a:solidFill>
                <a:srgbClr val="000000"/>
              </a:solidFill>
            </a:endParaRPr>
          </a:p>
        </p:txBody>
      </p:sp>
      <p:sp>
        <p:nvSpPr>
          <p:cNvPr id="74" name="Rechteck 73">
            <a:extLst>
              <a:ext uri="{FF2B5EF4-FFF2-40B4-BE49-F238E27FC236}">
                <a16:creationId xmlns:a16="http://schemas.microsoft.com/office/drawing/2014/main" id="{58AE06D3-5143-5278-EB13-2E809D3EE4F4}"/>
              </a:ext>
            </a:extLst>
          </p:cNvPr>
          <p:cNvSpPr/>
          <p:nvPr/>
        </p:nvSpPr>
        <p:spPr bwMode="gray">
          <a:xfrm>
            <a:off x="5328084" y="2211710"/>
            <a:ext cx="1332148" cy="1224000"/>
          </a:xfrm>
          <a:custGeom>
            <a:avLst/>
            <a:gdLst>
              <a:gd name="connsiteX0" fmla="*/ 0 w 1008112"/>
              <a:gd name="connsiteY0" fmla="*/ 0 h 1835782"/>
              <a:gd name="connsiteX1" fmla="*/ 1008112 w 1008112"/>
              <a:gd name="connsiteY1" fmla="*/ 0 h 1835782"/>
              <a:gd name="connsiteX2" fmla="*/ 1008112 w 1008112"/>
              <a:gd name="connsiteY2" fmla="*/ 1835782 h 1835782"/>
              <a:gd name="connsiteX3" fmla="*/ 0 w 1008112"/>
              <a:gd name="connsiteY3" fmla="*/ 1835782 h 1835782"/>
              <a:gd name="connsiteX4" fmla="*/ 0 w 1008112"/>
              <a:gd name="connsiteY4" fmla="*/ 0 h 1835782"/>
              <a:gd name="connsiteX0" fmla="*/ 0 w 1076521"/>
              <a:gd name="connsiteY0" fmla="*/ 0 h 1835782"/>
              <a:gd name="connsiteX1" fmla="*/ 1008112 w 1076521"/>
              <a:gd name="connsiteY1" fmla="*/ 0 h 1835782"/>
              <a:gd name="connsiteX2" fmla="*/ 1076511 w 1076521"/>
              <a:gd name="connsiteY2" fmla="*/ 510381 h 1835782"/>
              <a:gd name="connsiteX3" fmla="*/ 1008112 w 1076521"/>
              <a:gd name="connsiteY3" fmla="*/ 1835782 h 1835782"/>
              <a:gd name="connsiteX4" fmla="*/ 0 w 1076521"/>
              <a:gd name="connsiteY4" fmla="*/ 1835782 h 1835782"/>
              <a:gd name="connsiteX5" fmla="*/ 0 w 1076521"/>
              <a:gd name="connsiteY5" fmla="*/ 0 h 1835782"/>
              <a:gd name="connsiteX0" fmla="*/ 1076511 w 1167951"/>
              <a:gd name="connsiteY0" fmla="*/ 510381 h 1835782"/>
              <a:gd name="connsiteX1" fmla="*/ 1008112 w 1167951"/>
              <a:gd name="connsiteY1" fmla="*/ 1835782 h 1835782"/>
              <a:gd name="connsiteX2" fmla="*/ 0 w 1167951"/>
              <a:gd name="connsiteY2" fmla="*/ 1835782 h 1835782"/>
              <a:gd name="connsiteX3" fmla="*/ 0 w 1167951"/>
              <a:gd name="connsiteY3" fmla="*/ 0 h 1835782"/>
              <a:gd name="connsiteX4" fmla="*/ 1008112 w 1167951"/>
              <a:gd name="connsiteY4" fmla="*/ 0 h 1835782"/>
              <a:gd name="connsiteX5" fmla="*/ 1167951 w 1167951"/>
              <a:gd name="connsiteY5" fmla="*/ 601821 h 1835782"/>
              <a:gd name="connsiteX0" fmla="*/ 1076511 w 1076511"/>
              <a:gd name="connsiteY0" fmla="*/ 510381 h 1835782"/>
              <a:gd name="connsiteX1" fmla="*/ 1008112 w 1076511"/>
              <a:gd name="connsiteY1" fmla="*/ 1835782 h 1835782"/>
              <a:gd name="connsiteX2" fmla="*/ 0 w 1076511"/>
              <a:gd name="connsiteY2" fmla="*/ 1835782 h 1835782"/>
              <a:gd name="connsiteX3" fmla="*/ 0 w 1076511"/>
              <a:gd name="connsiteY3" fmla="*/ 0 h 1835782"/>
              <a:gd name="connsiteX4" fmla="*/ 1008112 w 1076511"/>
              <a:gd name="connsiteY4" fmla="*/ 0 h 1835782"/>
              <a:gd name="connsiteX0" fmla="*/ 1008112 w 1008112"/>
              <a:gd name="connsiteY0" fmla="*/ 1835782 h 1835782"/>
              <a:gd name="connsiteX1" fmla="*/ 0 w 1008112"/>
              <a:gd name="connsiteY1" fmla="*/ 1835782 h 1835782"/>
              <a:gd name="connsiteX2" fmla="*/ 0 w 1008112"/>
              <a:gd name="connsiteY2" fmla="*/ 0 h 1835782"/>
              <a:gd name="connsiteX3" fmla="*/ 1008112 w 1008112"/>
              <a:gd name="connsiteY3" fmla="*/ 0 h 1835782"/>
            </a:gdLst>
            <a:ahLst/>
            <a:cxnLst>
              <a:cxn ang="0">
                <a:pos x="connsiteX0" y="connsiteY0"/>
              </a:cxn>
              <a:cxn ang="0">
                <a:pos x="connsiteX1" y="connsiteY1"/>
              </a:cxn>
              <a:cxn ang="0">
                <a:pos x="connsiteX2" y="connsiteY2"/>
              </a:cxn>
              <a:cxn ang="0">
                <a:pos x="connsiteX3" y="connsiteY3"/>
              </a:cxn>
            </a:cxnLst>
            <a:rect l="l" t="t" r="r" b="b"/>
            <a:pathLst>
              <a:path w="1008112" h="1835782">
                <a:moveTo>
                  <a:pt x="1008112" y="1835782"/>
                </a:moveTo>
                <a:lnTo>
                  <a:pt x="0" y="1835782"/>
                </a:lnTo>
                <a:lnTo>
                  <a:pt x="0" y="0"/>
                </a:lnTo>
                <a:lnTo>
                  <a:pt x="1008112" y="0"/>
                </a:lnTo>
              </a:path>
            </a:pathLst>
          </a:custGeom>
          <a:noFill/>
          <a:ln w="6350" cap="flat" cmpd="sng" algn="ctr">
            <a:solidFill>
              <a:schemeClr val="tx1"/>
            </a:solidFill>
            <a:prstDash val="solid"/>
            <a:round/>
            <a:headEnd type="triangle" w="sm" len="sm"/>
            <a:tailEnd type="triangle" w="sm" len="sm"/>
          </a:ln>
          <a:effectLst/>
        </p:spPr>
        <p:txBody>
          <a:bodyPr rtlCol="0" anchor="ctr"/>
          <a:lstStyle/>
          <a:p>
            <a:pPr algn="ctr"/>
            <a:endParaRPr lang="en-US" dirty="0"/>
          </a:p>
        </p:txBody>
      </p:sp>
      <p:sp>
        <p:nvSpPr>
          <p:cNvPr id="76" name="テキスト ボックス 18">
            <a:extLst>
              <a:ext uri="{FF2B5EF4-FFF2-40B4-BE49-F238E27FC236}">
                <a16:creationId xmlns:a16="http://schemas.microsoft.com/office/drawing/2014/main" id="{45A2C80F-371D-ECE7-E6D2-551F64643B31}"/>
              </a:ext>
            </a:extLst>
          </p:cNvPr>
          <p:cNvSpPr txBox="1"/>
          <p:nvPr/>
        </p:nvSpPr>
        <p:spPr bwMode="gray">
          <a:xfrm>
            <a:off x="7668520" y="2013884"/>
            <a:ext cx="1188000" cy="396000"/>
          </a:xfrm>
          <a:prstGeom prst="rect">
            <a:avLst/>
          </a:prstGeom>
          <a:noFill/>
        </p:spPr>
        <p:txBody>
          <a:bodyPr wrap="none" lIns="0" tIns="0" rIns="0" bIns="0" rtlCol="0" anchor="ctr" anchorCtr="0">
            <a:noAutofit/>
          </a:bodyPr>
          <a:lstStyle/>
          <a:p>
            <a:pPr marL="0" marR="0" lvl="0" indent="0" algn="l" defTabSz="180000" rtl="0" eaLnBrk="1" fontAlgn="auto" latinLnBrk="0" hangingPunct="1">
              <a:lnSpc>
                <a:spcPct val="9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srgbClr val="000000"/>
                </a:solidFill>
                <a:effectLst/>
                <a:uLnTx/>
                <a:uFillTx/>
                <a:ea typeface="+mn-ea"/>
                <a:cs typeface="Consolas" panose="020B0609020204030204" pitchFamily="49" charset="0"/>
              </a:rPr>
              <a:t>Generation 1</a:t>
            </a:r>
          </a:p>
        </p:txBody>
      </p:sp>
      <p:sp>
        <p:nvSpPr>
          <p:cNvPr id="77" name="テキスト ボックス 20">
            <a:extLst>
              <a:ext uri="{FF2B5EF4-FFF2-40B4-BE49-F238E27FC236}">
                <a16:creationId xmlns:a16="http://schemas.microsoft.com/office/drawing/2014/main" id="{BA973C3A-569B-3617-8D6F-006FA2ECB65A}"/>
              </a:ext>
            </a:extLst>
          </p:cNvPr>
          <p:cNvSpPr txBox="1"/>
          <p:nvPr/>
        </p:nvSpPr>
        <p:spPr bwMode="gray">
          <a:xfrm>
            <a:off x="7668520" y="3238020"/>
            <a:ext cx="1188000" cy="396000"/>
          </a:xfrm>
          <a:prstGeom prst="rect">
            <a:avLst/>
          </a:prstGeom>
          <a:noFill/>
        </p:spPr>
        <p:txBody>
          <a:bodyPr wrap="none" lIns="0" tIns="0" rIns="0" bIns="0" rtlCol="0" anchor="ctr" anchorCtr="0">
            <a:noAutofit/>
          </a:bodyPr>
          <a:lstStyle/>
          <a:p>
            <a:pPr marL="0" marR="0" lvl="0" indent="0" algn="l" defTabSz="180000" rtl="0" eaLnBrk="1" fontAlgn="auto" latinLnBrk="0" hangingPunct="1">
              <a:lnSpc>
                <a:spcPct val="9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srgbClr val="000000"/>
                </a:solidFill>
                <a:effectLst/>
                <a:uLnTx/>
                <a:uFillTx/>
                <a:ea typeface="+mn-ea"/>
                <a:cs typeface="Consolas" panose="020B0609020204030204" pitchFamily="49" charset="0"/>
              </a:rPr>
              <a:t>Generation 2</a:t>
            </a:r>
          </a:p>
        </p:txBody>
      </p:sp>
      <p:sp>
        <p:nvSpPr>
          <p:cNvPr id="79" name="テキスト ボックス 18">
            <a:extLst>
              <a:ext uri="{FF2B5EF4-FFF2-40B4-BE49-F238E27FC236}">
                <a16:creationId xmlns:a16="http://schemas.microsoft.com/office/drawing/2014/main" id="{047C53E4-77BC-5667-A64E-C03B6046700E}"/>
              </a:ext>
            </a:extLst>
          </p:cNvPr>
          <p:cNvSpPr txBox="1"/>
          <p:nvPr/>
        </p:nvSpPr>
        <p:spPr bwMode="gray">
          <a:xfrm>
            <a:off x="5472276" y="2625952"/>
            <a:ext cx="1584000" cy="396000"/>
          </a:xfrm>
          <a:prstGeom prst="rect">
            <a:avLst/>
          </a:prstGeom>
          <a:noFill/>
        </p:spPr>
        <p:txBody>
          <a:bodyPr wrap="none" lIns="0" tIns="0" rIns="0" bIns="0" rtlCol="0" anchor="ctr" anchorCtr="0">
            <a:noAutofit/>
          </a:bodyPr>
          <a:lstStyle/>
          <a:p>
            <a:pPr marL="0" marR="0" lvl="0" indent="0" algn="l" defTabSz="180000" rtl="0" eaLnBrk="1" fontAlgn="auto" latinLnBrk="0" hangingPunct="1">
              <a:lnSpc>
                <a:spcPct val="9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srgbClr val="000000"/>
                </a:solidFill>
                <a:effectLst/>
                <a:uLnTx/>
                <a:uFillTx/>
                <a:ea typeface="+mn-ea"/>
                <a:cs typeface="Consolas" panose="020B0609020204030204" pitchFamily="49" charset="0"/>
              </a:rPr>
              <a:t>SnapOPC+</a:t>
            </a:r>
          </a:p>
        </p:txBody>
      </p:sp>
      <p:pic>
        <p:nvPicPr>
          <p:cNvPr id="80" name="図 30">
            <a:extLst>
              <a:ext uri="{FF2B5EF4-FFF2-40B4-BE49-F238E27FC236}">
                <a16:creationId xmlns:a16="http://schemas.microsoft.com/office/drawing/2014/main" id="{9BB99E40-AF4B-E74D-E726-518F25DBE0F2}"/>
              </a:ext>
            </a:extLst>
          </p:cNvPr>
          <p:cNvPicPr preferRelativeResize="0">
            <a:picLocks noChangeAspect="1"/>
          </p:cNvPicPr>
          <p:nvPr/>
        </p:nvPicPr>
        <p:blipFill>
          <a:blip r:embed="rId5" cstate="screen">
            <a:extLst>
              <a:ext uri="{28A0092B-C50C-407E-A947-70E740481C1C}">
                <a14:useLocalDpi xmlns:a14="http://schemas.microsoft.com/office/drawing/2010/main"/>
              </a:ext>
            </a:extLst>
          </a:blip>
          <a:stretch>
            <a:fillRect/>
          </a:stretch>
        </p:blipFill>
        <p:spPr bwMode="gray">
          <a:xfrm>
            <a:off x="4283992" y="2715766"/>
            <a:ext cx="180000" cy="180000"/>
          </a:xfrm>
          <a:prstGeom prst="rect">
            <a:avLst/>
          </a:prstGeom>
        </p:spPr>
      </p:pic>
      <p:pic>
        <p:nvPicPr>
          <p:cNvPr id="81" name="図 31">
            <a:extLst>
              <a:ext uri="{FF2B5EF4-FFF2-40B4-BE49-F238E27FC236}">
                <a16:creationId xmlns:a16="http://schemas.microsoft.com/office/drawing/2014/main" id="{B48D0503-B666-7ED3-0D98-8085752270C6}"/>
              </a:ext>
            </a:extLst>
          </p:cNvPr>
          <p:cNvPicPr preferRelativeResize="0">
            <a:picLocks noChangeAspect="1"/>
          </p:cNvPicPr>
          <p:nvPr/>
        </p:nvPicPr>
        <p:blipFill>
          <a:blip r:embed="rId5" cstate="screen">
            <a:extLst>
              <a:ext uri="{28A0092B-C50C-407E-A947-70E740481C1C}">
                <a14:useLocalDpi xmlns:a14="http://schemas.microsoft.com/office/drawing/2010/main"/>
              </a:ext>
            </a:extLst>
          </a:blip>
          <a:stretch>
            <a:fillRect/>
          </a:stretch>
        </p:blipFill>
        <p:spPr bwMode="gray">
          <a:xfrm>
            <a:off x="4680032" y="2931810"/>
            <a:ext cx="180000" cy="180000"/>
          </a:xfrm>
          <a:prstGeom prst="rect">
            <a:avLst/>
          </a:prstGeom>
        </p:spPr>
      </p:pic>
      <p:pic>
        <p:nvPicPr>
          <p:cNvPr id="82" name="図 32">
            <a:extLst>
              <a:ext uri="{FF2B5EF4-FFF2-40B4-BE49-F238E27FC236}">
                <a16:creationId xmlns:a16="http://schemas.microsoft.com/office/drawing/2014/main" id="{2153C063-EA56-C581-9A8E-CAC3B82B0A3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gray">
          <a:xfrm>
            <a:off x="6804260" y="2103698"/>
            <a:ext cx="108000" cy="108000"/>
          </a:xfrm>
          <a:prstGeom prst="rect">
            <a:avLst/>
          </a:prstGeom>
        </p:spPr>
      </p:pic>
      <p:pic>
        <p:nvPicPr>
          <p:cNvPr id="83" name="図 33">
            <a:extLst>
              <a:ext uri="{FF2B5EF4-FFF2-40B4-BE49-F238E27FC236}">
                <a16:creationId xmlns:a16="http://schemas.microsoft.com/office/drawing/2014/main" id="{FA238872-731C-C99A-7AAF-465EBAA1832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gray">
          <a:xfrm>
            <a:off x="7272300" y="3579862"/>
            <a:ext cx="108000" cy="108000"/>
          </a:xfrm>
          <a:prstGeom prst="rect">
            <a:avLst/>
          </a:prstGeom>
        </p:spPr>
      </p:pic>
    </p:spTree>
    <p:extLst>
      <p:ext uri="{BB962C8B-B14F-4D97-AF65-F5344CB8AC3E}">
        <p14:creationId xmlns:p14="http://schemas.microsoft.com/office/powerpoint/2010/main" val="10407328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7AA49D-2493-99B9-50B8-95859D8E7B25}"/>
              </a:ext>
            </a:extLst>
          </p:cNvPr>
          <p:cNvSpPr>
            <a:spLocks noGrp="1"/>
          </p:cNvSpPr>
          <p:nvPr>
            <p:ph type="ctrTitle"/>
          </p:nvPr>
        </p:nvSpPr>
        <p:spPr bwMode="gray"/>
        <p:txBody>
          <a:bodyPr/>
          <a:lstStyle/>
          <a:p>
            <a:r>
              <a:rPr lang="en-US" dirty="0"/>
              <a:t>Fujitsu storage ETERNUS</a:t>
            </a:r>
          </a:p>
        </p:txBody>
      </p:sp>
      <p:sp>
        <p:nvSpPr>
          <p:cNvPr id="3" name="Untertitel 2">
            <a:extLst>
              <a:ext uri="{FF2B5EF4-FFF2-40B4-BE49-F238E27FC236}">
                <a16:creationId xmlns:a16="http://schemas.microsoft.com/office/drawing/2014/main" id="{AF33F231-C30E-B2F5-C471-E665A2F8B7B3}"/>
              </a:ext>
            </a:extLst>
          </p:cNvPr>
          <p:cNvSpPr>
            <a:spLocks noGrp="1"/>
          </p:cNvSpPr>
          <p:nvPr>
            <p:ph type="subTitle" idx="1"/>
          </p:nvPr>
        </p:nvSpPr>
        <p:spPr bwMode="gray"/>
        <p:txBody>
          <a:bodyPr/>
          <a:lstStyle/>
          <a:p>
            <a:r>
              <a:rPr lang="en-US" dirty="0"/>
              <a:t>One family. Infinite possibilities.</a:t>
            </a:r>
          </a:p>
        </p:txBody>
      </p:sp>
    </p:spTree>
    <p:extLst>
      <p:ext uri="{BB962C8B-B14F-4D97-AF65-F5344CB8AC3E}">
        <p14:creationId xmlns:p14="http://schemas.microsoft.com/office/powerpoint/2010/main" val="22272255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EB51E6BB-C944-6513-0E48-1CDC51395ABB}"/>
              </a:ext>
            </a:extLst>
          </p:cNvPr>
          <p:cNvPicPr>
            <a:picLocks noChangeAspect="1"/>
          </p:cNvPicPr>
          <p:nvPr/>
        </p:nvPicPr>
        <p:blipFill rotWithShape="1">
          <a:blip r:embed="rId4"/>
          <a:srcRect l="684" t="684" r="64367" b="684"/>
          <a:stretch/>
        </p:blipFill>
        <p:spPr bwMode="gray">
          <a:xfrm>
            <a:off x="0" y="0"/>
            <a:ext cx="3240088" cy="5143500"/>
          </a:xfrm>
          <a:prstGeom prst="rect">
            <a:avLst/>
          </a:prstGeom>
        </p:spPr>
      </p:pic>
      <p:sp>
        <p:nvSpPr>
          <p:cNvPr id="6" name="タイトル 5"/>
          <p:cNvSpPr>
            <a:spLocks noGrp="1"/>
          </p:cNvSpPr>
          <p:nvPr>
            <p:ph type="title"/>
          </p:nvPr>
        </p:nvSpPr>
        <p:spPr bwMode="gray"/>
        <p:txBody>
          <a:bodyPr anchor="t"/>
          <a:lstStyle/>
          <a:p>
            <a:r>
              <a:rPr lang="en-US" altLang="ja-JP" dirty="0">
                <a:solidFill>
                  <a:schemeClr val="bg1"/>
                </a:solidFill>
              </a:rPr>
              <a:t>AdvancedCopy </a:t>
            </a:r>
            <a:br>
              <a:rPr lang="en-US" altLang="ja-JP" dirty="0">
                <a:solidFill>
                  <a:schemeClr val="bg1"/>
                </a:solidFill>
              </a:rPr>
            </a:br>
            <a:r>
              <a:rPr lang="en-US" altLang="ja-JP" dirty="0">
                <a:solidFill>
                  <a:schemeClr val="bg1"/>
                </a:solidFill>
              </a:rPr>
              <a:t>improvements</a:t>
            </a:r>
          </a:p>
        </p:txBody>
      </p:sp>
      <p:sp>
        <p:nvSpPr>
          <p:cNvPr id="12" name="Rechteck 12">
            <a:extLst>
              <a:ext uri="{FF2B5EF4-FFF2-40B4-BE49-F238E27FC236}">
                <a16:creationId xmlns:a16="http://schemas.microsoft.com/office/drawing/2014/main" id="{0D9F0677-2D90-B902-0F8D-2A8AE7A7D823}"/>
              </a:ext>
            </a:extLst>
          </p:cNvPr>
          <p:cNvSpPr/>
          <p:nvPr>
            <p:custDataLst>
              <p:tags r:id="rId1"/>
            </p:custDataLst>
          </p:nvPr>
        </p:nvSpPr>
        <p:spPr bwMode="gray">
          <a:xfrm>
            <a:off x="287852" y="1491630"/>
            <a:ext cx="2592000" cy="324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82800" rtlCol="0" anchor="t"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mj-lt"/>
                <a:ea typeface="+mn-ea"/>
                <a:cs typeface="+mn-cs"/>
              </a:rPr>
              <a:t>SnapOPC+ </a:t>
            </a:r>
            <a:br>
              <a:rPr kumimoji="0" lang="en-US" sz="1600" b="0" i="0" u="none" strike="noStrike" kern="1200" cap="none" spc="0" normalizeH="0" baseline="0" noProof="0" dirty="0">
                <a:ln>
                  <a:noFill/>
                </a:ln>
                <a:solidFill>
                  <a:schemeClr val="bg1"/>
                </a:solidFill>
                <a:effectLst/>
                <a:uLnTx/>
                <a:uFillTx/>
                <a:latin typeface="+mj-lt"/>
                <a:ea typeface="+mn-ea"/>
                <a:cs typeface="+mn-cs"/>
              </a:rPr>
            </a:br>
            <a:r>
              <a:rPr kumimoji="0" lang="en-US" sz="1600" b="0" i="0" u="none" strike="noStrike" kern="1200" cap="none" spc="0" normalizeH="0" baseline="0" noProof="0" dirty="0">
                <a:ln>
                  <a:noFill/>
                </a:ln>
                <a:solidFill>
                  <a:schemeClr val="bg1"/>
                </a:solidFill>
                <a:effectLst/>
                <a:uLnTx/>
                <a:uFillTx/>
                <a:latin typeface="+mj-lt"/>
                <a:ea typeface="+mn-ea"/>
                <a:cs typeface="+mn-cs"/>
              </a:rPr>
              <a:t>generation deletion</a:t>
            </a:r>
          </a:p>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ea typeface="+mn-ea"/>
                <a:cs typeface="+mn-cs"/>
              </a:rPr>
              <a:t>Multiple generation snapshots are now more flexible. Instead of only being able to delete the oldest session in a multi-generation SnapOPC+ snapshot, it is now possible to delete intermediary sessions </a:t>
            </a:r>
            <a:br>
              <a:rPr kumimoji="0" lang="en-US" sz="1600" b="0" i="0" u="none" strike="noStrike" kern="1200" cap="none" spc="0" normalizeH="0" baseline="0" noProof="0" dirty="0">
                <a:ln>
                  <a:noFill/>
                </a:ln>
                <a:solidFill>
                  <a:schemeClr val="bg1"/>
                </a:solidFill>
                <a:effectLst/>
                <a:uLnTx/>
                <a:uFillTx/>
                <a:ea typeface="+mn-ea"/>
                <a:cs typeface="+mn-cs"/>
              </a:rPr>
            </a:br>
            <a:r>
              <a:rPr kumimoji="0" lang="en-US" sz="1600" b="0" i="0" u="none" strike="noStrike" kern="1200" cap="none" spc="0" normalizeH="0" baseline="0" noProof="0" dirty="0">
                <a:ln>
                  <a:noFill/>
                </a:ln>
                <a:solidFill>
                  <a:schemeClr val="bg1"/>
                </a:solidFill>
                <a:effectLst/>
                <a:uLnTx/>
                <a:uFillTx/>
                <a:ea typeface="+mn-ea"/>
                <a:cs typeface="+mn-cs"/>
              </a:rPr>
              <a:t>for more control.</a:t>
            </a:r>
          </a:p>
        </p:txBody>
      </p:sp>
      <p:sp>
        <p:nvSpPr>
          <p:cNvPr id="13" name="Rounded Rectangle 21">
            <a:extLst>
              <a:ext uri="{FF2B5EF4-FFF2-40B4-BE49-F238E27FC236}">
                <a16:creationId xmlns:a16="http://schemas.microsoft.com/office/drawing/2014/main" id="{4A7E49EB-C0F6-BBE1-5A20-D855C91585AD}"/>
              </a:ext>
            </a:extLst>
          </p:cNvPr>
          <p:cNvSpPr/>
          <p:nvPr/>
        </p:nvSpPr>
        <p:spPr bwMode="gray">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pitchFamily="2" charset="0"/>
                <a:ea typeface="+mn-ea"/>
                <a:cs typeface="+mn-cs"/>
              </a:rPr>
              <a:t>FUJITSU-PUBLIC</a:t>
            </a:r>
          </a:p>
        </p:txBody>
      </p:sp>
      <p:sp>
        <p:nvSpPr>
          <p:cNvPr id="22" name="正方形/長方形 13">
            <a:extLst>
              <a:ext uri="{FF2B5EF4-FFF2-40B4-BE49-F238E27FC236}">
                <a16:creationId xmlns:a16="http://schemas.microsoft.com/office/drawing/2014/main" id="{75AF8907-C75B-9FD3-9B9C-AAE62EDE0EEA}"/>
              </a:ext>
            </a:extLst>
          </p:cNvPr>
          <p:cNvSpPr/>
          <p:nvPr/>
        </p:nvSpPr>
        <p:spPr bwMode="gray">
          <a:xfrm>
            <a:off x="3528284" y="915566"/>
            <a:ext cx="5615716" cy="1764000"/>
          </a:xfrm>
          <a:prstGeom prst="rect">
            <a:avLst/>
          </a:prstGeom>
          <a:solidFill>
            <a:srgbClr val="EFEFEF"/>
          </a:solidFill>
          <a:ln w="9525" cap="flat" cmpd="sng" algn="ctr">
            <a:noFill/>
            <a:prstDash val="solid"/>
            <a:round/>
            <a:headEnd type="none" w="med" len="med"/>
            <a:tailEnd type="none" w="med" len="med"/>
          </a:ln>
          <a:effectLst/>
        </p:spPr>
        <p:txBody>
          <a:bodyPr rot="0" spcFirstLastPara="0" vertOverflow="overflow" horzOverflow="overflow" vert="horz" wrap="none" lIns="144000" tIns="144000" rIns="144000" bIns="144000" numCol="1" spcCol="0" rtlCol="0" fromWordArt="0" anchor="b"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altLang="ja-JP" sz="1600" b="0" i="0" u="none" strike="noStrike" kern="1200" cap="none" spc="0" normalizeH="0" baseline="0" noProof="0" dirty="0">
                <a:ln>
                  <a:noFill/>
                </a:ln>
                <a:effectLst/>
                <a:uLnTx/>
                <a:uFillTx/>
                <a:latin typeface="+mj-lt"/>
                <a:ea typeface="+mn-ea"/>
                <a:cs typeface="+mn-cs"/>
              </a:rPr>
              <a:t>DX S3/S4</a:t>
            </a:r>
          </a:p>
        </p:txBody>
      </p:sp>
      <p:cxnSp>
        <p:nvCxnSpPr>
          <p:cNvPr id="30" name="直線矢印コネクタ 16">
            <a:extLst>
              <a:ext uri="{FF2B5EF4-FFF2-40B4-BE49-F238E27FC236}">
                <a16:creationId xmlns:a16="http://schemas.microsoft.com/office/drawing/2014/main" id="{E5AD0B3F-55C9-FCB1-85FD-11E0FF373059}"/>
              </a:ext>
            </a:extLst>
          </p:cNvPr>
          <p:cNvCxnSpPr>
            <a:stCxn id="58" idx="4"/>
            <a:endCxn id="60" idx="2"/>
          </p:cNvCxnSpPr>
          <p:nvPr/>
        </p:nvCxnSpPr>
        <p:spPr bwMode="gray">
          <a:xfrm>
            <a:off x="4572000" y="1797664"/>
            <a:ext cx="1692236" cy="0"/>
          </a:xfrm>
          <a:prstGeom prst="straightConnector1">
            <a:avLst/>
          </a:prstGeom>
          <a:gradFill rotWithShape="0">
            <a:gsLst>
              <a:gs pos="0">
                <a:srgbClr val="FFFFFF"/>
              </a:gs>
              <a:gs pos="100000">
                <a:srgbClr val="CACAC7"/>
              </a:gs>
            </a:gsLst>
            <a:lin ang="5400000" scaled="1"/>
          </a:gradFill>
          <a:ln w="6350" cap="flat" cmpd="sng" algn="ctr">
            <a:solidFill>
              <a:schemeClr val="tx1"/>
            </a:solidFill>
            <a:prstDash val="solid"/>
            <a:round/>
            <a:headEnd type="none" w="med" len="med"/>
            <a:tailEnd type="triangle" w="sm" len="sm"/>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sp>
        <p:nvSpPr>
          <p:cNvPr id="32" name="テキスト ボックス 18">
            <a:extLst>
              <a:ext uri="{FF2B5EF4-FFF2-40B4-BE49-F238E27FC236}">
                <a16:creationId xmlns:a16="http://schemas.microsoft.com/office/drawing/2014/main" id="{0433E48E-B5D4-27A1-77D3-592E5E98584D}"/>
              </a:ext>
            </a:extLst>
          </p:cNvPr>
          <p:cNvSpPr txBox="1"/>
          <p:nvPr/>
        </p:nvSpPr>
        <p:spPr bwMode="gray">
          <a:xfrm>
            <a:off x="6840468" y="987618"/>
            <a:ext cx="1944000" cy="396000"/>
          </a:xfrm>
          <a:prstGeom prst="rect">
            <a:avLst/>
          </a:prstGeom>
          <a:noFill/>
        </p:spPr>
        <p:txBody>
          <a:bodyPr wrap="none" lIns="0" tIns="0" rIns="0" bIns="0" rtlCol="0" anchor="ctr" anchorCtr="0">
            <a:noAutofit/>
          </a:bodyPr>
          <a:lstStyle/>
          <a:p>
            <a:pPr marL="0" marR="0" lvl="0" indent="0" algn="l" defTabSz="180000" rtl="0" eaLnBrk="1" fontAlgn="auto" latinLnBrk="0" hangingPunct="1">
              <a:lnSpc>
                <a:spcPct val="9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srgbClr val="000000"/>
                </a:solidFill>
                <a:effectLst/>
                <a:uLnTx/>
                <a:uFillTx/>
                <a:ea typeface="+mn-ea"/>
                <a:cs typeface="Consolas" panose="020B0609020204030204" pitchFamily="49" charset="0"/>
              </a:rPr>
              <a:t>1</a:t>
            </a:r>
            <a:r>
              <a:rPr kumimoji="0" lang="en-US" altLang="ja-JP" sz="1200" b="0" i="0" u="none" strike="noStrike" kern="1200" cap="none" spc="0" normalizeH="0" baseline="30000" noProof="0" dirty="0">
                <a:ln>
                  <a:noFill/>
                </a:ln>
                <a:solidFill>
                  <a:srgbClr val="000000"/>
                </a:solidFill>
                <a:effectLst/>
                <a:uLnTx/>
                <a:uFillTx/>
                <a:ea typeface="+mn-ea"/>
                <a:cs typeface="Consolas" panose="020B0609020204030204" pitchFamily="49" charset="0"/>
              </a:rPr>
              <a:t>st</a:t>
            </a:r>
            <a:r>
              <a:rPr kumimoji="0" lang="en-US" altLang="ja-JP" sz="1200" b="0" i="0" u="none" strike="noStrike" kern="1200" cap="none" spc="0" normalizeH="0" baseline="0" noProof="0" dirty="0">
                <a:ln>
                  <a:noFill/>
                </a:ln>
                <a:solidFill>
                  <a:srgbClr val="000000"/>
                </a:solidFill>
                <a:effectLst/>
                <a:uLnTx/>
                <a:uFillTx/>
                <a:ea typeface="+mn-ea"/>
                <a:cs typeface="Consolas" panose="020B0609020204030204" pitchFamily="49" charset="0"/>
              </a:rPr>
              <a:t> generation (oldest)</a:t>
            </a:r>
            <a:endParaRPr kumimoji="1" lang="en-US" altLang="ja-JP" sz="1200" b="0" i="0" u="none" strike="noStrike" kern="1200" cap="none" spc="0" normalizeH="0" baseline="0" noProof="0" dirty="0">
              <a:ln>
                <a:noFill/>
              </a:ln>
              <a:solidFill>
                <a:srgbClr val="000000"/>
              </a:solidFill>
              <a:effectLst/>
              <a:uLnTx/>
              <a:uFillTx/>
              <a:ea typeface="+mn-ea"/>
              <a:cs typeface="Consolas" panose="020B0609020204030204" pitchFamily="49" charset="0"/>
            </a:endParaRPr>
          </a:p>
        </p:txBody>
      </p:sp>
      <p:sp>
        <p:nvSpPr>
          <p:cNvPr id="37" name="テキスト ボックス 19">
            <a:extLst>
              <a:ext uri="{FF2B5EF4-FFF2-40B4-BE49-F238E27FC236}">
                <a16:creationId xmlns:a16="http://schemas.microsoft.com/office/drawing/2014/main" id="{78F1DA0E-53EB-EF1D-47CF-084CB0235AC9}"/>
              </a:ext>
            </a:extLst>
          </p:cNvPr>
          <p:cNvSpPr txBox="1"/>
          <p:nvPr/>
        </p:nvSpPr>
        <p:spPr bwMode="gray">
          <a:xfrm>
            <a:off x="6840468" y="2211754"/>
            <a:ext cx="1944000" cy="396000"/>
          </a:xfrm>
          <a:prstGeom prst="rect">
            <a:avLst/>
          </a:prstGeom>
          <a:noFill/>
        </p:spPr>
        <p:txBody>
          <a:bodyPr wrap="none" lIns="0" tIns="0" rIns="0" bIns="0" rtlCol="0" anchor="ctr" anchorCtr="0">
            <a:noAutofit/>
          </a:bodyPr>
          <a:lstStyle/>
          <a:p>
            <a:pPr marL="0" marR="0" lvl="0" indent="0" algn="l" defTabSz="180000" rtl="0" eaLnBrk="1" fontAlgn="auto" latinLnBrk="0" hangingPunct="1">
              <a:lnSpc>
                <a:spcPct val="9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ea typeface="+mn-ea"/>
                <a:cs typeface="Consolas" panose="020B0609020204030204" pitchFamily="49" charset="0"/>
              </a:rPr>
              <a:t>N</a:t>
            </a:r>
            <a:r>
              <a:rPr kumimoji="1" lang="en-US" altLang="ja-JP" sz="1200" b="0" i="0" u="none" strike="noStrike" kern="1200" cap="none" spc="0" normalizeH="0" baseline="30000" noProof="0" dirty="0">
                <a:ln>
                  <a:noFill/>
                </a:ln>
                <a:solidFill>
                  <a:srgbClr val="000000"/>
                </a:solidFill>
                <a:effectLst/>
                <a:uLnTx/>
                <a:uFillTx/>
                <a:ea typeface="+mn-ea"/>
                <a:cs typeface="Consolas" panose="020B0609020204030204" pitchFamily="49" charset="0"/>
              </a:rPr>
              <a:t>th</a:t>
            </a:r>
            <a:r>
              <a:rPr kumimoji="1" lang="en-US" altLang="ja-JP" sz="1200" b="0" i="0" u="none" strike="noStrike" kern="1200" cap="none" spc="0" normalizeH="0" baseline="0" noProof="0" dirty="0">
                <a:ln>
                  <a:noFill/>
                </a:ln>
                <a:solidFill>
                  <a:srgbClr val="000000"/>
                </a:solidFill>
                <a:effectLst/>
                <a:uLnTx/>
                <a:uFillTx/>
                <a:ea typeface="+mn-ea"/>
                <a:cs typeface="Consolas" panose="020B0609020204030204" pitchFamily="49" charset="0"/>
              </a:rPr>
              <a:t> generation (newest)</a:t>
            </a:r>
          </a:p>
        </p:txBody>
      </p:sp>
      <p:sp>
        <p:nvSpPr>
          <p:cNvPr id="38" name="テキスト ボックス 20">
            <a:extLst>
              <a:ext uri="{FF2B5EF4-FFF2-40B4-BE49-F238E27FC236}">
                <a16:creationId xmlns:a16="http://schemas.microsoft.com/office/drawing/2014/main" id="{7297C773-CF0A-C649-B80C-674F9CC4F963}"/>
              </a:ext>
            </a:extLst>
          </p:cNvPr>
          <p:cNvSpPr txBox="1"/>
          <p:nvPr/>
        </p:nvSpPr>
        <p:spPr bwMode="gray">
          <a:xfrm>
            <a:off x="6840468" y="1599664"/>
            <a:ext cx="1944000" cy="396000"/>
          </a:xfrm>
          <a:prstGeom prst="rect">
            <a:avLst/>
          </a:prstGeom>
          <a:noFill/>
        </p:spPr>
        <p:txBody>
          <a:bodyPr wrap="none" lIns="0" tIns="0" rIns="0" bIns="0" rtlCol="0" anchor="ctr" anchorCtr="0">
            <a:noAutofit/>
          </a:bodyPr>
          <a:lstStyle/>
          <a:p>
            <a:pPr marL="0" marR="0" lvl="0" indent="0" algn="l" defTabSz="180000" rtl="0" eaLnBrk="1" fontAlgn="auto" latinLnBrk="0" hangingPunct="1">
              <a:lnSpc>
                <a:spcPct val="9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srgbClr val="000000"/>
                </a:solidFill>
                <a:effectLst/>
                <a:uLnTx/>
                <a:uFillTx/>
                <a:ea typeface="+mn-ea"/>
                <a:cs typeface="Consolas" panose="020B0609020204030204" pitchFamily="49" charset="0"/>
              </a:rPr>
              <a:t>2</a:t>
            </a:r>
            <a:r>
              <a:rPr kumimoji="0" lang="en-US" altLang="ja-JP" sz="1200" b="0" i="0" u="none" strike="noStrike" kern="1200" cap="none" spc="0" normalizeH="0" baseline="30000" noProof="0" dirty="0">
                <a:ln>
                  <a:noFill/>
                </a:ln>
                <a:solidFill>
                  <a:srgbClr val="000000"/>
                </a:solidFill>
                <a:effectLst/>
                <a:uLnTx/>
                <a:uFillTx/>
                <a:ea typeface="+mn-ea"/>
                <a:cs typeface="Consolas" panose="020B0609020204030204" pitchFamily="49" charset="0"/>
              </a:rPr>
              <a:t>nd</a:t>
            </a:r>
            <a:r>
              <a:rPr kumimoji="0" lang="en-US" altLang="ja-JP" sz="1200" b="0" i="0" u="none" strike="noStrike" kern="1200" cap="none" spc="0" normalizeH="0" baseline="0" noProof="0" dirty="0">
                <a:ln>
                  <a:noFill/>
                </a:ln>
                <a:solidFill>
                  <a:srgbClr val="000000"/>
                </a:solidFill>
                <a:effectLst/>
                <a:uLnTx/>
                <a:uFillTx/>
                <a:ea typeface="+mn-ea"/>
                <a:cs typeface="Consolas" panose="020B0609020204030204" pitchFamily="49" charset="0"/>
              </a:rPr>
              <a:t> generation</a:t>
            </a:r>
            <a:endParaRPr kumimoji="1" lang="en-US" altLang="ja-JP" sz="1200" b="0" i="0" u="none" strike="noStrike" kern="1200" cap="none" spc="0" normalizeH="0" baseline="0" noProof="0" dirty="0">
              <a:ln>
                <a:noFill/>
              </a:ln>
              <a:solidFill>
                <a:srgbClr val="000000"/>
              </a:solidFill>
              <a:effectLst/>
              <a:uLnTx/>
              <a:uFillTx/>
              <a:ea typeface="+mn-ea"/>
              <a:cs typeface="Consolas" panose="020B0609020204030204" pitchFamily="49" charset="0"/>
            </a:endParaRPr>
          </a:p>
        </p:txBody>
      </p:sp>
      <p:sp>
        <p:nvSpPr>
          <p:cNvPr id="58" name="円柱 39">
            <a:extLst>
              <a:ext uri="{FF2B5EF4-FFF2-40B4-BE49-F238E27FC236}">
                <a16:creationId xmlns:a16="http://schemas.microsoft.com/office/drawing/2014/main" id="{EF983EE5-43E7-D226-65CE-A26239AB7547}"/>
              </a:ext>
            </a:extLst>
          </p:cNvPr>
          <p:cNvSpPr/>
          <p:nvPr/>
        </p:nvSpPr>
        <p:spPr bwMode="gray">
          <a:xfrm>
            <a:off x="4140000" y="1599664"/>
            <a:ext cx="432000" cy="396000"/>
          </a:xfrm>
          <a:prstGeom prst="can">
            <a:avLst/>
          </a:prstGeom>
          <a:gradFill>
            <a:gsLst>
              <a:gs pos="50000">
                <a:srgbClr val="FF8000"/>
              </a:gs>
              <a:gs pos="100000">
                <a:srgbClr val="FFE700"/>
              </a:gs>
            </a:gsLst>
            <a:lin ang="2700000" scaled="0"/>
          </a:gradFill>
          <a:ln w="9525" cap="flat">
            <a:noFill/>
            <a:prstDash val="solid"/>
            <a:miter/>
          </a:ln>
        </p:spPr>
        <p:txBody>
          <a:bodyPr lIns="72000" tIns="72000" rIns="72000" bIns="72000" rtlCol="0" anchor="ctr">
            <a:noAutofit/>
          </a:bodyPr>
          <a:lstStyle/>
          <a:p>
            <a:pPr algn="ctr" defTabSz="914400">
              <a:lnSpc>
                <a:spcPct val="90000"/>
              </a:lnSpc>
            </a:pPr>
            <a:endParaRPr lang="en-US" altLang="ja-JP" sz="1200" kern="0" dirty="0">
              <a:solidFill>
                <a:srgbClr val="000000"/>
              </a:solidFill>
            </a:endParaRPr>
          </a:p>
        </p:txBody>
      </p:sp>
      <p:sp>
        <p:nvSpPr>
          <p:cNvPr id="59" name="円柱 40">
            <a:extLst>
              <a:ext uri="{FF2B5EF4-FFF2-40B4-BE49-F238E27FC236}">
                <a16:creationId xmlns:a16="http://schemas.microsoft.com/office/drawing/2014/main" id="{4DB33FED-B445-0AB4-7C13-3E38FD3BA0D3}"/>
              </a:ext>
            </a:extLst>
          </p:cNvPr>
          <p:cNvSpPr/>
          <p:nvPr/>
        </p:nvSpPr>
        <p:spPr bwMode="gray">
          <a:xfrm>
            <a:off x="6264236" y="987618"/>
            <a:ext cx="432000" cy="396000"/>
          </a:xfrm>
          <a:prstGeom prst="can">
            <a:avLst/>
          </a:prstGeom>
          <a:gradFill>
            <a:gsLst>
              <a:gs pos="50000">
                <a:srgbClr val="FF8000"/>
              </a:gs>
              <a:gs pos="100000">
                <a:srgbClr val="FFE700"/>
              </a:gs>
            </a:gsLst>
            <a:lin ang="2700000" scaled="0"/>
          </a:gradFill>
          <a:ln w="9525" cap="flat">
            <a:noFill/>
            <a:prstDash val="solid"/>
            <a:miter/>
          </a:ln>
        </p:spPr>
        <p:txBody>
          <a:bodyPr lIns="72000" tIns="72000" rIns="72000" bIns="72000" rtlCol="0" anchor="ctr">
            <a:noAutofit/>
          </a:bodyPr>
          <a:lstStyle/>
          <a:p>
            <a:pPr algn="ctr" defTabSz="914400">
              <a:lnSpc>
                <a:spcPct val="90000"/>
              </a:lnSpc>
            </a:pPr>
            <a:endParaRPr lang="en-US" altLang="ja-JP" sz="1200" kern="0" dirty="0">
              <a:solidFill>
                <a:srgbClr val="000000"/>
              </a:solidFill>
            </a:endParaRPr>
          </a:p>
        </p:txBody>
      </p:sp>
      <p:sp>
        <p:nvSpPr>
          <p:cNvPr id="60" name="円柱 41">
            <a:extLst>
              <a:ext uri="{FF2B5EF4-FFF2-40B4-BE49-F238E27FC236}">
                <a16:creationId xmlns:a16="http://schemas.microsoft.com/office/drawing/2014/main" id="{EF6166C9-5D08-492D-3E50-050D13F9B074}"/>
              </a:ext>
            </a:extLst>
          </p:cNvPr>
          <p:cNvSpPr/>
          <p:nvPr/>
        </p:nvSpPr>
        <p:spPr bwMode="gray">
          <a:xfrm>
            <a:off x="6264236" y="1599664"/>
            <a:ext cx="432000" cy="396000"/>
          </a:xfrm>
          <a:prstGeom prst="can">
            <a:avLst/>
          </a:prstGeom>
          <a:gradFill>
            <a:gsLst>
              <a:gs pos="50000">
                <a:srgbClr val="FF8000"/>
              </a:gs>
              <a:gs pos="100000">
                <a:srgbClr val="FFE700"/>
              </a:gs>
            </a:gsLst>
            <a:lin ang="2700000" scaled="0"/>
          </a:gradFill>
          <a:ln w="9525" cap="flat">
            <a:noFill/>
            <a:prstDash val="solid"/>
            <a:miter/>
          </a:ln>
        </p:spPr>
        <p:txBody>
          <a:bodyPr lIns="72000" tIns="72000" rIns="72000" bIns="72000" rtlCol="0" anchor="ctr">
            <a:noAutofit/>
          </a:bodyPr>
          <a:lstStyle/>
          <a:p>
            <a:pPr algn="ctr" defTabSz="914400">
              <a:lnSpc>
                <a:spcPct val="90000"/>
              </a:lnSpc>
            </a:pPr>
            <a:endParaRPr lang="en-US" altLang="ja-JP" sz="1200" kern="0" dirty="0">
              <a:solidFill>
                <a:srgbClr val="000000"/>
              </a:solidFill>
            </a:endParaRPr>
          </a:p>
        </p:txBody>
      </p:sp>
      <p:sp>
        <p:nvSpPr>
          <p:cNvPr id="61" name="円柱 42">
            <a:extLst>
              <a:ext uri="{FF2B5EF4-FFF2-40B4-BE49-F238E27FC236}">
                <a16:creationId xmlns:a16="http://schemas.microsoft.com/office/drawing/2014/main" id="{6E224C6D-8566-9DF6-6558-D168C4648808}"/>
              </a:ext>
            </a:extLst>
          </p:cNvPr>
          <p:cNvSpPr/>
          <p:nvPr/>
        </p:nvSpPr>
        <p:spPr bwMode="gray">
          <a:xfrm>
            <a:off x="6264236" y="2211754"/>
            <a:ext cx="432000" cy="396000"/>
          </a:xfrm>
          <a:prstGeom prst="can">
            <a:avLst/>
          </a:prstGeom>
          <a:gradFill>
            <a:gsLst>
              <a:gs pos="50000">
                <a:srgbClr val="FF8000"/>
              </a:gs>
              <a:gs pos="100000">
                <a:srgbClr val="FFE700"/>
              </a:gs>
            </a:gsLst>
            <a:lin ang="2700000" scaled="0"/>
          </a:gradFill>
          <a:ln w="9525" cap="flat">
            <a:noFill/>
            <a:prstDash val="solid"/>
            <a:miter/>
          </a:ln>
        </p:spPr>
        <p:txBody>
          <a:bodyPr lIns="72000" tIns="72000" rIns="72000" bIns="72000" rtlCol="0" anchor="ctr">
            <a:noAutofit/>
          </a:bodyPr>
          <a:lstStyle/>
          <a:p>
            <a:pPr algn="ctr" defTabSz="914400">
              <a:lnSpc>
                <a:spcPct val="90000"/>
              </a:lnSpc>
            </a:pPr>
            <a:endParaRPr lang="en-US" altLang="ja-JP" sz="1200" kern="0" dirty="0">
              <a:solidFill>
                <a:srgbClr val="000000"/>
              </a:solidFill>
            </a:endParaRPr>
          </a:p>
        </p:txBody>
      </p:sp>
      <p:sp>
        <p:nvSpPr>
          <p:cNvPr id="66" name="正方形/長方形 24">
            <a:extLst>
              <a:ext uri="{FF2B5EF4-FFF2-40B4-BE49-F238E27FC236}">
                <a16:creationId xmlns:a16="http://schemas.microsoft.com/office/drawing/2014/main" id="{BF46A4C0-07AF-C11B-57B6-B0917EC6A13C}"/>
              </a:ext>
            </a:extLst>
          </p:cNvPr>
          <p:cNvSpPr/>
          <p:nvPr/>
        </p:nvSpPr>
        <p:spPr bwMode="gray">
          <a:xfrm>
            <a:off x="3528284" y="2967990"/>
            <a:ext cx="5615716" cy="1764000"/>
          </a:xfrm>
          <a:prstGeom prst="rect">
            <a:avLst/>
          </a:prstGeom>
          <a:solidFill>
            <a:srgbClr val="EFEFEF"/>
          </a:solidFill>
          <a:ln w="9525" cap="flat" cmpd="sng" algn="ctr">
            <a:noFill/>
            <a:prstDash val="solid"/>
            <a:round/>
            <a:headEnd type="none" w="med" len="med"/>
            <a:tailEnd type="none" w="med" len="med"/>
          </a:ln>
          <a:effectLst/>
        </p:spPr>
        <p:txBody>
          <a:bodyPr rot="0" spcFirstLastPara="0" vertOverflow="overflow" horzOverflow="overflow" vert="horz" wrap="none" lIns="144000" tIns="144000" rIns="144000" bIns="144000" numCol="1" spcCol="0" rtlCol="0" fromWordArt="0" anchor="b"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altLang="ja-JP" sz="1600" b="0" i="0" u="none" strike="noStrike" kern="1200" cap="none" spc="0" normalizeH="0" baseline="0" noProof="0" dirty="0">
                <a:ln>
                  <a:noFill/>
                </a:ln>
                <a:effectLst/>
                <a:uLnTx/>
                <a:uFillTx/>
                <a:latin typeface="+mj-lt"/>
                <a:ea typeface="+mn-ea"/>
                <a:cs typeface="+mn-cs"/>
              </a:rPr>
              <a:t>DX S5/AF S3</a:t>
            </a:r>
          </a:p>
        </p:txBody>
      </p:sp>
      <p:sp>
        <p:nvSpPr>
          <p:cNvPr id="89" name="テキスト ボックス 20">
            <a:extLst>
              <a:ext uri="{FF2B5EF4-FFF2-40B4-BE49-F238E27FC236}">
                <a16:creationId xmlns:a16="http://schemas.microsoft.com/office/drawing/2014/main" id="{C9F9084A-234A-D143-FD42-CED3C1CCABED}"/>
              </a:ext>
            </a:extLst>
          </p:cNvPr>
          <p:cNvSpPr txBox="1"/>
          <p:nvPr/>
        </p:nvSpPr>
        <p:spPr bwMode="gray">
          <a:xfrm rot="16200000">
            <a:off x="6372224" y="1995686"/>
            <a:ext cx="216000" cy="216000"/>
          </a:xfrm>
          <a:prstGeom prst="rect">
            <a:avLst/>
          </a:prstGeom>
          <a:noFill/>
        </p:spPr>
        <p:txBody>
          <a:bodyPr wrap="none" lIns="0" tIns="0" rIns="0" bIns="90000" rtlCol="0" anchor="ctr" anchorCtr="0">
            <a:noAutofit/>
          </a:bodyPr>
          <a:lstStyle/>
          <a:p>
            <a:pPr marL="0" marR="0" lvl="0" indent="0" algn="ctr" defTabSz="180000" rtl="0" eaLnBrk="1" fontAlgn="auto" latinLnBrk="0" hangingPunct="1">
              <a:lnSpc>
                <a:spcPct val="9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srgbClr val="000000"/>
                </a:solidFill>
                <a:effectLst/>
                <a:uLnTx/>
                <a:uFillTx/>
                <a:ea typeface="+mn-ea"/>
                <a:cs typeface="Consolas" panose="020B0609020204030204" pitchFamily="49" charset="0"/>
              </a:rPr>
              <a:t>…</a:t>
            </a:r>
            <a:endParaRPr kumimoji="1" lang="en-US" altLang="ja-JP" sz="1200" b="0" i="0" u="none" strike="noStrike" kern="1200" cap="none" spc="0" normalizeH="0" baseline="0" noProof="0" dirty="0">
              <a:ln>
                <a:noFill/>
              </a:ln>
              <a:solidFill>
                <a:srgbClr val="000000"/>
              </a:solidFill>
              <a:effectLst/>
              <a:uLnTx/>
              <a:uFillTx/>
              <a:ea typeface="+mn-ea"/>
              <a:cs typeface="Consolas" panose="020B0609020204030204" pitchFamily="49" charset="0"/>
            </a:endParaRPr>
          </a:p>
        </p:txBody>
      </p:sp>
      <p:sp>
        <p:nvSpPr>
          <p:cNvPr id="90" name="テキスト ボックス 20">
            <a:extLst>
              <a:ext uri="{FF2B5EF4-FFF2-40B4-BE49-F238E27FC236}">
                <a16:creationId xmlns:a16="http://schemas.microsoft.com/office/drawing/2014/main" id="{342E49FB-70F8-646A-E567-23D48BC5303A}"/>
              </a:ext>
            </a:extLst>
          </p:cNvPr>
          <p:cNvSpPr txBox="1"/>
          <p:nvPr/>
        </p:nvSpPr>
        <p:spPr bwMode="gray">
          <a:xfrm rot="16200000">
            <a:off x="6768244" y="1995686"/>
            <a:ext cx="216000" cy="216000"/>
          </a:xfrm>
          <a:prstGeom prst="rect">
            <a:avLst/>
          </a:prstGeom>
          <a:noFill/>
        </p:spPr>
        <p:txBody>
          <a:bodyPr wrap="none" lIns="0" tIns="0" rIns="0" bIns="90000" rtlCol="0" anchor="ctr" anchorCtr="0">
            <a:noAutofit/>
          </a:bodyPr>
          <a:lstStyle/>
          <a:p>
            <a:pPr marL="0" marR="0" lvl="0" indent="0" algn="ctr" defTabSz="180000" rtl="0" eaLnBrk="1" fontAlgn="auto" latinLnBrk="0" hangingPunct="1">
              <a:lnSpc>
                <a:spcPct val="9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srgbClr val="000000"/>
                </a:solidFill>
                <a:effectLst/>
                <a:uLnTx/>
                <a:uFillTx/>
                <a:ea typeface="+mn-ea"/>
                <a:cs typeface="Consolas" panose="020B0609020204030204" pitchFamily="49" charset="0"/>
              </a:rPr>
              <a:t>…</a:t>
            </a:r>
            <a:endParaRPr kumimoji="1" lang="en-US" altLang="ja-JP" sz="1200" b="0" i="0" u="none" strike="noStrike" kern="1200" cap="none" spc="0" normalizeH="0" baseline="0" noProof="0" dirty="0">
              <a:ln>
                <a:noFill/>
              </a:ln>
              <a:solidFill>
                <a:srgbClr val="000000"/>
              </a:solidFill>
              <a:effectLst/>
              <a:uLnTx/>
              <a:uFillTx/>
              <a:ea typeface="+mn-ea"/>
              <a:cs typeface="Consolas" panose="020B0609020204030204" pitchFamily="49" charset="0"/>
            </a:endParaRPr>
          </a:p>
        </p:txBody>
      </p:sp>
      <p:sp>
        <p:nvSpPr>
          <p:cNvPr id="92" name="Freihandform: Form 91">
            <a:extLst>
              <a:ext uri="{FF2B5EF4-FFF2-40B4-BE49-F238E27FC236}">
                <a16:creationId xmlns:a16="http://schemas.microsoft.com/office/drawing/2014/main" id="{08D021E9-D5BD-1461-F3F2-923AA7F443C4}"/>
              </a:ext>
            </a:extLst>
          </p:cNvPr>
          <p:cNvSpPr/>
          <p:nvPr/>
        </p:nvSpPr>
        <p:spPr bwMode="gray">
          <a:xfrm>
            <a:off x="5328188" y="1203598"/>
            <a:ext cx="936000" cy="594000"/>
          </a:xfrm>
          <a:custGeom>
            <a:avLst/>
            <a:gdLst>
              <a:gd name="connsiteX0" fmla="*/ 0 w 242887"/>
              <a:gd name="connsiteY0" fmla="*/ 219075 h 219075"/>
              <a:gd name="connsiteX1" fmla="*/ 0 w 242887"/>
              <a:gd name="connsiteY1" fmla="*/ 0 h 219075"/>
              <a:gd name="connsiteX2" fmla="*/ 242887 w 242887"/>
              <a:gd name="connsiteY2" fmla="*/ 0 h 219075"/>
            </a:gdLst>
            <a:ahLst/>
            <a:cxnLst>
              <a:cxn ang="0">
                <a:pos x="connsiteX0" y="connsiteY0"/>
              </a:cxn>
              <a:cxn ang="0">
                <a:pos x="connsiteX1" y="connsiteY1"/>
              </a:cxn>
              <a:cxn ang="0">
                <a:pos x="connsiteX2" y="connsiteY2"/>
              </a:cxn>
            </a:cxnLst>
            <a:rect l="l" t="t" r="r" b="b"/>
            <a:pathLst>
              <a:path w="242887" h="219075">
                <a:moveTo>
                  <a:pt x="0" y="219075"/>
                </a:moveTo>
                <a:lnTo>
                  <a:pt x="0" y="0"/>
                </a:lnTo>
                <a:lnTo>
                  <a:pt x="242887" y="0"/>
                </a:lnTo>
              </a:path>
            </a:pathLst>
          </a:custGeom>
          <a:noFill/>
          <a:ln w="6350" cap="flat" cmpd="sng" algn="ctr">
            <a:solidFill>
              <a:schemeClr val="tx1"/>
            </a:solidFill>
            <a:prstDash val="solid"/>
            <a:round/>
            <a:headEnd type="none" w="med" len="med"/>
            <a:tailEnd type="triangle" w="sm" len="sm"/>
          </a:ln>
          <a:effectLst/>
        </p:spPr>
        <p:txBody>
          <a:bodyPr rtlCol="0" anchor="ctr"/>
          <a:lstStyle/>
          <a:p>
            <a:pPr algn="ctr"/>
            <a:endParaRPr lang="en-US" dirty="0"/>
          </a:p>
        </p:txBody>
      </p:sp>
      <p:sp>
        <p:nvSpPr>
          <p:cNvPr id="93" name="Freihandform: Form 92">
            <a:extLst>
              <a:ext uri="{FF2B5EF4-FFF2-40B4-BE49-F238E27FC236}">
                <a16:creationId xmlns:a16="http://schemas.microsoft.com/office/drawing/2014/main" id="{212A3AD6-2A8D-1218-BF01-23FB03A53DFB}"/>
              </a:ext>
            </a:extLst>
          </p:cNvPr>
          <p:cNvSpPr/>
          <p:nvPr/>
        </p:nvSpPr>
        <p:spPr bwMode="gray">
          <a:xfrm flipV="1">
            <a:off x="5328188" y="1797730"/>
            <a:ext cx="936000" cy="594000"/>
          </a:xfrm>
          <a:custGeom>
            <a:avLst/>
            <a:gdLst>
              <a:gd name="connsiteX0" fmla="*/ 0 w 242887"/>
              <a:gd name="connsiteY0" fmla="*/ 219075 h 219075"/>
              <a:gd name="connsiteX1" fmla="*/ 0 w 242887"/>
              <a:gd name="connsiteY1" fmla="*/ 0 h 219075"/>
              <a:gd name="connsiteX2" fmla="*/ 242887 w 242887"/>
              <a:gd name="connsiteY2" fmla="*/ 0 h 219075"/>
            </a:gdLst>
            <a:ahLst/>
            <a:cxnLst>
              <a:cxn ang="0">
                <a:pos x="connsiteX0" y="connsiteY0"/>
              </a:cxn>
              <a:cxn ang="0">
                <a:pos x="connsiteX1" y="connsiteY1"/>
              </a:cxn>
              <a:cxn ang="0">
                <a:pos x="connsiteX2" y="connsiteY2"/>
              </a:cxn>
            </a:cxnLst>
            <a:rect l="l" t="t" r="r" b="b"/>
            <a:pathLst>
              <a:path w="242887" h="219075">
                <a:moveTo>
                  <a:pt x="0" y="219075"/>
                </a:moveTo>
                <a:lnTo>
                  <a:pt x="0" y="0"/>
                </a:lnTo>
                <a:lnTo>
                  <a:pt x="242887" y="0"/>
                </a:lnTo>
              </a:path>
            </a:pathLst>
          </a:custGeom>
          <a:noFill/>
          <a:ln w="6350" cap="flat" cmpd="sng" algn="ctr">
            <a:solidFill>
              <a:schemeClr val="tx1"/>
            </a:solidFill>
            <a:prstDash val="solid"/>
            <a:round/>
            <a:headEnd type="none" w="med" len="med"/>
            <a:tailEnd type="triangle" w="sm" len="sm"/>
          </a:ln>
          <a:effectLst/>
        </p:spPr>
        <p:txBody>
          <a:bodyPr rtlCol="0" anchor="ctr"/>
          <a:lstStyle/>
          <a:p>
            <a:pPr algn="ctr"/>
            <a:endParaRPr lang="en-US" dirty="0"/>
          </a:p>
        </p:txBody>
      </p:sp>
      <p:grpSp>
        <p:nvGrpSpPr>
          <p:cNvPr id="96" name="Gruppieren 95">
            <a:extLst>
              <a:ext uri="{FF2B5EF4-FFF2-40B4-BE49-F238E27FC236}">
                <a16:creationId xmlns:a16="http://schemas.microsoft.com/office/drawing/2014/main" id="{B5DE6203-5461-CEEE-D389-C8536476B0E6}"/>
              </a:ext>
            </a:extLst>
          </p:cNvPr>
          <p:cNvGrpSpPr/>
          <p:nvPr/>
        </p:nvGrpSpPr>
        <p:grpSpPr bwMode="gray">
          <a:xfrm>
            <a:off x="5580188" y="2175706"/>
            <a:ext cx="432000" cy="432000"/>
            <a:chOff x="5760132" y="1779662"/>
            <a:chExt cx="432000" cy="432000"/>
          </a:xfrm>
        </p:grpSpPr>
        <p:sp>
          <p:nvSpPr>
            <p:cNvPr id="95" name="Ellipse 94">
              <a:extLst>
                <a:ext uri="{FF2B5EF4-FFF2-40B4-BE49-F238E27FC236}">
                  <a16:creationId xmlns:a16="http://schemas.microsoft.com/office/drawing/2014/main" id="{3CE62B0E-8B02-9030-FAF7-DECED39E52BB}"/>
                </a:ext>
              </a:extLst>
            </p:cNvPr>
            <p:cNvSpPr/>
            <p:nvPr/>
          </p:nvSpPr>
          <p:spPr bwMode="gray">
            <a:xfrm>
              <a:off x="5796088" y="1815618"/>
              <a:ext cx="360088" cy="360088"/>
            </a:xfrm>
            <a:prstGeom prst="ellipse">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4" name="Grafik 93">
              <a:extLst>
                <a:ext uri="{FF2B5EF4-FFF2-40B4-BE49-F238E27FC236}">
                  <a16:creationId xmlns:a16="http://schemas.microsoft.com/office/drawing/2014/main" id="{FBD5C233-D23B-A498-061D-D5F02707B9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bwMode="gray">
            <a:xfrm>
              <a:off x="5760132" y="1779662"/>
              <a:ext cx="432000" cy="432000"/>
            </a:xfrm>
            <a:prstGeom prst="rect">
              <a:avLst/>
            </a:prstGeom>
          </p:spPr>
        </p:pic>
      </p:grpSp>
      <p:grpSp>
        <p:nvGrpSpPr>
          <p:cNvPr id="97" name="Gruppieren 96">
            <a:extLst>
              <a:ext uri="{FF2B5EF4-FFF2-40B4-BE49-F238E27FC236}">
                <a16:creationId xmlns:a16="http://schemas.microsoft.com/office/drawing/2014/main" id="{9296970E-6120-E4AC-29AB-DB0D05860642}"/>
              </a:ext>
            </a:extLst>
          </p:cNvPr>
          <p:cNvGrpSpPr/>
          <p:nvPr/>
        </p:nvGrpSpPr>
        <p:grpSpPr bwMode="gray">
          <a:xfrm>
            <a:off x="5580188" y="1581664"/>
            <a:ext cx="432000" cy="432000"/>
            <a:chOff x="5760132" y="1779662"/>
            <a:chExt cx="432000" cy="432000"/>
          </a:xfrm>
        </p:grpSpPr>
        <p:sp>
          <p:nvSpPr>
            <p:cNvPr id="98" name="Ellipse 97">
              <a:extLst>
                <a:ext uri="{FF2B5EF4-FFF2-40B4-BE49-F238E27FC236}">
                  <a16:creationId xmlns:a16="http://schemas.microsoft.com/office/drawing/2014/main" id="{3DC31251-D0C6-8FAA-FDC2-B721605A0FB0}"/>
                </a:ext>
              </a:extLst>
            </p:cNvPr>
            <p:cNvSpPr/>
            <p:nvPr/>
          </p:nvSpPr>
          <p:spPr bwMode="gray">
            <a:xfrm>
              <a:off x="5796088" y="1815618"/>
              <a:ext cx="360088" cy="360088"/>
            </a:xfrm>
            <a:prstGeom prst="ellipse">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9" name="Grafik 98">
              <a:extLst>
                <a:ext uri="{FF2B5EF4-FFF2-40B4-BE49-F238E27FC236}">
                  <a16:creationId xmlns:a16="http://schemas.microsoft.com/office/drawing/2014/main" id="{E89ED845-4351-1054-8AF6-F4674F4BD7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bwMode="gray">
            <a:xfrm>
              <a:off x="5760132" y="1779662"/>
              <a:ext cx="432000" cy="432000"/>
            </a:xfrm>
            <a:prstGeom prst="rect">
              <a:avLst/>
            </a:prstGeom>
          </p:spPr>
        </p:pic>
      </p:grpSp>
      <p:grpSp>
        <p:nvGrpSpPr>
          <p:cNvPr id="108" name="Gruppieren 107">
            <a:extLst>
              <a:ext uri="{FF2B5EF4-FFF2-40B4-BE49-F238E27FC236}">
                <a16:creationId xmlns:a16="http://schemas.microsoft.com/office/drawing/2014/main" id="{C0C3613B-27D8-C6D6-A473-BFC54809D577}"/>
              </a:ext>
            </a:extLst>
          </p:cNvPr>
          <p:cNvGrpSpPr/>
          <p:nvPr/>
        </p:nvGrpSpPr>
        <p:grpSpPr bwMode="gray">
          <a:xfrm>
            <a:off x="5580188" y="987622"/>
            <a:ext cx="432000" cy="432000"/>
            <a:chOff x="5508104" y="987622"/>
            <a:chExt cx="432000" cy="432000"/>
          </a:xfrm>
        </p:grpSpPr>
        <p:sp>
          <p:nvSpPr>
            <p:cNvPr id="104" name="Ellipse 103">
              <a:extLst>
                <a:ext uri="{FF2B5EF4-FFF2-40B4-BE49-F238E27FC236}">
                  <a16:creationId xmlns:a16="http://schemas.microsoft.com/office/drawing/2014/main" id="{8DA3F41F-C1D2-C77A-36F4-27ED510323BE}"/>
                </a:ext>
              </a:extLst>
            </p:cNvPr>
            <p:cNvSpPr/>
            <p:nvPr/>
          </p:nvSpPr>
          <p:spPr bwMode="gray">
            <a:xfrm>
              <a:off x="5544060" y="1023578"/>
              <a:ext cx="360088" cy="360088"/>
            </a:xfrm>
            <a:prstGeom prst="ellipse">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7" name="Picture Placeholder 98">
              <a:extLst>
                <a:ext uri="{FF2B5EF4-FFF2-40B4-BE49-F238E27FC236}">
                  <a16:creationId xmlns:a16="http://schemas.microsoft.com/office/drawing/2014/main" id="{AE0C5094-009B-21BA-2A6F-8C9EE904812A}"/>
                </a:ext>
              </a:extLst>
            </p:cNvPr>
            <p:cNvPicPr>
              <a:picLocks noChangeAspect="1"/>
            </p:cNvPicPr>
            <p:nvPr/>
          </p:nvPicPr>
          <p:blipFill>
            <a:blip r:embed="rId7">
              <a:extLst>
                <a:ext uri="{96DAC541-7B7A-43D3-8B79-37D633B846F1}">
                  <asvg:svgBlip xmlns:asvg="http://schemas.microsoft.com/office/drawing/2016/SVG/main" r:embed="rId8"/>
                </a:ext>
              </a:extLst>
            </a:blip>
            <a:srcRect/>
            <a:stretch>
              <a:fillRect/>
            </a:stretch>
          </p:blipFill>
          <p:spPr bwMode="gray">
            <a:xfrm>
              <a:off x="5508104" y="987622"/>
              <a:ext cx="432000" cy="432000"/>
            </a:xfrm>
            <a:prstGeom prst="rect">
              <a:avLst/>
            </a:prstGeom>
          </p:spPr>
        </p:pic>
      </p:grpSp>
      <p:cxnSp>
        <p:nvCxnSpPr>
          <p:cNvPr id="110" name="Gerader Verbinder 109">
            <a:extLst>
              <a:ext uri="{FF2B5EF4-FFF2-40B4-BE49-F238E27FC236}">
                <a16:creationId xmlns:a16="http://schemas.microsoft.com/office/drawing/2014/main" id="{57AAFBB8-4682-D6BF-E020-3F9BEB621298}"/>
              </a:ext>
            </a:extLst>
          </p:cNvPr>
          <p:cNvCxnSpPr/>
          <p:nvPr/>
        </p:nvCxnSpPr>
        <p:spPr bwMode="gray">
          <a:xfrm flipH="1">
            <a:off x="5076096" y="1203598"/>
            <a:ext cx="252000" cy="0"/>
          </a:xfrm>
          <a:prstGeom prst="line">
            <a:avLst/>
          </a:prstGeom>
          <a:ln w="19050" cap="rnd">
            <a:solidFill>
              <a:schemeClr val="accent5"/>
            </a:solidFill>
            <a:round/>
            <a:headEnd type="oval"/>
          </a:ln>
        </p:spPr>
        <p:style>
          <a:lnRef idx="1">
            <a:schemeClr val="accent1"/>
          </a:lnRef>
          <a:fillRef idx="0">
            <a:schemeClr val="accent1"/>
          </a:fillRef>
          <a:effectRef idx="0">
            <a:schemeClr val="accent1"/>
          </a:effectRef>
          <a:fontRef idx="minor">
            <a:schemeClr val="tx1"/>
          </a:fontRef>
        </p:style>
      </p:cxnSp>
      <p:sp>
        <p:nvSpPr>
          <p:cNvPr id="111" name="四角形吹き出し 16">
            <a:extLst>
              <a:ext uri="{FF2B5EF4-FFF2-40B4-BE49-F238E27FC236}">
                <a16:creationId xmlns:a16="http://schemas.microsoft.com/office/drawing/2014/main" id="{204959FA-6196-B22D-DFA5-3E8DD60F6BBC}"/>
              </a:ext>
            </a:extLst>
          </p:cNvPr>
          <p:cNvSpPr/>
          <p:nvPr/>
        </p:nvSpPr>
        <p:spPr bwMode="gray">
          <a:xfrm flipH="1">
            <a:off x="3599932" y="987626"/>
            <a:ext cx="1476000" cy="468000"/>
          </a:xfrm>
          <a:prstGeom prst="flowChartProcess">
            <a:avLst/>
          </a:prstGeom>
          <a:noFill/>
          <a:ln w="19050" cap="flat" cmpd="sng" algn="ctr">
            <a:solidFill>
              <a:schemeClr val="accent5"/>
            </a:solidFill>
            <a:prstDash val="solid"/>
            <a:miter lim="800000"/>
          </a:ln>
          <a:effectLst/>
        </p:spPr>
        <p:txBody>
          <a:bodyPr lIns="72000" tIns="72000" rIns="72000" bIns="72000" rtlCol="0" anchor="ctr" anchorCtr="0"/>
          <a:lstStyle/>
          <a:p>
            <a:pPr defTabSz="685800">
              <a:lnSpc>
                <a:spcPct val="90000"/>
              </a:lnSpc>
              <a:spcBef>
                <a:spcPts val="600"/>
              </a:spcBef>
              <a:buClr>
                <a:srgbClr val="FF8000"/>
              </a:buClr>
              <a:buSzPct val="120000"/>
            </a:pPr>
            <a:r>
              <a:rPr lang="en-US" altLang="ja-JP" sz="1100" kern="0" dirty="0">
                <a:solidFill>
                  <a:srgbClr val="000000"/>
                </a:solidFill>
                <a:latin typeface="+mj-lt"/>
              </a:rPr>
              <a:t>Only oldest session </a:t>
            </a:r>
            <a:br>
              <a:rPr lang="en-US" altLang="ja-JP" sz="1100" kern="0" dirty="0">
                <a:solidFill>
                  <a:srgbClr val="000000"/>
                </a:solidFill>
                <a:latin typeface="+mj-lt"/>
              </a:rPr>
            </a:br>
            <a:r>
              <a:rPr lang="en-US" altLang="ja-JP" sz="1100" kern="0" dirty="0">
                <a:solidFill>
                  <a:srgbClr val="000000"/>
                </a:solidFill>
                <a:latin typeface="+mj-lt"/>
              </a:rPr>
              <a:t>can be deleted</a:t>
            </a:r>
          </a:p>
        </p:txBody>
      </p:sp>
      <p:cxnSp>
        <p:nvCxnSpPr>
          <p:cNvPr id="113" name="直線矢印コネクタ 16">
            <a:extLst>
              <a:ext uri="{FF2B5EF4-FFF2-40B4-BE49-F238E27FC236}">
                <a16:creationId xmlns:a16="http://schemas.microsoft.com/office/drawing/2014/main" id="{9D5A8C71-C555-82DD-0C00-896D6CDF6B21}"/>
              </a:ext>
            </a:extLst>
          </p:cNvPr>
          <p:cNvCxnSpPr>
            <a:stCxn id="117" idx="4"/>
            <a:endCxn id="119" idx="2"/>
          </p:cNvCxnSpPr>
          <p:nvPr/>
        </p:nvCxnSpPr>
        <p:spPr bwMode="gray">
          <a:xfrm>
            <a:off x="4572000" y="3849892"/>
            <a:ext cx="1692236" cy="0"/>
          </a:xfrm>
          <a:prstGeom prst="straightConnector1">
            <a:avLst/>
          </a:prstGeom>
          <a:gradFill rotWithShape="0">
            <a:gsLst>
              <a:gs pos="0">
                <a:srgbClr val="FFFFFF"/>
              </a:gs>
              <a:gs pos="100000">
                <a:srgbClr val="CACAC7"/>
              </a:gs>
            </a:gsLst>
            <a:lin ang="5400000" scaled="1"/>
          </a:gradFill>
          <a:ln w="6350" cap="flat" cmpd="sng" algn="ctr">
            <a:solidFill>
              <a:schemeClr val="tx1"/>
            </a:solidFill>
            <a:prstDash val="solid"/>
            <a:round/>
            <a:headEnd type="none" w="med" len="med"/>
            <a:tailEnd type="triangle" w="sm" len="sm"/>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sp>
        <p:nvSpPr>
          <p:cNvPr id="114" name="テキスト ボックス 18">
            <a:extLst>
              <a:ext uri="{FF2B5EF4-FFF2-40B4-BE49-F238E27FC236}">
                <a16:creationId xmlns:a16="http://schemas.microsoft.com/office/drawing/2014/main" id="{396ABE22-36D2-2AD4-D316-8B4A1707BB7B}"/>
              </a:ext>
            </a:extLst>
          </p:cNvPr>
          <p:cNvSpPr txBox="1"/>
          <p:nvPr/>
        </p:nvSpPr>
        <p:spPr bwMode="gray">
          <a:xfrm>
            <a:off x="6840468" y="3039846"/>
            <a:ext cx="1944000" cy="396000"/>
          </a:xfrm>
          <a:prstGeom prst="rect">
            <a:avLst/>
          </a:prstGeom>
          <a:noFill/>
        </p:spPr>
        <p:txBody>
          <a:bodyPr wrap="none" lIns="0" tIns="0" rIns="0" bIns="0" rtlCol="0" anchor="ctr" anchorCtr="0">
            <a:noAutofit/>
          </a:bodyPr>
          <a:lstStyle/>
          <a:p>
            <a:pPr marL="0" marR="0" lvl="0" indent="0" algn="l" defTabSz="180000" rtl="0" eaLnBrk="1" fontAlgn="auto" latinLnBrk="0" hangingPunct="1">
              <a:lnSpc>
                <a:spcPct val="9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srgbClr val="000000"/>
                </a:solidFill>
                <a:effectLst/>
                <a:uLnTx/>
                <a:uFillTx/>
                <a:ea typeface="+mn-ea"/>
                <a:cs typeface="Consolas" panose="020B0609020204030204" pitchFamily="49" charset="0"/>
              </a:rPr>
              <a:t>1</a:t>
            </a:r>
            <a:r>
              <a:rPr kumimoji="0" lang="en-US" altLang="ja-JP" sz="1200" b="0" i="0" u="none" strike="noStrike" kern="1200" cap="none" spc="0" normalizeH="0" baseline="30000" noProof="0" dirty="0">
                <a:ln>
                  <a:noFill/>
                </a:ln>
                <a:solidFill>
                  <a:srgbClr val="000000"/>
                </a:solidFill>
                <a:effectLst/>
                <a:uLnTx/>
                <a:uFillTx/>
                <a:ea typeface="+mn-ea"/>
                <a:cs typeface="Consolas" panose="020B0609020204030204" pitchFamily="49" charset="0"/>
              </a:rPr>
              <a:t>st</a:t>
            </a:r>
            <a:r>
              <a:rPr kumimoji="0" lang="en-US" altLang="ja-JP" sz="1200" b="0" i="0" u="none" strike="noStrike" kern="1200" cap="none" spc="0" normalizeH="0" baseline="0" noProof="0" dirty="0">
                <a:ln>
                  <a:noFill/>
                </a:ln>
                <a:solidFill>
                  <a:srgbClr val="000000"/>
                </a:solidFill>
                <a:effectLst/>
                <a:uLnTx/>
                <a:uFillTx/>
                <a:ea typeface="+mn-ea"/>
                <a:cs typeface="Consolas" panose="020B0609020204030204" pitchFamily="49" charset="0"/>
              </a:rPr>
              <a:t> generation (oldest)</a:t>
            </a:r>
            <a:endParaRPr kumimoji="1" lang="en-US" altLang="ja-JP" sz="1200" b="0" i="0" u="none" strike="noStrike" kern="1200" cap="none" spc="0" normalizeH="0" baseline="0" noProof="0" dirty="0">
              <a:ln>
                <a:noFill/>
              </a:ln>
              <a:solidFill>
                <a:srgbClr val="000000"/>
              </a:solidFill>
              <a:effectLst/>
              <a:uLnTx/>
              <a:uFillTx/>
              <a:ea typeface="+mn-ea"/>
              <a:cs typeface="Consolas" panose="020B0609020204030204" pitchFamily="49" charset="0"/>
            </a:endParaRPr>
          </a:p>
        </p:txBody>
      </p:sp>
      <p:sp>
        <p:nvSpPr>
          <p:cNvPr id="115" name="テキスト ボックス 19">
            <a:extLst>
              <a:ext uri="{FF2B5EF4-FFF2-40B4-BE49-F238E27FC236}">
                <a16:creationId xmlns:a16="http://schemas.microsoft.com/office/drawing/2014/main" id="{A6B56693-FB66-9C36-3EE3-C06715C1310E}"/>
              </a:ext>
            </a:extLst>
          </p:cNvPr>
          <p:cNvSpPr txBox="1"/>
          <p:nvPr/>
        </p:nvSpPr>
        <p:spPr bwMode="gray">
          <a:xfrm>
            <a:off x="6840468" y="4263982"/>
            <a:ext cx="1944000" cy="396000"/>
          </a:xfrm>
          <a:prstGeom prst="rect">
            <a:avLst/>
          </a:prstGeom>
          <a:noFill/>
        </p:spPr>
        <p:txBody>
          <a:bodyPr wrap="none" lIns="0" tIns="0" rIns="0" bIns="0" rtlCol="0" anchor="ctr" anchorCtr="0">
            <a:noAutofit/>
          </a:bodyPr>
          <a:lstStyle/>
          <a:p>
            <a:pPr marL="0" marR="0" lvl="0" indent="0" algn="l" defTabSz="180000" rtl="0" eaLnBrk="1" fontAlgn="auto" latinLnBrk="0" hangingPunct="1">
              <a:lnSpc>
                <a:spcPct val="9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ea typeface="+mn-ea"/>
                <a:cs typeface="Consolas" panose="020B0609020204030204" pitchFamily="49" charset="0"/>
              </a:rPr>
              <a:t>N</a:t>
            </a:r>
            <a:r>
              <a:rPr kumimoji="1" lang="en-US" altLang="ja-JP" sz="1200" b="0" i="0" u="none" strike="noStrike" kern="1200" cap="none" spc="0" normalizeH="0" baseline="30000" noProof="0" dirty="0">
                <a:ln>
                  <a:noFill/>
                </a:ln>
                <a:solidFill>
                  <a:srgbClr val="000000"/>
                </a:solidFill>
                <a:effectLst/>
                <a:uLnTx/>
                <a:uFillTx/>
                <a:ea typeface="+mn-ea"/>
                <a:cs typeface="Consolas" panose="020B0609020204030204" pitchFamily="49" charset="0"/>
              </a:rPr>
              <a:t>th</a:t>
            </a:r>
            <a:r>
              <a:rPr kumimoji="1" lang="en-US" altLang="ja-JP" sz="1200" b="0" i="0" u="none" strike="noStrike" kern="1200" cap="none" spc="0" normalizeH="0" baseline="0" noProof="0" dirty="0">
                <a:ln>
                  <a:noFill/>
                </a:ln>
                <a:solidFill>
                  <a:srgbClr val="000000"/>
                </a:solidFill>
                <a:effectLst/>
                <a:uLnTx/>
                <a:uFillTx/>
                <a:ea typeface="+mn-ea"/>
                <a:cs typeface="Consolas" panose="020B0609020204030204" pitchFamily="49" charset="0"/>
              </a:rPr>
              <a:t> generation (newest)</a:t>
            </a:r>
          </a:p>
        </p:txBody>
      </p:sp>
      <p:sp>
        <p:nvSpPr>
          <p:cNvPr id="116" name="テキスト ボックス 20">
            <a:extLst>
              <a:ext uri="{FF2B5EF4-FFF2-40B4-BE49-F238E27FC236}">
                <a16:creationId xmlns:a16="http://schemas.microsoft.com/office/drawing/2014/main" id="{D280E1A1-99B5-5919-A412-6A1CC51FB6CB}"/>
              </a:ext>
            </a:extLst>
          </p:cNvPr>
          <p:cNvSpPr txBox="1"/>
          <p:nvPr/>
        </p:nvSpPr>
        <p:spPr bwMode="gray">
          <a:xfrm>
            <a:off x="6840468" y="3651892"/>
            <a:ext cx="1944000" cy="396000"/>
          </a:xfrm>
          <a:prstGeom prst="rect">
            <a:avLst/>
          </a:prstGeom>
          <a:noFill/>
        </p:spPr>
        <p:txBody>
          <a:bodyPr wrap="none" lIns="0" tIns="0" rIns="0" bIns="0" rtlCol="0" anchor="ctr" anchorCtr="0">
            <a:noAutofit/>
          </a:bodyPr>
          <a:lstStyle/>
          <a:p>
            <a:pPr marL="0" marR="0" lvl="0" indent="0" algn="l" defTabSz="180000" rtl="0" eaLnBrk="1" fontAlgn="auto" latinLnBrk="0" hangingPunct="1">
              <a:lnSpc>
                <a:spcPct val="9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srgbClr val="000000"/>
                </a:solidFill>
                <a:effectLst/>
                <a:uLnTx/>
                <a:uFillTx/>
                <a:ea typeface="+mn-ea"/>
                <a:cs typeface="Consolas" panose="020B0609020204030204" pitchFamily="49" charset="0"/>
              </a:rPr>
              <a:t>2</a:t>
            </a:r>
            <a:r>
              <a:rPr kumimoji="0" lang="en-US" altLang="ja-JP" sz="1200" b="0" i="0" u="none" strike="noStrike" kern="1200" cap="none" spc="0" normalizeH="0" baseline="30000" noProof="0" dirty="0">
                <a:ln>
                  <a:noFill/>
                </a:ln>
                <a:solidFill>
                  <a:srgbClr val="000000"/>
                </a:solidFill>
                <a:effectLst/>
                <a:uLnTx/>
                <a:uFillTx/>
                <a:ea typeface="+mn-ea"/>
                <a:cs typeface="Consolas" panose="020B0609020204030204" pitchFamily="49" charset="0"/>
              </a:rPr>
              <a:t>nd</a:t>
            </a:r>
            <a:r>
              <a:rPr kumimoji="0" lang="en-US" altLang="ja-JP" sz="1200" b="0" i="0" u="none" strike="noStrike" kern="1200" cap="none" spc="0" normalizeH="0" baseline="0" noProof="0" dirty="0">
                <a:ln>
                  <a:noFill/>
                </a:ln>
                <a:solidFill>
                  <a:srgbClr val="000000"/>
                </a:solidFill>
                <a:effectLst/>
                <a:uLnTx/>
                <a:uFillTx/>
                <a:ea typeface="+mn-ea"/>
                <a:cs typeface="Consolas" panose="020B0609020204030204" pitchFamily="49" charset="0"/>
              </a:rPr>
              <a:t> generation</a:t>
            </a:r>
            <a:endParaRPr kumimoji="1" lang="en-US" altLang="ja-JP" sz="1200" b="0" i="0" u="none" strike="noStrike" kern="1200" cap="none" spc="0" normalizeH="0" baseline="0" noProof="0" dirty="0">
              <a:ln>
                <a:noFill/>
              </a:ln>
              <a:solidFill>
                <a:srgbClr val="000000"/>
              </a:solidFill>
              <a:effectLst/>
              <a:uLnTx/>
              <a:uFillTx/>
              <a:ea typeface="+mn-ea"/>
              <a:cs typeface="Consolas" panose="020B0609020204030204" pitchFamily="49" charset="0"/>
            </a:endParaRPr>
          </a:p>
        </p:txBody>
      </p:sp>
      <p:sp>
        <p:nvSpPr>
          <p:cNvPr id="117" name="円柱 39">
            <a:extLst>
              <a:ext uri="{FF2B5EF4-FFF2-40B4-BE49-F238E27FC236}">
                <a16:creationId xmlns:a16="http://schemas.microsoft.com/office/drawing/2014/main" id="{AFEE0908-73E7-9D34-CE91-F9B0E6C3F4F0}"/>
              </a:ext>
            </a:extLst>
          </p:cNvPr>
          <p:cNvSpPr/>
          <p:nvPr/>
        </p:nvSpPr>
        <p:spPr bwMode="gray">
          <a:xfrm>
            <a:off x="4140000" y="3651892"/>
            <a:ext cx="432000" cy="396000"/>
          </a:xfrm>
          <a:prstGeom prst="can">
            <a:avLst/>
          </a:prstGeom>
          <a:gradFill>
            <a:gsLst>
              <a:gs pos="50000">
                <a:srgbClr val="FF8000"/>
              </a:gs>
              <a:gs pos="100000">
                <a:srgbClr val="FFE700"/>
              </a:gs>
            </a:gsLst>
            <a:lin ang="2700000" scaled="0"/>
          </a:gradFill>
          <a:ln w="9525" cap="flat">
            <a:noFill/>
            <a:prstDash val="solid"/>
            <a:miter/>
          </a:ln>
        </p:spPr>
        <p:txBody>
          <a:bodyPr lIns="72000" tIns="72000" rIns="72000" bIns="72000" rtlCol="0" anchor="ctr">
            <a:noAutofit/>
          </a:bodyPr>
          <a:lstStyle/>
          <a:p>
            <a:pPr algn="ctr" defTabSz="914400">
              <a:lnSpc>
                <a:spcPct val="90000"/>
              </a:lnSpc>
            </a:pPr>
            <a:endParaRPr lang="en-US" altLang="ja-JP" sz="1200" kern="0" dirty="0">
              <a:solidFill>
                <a:srgbClr val="000000"/>
              </a:solidFill>
            </a:endParaRPr>
          </a:p>
        </p:txBody>
      </p:sp>
      <p:sp>
        <p:nvSpPr>
          <p:cNvPr id="118" name="円柱 40">
            <a:extLst>
              <a:ext uri="{FF2B5EF4-FFF2-40B4-BE49-F238E27FC236}">
                <a16:creationId xmlns:a16="http://schemas.microsoft.com/office/drawing/2014/main" id="{CBDC9D49-6F75-3A08-72BA-0483A7600BA9}"/>
              </a:ext>
            </a:extLst>
          </p:cNvPr>
          <p:cNvSpPr/>
          <p:nvPr/>
        </p:nvSpPr>
        <p:spPr bwMode="gray">
          <a:xfrm>
            <a:off x="6264236" y="3039846"/>
            <a:ext cx="432000" cy="396000"/>
          </a:xfrm>
          <a:prstGeom prst="can">
            <a:avLst/>
          </a:prstGeom>
          <a:gradFill>
            <a:gsLst>
              <a:gs pos="50000">
                <a:srgbClr val="FF8000"/>
              </a:gs>
              <a:gs pos="100000">
                <a:srgbClr val="FFE700"/>
              </a:gs>
            </a:gsLst>
            <a:lin ang="2700000" scaled="0"/>
          </a:gradFill>
          <a:ln w="9525" cap="flat">
            <a:noFill/>
            <a:prstDash val="solid"/>
            <a:miter/>
          </a:ln>
        </p:spPr>
        <p:txBody>
          <a:bodyPr lIns="72000" tIns="72000" rIns="72000" bIns="72000" rtlCol="0" anchor="ctr">
            <a:noAutofit/>
          </a:bodyPr>
          <a:lstStyle/>
          <a:p>
            <a:pPr algn="ctr" defTabSz="914400">
              <a:lnSpc>
                <a:spcPct val="90000"/>
              </a:lnSpc>
            </a:pPr>
            <a:endParaRPr lang="en-US" altLang="ja-JP" sz="1200" kern="0" dirty="0">
              <a:solidFill>
                <a:srgbClr val="000000"/>
              </a:solidFill>
            </a:endParaRPr>
          </a:p>
        </p:txBody>
      </p:sp>
      <p:sp>
        <p:nvSpPr>
          <p:cNvPr id="119" name="円柱 41">
            <a:extLst>
              <a:ext uri="{FF2B5EF4-FFF2-40B4-BE49-F238E27FC236}">
                <a16:creationId xmlns:a16="http://schemas.microsoft.com/office/drawing/2014/main" id="{9743532D-F881-4D99-60F9-16E769099754}"/>
              </a:ext>
            </a:extLst>
          </p:cNvPr>
          <p:cNvSpPr/>
          <p:nvPr/>
        </p:nvSpPr>
        <p:spPr bwMode="gray">
          <a:xfrm>
            <a:off x="6264236" y="3651892"/>
            <a:ext cx="432000" cy="396000"/>
          </a:xfrm>
          <a:prstGeom prst="can">
            <a:avLst/>
          </a:prstGeom>
          <a:gradFill>
            <a:gsLst>
              <a:gs pos="50000">
                <a:srgbClr val="FF8000"/>
              </a:gs>
              <a:gs pos="100000">
                <a:srgbClr val="FFE700"/>
              </a:gs>
            </a:gsLst>
            <a:lin ang="2700000" scaled="0"/>
          </a:gradFill>
          <a:ln w="9525" cap="flat">
            <a:noFill/>
            <a:prstDash val="solid"/>
            <a:miter/>
          </a:ln>
        </p:spPr>
        <p:txBody>
          <a:bodyPr lIns="72000" tIns="72000" rIns="72000" bIns="72000" rtlCol="0" anchor="ctr">
            <a:noAutofit/>
          </a:bodyPr>
          <a:lstStyle/>
          <a:p>
            <a:pPr algn="ctr" defTabSz="914400">
              <a:lnSpc>
                <a:spcPct val="90000"/>
              </a:lnSpc>
            </a:pPr>
            <a:endParaRPr lang="en-US" altLang="ja-JP" sz="1200" kern="0" dirty="0">
              <a:solidFill>
                <a:srgbClr val="000000"/>
              </a:solidFill>
            </a:endParaRPr>
          </a:p>
        </p:txBody>
      </p:sp>
      <p:sp>
        <p:nvSpPr>
          <p:cNvPr id="120" name="円柱 42">
            <a:extLst>
              <a:ext uri="{FF2B5EF4-FFF2-40B4-BE49-F238E27FC236}">
                <a16:creationId xmlns:a16="http://schemas.microsoft.com/office/drawing/2014/main" id="{763A65E2-BD15-E46A-154B-4620B7D1296B}"/>
              </a:ext>
            </a:extLst>
          </p:cNvPr>
          <p:cNvSpPr/>
          <p:nvPr/>
        </p:nvSpPr>
        <p:spPr bwMode="gray">
          <a:xfrm>
            <a:off x="6264236" y="4263982"/>
            <a:ext cx="432000" cy="396000"/>
          </a:xfrm>
          <a:prstGeom prst="can">
            <a:avLst/>
          </a:prstGeom>
          <a:gradFill>
            <a:gsLst>
              <a:gs pos="50000">
                <a:srgbClr val="FF8000"/>
              </a:gs>
              <a:gs pos="100000">
                <a:srgbClr val="FFE700"/>
              </a:gs>
            </a:gsLst>
            <a:lin ang="2700000" scaled="0"/>
          </a:gradFill>
          <a:ln w="9525" cap="flat">
            <a:noFill/>
            <a:prstDash val="solid"/>
            <a:miter/>
          </a:ln>
        </p:spPr>
        <p:txBody>
          <a:bodyPr lIns="72000" tIns="72000" rIns="72000" bIns="72000" rtlCol="0" anchor="ctr">
            <a:noAutofit/>
          </a:bodyPr>
          <a:lstStyle/>
          <a:p>
            <a:pPr algn="ctr" defTabSz="914400">
              <a:lnSpc>
                <a:spcPct val="90000"/>
              </a:lnSpc>
            </a:pPr>
            <a:endParaRPr lang="en-US" altLang="ja-JP" sz="1200" kern="0" dirty="0">
              <a:solidFill>
                <a:srgbClr val="000000"/>
              </a:solidFill>
            </a:endParaRPr>
          </a:p>
        </p:txBody>
      </p:sp>
      <p:sp>
        <p:nvSpPr>
          <p:cNvPr id="121" name="テキスト ボックス 20">
            <a:extLst>
              <a:ext uri="{FF2B5EF4-FFF2-40B4-BE49-F238E27FC236}">
                <a16:creationId xmlns:a16="http://schemas.microsoft.com/office/drawing/2014/main" id="{3285667D-E2DF-6E6D-FA38-91C5C1FBB2C8}"/>
              </a:ext>
            </a:extLst>
          </p:cNvPr>
          <p:cNvSpPr txBox="1"/>
          <p:nvPr/>
        </p:nvSpPr>
        <p:spPr bwMode="gray">
          <a:xfrm rot="16200000">
            <a:off x="6372224" y="4047914"/>
            <a:ext cx="216000" cy="216000"/>
          </a:xfrm>
          <a:prstGeom prst="rect">
            <a:avLst/>
          </a:prstGeom>
          <a:noFill/>
        </p:spPr>
        <p:txBody>
          <a:bodyPr wrap="none" lIns="0" tIns="0" rIns="0" bIns="90000" rtlCol="0" anchor="ctr" anchorCtr="0">
            <a:noAutofit/>
          </a:bodyPr>
          <a:lstStyle/>
          <a:p>
            <a:pPr marL="0" marR="0" lvl="0" indent="0" algn="ctr" defTabSz="180000" rtl="0" eaLnBrk="1" fontAlgn="auto" latinLnBrk="0" hangingPunct="1">
              <a:lnSpc>
                <a:spcPct val="9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srgbClr val="000000"/>
                </a:solidFill>
                <a:effectLst/>
                <a:uLnTx/>
                <a:uFillTx/>
                <a:ea typeface="+mn-ea"/>
                <a:cs typeface="Consolas" panose="020B0609020204030204" pitchFamily="49" charset="0"/>
              </a:rPr>
              <a:t>…</a:t>
            </a:r>
            <a:endParaRPr kumimoji="1" lang="en-US" altLang="ja-JP" sz="1200" b="0" i="0" u="none" strike="noStrike" kern="1200" cap="none" spc="0" normalizeH="0" baseline="0" noProof="0" dirty="0">
              <a:ln>
                <a:noFill/>
              </a:ln>
              <a:solidFill>
                <a:srgbClr val="000000"/>
              </a:solidFill>
              <a:effectLst/>
              <a:uLnTx/>
              <a:uFillTx/>
              <a:ea typeface="+mn-ea"/>
              <a:cs typeface="Consolas" panose="020B0609020204030204" pitchFamily="49" charset="0"/>
            </a:endParaRPr>
          </a:p>
        </p:txBody>
      </p:sp>
      <p:sp>
        <p:nvSpPr>
          <p:cNvPr id="122" name="テキスト ボックス 20">
            <a:extLst>
              <a:ext uri="{FF2B5EF4-FFF2-40B4-BE49-F238E27FC236}">
                <a16:creationId xmlns:a16="http://schemas.microsoft.com/office/drawing/2014/main" id="{C2ED41BF-CA67-5B9E-18F7-DA6D1BE8CAC0}"/>
              </a:ext>
            </a:extLst>
          </p:cNvPr>
          <p:cNvSpPr txBox="1"/>
          <p:nvPr/>
        </p:nvSpPr>
        <p:spPr bwMode="gray">
          <a:xfrm rot="16200000">
            <a:off x="6768244" y="4047914"/>
            <a:ext cx="216000" cy="216000"/>
          </a:xfrm>
          <a:prstGeom prst="rect">
            <a:avLst/>
          </a:prstGeom>
          <a:noFill/>
        </p:spPr>
        <p:txBody>
          <a:bodyPr wrap="none" lIns="0" tIns="0" rIns="0" bIns="90000" rtlCol="0" anchor="ctr" anchorCtr="0">
            <a:noAutofit/>
          </a:bodyPr>
          <a:lstStyle/>
          <a:p>
            <a:pPr marL="0" marR="0" lvl="0" indent="0" algn="ctr" defTabSz="180000" rtl="0" eaLnBrk="1" fontAlgn="auto" latinLnBrk="0" hangingPunct="1">
              <a:lnSpc>
                <a:spcPct val="9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srgbClr val="000000"/>
                </a:solidFill>
                <a:effectLst/>
                <a:uLnTx/>
                <a:uFillTx/>
                <a:ea typeface="+mn-ea"/>
                <a:cs typeface="Consolas" panose="020B0609020204030204" pitchFamily="49" charset="0"/>
              </a:rPr>
              <a:t>…</a:t>
            </a:r>
            <a:endParaRPr kumimoji="1" lang="en-US" altLang="ja-JP" sz="1200" b="0" i="0" u="none" strike="noStrike" kern="1200" cap="none" spc="0" normalizeH="0" baseline="0" noProof="0" dirty="0">
              <a:ln>
                <a:noFill/>
              </a:ln>
              <a:solidFill>
                <a:srgbClr val="000000"/>
              </a:solidFill>
              <a:effectLst/>
              <a:uLnTx/>
              <a:uFillTx/>
              <a:ea typeface="+mn-ea"/>
              <a:cs typeface="Consolas" panose="020B0609020204030204" pitchFamily="49" charset="0"/>
            </a:endParaRPr>
          </a:p>
        </p:txBody>
      </p:sp>
      <p:sp>
        <p:nvSpPr>
          <p:cNvPr id="123" name="Freihandform: Form 122">
            <a:extLst>
              <a:ext uri="{FF2B5EF4-FFF2-40B4-BE49-F238E27FC236}">
                <a16:creationId xmlns:a16="http://schemas.microsoft.com/office/drawing/2014/main" id="{6286C2FB-FC2F-9EAA-35A6-BDA97D1EF4D4}"/>
              </a:ext>
            </a:extLst>
          </p:cNvPr>
          <p:cNvSpPr/>
          <p:nvPr/>
        </p:nvSpPr>
        <p:spPr bwMode="gray">
          <a:xfrm>
            <a:off x="5328188" y="3255826"/>
            <a:ext cx="936000" cy="594000"/>
          </a:xfrm>
          <a:custGeom>
            <a:avLst/>
            <a:gdLst>
              <a:gd name="connsiteX0" fmla="*/ 0 w 242887"/>
              <a:gd name="connsiteY0" fmla="*/ 219075 h 219075"/>
              <a:gd name="connsiteX1" fmla="*/ 0 w 242887"/>
              <a:gd name="connsiteY1" fmla="*/ 0 h 219075"/>
              <a:gd name="connsiteX2" fmla="*/ 242887 w 242887"/>
              <a:gd name="connsiteY2" fmla="*/ 0 h 219075"/>
            </a:gdLst>
            <a:ahLst/>
            <a:cxnLst>
              <a:cxn ang="0">
                <a:pos x="connsiteX0" y="connsiteY0"/>
              </a:cxn>
              <a:cxn ang="0">
                <a:pos x="connsiteX1" y="connsiteY1"/>
              </a:cxn>
              <a:cxn ang="0">
                <a:pos x="connsiteX2" y="connsiteY2"/>
              </a:cxn>
            </a:cxnLst>
            <a:rect l="l" t="t" r="r" b="b"/>
            <a:pathLst>
              <a:path w="242887" h="219075">
                <a:moveTo>
                  <a:pt x="0" y="219075"/>
                </a:moveTo>
                <a:lnTo>
                  <a:pt x="0" y="0"/>
                </a:lnTo>
                <a:lnTo>
                  <a:pt x="242887" y="0"/>
                </a:lnTo>
              </a:path>
            </a:pathLst>
          </a:custGeom>
          <a:noFill/>
          <a:ln w="6350" cap="flat" cmpd="sng" algn="ctr">
            <a:solidFill>
              <a:schemeClr val="tx1"/>
            </a:solidFill>
            <a:prstDash val="solid"/>
            <a:round/>
            <a:headEnd type="none" w="med" len="med"/>
            <a:tailEnd type="triangle" w="sm" len="sm"/>
          </a:ln>
          <a:effectLst/>
        </p:spPr>
        <p:txBody>
          <a:bodyPr rtlCol="0" anchor="ctr"/>
          <a:lstStyle/>
          <a:p>
            <a:pPr algn="ctr"/>
            <a:endParaRPr lang="en-US" dirty="0"/>
          </a:p>
        </p:txBody>
      </p:sp>
      <p:sp>
        <p:nvSpPr>
          <p:cNvPr id="124" name="Freihandform: Form 123">
            <a:extLst>
              <a:ext uri="{FF2B5EF4-FFF2-40B4-BE49-F238E27FC236}">
                <a16:creationId xmlns:a16="http://schemas.microsoft.com/office/drawing/2014/main" id="{441BEECA-CAB2-E527-A9E8-0D2908A8A91A}"/>
              </a:ext>
            </a:extLst>
          </p:cNvPr>
          <p:cNvSpPr/>
          <p:nvPr/>
        </p:nvSpPr>
        <p:spPr bwMode="gray">
          <a:xfrm flipV="1">
            <a:off x="5328188" y="3849958"/>
            <a:ext cx="936000" cy="594000"/>
          </a:xfrm>
          <a:custGeom>
            <a:avLst/>
            <a:gdLst>
              <a:gd name="connsiteX0" fmla="*/ 0 w 242887"/>
              <a:gd name="connsiteY0" fmla="*/ 219075 h 219075"/>
              <a:gd name="connsiteX1" fmla="*/ 0 w 242887"/>
              <a:gd name="connsiteY1" fmla="*/ 0 h 219075"/>
              <a:gd name="connsiteX2" fmla="*/ 242887 w 242887"/>
              <a:gd name="connsiteY2" fmla="*/ 0 h 219075"/>
            </a:gdLst>
            <a:ahLst/>
            <a:cxnLst>
              <a:cxn ang="0">
                <a:pos x="connsiteX0" y="connsiteY0"/>
              </a:cxn>
              <a:cxn ang="0">
                <a:pos x="connsiteX1" y="connsiteY1"/>
              </a:cxn>
              <a:cxn ang="0">
                <a:pos x="connsiteX2" y="connsiteY2"/>
              </a:cxn>
            </a:cxnLst>
            <a:rect l="l" t="t" r="r" b="b"/>
            <a:pathLst>
              <a:path w="242887" h="219075">
                <a:moveTo>
                  <a:pt x="0" y="219075"/>
                </a:moveTo>
                <a:lnTo>
                  <a:pt x="0" y="0"/>
                </a:lnTo>
                <a:lnTo>
                  <a:pt x="242887" y="0"/>
                </a:lnTo>
              </a:path>
            </a:pathLst>
          </a:custGeom>
          <a:noFill/>
          <a:ln w="6350" cap="flat" cmpd="sng" algn="ctr">
            <a:solidFill>
              <a:schemeClr val="tx1"/>
            </a:solidFill>
            <a:prstDash val="solid"/>
            <a:round/>
            <a:headEnd type="none" w="med" len="med"/>
            <a:tailEnd type="triangle" w="sm" len="sm"/>
          </a:ln>
          <a:effectLst/>
        </p:spPr>
        <p:txBody>
          <a:bodyPr rtlCol="0" anchor="ctr"/>
          <a:lstStyle/>
          <a:p>
            <a:pPr algn="ctr"/>
            <a:endParaRPr lang="en-US" dirty="0"/>
          </a:p>
        </p:txBody>
      </p:sp>
      <p:cxnSp>
        <p:nvCxnSpPr>
          <p:cNvPr id="135" name="Gerader Verbinder 134">
            <a:extLst>
              <a:ext uri="{FF2B5EF4-FFF2-40B4-BE49-F238E27FC236}">
                <a16:creationId xmlns:a16="http://schemas.microsoft.com/office/drawing/2014/main" id="{536BF058-495F-6E44-4116-D836C8C289F1}"/>
              </a:ext>
            </a:extLst>
          </p:cNvPr>
          <p:cNvCxnSpPr/>
          <p:nvPr/>
        </p:nvCxnSpPr>
        <p:spPr bwMode="gray">
          <a:xfrm flipH="1">
            <a:off x="5076096" y="3255826"/>
            <a:ext cx="252000" cy="0"/>
          </a:xfrm>
          <a:prstGeom prst="line">
            <a:avLst/>
          </a:prstGeom>
          <a:ln w="19050" cap="rnd">
            <a:solidFill>
              <a:schemeClr val="accent5"/>
            </a:solidFill>
            <a:round/>
            <a:headEnd type="oval"/>
          </a:ln>
        </p:spPr>
        <p:style>
          <a:lnRef idx="1">
            <a:schemeClr val="accent1"/>
          </a:lnRef>
          <a:fillRef idx="0">
            <a:schemeClr val="accent1"/>
          </a:fillRef>
          <a:effectRef idx="0">
            <a:schemeClr val="accent1"/>
          </a:effectRef>
          <a:fontRef idx="minor">
            <a:schemeClr val="tx1"/>
          </a:fontRef>
        </p:style>
      </p:cxnSp>
      <p:sp>
        <p:nvSpPr>
          <p:cNvPr id="136" name="四角形吹き出し 16">
            <a:extLst>
              <a:ext uri="{FF2B5EF4-FFF2-40B4-BE49-F238E27FC236}">
                <a16:creationId xmlns:a16="http://schemas.microsoft.com/office/drawing/2014/main" id="{07E26D7C-03D0-B4E9-037F-B374D8979506}"/>
              </a:ext>
            </a:extLst>
          </p:cNvPr>
          <p:cNvSpPr/>
          <p:nvPr/>
        </p:nvSpPr>
        <p:spPr bwMode="gray">
          <a:xfrm flipH="1">
            <a:off x="3599932" y="3039854"/>
            <a:ext cx="1476000" cy="468000"/>
          </a:xfrm>
          <a:prstGeom prst="flowChartProcess">
            <a:avLst/>
          </a:prstGeom>
          <a:noFill/>
          <a:ln w="19050" cap="flat" cmpd="sng" algn="ctr">
            <a:solidFill>
              <a:schemeClr val="accent5"/>
            </a:solidFill>
            <a:prstDash val="solid"/>
            <a:miter lim="800000"/>
          </a:ln>
          <a:effectLst/>
        </p:spPr>
        <p:txBody>
          <a:bodyPr lIns="72000" tIns="72000" rIns="72000" bIns="72000" rtlCol="0" anchor="ctr" anchorCtr="0"/>
          <a:lstStyle/>
          <a:p>
            <a:pPr defTabSz="685800">
              <a:lnSpc>
                <a:spcPct val="90000"/>
              </a:lnSpc>
              <a:spcBef>
                <a:spcPts val="600"/>
              </a:spcBef>
              <a:buClr>
                <a:srgbClr val="FF8000"/>
              </a:buClr>
              <a:buSzPct val="120000"/>
            </a:pPr>
            <a:r>
              <a:rPr lang="en-US" altLang="ja-JP" sz="1100" kern="0" dirty="0">
                <a:solidFill>
                  <a:srgbClr val="000000"/>
                </a:solidFill>
                <a:latin typeface="+mj-lt"/>
              </a:rPr>
              <a:t>Any of the session can be deleted</a:t>
            </a:r>
          </a:p>
        </p:txBody>
      </p:sp>
      <p:grpSp>
        <p:nvGrpSpPr>
          <p:cNvPr id="143" name="Gruppieren 142">
            <a:extLst>
              <a:ext uri="{FF2B5EF4-FFF2-40B4-BE49-F238E27FC236}">
                <a16:creationId xmlns:a16="http://schemas.microsoft.com/office/drawing/2014/main" id="{1C36F91E-A678-163A-BAB4-DE19F4E12274}"/>
              </a:ext>
            </a:extLst>
          </p:cNvPr>
          <p:cNvGrpSpPr/>
          <p:nvPr/>
        </p:nvGrpSpPr>
        <p:grpSpPr bwMode="gray">
          <a:xfrm>
            <a:off x="5580188" y="3039850"/>
            <a:ext cx="432000" cy="432000"/>
            <a:chOff x="5508104" y="987622"/>
            <a:chExt cx="432000" cy="432000"/>
          </a:xfrm>
        </p:grpSpPr>
        <p:sp>
          <p:nvSpPr>
            <p:cNvPr id="144" name="Ellipse 143">
              <a:extLst>
                <a:ext uri="{FF2B5EF4-FFF2-40B4-BE49-F238E27FC236}">
                  <a16:creationId xmlns:a16="http://schemas.microsoft.com/office/drawing/2014/main" id="{961DFF45-1D92-7AB1-1616-A3DA91964EB9}"/>
                </a:ext>
              </a:extLst>
            </p:cNvPr>
            <p:cNvSpPr/>
            <p:nvPr/>
          </p:nvSpPr>
          <p:spPr bwMode="gray">
            <a:xfrm>
              <a:off x="5544060" y="1023578"/>
              <a:ext cx="360088" cy="360088"/>
            </a:xfrm>
            <a:prstGeom prst="ellipse">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5" name="Picture Placeholder 98">
              <a:extLst>
                <a:ext uri="{FF2B5EF4-FFF2-40B4-BE49-F238E27FC236}">
                  <a16:creationId xmlns:a16="http://schemas.microsoft.com/office/drawing/2014/main" id="{AA6C7214-4E85-D3F4-935F-1DF767BDC637}"/>
                </a:ext>
              </a:extLst>
            </p:cNvPr>
            <p:cNvPicPr>
              <a:picLocks noChangeAspect="1"/>
            </p:cNvPicPr>
            <p:nvPr/>
          </p:nvPicPr>
          <p:blipFill>
            <a:blip r:embed="rId7">
              <a:extLst>
                <a:ext uri="{96DAC541-7B7A-43D3-8B79-37D633B846F1}">
                  <asvg:svgBlip xmlns:asvg="http://schemas.microsoft.com/office/drawing/2016/SVG/main" r:embed="rId8"/>
                </a:ext>
              </a:extLst>
            </a:blip>
            <a:srcRect/>
            <a:stretch>
              <a:fillRect/>
            </a:stretch>
          </p:blipFill>
          <p:spPr bwMode="gray">
            <a:xfrm>
              <a:off x="5508104" y="987622"/>
              <a:ext cx="432000" cy="432000"/>
            </a:xfrm>
            <a:prstGeom prst="rect">
              <a:avLst/>
            </a:prstGeom>
          </p:spPr>
        </p:pic>
      </p:grpSp>
      <p:grpSp>
        <p:nvGrpSpPr>
          <p:cNvPr id="146" name="Gruppieren 145">
            <a:extLst>
              <a:ext uri="{FF2B5EF4-FFF2-40B4-BE49-F238E27FC236}">
                <a16:creationId xmlns:a16="http://schemas.microsoft.com/office/drawing/2014/main" id="{22F31F07-5DB9-388B-3E6E-D5C4E48AF3C4}"/>
              </a:ext>
            </a:extLst>
          </p:cNvPr>
          <p:cNvGrpSpPr/>
          <p:nvPr/>
        </p:nvGrpSpPr>
        <p:grpSpPr bwMode="gray">
          <a:xfrm>
            <a:off x="5580188" y="3633892"/>
            <a:ext cx="432000" cy="432000"/>
            <a:chOff x="5508104" y="987622"/>
            <a:chExt cx="432000" cy="432000"/>
          </a:xfrm>
        </p:grpSpPr>
        <p:sp>
          <p:nvSpPr>
            <p:cNvPr id="147" name="Ellipse 146">
              <a:extLst>
                <a:ext uri="{FF2B5EF4-FFF2-40B4-BE49-F238E27FC236}">
                  <a16:creationId xmlns:a16="http://schemas.microsoft.com/office/drawing/2014/main" id="{C254422D-C452-E7A4-B0F9-EEDF1A84D02E}"/>
                </a:ext>
              </a:extLst>
            </p:cNvPr>
            <p:cNvSpPr/>
            <p:nvPr/>
          </p:nvSpPr>
          <p:spPr bwMode="gray">
            <a:xfrm>
              <a:off x="5544060" y="1023578"/>
              <a:ext cx="360088" cy="360088"/>
            </a:xfrm>
            <a:prstGeom prst="ellipse">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8" name="Picture Placeholder 98">
              <a:extLst>
                <a:ext uri="{FF2B5EF4-FFF2-40B4-BE49-F238E27FC236}">
                  <a16:creationId xmlns:a16="http://schemas.microsoft.com/office/drawing/2014/main" id="{550F4A2F-F0B7-151B-CB78-B1BE9D74C1CF}"/>
                </a:ext>
              </a:extLst>
            </p:cNvPr>
            <p:cNvPicPr>
              <a:picLocks noChangeAspect="1"/>
            </p:cNvPicPr>
            <p:nvPr/>
          </p:nvPicPr>
          <p:blipFill>
            <a:blip r:embed="rId7">
              <a:extLst>
                <a:ext uri="{96DAC541-7B7A-43D3-8B79-37D633B846F1}">
                  <asvg:svgBlip xmlns:asvg="http://schemas.microsoft.com/office/drawing/2016/SVG/main" r:embed="rId8"/>
                </a:ext>
              </a:extLst>
            </a:blip>
            <a:srcRect/>
            <a:stretch>
              <a:fillRect/>
            </a:stretch>
          </p:blipFill>
          <p:spPr bwMode="gray">
            <a:xfrm>
              <a:off x="5508104" y="987622"/>
              <a:ext cx="432000" cy="432000"/>
            </a:xfrm>
            <a:prstGeom prst="rect">
              <a:avLst/>
            </a:prstGeom>
          </p:spPr>
        </p:pic>
      </p:grpSp>
      <p:grpSp>
        <p:nvGrpSpPr>
          <p:cNvPr id="149" name="Gruppieren 148">
            <a:extLst>
              <a:ext uri="{FF2B5EF4-FFF2-40B4-BE49-F238E27FC236}">
                <a16:creationId xmlns:a16="http://schemas.microsoft.com/office/drawing/2014/main" id="{97DC32DF-FEC6-93D7-2FD0-8A816E3E8663}"/>
              </a:ext>
            </a:extLst>
          </p:cNvPr>
          <p:cNvGrpSpPr/>
          <p:nvPr/>
        </p:nvGrpSpPr>
        <p:grpSpPr bwMode="gray">
          <a:xfrm>
            <a:off x="5580188" y="4227934"/>
            <a:ext cx="432000" cy="432000"/>
            <a:chOff x="5508104" y="987622"/>
            <a:chExt cx="432000" cy="432000"/>
          </a:xfrm>
        </p:grpSpPr>
        <p:sp>
          <p:nvSpPr>
            <p:cNvPr id="150" name="Ellipse 149">
              <a:extLst>
                <a:ext uri="{FF2B5EF4-FFF2-40B4-BE49-F238E27FC236}">
                  <a16:creationId xmlns:a16="http://schemas.microsoft.com/office/drawing/2014/main" id="{D1DA7212-FE06-810E-5978-37B12AE0653C}"/>
                </a:ext>
              </a:extLst>
            </p:cNvPr>
            <p:cNvSpPr/>
            <p:nvPr/>
          </p:nvSpPr>
          <p:spPr bwMode="gray">
            <a:xfrm>
              <a:off x="5544060" y="1023578"/>
              <a:ext cx="360088" cy="360088"/>
            </a:xfrm>
            <a:prstGeom prst="ellipse">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1" name="Picture Placeholder 98">
              <a:extLst>
                <a:ext uri="{FF2B5EF4-FFF2-40B4-BE49-F238E27FC236}">
                  <a16:creationId xmlns:a16="http://schemas.microsoft.com/office/drawing/2014/main" id="{D52B8765-5A20-9B9B-021A-0EBA66D8C8C9}"/>
                </a:ext>
              </a:extLst>
            </p:cNvPr>
            <p:cNvPicPr>
              <a:picLocks noChangeAspect="1"/>
            </p:cNvPicPr>
            <p:nvPr/>
          </p:nvPicPr>
          <p:blipFill>
            <a:blip r:embed="rId7">
              <a:extLst>
                <a:ext uri="{96DAC541-7B7A-43D3-8B79-37D633B846F1}">
                  <asvg:svgBlip xmlns:asvg="http://schemas.microsoft.com/office/drawing/2016/SVG/main" r:embed="rId8"/>
                </a:ext>
              </a:extLst>
            </a:blip>
            <a:srcRect/>
            <a:stretch>
              <a:fillRect/>
            </a:stretch>
          </p:blipFill>
          <p:spPr bwMode="gray">
            <a:xfrm>
              <a:off x="5508104" y="987622"/>
              <a:ext cx="432000" cy="432000"/>
            </a:xfrm>
            <a:prstGeom prst="rect">
              <a:avLst/>
            </a:prstGeom>
          </p:spPr>
        </p:pic>
      </p:grpSp>
    </p:spTree>
    <p:extLst>
      <p:ext uri="{BB962C8B-B14F-4D97-AF65-F5344CB8AC3E}">
        <p14:creationId xmlns:p14="http://schemas.microsoft.com/office/powerpoint/2010/main" val="2813094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33B3335F-0F1A-6A46-4023-A32D603DC4F1}"/>
              </a:ext>
            </a:extLst>
          </p:cNvPr>
          <p:cNvPicPr>
            <a:picLocks noChangeAspect="1"/>
          </p:cNvPicPr>
          <p:nvPr/>
        </p:nvPicPr>
        <p:blipFill rotWithShape="1">
          <a:blip r:embed="rId4"/>
          <a:srcRect l="684" t="684" r="64367" b="684"/>
          <a:stretch/>
        </p:blipFill>
        <p:spPr bwMode="gray">
          <a:xfrm>
            <a:off x="0" y="0"/>
            <a:ext cx="3240088" cy="5143500"/>
          </a:xfrm>
          <a:prstGeom prst="rect">
            <a:avLst/>
          </a:prstGeom>
        </p:spPr>
      </p:pic>
      <p:sp>
        <p:nvSpPr>
          <p:cNvPr id="20" name="Rechteck 12">
            <a:extLst>
              <a:ext uri="{FF2B5EF4-FFF2-40B4-BE49-F238E27FC236}">
                <a16:creationId xmlns:a16="http://schemas.microsoft.com/office/drawing/2014/main" id="{9A1F3BFC-1E77-188C-1509-77C7542AD6B9}"/>
              </a:ext>
            </a:extLst>
          </p:cNvPr>
          <p:cNvSpPr/>
          <p:nvPr>
            <p:custDataLst>
              <p:tags r:id="rId1"/>
            </p:custDataLst>
          </p:nvPr>
        </p:nvSpPr>
        <p:spPr bwMode="gray">
          <a:xfrm>
            <a:off x="287852" y="1491630"/>
            <a:ext cx="2592000" cy="324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82800" rtlCol="0" anchor="t"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mj-lt"/>
                <a:ea typeface="+mn-ea"/>
                <a:cs typeface="+mn-cs"/>
              </a:rPr>
              <a:t>SnapOPC+ </a:t>
            </a:r>
            <a:br>
              <a:rPr kumimoji="0" lang="en-US" sz="1600" b="0" i="0" u="none" strike="noStrike" kern="1200" cap="none" spc="0" normalizeH="0" baseline="0" noProof="0" dirty="0">
                <a:ln>
                  <a:noFill/>
                </a:ln>
                <a:solidFill>
                  <a:schemeClr val="bg1"/>
                </a:solidFill>
                <a:effectLst/>
                <a:uLnTx/>
                <a:uFillTx/>
                <a:latin typeface="+mj-lt"/>
                <a:ea typeface="+mn-ea"/>
                <a:cs typeface="+mn-cs"/>
              </a:rPr>
            </a:br>
            <a:r>
              <a:rPr kumimoji="0" lang="en-US" sz="1600" b="0" i="0" u="none" strike="noStrike" kern="1200" cap="none" spc="0" normalizeH="0" baseline="0" noProof="0" dirty="0">
                <a:ln>
                  <a:noFill/>
                </a:ln>
                <a:solidFill>
                  <a:schemeClr val="bg1"/>
                </a:solidFill>
                <a:effectLst/>
                <a:uLnTx/>
                <a:uFillTx/>
                <a:latin typeface="+mj-lt"/>
                <a:ea typeface="+mn-ea"/>
                <a:cs typeface="+mn-cs"/>
              </a:rPr>
              <a:t>cascade copy</a:t>
            </a:r>
          </a:p>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ea typeface="+mn-ea"/>
                <a:cs typeface="+mn-cs"/>
              </a:rPr>
              <a:t>SnapOPC+ volumes </a:t>
            </a:r>
            <a:br>
              <a:rPr kumimoji="0" lang="en-US" sz="1600" b="0" i="0" u="none" strike="noStrike" kern="1200" cap="none" spc="0" normalizeH="0" baseline="0" noProof="0" dirty="0">
                <a:ln>
                  <a:noFill/>
                </a:ln>
                <a:solidFill>
                  <a:schemeClr val="bg1"/>
                </a:solidFill>
                <a:effectLst/>
                <a:uLnTx/>
                <a:uFillTx/>
                <a:ea typeface="+mn-ea"/>
                <a:cs typeface="+mn-cs"/>
              </a:rPr>
            </a:br>
            <a:r>
              <a:rPr kumimoji="0" lang="en-US" sz="1600" b="0" i="0" u="none" strike="noStrike" kern="1200" cap="none" spc="0" normalizeH="0" baseline="0" noProof="0" dirty="0">
                <a:ln>
                  <a:noFill/>
                </a:ln>
                <a:solidFill>
                  <a:schemeClr val="bg1"/>
                </a:solidFill>
                <a:effectLst/>
                <a:uLnTx/>
                <a:uFillTx/>
                <a:ea typeface="+mn-ea"/>
                <a:cs typeface="+mn-cs"/>
              </a:rPr>
              <a:t>can be used as a source for snapshots. This allows to take secondary backups with an efficient use of disk space and added flexibility.</a:t>
            </a:r>
          </a:p>
        </p:txBody>
      </p:sp>
      <p:sp>
        <p:nvSpPr>
          <p:cNvPr id="29" name="Rounded Rectangle 21">
            <a:extLst>
              <a:ext uri="{FF2B5EF4-FFF2-40B4-BE49-F238E27FC236}">
                <a16:creationId xmlns:a16="http://schemas.microsoft.com/office/drawing/2014/main" id="{D6AE2006-0A6A-BC0B-334E-C19D83D18129}"/>
              </a:ext>
            </a:extLst>
          </p:cNvPr>
          <p:cNvSpPr/>
          <p:nvPr/>
        </p:nvSpPr>
        <p:spPr bwMode="gray">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pitchFamily="2" charset="0"/>
                <a:ea typeface="+mn-ea"/>
                <a:cs typeface="+mn-cs"/>
              </a:rPr>
              <a:t>FUJITSU-PUBLIC</a:t>
            </a:r>
          </a:p>
        </p:txBody>
      </p:sp>
      <p:sp>
        <p:nvSpPr>
          <p:cNvPr id="33" name="正方形/長方形 13">
            <a:extLst>
              <a:ext uri="{FF2B5EF4-FFF2-40B4-BE49-F238E27FC236}">
                <a16:creationId xmlns:a16="http://schemas.microsoft.com/office/drawing/2014/main" id="{A141CFAF-C0A5-EFAA-7B24-1BABA66BE6CB}"/>
              </a:ext>
            </a:extLst>
          </p:cNvPr>
          <p:cNvSpPr/>
          <p:nvPr/>
        </p:nvSpPr>
        <p:spPr bwMode="gray">
          <a:xfrm>
            <a:off x="3528284" y="915566"/>
            <a:ext cx="5615716" cy="1764000"/>
          </a:xfrm>
          <a:prstGeom prst="rect">
            <a:avLst/>
          </a:prstGeom>
          <a:solidFill>
            <a:srgbClr val="EFEFEF"/>
          </a:solidFill>
          <a:ln w="9525" cap="flat" cmpd="sng" algn="ctr">
            <a:noFill/>
            <a:prstDash val="solid"/>
            <a:round/>
            <a:headEnd type="none" w="med" len="med"/>
            <a:tailEnd type="none" w="med" len="med"/>
          </a:ln>
          <a:effectLst/>
        </p:spPr>
        <p:txBody>
          <a:bodyPr rot="0" spcFirstLastPara="0" vertOverflow="overflow" horzOverflow="overflow" vert="horz" wrap="none" lIns="144000" tIns="144000" rIns="144000" bIns="144000" numCol="1" spcCol="0" rtlCol="0" fromWordArt="0" anchor="b"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altLang="ja-JP" sz="1600" b="0" i="0" u="none" strike="noStrike" kern="1200" cap="none" spc="0" normalizeH="0" baseline="0" noProof="0" dirty="0">
                <a:ln>
                  <a:noFill/>
                </a:ln>
                <a:effectLst/>
                <a:uLnTx/>
                <a:uFillTx/>
                <a:latin typeface="+mj-lt"/>
                <a:ea typeface="+mn-ea"/>
                <a:cs typeface="+mn-cs"/>
              </a:rPr>
              <a:t>DX S3/S4</a:t>
            </a:r>
          </a:p>
        </p:txBody>
      </p:sp>
      <p:cxnSp>
        <p:nvCxnSpPr>
          <p:cNvPr id="34" name="直線矢印コネクタ 16">
            <a:extLst>
              <a:ext uri="{FF2B5EF4-FFF2-40B4-BE49-F238E27FC236}">
                <a16:creationId xmlns:a16="http://schemas.microsoft.com/office/drawing/2014/main" id="{21693CD9-E1BA-B300-C4FD-E6950D583023}"/>
              </a:ext>
            </a:extLst>
          </p:cNvPr>
          <p:cNvCxnSpPr>
            <a:stCxn id="38" idx="4"/>
            <a:endCxn id="40" idx="2"/>
          </p:cNvCxnSpPr>
          <p:nvPr/>
        </p:nvCxnSpPr>
        <p:spPr bwMode="gray">
          <a:xfrm>
            <a:off x="4572000" y="1797664"/>
            <a:ext cx="1692236" cy="0"/>
          </a:xfrm>
          <a:prstGeom prst="straightConnector1">
            <a:avLst/>
          </a:prstGeom>
          <a:gradFill rotWithShape="0">
            <a:gsLst>
              <a:gs pos="0">
                <a:srgbClr val="FFFFFF"/>
              </a:gs>
              <a:gs pos="100000">
                <a:srgbClr val="CACAC7"/>
              </a:gs>
            </a:gsLst>
            <a:lin ang="5400000" scaled="1"/>
          </a:gradFill>
          <a:ln w="6350" cap="flat" cmpd="sng" algn="ctr">
            <a:solidFill>
              <a:schemeClr val="tx1"/>
            </a:solidFill>
            <a:prstDash val="solid"/>
            <a:round/>
            <a:headEnd type="none" w="med" len="med"/>
            <a:tailEnd type="triangle" w="sm" len="sm"/>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sp>
        <p:nvSpPr>
          <p:cNvPr id="38" name="円柱 39">
            <a:extLst>
              <a:ext uri="{FF2B5EF4-FFF2-40B4-BE49-F238E27FC236}">
                <a16:creationId xmlns:a16="http://schemas.microsoft.com/office/drawing/2014/main" id="{58574041-21F0-5A44-947F-693D60764C30}"/>
              </a:ext>
            </a:extLst>
          </p:cNvPr>
          <p:cNvSpPr/>
          <p:nvPr/>
        </p:nvSpPr>
        <p:spPr bwMode="gray">
          <a:xfrm>
            <a:off x="4140000" y="1599664"/>
            <a:ext cx="432000" cy="396000"/>
          </a:xfrm>
          <a:prstGeom prst="can">
            <a:avLst/>
          </a:prstGeom>
          <a:gradFill>
            <a:gsLst>
              <a:gs pos="50000">
                <a:srgbClr val="FF8000"/>
              </a:gs>
              <a:gs pos="100000">
                <a:srgbClr val="FFE700"/>
              </a:gs>
            </a:gsLst>
            <a:lin ang="2700000" scaled="0"/>
          </a:gradFill>
          <a:ln w="9525" cap="flat">
            <a:noFill/>
            <a:prstDash val="solid"/>
            <a:miter/>
          </a:ln>
        </p:spPr>
        <p:txBody>
          <a:bodyPr lIns="72000" tIns="72000" rIns="72000" bIns="72000" rtlCol="0" anchor="ctr">
            <a:noAutofit/>
          </a:bodyPr>
          <a:lstStyle/>
          <a:p>
            <a:pPr algn="ctr" defTabSz="914400">
              <a:lnSpc>
                <a:spcPct val="90000"/>
              </a:lnSpc>
            </a:pPr>
            <a:endParaRPr lang="en-US" altLang="ja-JP" sz="1200" kern="0" dirty="0">
              <a:solidFill>
                <a:srgbClr val="000000"/>
              </a:solidFill>
            </a:endParaRPr>
          </a:p>
        </p:txBody>
      </p:sp>
      <p:sp>
        <p:nvSpPr>
          <p:cNvPr id="40" name="円柱 41">
            <a:extLst>
              <a:ext uri="{FF2B5EF4-FFF2-40B4-BE49-F238E27FC236}">
                <a16:creationId xmlns:a16="http://schemas.microsoft.com/office/drawing/2014/main" id="{3B1325C5-EFB7-EC33-FC79-81E62D784533}"/>
              </a:ext>
            </a:extLst>
          </p:cNvPr>
          <p:cNvSpPr/>
          <p:nvPr/>
        </p:nvSpPr>
        <p:spPr bwMode="gray">
          <a:xfrm>
            <a:off x="6264236" y="1599664"/>
            <a:ext cx="432000" cy="396000"/>
          </a:xfrm>
          <a:prstGeom prst="can">
            <a:avLst/>
          </a:prstGeom>
          <a:gradFill>
            <a:gsLst>
              <a:gs pos="50000">
                <a:srgbClr val="FF8000"/>
              </a:gs>
              <a:gs pos="100000">
                <a:srgbClr val="FFE700"/>
              </a:gs>
            </a:gsLst>
            <a:lin ang="2700000" scaled="0"/>
          </a:gradFill>
          <a:ln w="9525" cap="flat">
            <a:noFill/>
            <a:prstDash val="solid"/>
            <a:miter/>
          </a:ln>
        </p:spPr>
        <p:txBody>
          <a:bodyPr lIns="72000" tIns="72000" rIns="72000" bIns="72000" rtlCol="0" anchor="ctr">
            <a:noAutofit/>
          </a:bodyPr>
          <a:lstStyle/>
          <a:p>
            <a:pPr algn="ctr" defTabSz="914400">
              <a:lnSpc>
                <a:spcPct val="90000"/>
              </a:lnSpc>
            </a:pPr>
            <a:endParaRPr lang="en-US" altLang="ja-JP" sz="1200" kern="0" dirty="0">
              <a:solidFill>
                <a:srgbClr val="000000"/>
              </a:solidFill>
            </a:endParaRPr>
          </a:p>
        </p:txBody>
      </p:sp>
      <p:sp>
        <p:nvSpPr>
          <p:cNvPr id="42" name="正方形/長方形 24">
            <a:extLst>
              <a:ext uri="{FF2B5EF4-FFF2-40B4-BE49-F238E27FC236}">
                <a16:creationId xmlns:a16="http://schemas.microsoft.com/office/drawing/2014/main" id="{271FFACC-17F1-FCAE-CCDB-98D0E034D38B}"/>
              </a:ext>
            </a:extLst>
          </p:cNvPr>
          <p:cNvSpPr/>
          <p:nvPr/>
        </p:nvSpPr>
        <p:spPr bwMode="gray">
          <a:xfrm>
            <a:off x="3528284" y="2967990"/>
            <a:ext cx="5615716" cy="1764000"/>
          </a:xfrm>
          <a:prstGeom prst="rect">
            <a:avLst/>
          </a:prstGeom>
          <a:solidFill>
            <a:srgbClr val="EFEFEF"/>
          </a:solidFill>
          <a:ln w="9525" cap="flat" cmpd="sng" algn="ctr">
            <a:noFill/>
            <a:prstDash val="solid"/>
            <a:round/>
            <a:headEnd type="none" w="med" len="med"/>
            <a:tailEnd type="none" w="med" len="med"/>
          </a:ln>
          <a:effectLst/>
        </p:spPr>
        <p:txBody>
          <a:bodyPr rot="0" spcFirstLastPara="0" vertOverflow="overflow" horzOverflow="overflow" vert="horz" wrap="none" lIns="144000" tIns="144000" rIns="144000" bIns="144000" numCol="1" spcCol="0" rtlCol="0" fromWordArt="0" anchor="b"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altLang="ja-JP" sz="1600" b="0" i="0" u="none" strike="noStrike" kern="1200" cap="none" spc="0" normalizeH="0" baseline="0" noProof="0" dirty="0">
                <a:ln>
                  <a:noFill/>
                </a:ln>
                <a:effectLst/>
                <a:uLnTx/>
                <a:uFillTx/>
                <a:latin typeface="+mj-lt"/>
                <a:ea typeface="+mn-ea"/>
                <a:cs typeface="+mn-cs"/>
              </a:rPr>
              <a:t>DX S5/AF S3</a:t>
            </a:r>
          </a:p>
        </p:txBody>
      </p:sp>
      <p:sp>
        <p:nvSpPr>
          <p:cNvPr id="6" name="タイトル 5"/>
          <p:cNvSpPr>
            <a:spLocks noGrp="1"/>
          </p:cNvSpPr>
          <p:nvPr>
            <p:ph type="title"/>
          </p:nvPr>
        </p:nvSpPr>
        <p:spPr bwMode="gray"/>
        <p:txBody>
          <a:bodyPr anchor="t"/>
          <a:lstStyle/>
          <a:p>
            <a:r>
              <a:rPr lang="en-US" altLang="ja-JP" dirty="0">
                <a:solidFill>
                  <a:schemeClr val="bg1"/>
                </a:solidFill>
              </a:rPr>
              <a:t>AdvancedCopy </a:t>
            </a:r>
            <a:br>
              <a:rPr lang="en-US" altLang="ja-JP" dirty="0">
                <a:solidFill>
                  <a:schemeClr val="bg1"/>
                </a:solidFill>
              </a:rPr>
            </a:br>
            <a:r>
              <a:rPr lang="en-US" altLang="ja-JP" dirty="0">
                <a:solidFill>
                  <a:schemeClr val="bg1"/>
                </a:solidFill>
              </a:rPr>
              <a:t>improvements</a:t>
            </a:r>
          </a:p>
        </p:txBody>
      </p:sp>
      <p:cxnSp>
        <p:nvCxnSpPr>
          <p:cNvPr id="107" name="直線矢印コネクタ 16">
            <a:extLst>
              <a:ext uri="{FF2B5EF4-FFF2-40B4-BE49-F238E27FC236}">
                <a16:creationId xmlns:a16="http://schemas.microsoft.com/office/drawing/2014/main" id="{85E9E6AF-95A5-5B7F-84DD-CF952ED322ED}"/>
              </a:ext>
            </a:extLst>
          </p:cNvPr>
          <p:cNvCxnSpPr>
            <a:stCxn id="40" idx="4"/>
            <a:endCxn id="108" idx="2"/>
          </p:cNvCxnSpPr>
          <p:nvPr/>
        </p:nvCxnSpPr>
        <p:spPr bwMode="gray">
          <a:xfrm>
            <a:off x="6696236" y="1797664"/>
            <a:ext cx="1728240" cy="0"/>
          </a:xfrm>
          <a:prstGeom prst="straightConnector1">
            <a:avLst/>
          </a:prstGeom>
          <a:gradFill rotWithShape="0">
            <a:gsLst>
              <a:gs pos="0">
                <a:srgbClr val="FFFFFF"/>
              </a:gs>
              <a:gs pos="100000">
                <a:srgbClr val="CACAC7"/>
              </a:gs>
            </a:gsLst>
            <a:lin ang="5400000" scaled="1"/>
          </a:gradFill>
          <a:ln w="6350" cap="flat" cmpd="sng" algn="ctr">
            <a:solidFill>
              <a:schemeClr val="tx1"/>
            </a:solidFill>
            <a:prstDash val="solid"/>
            <a:round/>
            <a:headEnd type="none" w="med" len="med"/>
            <a:tailEnd type="triangle" w="sm" len="sm"/>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sp>
        <p:nvSpPr>
          <p:cNvPr id="108" name="円柱 41">
            <a:extLst>
              <a:ext uri="{FF2B5EF4-FFF2-40B4-BE49-F238E27FC236}">
                <a16:creationId xmlns:a16="http://schemas.microsoft.com/office/drawing/2014/main" id="{EA922291-9831-44EC-4B01-1AE30DE4C29E}"/>
              </a:ext>
            </a:extLst>
          </p:cNvPr>
          <p:cNvSpPr/>
          <p:nvPr/>
        </p:nvSpPr>
        <p:spPr bwMode="gray">
          <a:xfrm>
            <a:off x="8424476" y="1599664"/>
            <a:ext cx="432000" cy="396000"/>
          </a:xfrm>
          <a:prstGeom prst="can">
            <a:avLst/>
          </a:prstGeom>
          <a:gradFill>
            <a:gsLst>
              <a:gs pos="50000">
                <a:srgbClr val="FF8000"/>
              </a:gs>
              <a:gs pos="100000">
                <a:srgbClr val="FFE700"/>
              </a:gs>
            </a:gsLst>
            <a:lin ang="2700000" scaled="0"/>
          </a:gradFill>
          <a:ln w="9525" cap="flat">
            <a:noFill/>
            <a:prstDash val="solid"/>
            <a:miter/>
          </a:ln>
        </p:spPr>
        <p:txBody>
          <a:bodyPr lIns="72000" tIns="72000" rIns="72000" bIns="72000" rtlCol="0" anchor="ctr">
            <a:noAutofit/>
          </a:bodyPr>
          <a:lstStyle/>
          <a:p>
            <a:pPr algn="ctr" defTabSz="914400">
              <a:lnSpc>
                <a:spcPct val="90000"/>
              </a:lnSpc>
            </a:pPr>
            <a:endParaRPr lang="en-US" altLang="ja-JP" sz="1200" kern="0" dirty="0">
              <a:solidFill>
                <a:srgbClr val="000000"/>
              </a:solidFill>
            </a:endParaRPr>
          </a:p>
        </p:txBody>
      </p:sp>
      <p:sp>
        <p:nvSpPr>
          <p:cNvPr id="111" name="テキスト ボックス 20">
            <a:extLst>
              <a:ext uri="{FF2B5EF4-FFF2-40B4-BE49-F238E27FC236}">
                <a16:creationId xmlns:a16="http://schemas.microsoft.com/office/drawing/2014/main" id="{0FB59D37-E040-AADF-984C-8764CDE963D0}"/>
              </a:ext>
            </a:extLst>
          </p:cNvPr>
          <p:cNvSpPr txBox="1"/>
          <p:nvPr/>
        </p:nvSpPr>
        <p:spPr bwMode="gray">
          <a:xfrm>
            <a:off x="4572000" y="1419678"/>
            <a:ext cx="1692000" cy="252000"/>
          </a:xfrm>
          <a:prstGeom prst="rect">
            <a:avLst/>
          </a:prstGeom>
          <a:noFill/>
        </p:spPr>
        <p:txBody>
          <a:bodyPr wrap="none" lIns="0" tIns="0" rIns="0" bIns="72000" rtlCol="0" anchor="b" anchorCtr="0">
            <a:noAutofit/>
          </a:bodyPr>
          <a:lstStyle/>
          <a:p>
            <a:pPr marL="0" marR="0" lvl="0" indent="0" algn="ctr" defTabSz="180000" rtl="0" eaLnBrk="1" fontAlgn="auto" latinLnBrk="0" hangingPunct="1">
              <a:lnSpc>
                <a:spcPct val="9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srgbClr val="000000"/>
                </a:solidFill>
                <a:effectLst/>
                <a:uLnTx/>
                <a:uFillTx/>
                <a:ea typeface="+mn-ea"/>
                <a:cs typeface="Consolas" panose="020B0609020204030204" pitchFamily="49" charset="0"/>
              </a:rPr>
              <a:t>SnapOPC+</a:t>
            </a:r>
          </a:p>
        </p:txBody>
      </p:sp>
      <p:sp>
        <p:nvSpPr>
          <p:cNvPr id="37" name="テキスト ボックス 20">
            <a:extLst>
              <a:ext uri="{FF2B5EF4-FFF2-40B4-BE49-F238E27FC236}">
                <a16:creationId xmlns:a16="http://schemas.microsoft.com/office/drawing/2014/main" id="{63C39476-4BAE-C82F-C822-0BFA15C1AC28}"/>
              </a:ext>
            </a:extLst>
          </p:cNvPr>
          <p:cNvSpPr txBox="1"/>
          <p:nvPr/>
        </p:nvSpPr>
        <p:spPr bwMode="gray">
          <a:xfrm>
            <a:off x="6696236" y="1419678"/>
            <a:ext cx="1728000" cy="252000"/>
          </a:xfrm>
          <a:prstGeom prst="rect">
            <a:avLst/>
          </a:prstGeom>
          <a:noFill/>
        </p:spPr>
        <p:txBody>
          <a:bodyPr wrap="none" lIns="0" tIns="0" rIns="0" bIns="72000" rtlCol="0" anchor="b" anchorCtr="0">
            <a:noAutofit/>
          </a:bodyPr>
          <a:lstStyle/>
          <a:p>
            <a:pPr marL="0" marR="0" lvl="0" indent="0" algn="ctr" defTabSz="180000" rtl="0" eaLnBrk="1" fontAlgn="auto" latinLnBrk="0" hangingPunct="1">
              <a:lnSpc>
                <a:spcPct val="9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srgbClr val="000000"/>
                </a:solidFill>
                <a:effectLst/>
                <a:uLnTx/>
                <a:uFillTx/>
                <a:ea typeface="+mn-ea"/>
                <a:cs typeface="Consolas" panose="020B0609020204030204" pitchFamily="49" charset="0"/>
              </a:rPr>
              <a:t>SnapOPC+</a:t>
            </a:r>
          </a:p>
        </p:txBody>
      </p:sp>
      <p:grpSp>
        <p:nvGrpSpPr>
          <p:cNvPr id="50" name="Gruppieren 49">
            <a:extLst>
              <a:ext uri="{FF2B5EF4-FFF2-40B4-BE49-F238E27FC236}">
                <a16:creationId xmlns:a16="http://schemas.microsoft.com/office/drawing/2014/main" id="{F9131414-DA74-3116-8871-3FC00887F3E6}"/>
              </a:ext>
            </a:extLst>
          </p:cNvPr>
          <p:cNvGrpSpPr/>
          <p:nvPr/>
        </p:nvGrpSpPr>
        <p:grpSpPr bwMode="gray">
          <a:xfrm>
            <a:off x="7344236" y="1581664"/>
            <a:ext cx="432000" cy="432000"/>
            <a:chOff x="5760132" y="1779662"/>
            <a:chExt cx="432000" cy="432000"/>
          </a:xfrm>
        </p:grpSpPr>
        <p:sp>
          <p:nvSpPr>
            <p:cNvPr id="51" name="Ellipse 50">
              <a:extLst>
                <a:ext uri="{FF2B5EF4-FFF2-40B4-BE49-F238E27FC236}">
                  <a16:creationId xmlns:a16="http://schemas.microsoft.com/office/drawing/2014/main" id="{268EBC6A-A8A3-28DE-8E27-D86B46C7EC07}"/>
                </a:ext>
              </a:extLst>
            </p:cNvPr>
            <p:cNvSpPr/>
            <p:nvPr/>
          </p:nvSpPr>
          <p:spPr bwMode="gray">
            <a:xfrm>
              <a:off x="5796088" y="1815618"/>
              <a:ext cx="360088" cy="360088"/>
            </a:xfrm>
            <a:prstGeom prst="ellipse">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2" name="Grafik 51">
              <a:extLst>
                <a:ext uri="{FF2B5EF4-FFF2-40B4-BE49-F238E27FC236}">
                  <a16:creationId xmlns:a16="http://schemas.microsoft.com/office/drawing/2014/main" id="{732286B2-9C79-2634-146D-623744FDA9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bwMode="gray">
            <a:xfrm>
              <a:off x="5760132" y="1779662"/>
              <a:ext cx="432000" cy="432000"/>
            </a:xfrm>
            <a:prstGeom prst="rect">
              <a:avLst/>
            </a:prstGeom>
          </p:spPr>
        </p:pic>
      </p:grpSp>
      <p:cxnSp>
        <p:nvCxnSpPr>
          <p:cNvPr id="122" name="直線矢印コネクタ 16">
            <a:extLst>
              <a:ext uri="{FF2B5EF4-FFF2-40B4-BE49-F238E27FC236}">
                <a16:creationId xmlns:a16="http://schemas.microsoft.com/office/drawing/2014/main" id="{4551C261-06AB-FB5A-9234-23FFFD79309B}"/>
              </a:ext>
            </a:extLst>
          </p:cNvPr>
          <p:cNvCxnSpPr>
            <a:stCxn id="123" idx="4"/>
            <a:endCxn id="124" idx="2"/>
          </p:cNvCxnSpPr>
          <p:nvPr/>
        </p:nvCxnSpPr>
        <p:spPr bwMode="gray">
          <a:xfrm>
            <a:off x="4572000" y="3849864"/>
            <a:ext cx="1692236" cy="0"/>
          </a:xfrm>
          <a:prstGeom prst="straightConnector1">
            <a:avLst/>
          </a:prstGeom>
          <a:gradFill rotWithShape="0">
            <a:gsLst>
              <a:gs pos="0">
                <a:srgbClr val="FFFFFF"/>
              </a:gs>
              <a:gs pos="100000">
                <a:srgbClr val="CACAC7"/>
              </a:gs>
            </a:gsLst>
            <a:lin ang="5400000" scaled="1"/>
          </a:gradFill>
          <a:ln w="6350" cap="flat" cmpd="sng" algn="ctr">
            <a:solidFill>
              <a:schemeClr val="tx1"/>
            </a:solidFill>
            <a:prstDash val="solid"/>
            <a:round/>
            <a:headEnd type="none" w="med" len="med"/>
            <a:tailEnd type="triangle" w="sm" len="sm"/>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sp>
        <p:nvSpPr>
          <p:cNvPr id="123" name="円柱 39">
            <a:extLst>
              <a:ext uri="{FF2B5EF4-FFF2-40B4-BE49-F238E27FC236}">
                <a16:creationId xmlns:a16="http://schemas.microsoft.com/office/drawing/2014/main" id="{77BA7B0B-0847-7D1B-D9C9-816AD2F8C2B6}"/>
              </a:ext>
            </a:extLst>
          </p:cNvPr>
          <p:cNvSpPr/>
          <p:nvPr/>
        </p:nvSpPr>
        <p:spPr bwMode="gray">
          <a:xfrm>
            <a:off x="4140000" y="3651864"/>
            <a:ext cx="432000" cy="396000"/>
          </a:xfrm>
          <a:prstGeom prst="can">
            <a:avLst/>
          </a:prstGeom>
          <a:gradFill>
            <a:gsLst>
              <a:gs pos="50000">
                <a:srgbClr val="FF8000"/>
              </a:gs>
              <a:gs pos="100000">
                <a:srgbClr val="FFE700"/>
              </a:gs>
            </a:gsLst>
            <a:lin ang="2700000" scaled="0"/>
          </a:gradFill>
          <a:ln w="9525" cap="flat">
            <a:noFill/>
            <a:prstDash val="solid"/>
            <a:miter/>
          </a:ln>
        </p:spPr>
        <p:txBody>
          <a:bodyPr lIns="72000" tIns="72000" rIns="72000" bIns="72000" rtlCol="0" anchor="ctr">
            <a:noAutofit/>
          </a:bodyPr>
          <a:lstStyle/>
          <a:p>
            <a:pPr algn="ctr" defTabSz="914400">
              <a:lnSpc>
                <a:spcPct val="90000"/>
              </a:lnSpc>
            </a:pPr>
            <a:endParaRPr lang="en-US" altLang="ja-JP" sz="1200" kern="0" dirty="0">
              <a:solidFill>
                <a:srgbClr val="000000"/>
              </a:solidFill>
            </a:endParaRPr>
          </a:p>
        </p:txBody>
      </p:sp>
      <p:sp>
        <p:nvSpPr>
          <p:cNvPr id="124" name="円柱 41">
            <a:extLst>
              <a:ext uri="{FF2B5EF4-FFF2-40B4-BE49-F238E27FC236}">
                <a16:creationId xmlns:a16="http://schemas.microsoft.com/office/drawing/2014/main" id="{8A8E25D1-F433-98B6-B81E-8B481D3FB3E9}"/>
              </a:ext>
            </a:extLst>
          </p:cNvPr>
          <p:cNvSpPr/>
          <p:nvPr/>
        </p:nvSpPr>
        <p:spPr bwMode="gray">
          <a:xfrm>
            <a:off x="6264236" y="3651864"/>
            <a:ext cx="432000" cy="396000"/>
          </a:xfrm>
          <a:prstGeom prst="can">
            <a:avLst/>
          </a:prstGeom>
          <a:gradFill>
            <a:gsLst>
              <a:gs pos="50000">
                <a:srgbClr val="FF8000"/>
              </a:gs>
              <a:gs pos="100000">
                <a:srgbClr val="FFE700"/>
              </a:gs>
            </a:gsLst>
            <a:lin ang="2700000" scaled="0"/>
          </a:gradFill>
          <a:ln w="9525" cap="flat">
            <a:noFill/>
            <a:prstDash val="solid"/>
            <a:miter/>
          </a:ln>
        </p:spPr>
        <p:txBody>
          <a:bodyPr lIns="72000" tIns="72000" rIns="72000" bIns="72000" rtlCol="0" anchor="ctr">
            <a:noAutofit/>
          </a:bodyPr>
          <a:lstStyle/>
          <a:p>
            <a:pPr algn="ctr" defTabSz="914400">
              <a:lnSpc>
                <a:spcPct val="90000"/>
              </a:lnSpc>
            </a:pPr>
            <a:endParaRPr lang="en-US" altLang="ja-JP" sz="1200" kern="0" dirty="0">
              <a:solidFill>
                <a:srgbClr val="000000"/>
              </a:solidFill>
            </a:endParaRPr>
          </a:p>
        </p:txBody>
      </p:sp>
      <p:cxnSp>
        <p:nvCxnSpPr>
          <p:cNvPr id="125" name="直線矢印コネクタ 16">
            <a:extLst>
              <a:ext uri="{FF2B5EF4-FFF2-40B4-BE49-F238E27FC236}">
                <a16:creationId xmlns:a16="http://schemas.microsoft.com/office/drawing/2014/main" id="{998FA1F8-74F9-7C2C-D130-A8124BE46746}"/>
              </a:ext>
            </a:extLst>
          </p:cNvPr>
          <p:cNvCxnSpPr>
            <a:stCxn id="124" idx="4"/>
            <a:endCxn id="126" idx="2"/>
          </p:cNvCxnSpPr>
          <p:nvPr/>
        </p:nvCxnSpPr>
        <p:spPr bwMode="gray">
          <a:xfrm>
            <a:off x="6696236" y="3849864"/>
            <a:ext cx="1728240" cy="0"/>
          </a:xfrm>
          <a:prstGeom prst="straightConnector1">
            <a:avLst/>
          </a:prstGeom>
          <a:gradFill rotWithShape="0">
            <a:gsLst>
              <a:gs pos="0">
                <a:srgbClr val="FFFFFF"/>
              </a:gs>
              <a:gs pos="100000">
                <a:srgbClr val="CACAC7"/>
              </a:gs>
            </a:gsLst>
            <a:lin ang="5400000" scaled="1"/>
          </a:gradFill>
          <a:ln w="6350" cap="flat" cmpd="sng" algn="ctr">
            <a:solidFill>
              <a:schemeClr val="tx1"/>
            </a:solidFill>
            <a:prstDash val="solid"/>
            <a:round/>
            <a:headEnd type="none" w="med" len="med"/>
            <a:tailEnd type="triangle" w="sm" len="sm"/>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sp>
        <p:nvSpPr>
          <p:cNvPr id="126" name="円柱 41">
            <a:extLst>
              <a:ext uri="{FF2B5EF4-FFF2-40B4-BE49-F238E27FC236}">
                <a16:creationId xmlns:a16="http://schemas.microsoft.com/office/drawing/2014/main" id="{4083C288-41E2-0E55-BD25-C707B4031497}"/>
              </a:ext>
            </a:extLst>
          </p:cNvPr>
          <p:cNvSpPr/>
          <p:nvPr/>
        </p:nvSpPr>
        <p:spPr bwMode="gray">
          <a:xfrm>
            <a:off x="8424476" y="3651864"/>
            <a:ext cx="432000" cy="396000"/>
          </a:xfrm>
          <a:prstGeom prst="can">
            <a:avLst/>
          </a:prstGeom>
          <a:gradFill>
            <a:gsLst>
              <a:gs pos="50000">
                <a:srgbClr val="FF8000"/>
              </a:gs>
              <a:gs pos="100000">
                <a:srgbClr val="FFE700"/>
              </a:gs>
            </a:gsLst>
            <a:lin ang="2700000" scaled="0"/>
          </a:gradFill>
          <a:ln w="9525" cap="flat">
            <a:noFill/>
            <a:prstDash val="solid"/>
            <a:miter/>
          </a:ln>
        </p:spPr>
        <p:txBody>
          <a:bodyPr lIns="72000" tIns="72000" rIns="72000" bIns="72000" rtlCol="0" anchor="ctr">
            <a:noAutofit/>
          </a:bodyPr>
          <a:lstStyle/>
          <a:p>
            <a:pPr algn="ctr" defTabSz="914400">
              <a:lnSpc>
                <a:spcPct val="90000"/>
              </a:lnSpc>
            </a:pPr>
            <a:endParaRPr lang="en-US" altLang="ja-JP" sz="1200" kern="0" dirty="0">
              <a:solidFill>
                <a:srgbClr val="000000"/>
              </a:solidFill>
            </a:endParaRPr>
          </a:p>
        </p:txBody>
      </p:sp>
      <p:sp>
        <p:nvSpPr>
          <p:cNvPr id="127" name="テキスト ボックス 20">
            <a:extLst>
              <a:ext uri="{FF2B5EF4-FFF2-40B4-BE49-F238E27FC236}">
                <a16:creationId xmlns:a16="http://schemas.microsoft.com/office/drawing/2014/main" id="{C410508C-0B2C-E321-619C-ECF62C855C56}"/>
              </a:ext>
            </a:extLst>
          </p:cNvPr>
          <p:cNvSpPr txBox="1"/>
          <p:nvPr/>
        </p:nvSpPr>
        <p:spPr bwMode="gray">
          <a:xfrm>
            <a:off x="4572000" y="3471878"/>
            <a:ext cx="1692000" cy="252000"/>
          </a:xfrm>
          <a:prstGeom prst="rect">
            <a:avLst/>
          </a:prstGeom>
          <a:noFill/>
        </p:spPr>
        <p:txBody>
          <a:bodyPr wrap="none" lIns="0" tIns="0" rIns="0" bIns="72000" rtlCol="0" anchor="b" anchorCtr="0">
            <a:noAutofit/>
          </a:bodyPr>
          <a:lstStyle/>
          <a:p>
            <a:pPr marL="0" marR="0" lvl="0" indent="0" algn="ctr" defTabSz="180000" rtl="0" eaLnBrk="1" fontAlgn="auto" latinLnBrk="0" hangingPunct="1">
              <a:lnSpc>
                <a:spcPct val="9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srgbClr val="000000"/>
                </a:solidFill>
                <a:effectLst/>
                <a:uLnTx/>
                <a:uFillTx/>
                <a:ea typeface="+mn-ea"/>
                <a:cs typeface="Consolas" panose="020B0609020204030204" pitchFamily="49" charset="0"/>
              </a:rPr>
              <a:t>SnapOPC+</a:t>
            </a:r>
          </a:p>
        </p:txBody>
      </p:sp>
      <p:sp>
        <p:nvSpPr>
          <p:cNvPr id="128" name="テキスト ボックス 20">
            <a:extLst>
              <a:ext uri="{FF2B5EF4-FFF2-40B4-BE49-F238E27FC236}">
                <a16:creationId xmlns:a16="http://schemas.microsoft.com/office/drawing/2014/main" id="{A09B26F0-D2AF-2609-FC2B-4C021A7C4470}"/>
              </a:ext>
            </a:extLst>
          </p:cNvPr>
          <p:cNvSpPr txBox="1"/>
          <p:nvPr/>
        </p:nvSpPr>
        <p:spPr bwMode="gray">
          <a:xfrm>
            <a:off x="6696236" y="3471878"/>
            <a:ext cx="1728000" cy="252000"/>
          </a:xfrm>
          <a:prstGeom prst="rect">
            <a:avLst/>
          </a:prstGeom>
          <a:noFill/>
        </p:spPr>
        <p:txBody>
          <a:bodyPr wrap="none" lIns="0" tIns="0" rIns="0" bIns="72000" rtlCol="0" anchor="b" anchorCtr="0">
            <a:noAutofit/>
          </a:bodyPr>
          <a:lstStyle/>
          <a:p>
            <a:pPr marL="0" marR="0" lvl="0" indent="0" algn="ctr" defTabSz="180000" rtl="0" eaLnBrk="1" fontAlgn="auto" latinLnBrk="0" hangingPunct="1">
              <a:lnSpc>
                <a:spcPct val="9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srgbClr val="000000"/>
                </a:solidFill>
                <a:effectLst/>
                <a:uLnTx/>
                <a:uFillTx/>
                <a:ea typeface="+mn-ea"/>
                <a:cs typeface="Consolas" panose="020B0609020204030204" pitchFamily="49" charset="0"/>
              </a:rPr>
              <a:t>SnapOPC+</a:t>
            </a:r>
          </a:p>
        </p:txBody>
      </p:sp>
      <p:grpSp>
        <p:nvGrpSpPr>
          <p:cNvPr id="53" name="Gruppieren 52">
            <a:extLst>
              <a:ext uri="{FF2B5EF4-FFF2-40B4-BE49-F238E27FC236}">
                <a16:creationId xmlns:a16="http://schemas.microsoft.com/office/drawing/2014/main" id="{9159FD08-6E39-2FDF-2945-3B5870D7FDB1}"/>
              </a:ext>
            </a:extLst>
          </p:cNvPr>
          <p:cNvGrpSpPr/>
          <p:nvPr/>
        </p:nvGrpSpPr>
        <p:grpSpPr bwMode="gray">
          <a:xfrm>
            <a:off x="7344236" y="3633864"/>
            <a:ext cx="432000" cy="432000"/>
            <a:chOff x="5508104" y="987622"/>
            <a:chExt cx="432000" cy="432000"/>
          </a:xfrm>
        </p:grpSpPr>
        <p:sp>
          <p:nvSpPr>
            <p:cNvPr id="54" name="Ellipse 53">
              <a:extLst>
                <a:ext uri="{FF2B5EF4-FFF2-40B4-BE49-F238E27FC236}">
                  <a16:creationId xmlns:a16="http://schemas.microsoft.com/office/drawing/2014/main" id="{DF49CEDF-FBC1-D675-B5E2-CCA8F5F1FDC6}"/>
                </a:ext>
              </a:extLst>
            </p:cNvPr>
            <p:cNvSpPr/>
            <p:nvPr/>
          </p:nvSpPr>
          <p:spPr bwMode="gray">
            <a:xfrm>
              <a:off x="5544060" y="1023578"/>
              <a:ext cx="360088" cy="360088"/>
            </a:xfrm>
            <a:prstGeom prst="ellipse">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5" name="Picture Placeholder 98">
              <a:extLst>
                <a:ext uri="{FF2B5EF4-FFF2-40B4-BE49-F238E27FC236}">
                  <a16:creationId xmlns:a16="http://schemas.microsoft.com/office/drawing/2014/main" id="{B6DCBD45-1C86-CF4F-B665-4FBBA3F2907E}"/>
                </a:ext>
              </a:extLst>
            </p:cNvPr>
            <p:cNvPicPr>
              <a:picLocks noChangeAspect="1"/>
            </p:cNvPicPr>
            <p:nvPr/>
          </p:nvPicPr>
          <p:blipFill>
            <a:blip r:embed="rId7">
              <a:extLst>
                <a:ext uri="{96DAC541-7B7A-43D3-8B79-37D633B846F1}">
                  <asvg:svgBlip xmlns:asvg="http://schemas.microsoft.com/office/drawing/2016/SVG/main" r:embed="rId8"/>
                </a:ext>
              </a:extLst>
            </a:blip>
            <a:srcRect/>
            <a:stretch>
              <a:fillRect/>
            </a:stretch>
          </p:blipFill>
          <p:spPr bwMode="gray">
            <a:xfrm>
              <a:off x="5508104" y="987622"/>
              <a:ext cx="432000" cy="432000"/>
            </a:xfrm>
            <a:prstGeom prst="rect">
              <a:avLst/>
            </a:prstGeom>
          </p:spPr>
        </p:pic>
      </p:grpSp>
    </p:spTree>
    <p:extLst>
      <p:ext uri="{BB962C8B-B14F-4D97-AF65-F5344CB8AC3E}">
        <p14:creationId xmlns:p14="http://schemas.microsoft.com/office/powerpoint/2010/main" val="26045106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13">
            <a:extLst>
              <a:ext uri="{FF2B5EF4-FFF2-40B4-BE49-F238E27FC236}">
                <a16:creationId xmlns:a16="http://schemas.microsoft.com/office/drawing/2014/main" id="{6A675950-8CCD-8BEC-8D89-8996173E1302}"/>
              </a:ext>
            </a:extLst>
          </p:cNvPr>
          <p:cNvSpPr/>
          <p:nvPr/>
        </p:nvSpPr>
        <p:spPr bwMode="gray">
          <a:xfrm>
            <a:off x="3528284" y="915566"/>
            <a:ext cx="5615716" cy="3816772"/>
          </a:xfrm>
          <a:prstGeom prst="rect">
            <a:avLst/>
          </a:prstGeom>
          <a:solidFill>
            <a:srgbClr val="EFEFEF"/>
          </a:solidFill>
          <a:ln w="9525" cap="flat" cmpd="sng" algn="ctr">
            <a:noFill/>
            <a:prstDash val="solid"/>
            <a:round/>
            <a:headEnd type="none" w="med" len="med"/>
            <a:tailEnd type="none" w="med" len="med"/>
          </a:ln>
          <a:effectLst/>
        </p:spPr>
        <p:txBody>
          <a:bodyPr rot="0" spcFirstLastPara="0" vertOverflow="overflow" horzOverflow="overflow" vert="horz" wrap="none" lIns="144000" tIns="144000" rIns="144000" bIns="144000" numCol="1" spcCol="0" rtlCol="0" fromWordArt="0" anchor="b"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altLang="ja-JP" sz="1600" b="0" i="0" u="none" strike="noStrike" kern="1200" cap="none" spc="0" normalizeH="0" baseline="0" noProof="0" dirty="0">
              <a:ln>
                <a:noFill/>
              </a:ln>
              <a:effectLst/>
              <a:uLnTx/>
              <a:uFillTx/>
              <a:latin typeface="+mj-lt"/>
              <a:ea typeface="+mn-ea"/>
              <a:cs typeface="+mn-cs"/>
            </a:endParaRPr>
          </a:p>
        </p:txBody>
      </p:sp>
      <p:cxnSp>
        <p:nvCxnSpPr>
          <p:cNvPr id="89" name="Gerader Verbinder 88">
            <a:extLst>
              <a:ext uri="{FF2B5EF4-FFF2-40B4-BE49-F238E27FC236}">
                <a16:creationId xmlns:a16="http://schemas.microsoft.com/office/drawing/2014/main" id="{79976CC0-3E7E-132D-18C4-54F88288D3C2}"/>
              </a:ext>
            </a:extLst>
          </p:cNvPr>
          <p:cNvCxnSpPr>
            <a:cxnSpLocks/>
          </p:cNvCxnSpPr>
          <p:nvPr/>
        </p:nvCxnSpPr>
        <p:spPr bwMode="gray">
          <a:xfrm>
            <a:off x="5868144" y="1419622"/>
            <a:ext cx="0" cy="2808000"/>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4" name="Rechteck 103">
            <a:extLst>
              <a:ext uri="{FF2B5EF4-FFF2-40B4-BE49-F238E27FC236}">
                <a16:creationId xmlns:a16="http://schemas.microsoft.com/office/drawing/2014/main" id="{A05C6EE2-C3A8-7D40-A71F-EC76C1AFA624}"/>
              </a:ext>
            </a:extLst>
          </p:cNvPr>
          <p:cNvSpPr/>
          <p:nvPr/>
        </p:nvSpPr>
        <p:spPr bwMode="gray">
          <a:xfrm>
            <a:off x="5796152" y="1743650"/>
            <a:ext cx="144000" cy="72000"/>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hteck 104">
            <a:extLst>
              <a:ext uri="{FF2B5EF4-FFF2-40B4-BE49-F238E27FC236}">
                <a16:creationId xmlns:a16="http://schemas.microsoft.com/office/drawing/2014/main" id="{CD041F03-3C49-9CB9-0421-BCF952ADBABA}"/>
              </a:ext>
            </a:extLst>
          </p:cNvPr>
          <p:cNvSpPr/>
          <p:nvPr/>
        </p:nvSpPr>
        <p:spPr bwMode="gray">
          <a:xfrm>
            <a:off x="5796152" y="3831898"/>
            <a:ext cx="144000" cy="72000"/>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fik 3">
            <a:extLst>
              <a:ext uri="{FF2B5EF4-FFF2-40B4-BE49-F238E27FC236}">
                <a16:creationId xmlns:a16="http://schemas.microsoft.com/office/drawing/2014/main" id="{A789F66D-A167-5A3B-975E-140C14F8EC19}"/>
              </a:ext>
            </a:extLst>
          </p:cNvPr>
          <p:cNvPicPr>
            <a:picLocks noChangeAspect="1"/>
          </p:cNvPicPr>
          <p:nvPr/>
        </p:nvPicPr>
        <p:blipFill rotWithShape="1">
          <a:blip r:embed="rId13"/>
          <a:srcRect l="684" t="684" r="64367" b="684"/>
          <a:stretch/>
        </p:blipFill>
        <p:spPr bwMode="gray">
          <a:xfrm>
            <a:off x="0" y="0"/>
            <a:ext cx="3240088" cy="5143500"/>
          </a:xfrm>
          <a:prstGeom prst="rect">
            <a:avLst/>
          </a:prstGeom>
        </p:spPr>
      </p:pic>
      <p:sp>
        <p:nvSpPr>
          <p:cNvPr id="6" name="Rechteck 12">
            <a:extLst>
              <a:ext uri="{FF2B5EF4-FFF2-40B4-BE49-F238E27FC236}">
                <a16:creationId xmlns:a16="http://schemas.microsoft.com/office/drawing/2014/main" id="{1F0A937B-94A3-13F4-7DF2-0E9CE541FA2D}"/>
              </a:ext>
            </a:extLst>
          </p:cNvPr>
          <p:cNvSpPr/>
          <p:nvPr>
            <p:custDataLst>
              <p:tags r:id="rId1"/>
            </p:custDataLst>
          </p:nvPr>
        </p:nvSpPr>
        <p:spPr bwMode="gray">
          <a:xfrm>
            <a:off x="287852" y="1491630"/>
            <a:ext cx="2592000" cy="324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82800" rtlCol="0" anchor="t"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mj-lt"/>
                <a:ea typeface="+mn-ea"/>
                <a:cs typeface="+mn-cs"/>
              </a:rPr>
              <a:t>Encrypted transmission </a:t>
            </a:r>
            <a:br>
              <a:rPr kumimoji="0" lang="en-US" sz="1600" b="0" i="0" u="none" strike="noStrike" kern="1200" cap="none" spc="0" normalizeH="0" baseline="0" noProof="0" dirty="0">
                <a:ln>
                  <a:noFill/>
                </a:ln>
                <a:solidFill>
                  <a:schemeClr val="bg1"/>
                </a:solidFill>
                <a:effectLst/>
                <a:uLnTx/>
                <a:uFillTx/>
                <a:latin typeface="+mj-lt"/>
                <a:ea typeface="+mn-ea"/>
                <a:cs typeface="+mn-cs"/>
              </a:rPr>
            </a:br>
            <a:r>
              <a:rPr kumimoji="0" lang="en-US" sz="1600" b="0" i="0" u="none" strike="noStrike" kern="1200" cap="none" spc="0" normalizeH="0" baseline="0" noProof="0" dirty="0">
                <a:ln>
                  <a:noFill/>
                </a:ln>
                <a:solidFill>
                  <a:schemeClr val="bg1"/>
                </a:solidFill>
                <a:effectLst/>
                <a:uLnTx/>
                <a:uFillTx/>
                <a:latin typeface="+mj-lt"/>
                <a:ea typeface="+mn-ea"/>
                <a:cs typeface="+mn-cs"/>
              </a:rPr>
              <a:t>by SSL/HTTPS, SSH server keys support</a:t>
            </a:r>
          </a:p>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ea typeface="+mn-ea"/>
                <a:cs typeface="+mn-cs"/>
              </a:rPr>
              <a:t>Encrypted transmission between ETERNUS DX </a:t>
            </a:r>
            <a:br>
              <a:rPr kumimoji="0" lang="en-US" sz="1600" b="0" i="0" u="none" strike="noStrike" kern="1200" cap="none" spc="0" normalizeH="0" baseline="0" noProof="0" dirty="0">
                <a:ln>
                  <a:noFill/>
                </a:ln>
                <a:solidFill>
                  <a:schemeClr val="bg1"/>
                </a:solidFill>
                <a:effectLst/>
                <a:uLnTx/>
                <a:uFillTx/>
                <a:ea typeface="+mn-ea"/>
                <a:cs typeface="+mn-cs"/>
              </a:rPr>
            </a:br>
            <a:r>
              <a:rPr kumimoji="0" lang="en-US" sz="1600" b="0" i="0" u="none" strike="noStrike" kern="1200" cap="none" spc="0" normalizeH="0" baseline="0" noProof="0" dirty="0">
                <a:ln>
                  <a:noFill/>
                </a:ln>
                <a:solidFill>
                  <a:schemeClr val="bg1"/>
                </a:solidFill>
                <a:effectLst/>
                <a:uLnTx/>
                <a:uFillTx/>
                <a:ea typeface="+mn-ea"/>
                <a:cs typeface="+mn-cs"/>
              </a:rPr>
              <a:t>and client PC.</a:t>
            </a:r>
          </a:p>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ea typeface="+mn-ea"/>
                <a:cs typeface="+mn-cs"/>
              </a:rPr>
              <a:t>CLI transmission encrypted by SSH.</a:t>
            </a:r>
          </a:p>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ea typeface="+mn-ea"/>
                <a:cs typeface="+mn-cs"/>
              </a:rPr>
              <a:t>Server certificate, </a:t>
            </a:r>
            <a:br>
              <a:rPr kumimoji="0" lang="en-US" sz="1600" b="0" i="0" u="none" strike="noStrike" kern="1200" cap="none" spc="0" normalizeH="0" baseline="0" noProof="0" dirty="0">
                <a:ln>
                  <a:noFill/>
                </a:ln>
                <a:solidFill>
                  <a:schemeClr val="bg1"/>
                </a:solidFill>
                <a:effectLst/>
                <a:uLnTx/>
                <a:uFillTx/>
                <a:ea typeface="+mn-ea"/>
                <a:cs typeface="+mn-cs"/>
              </a:rPr>
            </a:br>
            <a:r>
              <a:rPr kumimoji="0" lang="en-US" sz="1600" b="0" i="0" u="none" strike="noStrike" kern="1200" cap="none" spc="0" normalizeH="0" baseline="0" noProof="0" dirty="0">
                <a:ln>
                  <a:noFill/>
                </a:ln>
                <a:solidFill>
                  <a:schemeClr val="bg1"/>
                </a:solidFill>
                <a:effectLst/>
                <a:uLnTx/>
                <a:uFillTx/>
                <a:ea typeface="+mn-ea"/>
                <a:cs typeface="+mn-cs"/>
              </a:rPr>
              <a:t>SSH server keys.</a:t>
            </a:r>
          </a:p>
        </p:txBody>
      </p:sp>
      <p:sp>
        <p:nvSpPr>
          <p:cNvPr id="7" name="Rounded Rectangle 21">
            <a:extLst>
              <a:ext uri="{FF2B5EF4-FFF2-40B4-BE49-F238E27FC236}">
                <a16:creationId xmlns:a16="http://schemas.microsoft.com/office/drawing/2014/main" id="{C2756EF7-95F0-5B52-0666-6D7843A6B2CD}"/>
              </a:ext>
            </a:extLst>
          </p:cNvPr>
          <p:cNvSpPr/>
          <p:nvPr/>
        </p:nvSpPr>
        <p:spPr bwMode="gray">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pitchFamily="2" charset="0"/>
                <a:ea typeface="+mn-ea"/>
                <a:cs typeface="+mn-cs"/>
              </a:rPr>
              <a:t>FUJITSU-PUBLIC</a:t>
            </a:r>
          </a:p>
        </p:txBody>
      </p:sp>
      <p:graphicFrame>
        <p:nvGraphicFramePr>
          <p:cNvPr id="8" name="Objekt 7" hidden="1"/>
          <p:cNvGraphicFramePr>
            <a:graphicFrameLocks noChangeAspect="1"/>
          </p:cNvGraphicFramePr>
          <p:nvPr>
            <p:custDataLst>
              <p:tags r:id="rId2"/>
            </p:custDataLst>
            <p:extLst>
              <p:ext uri="{D42A27DB-BD31-4B8C-83A1-F6EECF244321}">
                <p14:modId xmlns:p14="http://schemas.microsoft.com/office/powerpoint/2010/main" val="73684886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14" imgW="359" imgH="358" progId="TCLayout.ActiveDocument.1">
                  <p:embed/>
                </p:oleObj>
              </mc:Choice>
              <mc:Fallback>
                <p:oleObj name="think-cell Folie" r:id="rId14" imgW="359" imgH="358" progId="TCLayout.ActiveDocument.1">
                  <p:embed/>
                  <p:pic>
                    <p:nvPicPr>
                      <p:cNvPr id="8" name="Objekt 7" hidden="1"/>
                      <p:cNvPicPr/>
                      <p:nvPr/>
                    </p:nvPicPr>
                    <p:blipFill>
                      <a:blip r:embed="rId15"/>
                      <a:stretch>
                        <a:fillRect/>
                      </a:stretch>
                    </p:blipFill>
                    <p:spPr>
                      <a:xfrm>
                        <a:off x="1588" y="1588"/>
                        <a:ext cx="1587" cy="1587"/>
                      </a:xfrm>
                      <a:prstGeom prst="rect">
                        <a:avLst/>
                      </a:prstGeom>
                    </p:spPr>
                  </p:pic>
                </p:oleObj>
              </mc:Fallback>
            </mc:AlternateContent>
          </a:graphicData>
        </a:graphic>
      </p:graphicFrame>
      <p:sp>
        <p:nvSpPr>
          <p:cNvPr id="5" name="Title 4"/>
          <p:cNvSpPr>
            <a:spLocks noGrp="1"/>
          </p:cNvSpPr>
          <p:nvPr>
            <p:ph type="title"/>
          </p:nvPr>
        </p:nvSpPr>
        <p:spPr bwMode="gray"/>
        <p:txBody>
          <a:bodyPr anchor="t"/>
          <a:lstStyle/>
          <a:p>
            <a:r>
              <a:rPr lang="en-US" dirty="0">
                <a:solidFill>
                  <a:schemeClr val="bg1"/>
                </a:solidFill>
              </a:rPr>
              <a:t>Protected </a:t>
            </a:r>
            <a:br>
              <a:rPr lang="en-US" dirty="0">
                <a:solidFill>
                  <a:schemeClr val="bg1"/>
                </a:solidFill>
              </a:rPr>
            </a:br>
            <a:r>
              <a:rPr lang="en-US" dirty="0">
                <a:solidFill>
                  <a:schemeClr val="bg1"/>
                </a:solidFill>
              </a:rPr>
              <a:t>CLI and WEB </a:t>
            </a:r>
            <a:br>
              <a:rPr lang="en-US" dirty="0">
                <a:solidFill>
                  <a:schemeClr val="bg1"/>
                </a:solidFill>
              </a:rPr>
            </a:br>
            <a:r>
              <a:rPr lang="en-US" dirty="0">
                <a:solidFill>
                  <a:schemeClr val="bg1"/>
                </a:solidFill>
              </a:rPr>
              <a:t>access</a:t>
            </a:r>
          </a:p>
        </p:txBody>
      </p:sp>
      <p:sp>
        <p:nvSpPr>
          <p:cNvPr id="42" name="Rechteck 41">
            <a:extLst>
              <a:ext uri="{FF2B5EF4-FFF2-40B4-BE49-F238E27FC236}">
                <a16:creationId xmlns:a16="http://schemas.microsoft.com/office/drawing/2014/main" id="{917A2878-1EE3-E409-FA7B-4994CEA8FC87}"/>
              </a:ext>
            </a:extLst>
          </p:cNvPr>
          <p:cNvSpPr/>
          <p:nvPr>
            <p:custDataLst>
              <p:tags r:id="rId3"/>
            </p:custDataLst>
          </p:nvPr>
        </p:nvSpPr>
        <p:spPr bwMode="gray">
          <a:xfrm>
            <a:off x="288476" y="4587974"/>
            <a:ext cx="8568000" cy="144000"/>
          </a:xfrm>
          <a:prstGeom prst="rect">
            <a:avLst/>
          </a:prstGeom>
          <a:noFill/>
          <a:ln w="12700" cap="flat" cmpd="sng" algn="ctr">
            <a:noFill/>
            <a:prstDash val="solid"/>
            <a:miter lim="800000"/>
          </a:ln>
          <a:effectLst/>
        </p:spPr>
        <p:txBody>
          <a:bodyPr lIns="0" tIns="0" rIns="0" bIns="0" rtlCol="0" anchor="b">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800" b="0" i="0" u="none" strike="noStrike" kern="0" cap="none" spc="0" normalizeH="0" baseline="0" noProof="0" dirty="0">
                <a:ln>
                  <a:noFill/>
                </a:ln>
                <a:solidFill>
                  <a:schemeClr val="bg1"/>
                </a:solidFill>
                <a:effectLst/>
                <a:uLnTx/>
                <a:uFillTx/>
                <a:latin typeface="+mj-lt"/>
                <a:ea typeface="+mn-ea"/>
                <a:cs typeface="+mn-cs"/>
              </a:rPr>
              <a:t>SSL: </a:t>
            </a:r>
            <a:r>
              <a:rPr kumimoji="0" lang="en-US" sz="800" b="0" i="0" u="none" strike="noStrike" kern="0" cap="none" spc="0" normalizeH="0" baseline="0" noProof="0" dirty="0">
                <a:ln>
                  <a:noFill/>
                </a:ln>
                <a:solidFill>
                  <a:schemeClr val="bg1"/>
                </a:solidFill>
                <a:effectLst/>
                <a:uLnTx/>
                <a:uFillTx/>
                <a:latin typeface="Fujitsu Infinity Pro"/>
                <a:ea typeface="+mn-ea"/>
                <a:cs typeface="+mn-cs"/>
              </a:rPr>
              <a:t>Secure Socket Layer</a:t>
            </a:r>
          </a:p>
          <a:p>
            <a:pPr marL="0" marR="0" lvl="0" indent="0" defTabSz="914400" eaLnBrk="1" fontAlgn="auto" latinLnBrk="0" hangingPunct="1">
              <a:lnSpc>
                <a:spcPct val="90000"/>
              </a:lnSpc>
              <a:spcBef>
                <a:spcPts val="0"/>
              </a:spcBef>
              <a:spcAft>
                <a:spcPts val="0"/>
              </a:spcAft>
              <a:buClrTx/>
              <a:buSzTx/>
              <a:buFontTx/>
              <a:buNone/>
              <a:tabLst/>
              <a:defRPr/>
            </a:pPr>
            <a:r>
              <a:rPr kumimoji="0" lang="en-US" sz="800" b="0" i="0" u="none" strike="noStrike" kern="0" cap="none" spc="0" normalizeH="0" baseline="0" noProof="0" dirty="0">
                <a:ln>
                  <a:noFill/>
                </a:ln>
                <a:solidFill>
                  <a:schemeClr val="bg1"/>
                </a:solidFill>
                <a:effectLst/>
                <a:uLnTx/>
                <a:uFillTx/>
                <a:latin typeface="+mj-lt"/>
                <a:ea typeface="+mn-ea"/>
                <a:cs typeface="+mn-cs"/>
              </a:rPr>
              <a:t>SSH: </a:t>
            </a:r>
            <a:r>
              <a:rPr kumimoji="0" lang="en-US" sz="800" b="0" i="0" u="none" strike="noStrike" kern="0" cap="none" spc="0" normalizeH="0" baseline="0" noProof="0" dirty="0">
                <a:ln>
                  <a:noFill/>
                </a:ln>
                <a:solidFill>
                  <a:schemeClr val="bg1"/>
                </a:solidFill>
                <a:effectLst/>
                <a:uLnTx/>
                <a:uFillTx/>
                <a:latin typeface="Fujitsu Infinity Pro"/>
                <a:ea typeface="+mn-ea"/>
                <a:cs typeface="+mn-cs"/>
              </a:rPr>
              <a:t>Secure Shell</a:t>
            </a:r>
          </a:p>
        </p:txBody>
      </p:sp>
      <p:sp>
        <p:nvSpPr>
          <p:cNvPr id="45" name="角丸四角形 2">
            <a:extLst>
              <a:ext uri="{FF2B5EF4-FFF2-40B4-BE49-F238E27FC236}">
                <a16:creationId xmlns:a16="http://schemas.microsoft.com/office/drawing/2014/main" id="{D19EA312-AC27-55CA-97E7-06ED7E3D7028}"/>
              </a:ext>
            </a:extLst>
          </p:cNvPr>
          <p:cNvSpPr/>
          <p:nvPr>
            <p:custDataLst>
              <p:tags r:id="rId4"/>
            </p:custDataLst>
          </p:nvPr>
        </p:nvSpPr>
        <p:spPr bwMode="gray">
          <a:xfrm>
            <a:off x="7560476" y="3975954"/>
            <a:ext cx="1296000" cy="432000"/>
          </a:xfrm>
          <a:prstGeom prst="rect">
            <a:avLst/>
          </a:prstGeom>
          <a:noFill/>
          <a:ln w="12700"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1" lang="en-US" sz="1600" b="0" i="0" u="none" strike="noStrike" kern="1200" cap="none" spc="0" normalizeH="0" baseline="0" noProof="0" dirty="0">
                <a:ln>
                  <a:noFill/>
                </a:ln>
                <a:solidFill>
                  <a:srgbClr val="000000"/>
                </a:solidFill>
                <a:effectLst/>
                <a:uLnTx/>
                <a:uFillTx/>
                <a:ea typeface="Meiryo UI" panose="020B0604030504040204" pitchFamily="50" charset="-128"/>
                <a:cs typeface="Meiryo UI" panose="020B0604030504040204" pitchFamily="50" charset="-128"/>
              </a:rPr>
              <a:t>ETERNUS DX8900 </a:t>
            </a:r>
          </a:p>
        </p:txBody>
      </p:sp>
      <p:sp>
        <p:nvSpPr>
          <p:cNvPr id="56" name="角丸四角形 2">
            <a:extLst>
              <a:ext uri="{FF2B5EF4-FFF2-40B4-BE49-F238E27FC236}">
                <a16:creationId xmlns:a16="http://schemas.microsoft.com/office/drawing/2014/main" id="{A39A3B2A-B9D1-0B95-C2F2-AE60C9CAC366}"/>
              </a:ext>
            </a:extLst>
          </p:cNvPr>
          <p:cNvSpPr/>
          <p:nvPr>
            <p:custDataLst>
              <p:tags r:id="rId5"/>
            </p:custDataLst>
          </p:nvPr>
        </p:nvSpPr>
        <p:spPr bwMode="gray">
          <a:xfrm>
            <a:off x="3780056" y="2607802"/>
            <a:ext cx="1296000" cy="432000"/>
          </a:xfrm>
          <a:prstGeom prst="rect">
            <a:avLst/>
          </a:prstGeom>
          <a:noFill/>
          <a:ln w="12700"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1" lang="en-US" sz="1600" b="0" i="0" u="none" strike="noStrike" kern="1200" cap="none" spc="0" normalizeH="0" baseline="0" noProof="0" dirty="0">
                <a:ln>
                  <a:noFill/>
                </a:ln>
                <a:solidFill>
                  <a:srgbClr val="000000"/>
                </a:solidFill>
                <a:effectLst/>
                <a:uLnTx/>
                <a:uFillTx/>
                <a:ea typeface="Meiryo UI" panose="020B0604030504040204" pitchFamily="50" charset="-128"/>
                <a:cs typeface="Meiryo UI" panose="020B0604030504040204" pitchFamily="50" charset="-128"/>
              </a:rPr>
              <a:t>Client PC</a:t>
            </a:r>
          </a:p>
        </p:txBody>
      </p:sp>
      <p:sp>
        <p:nvSpPr>
          <p:cNvPr id="85" name="角丸四角形 2">
            <a:extLst>
              <a:ext uri="{FF2B5EF4-FFF2-40B4-BE49-F238E27FC236}">
                <a16:creationId xmlns:a16="http://schemas.microsoft.com/office/drawing/2014/main" id="{337BF80F-0307-F5EE-E024-119E411E3244}"/>
              </a:ext>
            </a:extLst>
          </p:cNvPr>
          <p:cNvSpPr/>
          <p:nvPr>
            <p:custDataLst>
              <p:tags r:id="rId6"/>
            </p:custDataLst>
          </p:nvPr>
        </p:nvSpPr>
        <p:spPr bwMode="gray">
          <a:xfrm>
            <a:off x="6120316" y="2283718"/>
            <a:ext cx="1259996" cy="288000"/>
          </a:xfrm>
          <a:prstGeom prst="rect">
            <a:avLst/>
          </a:prstGeom>
          <a:noFill/>
          <a:ln w="12700"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1" lang="en-US" sz="1600" b="0" i="0" u="none" strike="noStrike" kern="1200" cap="none" spc="0" normalizeH="0" baseline="0" noProof="0" dirty="0">
                <a:ln>
                  <a:noFill/>
                </a:ln>
                <a:solidFill>
                  <a:srgbClr val="000000"/>
                </a:solidFill>
                <a:effectLst/>
                <a:uLnTx/>
                <a:uFillTx/>
                <a:ea typeface="Meiryo UI" panose="020B0604030504040204" pitchFamily="50" charset="-128"/>
                <a:cs typeface="Meiryo UI" panose="020B0604030504040204" pitchFamily="50" charset="-128"/>
              </a:rPr>
              <a:t>GUI (https)</a:t>
            </a:r>
          </a:p>
        </p:txBody>
      </p:sp>
      <p:sp>
        <p:nvSpPr>
          <p:cNvPr id="86" name="角丸四角形 2">
            <a:extLst>
              <a:ext uri="{FF2B5EF4-FFF2-40B4-BE49-F238E27FC236}">
                <a16:creationId xmlns:a16="http://schemas.microsoft.com/office/drawing/2014/main" id="{0069F51A-431D-66E8-3A00-B494938FF943}"/>
              </a:ext>
            </a:extLst>
          </p:cNvPr>
          <p:cNvSpPr/>
          <p:nvPr>
            <p:custDataLst>
              <p:tags r:id="rId7"/>
            </p:custDataLst>
          </p:nvPr>
        </p:nvSpPr>
        <p:spPr bwMode="gray">
          <a:xfrm>
            <a:off x="6120316" y="3075838"/>
            <a:ext cx="1259996" cy="288000"/>
          </a:xfrm>
          <a:prstGeom prst="rect">
            <a:avLst/>
          </a:prstGeom>
          <a:noFill/>
          <a:ln w="12700"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1" lang="en-US" sz="1600" b="0" i="0" u="none" strike="noStrike" kern="1200" cap="none" spc="0" normalizeH="0" baseline="0" noProof="0" dirty="0">
                <a:ln>
                  <a:noFill/>
                </a:ln>
                <a:solidFill>
                  <a:srgbClr val="000000"/>
                </a:solidFill>
                <a:effectLst/>
                <a:uLnTx/>
                <a:uFillTx/>
                <a:ea typeface="Meiryo UI" panose="020B0604030504040204" pitchFamily="50" charset="-128"/>
                <a:cs typeface="Meiryo UI" panose="020B0604030504040204" pitchFamily="50" charset="-128"/>
              </a:rPr>
              <a:t>CLI (SSH)</a:t>
            </a:r>
          </a:p>
        </p:txBody>
      </p:sp>
      <p:cxnSp>
        <p:nvCxnSpPr>
          <p:cNvPr id="92" name="Gerader Verbinder 91">
            <a:extLst>
              <a:ext uri="{FF2B5EF4-FFF2-40B4-BE49-F238E27FC236}">
                <a16:creationId xmlns:a16="http://schemas.microsoft.com/office/drawing/2014/main" id="{270B126B-D50A-64F3-EDBE-5905E4167CCE}"/>
              </a:ext>
            </a:extLst>
          </p:cNvPr>
          <p:cNvCxnSpPr>
            <a:cxnSpLocks/>
          </p:cNvCxnSpPr>
          <p:nvPr/>
        </p:nvCxnSpPr>
        <p:spPr bwMode="gray">
          <a:xfrm>
            <a:off x="4896116" y="1919289"/>
            <a:ext cx="972000" cy="0"/>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3" name="Gerader Verbinder 92">
            <a:extLst>
              <a:ext uri="{FF2B5EF4-FFF2-40B4-BE49-F238E27FC236}">
                <a16:creationId xmlns:a16="http://schemas.microsoft.com/office/drawing/2014/main" id="{ABE8520B-526B-9A6F-EF5E-C33CA2C4D677}"/>
              </a:ext>
            </a:extLst>
          </p:cNvPr>
          <p:cNvCxnSpPr>
            <a:cxnSpLocks/>
          </p:cNvCxnSpPr>
          <p:nvPr/>
        </p:nvCxnSpPr>
        <p:spPr bwMode="gray">
          <a:xfrm>
            <a:off x="4896116" y="3728267"/>
            <a:ext cx="972000" cy="0"/>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4" name="Gerader Verbinder 93">
            <a:extLst>
              <a:ext uri="{FF2B5EF4-FFF2-40B4-BE49-F238E27FC236}">
                <a16:creationId xmlns:a16="http://schemas.microsoft.com/office/drawing/2014/main" id="{1B3AF384-B9F2-549D-0ED3-978F42788C70}"/>
              </a:ext>
            </a:extLst>
          </p:cNvPr>
          <p:cNvCxnSpPr>
            <a:cxnSpLocks/>
          </p:cNvCxnSpPr>
          <p:nvPr/>
        </p:nvCxnSpPr>
        <p:spPr bwMode="gray">
          <a:xfrm>
            <a:off x="5868252" y="2823778"/>
            <a:ext cx="1944108" cy="0"/>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6" name="角丸四角形 2">
            <a:extLst>
              <a:ext uri="{FF2B5EF4-FFF2-40B4-BE49-F238E27FC236}">
                <a16:creationId xmlns:a16="http://schemas.microsoft.com/office/drawing/2014/main" id="{0D4202D0-B575-F272-0AD0-0FFFC7F02F7B}"/>
              </a:ext>
            </a:extLst>
          </p:cNvPr>
          <p:cNvSpPr/>
          <p:nvPr>
            <p:custDataLst>
              <p:tags r:id="rId8"/>
            </p:custDataLst>
          </p:nvPr>
        </p:nvSpPr>
        <p:spPr bwMode="gray">
          <a:xfrm>
            <a:off x="5040052" y="2679762"/>
            <a:ext cx="720000" cy="288000"/>
          </a:xfrm>
          <a:prstGeom prst="rect">
            <a:avLst/>
          </a:prstGeom>
          <a:noFill/>
          <a:ln w="12700"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r" defTabSz="457200" rtl="0" eaLnBrk="1" fontAlgn="auto" latinLnBrk="0" hangingPunct="1">
              <a:lnSpc>
                <a:spcPct val="90000"/>
              </a:lnSpc>
              <a:spcBef>
                <a:spcPts val="0"/>
              </a:spcBef>
              <a:spcAft>
                <a:spcPts val="0"/>
              </a:spcAft>
              <a:buClrTx/>
              <a:buSzTx/>
              <a:buFontTx/>
              <a:buNone/>
              <a:tabLst/>
              <a:defRPr/>
            </a:pPr>
            <a:r>
              <a:rPr kumimoji="1" lang="en-US" sz="1600" b="0" i="0" u="none" strike="noStrike" kern="1200" cap="none" spc="0" normalizeH="0" baseline="0" noProof="0" dirty="0">
                <a:ln>
                  <a:noFill/>
                </a:ln>
                <a:solidFill>
                  <a:srgbClr val="000000"/>
                </a:solidFill>
                <a:effectLst/>
                <a:uLnTx/>
                <a:uFillTx/>
                <a:latin typeface="+mj-lt"/>
                <a:ea typeface="Meiryo UI" panose="020B0604030504040204" pitchFamily="50" charset="-128"/>
                <a:cs typeface="Meiryo UI" panose="020B0604030504040204" pitchFamily="50" charset="-128"/>
              </a:rPr>
              <a:t>LAN</a:t>
            </a:r>
          </a:p>
        </p:txBody>
      </p:sp>
      <p:grpSp>
        <p:nvGrpSpPr>
          <p:cNvPr id="100" name="Gruppieren 99">
            <a:extLst>
              <a:ext uri="{FF2B5EF4-FFF2-40B4-BE49-F238E27FC236}">
                <a16:creationId xmlns:a16="http://schemas.microsoft.com/office/drawing/2014/main" id="{E5A58013-9A9F-B637-0EE2-6467BCBF5711}"/>
              </a:ext>
            </a:extLst>
          </p:cNvPr>
          <p:cNvGrpSpPr/>
          <p:nvPr/>
        </p:nvGrpSpPr>
        <p:grpSpPr bwMode="gray">
          <a:xfrm>
            <a:off x="4896036" y="1779662"/>
            <a:ext cx="2484324" cy="900100"/>
            <a:chOff x="4896036" y="1779662"/>
            <a:chExt cx="2484324" cy="900100"/>
          </a:xfrm>
        </p:grpSpPr>
        <p:sp>
          <p:nvSpPr>
            <p:cNvPr id="98" name="Freihandform: Form 97">
              <a:extLst>
                <a:ext uri="{FF2B5EF4-FFF2-40B4-BE49-F238E27FC236}">
                  <a16:creationId xmlns:a16="http://schemas.microsoft.com/office/drawing/2014/main" id="{501A9FFD-2CD7-0E17-0C70-5D29A5948712}"/>
                </a:ext>
              </a:extLst>
            </p:cNvPr>
            <p:cNvSpPr/>
            <p:nvPr/>
          </p:nvSpPr>
          <p:spPr bwMode="gray">
            <a:xfrm>
              <a:off x="4896036" y="1779662"/>
              <a:ext cx="1116000" cy="900000"/>
            </a:xfrm>
            <a:custGeom>
              <a:avLst/>
              <a:gdLst>
                <a:gd name="connsiteX0" fmla="*/ 0 w 428625"/>
                <a:gd name="connsiteY0" fmla="*/ 0 h 233363"/>
                <a:gd name="connsiteX1" fmla="*/ 428625 w 428625"/>
                <a:gd name="connsiteY1" fmla="*/ 0 h 233363"/>
                <a:gd name="connsiteX2" fmla="*/ 428625 w 428625"/>
                <a:gd name="connsiteY2" fmla="*/ 233363 h 233363"/>
              </a:gdLst>
              <a:ahLst/>
              <a:cxnLst>
                <a:cxn ang="0">
                  <a:pos x="connsiteX0" y="connsiteY0"/>
                </a:cxn>
                <a:cxn ang="0">
                  <a:pos x="connsiteX1" y="connsiteY1"/>
                </a:cxn>
                <a:cxn ang="0">
                  <a:pos x="connsiteX2" y="connsiteY2"/>
                </a:cxn>
              </a:cxnLst>
              <a:rect l="l" t="t" r="r" b="b"/>
              <a:pathLst>
                <a:path w="428625" h="233363">
                  <a:moveTo>
                    <a:pt x="0" y="0"/>
                  </a:moveTo>
                  <a:lnTo>
                    <a:pt x="428625" y="0"/>
                  </a:lnTo>
                  <a:lnTo>
                    <a:pt x="428625" y="233363"/>
                  </a:lnTo>
                </a:path>
              </a:pathLst>
            </a:custGeom>
            <a:ln w="1905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99" name="Gerader Verbinder 98">
              <a:extLst>
                <a:ext uri="{FF2B5EF4-FFF2-40B4-BE49-F238E27FC236}">
                  <a16:creationId xmlns:a16="http://schemas.microsoft.com/office/drawing/2014/main" id="{63B4F62B-9C2D-25A3-CAC2-288DD26039CA}"/>
                </a:ext>
              </a:extLst>
            </p:cNvPr>
            <p:cNvCxnSpPr>
              <a:cxnSpLocks/>
            </p:cNvCxnSpPr>
            <p:nvPr/>
          </p:nvCxnSpPr>
          <p:spPr bwMode="gray">
            <a:xfrm>
              <a:off x="6012360" y="2679762"/>
              <a:ext cx="1368000" cy="0"/>
            </a:xfrm>
            <a:prstGeom prst="line">
              <a:avLst/>
            </a:prstGeom>
            <a:ln w="19050" cap="rnd">
              <a:solidFill>
                <a:schemeClr val="accent1"/>
              </a:solidFill>
              <a:round/>
              <a:tailEnd type="triangle"/>
            </a:ln>
          </p:spPr>
          <p:style>
            <a:lnRef idx="1">
              <a:schemeClr val="accent1"/>
            </a:lnRef>
            <a:fillRef idx="0">
              <a:schemeClr val="accent1"/>
            </a:fillRef>
            <a:effectRef idx="0">
              <a:schemeClr val="accent1"/>
            </a:effectRef>
            <a:fontRef idx="minor">
              <a:schemeClr val="tx1"/>
            </a:fontRef>
          </p:style>
        </p:cxnSp>
      </p:grpSp>
      <p:grpSp>
        <p:nvGrpSpPr>
          <p:cNvPr id="101" name="Gruppieren 100">
            <a:extLst>
              <a:ext uri="{FF2B5EF4-FFF2-40B4-BE49-F238E27FC236}">
                <a16:creationId xmlns:a16="http://schemas.microsoft.com/office/drawing/2014/main" id="{2CDFA819-AEC7-568F-63C8-D15A4150BDDE}"/>
              </a:ext>
            </a:extLst>
          </p:cNvPr>
          <p:cNvGrpSpPr/>
          <p:nvPr/>
        </p:nvGrpSpPr>
        <p:grpSpPr bwMode="gray">
          <a:xfrm flipV="1">
            <a:off x="4896036" y="2967794"/>
            <a:ext cx="2484324" cy="900100"/>
            <a:chOff x="4896036" y="1779662"/>
            <a:chExt cx="2484324" cy="900100"/>
          </a:xfrm>
        </p:grpSpPr>
        <p:sp>
          <p:nvSpPr>
            <p:cNvPr id="102" name="Freihandform: Form 101">
              <a:extLst>
                <a:ext uri="{FF2B5EF4-FFF2-40B4-BE49-F238E27FC236}">
                  <a16:creationId xmlns:a16="http://schemas.microsoft.com/office/drawing/2014/main" id="{B35A44C7-89EC-CCA6-E5C0-4C23D5A35FFE}"/>
                </a:ext>
              </a:extLst>
            </p:cNvPr>
            <p:cNvSpPr/>
            <p:nvPr/>
          </p:nvSpPr>
          <p:spPr bwMode="gray">
            <a:xfrm>
              <a:off x="4896036" y="1779662"/>
              <a:ext cx="1116000" cy="900000"/>
            </a:xfrm>
            <a:custGeom>
              <a:avLst/>
              <a:gdLst>
                <a:gd name="connsiteX0" fmla="*/ 0 w 428625"/>
                <a:gd name="connsiteY0" fmla="*/ 0 h 233363"/>
                <a:gd name="connsiteX1" fmla="*/ 428625 w 428625"/>
                <a:gd name="connsiteY1" fmla="*/ 0 h 233363"/>
                <a:gd name="connsiteX2" fmla="*/ 428625 w 428625"/>
                <a:gd name="connsiteY2" fmla="*/ 233363 h 233363"/>
              </a:gdLst>
              <a:ahLst/>
              <a:cxnLst>
                <a:cxn ang="0">
                  <a:pos x="connsiteX0" y="connsiteY0"/>
                </a:cxn>
                <a:cxn ang="0">
                  <a:pos x="connsiteX1" y="connsiteY1"/>
                </a:cxn>
                <a:cxn ang="0">
                  <a:pos x="connsiteX2" y="connsiteY2"/>
                </a:cxn>
              </a:cxnLst>
              <a:rect l="l" t="t" r="r" b="b"/>
              <a:pathLst>
                <a:path w="428625" h="233363">
                  <a:moveTo>
                    <a:pt x="0" y="0"/>
                  </a:moveTo>
                  <a:lnTo>
                    <a:pt x="428625" y="0"/>
                  </a:lnTo>
                  <a:lnTo>
                    <a:pt x="428625" y="233363"/>
                  </a:lnTo>
                </a:path>
              </a:pathLst>
            </a:custGeom>
            <a:ln w="1905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03" name="Gerader Verbinder 102">
              <a:extLst>
                <a:ext uri="{FF2B5EF4-FFF2-40B4-BE49-F238E27FC236}">
                  <a16:creationId xmlns:a16="http://schemas.microsoft.com/office/drawing/2014/main" id="{CBE4BD4A-9A9C-463B-3A66-8A85ADC6F58B}"/>
                </a:ext>
              </a:extLst>
            </p:cNvPr>
            <p:cNvCxnSpPr>
              <a:cxnSpLocks/>
            </p:cNvCxnSpPr>
            <p:nvPr/>
          </p:nvCxnSpPr>
          <p:spPr bwMode="gray">
            <a:xfrm>
              <a:off x="6012360" y="2679762"/>
              <a:ext cx="1368000" cy="0"/>
            </a:xfrm>
            <a:prstGeom prst="line">
              <a:avLst/>
            </a:prstGeom>
            <a:ln w="19050" cap="rnd">
              <a:solidFill>
                <a:schemeClr val="accent1"/>
              </a:solidFill>
              <a:round/>
              <a:tailEnd type="triangle"/>
            </a:ln>
          </p:spPr>
          <p:style>
            <a:lnRef idx="1">
              <a:schemeClr val="accent1"/>
            </a:lnRef>
            <a:fillRef idx="0">
              <a:schemeClr val="accent1"/>
            </a:fillRef>
            <a:effectRef idx="0">
              <a:schemeClr val="accent1"/>
            </a:effectRef>
            <a:fontRef idx="minor">
              <a:schemeClr val="tx1"/>
            </a:fontRef>
          </p:style>
        </p:cxnSp>
      </p:grpSp>
      <p:grpSp>
        <p:nvGrpSpPr>
          <p:cNvPr id="52" name="Gruppieren 51">
            <a:extLst>
              <a:ext uri="{FF2B5EF4-FFF2-40B4-BE49-F238E27FC236}">
                <a16:creationId xmlns:a16="http://schemas.microsoft.com/office/drawing/2014/main" id="{78B5B771-2A62-B20E-86FC-9DCBC27E8AF4}"/>
              </a:ext>
            </a:extLst>
          </p:cNvPr>
          <p:cNvGrpSpPr>
            <a:grpSpLocks noChangeAspect="1"/>
          </p:cNvGrpSpPr>
          <p:nvPr/>
        </p:nvGrpSpPr>
        <p:grpSpPr bwMode="gray">
          <a:xfrm>
            <a:off x="3780056" y="1518856"/>
            <a:ext cx="1296000" cy="800866"/>
            <a:chOff x="3420001" y="1940077"/>
            <a:chExt cx="1165139" cy="720000"/>
          </a:xfrm>
        </p:grpSpPr>
        <p:pic>
          <p:nvPicPr>
            <p:cNvPr id="51" name="Picture 7">
              <a:extLst>
                <a:ext uri="{FF2B5EF4-FFF2-40B4-BE49-F238E27FC236}">
                  <a16:creationId xmlns:a16="http://schemas.microsoft.com/office/drawing/2014/main" id="{ABF8B9C0-6325-8D80-527B-648A1876F457}"/>
                </a:ext>
              </a:extLst>
            </p:cNvPr>
            <p:cNvPicPr preferRelativeResize="0">
              <a:picLocks noChangeArrowheads="1"/>
            </p:cNvPicPr>
            <p:nvPr>
              <p:custDataLst>
                <p:tags r:id="rId10"/>
              </p:custDataLst>
            </p:nvPr>
          </p:nvPicPr>
          <p:blipFill rotWithShape="1">
            <a:blip r:embed="rId16" cstate="screen">
              <a:extLst>
                <a:ext uri="{28A0092B-C50C-407E-A947-70E740481C1C}">
                  <a14:useLocalDpi xmlns:a14="http://schemas.microsoft.com/office/drawing/2010/main"/>
                </a:ext>
              </a:extLst>
            </a:blip>
            <a:srcRect/>
            <a:stretch/>
          </p:blipFill>
          <p:spPr bwMode="gray">
            <a:xfrm>
              <a:off x="3577770" y="1986448"/>
              <a:ext cx="849600" cy="482400"/>
            </a:xfrm>
            <a:prstGeom prst="rect">
              <a:avLst/>
            </a:prstGeom>
            <a:noFill/>
            <a:ln>
              <a:noFill/>
            </a:ln>
          </p:spPr>
        </p:pic>
        <p:pic>
          <p:nvPicPr>
            <p:cNvPr id="49" name="Grafik 48" descr="Ein Bild, das Text, Elektronik, Computer, computer enthält.&#10;&#10;Automatisch generierte Beschreibung">
              <a:extLst>
                <a:ext uri="{FF2B5EF4-FFF2-40B4-BE49-F238E27FC236}">
                  <a16:creationId xmlns:a16="http://schemas.microsoft.com/office/drawing/2014/main" id="{BFF82937-7B85-A06D-3A4A-3C6E6E313ED6}"/>
                </a:ext>
              </a:extLst>
            </p:cNvPr>
            <p:cNvPicPr>
              <a:picLocks noChangeAspect="1"/>
            </p:cNvPicPr>
            <p:nvPr/>
          </p:nvPicPr>
          <p:blipFill rotWithShape="1">
            <a:blip r:embed="rId17"/>
            <a:srcRect t="408" b="408"/>
            <a:stretch/>
          </p:blipFill>
          <p:spPr bwMode="gray">
            <a:xfrm>
              <a:off x="3420001" y="1940077"/>
              <a:ext cx="1165139" cy="720000"/>
            </a:xfrm>
            <a:custGeom>
              <a:avLst/>
              <a:gdLst>
                <a:gd name="connsiteX0" fmla="*/ 806855 w 5825698"/>
                <a:gd name="connsiteY0" fmla="*/ 244484 h 3600000"/>
                <a:gd name="connsiteX1" fmla="*/ 806855 w 5825698"/>
                <a:gd name="connsiteY1" fmla="*/ 2622572 h 3600000"/>
                <a:gd name="connsiteX2" fmla="*/ 5031612 w 5825698"/>
                <a:gd name="connsiteY2" fmla="*/ 2622572 h 3600000"/>
                <a:gd name="connsiteX3" fmla="*/ 5031612 w 5825698"/>
                <a:gd name="connsiteY3" fmla="*/ 244484 h 3600000"/>
                <a:gd name="connsiteX4" fmla="*/ 0 w 5825698"/>
                <a:gd name="connsiteY4" fmla="*/ 0 h 3600000"/>
                <a:gd name="connsiteX5" fmla="*/ 5825698 w 5825698"/>
                <a:gd name="connsiteY5" fmla="*/ 0 h 3600000"/>
                <a:gd name="connsiteX6" fmla="*/ 5825698 w 5825698"/>
                <a:gd name="connsiteY6" fmla="*/ 3600000 h 3600000"/>
                <a:gd name="connsiteX7" fmla="*/ 0 w 5825698"/>
                <a:gd name="connsiteY7"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5698" h="3600000">
                  <a:moveTo>
                    <a:pt x="806855" y="244484"/>
                  </a:moveTo>
                  <a:lnTo>
                    <a:pt x="806855" y="2622572"/>
                  </a:lnTo>
                  <a:lnTo>
                    <a:pt x="5031612" y="2622572"/>
                  </a:lnTo>
                  <a:lnTo>
                    <a:pt x="5031612" y="244484"/>
                  </a:lnTo>
                  <a:close/>
                  <a:moveTo>
                    <a:pt x="0" y="0"/>
                  </a:moveTo>
                  <a:lnTo>
                    <a:pt x="5825698" y="0"/>
                  </a:lnTo>
                  <a:lnTo>
                    <a:pt x="5825698" y="3600000"/>
                  </a:lnTo>
                  <a:lnTo>
                    <a:pt x="0" y="3600000"/>
                  </a:lnTo>
                  <a:close/>
                </a:path>
              </a:pathLst>
            </a:custGeom>
          </p:spPr>
        </p:pic>
      </p:grpSp>
      <p:grpSp>
        <p:nvGrpSpPr>
          <p:cNvPr id="53" name="Gruppieren 52">
            <a:extLst>
              <a:ext uri="{FF2B5EF4-FFF2-40B4-BE49-F238E27FC236}">
                <a16:creationId xmlns:a16="http://schemas.microsoft.com/office/drawing/2014/main" id="{0FDDC917-8C65-CBA4-359E-FEC8E81E7095}"/>
              </a:ext>
            </a:extLst>
          </p:cNvPr>
          <p:cNvGrpSpPr>
            <a:grpSpLocks noChangeAspect="1"/>
          </p:cNvGrpSpPr>
          <p:nvPr/>
        </p:nvGrpSpPr>
        <p:grpSpPr bwMode="gray">
          <a:xfrm>
            <a:off x="3780056" y="3327834"/>
            <a:ext cx="1296000" cy="800866"/>
            <a:chOff x="3420001" y="1940077"/>
            <a:chExt cx="1165139" cy="720000"/>
          </a:xfrm>
        </p:grpSpPr>
        <p:pic>
          <p:nvPicPr>
            <p:cNvPr id="54" name="Picture 7">
              <a:extLst>
                <a:ext uri="{FF2B5EF4-FFF2-40B4-BE49-F238E27FC236}">
                  <a16:creationId xmlns:a16="http://schemas.microsoft.com/office/drawing/2014/main" id="{9B8B06C4-2329-2377-E33A-571F53D72C42}"/>
                </a:ext>
              </a:extLst>
            </p:cNvPr>
            <p:cNvPicPr preferRelativeResize="0">
              <a:picLocks noChangeArrowheads="1"/>
            </p:cNvPicPr>
            <p:nvPr>
              <p:custDataLst>
                <p:tags r:id="rId9"/>
              </p:custDataLst>
            </p:nvPr>
          </p:nvPicPr>
          <p:blipFill rotWithShape="1">
            <a:blip r:embed="rId16" cstate="screen">
              <a:extLst>
                <a:ext uri="{28A0092B-C50C-407E-A947-70E740481C1C}">
                  <a14:useLocalDpi xmlns:a14="http://schemas.microsoft.com/office/drawing/2010/main"/>
                </a:ext>
              </a:extLst>
            </a:blip>
            <a:srcRect/>
            <a:stretch/>
          </p:blipFill>
          <p:spPr bwMode="gray">
            <a:xfrm>
              <a:off x="3577770" y="1986448"/>
              <a:ext cx="849600" cy="482400"/>
            </a:xfrm>
            <a:prstGeom prst="rect">
              <a:avLst/>
            </a:prstGeom>
            <a:noFill/>
            <a:ln>
              <a:noFill/>
            </a:ln>
          </p:spPr>
        </p:pic>
        <p:pic>
          <p:nvPicPr>
            <p:cNvPr id="55" name="Grafik 54" descr="Ein Bild, das Text, Elektronik, Computer, computer enthält.&#10;&#10;Automatisch generierte Beschreibung">
              <a:extLst>
                <a:ext uri="{FF2B5EF4-FFF2-40B4-BE49-F238E27FC236}">
                  <a16:creationId xmlns:a16="http://schemas.microsoft.com/office/drawing/2014/main" id="{19282EA8-4F3E-5900-E641-FE9CF7828B4B}"/>
                </a:ext>
              </a:extLst>
            </p:cNvPr>
            <p:cNvPicPr>
              <a:picLocks noChangeAspect="1"/>
            </p:cNvPicPr>
            <p:nvPr/>
          </p:nvPicPr>
          <p:blipFill rotWithShape="1">
            <a:blip r:embed="rId17"/>
            <a:srcRect t="408" b="408"/>
            <a:stretch/>
          </p:blipFill>
          <p:spPr bwMode="gray">
            <a:xfrm>
              <a:off x="3420001" y="1940077"/>
              <a:ext cx="1165139" cy="720000"/>
            </a:xfrm>
            <a:custGeom>
              <a:avLst/>
              <a:gdLst>
                <a:gd name="connsiteX0" fmla="*/ 806855 w 5825698"/>
                <a:gd name="connsiteY0" fmla="*/ 244484 h 3600000"/>
                <a:gd name="connsiteX1" fmla="*/ 806855 w 5825698"/>
                <a:gd name="connsiteY1" fmla="*/ 2622572 h 3600000"/>
                <a:gd name="connsiteX2" fmla="*/ 5031612 w 5825698"/>
                <a:gd name="connsiteY2" fmla="*/ 2622572 h 3600000"/>
                <a:gd name="connsiteX3" fmla="*/ 5031612 w 5825698"/>
                <a:gd name="connsiteY3" fmla="*/ 244484 h 3600000"/>
                <a:gd name="connsiteX4" fmla="*/ 0 w 5825698"/>
                <a:gd name="connsiteY4" fmla="*/ 0 h 3600000"/>
                <a:gd name="connsiteX5" fmla="*/ 5825698 w 5825698"/>
                <a:gd name="connsiteY5" fmla="*/ 0 h 3600000"/>
                <a:gd name="connsiteX6" fmla="*/ 5825698 w 5825698"/>
                <a:gd name="connsiteY6" fmla="*/ 3600000 h 3600000"/>
                <a:gd name="connsiteX7" fmla="*/ 0 w 5825698"/>
                <a:gd name="connsiteY7"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5698" h="3600000">
                  <a:moveTo>
                    <a:pt x="806855" y="244484"/>
                  </a:moveTo>
                  <a:lnTo>
                    <a:pt x="806855" y="2622572"/>
                  </a:lnTo>
                  <a:lnTo>
                    <a:pt x="5031612" y="2622572"/>
                  </a:lnTo>
                  <a:lnTo>
                    <a:pt x="5031612" y="244484"/>
                  </a:lnTo>
                  <a:close/>
                  <a:moveTo>
                    <a:pt x="0" y="0"/>
                  </a:moveTo>
                  <a:lnTo>
                    <a:pt x="5825698" y="0"/>
                  </a:lnTo>
                  <a:lnTo>
                    <a:pt x="5825698" y="3600000"/>
                  </a:lnTo>
                  <a:lnTo>
                    <a:pt x="0" y="3600000"/>
                  </a:lnTo>
                  <a:close/>
                </a:path>
              </a:pathLst>
            </a:custGeom>
          </p:spPr>
        </p:pic>
      </p:grpSp>
      <p:pic>
        <p:nvPicPr>
          <p:cNvPr id="44" name="Grafik 43">
            <a:extLst>
              <a:ext uri="{FF2B5EF4-FFF2-40B4-BE49-F238E27FC236}">
                <a16:creationId xmlns:a16="http://schemas.microsoft.com/office/drawing/2014/main" id="{C24E6E4D-66C2-8093-862D-2C93C72F3798}"/>
              </a:ext>
            </a:extLst>
          </p:cNvPr>
          <p:cNvPicPr>
            <a:picLocks noChangeAspect="1"/>
          </p:cNvPicPr>
          <p:nvPr/>
        </p:nvPicPr>
        <p:blipFill>
          <a:blip r:embed="rId18"/>
          <a:stretch>
            <a:fillRect/>
          </a:stretch>
        </p:blipFill>
        <p:spPr bwMode="gray">
          <a:xfrm>
            <a:off x="7746938" y="1743952"/>
            <a:ext cx="923077" cy="2160000"/>
          </a:xfrm>
          <a:prstGeom prst="rect">
            <a:avLst/>
          </a:prstGeom>
        </p:spPr>
      </p:pic>
    </p:spTree>
    <p:extLst>
      <p:ext uri="{BB962C8B-B14F-4D97-AF65-F5344CB8AC3E}">
        <p14:creationId xmlns:p14="http://schemas.microsoft.com/office/powerpoint/2010/main" val="37515045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B29DE4E7-FFF6-A7F9-E0E2-0FFA25FE5773}"/>
              </a:ext>
            </a:extLst>
          </p:cNvPr>
          <p:cNvPicPr>
            <a:picLocks noChangeAspect="1"/>
          </p:cNvPicPr>
          <p:nvPr/>
        </p:nvPicPr>
        <p:blipFill rotWithShape="1">
          <a:blip r:embed="rId29"/>
          <a:srcRect l="685" t="684" r="685" b="78311"/>
          <a:stretch/>
        </p:blipFill>
        <p:spPr bwMode="gray">
          <a:xfrm>
            <a:off x="0" y="0"/>
            <a:ext cx="9144000" cy="1095375"/>
          </a:xfrm>
          <a:prstGeom prst="rect">
            <a:avLst/>
          </a:prstGeom>
        </p:spPr>
      </p:pic>
      <p:sp>
        <p:nvSpPr>
          <p:cNvPr id="5" name="Titel 4">
            <a:extLst>
              <a:ext uri="{FF2B5EF4-FFF2-40B4-BE49-F238E27FC236}">
                <a16:creationId xmlns:a16="http://schemas.microsoft.com/office/drawing/2014/main" id="{A6047291-950B-48AE-A99B-DE1093638DE8}"/>
              </a:ext>
            </a:extLst>
          </p:cNvPr>
          <p:cNvSpPr>
            <a:spLocks noGrp="1"/>
          </p:cNvSpPr>
          <p:nvPr>
            <p:ph type="title"/>
            <p:custDataLst>
              <p:tags r:id="rId1"/>
            </p:custDataLst>
          </p:nvPr>
        </p:nvSpPr>
        <p:spPr bwMode="gray"/>
        <p:txBody>
          <a:bodyPr anchor="t"/>
          <a:lstStyle/>
          <a:p>
            <a:r>
              <a:rPr lang="en-US" dirty="0"/>
              <a:t>Fujitsu Software Infrastructure Manager (ISM)</a:t>
            </a:r>
          </a:p>
        </p:txBody>
      </p:sp>
      <p:sp>
        <p:nvSpPr>
          <p:cNvPr id="180" name="Rounded Rectangle 3">
            <a:extLst>
              <a:ext uri="{FF2B5EF4-FFF2-40B4-BE49-F238E27FC236}">
                <a16:creationId xmlns:a16="http://schemas.microsoft.com/office/drawing/2014/main" id="{852C61EA-173E-9DA7-457E-484D07C90FF3}"/>
              </a:ext>
            </a:extLst>
          </p:cNvPr>
          <p:cNvSpPr/>
          <p:nvPr>
            <p:custDataLst>
              <p:tags r:id="rId2"/>
            </p:custDataLst>
          </p:nvPr>
        </p:nvSpPr>
        <p:spPr bwMode="gray">
          <a:xfrm>
            <a:off x="5503240" y="735546"/>
            <a:ext cx="3438928" cy="3438928"/>
          </a:xfrm>
          <a:prstGeom prst="ellipse">
            <a:avLst/>
          </a:prstGeom>
          <a:solidFill>
            <a:schemeClr val="bg1"/>
          </a:solidFill>
          <a:ln w="9525" cap="flat" cmpd="sng" algn="ctr">
            <a:noFill/>
            <a:prstDash val="solid"/>
          </a:ln>
          <a:effectLst/>
        </p:spPr>
        <p:txBody>
          <a:bodyPr wrap="none" lIns="68580" tIns="34290" rIns="68580" bIns="34290" rtlCol="0" anchor="ctr" anchorCtr="0">
            <a:noAutofit/>
          </a:bodyPr>
          <a:lstStyle/>
          <a:p>
            <a:pPr marL="0" marR="0" lvl="0" indent="0" algn="ctr" defTabSz="914378" eaLnBrk="1" fontAlgn="auto" latinLnBrk="0" hangingPunct="1">
              <a:lnSpc>
                <a:spcPct val="90000"/>
              </a:lnSpc>
              <a:spcBef>
                <a:spcPts val="0"/>
              </a:spcBef>
              <a:spcAft>
                <a:spcPts val="0"/>
              </a:spcAft>
              <a:buClrTx/>
              <a:buSzTx/>
              <a:buFontTx/>
              <a:buNone/>
              <a:tabLst/>
              <a:defRPr/>
            </a:pPr>
            <a:endParaRPr kumimoji="0" lang="en-US" sz="1200" i="0" u="none" strike="noStrike" kern="0" cap="none" spc="0" normalizeH="0" baseline="0" noProof="0" dirty="0">
              <a:ln>
                <a:noFill/>
              </a:ln>
              <a:effectLst/>
              <a:uLnTx/>
              <a:uFillTx/>
              <a:latin typeface="+mj-lt"/>
              <a:ea typeface="+mn-ea"/>
              <a:cs typeface="+mn-cs"/>
            </a:endParaRPr>
          </a:p>
        </p:txBody>
      </p:sp>
      <p:graphicFrame>
        <p:nvGraphicFramePr>
          <p:cNvPr id="7" name="Objekt 6" hidden="1">
            <a:extLst>
              <a:ext uri="{FF2B5EF4-FFF2-40B4-BE49-F238E27FC236}">
                <a16:creationId xmlns:a16="http://schemas.microsoft.com/office/drawing/2014/main" id="{CAF395A8-ADF6-481F-9740-1E6A6D9961CE}"/>
              </a:ext>
            </a:extLst>
          </p:cNvPr>
          <p:cNvGraphicFramePr>
            <a:graphicFrameLocks noChangeAspect="1"/>
          </p:cNvGraphicFramePr>
          <p:nvPr>
            <p:custDataLst>
              <p:tags r:id="rId3"/>
            </p:custDataLst>
            <p:extLst>
              <p:ext uri="{D42A27DB-BD31-4B8C-83A1-F6EECF244321}">
                <p14:modId xmlns:p14="http://schemas.microsoft.com/office/powerpoint/2010/main" val="2863224466"/>
              </p:ext>
            </p:ext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think-cell Folie" r:id="rId30" imgW="270" imgH="270" progId="TCLayout.ActiveDocument.1">
                  <p:embed/>
                </p:oleObj>
              </mc:Choice>
              <mc:Fallback>
                <p:oleObj name="think-cell Folie" r:id="rId30" imgW="270" imgH="270" progId="TCLayout.ActiveDocument.1">
                  <p:embed/>
                  <p:pic>
                    <p:nvPicPr>
                      <p:cNvPr id="7" name="Objekt 6" hidden="1">
                        <a:extLst>
                          <a:ext uri="{FF2B5EF4-FFF2-40B4-BE49-F238E27FC236}">
                            <a16:creationId xmlns:a16="http://schemas.microsoft.com/office/drawing/2014/main" id="{CAF395A8-ADF6-481F-9740-1E6A6D9961CE}"/>
                          </a:ext>
                        </a:extLst>
                      </p:cNvPr>
                      <p:cNvPicPr/>
                      <p:nvPr/>
                    </p:nvPicPr>
                    <p:blipFill>
                      <a:blip r:embed="rId31"/>
                      <a:stretch>
                        <a:fillRect/>
                      </a:stretch>
                    </p:blipFill>
                    <p:spPr>
                      <a:xfrm>
                        <a:off x="1590" y="1590"/>
                        <a:ext cx="1588" cy="1588"/>
                      </a:xfrm>
                      <a:prstGeom prst="rect">
                        <a:avLst/>
                      </a:prstGeom>
                    </p:spPr>
                  </p:pic>
                </p:oleObj>
              </mc:Fallback>
            </mc:AlternateContent>
          </a:graphicData>
        </a:graphic>
      </p:graphicFrame>
      <p:sp>
        <p:nvSpPr>
          <p:cNvPr id="6" name="Rechteck 5" hidden="1">
            <a:extLst>
              <a:ext uri="{FF2B5EF4-FFF2-40B4-BE49-F238E27FC236}">
                <a16:creationId xmlns:a16="http://schemas.microsoft.com/office/drawing/2014/main" id="{0E269225-5FD8-4F2F-BF36-7393AF8D4EAE}"/>
              </a:ext>
            </a:extLst>
          </p:cNvPr>
          <p:cNvSpPr/>
          <p:nvPr>
            <p:custDataLst>
              <p:tags r:id="rId4"/>
            </p:custDataLst>
          </p:nvPr>
        </p:nvSpPr>
        <p:spPr bwMode="gray">
          <a:xfrm>
            <a:off x="1" y="1"/>
            <a:ext cx="158750" cy="15875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marL="0" marR="0" lvl="0" indent="0" algn="ctr" defTabSz="914355" rtl="0" eaLnBrk="1" fontAlgn="auto" latinLnBrk="0" hangingPunct="1">
              <a:lnSpc>
                <a:spcPct val="9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Fujitsu Infinity Pro" pitchFamily="2" charset="0"/>
              <a:ea typeface="+mn-ea"/>
              <a:cs typeface="+mn-cs"/>
              <a:sym typeface="Fujitsu Sans" panose="020B0404060202020204" pitchFamily="34" charset="0"/>
            </a:endParaRPr>
          </a:p>
        </p:txBody>
      </p:sp>
      <p:pic>
        <p:nvPicPr>
          <p:cNvPr id="14" name="Grafik 13">
            <a:extLst>
              <a:ext uri="{FF2B5EF4-FFF2-40B4-BE49-F238E27FC236}">
                <a16:creationId xmlns:a16="http://schemas.microsoft.com/office/drawing/2014/main" id="{2BCE657A-B2E2-15F9-D198-4B6913C5C950}"/>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bwMode="gray">
          <a:xfrm>
            <a:off x="7861294" y="4761"/>
            <a:ext cx="1129064" cy="687600"/>
          </a:xfrm>
          <a:prstGeom prst="rect">
            <a:avLst/>
          </a:prstGeom>
        </p:spPr>
      </p:pic>
      <p:sp>
        <p:nvSpPr>
          <p:cNvPr id="3" name="Rechteck 12">
            <a:extLst>
              <a:ext uri="{FF2B5EF4-FFF2-40B4-BE49-F238E27FC236}">
                <a16:creationId xmlns:a16="http://schemas.microsoft.com/office/drawing/2014/main" id="{59227B39-97A0-9660-3BE9-06D96F24E4DF}"/>
              </a:ext>
            </a:extLst>
          </p:cNvPr>
          <p:cNvSpPr/>
          <p:nvPr>
            <p:custDataLst>
              <p:tags r:id="rId5"/>
            </p:custDataLst>
          </p:nvPr>
        </p:nvSpPr>
        <p:spPr bwMode="gray">
          <a:xfrm>
            <a:off x="287852" y="1203630"/>
            <a:ext cx="5148244" cy="288000"/>
          </a:xfrm>
          <a:prstGeom prst="rect">
            <a:avLst/>
          </a:prstGeom>
          <a:noFill/>
          <a:ln w="9525" cap="flat" cmpd="sng" algn="ctr">
            <a:noFill/>
            <a:prstDash val="solid"/>
            <a:miter lim="800000"/>
          </a:ln>
          <a:effectLst/>
        </p:spPr>
        <p:txBody>
          <a:bodyPr lIns="0" tIns="0" rIns="0" bIns="82800" rtlCol="0" anchor="t"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j-lt"/>
                <a:ea typeface="+mn-ea"/>
                <a:cs typeface="+mn-cs"/>
              </a:rPr>
              <a:t>Converged management enabling organizations </a:t>
            </a:r>
            <a:br>
              <a:rPr kumimoji="0" lang="en-US" sz="1400" b="0" i="0" u="none" strike="noStrike" kern="1200" cap="none" spc="0" normalizeH="0" baseline="0" noProof="0" dirty="0">
                <a:ln>
                  <a:noFill/>
                </a:ln>
                <a:solidFill>
                  <a:schemeClr val="tx1"/>
                </a:solidFill>
                <a:effectLst/>
                <a:uLnTx/>
                <a:uFillTx/>
                <a:latin typeface="+mj-lt"/>
                <a:ea typeface="+mn-ea"/>
                <a:cs typeface="+mn-cs"/>
              </a:rPr>
            </a:br>
            <a:r>
              <a:rPr kumimoji="0" lang="en-US" sz="1400" b="0" i="0" u="none" strike="noStrike" kern="1200" cap="none" spc="0" normalizeH="0" baseline="0" noProof="0" dirty="0">
                <a:ln>
                  <a:noFill/>
                </a:ln>
                <a:solidFill>
                  <a:schemeClr val="tx1"/>
                </a:solidFill>
                <a:effectLst/>
                <a:uLnTx/>
                <a:uFillTx/>
                <a:latin typeface="+mj-lt"/>
                <a:ea typeface="+mn-ea"/>
                <a:cs typeface="+mn-cs"/>
              </a:rPr>
              <a:t>to pave their path to software-defined data center</a:t>
            </a:r>
          </a:p>
        </p:txBody>
      </p:sp>
      <p:sp>
        <p:nvSpPr>
          <p:cNvPr id="4" name="Rechteck 29">
            <a:extLst>
              <a:ext uri="{FF2B5EF4-FFF2-40B4-BE49-F238E27FC236}">
                <a16:creationId xmlns:a16="http://schemas.microsoft.com/office/drawing/2014/main" id="{D1FB6032-235E-BC4F-FF0C-C1CE03505217}"/>
              </a:ext>
            </a:extLst>
          </p:cNvPr>
          <p:cNvSpPr/>
          <p:nvPr>
            <p:custDataLst>
              <p:tags r:id="rId6"/>
            </p:custDataLst>
          </p:nvPr>
        </p:nvSpPr>
        <p:spPr bwMode="gray">
          <a:xfrm>
            <a:off x="1079936" y="1671650"/>
            <a:ext cx="2592000" cy="792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noAutofit/>
          </a:bodyPr>
          <a:lstStyle/>
          <a:p>
            <a:pPr marL="0" marR="0" lvl="0" indent="0" algn="l" defTabSz="914355" rtl="0" eaLnBrk="1" fontAlgn="auto" latinLnBrk="0" hangingPunct="1">
              <a:lnSpc>
                <a:spcPct val="90000"/>
              </a:lnSpc>
              <a:spcBef>
                <a:spcPts val="400"/>
              </a:spcBef>
              <a:spcAft>
                <a:spcPts val="0"/>
              </a:spcAft>
              <a:buClr>
                <a:srgbClr val="A30B1A"/>
              </a:buClr>
              <a:buSzTx/>
              <a:buFontTx/>
              <a:buNone/>
              <a:tabLst/>
              <a:defRPr/>
            </a:pPr>
            <a:r>
              <a:rPr kumimoji="0" lang="en-US" sz="1100" b="0" i="0" u="none" strike="noStrike" kern="1200" cap="none" spc="0" normalizeH="0" baseline="0" noProof="0" dirty="0">
                <a:ln>
                  <a:noFill/>
                </a:ln>
                <a:solidFill>
                  <a:srgbClr val="000000"/>
                </a:solidFill>
                <a:effectLst/>
                <a:uLnTx/>
                <a:uFillTx/>
                <a:latin typeface="+mj-lt"/>
                <a:ea typeface="+mn-ea"/>
                <a:cs typeface="+mn-cs"/>
              </a:rPr>
              <a:t>Simplified IT operations</a:t>
            </a:r>
          </a:p>
          <a:p>
            <a:pPr marL="0" marR="0" lvl="0" indent="0" algn="l" defTabSz="914355" rtl="0" eaLnBrk="1" fontAlgn="auto" latinLnBrk="0" hangingPunct="1">
              <a:lnSpc>
                <a:spcPct val="90000"/>
              </a:lnSpc>
              <a:spcBef>
                <a:spcPts val="400"/>
              </a:spcBef>
              <a:spcAft>
                <a:spcPts val="0"/>
              </a:spcAft>
              <a:buClr>
                <a:srgbClr val="A30B1A"/>
              </a:buClr>
              <a:buSzTx/>
              <a:buFontTx/>
              <a:buNone/>
              <a:tabLst/>
              <a:defRPr/>
            </a:pPr>
            <a:r>
              <a:rPr kumimoji="0" lang="en-US" sz="1100" b="0" i="0" u="none" strike="noStrike" kern="1200" cap="none" spc="0" normalizeH="0" baseline="0" noProof="0" dirty="0">
                <a:ln>
                  <a:noFill/>
                </a:ln>
                <a:solidFill>
                  <a:srgbClr val="000000"/>
                </a:solidFill>
                <a:effectLst/>
                <a:uLnTx/>
                <a:uFillTx/>
                <a:ea typeface="+mn-ea"/>
                <a:cs typeface="+mn-cs"/>
              </a:rPr>
              <a:t>Converged, unified management across server, ETERNUS AF/DX storage and networking using a single interface</a:t>
            </a:r>
          </a:p>
        </p:txBody>
      </p:sp>
      <p:sp>
        <p:nvSpPr>
          <p:cNvPr id="8" name="Rechteck 30">
            <a:extLst>
              <a:ext uri="{FF2B5EF4-FFF2-40B4-BE49-F238E27FC236}">
                <a16:creationId xmlns:a16="http://schemas.microsoft.com/office/drawing/2014/main" id="{81ACEBD3-AB6F-A662-3F6B-4A29B5CDC0B9}"/>
              </a:ext>
            </a:extLst>
          </p:cNvPr>
          <p:cNvSpPr/>
          <p:nvPr>
            <p:custDataLst>
              <p:tags r:id="rId7"/>
            </p:custDataLst>
          </p:nvPr>
        </p:nvSpPr>
        <p:spPr bwMode="gray">
          <a:xfrm>
            <a:off x="1079936" y="2571750"/>
            <a:ext cx="2592000" cy="792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noAutofit/>
          </a:bodyPr>
          <a:lstStyle/>
          <a:p>
            <a:pPr marL="0" marR="0" lvl="0" indent="0" algn="l" defTabSz="914355" rtl="0" eaLnBrk="1" fontAlgn="auto" latinLnBrk="0" hangingPunct="1">
              <a:lnSpc>
                <a:spcPct val="90000"/>
              </a:lnSpc>
              <a:spcBef>
                <a:spcPts val="40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j-lt"/>
                <a:ea typeface="+mn-ea"/>
                <a:cs typeface="+mn-cs"/>
              </a:rPr>
              <a:t>Increased agility</a:t>
            </a:r>
          </a:p>
          <a:p>
            <a:pPr marL="0" marR="0" lvl="0" indent="0" algn="l" defTabSz="914355" rtl="0" eaLnBrk="1" fontAlgn="auto" latinLnBrk="0" hangingPunct="1">
              <a:lnSpc>
                <a:spcPct val="90000"/>
              </a:lnSpc>
              <a:spcBef>
                <a:spcPts val="40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ea typeface="+mn-ea"/>
                <a:cs typeface="+mn-cs"/>
              </a:rPr>
              <a:t>Intuitive software providing actionable insights leading to reduced customer response time</a:t>
            </a:r>
          </a:p>
        </p:txBody>
      </p:sp>
      <p:sp>
        <p:nvSpPr>
          <p:cNvPr id="9" name="Rechteck 31">
            <a:extLst>
              <a:ext uri="{FF2B5EF4-FFF2-40B4-BE49-F238E27FC236}">
                <a16:creationId xmlns:a16="http://schemas.microsoft.com/office/drawing/2014/main" id="{FDAB29CF-398D-D02C-B7A7-703F29837E10}"/>
              </a:ext>
            </a:extLst>
          </p:cNvPr>
          <p:cNvSpPr/>
          <p:nvPr>
            <p:custDataLst>
              <p:tags r:id="rId8"/>
            </p:custDataLst>
          </p:nvPr>
        </p:nvSpPr>
        <p:spPr bwMode="gray">
          <a:xfrm>
            <a:off x="1079936" y="3471914"/>
            <a:ext cx="2592000" cy="792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noAutofit/>
          </a:bodyPr>
          <a:lstStyle/>
          <a:p>
            <a:pPr marL="0" marR="0" lvl="0" indent="0" algn="l" defTabSz="914355" rtl="0" eaLnBrk="1" fontAlgn="auto" latinLnBrk="0" hangingPunct="1">
              <a:lnSpc>
                <a:spcPct val="90000"/>
              </a:lnSpc>
              <a:spcBef>
                <a:spcPts val="40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j-lt"/>
                <a:ea typeface="+mn-ea"/>
                <a:cs typeface="+mn-cs"/>
              </a:rPr>
              <a:t>Accelerate growth and innovation</a:t>
            </a:r>
          </a:p>
          <a:p>
            <a:pPr marL="0" marR="0" lvl="0" indent="0" algn="l" defTabSz="914355" rtl="0" eaLnBrk="1" fontAlgn="auto" latinLnBrk="0" hangingPunct="1">
              <a:lnSpc>
                <a:spcPct val="90000"/>
              </a:lnSpc>
              <a:spcBef>
                <a:spcPts val="40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ea typeface="+mn-ea"/>
                <a:cs typeface="+mn-cs"/>
              </a:rPr>
              <a:t>Streamlined delivery of IT services </a:t>
            </a:r>
            <a:br>
              <a:rPr kumimoji="0" lang="en-US" sz="1100" b="0" i="0" u="none" strike="noStrike" kern="1200" cap="none" spc="0" normalizeH="0" baseline="0" noProof="0" dirty="0">
                <a:ln>
                  <a:noFill/>
                </a:ln>
                <a:solidFill>
                  <a:srgbClr val="000000"/>
                </a:solidFill>
                <a:effectLst/>
                <a:uLnTx/>
                <a:uFillTx/>
                <a:ea typeface="+mn-ea"/>
                <a:cs typeface="+mn-cs"/>
              </a:rPr>
            </a:br>
            <a:r>
              <a:rPr kumimoji="0" lang="en-US" sz="1100" b="0" i="0" u="none" strike="noStrike" kern="1200" cap="none" spc="0" normalizeH="0" baseline="0" noProof="0" dirty="0">
                <a:ln>
                  <a:noFill/>
                </a:ln>
                <a:solidFill>
                  <a:srgbClr val="000000"/>
                </a:solidFill>
                <a:effectLst/>
                <a:uLnTx/>
                <a:uFillTx/>
                <a:ea typeface="+mn-ea"/>
                <a:cs typeface="+mn-cs"/>
              </a:rPr>
              <a:t>to speed the transition to hybrid </a:t>
            </a:r>
            <a:r>
              <a:rPr kumimoji="0" lang="en-US" sz="1100" b="0" i="0" u="none" strike="noStrike" kern="1200" cap="none" spc="0" normalizeH="0" baseline="0" noProof="0" dirty="0">
                <a:ln>
                  <a:noFill/>
                </a:ln>
                <a:solidFill>
                  <a:srgbClr val="FFFFFF"/>
                </a:solidFill>
                <a:effectLst/>
                <a:uLnTx/>
                <a:uFillTx/>
                <a:ea typeface="+mn-ea"/>
                <a:cs typeface="+mn-cs"/>
              </a:rPr>
              <a:t>cloud</a:t>
            </a:r>
          </a:p>
        </p:txBody>
      </p:sp>
      <p:sp>
        <p:nvSpPr>
          <p:cNvPr id="10" name="Rechteck 9">
            <a:extLst>
              <a:ext uri="{FF2B5EF4-FFF2-40B4-BE49-F238E27FC236}">
                <a16:creationId xmlns:a16="http://schemas.microsoft.com/office/drawing/2014/main" id="{E6FA3C84-00B9-83F6-90BA-8B7DD3B76DD0}"/>
              </a:ext>
            </a:extLst>
          </p:cNvPr>
          <p:cNvSpPr/>
          <p:nvPr/>
        </p:nvSpPr>
        <p:spPr bwMode="gray">
          <a:xfrm>
            <a:off x="-1" y="4371990"/>
            <a:ext cx="9144001" cy="360000"/>
          </a:xfrm>
          <a:prstGeom prst="rect">
            <a:avLst/>
          </a:prstGeom>
          <a:solidFill>
            <a:srgbClr val="EFEFEF"/>
          </a:solidFill>
          <a:ln w="9525" cap="flat" cmpd="sng" algn="ctr">
            <a:noFill/>
            <a:prstDash val="solid"/>
            <a:miter lim="800000"/>
          </a:ln>
          <a:effectLst/>
        </p:spPr>
        <p:txBody>
          <a:bodyPr lIns="288000" rIns="288000" rtlCol="0" anchor="ctr" anchorCtr="0">
            <a:noAutofit/>
          </a:bodyPr>
          <a:lstStyle>
            <a:defPPr>
              <a:defRPr lang="de-DE"/>
            </a:defPPr>
            <a:lvl1pPr marL="0" algn="l" defTabSz="914296" rtl="0" eaLnBrk="1" latinLnBrk="0" hangingPunct="1">
              <a:defRPr sz="1800" kern="1200">
                <a:solidFill>
                  <a:schemeClr val="lt1"/>
                </a:solidFill>
                <a:latin typeface="+mn-lt"/>
                <a:ea typeface="+mn-ea"/>
                <a:cs typeface="+mn-cs"/>
              </a:defRPr>
            </a:lvl1pPr>
            <a:lvl2pPr marL="457148" algn="l" defTabSz="914296" rtl="0" eaLnBrk="1" latinLnBrk="0" hangingPunct="1">
              <a:defRPr sz="1800" kern="1200">
                <a:solidFill>
                  <a:schemeClr val="lt1"/>
                </a:solidFill>
                <a:latin typeface="+mn-lt"/>
                <a:ea typeface="+mn-ea"/>
                <a:cs typeface="+mn-cs"/>
              </a:defRPr>
            </a:lvl2pPr>
            <a:lvl3pPr marL="914296" algn="l" defTabSz="914296" rtl="0" eaLnBrk="1" latinLnBrk="0" hangingPunct="1">
              <a:defRPr sz="1800" kern="1200">
                <a:solidFill>
                  <a:schemeClr val="lt1"/>
                </a:solidFill>
                <a:latin typeface="+mn-lt"/>
                <a:ea typeface="+mn-ea"/>
                <a:cs typeface="+mn-cs"/>
              </a:defRPr>
            </a:lvl3pPr>
            <a:lvl4pPr marL="1371444" algn="l" defTabSz="914296" rtl="0" eaLnBrk="1" latinLnBrk="0" hangingPunct="1">
              <a:defRPr sz="1800" kern="1200">
                <a:solidFill>
                  <a:schemeClr val="lt1"/>
                </a:solidFill>
                <a:latin typeface="+mn-lt"/>
                <a:ea typeface="+mn-ea"/>
                <a:cs typeface="+mn-cs"/>
              </a:defRPr>
            </a:lvl4pPr>
            <a:lvl5pPr marL="1828592" algn="l" defTabSz="914296" rtl="0" eaLnBrk="1" latinLnBrk="0" hangingPunct="1">
              <a:defRPr sz="1800" kern="1200">
                <a:solidFill>
                  <a:schemeClr val="lt1"/>
                </a:solidFill>
                <a:latin typeface="+mn-lt"/>
                <a:ea typeface="+mn-ea"/>
                <a:cs typeface="+mn-cs"/>
              </a:defRPr>
            </a:lvl5pPr>
            <a:lvl6pPr marL="2285740" algn="l" defTabSz="914296" rtl="0" eaLnBrk="1" latinLnBrk="0" hangingPunct="1">
              <a:defRPr sz="1800" kern="1200">
                <a:solidFill>
                  <a:schemeClr val="lt1"/>
                </a:solidFill>
                <a:latin typeface="+mn-lt"/>
                <a:ea typeface="+mn-ea"/>
                <a:cs typeface="+mn-cs"/>
              </a:defRPr>
            </a:lvl6pPr>
            <a:lvl7pPr marL="2742888" algn="l" defTabSz="914296" rtl="0" eaLnBrk="1" latinLnBrk="0" hangingPunct="1">
              <a:defRPr sz="1800" kern="1200">
                <a:solidFill>
                  <a:schemeClr val="lt1"/>
                </a:solidFill>
                <a:latin typeface="+mn-lt"/>
                <a:ea typeface="+mn-ea"/>
                <a:cs typeface="+mn-cs"/>
              </a:defRPr>
            </a:lvl7pPr>
            <a:lvl8pPr marL="3200036" algn="l" defTabSz="914296" rtl="0" eaLnBrk="1" latinLnBrk="0" hangingPunct="1">
              <a:defRPr sz="1800" kern="1200">
                <a:solidFill>
                  <a:schemeClr val="lt1"/>
                </a:solidFill>
                <a:latin typeface="+mn-lt"/>
                <a:ea typeface="+mn-ea"/>
                <a:cs typeface="+mn-cs"/>
              </a:defRPr>
            </a:lvl8pPr>
            <a:lvl9pPr marL="3657184" algn="l" defTabSz="914296" rtl="0" eaLnBrk="1" latinLnBrk="0" hangingPunct="1">
              <a:defRPr sz="1800" kern="1200">
                <a:solidFill>
                  <a:schemeClr val="lt1"/>
                </a:solidFill>
                <a:latin typeface="+mn-lt"/>
                <a:ea typeface="+mn-ea"/>
                <a:cs typeface="+mn-cs"/>
              </a:defRPr>
            </a:lvl9pPr>
          </a:lstStyle>
          <a:p>
            <a:pPr marL="0" marR="0" lvl="0" indent="0" algn="ctr" defTabSz="914296"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Fujitsu Infinity Pro Bold"/>
                <a:ea typeface="+mn-ea"/>
                <a:cs typeface="+mn-cs"/>
              </a:rPr>
              <a:t>Upgrade from ISM Essential to ISM Advanced to take advantage of robust datacenter management capabilities.</a:t>
            </a:r>
          </a:p>
        </p:txBody>
      </p:sp>
      <p:sp>
        <p:nvSpPr>
          <p:cNvPr id="15" name="Freeform: Shape 25">
            <a:extLst>
              <a:ext uri="{FF2B5EF4-FFF2-40B4-BE49-F238E27FC236}">
                <a16:creationId xmlns:a16="http://schemas.microsoft.com/office/drawing/2014/main" id="{0D1C357E-681E-EAC1-A7BA-F864D44D5E59}"/>
              </a:ext>
            </a:extLst>
          </p:cNvPr>
          <p:cNvSpPr>
            <a:spLocks noChangeAspect="1"/>
          </p:cNvSpPr>
          <p:nvPr>
            <p:custDataLst>
              <p:tags r:id="rId9"/>
            </p:custDataLst>
          </p:nvPr>
        </p:nvSpPr>
        <p:spPr bwMode="gray">
          <a:xfrm>
            <a:off x="287852" y="1743650"/>
            <a:ext cx="648000" cy="648000"/>
          </a:xfrm>
          <a:prstGeom prst="ellipse">
            <a:avLst/>
          </a:prstGeom>
          <a:gradFill>
            <a:gsLst>
              <a:gs pos="30000">
                <a:srgbClr val="FF8000"/>
              </a:gs>
              <a:gs pos="100000">
                <a:srgbClr val="FFE700"/>
              </a:gs>
            </a:gsLst>
            <a:lin ang="5400000" scaled="0"/>
          </a:gradFill>
          <a:ln w="9525" cap="flat">
            <a:noFill/>
            <a:prstDash val="solid"/>
            <a:miter/>
          </a:ln>
        </p:spPr>
        <p:txBody>
          <a:bodyPr rtlCol="0" anchor="ctr">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7" name="Freeform: Shape 25">
            <a:extLst>
              <a:ext uri="{FF2B5EF4-FFF2-40B4-BE49-F238E27FC236}">
                <a16:creationId xmlns:a16="http://schemas.microsoft.com/office/drawing/2014/main" id="{D819671F-A07B-880C-551F-60579A49EDE2}"/>
              </a:ext>
            </a:extLst>
          </p:cNvPr>
          <p:cNvSpPr>
            <a:spLocks noChangeAspect="1"/>
          </p:cNvSpPr>
          <p:nvPr>
            <p:custDataLst>
              <p:tags r:id="rId10"/>
            </p:custDataLst>
          </p:nvPr>
        </p:nvSpPr>
        <p:spPr bwMode="gray">
          <a:xfrm>
            <a:off x="287595" y="2643469"/>
            <a:ext cx="648000" cy="648000"/>
          </a:xfrm>
          <a:prstGeom prst="ellipse">
            <a:avLst/>
          </a:prstGeom>
          <a:gradFill>
            <a:gsLst>
              <a:gs pos="30000">
                <a:srgbClr val="FF8000"/>
              </a:gs>
              <a:gs pos="100000">
                <a:srgbClr val="FFE700"/>
              </a:gs>
            </a:gsLst>
            <a:lin ang="5400000" scaled="0"/>
          </a:gradFill>
          <a:ln w="9525" cap="flat">
            <a:noFill/>
            <a:prstDash val="solid"/>
            <a:miter/>
          </a:ln>
        </p:spPr>
        <p:txBody>
          <a:bodyPr rtlCol="0" anchor="ctr">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8" name="Freeform: Shape 25">
            <a:extLst>
              <a:ext uri="{FF2B5EF4-FFF2-40B4-BE49-F238E27FC236}">
                <a16:creationId xmlns:a16="http://schemas.microsoft.com/office/drawing/2014/main" id="{C4903743-9835-8DBD-FD22-69BC7169FC79}"/>
              </a:ext>
            </a:extLst>
          </p:cNvPr>
          <p:cNvSpPr>
            <a:spLocks noChangeAspect="1"/>
          </p:cNvSpPr>
          <p:nvPr>
            <p:custDataLst>
              <p:tags r:id="rId11"/>
            </p:custDataLst>
          </p:nvPr>
        </p:nvSpPr>
        <p:spPr bwMode="gray">
          <a:xfrm>
            <a:off x="287852" y="3543914"/>
            <a:ext cx="648000" cy="648000"/>
          </a:xfrm>
          <a:prstGeom prst="ellipse">
            <a:avLst/>
          </a:prstGeom>
          <a:gradFill>
            <a:gsLst>
              <a:gs pos="30000">
                <a:srgbClr val="FF8000"/>
              </a:gs>
              <a:gs pos="100000">
                <a:srgbClr val="FFE700"/>
              </a:gs>
            </a:gsLst>
            <a:lin ang="5400000" scaled="0"/>
          </a:gradFill>
          <a:ln w="9525" cap="flat">
            <a:noFill/>
            <a:prstDash val="solid"/>
            <a:miter/>
          </a:ln>
        </p:spPr>
        <p:txBody>
          <a:bodyPr rtlCol="0" anchor="ctr">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20" name="Rounded Rectangle 3">
            <a:extLst>
              <a:ext uri="{FF2B5EF4-FFF2-40B4-BE49-F238E27FC236}">
                <a16:creationId xmlns:a16="http://schemas.microsoft.com/office/drawing/2014/main" id="{7763E05C-25A4-A965-F328-2C70224AF768}"/>
              </a:ext>
            </a:extLst>
          </p:cNvPr>
          <p:cNvSpPr/>
          <p:nvPr>
            <p:custDataLst>
              <p:tags r:id="rId12"/>
            </p:custDataLst>
          </p:nvPr>
        </p:nvSpPr>
        <p:spPr bwMode="gray">
          <a:xfrm>
            <a:off x="6502704" y="1599802"/>
            <a:ext cx="1440000" cy="1440000"/>
          </a:xfrm>
          <a:prstGeom prst="ellipse">
            <a:avLst/>
          </a:prstGeom>
          <a:noFill/>
          <a:ln w="9525" cap="flat" cmpd="sng" algn="ctr">
            <a:noFill/>
            <a:prstDash val="solid"/>
          </a:ln>
          <a:effectLst/>
        </p:spPr>
        <p:txBody>
          <a:bodyPr wrap="none" lIns="68580" tIns="34290" rIns="68580" bIns="34290" rtlCol="0" anchor="ctr" anchorCtr="0">
            <a:noAutofit/>
          </a:bodyPr>
          <a:lstStyle/>
          <a:p>
            <a:pPr marL="0" marR="0" lvl="0" indent="0" algn="ctr" defTabSz="914378" eaLnBrk="1" fontAlgn="auto" latinLnBrk="0" hangingPunct="1">
              <a:lnSpc>
                <a:spcPct val="90000"/>
              </a:lnSpc>
              <a:spcBef>
                <a:spcPts val="0"/>
              </a:spcBef>
              <a:spcAft>
                <a:spcPts val="0"/>
              </a:spcAft>
              <a:buClrTx/>
              <a:buSzTx/>
              <a:buFontTx/>
              <a:buNone/>
              <a:tabLst/>
              <a:defRPr/>
            </a:pPr>
            <a:r>
              <a:rPr kumimoji="0" lang="en-US" sz="1200" i="0" u="none" strike="noStrike" kern="0" cap="none" spc="0" normalizeH="0" baseline="0" noProof="0" dirty="0">
                <a:ln>
                  <a:noFill/>
                </a:ln>
                <a:effectLst/>
                <a:uLnTx/>
                <a:uFillTx/>
                <a:latin typeface="+mj-lt"/>
                <a:ea typeface="+mn-ea"/>
                <a:cs typeface="+mn-cs"/>
              </a:rPr>
              <a:t>Fujitsu </a:t>
            </a:r>
            <a:br>
              <a:rPr kumimoji="0" lang="en-US" sz="1200" i="0" u="none" strike="noStrike" kern="0" cap="none" spc="0" normalizeH="0" baseline="0" noProof="0" dirty="0">
                <a:ln>
                  <a:noFill/>
                </a:ln>
                <a:effectLst/>
                <a:uLnTx/>
                <a:uFillTx/>
                <a:latin typeface="+mj-lt"/>
                <a:ea typeface="+mn-ea"/>
                <a:cs typeface="+mn-cs"/>
              </a:rPr>
            </a:br>
            <a:r>
              <a:rPr kumimoji="0" lang="en-US" sz="1200" i="0" u="none" strike="noStrike" kern="0" cap="none" spc="0" normalizeH="0" baseline="0" noProof="0" dirty="0">
                <a:ln>
                  <a:noFill/>
                </a:ln>
                <a:effectLst/>
                <a:uLnTx/>
                <a:uFillTx/>
                <a:latin typeface="+mj-lt"/>
                <a:ea typeface="+mn-ea"/>
                <a:cs typeface="+mn-cs"/>
              </a:rPr>
              <a:t>Software</a:t>
            </a:r>
            <a:br>
              <a:rPr kumimoji="0" lang="en-US" sz="1200" i="0" u="none" strike="noStrike" kern="0" cap="none" spc="0" normalizeH="0" baseline="0" noProof="0" dirty="0">
                <a:ln>
                  <a:noFill/>
                </a:ln>
                <a:effectLst/>
                <a:uLnTx/>
                <a:uFillTx/>
                <a:latin typeface="+mj-lt"/>
                <a:ea typeface="+mn-ea"/>
                <a:cs typeface="+mn-cs"/>
              </a:rPr>
            </a:br>
            <a:r>
              <a:rPr kumimoji="0" lang="en-US" sz="1200" i="0" u="none" strike="noStrike" kern="0" cap="none" spc="0" normalizeH="0" baseline="0" noProof="0" dirty="0">
                <a:ln>
                  <a:noFill/>
                </a:ln>
                <a:effectLst/>
                <a:uLnTx/>
                <a:uFillTx/>
                <a:latin typeface="+mj-lt"/>
                <a:ea typeface="+mn-ea"/>
                <a:cs typeface="+mn-cs"/>
              </a:rPr>
              <a:t>Infrastructure</a:t>
            </a:r>
            <a:br>
              <a:rPr kumimoji="0" lang="en-US" sz="1200" i="0" u="none" strike="noStrike" kern="0" cap="none" spc="0" normalizeH="0" baseline="0" noProof="0" dirty="0">
                <a:ln>
                  <a:noFill/>
                </a:ln>
                <a:effectLst/>
                <a:uLnTx/>
                <a:uFillTx/>
                <a:latin typeface="+mj-lt"/>
                <a:ea typeface="+mn-ea"/>
                <a:cs typeface="+mn-cs"/>
              </a:rPr>
            </a:br>
            <a:r>
              <a:rPr kumimoji="0" lang="en-US" sz="1200" i="0" u="none" strike="noStrike" kern="0" cap="none" spc="0" normalizeH="0" baseline="0" noProof="0" dirty="0">
                <a:ln>
                  <a:noFill/>
                </a:ln>
                <a:effectLst/>
                <a:uLnTx/>
                <a:uFillTx/>
                <a:latin typeface="+mj-lt"/>
                <a:ea typeface="+mn-ea"/>
                <a:cs typeface="+mn-cs"/>
              </a:rPr>
              <a:t>Manager (ISM)</a:t>
            </a:r>
          </a:p>
        </p:txBody>
      </p:sp>
      <p:grpSp>
        <p:nvGrpSpPr>
          <p:cNvPr id="143" name="Gruppieren 878">
            <a:extLst>
              <a:ext uri="{FF2B5EF4-FFF2-40B4-BE49-F238E27FC236}">
                <a16:creationId xmlns:a16="http://schemas.microsoft.com/office/drawing/2014/main" id="{13DD6FDA-57F7-CDD5-A66D-9F995DB539B0}"/>
              </a:ext>
            </a:extLst>
          </p:cNvPr>
          <p:cNvGrpSpPr/>
          <p:nvPr>
            <p:custDataLst>
              <p:tags r:id="rId13"/>
            </p:custDataLst>
          </p:nvPr>
        </p:nvGrpSpPr>
        <p:grpSpPr bwMode="gray">
          <a:xfrm rot="20989713">
            <a:off x="5572418" y="808238"/>
            <a:ext cx="3332526" cy="3050287"/>
            <a:chOff x="5153024" y="1055688"/>
            <a:chExt cx="3803647" cy="3497496"/>
          </a:xfrm>
        </p:grpSpPr>
        <p:sp>
          <p:nvSpPr>
            <p:cNvPr id="150" name="Freeform 6">
              <a:extLst>
                <a:ext uri="{FF2B5EF4-FFF2-40B4-BE49-F238E27FC236}">
                  <a16:creationId xmlns:a16="http://schemas.microsoft.com/office/drawing/2014/main" id="{BC46716F-C89A-5D9E-8785-6688162CB789}"/>
                </a:ext>
              </a:extLst>
            </p:cNvPr>
            <p:cNvSpPr>
              <a:spLocks/>
            </p:cNvSpPr>
            <p:nvPr/>
          </p:nvSpPr>
          <p:spPr bwMode="gray">
            <a:xfrm>
              <a:off x="7016745" y="1055689"/>
              <a:ext cx="1216024" cy="1166812"/>
            </a:xfrm>
            <a:custGeom>
              <a:avLst/>
              <a:gdLst>
                <a:gd name="T0" fmla="*/ 6385 w 6385"/>
                <a:gd name="T1" fmla="*/ 2324 h 6128"/>
                <a:gd name="T2" fmla="*/ 0 w 6385"/>
                <a:gd name="T3" fmla="*/ 0 h 6128"/>
                <a:gd name="T4" fmla="*/ 0 w 6385"/>
                <a:gd name="T5" fmla="*/ 4966 h 6128"/>
                <a:gd name="T6" fmla="*/ 3193 w 6385"/>
                <a:gd name="T7" fmla="*/ 6128 h 6128"/>
                <a:gd name="T8" fmla="*/ 6385 w 6385"/>
                <a:gd name="T9" fmla="*/ 2324 h 6128"/>
              </a:gdLst>
              <a:ahLst/>
              <a:cxnLst>
                <a:cxn ang="0">
                  <a:pos x="T0" y="T1"/>
                </a:cxn>
                <a:cxn ang="0">
                  <a:pos x="T2" y="T3"/>
                </a:cxn>
                <a:cxn ang="0">
                  <a:pos x="T4" y="T5"/>
                </a:cxn>
                <a:cxn ang="0">
                  <a:pos x="T6" y="T7"/>
                </a:cxn>
                <a:cxn ang="0">
                  <a:pos x="T8" y="T9"/>
                </a:cxn>
              </a:cxnLst>
              <a:rect l="0" t="0" r="r" b="b"/>
              <a:pathLst>
                <a:path w="6385" h="6128">
                  <a:moveTo>
                    <a:pt x="6385" y="2324"/>
                  </a:moveTo>
                  <a:cubicBezTo>
                    <a:pt x="4596" y="823"/>
                    <a:pt x="2336" y="0"/>
                    <a:pt x="0" y="0"/>
                  </a:cubicBezTo>
                  <a:lnTo>
                    <a:pt x="0" y="4966"/>
                  </a:lnTo>
                  <a:cubicBezTo>
                    <a:pt x="1168" y="4966"/>
                    <a:pt x="2298" y="5378"/>
                    <a:pt x="3193" y="6128"/>
                  </a:cubicBezTo>
                  <a:lnTo>
                    <a:pt x="6385" y="2324"/>
                  </a:lnTo>
                  <a:close/>
                </a:path>
              </a:pathLst>
            </a:custGeom>
            <a:solidFill>
              <a:srgbClr val="EFEFEF"/>
            </a:solidFill>
            <a:ln w="19050">
              <a:solidFill>
                <a:srgbClr val="FFFFFF"/>
              </a:solidFill>
              <a:prstDash val="solid"/>
              <a:round/>
              <a:headEnd/>
              <a:tailEnd/>
            </a:ln>
          </p:spPr>
          <p:txBody>
            <a:bodyPr vert="horz" wrap="square" lIns="121920" tIns="60960" rIns="121920" bIns="60960" numCol="1" anchor="t" anchorCtr="0" compatLnSpc="1">
              <a:prstTxWarp prst="textNoShape">
                <a:avLst/>
              </a:prstTxWarp>
              <a:noAutofit/>
            </a:bodyPr>
            <a:lstStyle/>
            <a:p>
              <a:pPr marL="0" marR="0" lvl="0" indent="0" defTabSz="914355" eaLnBrk="1" fontAlgn="auto" latinLnBrk="0" hangingPunct="1">
                <a:lnSpc>
                  <a:spcPct val="90000"/>
                </a:lnSpc>
                <a:spcBef>
                  <a:spcPts val="0"/>
                </a:spcBef>
                <a:spcAft>
                  <a:spcPts val="0"/>
                </a:spcAft>
                <a:buClrTx/>
                <a:buSzTx/>
                <a:buFontTx/>
                <a:buNone/>
                <a:tabLst/>
                <a:defRPr/>
              </a:pPr>
              <a:endParaRPr kumimoji="0" lang="en-US" sz="800" i="0" u="none" strike="noStrike" kern="0" cap="none" spc="0" normalizeH="0" baseline="0" noProof="0" dirty="0">
                <a:ln>
                  <a:noFill/>
                </a:ln>
                <a:effectLst/>
                <a:uLnTx/>
                <a:uFillTx/>
              </a:endParaRPr>
            </a:p>
          </p:txBody>
        </p:sp>
        <p:sp>
          <p:nvSpPr>
            <p:cNvPr id="151" name="Freeform 7">
              <a:extLst>
                <a:ext uri="{FF2B5EF4-FFF2-40B4-BE49-F238E27FC236}">
                  <a16:creationId xmlns:a16="http://schemas.microsoft.com/office/drawing/2014/main" id="{13B9813B-12EE-9B5D-81EB-A401715CA6F7}"/>
                </a:ext>
              </a:extLst>
            </p:cNvPr>
            <p:cNvSpPr>
              <a:spLocks/>
            </p:cNvSpPr>
            <p:nvPr/>
          </p:nvSpPr>
          <p:spPr bwMode="gray">
            <a:xfrm>
              <a:off x="7624759" y="1497014"/>
              <a:ext cx="1254124" cy="1285875"/>
            </a:xfrm>
            <a:custGeom>
              <a:avLst/>
              <a:gdLst>
                <a:gd name="T0" fmla="*/ 6590 w 6590"/>
                <a:gd name="T1" fmla="*/ 5884 h 6747"/>
                <a:gd name="T2" fmla="*/ 3192 w 6590"/>
                <a:gd name="T3" fmla="*/ 0 h 6747"/>
                <a:gd name="T4" fmla="*/ 0 w 6590"/>
                <a:gd name="T5" fmla="*/ 3804 h 6747"/>
                <a:gd name="T6" fmla="*/ 1699 w 6590"/>
                <a:gd name="T7" fmla="*/ 6747 h 6747"/>
                <a:gd name="T8" fmla="*/ 6590 w 6590"/>
                <a:gd name="T9" fmla="*/ 5884 h 6747"/>
              </a:gdLst>
              <a:ahLst/>
              <a:cxnLst>
                <a:cxn ang="0">
                  <a:pos x="T0" y="T1"/>
                </a:cxn>
                <a:cxn ang="0">
                  <a:pos x="T2" y="T3"/>
                </a:cxn>
                <a:cxn ang="0">
                  <a:pos x="T4" y="T5"/>
                </a:cxn>
                <a:cxn ang="0">
                  <a:pos x="T6" y="T7"/>
                </a:cxn>
                <a:cxn ang="0">
                  <a:pos x="T8" y="T9"/>
                </a:cxn>
              </a:cxnLst>
              <a:rect l="0" t="0" r="r" b="b"/>
              <a:pathLst>
                <a:path w="6590" h="6747">
                  <a:moveTo>
                    <a:pt x="6590" y="5884"/>
                  </a:moveTo>
                  <a:cubicBezTo>
                    <a:pt x="6184" y="3584"/>
                    <a:pt x="4981" y="1501"/>
                    <a:pt x="3192" y="0"/>
                  </a:cubicBezTo>
                  <a:lnTo>
                    <a:pt x="0" y="3804"/>
                  </a:lnTo>
                  <a:cubicBezTo>
                    <a:pt x="894" y="4555"/>
                    <a:pt x="1496" y="5597"/>
                    <a:pt x="1699" y="6747"/>
                  </a:cubicBezTo>
                  <a:lnTo>
                    <a:pt x="6590" y="5884"/>
                  </a:lnTo>
                  <a:close/>
                </a:path>
              </a:pathLst>
            </a:custGeom>
            <a:solidFill>
              <a:srgbClr val="EFEFEF"/>
            </a:solidFill>
            <a:ln w="19050">
              <a:solidFill>
                <a:srgbClr val="FFFFFF"/>
              </a:solidFill>
              <a:prstDash val="solid"/>
              <a:round/>
              <a:headEnd/>
              <a:tailEnd/>
            </a:ln>
          </p:spPr>
          <p:txBody>
            <a:bodyPr vert="horz" wrap="square" lIns="121920" tIns="60960" rIns="121920" bIns="60960" numCol="1" anchor="t" anchorCtr="0" compatLnSpc="1">
              <a:prstTxWarp prst="textNoShape">
                <a:avLst/>
              </a:prstTxWarp>
              <a:noAutofit/>
            </a:bodyPr>
            <a:lstStyle/>
            <a:p>
              <a:pPr marL="0" marR="0" lvl="0" indent="0" defTabSz="914355" eaLnBrk="1" fontAlgn="auto" latinLnBrk="0" hangingPunct="1">
                <a:lnSpc>
                  <a:spcPct val="90000"/>
                </a:lnSpc>
                <a:spcBef>
                  <a:spcPts val="0"/>
                </a:spcBef>
                <a:spcAft>
                  <a:spcPts val="0"/>
                </a:spcAft>
                <a:buClrTx/>
                <a:buSzTx/>
                <a:buFontTx/>
                <a:buNone/>
                <a:tabLst/>
                <a:defRPr/>
              </a:pPr>
              <a:endParaRPr kumimoji="0" lang="en-US" sz="800" i="0" u="none" strike="noStrike" kern="0" cap="none" spc="0" normalizeH="0" baseline="0" noProof="0" dirty="0">
                <a:ln>
                  <a:noFill/>
                </a:ln>
                <a:effectLst/>
                <a:uLnTx/>
                <a:uFillTx/>
              </a:endParaRPr>
            </a:p>
          </p:txBody>
        </p:sp>
        <p:sp>
          <p:nvSpPr>
            <p:cNvPr id="152" name="Freeform 8">
              <a:extLst>
                <a:ext uri="{FF2B5EF4-FFF2-40B4-BE49-F238E27FC236}">
                  <a16:creationId xmlns:a16="http://schemas.microsoft.com/office/drawing/2014/main" id="{D41E41C9-0821-C332-DC9B-56ABE1A54683}"/>
                </a:ext>
              </a:extLst>
            </p:cNvPr>
            <p:cNvSpPr>
              <a:spLocks/>
            </p:cNvSpPr>
            <p:nvPr/>
          </p:nvSpPr>
          <p:spPr bwMode="gray">
            <a:xfrm>
              <a:off x="7835896" y="2617788"/>
              <a:ext cx="1120775" cy="1274762"/>
            </a:xfrm>
            <a:custGeom>
              <a:avLst/>
              <a:gdLst>
                <a:gd name="T0" fmla="*/ 4301 w 5886"/>
                <a:gd name="T1" fmla="*/ 6692 h 6692"/>
                <a:gd name="T2" fmla="*/ 5481 w 5886"/>
                <a:gd name="T3" fmla="*/ 0 h 6692"/>
                <a:gd name="T4" fmla="*/ 590 w 5886"/>
                <a:gd name="T5" fmla="*/ 863 h 6692"/>
                <a:gd name="T6" fmla="*/ 0 w 5886"/>
                <a:gd name="T7" fmla="*/ 4208 h 6692"/>
                <a:gd name="T8" fmla="*/ 4301 w 5886"/>
                <a:gd name="T9" fmla="*/ 6692 h 6692"/>
              </a:gdLst>
              <a:ahLst/>
              <a:cxnLst>
                <a:cxn ang="0">
                  <a:pos x="T0" y="T1"/>
                </a:cxn>
                <a:cxn ang="0">
                  <a:pos x="T2" y="T3"/>
                </a:cxn>
                <a:cxn ang="0">
                  <a:pos x="T4" y="T5"/>
                </a:cxn>
                <a:cxn ang="0">
                  <a:pos x="T6" y="T7"/>
                </a:cxn>
                <a:cxn ang="0">
                  <a:pos x="T8" y="T9"/>
                </a:cxn>
              </a:cxnLst>
              <a:rect l="0" t="0" r="r" b="b"/>
              <a:pathLst>
                <a:path w="5886" h="6692">
                  <a:moveTo>
                    <a:pt x="4301" y="6692"/>
                  </a:moveTo>
                  <a:cubicBezTo>
                    <a:pt x="5469" y="4669"/>
                    <a:pt x="5886" y="2300"/>
                    <a:pt x="5481" y="0"/>
                  </a:cubicBezTo>
                  <a:lnTo>
                    <a:pt x="590" y="863"/>
                  </a:lnTo>
                  <a:cubicBezTo>
                    <a:pt x="792" y="2013"/>
                    <a:pt x="584" y="3197"/>
                    <a:pt x="0" y="4208"/>
                  </a:cubicBezTo>
                  <a:lnTo>
                    <a:pt x="4301" y="6692"/>
                  </a:lnTo>
                  <a:close/>
                </a:path>
              </a:pathLst>
            </a:custGeom>
            <a:solidFill>
              <a:srgbClr val="EFEFEF"/>
            </a:solidFill>
            <a:ln w="19050">
              <a:solidFill>
                <a:srgbClr val="FFFFFF"/>
              </a:solidFill>
              <a:prstDash val="solid"/>
              <a:round/>
              <a:headEnd/>
              <a:tailEnd/>
            </a:ln>
          </p:spPr>
          <p:txBody>
            <a:bodyPr vert="horz" wrap="square" lIns="121920" tIns="60960" rIns="121920" bIns="60960" numCol="1" anchor="t" anchorCtr="0" compatLnSpc="1">
              <a:prstTxWarp prst="textNoShape">
                <a:avLst/>
              </a:prstTxWarp>
              <a:noAutofit/>
            </a:bodyPr>
            <a:lstStyle/>
            <a:p>
              <a:pPr defTabSz="914355">
                <a:lnSpc>
                  <a:spcPct val="90000"/>
                </a:lnSpc>
              </a:pPr>
              <a:endParaRPr lang="en-US" sz="800" kern="0" dirty="0"/>
            </a:p>
          </p:txBody>
        </p:sp>
        <p:sp>
          <p:nvSpPr>
            <p:cNvPr id="153" name="Freeform 10">
              <a:extLst>
                <a:ext uri="{FF2B5EF4-FFF2-40B4-BE49-F238E27FC236}">
                  <a16:creationId xmlns:a16="http://schemas.microsoft.com/office/drawing/2014/main" id="{C637465C-5355-BE63-0CAE-145488680294}"/>
                </a:ext>
              </a:extLst>
            </p:cNvPr>
            <p:cNvSpPr>
              <a:spLocks/>
            </p:cNvSpPr>
            <p:nvPr/>
          </p:nvSpPr>
          <p:spPr bwMode="gray">
            <a:xfrm rot="19212158">
              <a:off x="7275123" y="3511784"/>
              <a:ext cx="1293812" cy="1041400"/>
            </a:xfrm>
            <a:custGeom>
              <a:avLst/>
              <a:gdLst>
                <a:gd name="T0" fmla="*/ 0 w 6795"/>
                <a:gd name="T1" fmla="*/ 4667 h 5466"/>
                <a:gd name="T2" fmla="*/ 6795 w 6795"/>
                <a:gd name="T3" fmla="*/ 4667 h 5466"/>
                <a:gd name="T4" fmla="*/ 5096 w 6795"/>
                <a:gd name="T5" fmla="*/ 0 h 5466"/>
                <a:gd name="T6" fmla="*/ 1699 w 6795"/>
                <a:gd name="T7" fmla="*/ 0 h 5466"/>
                <a:gd name="T8" fmla="*/ 0 w 6795"/>
                <a:gd name="T9" fmla="*/ 4667 h 5466"/>
              </a:gdLst>
              <a:ahLst/>
              <a:cxnLst>
                <a:cxn ang="0">
                  <a:pos x="T0" y="T1"/>
                </a:cxn>
                <a:cxn ang="0">
                  <a:pos x="T2" y="T3"/>
                </a:cxn>
                <a:cxn ang="0">
                  <a:pos x="T4" y="T5"/>
                </a:cxn>
                <a:cxn ang="0">
                  <a:pos x="T6" y="T7"/>
                </a:cxn>
                <a:cxn ang="0">
                  <a:pos x="T8" y="T9"/>
                </a:cxn>
              </a:cxnLst>
              <a:rect l="0" t="0" r="r" b="b"/>
              <a:pathLst>
                <a:path w="6795" h="5466">
                  <a:moveTo>
                    <a:pt x="0" y="4667"/>
                  </a:moveTo>
                  <a:cubicBezTo>
                    <a:pt x="2195" y="5466"/>
                    <a:pt x="4600" y="5466"/>
                    <a:pt x="6795" y="4667"/>
                  </a:cubicBezTo>
                  <a:lnTo>
                    <a:pt x="5096" y="0"/>
                  </a:lnTo>
                  <a:cubicBezTo>
                    <a:pt x="3999" y="400"/>
                    <a:pt x="2796" y="400"/>
                    <a:pt x="1699" y="0"/>
                  </a:cubicBezTo>
                  <a:lnTo>
                    <a:pt x="0" y="4667"/>
                  </a:lnTo>
                  <a:close/>
                </a:path>
              </a:pathLst>
            </a:custGeom>
            <a:gradFill>
              <a:gsLst>
                <a:gs pos="29000">
                  <a:srgbClr val="EFEFEF"/>
                </a:gs>
                <a:gs pos="73000">
                  <a:srgbClr val="FFFFFF"/>
                </a:gs>
              </a:gsLst>
              <a:lin ang="10200000" scaled="0"/>
            </a:gradFill>
            <a:ln w="19050">
              <a:solidFill>
                <a:srgbClr val="FFFFFF"/>
              </a:solidFill>
              <a:prstDash val="solid"/>
              <a:round/>
              <a:headEnd/>
              <a:tailEnd/>
            </a:ln>
          </p:spPr>
          <p:txBody>
            <a:bodyPr vert="horz" wrap="square" lIns="121920" tIns="60960" rIns="121920" bIns="60960" numCol="1" anchor="t" anchorCtr="0" compatLnSpc="1">
              <a:prstTxWarp prst="textNoShape">
                <a:avLst/>
              </a:prstTxWarp>
              <a:noAutofit/>
            </a:bodyPr>
            <a:lstStyle/>
            <a:p>
              <a:pPr marL="0" marR="0" lvl="0" indent="0" defTabSz="914355" eaLnBrk="1" fontAlgn="auto" latinLnBrk="0" hangingPunct="1">
                <a:lnSpc>
                  <a:spcPct val="90000"/>
                </a:lnSpc>
                <a:spcBef>
                  <a:spcPts val="0"/>
                </a:spcBef>
                <a:spcAft>
                  <a:spcPts val="0"/>
                </a:spcAft>
                <a:buClrTx/>
                <a:buSzTx/>
                <a:buFontTx/>
                <a:buNone/>
                <a:tabLst/>
                <a:defRPr/>
              </a:pPr>
              <a:endParaRPr kumimoji="0" lang="en-US" sz="800" i="0" u="none" strike="noStrike" kern="0" cap="none" spc="0" normalizeH="0" baseline="0" noProof="0" dirty="0">
                <a:ln>
                  <a:noFill/>
                </a:ln>
                <a:effectLst/>
                <a:uLnTx/>
                <a:uFillTx/>
              </a:endParaRPr>
            </a:p>
          </p:txBody>
        </p:sp>
        <p:sp>
          <p:nvSpPr>
            <p:cNvPr id="154" name="Freeform 13">
              <a:extLst>
                <a:ext uri="{FF2B5EF4-FFF2-40B4-BE49-F238E27FC236}">
                  <a16:creationId xmlns:a16="http://schemas.microsoft.com/office/drawing/2014/main" id="{5B24C810-8E27-22A2-0A2F-3736EE154627}"/>
                </a:ext>
              </a:extLst>
            </p:cNvPr>
            <p:cNvSpPr>
              <a:spLocks/>
            </p:cNvSpPr>
            <p:nvPr/>
          </p:nvSpPr>
          <p:spPr bwMode="gray">
            <a:xfrm>
              <a:off x="5153024" y="1497011"/>
              <a:ext cx="1254124" cy="1285875"/>
            </a:xfrm>
            <a:custGeom>
              <a:avLst/>
              <a:gdLst>
                <a:gd name="T0" fmla="*/ 6794 w 13179"/>
                <a:gd name="T1" fmla="*/ 0 h 13494"/>
                <a:gd name="T2" fmla="*/ 0 w 13179"/>
                <a:gd name="T3" fmla="*/ 11769 h 13494"/>
                <a:gd name="T4" fmla="*/ 9782 w 13179"/>
                <a:gd name="T5" fmla="*/ 13494 h 13494"/>
                <a:gd name="T6" fmla="*/ 13179 w 13179"/>
                <a:gd name="T7" fmla="*/ 7609 h 13494"/>
                <a:gd name="T8" fmla="*/ 6794 w 13179"/>
                <a:gd name="T9" fmla="*/ 0 h 13494"/>
              </a:gdLst>
              <a:ahLst/>
              <a:cxnLst>
                <a:cxn ang="0">
                  <a:pos x="T0" y="T1"/>
                </a:cxn>
                <a:cxn ang="0">
                  <a:pos x="T2" y="T3"/>
                </a:cxn>
                <a:cxn ang="0">
                  <a:pos x="T4" y="T5"/>
                </a:cxn>
                <a:cxn ang="0">
                  <a:pos x="T6" y="T7"/>
                </a:cxn>
                <a:cxn ang="0">
                  <a:pos x="T8" y="T9"/>
                </a:cxn>
              </a:cxnLst>
              <a:rect l="0" t="0" r="r" b="b"/>
              <a:pathLst>
                <a:path w="13179" h="13494">
                  <a:moveTo>
                    <a:pt x="6794" y="0"/>
                  </a:moveTo>
                  <a:cubicBezTo>
                    <a:pt x="3216" y="3002"/>
                    <a:pt x="811" y="7169"/>
                    <a:pt x="0" y="11769"/>
                  </a:cubicBezTo>
                  <a:lnTo>
                    <a:pt x="9782" y="13494"/>
                  </a:lnTo>
                  <a:cubicBezTo>
                    <a:pt x="10188" y="11194"/>
                    <a:pt x="11390" y="9111"/>
                    <a:pt x="13179" y="7609"/>
                  </a:cubicBezTo>
                  <a:lnTo>
                    <a:pt x="6794" y="0"/>
                  </a:lnTo>
                  <a:close/>
                </a:path>
              </a:pathLst>
            </a:custGeom>
            <a:gradFill>
              <a:gsLst>
                <a:gs pos="50000">
                  <a:srgbClr val="EFEFEF"/>
                </a:gs>
                <a:gs pos="73000">
                  <a:srgbClr val="FFFFFF"/>
                </a:gs>
              </a:gsLst>
              <a:lin ang="7200000" scaled="0"/>
            </a:gradFill>
            <a:ln w="19050">
              <a:solidFill>
                <a:srgbClr val="FFFFFF"/>
              </a:solidFill>
              <a:prstDash val="solid"/>
              <a:round/>
              <a:headEnd/>
              <a:tailEnd/>
            </a:ln>
          </p:spPr>
          <p:txBody>
            <a:bodyPr vert="horz" wrap="square" lIns="121920" tIns="60960" rIns="121920" bIns="60960" numCol="1" anchor="t" anchorCtr="0" compatLnSpc="1">
              <a:prstTxWarp prst="textNoShape">
                <a:avLst/>
              </a:prstTxWarp>
              <a:noAutofit/>
            </a:bodyPr>
            <a:lstStyle/>
            <a:p>
              <a:pPr marL="0" marR="0" lvl="0" indent="0" defTabSz="914355" eaLnBrk="1" fontAlgn="auto" latinLnBrk="0" hangingPunct="1">
                <a:lnSpc>
                  <a:spcPct val="90000"/>
                </a:lnSpc>
                <a:spcBef>
                  <a:spcPts val="0"/>
                </a:spcBef>
                <a:spcAft>
                  <a:spcPts val="0"/>
                </a:spcAft>
                <a:buClrTx/>
                <a:buSzTx/>
                <a:buFontTx/>
                <a:buNone/>
                <a:tabLst/>
                <a:defRPr/>
              </a:pPr>
              <a:endParaRPr kumimoji="0" lang="en-US" sz="800" i="0" u="none" strike="noStrike" kern="0" cap="none" spc="0" normalizeH="0" baseline="0" noProof="0" dirty="0">
                <a:ln>
                  <a:noFill/>
                </a:ln>
                <a:effectLst/>
                <a:uLnTx/>
                <a:uFillTx/>
              </a:endParaRPr>
            </a:p>
          </p:txBody>
        </p:sp>
        <p:sp>
          <p:nvSpPr>
            <p:cNvPr id="155" name="Freeform 14">
              <a:extLst>
                <a:ext uri="{FF2B5EF4-FFF2-40B4-BE49-F238E27FC236}">
                  <a16:creationId xmlns:a16="http://schemas.microsoft.com/office/drawing/2014/main" id="{6BB212AD-D493-EC59-1EDE-A726812D8E47}"/>
                </a:ext>
              </a:extLst>
            </p:cNvPr>
            <p:cNvSpPr>
              <a:spLocks/>
            </p:cNvSpPr>
            <p:nvPr/>
          </p:nvSpPr>
          <p:spPr bwMode="gray">
            <a:xfrm>
              <a:off x="5799138" y="1055688"/>
              <a:ext cx="1217612" cy="1166812"/>
            </a:xfrm>
            <a:custGeom>
              <a:avLst/>
              <a:gdLst>
                <a:gd name="T0" fmla="*/ 12770 w 12770"/>
                <a:gd name="T1" fmla="*/ 0 h 12257"/>
                <a:gd name="T2" fmla="*/ 0 w 12770"/>
                <a:gd name="T3" fmla="*/ 4648 h 12257"/>
                <a:gd name="T4" fmla="*/ 6385 w 12770"/>
                <a:gd name="T5" fmla="*/ 12257 h 12257"/>
                <a:gd name="T6" fmla="*/ 12770 w 12770"/>
                <a:gd name="T7" fmla="*/ 9933 h 12257"/>
                <a:gd name="T8" fmla="*/ 12770 w 12770"/>
                <a:gd name="T9" fmla="*/ 0 h 12257"/>
              </a:gdLst>
              <a:ahLst/>
              <a:cxnLst>
                <a:cxn ang="0">
                  <a:pos x="T0" y="T1"/>
                </a:cxn>
                <a:cxn ang="0">
                  <a:pos x="T2" y="T3"/>
                </a:cxn>
                <a:cxn ang="0">
                  <a:pos x="T4" y="T5"/>
                </a:cxn>
                <a:cxn ang="0">
                  <a:pos x="T6" y="T7"/>
                </a:cxn>
                <a:cxn ang="0">
                  <a:pos x="T8" y="T9"/>
                </a:cxn>
              </a:cxnLst>
              <a:rect l="0" t="0" r="r" b="b"/>
              <a:pathLst>
                <a:path w="12770" h="12257">
                  <a:moveTo>
                    <a:pt x="12770" y="0"/>
                  </a:moveTo>
                  <a:cubicBezTo>
                    <a:pt x="8100" y="0"/>
                    <a:pt x="3578" y="1646"/>
                    <a:pt x="0" y="4648"/>
                  </a:cubicBezTo>
                  <a:lnTo>
                    <a:pt x="6385" y="12257"/>
                  </a:lnTo>
                  <a:cubicBezTo>
                    <a:pt x="8174" y="10756"/>
                    <a:pt x="10435" y="9933"/>
                    <a:pt x="12770" y="9933"/>
                  </a:cubicBezTo>
                  <a:lnTo>
                    <a:pt x="12770" y="0"/>
                  </a:lnTo>
                  <a:close/>
                </a:path>
              </a:pathLst>
            </a:custGeom>
            <a:solidFill>
              <a:srgbClr val="EFEFEF"/>
            </a:solidFill>
            <a:ln w="19050">
              <a:solidFill>
                <a:srgbClr val="FFFFFF"/>
              </a:solidFill>
              <a:prstDash val="solid"/>
              <a:round/>
              <a:headEnd/>
              <a:tailEnd/>
            </a:ln>
          </p:spPr>
          <p:txBody>
            <a:bodyPr vert="horz" wrap="square" lIns="121920" tIns="60960" rIns="121920" bIns="60960" numCol="1" anchor="t" anchorCtr="0" compatLnSpc="1">
              <a:prstTxWarp prst="textNoShape">
                <a:avLst/>
              </a:prstTxWarp>
              <a:noAutofit/>
            </a:bodyPr>
            <a:lstStyle/>
            <a:p>
              <a:pPr marL="0" marR="0" lvl="0" indent="0" defTabSz="914355" eaLnBrk="1" fontAlgn="auto" latinLnBrk="0" hangingPunct="1">
                <a:lnSpc>
                  <a:spcPct val="90000"/>
                </a:lnSpc>
                <a:spcBef>
                  <a:spcPts val="0"/>
                </a:spcBef>
                <a:spcAft>
                  <a:spcPts val="0"/>
                </a:spcAft>
                <a:buClrTx/>
                <a:buSzTx/>
                <a:buFontTx/>
                <a:buNone/>
                <a:tabLst/>
                <a:defRPr/>
              </a:pPr>
              <a:endParaRPr kumimoji="0" lang="en-US" sz="800" i="0" u="none" strike="noStrike" kern="0" cap="none" spc="0" normalizeH="0" baseline="0" noProof="0" dirty="0">
                <a:ln>
                  <a:noFill/>
                </a:ln>
                <a:effectLst/>
                <a:uLnTx/>
                <a:uFillTx/>
              </a:endParaRPr>
            </a:p>
          </p:txBody>
        </p:sp>
      </p:grpSp>
      <p:sp>
        <p:nvSpPr>
          <p:cNvPr id="183" name="Rechteck 2">
            <a:extLst>
              <a:ext uri="{FF2B5EF4-FFF2-40B4-BE49-F238E27FC236}">
                <a16:creationId xmlns:a16="http://schemas.microsoft.com/office/drawing/2014/main" id="{803B2673-9DF8-9560-8F8F-2019483CF3D8}"/>
              </a:ext>
            </a:extLst>
          </p:cNvPr>
          <p:cNvSpPr/>
          <p:nvPr>
            <p:custDataLst>
              <p:tags r:id="rId14"/>
            </p:custDataLst>
          </p:nvPr>
        </p:nvSpPr>
        <p:spPr bwMode="gray">
          <a:xfrm rot="19816706">
            <a:off x="5757824" y="990130"/>
            <a:ext cx="2929760" cy="2929760"/>
          </a:xfrm>
          <a:prstGeom prst="rect">
            <a:avLst/>
          </a:prstGeom>
          <a:noFill/>
          <a:ln w="9525" cap="flat" cmpd="sng" algn="ctr">
            <a:noFill/>
            <a:prstDash val="solid"/>
          </a:ln>
          <a:effectLst/>
        </p:spPr>
        <p:txBody>
          <a:bodyPr spcFirstLastPara="1" wrap="none" lIns="0" tIns="0" rIns="0" bIns="0" numCol="1" rtlCol="0" anchor="t" anchorCtr="0">
            <a:prstTxWarp prst="textArchUp">
              <a:avLst/>
            </a:prstTxWarp>
            <a:noAutofit/>
          </a:bodyPr>
          <a:lstStyle/>
          <a:p>
            <a:pPr marL="0" marR="0" lvl="0" indent="0" algn="ctr" defTabSz="914355" eaLnBrk="1" fontAlgn="auto" latinLnBrk="0" hangingPunct="1">
              <a:lnSpc>
                <a:spcPct val="90000"/>
              </a:lnSpc>
              <a:spcBef>
                <a:spcPts val="0"/>
              </a:spcBef>
              <a:spcAft>
                <a:spcPts val="0"/>
              </a:spcAft>
              <a:buClrTx/>
              <a:buSzTx/>
              <a:buFontTx/>
              <a:buNone/>
              <a:tabLst/>
              <a:defRPr/>
            </a:pPr>
            <a:r>
              <a:rPr kumimoji="0" lang="en-US" sz="800" i="0" u="none" strike="noStrike" kern="0" cap="none" spc="0" normalizeH="0" baseline="0" noProof="0" dirty="0">
                <a:ln>
                  <a:noFill/>
                </a:ln>
                <a:effectLst/>
                <a:uLnTx/>
                <a:uFillTx/>
                <a:ea typeface="+mn-ea"/>
                <a:cs typeface="+mn-cs"/>
              </a:rPr>
              <a:t>Servers</a:t>
            </a:r>
          </a:p>
        </p:txBody>
      </p:sp>
      <p:sp>
        <p:nvSpPr>
          <p:cNvPr id="184" name="Rechteck 881">
            <a:extLst>
              <a:ext uri="{FF2B5EF4-FFF2-40B4-BE49-F238E27FC236}">
                <a16:creationId xmlns:a16="http://schemas.microsoft.com/office/drawing/2014/main" id="{072DC4E1-6A81-FBA1-E9B5-CD4A932C592E}"/>
              </a:ext>
            </a:extLst>
          </p:cNvPr>
          <p:cNvSpPr/>
          <p:nvPr/>
        </p:nvSpPr>
        <p:spPr bwMode="gray">
          <a:xfrm rot="3120635">
            <a:off x="5757823" y="990129"/>
            <a:ext cx="2929762" cy="2929762"/>
          </a:xfrm>
          <a:prstGeom prst="rect">
            <a:avLst/>
          </a:prstGeom>
          <a:noFill/>
          <a:ln w="9525" cap="flat" cmpd="sng" algn="ctr">
            <a:noFill/>
            <a:prstDash val="solid"/>
          </a:ln>
          <a:effectLst/>
        </p:spPr>
        <p:txBody>
          <a:bodyPr spcFirstLastPara="1" wrap="none" lIns="0" tIns="0" rIns="0" bIns="0" numCol="1" rtlCol="0" anchor="t" anchorCtr="0">
            <a:prstTxWarp prst="textArchUp">
              <a:avLst/>
            </a:prstTxWarp>
            <a:noAutofit/>
          </a:bodyPr>
          <a:lstStyle/>
          <a:p>
            <a:pPr marL="0" marR="0" lvl="0" indent="0" algn="ctr" defTabSz="914355" eaLnBrk="1" fontAlgn="auto" latinLnBrk="0" hangingPunct="1">
              <a:lnSpc>
                <a:spcPct val="90000"/>
              </a:lnSpc>
              <a:spcBef>
                <a:spcPts val="0"/>
              </a:spcBef>
              <a:spcAft>
                <a:spcPts val="0"/>
              </a:spcAft>
              <a:buClrTx/>
              <a:buSzTx/>
              <a:buFontTx/>
              <a:buNone/>
              <a:tabLst/>
              <a:defRPr/>
            </a:pPr>
            <a:r>
              <a:rPr kumimoji="0" lang="en-US" sz="800" i="0" u="none" strike="noStrike" kern="0" cap="none" spc="0" normalizeH="0" baseline="0" noProof="0" dirty="0">
                <a:ln>
                  <a:noFill/>
                </a:ln>
                <a:effectLst/>
                <a:uLnTx/>
                <a:uFillTx/>
                <a:ea typeface="+mn-ea"/>
                <a:cs typeface="+mn-cs"/>
              </a:rPr>
              <a:t>Power &amp; cooling</a:t>
            </a:r>
          </a:p>
        </p:txBody>
      </p:sp>
      <p:sp>
        <p:nvSpPr>
          <p:cNvPr id="185" name="Rechteck 882">
            <a:extLst>
              <a:ext uri="{FF2B5EF4-FFF2-40B4-BE49-F238E27FC236}">
                <a16:creationId xmlns:a16="http://schemas.microsoft.com/office/drawing/2014/main" id="{968B8C4D-A058-6743-0F3E-4CE0C5F7C89E}"/>
              </a:ext>
            </a:extLst>
          </p:cNvPr>
          <p:cNvSpPr/>
          <p:nvPr/>
        </p:nvSpPr>
        <p:spPr bwMode="gray">
          <a:xfrm rot="5400000">
            <a:off x="5757823" y="990129"/>
            <a:ext cx="2929762" cy="2929762"/>
          </a:xfrm>
          <a:prstGeom prst="rect">
            <a:avLst/>
          </a:prstGeom>
          <a:noFill/>
          <a:ln w="9525" cap="flat" cmpd="sng" algn="ctr">
            <a:noFill/>
            <a:prstDash val="solid"/>
          </a:ln>
          <a:effectLst/>
        </p:spPr>
        <p:txBody>
          <a:bodyPr spcFirstLastPara="1" wrap="none" lIns="0" tIns="0" rIns="0" bIns="0" numCol="1" rtlCol="0" anchor="t" anchorCtr="0">
            <a:prstTxWarp prst="textArchUp">
              <a:avLst/>
            </a:prstTxWarp>
            <a:noAutofit/>
          </a:bodyPr>
          <a:lstStyle/>
          <a:p>
            <a:pPr marL="0" marR="0" lvl="0" indent="0" algn="ctr" defTabSz="914355" eaLnBrk="1" fontAlgn="auto" latinLnBrk="0" hangingPunct="1">
              <a:lnSpc>
                <a:spcPct val="90000"/>
              </a:lnSpc>
              <a:spcBef>
                <a:spcPts val="0"/>
              </a:spcBef>
              <a:spcAft>
                <a:spcPts val="0"/>
              </a:spcAft>
              <a:buClrTx/>
              <a:buSzTx/>
              <a:buFontTx/>
              <a:buNone/>
              <a:tabLst/>
              <a:defRPr/>
            </a:pPr>
            <a:r>
              <a:rPr kumimoji="0" lang="en-US" sz="800" i="0" u="none" strike="noStrike" kern="0" cap="none" spc="0" normalizeH="0" baseline="0" noProof="0" dirty="0">
                <a:ln>
                  <a:noFill/>
                </a:ln>
                <a:effectLst/>
                <a:uLnTx/>
                <a:uFillTx/>
                <a:ea typeface="+mn-ea"/>
                <a:cs typeface="+mn-cs"/>
              </a:rPr>
              <a:t>Network</a:t>
            </a:r>
          </a:p>
        </p:txBody>
      </p:sp>
      <p:sp>
        <p:nvSpPr>
          <p:cNvPr id="186" name="Rechteck 883">
            <a:extLst>
              <a:ext uri="{FF2B5EF4-FFF2-40B4-BE49-F238E27FC236}">
                <a16:creationId xmlns:a16="http://schemas.microsoft.com/office/drawing/2014/main" id="{2766B8BD-A493-8FB8-0C69-951B86B112BD}"/>
              </a:ext>
            </a:extLst>
          </p:cNvPr>
          <p:cNvSpPr/>
          <p:nvPr/>
        </p:nvSpPr>
        <p:spPr bwMode="gray">
          <a:xfrm rot="17308507">
            <a:off x="5870871" y="1103177"/>
            <a:ext cx="2703666" cy="2703666"/>
          </a:xfrm>
          <a:prstGeom prst="rect">
            <a:avLst/>
          </a:prstGeom>
          <a:noFill/>
          <a:ln w="9525" cap="flat" cmpd="sng" algn="ctr">
            <a:noFill/>
            <a:prstDash val="solid"/>
          </a:ln>
          <a:effectLst/>
        </p:spPr>
        <p:txBody>
          <a:bodyPr spcFirstLastPara="1" wrap="none" lIns="0" tIns="0" rIns="0" bIns="0" numCol="1" rtlCol="0" anchor="t" anchorCtr="0">
            <a:prstTxWarp prst="textArchUp">
              <a:avLst/>
            </a:prstTxWarp>
            <a:noAutofit/>
          </a:bodyPr>
          <a:lstStyle/>
          <a:p>
            <a:pPr marL="0" marR="0" lvl="0" indent="0" algn="ctr" defTabSz="914355" eaLnBrk="1" fontAlgn="auto" latinLnBrk="0" hangingPunct="1">
              <a:lnSpc>
                <a:spcPct val="90000"/>
              </a:lnSpc>
              <a:spcBef>
                <a:spcPts val="0"/>
              </a:spcBef>
              <a:spcAft>
                <a:spcPts val="0"/>
              </a:spcAft>
              <a:buClrTx/>
              <a:buSzTx/>
              <a:buFontTx/>
              <a:buNone/>
              <a:tabLst/>
              <a:defRPr/>
            </a:pPr>
            <a:r>
              <a:rPr kumimoji="0" lang="en-US" sz="800" i="0" u="none" strike="noStrike" kern="0" cap="none" spc="0" normalizeH="0" baseline="0" noProof="0" dirty="0">
                <a:ln>
                  <a:noFill/>
                </a:ln>
                <a:effectLst/>
                <a:uLnTx/>
                <a:uFillTx/>
                <a:ea typeface="+mn-ea"/>
                <a:cs typeface="+mn-cs"/>
              </a:rPr>
              <a:t>Cloud mgmt.</a:t>
            </a:r>
          </a:p>
          <a:p>
            <a:pPr marL="0" marR="0" lvl="0" indent="0" algn="ctr" defTabSz="914355" eaLnBrk="1" fontAlgn="auto" latinLnBrk="0" hangingPunct="1">
              <a:lnSpc>
                <a:spcPct val="90000"/>
              </a:lnSpc>
              <a:spcBef>
                <a:spcPts val="0"/>
              </a:spcBef>
              <a:spcAft>
                <a:spcPts val="0"/>
              </a:spcAft>
              <a:buClrTx/>
              <a:buSzTx/>
              <a:buFontTx/>
              <a:buNone/>
              <a:tabLst/>
              <a:defRPr/>
            </a:pPr>
            <a:r>
              <a:rPr kumimoji="0" lang="en-US" sz="800" i="0" u="none" strike="noStrike" kern="0" cap="none" spc="0" normalizeH="0" baseline="0" noProof="0" dirty="0">
                <a:ln>
                  <a:noFill/>
                </a:ln>
                <a:effectLst/>
                <a:uLnTx/>
                <a:uFillTx/>
                <a:ea typeface="+mn-ea"/>
                <a:cs typeface="+mn-cs"/>
              </a:rPr>
              <a:t>software</a:t>
            </a:r>
          </a:p>
        </p:txBody>
      </p:sp>
      <p:sp>
        <p:nvSpPr>
          <p:cNvPr id="187" name="Rechteck 2">
            <a:extLst>
              <a:ext uri="{FF2B5EF4-FFF2-40B4-BE49-F238E27FC236}">
                <a16:creationId xmlns:a16="http://schemas.microsoft.com/office/drawing/2014/main" id="{6DD3F0EF-4927-96E1-A73F-A0A98D6E6D23}"/>
              </a:ext>
            </a:extLst>
          </p:cNvPr>
          <p:cNvSpPr/>
          <p:nvPr>
            <p:custDataLst>
              <p:tags r:id="rId15"/>
            </p:custDataLst>
          </p:nvPr>
        </p:nvSpPr>
        <p:spPr bwMode="gray">
          <a:xfrm rot="643608">
            <a:off x="5757824" y="990129"/>
            <a:ext cx="2929760" cy="2929760"/>
          </a:xfrm>
          <a:prstGeom prst="rect">
            <a:avLst/>
          </a:prstGeom>
          <a:noFill/>
          <a:ln w="9525" cap="flat" cmpd="sng" algn="ctr">
            <a:noFill/>
            <a:prstDash val="solid"/>
          </a:ln>
          <a:effectLst/>
        </p:spPr>
        <p:txBody>
          <a:bodyPr spcFirstLastPara="1" wrap="none" lIns="0" tIns="0" rIns="0" bIns="0" numCol="1" rtlCol="0" anchor="t" anchorCtr="0">
            <a:prstTxWarp prst="textArchUp">
              <a:avLst/>
            </a:prstTxWarp>
            <a:noAutofit/>
          </a:bodyPr>
          <a:lstStyle/>
          <a:p>
            <a:pPr marL="0" marR="0" lvl="0" indent="0" algn="ctr" defTabSz="914355" eaLnBrk="1" fontAlgn="auto" latinLnBrk="0" hangingPunct="1">
              <a:lnSpc>
                <a:spcPct val="90000"/>
              </a:lnSpc>
              <a:spcBef>
                <a:spcPts val="0"/>
              </a:spcBef>
              <a:spcAft>
                <a:spcPts val="0"/>
              </a:spcAft>
              <a:buClrTx/>
              <a:buSzTx/>
              <a:buFontTx/>
              <a:buNone/>
              <a:tabLst/>
              <a:defRPr/>
            </a:pPr>
            <a:r>
              <a:rPr kumimoji="0" lang="en-US" sz="800" i="0" u="none" strike="noStrike" kern="0" cap="none" spc="0" normalizeH="0" baseline="0" noProof="0" dirty="0">
                <a:ln>
                  <a:noFill/>
                </a:ln>
                <a:effectLst/>
                <a:uLnTx/>
                <a:uFillTx/>
                <a:ea typeface="+mn-ea"/>
                <a:cs typeface="+mn-cs"/>
              </a:rPr>
              <a:t>Storage</a:t>
            </a:r>
          </a:p>
        </p:txBody>
      </p:sp>
      <p:sp>
        <p:nvSpPr>
          <p:cNvPr id="156" name="Rectangle 5">
            <a:extLst>
              <a:ext uri="{FF2B5EF4-FFF2-40B4-BE49-F238E27FC236}">
                <a16:creationId xmlns:a16="http://schemas.microsoft.com/office/drawing/2014/main" id="{1285657C-AE8D-64B7-36A7-72B64312CF0A}"/>
              </a:ext>
            </a:extLst>
          </p:cNvPr>
          <p:cNvSpPr/>
          <p:nvPr>
            <p:custDataLst>
              <p:tags r:id="rId16"/>
            </p:custDataLst>
          </p:nvPr>
        </p:nvSpPr>
        <p:spPr bwMode="gray">
          <a:xfrm>
            <a:off x="4032180" y="2967794"/>
            <a:ext cx="2268000" cy="288000"/>
          </a:xfrm>
          <a:prstGeom prst="rect">
            <a:avLst/>
          </a:prstGeom>
          <a:ln>
            <a:noFill/>
          </a:ln>
        </p:spPr>
        <p:txBody>
          <a:bodyPr wrap="square" lIns="0" tIns="0" rIns="0" bIns="72000" anchor="b" anchorCtr="0">
            <a:noAutofit/>
          </a:bodyPr>
          <a:lstStyle/>
          <a:p>
            <a:pPr defTabSz="914355">
              <a:lnSpc>
                <a:spcPct val="90000"/>
              </a:lnSpc>
              <a:defRPr/>
            </a:pPr>
            <a:r>
              <a:rPr lang="en-US" sz="1100" dirty="0">
                <a:latin typeface="+mj-lt"/>
              </a:rPr>
              <a:t>ISM Advanced license</a:t>
            </a:r>
          </a:p>
        </p:txBody>
      </p:sp>
      <p:sp>
        <p:nvSpPr>
          <p:cNvPr id="157" name="Rectangle 5">
            <a:extLst>
              <a:ext uri="{FF2B5EF4-FFF2-40B4-BE49-F238E27FC236}">
                <a16:creationId xmlns:a16="http://schemas.microsoft.com/office/drawing/2014/main" id="{2DDB888F-C9CD-840B-8224-C08142A8AD13}"/>
              </a:ext>
            </a:extLst>
          </p:cNvPr>
          <p:cNvSpPr/>
          <p:nvPr>
            <p:custDataLst>
              <p:tags r:id="rId17"/>
            </p:custDataLst>
          </p:nvPr>
        </p:nvSpPr>
        <p:spPr bwMode="gray">
          <a:xfrm>
            <a:off x="6588224" y="2967794"/>
            <a:ext cx="2268000" cy="288000"/>
          </a:xfrm>
          <a:prstGeom prst="rect">
            <a:avLst/>
          </a:prstGeom>
          <a:ln>
            <a:noFill/>
          </a:ln>
        </p:spPr>
        <p:txBody>
          <a:bodyPr wrap="square" lIns="0" tIns="0" rIns="0" bIns="72000" anchor="b" anchorCtr="0">
            <a:noAutofit/>
          </a:bodyPr>
          <a:lstStyle/>
          <a:p>
            <a:pPr defTabSz="914355">
              <a:lnSpc>
                <a:spcPct val="90000"/>
              </a:lnSpc>
              <a:defRPr/>
            </a:pPr>
            <a:r>
              <a:rPr lang="en-US" sz="1100" dirty="0">
                <a:latin typeface="+mj-lt"/>
              </a:rPr>
              <a:t>ISM Essential license</a:t>
            </a:r>
          </a:p>
        </p:txBody>
      </p:sp>
      <p:cxnSp>
        <p:nvCxnSpPr>
          <p:cNvPr id="160" name="Gerade Verbindung 5">
            <a:extLst>
              <a:ext uri="{FF2B5EF4-FFF2-40B4-BE49-F238E27FC236}">
                <a16:creationId xmlns:a16="http://schemas.microsoft.com/office/drawing/2014/main" id="{66C06DE7-9A20-8D46-8B4B-2CD8C4B5C0A2}"/>
              </a:ext>
            </a:extLst>
          </p:cNvPr>
          <p:cNvCxnSpPr>
            <a:cxnSpLocks/>
          </p:cNvCxnSpPr>
          <p:nvPr>
            <p:custDataLst>
              <p:tags r:id="rId18"/>
            </p:custDataLst>
          </p:nvPr>
        </p:nvCxnSpPr>
        <p:spPr bwMode="gray">
          <a:xfrm>
            <a:off x="4032180" y="3759882"/>
            <a:ext cx="2268000" cy="0"/>
          </a:xfrm>
          <a:prstGeom prst="line">
            <a:avLst/>
          </a:prstGeom>
          <a:noFill/>
          <a:ln w="6350" cap="rnd" cmpd="sng" algn="ctr">
            <a:solidFill>
              <a:srgbClr val="6D6E70"/>
            </a:solidFill>
            <a:prstDash val="solid"/>
          </a:ln>
          <a:effectLst/>
        </p:spPr>
      </p:cxnSp>
      <p:cxnSp>
        <p:nvCxnSpPr>
          <p:cNvPr id="161" name="Gerade Verbindung 5">
            <a:extLst>
              <a:ext uri="{FF2B5EF4-FFF2-40B4-BE49-F238E27FC236}">
                <a16:creationId xmlns:a16="http://schemas.microsoft.com/office/drawing/2014/main" id="{68CB7533-D2BD-CA4A-A6A1-852B9BA2B1FB}"/>
              </a:ext>
            </a:extLst>
          </p:cNvPr>
          <p:cNvCxnSpPr>
            <a:cxnSpLocks/>
          </p:cNvCxnSpPr>
          <p:nvPr>
            <p:custDataLst>
              <p:tags r:id="rId19"/>
            </p:custDataLst>
          </p:nvPr>
        </p:nvCxnSpPr>
        <p:spPr bwMode="gray">
          <a:xfrm>
            <a:off x="6588224" y="3759882"/>
            <a:ext cx="2268000" cy="0"/>
          </a:xfrm>
          <a:prstGeom prst="line">
            <a:avLst/>
          </a:prstGeom>
          <a:noFill/>
          <a:ln w="6350" cap="rnd" cmpd="sng" algn="ctr">
            <a:solidFill>
              <a:srgbClr val="6D6E70"/>
            </a:solidFill>
            <a:prstDash val="solid"/>
          </a:ln>
          <a:effectLst/>
        </p:spPr>
      </p:cxnSp>
      <p:sp>
        <p:nvSpPr>
          <p:cNvPr id="162" name="TextBox 3">
            <a:extLst>
              <a:ext uri="{FF2B5EF4-FFF2-40B4-BE49-F238E27FC236}">
                <a16:creationId xmlns:a16="http://schemas.microsoft.com/office/drawing/2014/main" id="{1B56F5B2-A266-D943-3E16-34DD824A07F2}"/>
              </a:ext>
            </a:extLst>
          </p:cNvPr>
          <p:cNvSpPr txBox="1"/>
          <p:nvPr>
            <p:custDataLst>
              <p:tags r:id="rId20"/>
            </p:custDataLst>
          </p:nvPr>
        </p:nvSpPr>
        <p:spPr bwMode="gray">
          <a:xfrm>
            <a:off x="4032180" y="3831930"/>
            <a:ext cx="2268000" cy="360000"/>
          </a:xfrm>
          <a:prstGeom prst="rect">
            <a:avLst/>
          </a:prstGeom>
          <a:noFill/>
          <a:ln>
            <a:noFill/>
          </a:ln>
        </p:spPr>
        <p:txBody>
          <a:bodyPr wrap="square" lIns="0" tIns="34290" rIns="0" bIns="34290" rtlCol="0">
            <a:noAutofit/>
          </a:bodyPr>
          <a:lstStyle/>
          <a:p>
            <a:pPr defTabSz="914355">
              <a:lnSpc>
                <a:spcPct val="90000"/>
              </a:lnSpc>
              <a:defRPr/>
            </a:pPr>
            <a:r>
              <a:rPr lang="en-US" sz="1100" dirty="0"/>
              <a:t>Comprehensive, converged management across data center</a:t>
            </a:r>
          </a:p>
        </p:txBody>
      </p:sp>
      <p:sp>
        <p:nvSpPr>
          <p:cNvPr id="163" name="TextBox 8">
            <a:extLst>
              <a:ext uri="{FF2B5EF4-FFF2-40B4-BE49-F238E27FC236}">
                <a16:creationId xmlns:a16="http://schemas.microsoft.com/office/drawing/2014/main" id="{321A0636-2ED3-71BB-B130-ED95522C21C5}"/>
              </a:ext>
            </a:extLst>
          </p:cNvPr>
          <p:cNvSpPr txBox="1"/>
          <p:nvPr>
            <p:custDataLst>
              <p:tags r:id="rId21"/>
            </p:custDataLst>
          </p:nvPr>
        </p:nvSpPr>
        <p:spPr bwMode="gray">
          <a:xfrm>
            <a:off x="6588224" y="3831930"/>
            <a:ext cx="2268000" cy="360000"/>
          </a:xfrm>
          <a:prstGeom prst="rect">
            <a:avLst/>
          </a:prstGeom>
          <a:noFill/>
          <a:ln>
            <a:noFill/>
          </a:ln>
        </p:spPr>
        <p:txBody>
          <a:bodyPr wrap="square" lIns="0" tIns="34290" rIns="0" bIns="34290" rtlCol="0">
            <a:noAutofit/>
          </a:bodyPr>
          <a:lstStyle/>
          <a:p>
            <a:pPr defTabSz="914355">
              <a:lnSpc>
                <a:spcPct val="90000"/>
              </a:lnSpc>
              <a:defRPr/>
            </a:pPr>
            <a:r>
              <a:rPr lang="en-US" sz="1100" dirty="0"/>
              <a:t>Server management &amp; converged</a:t>
            </a:r>
          </a:p>
          <a:p>
            <a:pPr defTabSz="914355">
              <a:lnSpc>
                <a:spcPct val="90000"/>
              </a:lnSpc>
              <a:defRPr/>
            </a:pPr>
            <a:r>
              <a:rPr lang="en-US" sz="1100" dirty="0"/>
              <a:t>monitoring across data center</a:t>
            </a:r>
          </a:p>
        </p:txBody>
      </p:sp>
      <p:sp>
        <p:nvSpPr>
          <p:cNvPr id="165" name="TextBox 2">
            <a:extLst>
              <a:ext uri="{FF2B5EF4-FFF2-40B4-BE49-F238E27FC236}">
                <a16:creationId xmlns:a16="http://schemas.microsoft.com/office/drawing/2014/main" id="{15307D5C-6494-9E40-9D07-AB8E55E6443F}"/>
              </a:ext>
            </a:extLst>
          </p:cNvPr>
          <p:cNvSpPr txBox="1"/>
          <p:nvPr>
            <p:custDataLst>
              <p:tags r:id="rId22"/>
            </p:custDataLst>
          </p:nvPr>
        </p:nvSpPr>
        <p:spPr bwMode="gray">
          <a:xfrm>
            <a:off x="6588224" y="3327874"/>
            <a:ext cx="2268000" cy="360000"/>
          </a:xfrm>
          <a:prstGeom prst="rect">
            <a:avLst/>
          </a:prstGeom>
          <a:noFill/>
          <a:ln>
            <a:noFill/>
          </a:ln>
        </p:spPr>
        <p:txBody>
          <a:bodyPr wrap="square" lIns="0" tIns="34290" rIns="0" bIns="34290" rtlCol="0">
            <a:noAutofit/>
          </a:bodyPr>
          <a:lstStyle/>
          <a:p>
            <a:pPr defTabSz="914355">
              <a:lnSpc>
                <a:spcPct val="90000"/>
              </a:lnSpc>
              <a:defRPr/>
            </a:pPr>
            <a:r>
              <a:rPr lang="en-US" sz="1100" dirty="0"/>
              <a:t>Standard version</a:t>
            </a:r>
          </a:p>
          <a:p>
            <a:pPr defTabSz="914355">
              <a:lnSpc>
                <a:spcPct val="90000"/>
              </a:lnSpc>
              <a:defRPr/>
            </a:pPr>
            <a:r>
              <a:rPr lang="en-US" sz="1100" dirty="0"/>
              <a:t>available free of charge</a:t>
            </a:r>
          </a:p>
        </p:txBody>
      </p:sp>
      <p:sp>
        <p:nvSpPr>
          <p:cNvPr id="166" name="TextBox 2">
            <a:extLst>
              <a:ext uri="{FF2B5EF4-FFF2-40B4-BE49-F238E27FC236}">
                <a16:creationId xmlns:a16="http://schemas.microsoft.com/office/drawing/2014/main" id="{8FBBEB47-05E3-7727-DA93-DDE965001222}"/>
              </a:ext>
            </a:extLst>
          </p:cNvPr>
          <p:cNvSpPr txBox="1"/>
          <p:nvPr>
            <p:custDataLst>
              <p:tags r:id="rId23"/>
            </p:custDataLst>
          </p:nvPr>
        </p:nvSpPr>
        <p:spPr bwMode="gray">
          <a:xfrm>
            <a:off x="4032180" y="3327874"/>
            <a:ext cx="2268000" cy="360000"/>
          </a:xfrm>
          <a:prstGeom prst="rect">
            <a:avLst/>
          </a:prstGeom>
          <a:noFill/>
          <a:ln>
            <a:noFill/>
          </a:ln>
        </p:spPr>
        <p:txBody>
          <a:bodyPr wrap="square" lIns="0" tIns="34290" rIns="0" bIns="34290" rtlCol="0">
            <a:noAutofit/>
          </a:bodyPr>
          <a:lstStyle/>
          <a:p>
            <a:pPr defTabSz="914355">
              <a:lnSpc>
                <a:spcPct val="90000"/>
              </a:lnSpc>
              <a:defRPr/>
            </a:pPr>
            <a:r>
              <a:rPr lang="en-US" sz="1100" dirty="0"/>
              <a:t>Full featured advanced version</a:t>
            </a:r>
          </a:p>
        </p:txBody>
      </p:sp>
      <p:sp>
        <p:nvSpPr>
          <p:cNvPr id="164" name="Stern mit 16 Zacken 74">
            <a:extLst>
              <a:ext uri="{FF2B5EF4-FFF2-40B4-BE49-F238E27FC236}">
                <a16:creationId xmlns:a16="http://schemas.microsoft.com/office/drawing/2014/main" id="{A7E4E3DB-615F-B1E0-DF25-BFAF209CBBE3}"/>
              </a:ext>
            </a:extLst>
          </p:cNvPr>
          <p:cNvSpPr/>
          <p:nvPr>
            <p:custDataLst>
              <p:tags r:id="rId24"/>
            </p:custDataLst>
          </p:nvPr>
        </p:nvSpPr>
        <p:spPr bwMode="gray">
          <a:xfrm rot="900000">
            <a:off x="8496476" y="3327874"/>
            <a:ext cx="360000" cy="360000"/>
          </a:xfrm>
          <a:prstGeom prst="ellipse">
            <a:avLst/>
          </a:prstGeom>
          <a:gradFill>
            <a:gsLst>
              <a:gs pos="30000">
                <a:srgbClr val="FF8000"/>
              </a:gs>
              <a:gs pos="100000">
                <a:srgbClr val="FFE700"/>
              </a:gs>
            </a:gsLst>
            <a:lin ang="2700000" scaled="0"/>
          </a:gradFill>
          <a:ln w="9525" cap="flat">
            <a:noFill/>
            <a:prstDash val="solid"/>
            <a:miter/>
          </a:ln>
        </p:spPr>
        <p:txBody>
          <a:bodyPr wrap="none" lIns="0" tIns="0" rIns="0" bIns="0" rtlCol="0" anchor="ctr">
            <a:noAutofit/>
          </a:bodyPr>
          <a:lstStyle/>
          <a:p>
            <a:pPr algn="ctr" defTabSz="914400">
              <a:lnSpc>
                <a:spcPct val="90000"/>
              </a:lnSpc>
            </a:pPr>
            <a:r>
              <a:rPr lang="en-US" sz="800" kern="0" dirty="0">
                <a:latin typeface="+mj-lt"/>
              </a:rPr>
              <a:t>New</a:t>
            </a:r>
          </a:p>
        </p:txBody>
      </p:sp>
      <p:cxnSp>
        <p:nvCxnSpPr>
          <p:cNvPr id="174" name="Gerader Verbinder 181">
            <a:extLst>
              <a:ext uri="{FF2B5EF4-FFF2-40B4-BE49-F238E27FC236}">
                <a16:creationId xmlns:a16="http://schemas.microsoft.com/office/drawing/2014/main" id="{B4451B37-898C-67A7-4B1A-2373B690C1C3}"/>
              </a:ext>
            </a:extLst>
          </p:cNvPr>
          <p:cNvCxnSpPr>
            <a:cxnSpLocks/>
          </p:cNvCxnSpPr>
          <p:nvPr>
            <p:custDataLst>
              <p:tags r:id="rId25"/>
            </p:custDataLst>
          </p:nvPr>
        </p:nvCxnSpPr>
        <p:spPr bwMode="gray">
          <a:xfrm flipH="1">
            <a:off x="4031940" y="3255826"/>
            <a:ext cx="4824000" cy="0"/>
          </a:xfrm>
          <a:prstGeom prst="line">
            <a:avLst/>
          </a:prstGeom>
          <a:solidFill>
            <a:srgbClr val="FFFFFF"/>
          </a:solidFill>
          <a:ln w="19050" cap="flat" cmpd="sng" algn="ctr">
            <a:solidFill>
              <a:schemeClr val="accent6"/>
            </a:solidFill>
            <a:prstDash val="solid"/>
            <a:miter lim="800000"/>
            <a:headEnd type="none" w="lg" len="lg"/>
            <a:tailEnd type="none" w="med" len="med"/>
          </a:ln>
          <a:effectLst/>
        </p:spPr>
      </p:cxnSp>
      <p:grpSp>
        <p:nvGrpSpPr>
          <p:cNvPr id="175" name="Gruppieren 174">
            <a:extLst>
              <a:ext uri="{FF2B5EF4-FFF2-40B4-BE49-F238E27FC236}">
                <a16:creationId xmlns:a16="http://schemas.microsoft.com/office/drawing/2014/main" id="{7BB8B74F-0DBA-B6DE-3B67-5C069B10C9F3}"/>
              </a:ext>
            </a:extLst>
          </p:cNvPr>
          <p:cNvGrpSpPr/>
          <p:nvPr/>
        </p:nvGrpSpPr>
        <p:grpSpPr bwMode="gray">
          <a:xfrm>
            <a:off x="6299940" y="3183818"/>
            <a:ext cx="288000" cy="144016"/>
            <a:chOff x="1439616" y="2355726"/>
            <a:chExt cx="288000" cy="144016"/>
          </a:xfrm>
        </p:grpSpPr>
        <p:sp>
          <p:nvSpPr>
            <p:cNvPr id="176" name="Rechteck 175">
              <a:extLst>
                <a:ext uri="{FF2B5EF4-FFF2-40B4-BE49-F238E27FC236}">
                  <a16:creationId xmlns:a16="http://schemas.microsoft.com/office/drawing/2014/main" id="{289A73F4-5B67-96B8-46C1-D6C39BEEC3EC}"/>
                </a:ext>
              </a:extLst>
            </p:cNvPr>
            <p:cNvSpPr/>
            <p:nvPr/>
          </p:nvSpPr>
          <p:spPr bwMode="gray">
            <a:xfrm>
              <a:off x="1439616" y="2355726"/>
              <a:ext cx="288000" cy="144016"/>
            </a:xfrm>
            <a:prstGeom prst="rect">
              <a:avLst/>
            </a:prstGeom>
            <a:solidFill>
              <a:schemeClr val="bg1"/>
            </a:solidFill>
            <a:ln w="9525" cap="flat">
              <a:noFill/>
              <a:prstDash val="solid"/>
              <a:miter/>
            </a:ln>
          </p:spPr>
          <p:txBody>
            <a:bodyPr lIns="72000" tIns="72000" rIns="72000" bIns="72000" rtlCol="0" anchor="ctr">
              <a:noAutofit/>
            </a:bodyPr>
            <a:lstStyle/>
            <a:p>
              <a:pPr marL="0" marR="0" indent="0" algn="l" defTabSz="914400" eaLnBrk="1" fontAlgn="auto" latinLnBrk="0" hangingPunct="1">
                <a:lnSpc>
                  <a:spcPct val="90000"/>
                </a:lnSpc>
                <a:spcBef>
                  <a:spcPts val="0"/>
                </a:spcBef>
                <a:spcAft>
                  <a:spcPts val="0"/>
                </a:spcAft>
                <a:buClrTx/>
                <a:buSzTx/>
                <a:buFontTx/>
                <a:buNone/>
                <a:tabLst/>
              </a:pPr>
              <a:endParaRPr kumimoji="0" lang="en-US" sz="1100" i="0" u="none" strike="noStrike" kern="0" cap="none" spc="0" normalizeH="0" baseline="0" noProof="0" dirty="0">
                <a:ln>
                  <a:noFill/>
                </a:ln>
                <a:solidFill>
                  <a:srgbClr val="FFFFFF"/>
                </a:solidFill>
                <a:effectLst/>
                <a:uLnTx/>
                <a:uFillTx/>
              </a:endParaRPr>
            </a:p>
          </p:txBody>
        </p:sp>
        <p:sp>
          <p:nvSpPr>
            <p:cNvPr id="177" name="Raute 37">
              <a:extLst>
                <a:ext uri="{FF2B5EF4-FFF2-40B4-BE49-F238E27FC236}">
                  <a16:creationId xmlns:a16="http://schemas.microsoft.com/office/drawing/2014/main" id="{8580BEF7-6200-77A8-E3EB-055D7E30E5D6}"/>
                </a:ext>
              </a:extLst>
            </p:cNvPr>
            <p:cNvSpPr>
              <a:spLocks noChangeAspect="1"/>
            </p:cNvSpPr>
            <p:nvPr>
              <p:custDataLst>
                <p:tags r:id="rId26"/>
              </p:custDataLst>
            </p:nvPr>
          </p:nvSpPr>
          <p:spPr bwMode="gray">
            <a:xfrm rot="5400000">
              <a:off x="1547616" y="2355730"/>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chemeClr val="accent6"/>
              </a:solidFill>
              <a:prstDash val="solid"/>
              <a:miter lim="800000"/>
            </a:ln>
            <a:effectLst/>
          </p:spPr>
          <p:txBody>
            <a:bodyPr rtlCol="0" anchor="ctr">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100" i="0" u="none" strike="noStrike" kern="0" cap="none" spc="0" normalizeH="0" baseline="0" noProof="0" dirty="0">
                <a:ln>
                  <a:noFill/>
                </a:ln>
                <a:solidFill>
                  <a:srgbClr val="FFFFFF"/>
                </a:solidFill>
                <a:effectLst/>
                <a:uLnTx/>
                <a:uFillTx/>
                <a:latin typeface="Fujitsu Infinity Pro"/>
                <a:ea typeface="+mn-ea"/>
                <a:cs typeface="+mn-cs"/>
              </a:endParaRPr>
            </a:p>
          </p:txBody>
        </p:sp>
      </p:grpSp>
      <p:pic>
        <p:nvPicPr>
          <p:cNvPr id="189" name="Picture Placeholder 280">
            <a:extLst>
              <a:ext uri="{FF2B5EF4-FFF2-40B4-BE49-F238E27FC236}">
                <a16:creationId xmlns:a16="http://schemas.microsoft.com/office/drawing/2014/main" id="{DD2C1F63-32B2-6C7F-35BB-134DAB99BCAB}"/>
              </a:ext>
            </a:extLst>
          </p:cNvPr>
          <p:cNvPicPr>
            <a:picLocks noChangeAspect="1"/>
          </p:cNvPicPr>
          <p:nvPr/>
        </p:nvPicPr>
        <p:blipFill>
          <a:blip r:embed="rId34">
            <a:extLst>
              <a:ext uri="{96DAC541-7B7A-43D3-8B79-37D633B846F1}">
                <asvg:svgBlip xmlns:asvg="http://schemas.microsoft.com/office/drawing/2016/SVG/main" r:embed="rId35"/>
              </a:ext>
            </a:extLst>
          </a:blip>
          <a:srcRect/>
          <a:stretch>
            <a:fillRect/>
          </a:stretch>
        </p:blipFill>
        <p:spPr bwMode="gray">
          <a:xfrm rot="17280000">
            <a:off x="5956032" y="1943850"/>
            <a:ext cx="432000" cy="432000"/>
          </a:xfrm>
          <a:prstGeom prst="rect">
            <a:avLst/>
          </a:prstGeom>
        </p:spPr>
      </p:pic>
      <p:pic>
        <p:nvPicPr>
          <p:cNvPr id="190" name="Bildplatzhalter 2">
            <a:extLst>
              <a:ext uri="{FF2B5EF4-FFF2-40B4-BE49-F238E27FC236}">
                <a16:creationId xmlns:a16="http://schemas.microsoft.com/office/drawing/2014/main" id="{EB4318A5-E4F6-7224-DC80-33C634FB52F5}"/>
              </a:ext>
            </a:extLst>
          </p:cNvPr>
          <p:cNvPicPr>
            <a:picLocks noChangeAspect="1"/>
          </p:cNvPicPr>
          <p:nvPr/>
        </p:nvPicPr>
        <p:blipFill>
          <a:blip r:embed="rId36">
            <a:extLst>
              <a:ext uri="{96DAC541-7B7A-43D3-8B79-37D633B846F1}">
                <asvg:svgBlip xmlns:asvg="http://schemas.microsoft.com/office/drawing/2016/SVG/main" r:embed="rId37"/>
              </a:ext>
            </a:extLst>
          </a:blip>
          <a:srcRect/>
          <a:stretch>
            <a:fillRect/>
          </a:stretch>
        </p:blipFill>
        <p:spPr bwMode="gray">
          <a:xfrm rot="19800000">
            <a:off x="6451262" y="1282660"/>
            <a:ext cx="432000" cy="432000"/>
          </a:xfrm>
          <a:prstGeom prst="rect">
            <a:avLst/>
          </a:prstGeom>
        </p:spPr>
      </p:pic>
      <p:pic>
        <p:nvPicPr>
          <p:cNvPr id="191" name="Picture Placeholder 159">
            <a:extLst>
              <a:ext uri="{FF2B5EF4-FFF2-40B4-BE49-F238E27FC236}">
                <a16:creationId xmlns:a16="http://schemas.microsoft.com/office/drawing/2014/main" id="{CF2492BA-37F8-8E37-B1AD-6A1B31E07E53}"/>
              </a:ext>
            </a:extLst>
          </p:cNvPr>
          <p:cNvPicPr>
            <a:picLocks noChangeAspect="1"/>
          </p:cNvPicPr>
          <p:nvPr/>
        </p:nvPicPr>
        <p:blipFill>
          <a:blip r:embed="rId38">
            <a:extLst>
              <a:ext uri="{96DAC541-7B7A-43D3-8B79-37D633B846F1}">
                <asvg:svgBlip xmlns:asvg="http://schemas.microsoft.com/office/drawing/2016/SVG/main" r:embed="rId39"/>
              </a:ext>
            </a:extLst>
          </a:blip>
          <a:srcRect/>
          <a:stretch>
            <a:fillRect/>
          </a:stretch>
        </p:blipFill>
        <p:spPr bwMode="gray">
          <a:xfrm rot="660000">
            <a:off x="7199097" y="1132833"/>
            <a:ext cx="432000" cy="432000"/>
          </a:xfrm>
          <a:prstGeom prst="rect">
            <a:avLst/>
          </a:prstGeom>
        </p:spPr>
      </p:pic>
      <p:pic>
        <p:nvPicPr>
          <p:cNvPr id="193" name="Picture Placeholder 151">
            <a:extLst>
              <a:ext uri="{FF2B5EF4-FFF2-40B4-BE49-F238E27FC236}">
                <a16:creationId xmlns:a16="http://schemas.microsoft.com/office/drawing/2014/main" id="{858FC7BD-EF8F-B292-FAE3-90306D9CF2C2}"/>
              </a:ext>
            </a:extLst>
          </p:cNvPr>
          <p:cNvPicPr>
            <a:picLocks noChangeAspect="1"/>
          </p:cNvPicPr>
          <p:nvPr/>
        </p:nvPicPr>
        <p:blipFill>
          <a:blip r:embed="rId40">
            <a:extLst>
              <a:ext uri="{96DAC541-7B7A-43D3-8B79-37D633B846F1}">
                <asvg:svgBlip xmlns:asvg="http://schemas.microsoft.com/office/drawing/2016/SVG/main" r:embed="rId41"/>
              </a:ext>
            </a:extLst>
          </a:blip>
          <a:srcRect/>
          <a:stretch>
            <a:fillRect/>
          </a:stretch>
        </p:blipFill>
        <p:spPr bwMode="gray">
          <a:xfrm rot="3120000">
            <a:off x="7977242" y="1692516"/>
            <a:ext cx="432000" cy="432000"/>
          </a:xfrm>
          <a:prstGeom prst="rect">
            <a:avLst/>
          </a:prstGeom>
        </p:spPr>
      </p:pic>
      <p:pic>
        <p:nvPicPr>
          <p:cNvPr id="194" name="Picture Placeholder 131">
            <a:extLst>
              <a:ext uri="{FF2B5EF4-FFF2-40B4-BE49-F238E27FC236}">
                <a16:creationId xmlns:a16="http://schemas.microsoft.com/office/drawing/2014/main" id="{ED71FDFE-0727-4B99-E859-A33EDF7A663D}"/>
              </a:ext>
            </a:extLst>
          </p:cNvPr>
          <p:cNvPicPr>
            <a:picLocks noChangeAspect="1"/>
          </p:cNvPicPr>
          <p:nvPr/>
        </p:nvPicPr>
        <p:blipFill>
          <a:blip r:embed="rId42">
            <a:extLst>
              <a:ext uri="{96DAC541-7B7A-43D3-8B79-37D633B846F1}">
                <asvg:svgBlip xmlns:asvg="http://schemas.microsoft.com/office/drawing/2016/SVG/main" r:embed="rId43"/>
              </a:ext>
            </a:extLst>
          </a:blip>
          <a:srcRect/>
          <a:stretch>
            <a:fillRect/>
          </a:stretch>
        </p:blipFill>
        <p:spPr bwMode="gray">
          <a:xfrm>
            <a:off x="8172448" y="2239010"/>
            <a:ext cx="432000" cy="432000"/>
          </a:xfrm>
          <a:prstGeom prst="rect">
            <a:avLst/>
          </a:prstGeom>
        </p:spPr>
      </p:pic>
      <p:pic>
        <p:nvPicPr>
          <p:cNvPr id="196" name="Picture Placeholder 113">
            <a:extLst>
              <a:ext uri="{FF2B5EF4-FFF2-40B4-BE49-F238E27FC236}">
                <a16:creationId xmlns:a16="http://schemas.microsoft.com/office/drawing/2014/main" id="{774B857D-873D-65C4-1923-75EA7DCD7F5D}"/>
              </a:ext>
            </a:extLst>
          </p:cNvPr>
          <p:cNvPicPr>
            <a:picLocks noChangeAspect="1"/>
          </p:cNvPicPr>
          <p:nvPr/>
        </p:nvPicPr>
        <p:blipFill>
          <a:blip r:embed="rId44">
            <a:extLst>
              <a:ext uri="{96DAC541-7B7A-43D3-8B79-37D633B846F1}">
                <asvg:svgBlip xmlns:asvg="http://schemas.microsoft.com/office/drawing/2016/SVG/main" r:embed="rId45"/>
              </a:ext>
            </a:extLst>
          </a:blip>
          <a:srcRect/>
          <a:stretch>
            <a:fillRect/>
          </a:stretch>
        </p:blipFill>
        <p:spPr bwMode="gray">
          <a:xfrm rot="3120000">
            <a:off x="7755538" y="1440488"/>
            <a:ext cx="432000" cy="432000"/>
          </a:xfrm>
          <a:prstGeom prst="rect">
            <a:avLst/>
          </a:prstGeom>
        </p:spPr>
      </p:pic>
      <p:pic>
        <p:nvPicPr>
          <p:cNvPr id="230" name="Picture Placeholder 155">
            <a:extLst>
              <a:ext uri="{FF2B5EF4-FFF2-40B4-BE49-F238E27FC236}">
                <a16:creationId xmlns:a16="http://schemas.microsoft.com/office/drawing/2014/main" id="{093D205A-FFC5-260D-30B2-305DFB8B6D13}"/>
              </a:ext>
            </a:extLst>
          </p:cNvPr>
          <p:cNvPicPr>
            <a:picLocks noChangeAspect="1"/>
          </p:cNvPicPr>
          <p:nvPr/>
        </p:nvPicPr>
        <p:blipFill>
          <a:blip r:embed="rId46">
            <a:extLst>
              <a:ext uri="{96DAC541-7B7A-43D3-8B79-37D633B846F1}">
                <asvg:svgBlip xmlns:asvg="http://schemas.microsoft.com/office/drawing/2016/SVG/main" r:embed="rId47"/>
              </a:ext>
            </a:extLst>
          </a:blip>
          <a:srcRect/>
          <a:stretch>
            <a:fillRect/>
          </a:stretch>
        </p:blipFill>
        <p:spPr bwMode="gray">
          <a:xfrm rot="16200000">
            <a:off x="323595" y="2679469"/>
            <a:ext cx="576000" cy="576000"/>
          </a:xfrm>
          <a:prstGeom prst="rect">
            <a:avLst/>
          </a:prstGeom>
        </p:spPr>
      </p:pic>
      <p:pic>
        <p:nvPicPr>
          <p:cNvPr id="231" name="Picture Placeholder 117">
            <a:extLst>
              <a:ext uri="{FF2B5EF4-FFF2-40B4-BE49-F238E27FC236}">
                <a16:creationId xmlns:a16="http://schemas.microsoft.com/office/drawing/2014/main" id="{6CE39BE4-6135-5E4B-FAF8-6C7B22CD0758}"/>
              </a:ext>
            </a:extLst>
          </p:cNvPr>
          <p:cNvPicPr>
            <a:picLocks noChangeAspect="1"/>
          </p:cNvPicPr>
          <p:nvPr/>
        </p:nvPicPr>
        <p:blipFill>
          <a:blip r:embed="rId48">
            <a:extLst>
              <a:ext uri="{96DAC541-7B7A-43D3-8B79-37D633B846F1}">
                <asvg:svgBlip xmlns:asvg="http://schemas.microsoft.com/office/drawing/2016/SVG/main" r:embed="rId49"/>
              </a:ext>
            </a:extLst>
          </a:blip>
          <a:srcRect l="138" r="138"/>
          <a:stretch>
            <a:fillRect/>
          </a:stretch>
        </p:blipFill>
        <p:spPr bwMode="gray">
          <a:xfrm>
            <a:off x="323852" y="1779650"/>
            <a:ext cx="576000" cy="576000"/>
          </a:xfrm>
          <a:prstGeom prst="rect">
            <a:avLst/>
          </a:prstGeom>
        </p:spPr>
      </p:pic>
      <p:pic>
        <p:nvPicPr>
          <p:cNvPr id="232" name="Picture Placeholder 120">
            <a:extLst>
              <a:ext uri="{FF2B5EF4-FFF2-40B4-BE49-F238E27FC236}">
                <a16:creationId xmlns:a16="http://schemas.microsoft.com/office/drawing/2014/main" id="{07762322-78D8-80F9-338A-F67EDCB8B6A8}"/>
              </a:ext>
            </a:extLst>
          </p:cNvPr>
          <p:cNvPicPr>
            <a:picLocks noChangeAspect="1"/>
          </p:cNvPicPr>
          <p:nvPr/>
        </p:nvPicPr>
        <p:blipFill>
          <a:blip r:embed="rId50">
            <a:extLst>
              <a:ext uri="{96DAC541-7B7A-43D3-8B79-37D633B846F1}">
                <asvg:svgBlip xmlns:asvg="http://schemas.microsoft.com/office/drawing/2016/SVG/main" r:embed="rId51"/>
              </a:ext>
            </a:extLst>
          </a:blip>
          <a:srcRect/>
          <a:stretch>
            <a:fillRect/>
          </a:stretch>
        </p:blipFill>
        <p:spPr bwMode="gray">
          <a:xfrm>
            <a:off x="323852" y="3579914"/>
            <a:ext cx="576000" cy="576000"/>
          </a:xfrm>
          <a:prstGeom prst="rect">
            <a:avLst/>
          </a:prstGeom>
        </p:spPr>
      </p:pic>
    </p:spTree>
    <p:extLst>
      <p:ext uri="{BB962C8B-B14F-4D97-AF65-F5344CB8AC3E}">
        <p14:creationId xmlns:p14="http://schemas.microsoft.com/office/powerpoint/2010/main" val="1040440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B32DBB3A-CC72-B4DF-CBEF-BB58469809AF}"/>
              </a:ext>
            </a:extLst>
          </p:cNvPr>
          <p:cNvPicPr>
            <a:picLocks noChangeAspect="1"/>
          </p:cNvPicPr>
          <p:nvPr/>
        </p:nvPicPr>
        <p:blipFill rotWithShape="1">
          <a:blip r:embed="rId14"/>
          <a:srcRect l="685" t="684" r="685" b="57580"/>
          <a:stretch/>
        </p:blipFill>
        <p:spPr bwMode="gray">
          <a:xfrm>
            <a:off x="0" y="1"/>
            <a:ext cx="9144000" cy="2176462"/>
          </a:xfrm>
          <a:prstGeom prst="rect">
            <a:avLst/>
          </a:prstGeom>
        </p:spPr>
      </p:pic>
      <p:sp>
        <p:nvSpPr>
          <p:cNvPr id="43" name="Ellipse 42">
            <a:extLst>
              <a:ext uri="{FF2B5EF4-FFF2-40B4-BE49-F238E27FC236}">
                <a16:creationId xmlns:a16="http://schemas.microsoft.com/office/drawing/2014/main" id="{BE554F29-BC58-92D1-BF66-5FC1031C407E}"/>
              </a:ext>
            </a:extLst>
          </p:cNvPr>
          <p:cNvSpPr/>
          <p:nvPr/>
        </p:nvSpPr>
        <p:spPr bwMode="gray">
          <a:xfrm>
            <a:off x="1151332" y="1743370"/>
            <a:ext cx="864384" cy="864384"/>
          </a:xfrm>
          <a:prstGeom prst="ellipse">
            <a:avLst/>
          </a:prstGeom>
          <a:solidFill>
            <a:schemeClr val="bg1"/>
          </a:solidFill>
          <a:ln w="9525" cap="flat">
            <a:noFill/>
            <a:prstDash val="solid"/>
            <a:miter/>
          </a:ln>
        </p:spPr>
        <p:txBody>
          <a:bodyPr lIns="72000" tIns="72000" rIns="72000" bIns="72000" rtlCol="0" anchor="ctr">
            <a:noAutofit/>
          </a:bodyPr>
          <a:lstStyle/>
          <a:p>
            <a:pPr marL="0" marR="0" indent="0" algn="l" defTabSz="914400" eaLnBrk="1" fontAlgn="auto" latinLnBrk="0" hangingPunct="1">
              <a:lnSpc>
                <a:spcPct val="90000"/>
              </a:lnSpc>
              <a:spcBef>
                <a:spcPts val="0"/>
              </a:spcBef>
              <a:spcAft>
                <a:spcPts val="0"/>
              </a:spcAft>
              <a:buClrTx/>
              <a:buSzTx/>
              <a:buFontTx/>
              <a:buNone/>
              <a:tabLst/>
            </a:pPr>
            <a:endParaRPr kumimoji="0" lang="en-US" sz="1600" b="0" i="0" u="none" strike="noStrike" kern="0" cap="none" spc="0" normalizeH="0" baseline="0" noProof="0" dirty="0">
              <a:ln>
                <a:noFill/>
              </a:ln>
              <a:solidFill>
                <a:srgbClr val="FFFFFF"/>
              </a:solidFill>
              <a:effectLst/>
              <a:uLnTx/>
              <a:uFillTx/>
            </a:endParaRPr>
          </a:p>
        </p:txBody>
      </p:sp>
      <p:sp>
        <p:nvSpPr>
          <p:cNvPr id="44" name="Ellipse 43">
            <a:extLst>
              <a:ext uri="{FF2B5EF4-FFF2-40B4-BE49-F238E27FC236}">
                <a16:creationId xmlns:a16="http://schemas.microsoft.com/office/drawing/2014/main" id="{3136B9A9-9CC3-B623-B6D0-FADC7F600813}"/>
              </a:ext>
            </a:extLst>
          </p:cNvPr>
          <p:cNvSpPr/>
          <p:nvPr/>
        </p:nvSpPr>
        <p:spPr bwMode="gray">
          <a:xfrm>
            <a:off x="4139660" y="1743370"/>
            <a:ext cx="864384" cy="864384"/>
          </a:xfrm>
          <a:prstGeom prst="ellipse">
            <a:avLst/>
          </a:prstGeom>
          <a:solidFill>
            <a:schemeClr val="bg1"/>
          </a:solidFill>
          <a:ln w="9525" cap="flat">
            <a:noFill/>
            <a:prstDash val="solid"/>
            <a:miter/>
          </a:ln>
        </p:spPr>
        <p:txBody>
          <a:bodyPr lIns="72000" tIns="72000" rIns="72000" bIns="72000" rtlCol="0" anchor="ctr">
            <a:noAutofit/>
          </a:bodyPr>
          <a:lstStyle/>
          <a:p>
            <a:pPr marL="0" marR="0" indent="0" algn="l" defTabSz="914400" eaLnBrk="1" fontAlgn="auto" latinLnBrk="0" hangingPunct="1">
              <a:lnSpc>
                <a:spcPct val="90000"/>
              </a:lnSpc>
              <a:spcBef>
                <a:spcPts val="0"/>
              </a:spcBef>
              <a:spcAft>
                <a:spcPts val="0"/>
              </a:spcAft>
              <a:buClrTx/>
              <a:buSzTx/>
              <a:buFontTx/>
              <a:buNone/>
              <a:tabLst/>
            </a:pPr>
            <a:endParaRPr kumimoji="0" lang="en-US" sz="1600" b="0" i="0" u="none" strike="noStrike" kern="0" cap="none" spc="0" normalizeH="0" baseline="0" noProof="0" dirty="0">
              <a:ln>
                <a:noFill/>
              </a:ln>
              <a:solidFill>
                <a:srgbClr val="FFFFFF"/>
              </a:solidFill>
              <a:effectLst/>
              <a:uLnTx/>
              <a:uFillTx/>
            </a:endParaRPr>
          </a:p>
        </p:txBody>
      </p:sp>
      <p:sp>
        <p:nvSpPr>
          <p:cNvPr id="45" name="Ellipse 44">
            <a:extLst>
              <a:ext uri="{FF2B5EF4-FFF2-40B4-BE49-F238E27FC236}">
                <a16:creationId xmlns:a16="http://schemas.microsoft.com/office/drawing/2014/main" id="{AC6F9790-0DFC-4DED-9307-2DCDCA9F7741}"/>
              </a:ext>
            </a:extLst>
          </p:cNvPr>
          <p:cNvSpPr/>
          <p:nvPr/>
        </p:nvSpPr>
        <p:spPr bwMode="gray">
          <a:xfrm>
            <a:off x="7127996" y="1743370"/>
            <a:ext cx="864384" cy="864384"/>
          </a:xfrm>
          <a:prstGeom prst="ellipse">
            <a:avLst/>
          </a:prstGeom>
          <a:solidFill>
            <a:schemeClr val="bg1"/>
          </a:solidFill>
          <a:ln w="9525" cap="flat">
            <a:noFill/>
            <a:prstDash val="solid"/>
            <a:miter/>
          </a:ln>
        </p:spPr>
        <p:txBody>
          <a:bodyPr lIns="72000" tIns="72000" rIns="72000" bIns="72000" rtlCol="0" anchor="ctr">
            <a:noAutofit/>
          </a:bodyPr>
          <a:lstStyle/>
          <a:p>
            <a:pPr marL="0" marR="0" indent="0" algn="l" defTabSz="914400" eaLnBrk="1" fontAlgn="auto" latinLnBrk="0" hangingPunct="1">
              <a:lnSpc>
                <a:spcPct val="90000"/>
              </a:lnSpc>
              <a:spcBef>
                <a:spcPts val="0"/>
              </a:spcBef>
              <a:spcAft>
                <a:spcPts val="0"/>
              </a:spcAft>
              <a:buClrTx/>
              <a:buSzTx/>
              <a:buFontTx/>
              <a:buNone/>
              <a:tabLst/>
            </a:pPr>
            <a:endParaRPr kumimoji="0" lang="en-US" sz="1600" b="0" i="0" u="none" strike="noStrike" kern="0" cap="none" spc="0" normalizeH="0" baseline="0" noProof="0" dirty="0">
              <a:ln>
                <a:noFill/>
              </a:ln>
              <a:solidFill>
                <a:srgbClr val="FFFFFF"/>
              </a:solidFill>
              <a:effectLst/>
              <a:uLnTx/>
              <a:uFillTx/>
            </a:endParaRPr>
          </a:p>
        </p:txBody>
      </p:sp>
      <p:graphicFrame>
        <p:nvGraphicFramePr>
          <p:cNvPr id="5" name="Objekt 4" hidden="1">
            <a:extLst>
              <a:ext uri="{FF2B5EF4-FFF2-40B4-BE49-F238E27FC236}">
                <a16:creationId xmlns:a16="http://schemas.microsoft.com/office/drawing/2014/main" id="{77064044-F17E-44A7-915E-8A09F0320092}"/>
              </a:ext>
            </a:extLst>
          </p:cNvPr>
          <p:cNvGraphicFramePr>
            <a:graphicFrameLocks noChangeAspect="1"/>
          </p:cNvGraphicFramePr>
          <p:nvPr>
            <p:custDataLst>
              <p:tags r:id="rId1"/>
            </p:custDataLst>
            <p:extLst>
              <p:ext uri="{D42A27DB-BD31-4B8C-83A1-F6EECF244321}">
                <p14:modId xmlns:p14="http://schemas.microsoft.com/office/powerpoint/2010/main" val="14895521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5" imgW="359" imgH="358" progId="TCLayout.ActiveDocument.1">
                  <p:embed/>
                </p:oleObj>
              </mc:Choice>
              <mc:Fallback>
                <p:oleObj name="think-cell Folie" r:id="rId15" imgW="359" imgH="358" progId="TCLayout.ActiveDocument.1">
                  <p:embed/>
                  <p:pic>
                    <p:nvPicPr>
                      <p:cNvPr id="5" name="Objekt 4" hidden="1">
                        <a:extLst>
                          <a:ext uri="{FF2B5EF4-FFF2-40B4-BE49-F238E27FC236}">
                            <a16:creationId xmlns:a16="http://schemas.microsoft.com/office/drawing/2014/main" id="{77064044-F17E-44A7-915E-8A09F0320092}"/>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4" name="Rechteck 3" hidden="1">
            <a:extLst>
              <a:ext uri="{FF2B5EF4-FFF2-40B4-BE49-F238E27FC236}">
                <a16:creationId xmlns:a16="http://schemas.microsoft.com/office/drawing/2014/main" id="{311C6659-9F96-4D6C-8E7A-E3C4A78C1D00}"/>
              </a:ext>
            </a:extLst>
          </p:cNvPr>
          <p:cNvSpPr/>
          <p:nvPr>
            <p:custDataLst>
              <p:tags r:id="rId2"/>
            </p:custDataLst>
          </p:nvPr>
        </p:nvSpPr>
        <p:spPr bwMode="gray">
          <a:xfrm>
            <a:off x="0" y="0"/>
            <a:ext cx="158750" cy="15875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Fujitsu Infinity Pro" pitchFamily="2" charset="0"/>
              <a:ea typeface="+mn-ea"/>
              <a:cs typeface="+mn-cs"/>
              <a:sym typeface="Fujitsu Sans" panose="020B0404060202020204" pitchFamily="34" charset="0"/>
            </a:endParaRPr>
          </a:p>
        </p:txBody>
      </p:sp>
      <p:sp>
        <p:nvSpPr>
          <p:cNvPr id="2" name="タイトル 1"/>
          <p:cNvSpPr>
            <a:spLocks noGrp="1"/>
          </p:cNvSpPr>
          <p:nvPr>
            <p:ph type="title"/>
          </p:nvPr>
        </p:nvSpPr>
        <p:spPr bwMode="gray"/>
        <p:txBody>
          <a:bodyPr/>
          <a:lstStyle/>
          <a:p>
            <a:r>
              <a:rPr lang="en-US" altLang="ja-JP" dirty="0"/>
              <a:t>List of supported hardware for ISM v2.5</a:t>
            </a:r>
          </a:p>
        </p:txBody>
      </p:sp>
      <p:sp>
        <p:nvSpPr>
          <p:cNvPr id="27" name="Rechteck 12">
            <a:extLst>
              <a:ext uri="{FF2B5EF4-FFF2-40B4-BE49-F238E27FC236}">
                <a16:creationId xmlns:a16="http://schemas.microsoft.com/office/drawing/2014/main" id="{1A6E6EE6-CBDF-E606-731B-3C50ABB8F6B3}"/>
              </a:ext>
            </a:extLst>
          </p:cNvPr>
          <p:cNvSpPr/>
          <p:nvPr>
            <p:custDataLst>
              <p:tags r:id="rId3"/>
            </p:custDataLst>
          </p:nvPr>
        </p:nvSpPr>
        <p:spPr bwMode="gray">
          <a:xfrm>
            <a:off x="287851" y="915566"/>
            <a:ext cx="8568811" cy="288000"/>
          </a:xfrm>
          <a:prstGeom prst="rect">
            <a:avLst/>
          </a:prstGeom>
          <a:noFill/>
          <a:ln w="9525" cap="flat" cmpd="sng" algn="ctr">
            <a:noFill/>
            <a:prstDash val="solid"/>
            <a:miter lim="800000"/>
          </a:ln>
          <a:effectLst/>
        </p:spPr>
        <p:txBody>
          <a:bodyPr lIns="0" tIns="0" rIns="0" bIns="82800" rtlCol="0" anchor="t"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ujitsu Infinity Pro"/>
                <a:ea typeface="+mn-ea"/>
                <a:cs typeface="+mn-cs"/>
              </a:rPr>
              <a:t>List of all supported devices listed on the </a:t>
            </a:r>
            <a:r>
              <a:rPr kumimoji="0" lang="en-US" sz="1800" b="0" i="0" u="none" strike="noStrike" kern="1200" cap="none" spc="0" normalizeH="0" baseline="0" noProof="0" dirty="0">
                <a:ln>
                  <a:noFill/>
                </a:ln>
                <a:solidFill>
                  <a:srgbClr val="FFFFFF"/>
                </a:solidFill>
                <a:effectLst/>
                <a:uLnTx/>
                <a:uFillTx/>
                <a:latin typeface="Fujitsu Infinity Pro Bold"/>
                <a:ea typeface="+mn-ea"/>
                <a:cs typeface="+mn-cs"/>
                <a:hlinkClick r:id="rId17">
                  <a:extLst>
                    <a:ext uri="{A12FA001-AC4F-418D-AE19-62706E023703}">
                      <ahyp:hlinkClr xmlns:ahyp="http://schemas.microsoft.com/office/drawing/2018/hyperlinkcolor" val="tx"/>
                    </a:ext>
                  </a:extLst>
                </a:hlinkClick>
              </a:rPr>
              <a:t>support matrix</a:t>
            </a:r>
            <a:endParaRPr kumimoji="0" lang="en-US" sz="1800" b="0" i="0" u="none" strike="noStrike" kern="1200" cap="none" spc="0" normalizeH="0" baseline="0" noProof="0" dirty="0">
              <a:ln>
                <a:noFill/>
              </a:ln>
              <a:solidFill>
                <a:srgbClr val="FFFFFF"/>
              </a:solidFill>
              <a:effectLst/>
              <a:uLnTx/>
              <a:uFillTx/>
              <a:latin typeface="Fujitsu Infinity Pro Bold"/>
              <a:ea typeface="+mn-ea"/>
              <a:cs typeface="+mn-cs"/>
            </a:endParaRPr>
          </a:p>
        </p:txBody>
      </p:sp>
      <p:sp>
        <p:nvSpPr>
          <p:cNvPr id="28" name="正方形/長方形 6">
            <a:extLst>
              <a:ext uri="{FF2B5EF4-FFF2-40B4-BE49-F238E27FC236}">
                <a16:creationId xmlns:a16="http://schemas.microsoft.com/office/drawing/2014/main" id="{BB290740-7968-820D-F0DD-806C4B6A75DF}"/>
              </a:ext>
            </a:extLst>
          </p:cNvPr>
          <p:cNvSpPr/>
          <p:nvPr>
            <p:custDataLst>
              <p:tags r:id="rId4"/>
            </p:custDataLst>
          </p:nvPr>
        </p:nvSpPr>
        <p:spPr bwMode="gray">
          <a:xfrm>
            <a:off x="287524" y="1383658"/>
            <a:ext cx="2592000" cy="360000"/>
          </a:xfrm>
          <a:prstGeom prst="rect">
            <a:avLst/>
          </a:prstGeom>
          <a:noFill/>
          <a:ln>
            <a:noFill/>
          </a:ln>
        </p:spPr>
        <p:txBody>
          <a:bodyPr vert="horz" wrap="square" lIns="0" tIns="0" rIns="0" bIns="72000" rtlCol="0" anchor="b">
            <a:noAutofit/>
          </a:bodyPr>
          <a:lstStyle/>
          <a:p>
            <a:pPr marL="0" marR="0" lvl="0" indent="0" algn="ctr" defTabSz="685800" eaLnBrk="1" fontAlgn="auto" latinLnBrk="0" hangingPunct="1">
              <a:lnSpc>
                <a:spcPct val="90000"/>
              </a:lnSpc>
              <a:spcBef>
                <a:spcPts val="600"/>
              </a:spcBef>
              <a:spcAft>
                <a:spcPts val="0"/>
              </a:spcAft>
              <a:buClr>
                <a:srgbClr val="00E7EF"/>
              </a:buClr>
              <a:buSzPct val="120000"/>
              <a:buFontTx/>
              <a:buNone/>
              <a:tabLst/>
              <a:defRPr/>
            </a:pPr>
            <a:r>
              <a:rPr kumimoji="0" lang="en-US" altLang="ja-JP" sz="1600" b="0" i="0" u="none" strike="noStrike" kern="0" cap="none" spc="0" normalizeH="0" baseline="0" noProof="0" dirty="0">
                <a:ln>
                  <a:noFill/>
                </a:ln>
                <a:solidFill>
                  <a:schemeClr val="bg1"/>
                </a:solidFill>
                <a:effectLst/>
                <a:uLnTx/>
                <a:uFillTx/>
                <a:latin typeface="Fujitsu Infinity Pro Bold"/>
              </a:rPr>
              <a:t>Server</a:t>
            </a:r>
            <a:endParaRPr kumimoji="0" lang="en-US" altLang="ja-JP" sz="1400" b="0" i="0" u="none" strike="noStrike" kern="0" cap="none" spc="0" normalizeH="0" baseline="0" noProof="0" dirty="0">
              <a:ln>
                <a:noFill/>
              </a:ln>
              <a:solidFill>
                <a:schemeClr val="bg1"/>
              </a:solidFill>
              <a:effectLst/>
              <a:uLnTx/>
              <a:uFillTx/>
            </a:endParaRPr>
          </a:p>
        </p:txBody>
      </p:sp>
      <p:sp>
        <p:nvSpPr>
          <p:cNvPr id="29" name="正方形/長方形 7">
            <a:extLst>
              <a:ext uri="{FF2B5EF4-FFF2-40B4-BE49-F238E27FC236}">
                <a16:creationId xmlns:a16="http://schemas.microsoft.com/office/drawing/2014/main" id="{AE60DFE0-0D3F-C35F-B891-DC1DBA2D93CC}"/>
              </a:ext>
            </a:extLst>
          </p:cNvPr>
          <p:cNvSpPr/>
          <p:nvPr>
            <p:custDataLst>
              <p:tags r:id="rId5"/>
            </p:custDataLst>
          </p:nvPr>
        </p:nvSpPr>
        <p:spPr bwMode="gray">
          <a:xfrm>
            <a:off x="3239852" y="1383658"/>
            <a:ext cx="2664000" cy="360000"/>
          </a:xfrm>
          <a:prstGeom prst="rect">
            <a:avLst/>
          </a:prstGeom>
          <a:noFill/>
          <a:ln>
            <a:noFill/>
          </a:ln>
        </p:spPr>
        <p:txBody>
          <a:bodyPr vert="horz" wrap="square" lIns="0" tIns="0" rIns="0" bIns="72000" rtlCol="0" anchor="b">
            <a:noAutofit/>
          </a:bodyPr>
          <a:lstStyle/>
          <a:p>
            <a:pPr marL="0" marR="0" lvl="0" indent="0" algn="ctr" defTabSz="685800" eaLnBrk="1" fontAlgn="auto" latinLnBrk="0" hangingPunct="1">
              <a:lnSpc>
                <a:spcPct val="90000"/>
              </a:lnSpc>
              <a:spcBef>
                <a:spcPts val="600"/>
              </a:spcBef>
              <a:spcAft>
                <a:spcPts val="0"/>
              </a:spcAft>
              <a:buClr>
                <a:srgbClr val="00E7EF"/>
              </a:buClr>
              <a:buSzPct val="120000"/>
              <a:buFontTx/>
              <a:buNone/>
              <a:tabLst/>
              <a:defRPr/>
            </a:pPr>
            <a:r>
              <a:rPr kumimoji="0" lang="en-US" altLang="ja-JP" sz="1600" b="0" i="0" u="none" strike="noStrike" kern="0" cap="none" spc="0" normalizeH="0" baseline="0" noProof="0" dirty="0">
                <a:ln>
                  <a:noFill/>
                </a:ln>
                <a:solidFill>
                  <a:schemeClr val="bg1"/>
                </a:solidFill>
                <a:effectLst/>
                <a:uLnTx/>
                <a:uFillTx/>
                <a:latin typeface="Fujitsu Infinity Pro Bold"/>
              </a:rPr>
              <a:t>Storage</a:t>
            </a:r>
            <a:endParaRPr kumimoji="0" lang="en-US" altLang="ja-JP" sz="1400" b="0" i="0" u="none" strike="noStrike" kern="0" cap="none" spc="0" normalizeH="0" baseline="0" noProof="0" dirty="0">
              <a:ln>
                <a:noFill/>
              </a:ln>
              <a:solidFill>
                <a:schemeClr val="bg1"/>
              </a:solidFill>
              <a:effectLst/>
              <a:uLnTx/>
              <a:uFillTx/>
            </a:endParaRPr>
          </a:p>
        </p:txBody>
      </p:sp>
      <p:sp>
        <p:nvSpPr>
          <p:cNvPr id="30" name="正方形/長方形 8">
            <a:extLst>
              <a:ext uri="{FF2B5EF4-FFF2-40B4-BE49-F238E27FC236}">
                <a16:creationId xmlns:a16="http://schemas.microsoft.com/office/drawing/2014/main" id="{983059E0-7136-12E3-52EF-6AD26D3C62E6}"/>
              </a:ext>
            </a:extLst>
          </p:cNvPr>
          <p:cNvSpPr/>
          <p:nvPr>
            <p:custDataLst>
              <p:tags r:id="rId6"/>
            </p:custDataLst>
          </p:nvPr>
        </p:nvSpPr>
        <p:spPr bwMode="gray">
          <a:xfrm>
            <a:off x="6264188" y="1383658"/>
            <a:ext cx="2592000" cy="360000"/>
          </a:xfrm>
          <a:prstGeom prst="rect">
            <a:avLst/>
          </a:prstGeom>
          <a:noFill/>
          <a:ln>
            <a:noFill/>
          </a:ln>
        </p:spPr>
        <p:txBody>
          <a:bodyPr vert="horz" wrap="square" lIns="0" tIns="0" rIns="0" bIns="72000" rtlCol="0" anchor="b">
            <a:noAutofit/>
          </a:bodyPr>
          <a:lstStyle/>
          <a:p>
            <a:pPr marL="0" marR="0" lvl="0" indent="0" algn="ctr" defTabSz="685800" eaLnBrk="1" fontAlgn="auto" latinLnBrk="0" hangingPunct="1">
              <a:lnSpc>
                <a:spcPct val="90000"/>
              </a:lnSpc>
              <a:spcBef>
                <a:spcPts val="600"/>
              </a:spcBef>
              <a:spcAft>
                <a:spcPts val="0"/>
              </a:spcAft>
              <a:buClr>
                <a:srgbClr val="00E7EF"/>
              </a:buClr>
              <a:buSzPct val="120000"/>
              <a:buFontTx/>
              <a:buNone/>
              <a:tabLst/>
              <a:defRPr/>
            </a:pPr>
            <a:r>
              <a:rPr kumimoji="0" lang="en-US" altLang="ja-JP" sz="1600" b="0" i="0" u="none" strike="noStrike" kern="0" cap="none" spc="0" normalizeH="0" baseline="0" noProof="0" dirty="0">
                <a:ln>
                  <a:noFill/>
                </a:ln>
                <a:solidFill>
                  <a:schemeClr val="bg1"/>
                </a:solidFill>
                <a:effectLst/>
                <a:uLnTx/>
                <a:uFillTx/>
                <a:latin typeface="Fujitsu Infinity Pro Bold"/>
              </a:rPr>
              <a:t>Switch</a:t>
            </a:r>
            <a:endParaRPr kumimoji="0" lang="en-US" altLang="ja-JP" sz="1400" b="0" i="0" u="none" strike="noStrike" kern="0" cap="none" spc="0" normalizeH="0" baseline="0" noProof="0" dirty="0">
              <a:ln>
                <a:noFill/>
              </a:ln>
              <a:solidFill>
                <a:schemeClr val="bg1"/>
              </a:solidFill>
              <a:effectLst/>
              <a:uLnTx/>
              <a:uFillTx/>
            </a:endParaRPr>
          </a:p>
        </p:txBody>
      </p:sp>
      <p:sp>
        <p:nvSpPr>
          <p:cNvPr id="31" name="正方形/長方形 6">
            <a:extLst>
              <a:ext uri="{FF2B5EF4-FFF2-40B4-BE49-F238E27FC236}">
                <a16:creationId xmlns:a16="http://schemas.microsoft.com/office/drawing/2014/main" id="{C0317059-6B32-F09F-E31C-0E520281C7CD}"/>
              </a:ext>
            </a:extLst>
          </p:cNvPr>
          <p:cNvSpPr/>
          <p:nvPr>
            <p:custDataLst>
              <p:tags r:id="rId7"/>
            </p:custDataLst>
          </p:nvPr>
        </p:nvSpPr>
        <p:spPr bwMode="gray">
          <a:xfrm>
            <a:off x="287524" y="2643758"/>
            <a:ext cx="2592000" cy="2088000"/>
          </a:xfrm>
          <a:prstGeom prst="rect">
            <a:avLst/>
          </a:prstGeom>
          <a:ln>
            <a:noFill/>
          </a:ln>
        </p:spPr>
        <p:txBody>
          <a:bodyPr vert="horz" wrap="square" lIns="0" tIns="0" rIns="0" bIns="0" rtlCol="0">
            <a:noAutofit/>
          </a:bodyPr>
          <a:lstStyle/>
          <a:p>
            <a:pPr marL="0" marR="0" lvl="0" indent="0" algn="ctr" defTabSz="685800" eaLnBrk="1" fontAlgn="auto" latinLnBrk="0" hangingPunct="1">
              <a:lnSpc>
                <a:spcPct val="90000"/>
              </a:lnSpc>
              <a:spcBef>
                <a:spcPts val="600"/>
              </a:spcBef>
              <a:spcAft>
                <a:spcPts val="0"/>
              </a:spcAft>
              <a:buClr>
                <a:srgbClr val="00E7EF"/>
              </a:buClr>
              <a:buSzPct val="120000"/>
              <a:buFontTx/>
              <a:buNone/>
              <a:tabLst/>
              <a:defRPr/>
            </a:pPr>
            <a:r>
              <a:rPr kumimoji="0" lang="en-US" altLang="ja-JP" sz="1400" b="0" i="0" u="none" strike="noStrike" kern="0" cap="none" spc="0" normalizeH="0" baseline="0" noProof="0" dirty="0">
                <a:ln>
                  <a:noFill/>
                </a:ln>
                <a:solidFill>
                  <a:srgbClr val="000000"/>
                </a:solidFill>
                <a:effectLst/>
                <a:uLnTx/>
                <a:uFillTx/>
              </a:rPr>
              <a:t>PRIMERGY RX S7 and later</a:t>
            </a:r>
          </a:p>
          <a:p>
            <a:pPr marL="0" marR="0" lvl="0" indent="0" algn="ctr" defTabSz="685800" eaLnBrk="1" fontAlgn="auto" latinLnBrk="0" hangingPunct="1">
              <a:lnSpc>
                <a:spcPct val="90000"/>
              </a:lnSpc>
              <a:spcBef>
                <a:spcPts val="600"/>
              </a:spcBef>
              <a:spcAft>
                <a:spcPts val="0"/>
              </a:spcAft>
              <a:buClr>
                <a:srgbClr val="00E7EF"/>
              </a:buClr>
              <a:buSzPct val="120000"/>
              <a:buFontTx/>
              <a:buNone/>
              <a:tabLst/>
              <a:defRPr/>
            </a:pPr>
            <a:r>
              <a:rPr kumimoji="0" lang="en-US" altLang="ja-JP" sz="1400" b="0" i="0" u="none" strike="noStrike" kern="0" cap="none" spc="0" normalizeH="0" baseline="0" noProof="0" dirty="0">
                <a:ln>
                  <a:noFill/>
                </a:ln>
                <a:solidFill>
                  <a:srgbClr val="000000"/>
                </a:solidFill>
                <a:effectLst/>
                <a:uLnTx/>
                <a:uFillTx/>
              </a:rPr>
              <a:t>PRIMERGY BX S3 and later</a:t>
            </a:r>
          </a:p>
          <a:p>
            <a:pPr marL="0" marR="0" lvl="0" indent="0" algn="ctr" defTabSz="685800" eaLnBrk="1" fontAlgn="auto" latinLnBrk="0" hangingPunct="1">
              <a:lnSpc>
                <a:spcPct val="90000"/>
              </a:lnSpc>
              <a:spcBef>
                <a:spcPts val="600"/>
              </a:spcBef>
              <a:spcAft>
                <a:spcPts val="0"/>
              </a:spcAft>
              <a:buClr>
                <a:srgbClr val="00E7EF"/>
              </a:buClr>
              <a:buSzPct val="120000"/>
              <a:buFontTx/>
              <a:buNone/>
              <a:tabLst/>
              <a:defRPr/>
            </a:pPr>
            <a:r>
              <a:rPr kumimoji="0" lang="en-US" altLang="ja-JP" sz="1400" b="0" i="0" u="none" strike="noStrike" kern="0" cap="none" spc="0" normalizeH="0" baseline="0" noProof="0" dirty="0">
                <a:ln>
                  <a:noFill/>
                </a:ln>
                <a:solidFill>
                  <a:srgbClr val="000000"/>
                </a:solidFill>
                <a:effectLst/>
                <a:uLnTx/>
                <a:uFillTx/>
              </a:rPr>
              <a:t>PRIMERGY CX M1 and later</a:t>
            </a:r>
          </a:p>
          <a:p>
            <a:pPr marL="0" marR="0" lvl="0" indent="0" algn="ctr" defTabSz="685800" eaLnBrk="1" fontAlgn="auto" latinLnBrk="0" hangingPunct="1">
              <a:lnSpc>
                <a:spcPct val="90000"/>
              </a:lnSpc>
              <a:spcBef>
                <a:spcPts val="600"/>
              </a:spcBef>
              <a:spcAft>
                <a:spcPts val="0"/>
              </a:spcAft>
              <a:buClr>
                <a:srgbClr val="00E7EF"/>
              </a:buClr>
              <a:buSzPct val="120000"/>
              <a:buFontTx/>
              <a:buNone/>
              <a:tabLst/>
              <a:defRPr/>
            </a:pPr>
            <a:r>
              <a:rPr kumimoji="0" lang="en-US" altLang="ja-JP" sz="1400" b="0" i="0" u="none" strike="noStrike" kern="0" cap="none" spc="0" normalizeH="0" baseline="0" noProof="0" dirty="0">
                <a:ln>
                  <a:noFill/>
                </a:ln>
                <a:solidFill>
                  <a:srgbClr val="000000"/>
                </a:solidFill>
                <a:effectLst/>
                <a:uLnTx/>
                <a:uFillTx/>
              </a:rPr>
              <a:t>PRIMERGY TX S7 and later</a:t>
            </a:r>
          </a:p>
          <a:p>
            <a:pPr marL="0" marR="0" lvl="0" indent="0" algn="ctr" defTabSz="685800" eaLnBrk="1" fontAlgn="auto" latinLnBrk="0" hangingPunct="1">
              <a:lnSpc>
                <a:spcPct val="90000"/>
              </a:lnSpc>
              <a:spcBef>
                <a:spcPts val="600"/>
              </a:spcBef>
              <a:spcAft>
                <a:spcPts val="0"/>
              </a:spcAft>
              <a:buClr>
                <a:srgbClr val="00E7EF"/>
              </a:buClr>
              <a:buSzPct val="120000"/>
              <a:buFontTx/>
              <a:buNone/>
              <a:tabLst/>
              <a:defRPr/>
            </a:pPr>
            <a:r>
              <a:rPr kumimoji="0" lang="en-US" altLang="ja-JP" sz="1400" b="0" i="0" u="none" strike="noStrike" kern="0" cap="none" spc="0" normalizeH="0" baseline="0" noProof="0" dirty="0">
                <a:ln>
                  <a:noFill/>
                </a:ln>
                <a:solidFill>
                  <a:srgbClr val="000000"/>
                </a:solidFill>
                <a:effectLst/>
                <a:uLnTx/>
                <a:uFillTx/>
              </a:rPr>
              <a:t>PRIMEQUEST 2000</a:t>
            </a:r>
          </a:p>
          <a:p>
            <a:pPr marL="0" marR="0" lvl="0" indent="0" algn="ctr" defTabSz="685800" eaLnBrk="1" fontAlgn="auto" latinLnBrk="0" hangingPunct="1">
              <a:lnSpc>
                <a:spcPct val="90000"/>
              </a:lnSpc>
              <a:spcBef>
                <a:spcPts val="600"/>
              </a:spcBef>
              <a:spcAft>
                <a:spcPts val="0"/>
              </a:spcAft>
              <a:buClr>
                <a:srgbClr val="00E7EF"/>
              </a:buClr>
              <a:buSzPct val="120000"/>
              <a:buFontTx/>
              <a:buNone/>
              <a:tabLst/>
              <a:defRPr/>
            </a:pPr>
            <a:r>
              <a:rPr kumimoji="0" lang="en-US" altLang="ja-JP" sz="1400" b="0" i="0" u="none" strike="noStrike" kern="0" cap="none" spc="0" normalizeH="0" baseline="0" noProof="0" dirty="0">
                <a:ln>
                  <a:noFill/>
                </a:ln>
                <a:solidFill>
                  <a:srgbClr val="000000"/>
                </a:solidFill>
                <a:effectLst/>
                <a:uLnTx/>
                <a:uFillTx/>
              </a:rPr>
              <a:t>PRIMEQUEST 3000</a:t>
            </a:r>
          </a:p>
        </p:txBody>
      </p:sp>
      <p:sp>
        <p:nvSpPr>
          <p:cNvPr id="32" name="正方形/長方形 7">
            <a:extLst>
              <a:ext uri="{FF2B5EF4-FFF2-40B4-BE49-F238E27FC236}">
                <a16:creationId xmlns:a16="http://schemas.microsoft.com/office/drawing/2014/main" id="{5C525823-ED59-DA01-498B-C2517D62CCD4}"/>
              </a:ext>
            </a:extLst>
          </p:cNvPr>
          <p:cNvSpPr/>
          <p:nvPr>
            <p:custDataLst>
              <p:tags r:id="rId8"/>
            </p:custDataLst>
          </p:nvPr>
        </p:nvSpPr>
        <p:spPr bwMode="gray">
          <a:xfrm>
            <a:off x="3239852" y="2643758"/>
            <a:ext cx="2664000" cy="2088000"/>
          </a:xfrm>
          <a:prstGeom prst="rect">
            <a:avLst/>
          </a:prstGeom>
          <a:ln>
            <a:noFill/>
          </a:ln>
        </p:spPr>
        <p:txBody>
          <a:bodyPr vert="horz" wrap="square" lIns="0" tIns="0" rIns="0" bIns="0" rtlCol="0">
            <a:noAutofit/>
          </a:bodyPr>
          <a:lstStyle/>
          <a:p>
            <a:pPr marL="0" marR="0" lvl="0" indent="0" algn="ctr" defTabSz="685800" eaLnBrk="1" fontAlgn="auto" latinLnBrk="0" hangingPunct="1">
              <a:lnSpc>
                <a:spcPct val="90000"/>
              </a:lnSpc>
              <a:spcBef>
                <a:spcPts val="600"/>
              </a:spcBef>
              <a:spcAft>
                <a:spcPts val="0"/>
              </a:spcAft>
              <a:buClr>
                <a:srgbClr val="00E7EF"/>
              </a:buClr>
              <a:buSzPct val="120000"/>
              <a:buFontTx/>
              <a:buNone/>
              <a:tabLst/>
              <a:defRPr/>
            </a:pPr>
            <a:r>
              <a:rPr kumimoji="0" lang="en-US" altLang="ja-JP" sz="1400" b="0" i="0" u="none" strike="noStrike" kern="0" cap="none" spc="0" normalizeH="0" baseline="0" noProof="0" dirty="0">
                <a:ln>
                  <a:noFill/>
                </a:ln>
                <a:solidFill>
                  <a:srgbClr val="000000"/>
                </a:solidFill>
                <a:effectLst/>
                <a:uLnTx/>
                <a:uFillTx/>
              </a:rPr>
              <a:t>ETERNUS DX/AF S2 and later</a:t>
            </a:r>
          </a:p>
          <a:p>
            <a:pPr marL="0" marR="0" lvl="0" indent="0" algn="ctr" defTabSz="685800" eaLnBrk="1" fontAlgn="auto" latinLnBrk="0" hangingPunct="1">
              <a:lnSpc>
                <a:spcPct val="90000"/>
              </a:lnSpc>
              <a:spcBef>
                <a:spcPts val="600"/>
              </a:spcBef>
              <a:spcAft>
                <a:spcPts val="0"/>
              </a:spcAft>
              <a:buClr>
                <a:srgbClr val="00E7EF"/>
              </a:buClr>
              <a:buSzPct val="120000"/>
              <a:buFontTx/>
              <a:buNone/>
              <a:tabLst/>
              <a:defRPr/>
            </a:pPr>
            <a:r>
              <a:rPr kumimoji="0" lang="en-US" altLang="ja-JP" sz="1400" b="0" i="0" u="none" strike="noStrike" kern="0" cap="none" spc="0" normalizeH="0" baseline="0" noProof="0" dirty="0">
                <a:ln>
                  <a:noFill/>
                </a:ln>
                <a:solidFill>
                  <a:srgbClr val="000000"/>
                </a:solidFill>
                <a:effectLst/>
                <a:uLnTx/>
                <a:uFillTx/>
              </a:rPr>
              <a:t>NetApp FAS</a:t>
            </a:r>
          </a:p>
          <a:p>
            <a:pPr marL="0" marR="0" lvl="0" indent="0" algn="ctr" defTabSz="685800" eaLnBrk="1" fontAlgn="auto" latinLnBrk="0" hangingPunct="1">
              <a:lnSpc>
                <a:spcPct val="90000"/>
              </a:lnSpc>
              <a:spcBef>
                <a:spcPts val="600"/>
              </a:spcBef>
              <a:spcAft>
                <a:spcPts val="0"/>
              </a:spcAft>
              <a:buClr>
                <a:srgbClr val="00E7EF"/>
              </a:buClr>
              <a:buSzPct val="120000"/>
              <a:buFontTx/>
              <a:buNone/>
              <a:tabLst/>
              <a:defRPr/>
            </a:pPr>
            <a:r>
              <a:rPr kumimoji="0" lang="en-US" altLang="ja-JP" sz="1400" b="0" i="0" u="none" strike="noStrike" kern="0" cap="none" spc="0" normalizeH="0" baseline="0" noProof="0" dirty="0">
                <a:ln>
                  <a:noFill/>
                </a:ln>
                <a:solidFill>
                  <a:srgbClr val="000000"/>
                </a:solidFill>
                <a:effectLst/>
                <a:uLnTx/>
                <a:uFillTx/>
              </a:rPr>
              <a:t>NetApp AFF</a:t>
            </a:r>
          </a:p>
        </p:txBody>
      </p:sp>
      <p:sp>
        <p:nvSpPr>
          <p:cNvPr id="33" name="正方形/長方形 8">
            <a:extLst>
              <a:ext uri="{FF2B5EF4-FFF2-40B4-BE49-F238E27FC236}">
                <a16:creationId xmlns:a16="http://schemas.microsoft.com/office/drawing/2014/main" id="{20EF39EF-E7B4-2107-FD84-737570906739}"/>
              </a:ext>
            </a:extLst>
          </p:cNvPr>
          <p:cNvSpPr/>
          <p:nvPr>
            <p:custDataLst>
              <p:tags r:id="rId9"/>
            </p:custDataLst>
          </p:nvPr>
        </p:nvSpPr>
        <p:spPr bwMode="gray">
          <a:xfrm>
            <a:off x="6264188" y="2643758"/>
            <a:ext cx="2592000" cy="2088000"/>
          </a:xfrm>
          <a:prstGeom prst="rect">
            <a:avLst/>
          </a:prstGeom>
          <a:ln>
            <a:noFill/>
          </a:ln>
        </p:spPr>
        <p:txBody>
          <a:bodyPr vert="horz" wrap="square" lIns="0" tIns="0" rIns="0" bIns="0" rtlCol="0">
            <a:noAutofit/>
          </a:bodyPr>
          <a:lstStyle/>
          <a:p>
            <a:pPr marL="0" marR="0" lvl="0" indent="0" algn="ctr" defTabSz="685800" eaLnBrk="1" fontAlgn="auto" latinLnBrk="0" hangingPunct="1">
              <a:lnSpc>
                <a:spcPct val="90000"/>
              </a:lnSpc>
              <a:spcBef>
                <a:spcPts val="600"/>
              </a:spcBef>
              <a:spcAft>
                <a:spcPts val="0"/>
              </a:spcAft>
              <a:buClr>
                <a:srgbClr val="00E7EF"/>
              </a:buClr>
              <a:buSzPct val="120000"/>
              <a:buFontTx/>
              <a:buNone/>
              <a:tabLst/>
              <a:defRPr/>
            </a:pPr>
            <a:r>
              <a:rPr kumimoji="0" lang="en-US" altLang="ja-JP" sz="1400" b="0" i="0" u="none" strike="noStrike" kern="0" cap="none" spc="0" normalizeH="0" baseline="0" noProof="0" dirty="0">
                <a:ln>
                  <a:noFill/>
                </a:ln>
                <a:solidFill>
                  <a:srgbClr val="000000"/>
                </a:solidFill>
                <a:effectLst/>
                <a:uLnTx/>
                <a:uFillTx/>
              </a:rPr>
              <a:t>PSWITCH 2048</a:t>
            </a:r>
          </a:p>
          <a:p>
            <a:pPr marL="0" marR="0" lvl="0" indent="0" algn="ctr" defTabSz="685800" eaLnBrk="1" fontAlgn="auto" latinLnBrk="0" hangingPunct="1">
              <a:lnSpc>
                <a:spcPct val="90000"/>
              </a:lnSpc>
              <a:spcBef>
                <a:spcPts val="600"/>
              </a:spcBef>
              <a:spcAft>
                <a:spcPts val="0"/>
              </a:spcAft>
              <a:buClr>
                <a:srgbClr val="00E7EF"/>
              </a:buClr>
              <a:buSzPct val="120000"/>
              <a:buFontTx/>
              <a:buNone/>
              <a:tabLst/>
              <a:defRPr/>
            </a:pPr>
            <a:r>
              <a:rPr kumimoji="0" lang="en-US" altLang="ja-JP" sz="1400" b="0" i="0" u="none" strike="noStrike" kern="0" cap="none" spc="0" normalizeH="0" baseline="0" noProof="0" dirty="0">
                <a:ln>
                  <a:noFill/>
                </a:ln>
                <a:solidFill>
                  <a:srgbClr val="000000"/>
                </a:solidFill>
                <a:effectLst/>
                <a:uLnTx/>
                <a:uFillTx/>
              </a:rPr>
              <a:t>SR-X</a:t>
            </a:r>
          </a:p>
          <a:p>
            <a:pPr marL="0" marR="0" lvl="0" indent="0" algn="ctr" defTabSz="685800" eaLnBrk="1" fontAlgn="auto" latinLnBrk="0" hangingPunct="1">
              <a:lnSpc>
                <a:spcPct val="90000"/>
              </a:lnSpc>
              <a:spcBef>
                <a:spcPts val="600"/>
              </a:spcBef>
              <a:spcAft>
                <a:spcPts val="0"/>
              </a:spcAft>
              <a:buClr>
                <a:srgbClr val="00E7EF"/>
              </a:buClr>
              <a:buSzPct val="120000"/>
              <a:buFontTx/>
              <a:buNone/>
              <a:tabLst/>
              <a:defRPr/>
            </a:pPr>
            <a:r>
              <a:rPr kumimoji="0" lang="en-US" altLang="ja-JP" sz="1400" b="0" i="0" u="none" strike="noStrike" kern="0" cap="none" spc="0" normalizeH="0" baseline="0" noProof="0" dirty="0">
                <a:ln>
                  <a:noFill/>
                </a:ln>
                <a:solidFill>
                  <a:srgbClr val="000000"/>
                </a:solidFill>
                <a:effectLst/>
                <a:uLnTx/>
                <a:uFillTx/>
              </a:rPr>
              <a:t>CFX</a:t>
            </a:r>
          </a:p>
          <a:p>
            <a:pPr marL="0" marR="0" lvl="0" indent="0" algn="ctr" defTabSz="685800" eaLnBrk="1" fontAlgn="auto" latinLnBrk="0" hangingPunct="1">
              <a:lnSpc>
                <a:spcPct val="90000"/>
              </a:lnSpc>
              <a:spcBef>
                <a:spcPts val="600"/>
              </a:spcBef>
              <a:spcAft>
                <a:spcPts val="0"/>
              </a:spcAft>
              <a:buClr>
                <a:srgbClr val="00E7EF"/>
              </a:buClr>
              <a:buSzPct val="120000"/>
              <a:buFontTx/>
              <a:buNone/>
              <a:tabLst/>
              <a:defRPr/>
            </a:pPr>
            <a:r>
              <a:rPr kumimoji="0" lang="en-US" altLang="ja-JP" sz="1400" b="0" i="0" u="none" strike="noStrike" kern="0" cap="none" spc="0" normalizeH="0" baseline="0" noProof="0" dirty="0">
                <a:ln>
                  <a:noFill/>
                </a:ln>
                <a:solidFill>
                  <a:srgbClr val="000000"/>
                </a:solidFill>
                <a:effectLst/>
                <a:uLnTx/>
                <a:uFillTx/>
              </a:rPr>
              <a:t>Cisco Catalyst</a:t>
            </a:r>
          </a:p>
          <a:p>
            <a:pPr marL="0" marR="0" lvl="0" indent="0" algn="ctr" defTabSz="685800" eaLnBrk="1" fontAlgn="auto" latinLnBrk="0" hangingPunct="1">
              <a:lnSpc>
                <a:spcPct val="90000"/>
              </a:lnSpc>
              <a:spcBef>
                <a:spcPts val="600"/>
              </a:spcBef>
              <a:spcAft>
                <a:spcPts val="0"/>
              </a:spcAft>
              <a:buClr>
                <a:srgbClr val="00E7EF"/>
              </a:buClr>
              <a:buSzPct val="120000"/>
              <a:buFontTx/>
              <a:buNone/>
              <a:tabLst/>
              <a:defRPr/>
            </a:pPr>
            <a:r>
              <a:rPr kumimoji="0" lang="en-US" altLang="ja-JP" sz="1400" b="0" i="0" u="none" strike="noStrike" kern="0" cap="none" spc="0" normalizeH="0" baseline="0" noProof="0" dirty="0">
                <a:ln>
                  <a:noFill/>
                </a:ln>
                <a:solidFill>
                  <a:srgbClr val="000000"/>
                </a:solidFill>
                <a:effectLst/>
                <a:uLnTx/>
                <a:uFillTx/>
              </a:rPr>
              <a:t>Cisco Nexus</a:t>
            </a:r>
          </a:p>
          <a:p>
            <a:pPr marL="0" marR="0" lvl="0" indent="0" algn="ctr" defTabSz="685800" eaLnBrk="1" fontAlgn="auto" latinLnBrk="0" hangingPunct="1">
              <a:lnSpc>
                <a:spcPct val="90000"/>
              </a:lnSpc>
              <a:spcBef>
                <a:spcPts val="600"/>
              </a:spcBef>
              <a:spcAft>
                <a:spcPts val="0"/>
              </a:spcAft>
              <a:buClr>
                <a:srgbClr val="00E7EF"/>
              </a:buClr>
              <a:buSzPct val="120000"/>
              <a:buFontTx/>
              <a:buNone/>
              <a:tabLst/>
              <a:defRPr/>
            </a:pPr>
            <a:r>
              <a:rPr kumimoji="0" lang="en-US" altLang="ja-JP" sz="1400" b="0" i="0" u="none" strike="noStrike" kern="0" cap="none" spc="0" normalizeH="0" baseline="0" noProof="0" dirty="0">
                <a:ln>
                  <a:noFill/>
                </a:ln>
                <a:solidFill>
                  <a:srgbClr val="000000"/>
                </a:solidFill>
                <a:effectLst/>
                <a:uLnTx/>
                <a:uFillTx/>
              </a:rPr>
              <a:t>Extreme Switches</a:t>
            </a:r>
          </a:p>
          <a:p>
            <a:pPr marL="0" marR="0" lvl="0" indent="0" algn="ctr" defTabSz="685800" eaLnBrk="1" fontAlgn="auto" latinLnBrk="0" hangingPunct="1">
              <a:lnSpc>
                <a:spcPct val="90000"/>
              </a:lnSpc>
              <a:spcBef>
                <a:spcPts val="600"/>
              </a:spcBef>
              <a:spcAft>
                <a:spcPts val="0"/>
              </a:spcAft>
              <a:buClr>
                <a:srgbClr val="00E7EF"/>
              </a:buClr>
              <a:buSzPct val="120000"/>
              <a:buFontTx/>
              <a:buNone/>
              <a:tabLst/>
              <a:defRPr/>
            </a:pPr>
            <a:r>
              <a:rPr kumimoji="0" lang="en-US" altLang="ja-JP" sz="1400" b="0" i="0" u="none" strike="noStrike" kern="0" cap="none" spc="0" normalizeH="0" baseline="0" noProof="0" dirty="0">
                <a:ln>
                  <a:noFill/>
                </a:ln>
                <a:solidFill>
                  <a:srgbClr val="000000"/>
                </a:solidFill>
                <a:effectLst/>
                <a:uLnTx/>
                <a:uFillTx/>
              </a:rPr>
              <a:t>Arista</a:t>
            </a:r>
          </a:p>
          <a:p>
            <a:pPr marL="0" marR="0" lvl="0" indent="0" algn="ctr" defTabSz="685800" eaLnBrk="1" fontAlgn="auto" latinLnBrk="0" hangingPunct="1">
              <a:lnSpc>
                <a:spcPct val="90000"/>
              </a:lnSpc>
              <a:spcBef>
                <a:spcPts val="600"/>
              </a:spcBef>
              <a:spcAft>
                <a:spcPts val="0"/>
              </a:spcAft>
              <a:buClr>
                <a:srgbClr val="00E7EF"/>
              </a:buClr>
              <a:buSzPct val="120000"/>
              <a:buFontTx/>
              <a:buNone/>
              <a:tabLst/>
              <a:defRPr/>
            </a:pPr>
            <a:r>
              <a:rPr kumimoji="0" lang="en-US" altLang="ja-JP" sz="1400" b="0" i="0" u="none" strike="noStrike" kern="0" cap="none" spc="0" normalizeH="0" baseline="0" noProof="0" dirty="0">
                <a:ln>
                  <a:noFill/>
                </a:ln>
                <a:solidFill>
                  <a:srgbClr val="000000"/>
                </a:solidFill>
                <a:effectLst/>
                <a:uLnTx/>
                <a:uFillTx/>
              </a:rPr>
              <a:t>Brocade FC Switch</a:t>
            </a:r>
          </a:p>
          <a:p>
            <a:pPr marL="0" marR="0" lvl="0" indent="0" algn="ctr" defTabSz="685800" eaLnBrk="1" fontAlgn="auto" latinLnBrk="0" hangingPunct="1">
              <a:lnSpc>
                <a:spcPct val="90000"/>
              </a:lnSpc>
              <a:spcBef>
                <a:spcPts val="600"/>
              </a:spcBef>
              <a:spcAft>
                <a:spcPts val="0"/>
              </a:spcAft>
              <a:buClr>
                <a:srgbClr val="00E7EF"/>
              </a:buClr>
              <a:buSzPct val="120000"/>
              <a:buFontTx/>
              <a:buNone/>
              <a:tabLst/>
              <a:defRPr/>
            </a:pPr>
            <a:endParaRPr kumimoji="0" lang="en-US" altLang="ja-JP" sz="1400" b="0" i="0" u="none" strike="noStrike" kern="0" cap="none" spc="0" normalizeH="0" baseline="0" noProof="0" dirty="0">
              <a:ln>
                <a:noFill/>
              </a:ln>
              <a:solidFill>
                <a:srgbClr val="000000"/>
              </a:solidFill>
              <a:effectLst/>
              <a:uLnTx/>
              <a:uFillTx/>
            </a:endParaRPr>
          </a:p>
        </p:txBody>
      </p:sp>
      <p:grpSp>
        <p:nvGrpSpPr>
          <p:cNvPr id="34" name="Gruppieren 33">
            <a:extLst>
              <a:ext uri="{FF2B5EF4-FFF2-40B4-BE49-F238E27FC236}">
                <a16:creationId xmlns:a16="http://schemas.microsoft.com/office/drawing/2014/main" id="{838579F0-DFA0-F8E6-95A1-B7567BCAA9B4}"/>
              </a:ext>
            </a:extLst>
          </p:cNvPr>
          <p:cNvGrpSpPr/>
          <p:nvPr/>
        </p:nvGrpSpPr>
        <p:grpSpPr bwMode="gray">
          <a:xfrm>
            <a:off x="4211852" y="1815562"/>
            <a:ext cx="720000" cy="720000"/>
            <a:chOff x="4265966" y="1131590"/>
            <a:chExt cx="720000" cy="720000"/>
          </a:xfrm>
        </p:grpSpPr>
        <p:sp>
          <p:nvSpPr>
            <p:cNvPr id="35" name="Freeform: Shape 25">
              <a:extLst>
                <a:ext uri="{FF2B5EF4-FFF2-40B4-BE49-F238E27FC236}">
                  <a16:creationId xmlns:a16="http://schemas.microsoft.com/office/drawing/2014/main" id="{7E3DE180-69C6-98AB-388A-6FF44752E064}"/>
                </a:ext>
              </a:extLst>
            </p:cNvPr>
            <p:cNvSpPr>
              <a:spLocks noChangeAspect="1"/>
            </p:cNvSpPr>
            <p:nvPr>
              <p:custDataLst>
                <p:tags r:id="rId12"/>
              </p:custDataLst>
            </p:nvPr>
          </p:nvSpPr>
          <p:spPr bwMode="gray">
            <a:xfrm>
              <a:off x="4265966" y="1131590"/>
              <a:ext cx="720000" cy="720000"/>
            </a:xfrm>
            <a:prstGeom prst="ellipse">
              <a:avLst/>
            </a:prstGeom>
            <a:gradFill>
              <a:gsLst>
                <a:gs pos="30000">
                  <a:srgbClr val="FF8000"/>
                </a:gs>
                <a:gs pos="100000">
                  <a:srgbClr val="FFE700"/>
                </a:gs>
              </a:gsLst>
              <a:lin ang="5400000" scaled="0"/>
            </a:gradFill>
            <a:ln w="9525" cap="flat">
              <a:noFill/>
              <a:prstDash val="solid"/>
              <a:miter/>
            </a:ln>
          </p:spPr>
          <p:txBody>
            <a:bodyPr rtlCol="0" anchor="ctr">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pic>
          <p:nvPicPr>
            <p:cNvPr id="36" name="Grafik 35">
              <a:extLst>
                <a:ext uri="{FF2B5EF4-FFF2-40B4-BE49-F238E27FC236}">
                  <a16:creationId xmlns:a16="http://schemas.microsoft.com/office/drawing/2014/main" id="{83D3DE46-D664-11D9-403D-9202E03E1CF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bwMode="gray">
            <a:xfrm>
              <a:off x="4265966" y="1131590"/>
              <a:ext cx="720000" cy="720000"/>
            </a:xfrm>
            <a:prstGeom prst="rect">
              <a:avLst/>
            </a:prstGeom>
          </p:spPr>
        </p:pic>
      </p:grpSp>
      <p:grpSp>
        <p:nvGrpSpPr>
          <p:cNvPr id="37" name="Gruppieren 36">
            <a:extLst>
              <a:ext uri="{FF2B5EF4-FFF2-40B4-BE49-F238E27FC236}">
                <a16:creationId xmlns:a16="http://schemas.microsoft.com/office/drawing/2014/main" id="{5CCC8B50-0D4D-1DAB-999E-F0B7CBA240D9}"/>
              </a:ext>
            </a:extLst>
          </p:cNvPr>
          <p:cNvGrpSpPr/>
          <p:nvPr/>
        </p:nvGrpSpPr>
        <p:grpSpPr bwMode="gray">
          <a:xfrm>
            <a:off x="1223524" y="1815562"/>
            <a:ext cx="720000" cy="720000"/>
            <a:chOff x="3240236" y="1275606"/>
            <a:chExt cx="720000" cy="720000"/>
          </a:xfrm>
        </p:grpSpPr>
        <p:sp>
          <p:nvSpPr>
            <p:cNvPr id="38" name="Freeform: Shape 25">
              <a:extLst>
                <a:ext uri="{FF2B5EF4-FFF2-40B4-BE49-F238E27FC236}">
                  <a16:creationId xmlns:a16="http://schemas.microsoft.com/office/drawing/2014/main" id="{D7E2E306-7C38-2513-B6F0-D3CE33BC84DF}"/>
                </a:ext>
              </a:extLst>
            </p:cNvPr>
            <p:cNvSpPr>
              <a:spLocks noChangeAspect="1"/>
            </p:cNvSpPr>
            <p:nvPr>
              <p:custDataLst>
                <p:tags r:id="rId11"/>
              </p:custDataLst>
            </p:nvPr>
          </p:nvSpPr>
          <p:spPr bwMode="gray">
            <a:xfrm>
              <a:off x="3240236" y="1275606"/>
              <a:ext cx="720000" cy="720000"/>
            </a:xfrm>
            <a:prstGeom prst="ellipse">
              <a:avLst/>
            </a:prstGeom>
            <a:gradFill>
              <a:gsLst>
                <a:gs pos="30000">
                  <a:srgbClr val="FF8000"/>
                </a:gs>
                <a:gs pos="100000">
                  <a:srgbClr val="FFE700"/>
                </a:gs>
              </a:gsLst>
              <a:lin ang="5400000" scaled="0"/>
            </a:gradFill>
            <a:ln w="9525" cap="flat">
              <a:noFill/>
              <a:prstDash val="solid"/>
              <a:miter/>
            </a:ln>
          </p:spPr>
          <p:txBody>
            <a:bodyPr rtlCol="0" anchor="ctr">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pic>
          <p:nvPicPr>
            <p:cNvPr id="39" name="Picture Placeholder 163">
              <a:extLst>
                <a:ext uri="{FF2B5EF4-FFF2-40B4-BE49-F238E27FC236}">
                  <a16:creationId xmlns:a16="http://schemas.microsoft.com/office/drawing/2014/main" id="{DE6AF0A3-01EF-1B8F-EB8E-A6DDA260CA95}"/>
                </a:ext>
              </a:extLst>
            </p:cNvPr>
            <p:cNvPicPr>
              <a:picLocks noChangeAspect="1"/>
            </p:cNvPicPr>
            <p:nvPr/>
          </p:nvPicPr>
          <p:blipFill>
            <a:blip r:embed="rId20">
              <a:extLst>
                <a:ext uri="{96DAC541-7B7A-43D3-8B79-37D633B846F1}">
                  <asvg:svgBlip xmlns:asvg="http://schemas.microsoft.com/office/drawing/2016/SVG/main" r:embed="rId21"/>
                </a:ext>
              </a:extLst>
            </a:blip>
            <a:srcRect l="138" r="138"/>
            <a:stretch>
              <a:fillRect/>
            </a:stretch>
          </p:blipFill>
          <p:spPr bwMode="gray">
            <a:xfrm>
              <a:off x="3240236" y="1275606"/>
              <a:ext cx="720000" cy="720000"/>
            </a:xfrm>
            <a:prstGeom prst="rect">
              <a:avLst/>
            </a:prstGeom>
          </p:spPr>
        </p:pic>
      </p:grpSp>
      <p:grpSp>
        <p:nvGrpSpPr>
          <p:cNvPr id="40" name="Gruppieren 39">
            <a:extLst>
              <a:ext uri="{FF2B5EF4-FFF2-40B4-BE49-F238E27FC236}">
                <a16:creationId xmlns:a16="http://schemas.microsoft.com/office/drawing/2014/main" id="{E55CEDA0-2BCC-5E5E-66B2-670B3ED349B7}"/>
              </a:ext>
            </a:extLst>
          </p:cNvPr>
          <p:cNvGrpSpPr/>
          <p:nvPr/>
        </p:nvGrpSpPr>
        <p:grpSpPr bwMode="gray">
          <a:xfrm>
            <a:off x="7200188" y="1815562"/>
            <a:ext cx="720000" cy="720000"/>
            <a:chOff x="7200476" y="1275606"/>
            <a:chExt cx="720000" cy="720000"/>
          </a:xfrm>
        </p:grpSpPr>
        <p:sp>
          <p:nvSpPr>
            <p:cNvPr id="41" name="Freeform: Shape 25">
              <a:extLst>
                <a:ext uri="{FF2B5EF4-FFF2-40B4-BE49-F238E27FC236}">
                  <a16:creationId xmlns:a16="http://schemas.microsoft.com/office/drawing/2014/main" id="{98D92C93-B1BA-4A39-BAC7-E1C3880A1698}"/>
                </a:ext>
              </a:extLst>
            </p:cNvPr>
            <p:cNvSpPr>
              <a:spLocks noChangeAspect="1"/>
            </p:cNvSpPr>
            <p:nvPr>
              <p:custDataLst>
                <p:tags r:id="rId10"/>
              </p:custDataLst>
            </p:nvPr>
          </p:nvSpPr>
          <p:spPr bwMode="gray">
            <a:xfrm>
              <a:off x="7200476" y="1275606"/>
              <a:ext cx="720000" cy="720000"/>
            </a:xfrm>
            <a:prstGeom prst="ellipse">
              <a:avLst/>
            </a:prstGeom>
            <a:gradFill>
              <a:gsLst>
                <a:gs pos="30000">
                  <a:srgbClr val="FF8000"/>
                </a:gs>
                <a:gs pos="100000">
                  <a:srgbClr val="FFE700"/>
                </a:gs>
              </a:gsLst>
              <a:lin ang="5400000" scaled="0"/>
            </a:gradFill>
            <a:ln w="9525" cap="flat">
              <a:noFill/>
              <a:prstDash val="solid"/>
              <a:miter/>
            </a:ln>
          </p:spPr>
          <p:txBody>
            <a:bodyPr rtlCol="0" anchor="ctr">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pic>
          <p:nvPicPr>
            <p:cNvPr id="42" name="Grafik 41">
              <a:extLst>
                <a:ext uri="{FF2B5EF4-FFF2-40B4-BE49-F238E27FC236}">
                  <a16:creationId xmlns:a16="http://schemas.microsoft.com/office/drawing/2014/main" id="{8594DC1E-C347-86A4-07B7-4AB97597D469}"/>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bwMode="gray">
            <a:xfrm>
              <a:off x="7200476" y="1275606"/>
              <a:ext cx="720000" cy="720000"/>
            </a:xfrm>
            <a:prstGeom prst="rect">
              <a:avLst/>
            </a:prstGeom>
          </p:spPr>
        </p:pic>
      </p:grpSp>
      <p:pic>
        <p:nvPicPr>
          <p:cNvPr id="46" name="Grafik 45">
            <a:extLst>
              <a:ext uri="{FF2B5EF4-FFF2-40B4-BE49-F238E27FC236}">
                <a16:creationId xmlns:a16="http://schemas.microsoft.com/office/drawing/2014/main" id="{76DAD077-5506-26CB-4465-7E4FA26343D2}"/>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bwMode="gray">
          <a:xfrm>
            <a:off x="7861294" y="4761"/>
            <a:ext cx="1129064" cy="687600"/>
          </a:xfrm>
          <a:prstGeom prst="rect">
            <a:avLst/>
          </a:prstGeom>
        </p:spPr>
      </p:pic>
    </p:spTree>
    <p:extLst>
      <p:ext uri="{BB962C8B-B14F-4D97-AF65-F5344CB8AC3E}">
        <p14:creationId xmlns:p14="http://schemas.microsoft.com/office/powerpoint/2010/main" val="37353243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6E250DB-244A-726A-1559-81C1A7113700}"/>
              </a:ext>
            </a:extLst>
          </p:cNvPr>
          <p:cNvSpPr>
            <a:spLocks noGrp="1"/>
          </p:cNvSpPr>
          <p:nvPr>
            <p:ph type="ctrTitle"/>
          </p:nvPr>
        </p:nvSpPr>
        <p:spPr bwMode="gray"/>
        <p:txBody>
          <a:bodyPr/>
          <a:lstStyle/>
          <a:p>
            <a:pPr>
              <a:tabLst>
                <a:tab pos="720000" algn="l"/>
              </a:tabLst>
            </a:pPr>
            <a:r>
              <a:rPr lang="en-US" dirty="0"/>
              <a:t>02 	Optimized for </a:t>
            </a:r>
            <a:br>
              <a:rPr lang="en-US" dirty="0"/>
            </a:br>
            <a:r>
              <a:rPr lang="en-US" dirty="0"/>
              <a:t>	peak performance</a:t>
            </a:r>
          </a:p>
        </p:txBody>
      </p:sp>
      <p:sp>
        <p:nvSpPr>
          <p:cNvPr id="5" name="Untertitel 4">
            <a:extLst>
              <a:ext uri="{FF2B5EF4-FFF2-40B4-BE49-F238E27FC236}">
                <a16:creationId xmlns:a16="http://schemas.microsoft.com/office/drawing/2014/main" id="{FECA7BC1-B52E-7707-7BAA-9660F95F7302}"/>
              </a:ext>
            </a:extLst>
          </p:cNvPr>
          <p:cNvSpPr>
            <a:spLocks noGrp="1"/>
          </p:cNvSpPr>
          <p:nvPr>
            <p:ph type="subTitle" idx="1"/>
          </p:nvPr>
        </p:nvSpPr>
        <p:spPr bwMode="gray"/>
        <p:txBody>
          <a:bodyPr/>
          <a:lstStyle/>
          <a:p>
            <a:endParaRPr lang="en-US" dirty="0"/>
          </a:p>
        </p:txBody>
      </p:sp>
    </p:spTree>
    <p:extLst>
      <p:ext uri="{BB962C8B-B14F-4D97-AF65-F5344CB8AC3E}">
        <p14:creationId xmlns:p14="http://schemas.microsoft.com/office/powerpoint/2010/main" val="333123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5D8975CC-4DE2-407E-9898-6A306E84A5AD}"/>
              </a:ext>
            </a:extLst>
          </p:cNvPr>
          <p:cNvGraphicFramePr>
            <a:graphicFrameLocks noChangeAspect="1"/>
          </p:cNvGraphicFramePr>
          <p:nvPr>
            <p:custDataLst>
              <p:tags r:id="rId1"/>
            </p:custDataLst>
            <p:extLst>
              <p:ext uri="{D42A27DB-BD31-4B8C-83A1-F6EECF244321}">
                <p14:modId xmlns:p14="http://schemas.microsoft.com/office/powerpoint/2010/main" val="23736128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1" imgW="359" imgH="358" progId="TCLayout.ActiveDocument.1">
                  <p:embed/>
                </p:oleObj>
              </mc:Choice>
              <mc:Fallback>
                <p:oleObj name="think-cell Folie" r:id="rId11" imgW="359" imgH="358" progId="TCLayout.ActiveDocument.1">
                  <p:embed/>
                  <p:pic>
                    <p:nvPicPr>
                      <p:cNvPr id="4" name="Objekt 3" hidden="1">
                        <a:extLst>
                          <a:ext uri="{FF2B5EF4-FFF2-40B4-BE49-F238E27FC236}">
                            <a16:creationId xmlns:a16="http://schemas.microsoft.com/office/drawing/2014/main" id="{5D8975CC-4DE2-407E-9898-6A306E84A5AD}"/>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2" name="Rechteck 1" hidden="1">
            <a:extLst>
              <a:ext uri="{FF2B5EF4-FFF2-40B4-BE49-F238E27FC236}">
                <a16:creationId xmlns:a16="http://schemas.microsoft.com/office/drawing/2014/main" id="{2E4D5073-AB70-4317-A2E1-15C618AF92E6}"/>
              </a:ext>
            </a:extLst>
          </p:cNvPr>
          <p:cNvSpPr/>
          <p:nvPr>
            <p:custDataLst>
              <p:tags r:id="rId2"/>
            </p:custDataLst>
          </p:nvPr>
        </p:nvSpPr>
        <p:spPr bwMode="gray">
          <a:xfrm>
            <a:off x="0" y="0"/>
            <a:ext cx="158750" cy="15875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Fujitsu Sans" panose="020B0404060202020204" pitchFamily="34" charset="0"/>
              <a:ea typeface="+mn-ea"/>
              <a:cs typeface="+mn-cs"/>
              <a:sym typeface="Fujitsu Sans" panose="020B0404060202020204" pitchFamily="34" charset="0"/>
            </a:endParaRPr>
          </a:p>
        </p:txBody>
      </p:sp>
      <p:sp>
        <p:nvSpPr>
          <p:cNvPr id="7" name="Title 1"/>
          <p:cNvSpPr>
            <a:spLocks noGrp="1"/>
          </p:cNvSpPr>
          <p:nvPr>
            <p:ph type="title"/>
            <p:custDataLst>
              <p:tags r:id="rId3"/>
            </p:custDataLst>
          </p:nvPr>
        </p:nvSpPr>
        <p:spPr bwMode="gray"/>
        <p:txBody>
          <a:bodyPr/>
          <a:lstStyle/>
          <a:p>
            <a:r>
              <a:rPr lang="en-US" dirty="0"/>
              <a:t>Faster than ever before!</a:t>
            </a:r>
          </a:p>
        </p:txBody>
      </p:sp>
      <p:sp>
        <p:nvSpPr>
          <p:cNvPr id="9" name="Rechteck 31">
            <a:extLst>
              <a:ext uri="{FF2B5EF4-FFF2-40B4-BE49-F238E27FC236}">
                <a16:creationId xmlns:a16="http://schemas.microsoft.com/office/drawing/2014/main" id="{3B589FB4-C4C5-1374-77FE-C019B01FFC58}"/>
              </a:ext>
            </a:extLst>
          </p:cNvPr>
          <p:cNvSpPr/>
          <p:nvPr>
            <p:custDataLst>
              <p:tags r:id="rId4"/>
            </p:custDataLst>
          </p:nvPr>
        </p:nvSpPr>
        <p:spPr bwMode="gray">
          <a:xfrm>
            <a:off x="287524" y="2355726"/>
            <a:ext cx="4104000" cy="1368000"/>
          </a:xfrm>
          <a:prstGeom prst="rect">
            <a:avLst/>
          </a:prstGeom>
          <a:solidFill>
            <a:schemeClr val="bg2"/>
          </a:solidFill>
          <a:ln w="9525"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nchorCtr="0">
            <a:noAutofit/>
          </a:bodyPr>
          <a:lstStyle/>
          <a:p>
            <a:pPr defTabSz="914400">
              <a:lnSpc>
                <a:spcPct val="90000"/>
              </a:lnSpc>
              <a:spcBef>
                <a:spcPts val="1200"/>
              </a:spcBef>
              <a:defRPr/>
            </a:pPr>
            <a:r>
              <a:rPr lang="en-US" kern="0" dirty="0">
                <a:solidFill>
                  <a:srgbClr val="000000"/>
                </a:solidFill>
                <a:latin typeface="Fujitsu Infinity Pro Bold" pitchFamily="2" charset="0"/>
              </a:rPr>
              <a:t>AF250 S3 v/s</a:t>
            </a:r>
            <a:br>
              <a:rPr lang="en-US" kern="0" dirty="0">
                <a:solidFill>
                  <a:srgbClr val="000000"/>
                </a:solidFill>
                <a:latin typeface="Fujitsu Infinity Pro Bold" pitchFamily="2" charset="0"/>
              </a:rPr>
            </a:br>
            <a:r>
              <a:rPr lang="en-US" kern="0" dirty="0">
                <a:solidFill>
                  <a:srgbClr val="000000"/>
                </a:solidFill>
                <a:latin typeface="Fujitsu Infinity Pro Bold" pitchFamily="2" charset="0"/>
              </a:rPr>
              <a:t>AF250 S2</a:t>
            </a:r>
          </a:p>
          <a:p>
            <a:pPr indent="0" defTabSz="685800">
              <a:lnSpc>
                <a:spcPct val="90000"/>
              </a:lnSpc>
              <a:spcBef>
                <a:spcPts val="1200"/>
              </a:spcBef>
              <a:buClr>
                <a:srgbClr val="FF8000"/>
              </a:buClr>
              <a:buSzPct val="120000"/>
              <a:buFontTx/>
              <a:buNone/>
              <a:defRPr/>
            </a:pPr>
            <a:r>
              <a:rPr lang="en-US" sz="1400" kern="0" dirty="0">
                <a:solidFill>
                  <a:srgbClr val="000000"/>
                </a:solidFill>
                <a:latin typeface="Fujitsu Infinity Pro"/>
              </a:rPr>
              <a:t>8KB Rad Read (IOPS) w/Dedup/Comp </a:t>
            </a:r>
            <a:br>
              <a:rPr lang="en-US" sz="1400" kern="0" dirty="0">
                <a:solidFill>
                  <a:srgbClr val="000000"/>
                </a:solidFill>
                <a:latin typeface="Fujitsu Infinity Pro"/>
              </a:rPr>
            </a:br>
            <a:r>
              <a:rPr lang="en-US" sz="1400" kern="0" dirty="0">
                <a:solidFill>
                  <a:srgbClr val="000000"/>
                </a:solidFill>
                <a:latin typeface="Fujitsu Infinity Pro"/>
              </a:rPr>
              <a:t>and response time be less than 1.0ms</a:t>
            </a:r>
          </a:p>
        </p:txBody>
      </p:sp>
      <p:sp>
        <p:nvSpPr>
          <p:cNvPr id="10" name="Rechteck 31">
            <a:extLst>
              <a:ext uri="{FF2B5EF4-FFF2-40B4-BE49-F238E27FC236}">
                <a16:creationId xmlns:a16="http://schemas.microsoft.com/office/drawing/2014/main" id="{EFF16F54-D9C7-DCC1-3BC0-84D2FF22FC6A}"/>
              </a:ext>
            </a:extLst>
          </p:cNvPr>
          <p:cNvSpPr/>
          <p:nvPr>
            <p:custDataLst>
              <p:tags r:id="rId5"/>
            </p:custDataLst>
          </p:nvPr>
        </p:nvSpPr>
        <p:spPr bwMode="gray">
          <a:xfrm>
            <a:off x="4751388" y="2355726"/>
            <a:ext cx="4104000" cy="1368000"/>
          </a:xfrm>
          <a:prstGeom prst="rect">
            <a:avLst/>
          </a:prstGeom>
          <a:solidFill>
            <a:schemeClr val="bg2"/>
          </a:solidFill>
          <a:ln w="9525"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nchorCtr="0">
            <a:noAutofit/>
          </a:bodyPr>
          <a:lstStyle/>
          <a:p>
            <a:pPr defTabSz="914400">
              <a:lnSpc>
                <a:spcPct val="90000"/>
              </a:lnSpc>
              <a:spcBef>
                <a:spcPts val="1200"/>
              </a:spcBef>
              <a:defRPr/>
            </a:pPr>
            <a:r>
              <a:rPr lang="en-US" kern="0" dirty="0">
                <a:solidFill>
                  <a:srgbClr val="000000"/>
                </a:solidFill>
                <a:latin typeface="Fujitsu Infinity Pro Bold" pitchFamily="2" charset="0"/>
              </a:rPr>
              <a:t>AF650 S3 v/s </a:t>
            </a:r>
            <a:br>
              <a:rPr lang="en-US" kern="0" dirty="0">
                <a:solidFill>
                  <a:srgbClr val="000000"/>
                </a:solidFill>
                <a:latin typeface="Fujitsu Infinity Pro Bold" pitchFamily="2" charset="0"/>
              </a:rPr>
            </a:br>
            <a:r>
              <a:rPr lang="en-US" kern="0" dirty="0">
                <a:solidFill>
                  <a:srgbClr val="000000"/>
                </a:solidFill>
                <a:latin typeface="Fujitsu Infinity Pro Bold" pitchFamily="2" charset="0"/>
              </a:rPr>
              <a:t>AF650 S2</a:t>
            </a:r>
          </a:p>
          <a:p>
            <a:pPr marR="0" lvl="0" defTabSz="685800" fontAlgn="auto">
              <a:lnSpc>
                <a:spcPct val="90000"/>
              </a:lnSpc>
              <a:spcBef>
                <a:spcPts val="1200"/>
              </a:spcBef>
              <a:buClr>
                <a:srgbClr val="FF8000"/>
              </a:buClr>
              <a:buSzPct val="120000"/>
              <a:tabLst/>
              <a:defRPr/>
            </a:pPr>
            <a:r>
              <a:rPr lang="en-US" sz="1400" kern="0" dirty="0">
                <a:solidFill>
                  <a:srgbClr val="000000"/>
                </a:solidFill>
                <a:latin typeface="Fujitsu Infinity Pro"/>
              </a:rPr>
              <a:t>8KB Rad Read (IOPS) w/Dedup/Comp </a:t>
            </a:r>
            <a:br>
              <a:rPr lang="en-US" sz="1400" kern="0" dirty="0">
                <a:solidFill>
                  <a:srgbClr val="000000"/>
                </a:solidFill>
                <a:latin typeface="Fujitsu Infinity Pro"/>
              </a:rPr>
            </a:br>
            <a:r>
              <a:rPr lang="en-US" sz="1400" kern="0" dirty="0">
                <a:solidFill>
                  <a:srgbClr val="000000"/>
                </a:solidFill>
                <a:latin typeface="Fujitsu Infinity Pro"/>
              </a:rPr>
              <a:t>and response time be less than 1.0ms</a:t>
            </a:r>
          </a:p>
        </p:txBody>
      </p:sp>
      <p:sp>
        <p:nvSpPr>
          <p:cNvPr id="11" name="Freeform: Shape 25">
            <a:extLst>
              <a:ext uri="{FF2B5EF4-FFF2-40B4-BE49-F238E27FC236}">
                <a16:creationId xmlns:a16="http://schemas.microsoft.com/office/drawing/2014/main" id="{F73BE878-1019-0EBE-0EC3-E503C459ADF3}"/>
              </a:ext>
            </a:extLst>
          </p:cNvPr>
          <p:cNvSpPr>
            <a:spLocks noChangeAspect="1"/>
          </p:cNvSpPr>
          <p:nvPr>
            <p:custDataLst>
              <p:tags r:id="rId6"/>
            </p:custDataLst>
          </p:nvPr>
        </p:nvSpPr>
        <p:spPr bwMode="gray">
          <a:xfrm>
            <a:off x="3311860" y="1815666"/>
            <a:ext cx="1080000" cy="1080000"/>
          </a:xfrm>
          <a:prstGeom prst="ellipse">
            <a:avLst/>
          </a:prstGeom>
          <a:gradFill flip="none" rotWithShape="1">
            <a:gsLst>
              <a:gs pos="15000">
                <a:srgbClr val="FF8000"/>
              </a:gs>
              <a:gs pos="100000">
                <a:srgbClr val="D80084"/>
              </a:gs>
            </a:gsLst>
            <a:lin ang="2700000" scaled="0"/>
            <a:tileRect/>
          </a:gradFill>
          <a:ln w="9525" cap="flat">
            <a:noFill/>
            <a:prstDash val="solid"/>
            <a:miter/>
          </a:ln>
        </p:spPr>
        <p:txBody>
          <a:bodyPr wrap="none" lIns="0" tIns="0" rIns="0" bIns="0" rtlCol="0" anchor="ctr">
            <a:noAutofit/>
          </a:bodyPr>
          <a:lstStyle/>
          <a:p>
            <a:pPr algn="ctr" defTabSz="914400">
              <a:lnSpc>
                <a:spcPct val="90000"/>
              </a:lnSpc>
            </a:pPr>
            <a:r>
              <a:rPr lang="en-US" sz="2000" kern="0" dirty="0">
                <a:latin typeface="+mj-lt"/>
              </a:rPr>
              <a:t>×2.36</a:t>
            </a:r>
          </a:p>
        </p:txBody>
      </p:sp>
      <p:sp>
        <p:nvSpPr>
          <p:cNvPr id="12" name="Freeform: Shape 25">
            <a:extLst>
              <a:ext uri="{FF2B5EF4-FFF2-40B4-BE49-F238E27FC236}">
                <a16:creationId xmlns:a16="http://schemas.microsoft.com/office/drawing/2014/main" id="{952471FC-318A-EE51-D587-C1ED9CC85B78}"/>
              </a:ext>
            </a:extLst>
          </p:cNvPr>
          <p:cNvSpPr>
            <a:spLocks noChangeAspect="1"/>
          </p:cNvSpPr>
          <p:nvPr>
            <p:custDataLst>
              <p:tags r:id="rId7"/>
            </p:custDataLst>
          </p:nvPr>
        </p:nvSpPr>
        <p:spPr bwMode="gray">
          <a:xfrm>
            <a:off x="7775724" y="1815666"/>
            <a:ext cx="1080000" cy="1080000"/>
          </a:xfrm>
          <a:prstGeom prst="ellipse">
            <a:avLst/>
          </a:prstGeom>
          <a:gradFill flip="none" rotWithShape="1">
            <a:gsLst>
              <a:gs pos="15000">
                <a:srgbClr val="FF8000"/>
              </a:gs>
              <a:gs pos="100000">
                <a:srgbClr val="D80084"/>
              </a:gs>
            </a:gsLst>
            <a:lin ang="2700000" scaled="0"/>
            <a:tileRect/>
          </a:gradFill>
          <a:ln w="9525" cap="flat">
            <a:noFill/>
            <a:prstDash val="solid"/>
            <a:miter/>
          </a:ln>
        </p:spPr>
        <p:txBody>
          <a:bodyPr wrap="none" lIns="0" tIns="0" rIns="0" bIns="0" rtlCol="0" anchor="ctr">
            <a:noAutofit/>
          </a:bodyPr>
          <a:lstStyle/>
          <a:p>
            <a:pPr algn="ctr" defTabSz="914400">
              <a:lnSpc>
                <a:spcPct val="90000"/>
              </a:lnSpc>
            </a:pPr>
            <a:r>
              <a:rPr lang="en-US" sz="2000" kern="0" dirty="0">
                <a:latin typeface="+mj-lt"/>
              </a:rPr>
              <a:t>×2.04</a:t>
            </a:r>
          </a:p>
        </p:txBody>
      </p:sp>
      <p:pic>
        <p:nvPicPr>
          <p:cNvPr id="8" name="Grafik 7" descr="Ein Bild, das Computer enthält.&#10;&#10;Automatisch generierte Beschreibung">
            <a:extLst>
              <a:ext uri="{FF2B5EF4-FFF2-40B4-BE49-F238E27FC236}">
                <a16:creationId xmlns:a16="http://schemas.microsoft.com/office/drawing/2014/main" id="{C9E779F5-7F09-4239-516B-F8A6A81503F7}"/>
              </a:ext>
            </a:extLst>
          </p:cNvPr>
          <p:cNvPicPr>
            <a:picLocks noChangeAspect="1"/>
          </p:cNvPicPr>
          <p:nvPr/>
        </p:nvPicPr>
        <p:blipFill>
          <a:blip r:embed="rId13"/>
          <a:stretch>
            <a:fillRect/>
          </a:stretch>
        </p:blipFill>
        <p:spPr bwMode="gray">
          <a:xfrm>
            <a:off x="5040292" y="1068346"/>
            <a:ext cx="2160000" cy="1107360"/>
          </a:xfrm>
          <a:prstGeom prst="rect">
            <a:avLst/>
          </a:prstGeom>
        </p:spPr>
      </p:pic>
      <p:pic>
        <p:nvPicPr>
          <p:cNvPr id="20" name="Grafik 19">
            <a:extLst>
              <a:ext uri="{FF2B5EF4-FFF2-40B4-BE49-F238E27FC236}">
                <a16:creationId xmlns:a16="http://schemas.microsoft.com/office/drawing/2014/main" id="{E4EBB5FA-33E7-83E6-0604-B36D56D4067A}"/>
              </a:ext>
            </a:extLst>
          </p:cNvPr>
          <p:cNvPicPr>
            <a:picLocks noChangeAspect="1"/>
          </p:cNvPicPr>
          <p:nvPr/>
        </p:nvPicPr>
        <p:blipFill>
          <a:blip r:embed="rId14"/>
          <a:stretch>
            <a:fillRect/>
          </a:stretch>
        </p:blipFill>
        <p:spPr bwMode="gray">
          <a:xfrm>
            <a:off x="576428" y="1612306"/>
            <a:ext cx="2160000" cy="563400"/>
          </a:xfrm>
          <a:prstGeom prst="rect">
            <a:avLst/>
          </a:prstGeom>
        </p:spPr>
      </p:pic>
      <p:sp>
        <p:nvSpPr>
          <p:cNvPr id="21" name="Rechteck 20">
            <a:extLst>
              <a:ext uri="{FF2B5EF4-FFF2-40B4-BE49-F238E27FC236}">
                <a16:creationId xmlns:a16="http://schemas.microsoft.com/office/drawing/2014/main" id="{77ECDA36-2C56-11A7-3961-B69AE53E5753}"/>
              </a:ext>
            </a:extLst>
          </p:cNvPr>
          <p:cNvSpPr/>
          <p:nvPr>
            <p:custDataLst>
              <p:tags r:id="rId8"/>
            </p:custDataLst>
          </p:nvPr>
        </p:nvSpPr>
        <p:spPr bwMode="gray">
          <a:xfrm>
            <a:off x="288476" y="4587974"/>
            <a:ext cx="8568000" cy="144000"/>
          </a:xfrm>
          <a:prstGeom prst="rect">
            <a:avLst/>
          </a:prstGeom>
          <a:noFill/>
          <a:ln w="12700" cap="flat" cmpd="sng" algn="ctr">
            <a:noFill/>
            <a:prstDash val="solid"/>
            <a:miter lim="800000"/>
          </a:ln>
          <a:effectLst/>
        </p:spPr>
        <p:txBody>
          <a:bodyPr lIns="0" tIns="0" rIns="0" bIns="0" rtlCol="0" anchor="b"/>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800" b="0" i="0" u="none" strike="noStrike" kern="0" cap="none" spc="0" normalizeH="0" noProof="0" dirty="0">
                <a:ln>
                  <a:noFill/>
                </a:ln>
                <a:solidFill>
                  <a:srgbClr val="000000"/>
                </a:solidFill>
                <a:effectLst/>
                <a:uLnTx/>
                <a:uFillTx/>
                <a:latin typeface="Fujitsu Infinity Pro"/>
                <a:ea typeface="+mn-ea"/>
                <a:cs typeface="+mn-cs"/>
              </a:rPr>
              <a:t>All IOPs (Performance values/ratio) are dependent on usage scenarios</a:t>
            </a:r>
          </a:p>
        </p:txBody>
      </p:sp>
    </p:spTree>
    <p:extLst>
      <p:ext uri="{BB962C8B-B14F-4D97-AF65-F5344CB8AC3E}">
        <p14:creationId xmlns:p14="http://schemas.microsoft.com/office/powerpoint/2010/main" val="2030123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custDataLst>
              <p:tags r:id="rId1"/>
            </p:custDataLst>
          </p:nvPr>
        </p:nvSpPr>
        <p:spPr bwMode="gray"/>
        <p:txBody>
          <a:bodyPr/>
          <a:lstStyle/>
          <a:p>
            <a:r>
              <a:rPr lang="en-US" altLang="ja-JP" dirty="0"/>
              <a:t>The world’s best performance</a:t>
            </a:r>
          </a:p>
        </p:txBody>
      </p:sp>
      <p:sp>
        <p:nvSpPr>
          <p:cNvPr id="18" name="Rechteck 59">
            <a:extLst>
              <a:ext uri="{FF2B5EF4-FFF2-40B4-BE49-F238E27FC236}">
                <a16:creationId xmlns:a16="http://schemas.microsoft.com/office/drawing/2014/main" id="{82CA1B4C-6151-275C-3104-406200B60F88}"/>
              </a:ext>
            </a:extLst>
          </p:cNvPr>
          <p:cNvSpPr/>
          <p:nvPr>
            <p:custDataLst>
              <p:tags r:id="rId2"/>
            </p:custDataLst>
          </p:nvPr>
        </p:nvSpPr>
        <p:spPr bwMode="gray">
          <a:xfrm>
            <a:off x="287524" y="915598"/>
            <a:ext cx="8568952" cy="288000"/>
          </a:xfrm>
          <a:prstGeom prst="rect">
            <a:avLst/>
          </a:prstGeom>
          <a:noFill/>
          <a:ln w="9525" cap="flat" cmpd="sng" algn="ctr">
            <a:noFill/>
            <a:prstDash val="solid"/>
            <a:miter lim="800000"/>
          </a:ln>
          <a:effectLst/>
        </p:spPr>
        <p:txBody>
          <a:bodyPr wrap="square" lIns="0" tIns="0" rIns="0" bIns="0" rtlCol="0" anchor="t" anchorCtr="0">
            <a:no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Fujitsu Infinity Pro Bold" pitchFamily="2" charset="0"/>
                <a:ea typeface="+mn-ea"/>
                <a:cs typeface="+mn-cs"/>
              </a:rPr>
              <a:t>The world’s best performance ETERNUS DX/AF </a:t>
            </a:r>
            <a:br>
              <a:rPr kumimoji="0" lang="en-US" sz="1400" b="0" i="0" u="none" strike="noStrike" kern="0" cap="none" spc="0" normalizeH="0" baseline="0" noProof="0" dirty="0">
                <a:ln>
                  <a:noFill/>
                </a:ln>
                <a:solidFill>
                  <a:srgbClr val="000000"/>
                </a:solidFill>
                <a:effectLst/>
                <a:uLnTx/>
                <a:uFillTx/>
                <a:latin typeface="Fujitsu Infinity Pro Bold" pitchFamily="2" charset="0"/>
                <a:ea typeface="+mn-ea"/>
                <a:cs typeface="+mn-cs"/>
              </a:rPr>
            </a:br>
            <a:r>
              <a:rPr kumimoji="0" lang="en-US" sz="1400" b="0" i="0" u="none" strike="noStrike" kern="0" cap="none" spc="0" normalizeH="0" baseline="0" noProof="0" dirty="0">
                <a:ln>
                  <a:noFill/>
                </a:ln>
                <a:solidFill>
                  <a:srgbClr val="000000"/>
                </a:solidFill>
                <a:effectLst/>
                <a:uLnTx/>
                <a:uFillTx/>
                <a:latin typeface="Fujitsu Infinity Pro Bold" pitchFamily="2" charset="0"/>
                <a:ea typeface="+mn-ea"/>
                <a:cs typeface="+mn-cs"/>
              </a:rPr>
              <a:t>series lead the market by attaining the </a:t>
            </a:r>
            <a:br>
              <a:rPr kumimoji="0" lang="en-US" sz="1400" b="0" i="0" u="none" strike="noStrike" kern="0" cap="none" spc="0" normalizeH="0" baseline="0" noProof="0" dirty="0">
                <a:ln>
                  <a:noFill/>
                </a:ln>
                <a:solidFill>
                  <a:srgbClr val="000000"/>
                </a:solidFill>
                <a:effectLst/>
                <a:uLnTx/>
                <a:uFillTx/>
                <a:latin typeface="Fujitsu Infinity Pro Bold" pitchFamily="2" charset="0"/>
                <a:ea typeface="+mn-ea"/>
                <a:cs typeface="+mn-cs"/>
              </a:rPr>
            </a:br>
            <a:r>
              <a:rPr kumimoji="0" lang="en-US" sz="1400" b="0" i="0" u="none" strike="noStrike" kern="0" cap="none" spc="0" normalizeH="0" baseline="0" noProof="0" dirty="0">
                <a:ln>
                  <a:noFill/>
                </a:ln>
                <a:solidFill>
                  <a:srgbClr val="000000"/>
                </a:solidFill>
                <a:effectLst/>
                <a:uLnTx/>
                <a:uFillTx/>
                <a:latin typeface="Fujitsu Infinity Pro Bold" pitchFamily="2" charset="0"/>
                <a:ea typeface="+mn-ea"/>
                <a:cs typeface="+mn-cs"/>
              </a:rPr>
              <a:t>world’s best performance scores</a:t>
            </a:r>
          </a:p>
        </p:txBody>
      </p:sp>
      <p:sp>
        <p:nvSpPr>
          <p:cNvPr id="19" name="正方形/長方形 74">
            <a:extLst>
              <a:ext uri="{FF2B5EF4-FFF2-40B4-BE49-F238E27FC236}">
                <a16:creationId xmlns:a16="http://schemas.microsoft.com/office/drawing/2014/main" id="{9289E562-EB81-9882-532E-4904993A13FF}"/>
              </a:ext>
            </a:extLst>
          </p:cNvPr>
          <p:cNvSpPr/>
          <p:nvPr>
            <p:custDataLst>
              <p:tags r:id="rId3"/>
            </p:custDataLst>
          </p:nvPr>
        </p:nvSpPr>
        <p:spPr bwMode="gray">
          <a:xfrm>
            <a:off x="287524" y="1671650"/>
            <a:ext cx="3024000" cy="324000"/>
          </a:xfrm>
          <a:prstGeom prst="rect">
            <a:avLst/>
          </a:prstGeom>
          <a:noFill/>
          <a:ln>
            <a:noFill/>
          </a:ln>
        </p:spPr>
        <p:txBody>
          <a:bodyPr wrap="square" lIns="0" tIns="0" rIns="0" bIns="36000" anchor="b" anchorCtr="0">
            <a:no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US" altLang="ja-JP" sz="900" b="0" i="0" u="none" strike="noStrike" kern="1200" cap="none" spc="0" normalizeH="0" baseline="0" noProof="0" dirty="0">
                <a:ln>
                  <a:noFill/>
                </a:ln>
                <a:effectLst/>
                <a:uLnTx/>
                <a:uFillTx/>
                <a:latin typeface="+mj-lt"/>
                <a:ea typeface="+mn-ea"/>
                <a:cs typeface="Meiryo UI" panose="020B0604030504040204" pitchFamily="50" charset="-128"/>
              </a:rPr>
              <a:t>ETERNUS AF250 S2</a:t>
            </a:r>
          </a:p>
          <a:p>
            <a:pPr marL="0" marR="0" lvl="0" indent="0" defTabSz="914400" rtl="0" eaLnBrk="1" fontAlgn="auto" latinLnBrk="0" hangingPunct="1">
              <a:lnSpc>
                <a:spcPct val="90000"/>
              </a:lnSpc>
              <a:spcBef>
                <a:spcPts val="0"/>
              </a:spcBef>
              <a:spcAft>
                <a:spcPts val="0"/>
              </a:spcAft>
              <a:buClrTx/>
              <a:buSzTx/>
              <a:buFontTx/>
              <a:buNone/>
              <a:tabLst/>
              <a:defRPr/>
            </a:pPr>
            <a:r>
              <a:rPr kumimoji="0" lang="en-US" altLang="ja-JP" sz="900" b="0" i="0" u="none" strike="noStrike" kern="1200" cap="none" spc="0" normalizeH="0" baseline="0" noProof="0" dirty="0">
                <a:ln>
                  <a:noFill/>
                </a:ln>
                <a:effectLst/>
                <a:uLnTx/>
                <a:uFillTx/>
                <a:ea typeface="+mn-ea"/>
                <a:cs typeface="Meiryo UI" panose="020B0604030504040204" pitchFamily="50" charset="-128"/>
              </a:rPr>
              <a:t>Nov, 2017 | The best $/IOPS SPC-1 result</a:t>
            </a:r>
          </a:p>
        </p:txBody>
      </p:sp>
      <p:sp>
        <p:nvSpPr>
          <p:cNvPr id="20" name="正方形/長方形 74">
            <a:extLst>
              <a:ext uri="{FF2B5EF4-FFF2-40B4-BE49-F238E27FC236}">
                <a16:creationId xmlns:a16="http://schemas.microsoft.com/office/drawing/2014/main" id="{41399951-60D7-7D9E-9604-32D87DE06F5A}"/>
              </a:ext>
            </a:extLst>
          </p:cNvPr>
          <p:cNvSpPr/>
          <p:nvPr>
            <p:custDataLst>
              <p:tags r:id="rId4"/>
            </p:custDataLst>
          </p:nvPr>
        </p:nvSpPr>
        <p:spPr bwMode="gray">
          <a:xfrm>
            <a:off x="287924" y="2031690"/>
            <a:ext cx="3024000" cy="324000"/>
          </a:xfrm>
          <a:prstGeom prst="rect">
            <a:avLst/>
          </a:prstGeom>
          <a:noFill/>
          <a:ln>
            <a:noFill/>
          </a:ln>
        </p:spPr>
        <p:txBody>
          <a:bodyPr wrap="square" lIns="0" tIns="0" rIns="0" bIns="36000" anchor="b" anchorCtr="0">
            <a:no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US" altLang="ja-JP" sz="900" b="0" i="0" u="none" strike="noStrike" kern="1200" cap="none" spc="0" normalizeH="0" baseline="0" noProof="0" dirty="0">
                <a:ln>
                  <a:noFill/>
                </a:ln>
                <a:effectLst/>
                <a:uLnTx/>
                <a:uFillTx/>
                <a:latin typeface="+mj-lt"/>
                <a:ea typeface="+mn-ea"/>
                <a:cs typeface="Meiryo UI" panose="020B0604030504040204" pitchFamily="50" charset="-128"/>
              </a:rPr>
              <a:t>ETERNUS AF650</a:t>
            </a:r>
          </a:p>
          <a:p>
            <a:pPr marL="0" marR="0" lvl="0" indent="0" defTabSz="914400" rtl="0" eaLnBrk="1" fontAlgn="auto" latinLnBrk="0" hangingPunct="1">
              <a:lnSpc>
                <a:spcPct val="90000"/>
              </a:lnSpc>
              <a:spcBef>
                <a:spcPts val="0"/>
              </a:spcBef>
              <a:spcAft>
                <a:spcPts val="0"/>
              </a:spcAft>
              <a:buClrTx/>
              <a:buSzTx/>
              <a:buFontTx/>
              <a:buNone/>
              <a:tabLst/>
              <a:defRPr/>
            </a:pPr>
            <a:r>
              <a:rPr kumimoji="0" lang="en-US" altLang="ja-JP" sz="900" b="0" i="0" u="none" strike="noStrike" kern="1200" cap="none" spc="0" normalizeH="0" baseline="0" noProof="0" dirty="0">
                <a:ln>
                  <a:noFill/>
                </a:ln>
                <a:effectLst/>
                <a:uLnTx/>
                <a:uFillTx/>
                <a:ea typeface="+mn-ea"/>
                <a:cs typeface="Meiryo UI" panose="020B0604030504040204" pitchFamily="50" charset="-128"/>
              </a:rPr>
              <a:t>Dec, 2016 | The best midrange class SPC-1 result</a:t>
            </a:r>
          </a:p>
        </p:txBody>
      </p:sp>
      <p:sp>
        <p:nvSpPr>
          <p:cNvPr id="22" name="正方形/長方形 74">
            <a:extLst>
              <a:ext uri="{FF2B5EF4-FFF2-40B4-BE49-F238E27FC236}">
                <a16:creationId xmlns:a16="http://schemas.microsoft.com/office/drawing/2014/main" id="{BB4EF463-76FE-4827-7DE7-4A99A11EAA21}"/>
              </a:ext>
            </a:extLst>
          </p:cNvPr>
          <p:cNvSpPr/>
          <p:nvPr>
            <p:custDataLst>
              <p:tags r:id="rId5"/>
            </p:custDataLst>
          </p:nvPr>
        </p:nvSpPr>
        <p:spPr bwMode="gray">
          <a:xfrm>
            <a:off x="287524" y="4335986"/>
            <a:ext cx="3024000" cy="324000"/>
          </a:xfrm>
          <a:prstGeom prst="rect">
            <a:avLst/>
          </a:prstGeom>
          <a:noFill/>
          <a:ln>
            <a:noFill/>
          </a:ln>
        </p:spPr>
        <p:txBody>
          <a:bodyPr wrap="square" lIns="0" tIns="0" rIns="0" bIns="36000" anchor="b" anchorCtr="0">
            <a:no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US" altLang="ja-JP" sz="900" b="0" i="0" u="none" strike="noStrike" kern="1200" cap="none" spc="0" normalizeH="0" baseline="0" noProof="0" dirty="0">
                <a:ln>
                  <a:noFill/>
                </a:ln>
                <a:effectLst/>
                <a:uLnTx/>
                <a:uFillTx/>
                <a:latin typeface="+mj-lt"/>
                <a:ea typeface="+mn-ea"/>
                <a:cs typeface="Meiryo UI" panose="020B0604030504040204" pitchFamily="50" charset="-128"/>
              </a:rPr>
              <a:t>ETERNUS DX80</a:t>
            </a:r>
          </a:p>
          <a:p>
            <a:pPr marL="0" marR="0" lvl="0" indent="0" defTabSz="914400" rtl="0" eaLnBrk="1" fontAlgn="auto" latinLnBrk="0" hangingPunct="1">
              <a:lnSpc>
                <a:spcPct val="90000"/>
              </a:lnSpc>
              <a:spcBef>
                <a:spcPts val="0"/>
              </a:spcBef>
              <a:spcAft>
                <a:spcPts val="0"/>
              </a:spcAft>
              <a:buClrTx/>
              <a:buSzTx/>
              <a:buFontTx/>
              <a:buNone/>
              <a:tabLst/>
              <a:defRPr/>
            </a:pPr>
            <a:r>
              <a:rPr kumimoji="0" lang="en-US" altLang="ja-JP" sz="900" b="0" i="0" u="none" strike="noStrike" kern="1200" cap="none" spc="0" normalizeH="0" baseline="0" noProof="0" dirty="0">
                <a:ln>
                  <a:noFill/>
                </a:ln>
                <a:effectLst/>
                <a:uLnTx/>
                <a:uFillTx/>
                <a:ea typeface="+mn-ea"/>
                <a:cs typeface="Meiryo UI" panose="020B0604030504040204" pitchFamily="50" charset="-128"/>
              </a:rPr>
              <a:t>September, 2009 | The best entry class SPC-1 result</a:t>
            </a:r>
          </a:p>
        </p:txBody>
      </p:sp>
      <p:sp>
        <p:nvSpPr>
          <p:cNvPr id="24" name="正方形/長方形 74">
            <a:extLst>
              <a:ext uri="{FF2B5EF4-FFF2-40B4-BE49-F238E27FC236}">
                <a16:creationId xmlns:a16="http://schemas.microsoft.com/office/drawing/2014/main" id="{4940E1D3-6547-38F0-5460-DBF1D402E567}"/>
              </a:ext>
            </a:extLst>
          </p:cNvPr>
          <p:cNvSpPr/>
          <p:nvPr>
            <p:custDataLst>
              <p:tags r:id="rId6"/>
            </p:custDataLst>
          </p:nvPr>
        </p:nvSpPr>
        <p:spPr bwMode="gray">
          <a:xfrm>
            <a:off x="287524" y="3615866"/>
            <a:ext cx="3024000" cy="324000"/>
          </a:xfrm>
          <a:prstGeom prst="rect">
            <a:avLst/>
          </a:prstGeom>
          <a:noFill/>
          <a:ln>
            <a:noFill/>
          </a:ln>
        </p:spPr>
        <p:txBody>
          <a:bodyPr wrap="square" lIns="0" tIns="0" rIns="0" bIns="36000" anchor="b" anchorCtr="0">
            <a:no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US" altLang="ja-JP" sz="900" b="0" i="0" u="none" strike="noStrike" kern="1200" cap="none" spc="0" normalizeH="0" baseline="0" noProof="0" dirty="0">
                <a:ln>
                  <a:noFill/>
                </a:ln>
                <a:effectLst/>
                <a:uLnTx/>
                <a:uFillTx/>
                <a:latin typeface="+mj-lt"/>
                <a:ea typeface="+mn-ea"/>
                <a:cs typeface="Meiryo UI" panose="020B0604030504040204" pitchFamily="50" charset="-128"/>
              </a:rPr>
              <a:t>ETERNUS DX80 S2</a:t>
            </a:r>
          </a:p>
          <a:p>
            <a:pPr marL="0" marR="0" lvl="0" indent="0" defTabSz="914400" rtl="0" eaLnBrk="1" fontAlgn="auto" latinLnBrk="0" hangingPunct="1">
              <a:lnSpc>
                <a:spcPct val="90000"/>
              </a:lnSpc>
              <a:spcBef>
                <a:spcPts val="0"/>
              </a:spcBef>
              <a:spcAft>
                <a:spcPts val="0"/>
              </a:spcAft>
              <a:buClrTx/>
              <a:buSzTx/>
              <a:buFontTx/>
              <a:buNone/>
              <a:tabLst/>
              <a:defRPr/>
            </a:pPr>
            <a:r>
              <a:rPr kumimoji="0" lang="en-US" altLang="ja-JP" sz="900" b="0" i="0" u="none" strike="noStrike" kern="1200" cap="none" spc="0" normalizeH="0" baseline="0" noProof="0" dirty="0">
                <a:ln>
                  <a:noFill/>
                </a:ln>
                <a:effectLst/>
                <a:uLnTx/>
                <a:uFillTx/>
                <a:ea typeface="+mn-ea"/>
                <a:cs typeface="Meiryo UI" panose="020B0604030504040204" pitchFamily="50" charset="-128"/>
              </a:rPr>
              <a:t>December, 2011 | The best entry class SPC-1 result</a:t>
            </a:r>
          </a:p>
        </p:txBody>
      </p:sp>
      <p:sp>
        <p:nvSpPr>
          <p:cNvPr id="25" name="正方形/長方形 74">
            <a:extLst>
              <a:ext uri="{FF2B5EF4-FFF2-40B4-BE49-F238E27FC236}">
                <a16:creationId xmlns:a16="http://schemas.microsoft.com/office/drawing/2014/main" id="{6B014D22-4D17-C28A-1F3F-94FFDB010E8B}"/>
              </a:ext>
            </a:extLst>
          </p:cNvPr>
          <p:cNvSpPr/>
          <p:nvPr>
            <p:custDataLst>
              <p:tags r:id="rId7"/>
            </p:custDataLst>
          </p:nvPr>
        </p:nvSpPr>
        <p:spPr bwMode="gray">
          <a:xfrm>
            <a:off x="287524" y="2535746"/>
            <a:ext cx="3024000" cy="324000"/>
          </a:xfrm>
          <a:prstGeom prst="rect">
            <a:avLst/>
          </a:prstGeom>
          <a:noFill/>
          <a:ln>
            <a:noFill/>
          </a:ln>
        </p:spPr>
        <p:txBody>
          <a:bodyPr wrap="square" lIns="0" tIns="0" rIns="0" bIns="36000" anchor="b" anchorCtr="0">
            <a:no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US" altLang="ja-JP" sz="900" b="0" i="0" u="none" strike="noStrike" kern="1200" cap="none" spc="0" normalizeH="0" baseline="0" noProof="0" dirty="0">
                <a:ln>
                  <a:noFill/>
                </a:ln>
                <a:effectLst/>
                <a:uLnTx/>
                <a:uFillTx/>
                <a:latin typeface="+mj-lt"/>
                <a:ea typeface="+mn-ea"/>
                <a:cs typeface="Meiryo UI" panose="020B0604030504040204" pitchFamily="50" charset="-128"/>
              </a:rPr>
              <a:t>ETERNUS DX600 S3</a:t>
            </a:r>
          </a:p>
          <a:p>
            <a:pPr marL="0" marR="0" lvl="0" indent="0" defTabSz="914400" rtl="0" eaLnBrk="1" fontAlgn="auto" latinLnBrk="0" hangingPunct="1">
              <a:lnSpc>
                <a:spcPct val="90000"/>
              </a:lnSpc>
              <a:spcBef>
                <a:spcPts val="0"/>
              </a:spcBef>
              <a:spcAft>
                <a:spcPts val="0"/>
              </a:spcAft>
              <a:buClrTx/>
              <a:buSzTx/>
              <a:buFontTx/>
              <a:buNone/>
              <a:tabLst/>
              <a:defRPr/>
            </a:pPr>
            <a:r>
              <a:rPr kumimoji="0" lang="en-US" altLang="ja-JP" sz="900" b="0" i="0" u="none" strike="noStrike" kern="1200" cap="none" spc="0" normalizeH="0" baseline="0" noProof="0" dirty="0">
                <a:ln>
                  <a:noFill/>
                </a:ln>
                <a:effectLst/>
                <a:uLnTx/>
                <a:uFillTx/>
                <a:ea typeface="+mn-ea"/>
                <a:cs typeface="Meiryo UI" panose="020B0604030504040204" pitchFamily="50" charset="-128"/>
              </a:rPr>
              <a:t>July, 2014 | The best midrange class SPC-1 result</a:t>
            </a:r>
          </a:p>
        </p:txBody>
      </p:sp>
      <p:sp>
        <p:nvSpPr>
          <p:cNvPr id="27" name="正方形/長方形 74">
            <a:extLst>
              <a:ext uri="{FF2B5EF4-FFF2-40B4-BE49-F238E27FC236}">
                <a16:creationId xmlns:a16="http://schemas.microsoft.com/office/drawing/2014/main" id="{F0D3D6B4-7DE4-1451-B269-BE49E6E18943}"/>
              </a:ext>
            </a:extLst>
          </p:cNvPr>
          <p:cNvSpPr/>
          <p:nvPr>
            <p:custDataLst>
              <p:tags r:id="rId8"/>
            </p:custDataLst>
          </p:nvPr>
        </p:nvSpPr>
        <p:spPr bwMode="gray">
          <a:xfrm>
            <a:off x="287924" y="3255826"/>
            <a:ext cx="3024000" cy="324000"/>
          </a:xfrm>
          <a:prstGeom prst="rect">
            <a:avLst/>
          </a:prstGeom>
          <a:noFill/>
          <a:ln>
            <a:noFill/>
          </a:ln>
        </p:spPr>
        <p:txBody>
          <a:bodyPr wrap="square" lIns="0" tIns="0" rIns="0" bIns="36000" anchor="b" anchorCtr="0">
            <a:no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US" altLang="ja-JP" sz="900" b="0" i="0" u="none" strike="noStrike" kern="1200" cap="none" spc="0" normalizeH="0" baseline="0" noProof="0" dirty="0">
                <a:ln>
                  <a:noFill/>
                </a:ln>
                <a:effectLst/>
                <a:uLnTx/>
                <a:uFillTx/>
                <a:latin typeface="+mj-lt"/>
                <a:ea typeface="+mn-ea"/>
                <a:cs typeface="Meiryo UI" panose="020B0604030504040204" pitchFamily="50" charset="-128"/>
              </a:rPr>
              <a:t>ETERNUS DX440 S2</a:t>
            </a:r>
          </a:p>
          <a:p>
            <a:pPr marL="0" marR="0" lvl="0" indent="0" defTabSz="914400" rtl="0" eaLnBrk="1" fontAlgn="auto" latinLnBrk="0" hangingPunct="1">
              <a:lnSpc>
                <a:spcPct val="90000"/>
              </a:lnSpc>
              <a:spcBef>
                <a:spcPts val="0"/>
              </a:spcBef>
              <a:spcAft>
                <a:spcPts val="0"/>
              </a:spcAft>
              <a:buClrTx/>
              <a:buSzTx/>
              <a:buFontTx/>
              <a:buNone/>
              <a:tabLst/>
              <a:defRPr/>
            </a:pPr>
            <a:r>
              <a:rPr kumimoji="0" lang="en-US" altLang="ja-JP" sz="900" b="0" i="0" u="none" strike="noStrike" kern="1200" cap="none" spc="0" normalizeH="0" baseline="0" noProof="0" dirty="0">
                <a:ln>
                  <a:noFill/>
                </a:ln>
                <a:effectLst/>
                <a:uLnTx/>
                <a:uFillTx/>
                <a:ea typeface="+mn-ea"/>
                <a:cs typeface="Meiryo UI" panose="020B0604030504040204" pitchFamily="50" charset="-128"/>
              </a:rPr>
              <a:t>June, 2012 | The best midrange class SPC-1 result</a:t>
            </a:r>
          </a:p>
        </p:txBody>
      </p:sp>
      <p:sp>
        <p:nvSpPr>
          <p:cNvPr id="7" name="Rectangle 38">
            <a:extLst>
              <a:ext uri="{FF2B5EF4-FFF2-40B4-BE49-F238E27FC236}">
                <a16:creationId xmlns:a16="http://schemas.microsoft.com/office/drawing/2014/main" id="{CDC94269-D163-ACD2-DDF3-1D1BCC88FAE2}"/>
              </a:ext>
            </a:extLst>
          </p:cNvPr>
          <p:cNvSpPr/>
          <p:nvPr>
            <p:custDataLst>
              <p:tags r:id="rId9"/>
            </p:custDataLst>
          </p:nvPr>
        </p:nvSpPr>
        <p:spPr bwMode="gray">
          <a:xfrm>
            <a:off x="4284032" y="1203598"/>
            <a:ext cx="576000" cy="360000"/>
          </a:xfrm>
          <a:prstGeom prst="rect">
            <a:avLst/>
          </a:prstGeom>
          <a:gradFill flip="none" rotWithShape="1">
            <a:gsLst>
              <a:gs pos="15000">
                <a:srgbClr val="FF8000"/>
              </a:gs>
              <a:gs pos="100000">
                <a:srgbClr val="D80084"/>
              </a:gs>
            </a:gsLst>
            <a:lin ang="2700000" scaled="0"/>
            <a:tileRect/>
          </a:gradFill>
          <a:ln w="6350" cap="flat">
            <a:solidFill>
              <a:schemeClr val="bg1"/>
            </a:solidFill>
            <a:prstDash val="solid"/>
            <a:miter/>
          </a:ln>
        </p:spPr>
        <p:txBody>
          <a:bodyPr wrap="none" lIns="0" tIns="0" rIns="0" bIns="0" rtlCol="0" anchor="ctr">
            <a:noAutofit/>
          </a:bodyPr>
          <a:lstStyle/>
          <a:p>
            <a:pPr algn="ctr" defTabSz="914400">
              <a:lnSpc>
                <a:spcPct val="90000"/>
              </a:lnSpc>
            </a:pPr>
            <a:r>
              <a:rPr lang="en-US" sz="1200" kern="0" dirty="0">
                <a:latin typeface="+mj-lt"/>
              </a:rPr>
              <a:t>2019</a:t>
            </a:r>
          </a:p>
        </p:txBody>
      </p:sp>
      <p:sp>
        <p:nvSpPr>
          <p:cNvPr id="8" name="正方形/長方形 47">
            <a:extLst>
              <a:ext uri="{FF2B5EF4-FFF2-40B4-BE49-F238E27FC236}">
                <a16:creationId xmlns:a16="http://schemas.microsoft.com/office/drawing/2014/main" id="{9A10D785-39CF-D735-3642-51C540BDA9DF}"/>
              </a:ext>
            </a:extLst>
          </p:cNvPr>
          <p:cNvSpPr/>
          <p:nvPr>
            <p:custDataLst>
              <p:tags r:id="rId10"/>
            </p:custDataLst>
          </p:nvPr>
        </p:nvSpPr>
        <p:spPr bwMode="gray">
          <a:xfrm>
            <a:off x="4284032" y="2571750"/>
            <a:ext cx="576000" cy="360000"/>
          </a:xfrm>
          <a:prstGeom prst="rect">
            <a:avLst/>
          </a:prstGeom>
          <a:gradFill flip="none" rotWithShape="1">
            <a:gsLst>
              <a:gs pos="15000">
                <a:srgbClr val="FF8000"/>
              </a:gs>
              <a:gs pos="100000">
                <a:srgbClr val="D80084"/>
              </a:gs>
            </a:gsLst>
            <a:lin ang="2700000" scaled="0"/>
            <a:tileRect/>
          </a:gradFill>
          <a:ln w="6350" cap="flat">
            <a:solidFill>
              <a:schemeClr val="bg1"/>
            </a:solidFill>
            <a:prstDash val="solid"/>
            <a:miter/>
          </a:ln>
        </p:spPr>
        <p:txBody>
          <a:bodyPr wrap="none" lIns="0" tIns="0" rIns="0" bIns="0" rtlCol="0" anchor="ctr">
            <a:noAutofit/>
          </a:bodyPr>
          <a:lstStyle/>
          <a:p>
            <a:pPr algn="ctr" defTabSz="914400">
              <a:lnSpc>
                <a:spcPct val="90000"/>
              </a:lnSpc>
            </a:pPr>
            <a:r>
              <a:rPr lang="en-US" altLang="ja-JP" sz="1200" kern="0" dirty="0">
                <a:latin typeface="+mj-lt"/>
              </a:rPr>
              <a:t>2014</a:t>
            </a:r>
          </a:p>
        </p:txBody>
      </p:sp>
      <p:sp>
        <p:nvSpPr>
          <p:cNvPr id="9" name="正方形/長方形 48">
            <a:extLst>
              <a:ext uri="{FF2B5EF4-FFF2-40B4-BE49-F238E27FC236}">
                <a16:creationId xmlns:a16="http://schemas.microsoft.com/office/drawing/2014/main" id="{BD7B7969-F0E5-226B-D78E-01E4117E3175}"/>
              </a:ext>
            </a:extLst>
          </p:cNvPr>
          <p:cNvSpPr/>
          <p:nvPr>
            <p:custDataLst>
              <p:tags r:id="rId11"/>
            </p:custDataLst>
          </p:nvPr>
        </p:nvSpPr>
        <p:spPr bwMode="gray">
          <a:xfrm>
            <a:off x="4284032" y="2931790"/>
            <a:ext cx="576000" cy="360000"/>
          </a:xfrm>
          <a:prstGeom prst="rect">
            <a:avLst/>
          </a:prstGeom>
          <a:gradFill flip="none" rotWithShape="1">
            <a:gsLst>
              <a:gs pos="15000">
                <a:srgbClr val="FF8000"/>
              </a:gs>
              <a:gs pos="100000">
                <a:srgbClr val="D80084"/>
              </a:gs>
            </a:gsLst>
            <a:lin ang="2700000" scaled="0"/>
            <a:tileRect/>
          </a:gradFill>
          <a:ln w="6350" cap="flat">
            <a:solidFill>
              <a:schemeClr val="bg1"/>
            </a:solidFill>
            <a:prstDash val="solid"/>
            <a:miter/>
          </a:ln>
        </p:spPr>
        <p:txBody>
          <a:bodyPr wrap="none" lIns="0" tIns="0" rIns="0" bIns="0" rtlCol="0" anchor="ctr">
            <a:noAutofit/>
          </a:bodyPr>
          <a:lstStyle/>
          <a:p>
            <a:pPr algn="ctr" defTabSz="914400">
              <a:lnSpc>
                <a:spcPct val="90000"/>
              </a:lnSpc>
            </a:pPr>
            <a:r>
              <a:rPr lang="en-US" altLang="ja-JP" sz="1200" kern="0" dirty="0">
                <a:latin typeface="+mj-lt"/>
              </a:rPr>
              <a:t>2013</a:t>
            </a:r>
          </a:p>
        </p:txBody>
      </p:sp>
      <p:sp>
        <p:nvSpPr>
          <p:cNvPr id="10" name="正方形/長方形 49">
            <a:extLst>
              <a:ext uri="{FF2B5EF4-FFF2-40B4-BE49-F238E27FC236}">
                <a16:creationId xmlns:a16="http://schemas.microsoft.com/office/drawing/2014/main" id="{D1112855-3727-AD44-BE6A-B5734EA77B0E}"/>
              </a:ext>
            </a:extLst>
          </p:cNvPr>
          <p:cNvSpPr/>
          <p:nvPr>
            <p:custDataLst>
              <p:tags r:id="rId12"/>
            </p:custDataLst>
          </p:nvPr>
        </p:nvSpPr>
        <p:spPr bwMode="gray">
          <a:xfrm>
            <a:off x="4284032" y="3291830"/>
            <a:ext cx="576000" cy="360000"/>
          </a:xfrm>
          <a:prstGeom prst="rect">
            <a:avLst/>
          </a:prstGeom>
          <a:gradFill flip="none" rotWithShape="1">
            <a:gsLst>
              <a:gs pos="15000">
                <a:srgbClr val="FF8000"/>
              </a:gs>
              <a:gs pos="100000">
                <a:srgbClr val="D80084"/>
              </a:gs>
            </a:gsLst>
            <a:lin ang="2700000" scaled="0"/>
            <a:tileRect/>
          </a:gradFill>
          <a:ln w="6350" cap="flat">
            <a:solidFill>
              <a:schemeClr val="bg1"/>
            </a:solidFill>
            <a:prstDash val="solid"/>
            <a:miter/>
          </a:ln>
        </p:spPr>
        <p:txBody>
          <a:bodyPr wrap="none" lIns="0" tIns="0" rIns="0" bIns="0" rtlCol="0" anchor="ctr">
            <a:noAutofit/>
          </a:bodyPr>
          <a:lstStyle/>
          <a:p>
            <a:pPr algn="ctr" defTabSz="914400">
              <a:lnSpc>
                <a:spcPct val="90000"/>
              </a:lnSpc>
            </a:pPr>
            <a:r>
              <a:rPr lang="en-US" altLang="ja-JP" sz="1200" kern="0" dirty="0">
                <a:latin typeface="+mj-lt"/>
              </a:rPr>
              <a:t>2012</a:t>
            </a:r>
          </a:p>
        </p:txBody>
      </p:sp>
      <p:sp>
        <p:nvSpPr>
          <p:cNvPr id="11" name="正方形/長方形 50">
            <a:extLst>
              <a:ext uri="{FF2B5EF4-FFF2-40B4-BE49-F238E27FC236}">
                <a16:creationId xmlns:a16="http://schemas.microsoft.com/office/drawing/2014/main" id="{2E42B774-B388-7D9B-3167-66BEA2FFFF70}"/>
              </a:ext>
            </a:extLst>
          </p:cNvPr>
          <p:cNvSpPr/>
          <p:nvPr>
            <p:custDataLst>
              <p:tags r:id="rId13"/>
            </p:custDataLst>
          </p:nvPr>
        </p:nvSpPr>
        <p:spPr bwMode="gray">
          <a:xfrm>
            <a:off x="4284032" y="3651870"/>
            <a:ext cx="576000" cy="360000"/>
          </a:xfrm>
          <a:prstGeom prst="rect">
            <a:avLst/>
          </a:prstGeom>
          <a:gradFill flip="none" rotWithShape="1">
            <a:gsLst>
              <a:gs pos="15000">
                <a:srgbClr val="FF8000"/>
              </a:gs>
              <a:gs pos="100000">
                <a:srgbClr val="D80084"/>
              </a:gs>
            </a:gsLst>
            <a:lin ang="2700000" scaled="0"/>
            <a:tileRect/>
          </a:gradFill>
          <a:ln w="6350" cap="flat">
            <a:solidFill>
              <a:schemeClr val="bg1"/>
            </a:solidFill>
            <a:prstDash val="solid"/>
            <a:miter/>
          </a:ln>
        </p:spPr>
        <p:txBody>
          <a:bodyPr wrap="none" lIns="0" tIns="0" rIns="0" bIns="0" rtlCol="0" anchor="ctr">
            <a:noAutofit/>
          </a:bodyPr>
          <a:lstStyle/>
          <a:p>
            <a:pPr algn="ctr" defTabSz="914400">
              <a:lnSpc>
                <a:spcPct val="90000"/>
              </a:lnSpc>
            </a:pPr>
            <a:r>
              <a:rPr lang="en-US" altLang="ja-JP" sz="1200" kern="0" dirty="0">
                <a:latin typeface="+mj-lt"/>
              </a:rPr>
              <a:t>2011</a:t>
            </a:r>
          </a:p>
        </p:txBody>
      </p:sp>
      <p:sp>
        <p:nvSpPr>
          <p:cNvPr id="12" name="正方形/長方形 51">
            <a:extLst>
              <a:ext uri="{FF2B5EF4-FFF2-40B4-BE49-F238E27FC236}">
                <a16:creationId xmlns:a16="http://schemas.microsoft.com/office/drawing/2014/main" id="{77D9DA31-C49E-A613-5201-FE70A8B3F47B}"/>
              </a:ext>
            </a:extLst>
          </p:cNvPr>
          <p:cNvSpPr/>
          <p:nvPr>
            <p:custDataLst>
              <p:tags r:id="rId14"/>
            </p:custDataLst>
          </p:nvPr>
        </p:nvSpPr>
        <p:spPr bwMode="gray">
          <a:xfrm>
            <a:off x="4284032" y="4011910"/>
            <a:ext cx="576000" cy="360000"/>
          </a:xfrm>
          <a:prstGeom prst="rect">
            <a:avLst/>
          </a:prstGeom>
          <a:gradFill flip="none" rotWithShape="1">
            <a:gsLst>
              <a:gs pos="15000">
                <a:srgbClr val="FF8000"/>
              </a:gs>
              <a:gs pos="100000">
                <a:srgbClr val="D80084"/>
              </a:gs>
            </a:gsLst>
            <a:lin ang="2700000" scaled="0"/>
            <a:tileRect/>
          </a:gradFill>
          <a:ln w="6350" cap="flat">
            <a:solidFill>
              <a:schemeClr val="bg1"/>
            </a:solidFill>
            <a:prstDash val="solid"/>
            <a:miter/>
          </a:ln>
        </p:spPr>
        <p:txBody>
          <a:bodyPr wrap="none" lIns="0" tIns="0" rIns="0" bIns="0" rtlCol="0" anchor="ctr">
            <a:noAutofit/>
          </a:bodyPr>
          <a:lstStyle/>
          <a:p>
            <a:pPr algn="ctr" defTabSz="914400">
              <a:lnSpc>
                <a:spcPct val="90000"/>
              </a:lnSpc>
            </a:pPr>
            <a:r>
              <a:rPr lang="en-US" altLang="ja-JP" sz="1200" kern="0" dirty="0">
                <a:latin typeface="+mj-lt"/>
              </a:rPr>
              <a:t>2010</a:t>
            </a:r>
          </a:p>
        </p:txBody>
      </p:sp>
      <p:sp>
        <p:nvSpPr>
          <p:cNvPr id="13" name="正方形/長方形 52">
            <a:extLst>
              <a:ext uri="{FF2B5EF4-FFF2-40B4-BE49-F238E27FC236}">
                <a16:creationId xmlns:a16="http://schemas.microsoft.com/office/drawing/2014/main" id="{2746BFDD-72DB-D52A-C094-1A2A977E958E}"/>
              </a:ext>
            </a:extLst>
          </p:cNvPr>
          <p:cNvSpPr/>
          <p:nvPr>
            <p:custDataLst>
              <p:tags r:id="rId15"/>
            </p:custDataLst>
          </p:nvPr>
        </p:nvSpPr>
        <p:spPr bwMode="gray">
          <a:xfrm>
            <a:off x="4284032" y="4371950"/>
            <a:ext cx="576000" cy="360000"/>
          </a:xfrm>
          <a:prstGeom prst="rect">
            <a:avLst/>
          </a:prstGeom>
          <a:gradFill flip="none" rotWithShape="1">
            <a:gsLst>
              <a:gs pos="15000">
                <a:srgbClr val="FF8000"/>
              </a:gs>
              <a:gs pos="100000">
                <a:srgbClr val="D80084"/>
              </a:gs>
            </a:gsLst>
            <a:lin ang="2700000" scaled="0"/>
            <a:tileRect/>
          </a:gradFill>
          <a:ln w="6350" cap="flat">
            <a:solidFill>
              <a:schemeClr val="bg1"/>
            </a:solidFill>
            <a:prstDash val="solid"/>
            <a:miter/>
          </a:ln>
        </p:spPr>
        <p:txBody>
          <a:bodyPr wrap="none" lIns="0" tIns="0" rIns="0" bIns="0" rtlCol="0" anchor="ctr">
            <a:noAutofit/>
          </a:bodyPr>
          <a:lstStyle/>
          <a:p>
            <a:pPr algn="ctr" defTabSz="914400">
              <a:lnSpc>
                <a:spcPct val="90000"/>
              </a:lnSpc>
            </a:pPr>
            <a:r>
              <a:rPr lang="en-US" altLang="ja-JP" sz="1200" kern="0" dirty="0">
                <a:latin typeface="+mj-lt"/>
              </a:rPr>
              <a:t>2009</a:t>
            </a:r>
          </a:p>
        </p:txBody>
      </p:sp>
      <p:sp>
        <p:nvSpPr>
          <p:cNvPr id="15" name="正方形/長方形 56">
            <a:extLst>
              <a:ext uri="{FF2B5EF4-FFF2-40B4-BE49-F238E27FC236}">
                <a16:creationId xmlns:a16="http://schemas.microsoft.com/office/drawing/2014/main" id="{BBC624D3-1A29-C766-9773-CBEC160DE7D3}"/>
              </a:ext>
            </a:extLst>
          </p:cNvPr>
          <p:cNvSpPr/>
          <p:nvPr>
            <p:custDataLst>
              <p:tags r:id="rId16"/>
            </p:custDataLst>
          </p:nvPr>
        </p:nvSpPr>
        <p:spPr bwMode="gray">
          <a:xfrm>
            <a:off x="4284032" y="2067694"/>
            <a:ext cx="576000" cy="360000"/>
          </a:xfrm>
          <a:prstGeom prst="rect">
            <a:avLst/>
          </a:prstGeom>
          <a:gradFill flip="none" rotWithShape="1">
            <a:gsLst>
              <a:gs pos="15000">
                <a:srgbClr val="FF8000"/>
              </a:gs>
              <a:gs pos="100000">
                <a:srgbClr val="D80084"/>
              </a:gs>
            </a:gsLst>
            <a:lin ang="2700000" scaled="0"/>
            <a:tileRect/>
          </a:gradFill>
          <a:ln w="6350" cap="flat">
            <a:solidFill>
              <a:schemeClr val="bg1"/>
            </a:solidFill>
            <a:prstDash val="solid"/>
            <a:miter/>
          </a:ln>
        </p:spPr>
        <p:txBody>
          <a:bodyPr wrap="none" lIns="0" tIns="0" rIns="0" bIns="0" rtlCol="0" anchor="ctr">
            <a:noAutofit/>
          </a:bodyPr>
          <a:lstStyle/>
          <a:p>
            <a:pPr algn="ctr" defTabSz="914400">
              <a:lnSpc>
                <a:spcPct val="90000"/>
              </a:lnSpc>
            </a:pPr>
            <a:r>
              <a:rPr lang="en-US" altLang="ja-JP" sz="1200" kern="0" dirty="0">
                <a:latin typeface="+mj-lt"/>
              </a:rPr>
              <a:t>2016</a:t>
            </a:r>
          </a:p>
        </p:txBody>
      </p:sp>
      <p:sp>
        <p:nvSpPr>
          <p:cNvPr id="16" name="正方形/長方形 65">
            <a:extLst>
              <a:ext uri="{FF2B5EF4-FFF2-40B4-BE49-F238E27FC236}">
                <a16:creationId xmlns:a16="http://schemas.microsoft.com/office/drawing/2014/main" id="{952CE006-52F4-04D5-A4B7-1FD31AE253EA}"/>
              </a:ext>
            </a:extLst>
          </p:cNvPr>
          <p:cNvSpPr/>
          <p:nvPr>
            <p:custDataLst>
              <p:tags r:id="rId17"/>
            </p:custDataLst>
          </p:nvPr>
        </p:nvSpPr>
        <p:spPr bwMode="gray">
          <a:xfrm>
            <a:off x="4284032" y="1707654"/>
            <a:ext cx="576000" cy="360000"/>
          </a:xfrm>
          <a:prstGeom prst="rect">
            <a:avLst/>
          </a:prstGeom>
          <a:gradFill flip="none" rotWithShape="1">
            <a:gsLst>
              <a:gs pos="15000">
                <a:srgbClr val="FF8000"/>
              </a:gs>
              <a:gs pos="100000">
                <a:srgbClr val="D80084"/>
              </a:gs>
            </a:gsLst>
            <a:lin ang="2700000" scaled="0"/>
            <a:tileRect/>
          </a:gradFill>
          <a:ln w="6350" cap="flat">
            <a:solidFill>
              <a:schemeClr val="bg1"/>
            </a:solidFill>
            <a:prstDash val="solid"/>
            <a:miter/>
          </a:ln>
        </p:spPr>
        <p:txBody>
          <a:bodyPr wrap="none" lIns="0" tIns="0" rIns="0" bIns="0" rtlCol="0" anchor="ctr">
            <a:noAutofit/>
          </a:bodyPr>
          <a:lstStyle/>
          <a:p>
            <a:pPr algn="ctr" defTabSz="914400">
              <a:lnSpc>
                <a:spcPct val="90000"/>
              </a:lnSpc>
            </a:pPr>
            <a:r>
              <a:rPr lang="en-US" altLang="ja-JP" sz="1200" kern="0" dirty="0">
                <a:latin typeface="+mj-lt"/>
              </a:rPr>
              <a:t>2017</a:t>
            </a:r>
          </a:p>
        </p:txBody>
      </p:sp>
      <p:cxnSp>
        <p:nvCxnSpPr>
          <p:cNvPr id="33" name="Gerader Verbinder 32">
            <a:extLst>
              <a:ext uri="{FF2B5EF4-FFF2-40B4-BE49-F238E27FC236}">
                <a16:creationId xmlns:a16="http://schemas.microsoft.com/office/drawing/2014/main" id="{9E328D04-4403-0E65-5E00-6C36D9FC1E45}"/>
              </a:ext>
            </a:extLst>
          </p:cNvPr>
          <p:cNvCxnSpPr>
            <a:cxnSpLocks/>
          </p:cNvCxnSpPr>
          <p:nvPr/>
        </p:nvCxnSpPr>
        <p:spPr bwMode="gray">
          <a:xfrm rot="16200000">
            <a:off x="2267860" y="15649"/>
            <a:ext cx="0" cy="3960000"/>
          </a:xfrm>
          <a:prstGeom prst="line">
            <a:avLst/>
          </a:prstGeom>
          <a:ln>
            <a:solidFill>
              <a:srgbClr val="6D6E70"/>
            </a:solidFill>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CA7A316C-C769-91C6-7819-33E4AE408460}"/>
              </a:ext>
            </a:extLst>
          </p:cNvPr>
          <p:cNvCxnSpPr>
            <a:cxnSpLocks/>
          </p:cNvCxnSpPr>
          <p:nvPr/>
        </p:nvCxnSpPr>
        <p:spPr bwMode="gray">
          <a:xfrm>
            <a:off x="4895896" y="1491594"/>
            <a:ext cx="3960580" cy="0"/>
          </a:xfrm>
          <a:prstGeom prst="line">
            <a:avLst/>
          </a:prstGeom>
          <a:ln>
            <a:solidFill>
              <a:srgbClr val="6D6E70"/>
            </a:solidFill>
          </a:ln>
        </p:spPr>
        <p:style>
          <a:lnRef idx="1">
            <a:schemeClr val="accent1"/>
          </a:lnRef>
          <a:fillRef idx="0">
            <a:schemeClr val="accent1"/>
          </a:fillRef>
          <a:effectRef idx="0">
            <a:schemeClr val="accent1"/>
          </a:effectRef>
          <a:fontRef idx="minor">
            <a:schemeClr val="tx1"/>
          </a:fontRef>
        </p:style>
      </p:cxnSp>
      <p:sp>
        <p:nvSpPr>
          <p:cNvPr id="61" name="正方形/長方形 56">
            <a:extLst>
              <a:ext uri="{FF2B5EF4-FFF2-40B4-BE49-F238E27FC236}">
                <a16:creationId xmlns:a16="http://schemas.microsoft.com/office/drawing/2014/main" id="{B9D79D69-982D-FA48-5641-CB9070DF58BC}"/>
              </a:ext>
            </a:extLst>
          </p:cNvPr>
          <p:cNvSpPr/>
          <p:nvPr>
            <p:custDataLst>
              <p:tags r:id="rId18"/>
            </p:custDataLst>
          </p:nvPr>
        </p:nvSpPr>
        <p:spPr bwMode="gray">
          <a:xfrm>
            <a:off x="4284032" y="2427750"/>
            <a:ext cx="576000" cy="144000"/>
          </a:xfrm>
          <a:prstGeom prst="rect">
            <a:avLst/>
          </a:prstGeom>
          <a:solidFill>
            <a:srgbClr val="DCDCDC"/>
          </a:solidFill>
          <a:ln w="6350" cap="flat">
            <a:solidFill>
              <a:schemeClr val="bg1"/>
            </a:solidFill>
            <a:prstDash val="solid"/>
            <a:miter/>
          </a:ln>
        </p:spPr>
        <p:txBody>
          <a:bodyPr wrap="none" lIns="0" tIns="0" rIns="0" bIns="72000" rtlCol="0" anchor="ctr">
            <a:noAutofit/>
          </a:bodyPr>
          <a:lstStyle/>
          <a:p>
            <a:pPr algn="ctr" defTabSz="914400">
              <a:lnSpc>
                <a:spcPct val="90000"/>
              </a:lnSpc>
            </a:pPr>
            <a:r>
              <a:rPr lang="en-US" altLang="ja-JP" sz="1200" kern="0" dirty="0">
                <a:latin typeface="+mj-lt"/>
              </a:rPr>
              <a:t>…</a:t>
            </a:r>
          </a:p>
        </p:txBody>
      </p:sp>
      <p:sp>
        <p:nvSpPr>
          <p:cNvPr id="62" name="正方形/長方形 56">
            <a:extLst>
              <a:ext uri="{FF2B5EF4-FFF2-40B4-BE49-F238E27FC236}">
                <a16:creationId xmlns:a16="http://schemas.microsoft.com/office/drawing/2014/main" id="{A7BB7B27-6756-A4EC-8BF7-3EB05C2EB09D}"/>
              </a:ext>
            </a:extLst>
          </p:cNvPr>
          <p:cNvSpPr/>
          <p:nvPr>
            <p:custDataLst>
              <p:tags r:id="rId19"/>
            </p:custDataLst>
          </p:nvPr>
        </p:nvSpPr>
        <p:spPr bwMode="gray">
          <a:xfrm>
            <a:off x="4284032" y="1563654"/>
            <a:ext cx="576000" cy="144000"/>
          </a:xfrm>
          <a:prstGeom prst="rect">
            <a:avLst/>
          </a:prstGeom>
          <a:solidFill>
            <a:srgbClr val="DCDCDC"/>
          </a:solidFill>
          <a:ln w="6350" cap="flat">
            <a:solidFill>
              <a:schemeClr val="bg1"/>
            </a:solidFill>
            <a:prstDash val="solid"/>
            <a:miter/>
          </a:ln>
        </p:spPr>
        <p:txBody>
          <a:bodyPr wrap="none" lIns="0" tIns="0" rIns="0" bIns="72000" rtlCol="0" anchor="ctr">
            <a:noAutofit/>
          </a:bodyPr>
          <a:lstStyle/>
          <a:p>
            <a:pPr algn="ctr" defTabSz="914400">
              <a:lnSpc>
                <a:spcPct val="90000"/>
              </a:lnSpc>
            </a:pPr>
            <a:r>
              <a:rPr lang="en-US" altLang="ja-JP" sz="1200" kern="0" dirty="0">
                <a:latin typeface="+mj-lt"/>
              </a:rPr>
              <a:t>…</a:t>
            </a:r>
          </a:p>
        </p:txBody>
      </p:sp>
      <p:cxnSp>
        <p:nvCxnSpPr>
          <p:cNvPr id="65" name="Gerader Verbinder 64">
            <a:extLst>
              <a:ext uri="{FF2B5EF4-FFF2-40B4-BE49-F238E27FC236}">
                <a16:creationId xmlns:a16="http://schemas.microsoft.com/office/drawing/2014/main" id="{C38D0F12-3316-BBC7-8871-19F5BE65CECB}"/>
              </a:ext>
            </a:extLst>
          </p:cNvPr>
          <p:cNvCxnSpPr>
            <a:cxnSpLocks/>
          </p:cNvCxnSpPr>
          <p:nvPr/>
        </p:nvCxnSpPr>
        <p:spPr bwMode="gray">
          <a:xfrm>
            <a:off x="287338" y="2355690"/>
            <a:ext cx="3960580" cy="0"/>
          </a:xfrm>
          <a:prstGeom prst="line">
            <a:avLst/>
          </a:prstGeom>
          <a:ln>
            <a:solidFill>
              <a:srgbClr val="6D6E70"/>
            </a:solidFill>
          </a:ln>
        </p:spPr>
        <p:style>
          <a:lnRef idx="1">
            <a:schemeClr val="accent1"/>
          </a:lnRef>
          <a:fillRef idx="0">
            <a:schemeClr val="accent1"/>
          </a:fillRef>
          <a:effectRef idx="0">
            <a:schemeClr val="accent1"/>
          </a:effectRef>
          <a:fontRef idx="minor">
            <a:schemeClr val="tx1"/>
          </a:fontRef>
        </p:style>
      </p:cxnSp>
      <p:cxnSp>
        <p:nvCxnSpPr>
          <p:cNvPr id="67" name="Gerader Verbinder 66">
            <a:extLst>
              <a:ext uri="{FF2B5EF4-FFF2-40B4-BE49-F238E27FC236}">
                <a16:creationId xmlns:a16="http://schemas.microsoft.com/office/drawing/2014/main" id="{E3BE62D4-8CA7-77D7-49CB-E7419CEAF8F2}"/>
              </a:ext>
            </a:extLst>
          </p:cNvPr>
          <p:cNvCxnSpPr>
            <a:cxnSpLocks/>
          </p:cNvCxnSpPr>
          <p:nvPr/>
        </p:nvCxnSpPr>
        <p:spPr bwMode="gray">
          <a:xfrm>
            <a:off x="287338" y="2859746"/>
            <a:ext cx="3960580" cy="0"/>
          </a:xfrm>
          <a:prstGeom prst="line">
            <a:avLst/>
          </a:prstGeom>
          <a:ln>
            <a:solidFill>
              <a:srgbClr val="6D6E70"/>
            </a:solidFill>
          </a:ln>
        </p:spPr>
        <p:style>
          <a:lnRef idx="1">
            <a:schemeClr val="accent1"/>
          </a:lnRef>
          <a:fillRef idx="0">
            <a:schemeClr val="accent1"/>
          </a:fillRef>
          <a:effectRef idx="0">
            <a:schemeClr val="accent1"/>
          </a:effectRef>
          <a:fontRef idx="minor">
            <a:schemeClr val="tx1"/>
          </a:fontRef>
        </p:style>
      </p:cxnSp>
      <p:cxnSp>
        <p:nvCxnSpPr>
          <p:cNvPr id="70" name="Gerader Verbinder 69">
            <a:extLst>
              <a:ext uri="{FF2B5EF4-FFF2-40B4-BE49-F238E27FC236}">
                <a16:creationId xmlns:a16="http://schemas.microsoft.com/office/drawing/2014/main" id="{27BC5F41-A4C0-1F26-C632-B3527E6E6A5B}"/>
              </a:ext>
            </a:extLst>
          </p:cNvPr>
          <p:cNvCxnSpPr>
            <a:cxnSpLocks/>
          </p:cNvCxnSpPr>
          <p:nvPr/>
        </p:nvCxnSpPr>
        <p:spPr bwMode="gray">
          <a:xfrm rot="16200000">
            <a:off x="6876036" y="15650"/>
            <a:ext cx="0" cy="3960000"/>
          </a:xfrm>
          <a:prstGeom prst="line">
            <a:avLst/>
          </a:prstGeom>
          <a:ln>
            <a:solidFill>
              <a:srgbClr val="6D6E70"/>
            </a:solidFill>
          </a:ln>
        </p:spPr>
        <p:style>
          <a:lnRef idx="1">
            <a:schemeClr val="accent1"/>
          </a:lnRef>
          <a:fillRef idx="0">
            <a:schemeClr val="accent1"/>
          </a:fillRef>
          <a:effectRef idx="0">
            <a:schemeClr val="accent1"/>
          </a:effectRef>
          <a:fontRef idx="minor">
            <a:schemeClr val="tx1"/>
          </a:fontRef>
        </p:style>
      </p:cxnSp>
      <p:cxnSp>
        <p:nvCxnSpPr>
          <p:cNvPr id="71" name="Gerader Verbinder 70">
            <a:extLst>
              <a:ext uri="{FF2B5EF4-FFF2-40B4-BE49-F238E27FC236}">
                <a16:creationId xmlns:a16="http://schemas.microsoft.com/office/drawing/2014/main" id="{825D59DD-7591-E776-AB0F-D0A09411E4DA}"/>
              </a:ext>
            </a:extLst>
          </p:cNvPr>
          <p:cNvCxnSpPr>
            <a:cxnSpLocks/>
          </p:cNvCxnSpPr>
          <p:nvPr/>
        </p:nvCxnSpPr>
        <p:spPr bwMode="gray">
          <a:xfrm>
            <a:off x="287338" y="3579826"/>
            <a:ext cx="3960580" cy="0"/>
          </a:xfrm>
          <a:prstGeom prst="line">
            <a:avLst/>
          </a:prstGeom>
          <a:ln>
            <a:solidFill>
              <a:srgbClr val="6D6E70"/>
            </a:solidFill>
          </a:ln>
        </p:spPr>
        <p:style>
          <a:lnRef idx="1">
            <a:schemeClr val="accent1"/>
          </a:lnRef>
          <a:fillRef idx="0">
            <a:schemeClr val="accent1"/>
          </a:fillRef>
          <a:effectRef idx="0">
            <a:schemeClr val="accent1"/>
          </a:effectRef>
          <a:fontRef idx="minor">
            <a:schemeClr val="tx1"/>
          </a:fontRef>
        </p:style>
      </p:cxnSp>
      <p:cxnSp>
        <p:nvCxnSpPr>
          <p:cNvPr id="74" name="Gerader Verbinder 73">
            <a:extLst>
              <a:ext uri="{FF2B5EF4-FFF2-40B4-BE49-F238E27FC236}">
                <a16:creationId xmlns:a16="http://schemas.microsoft.com/office/drawing/2014/main" id="{5BBDBAC6-24DC-C8CD-26AA-9FE1177B8328}"/>
              </a:ext>
            </a:extLst>
          </p:cNvPr>
          <p:cNvCxnSpPr>
            <a:cxnSpLocks/>
          </p:cNvCxnSpPr>
          <p:nvPr/>
        </p:nvCxnSpPr>
        <p:spPr bwMode="gray">
          <a:xfrm rot="16200000">
            <a:off x="6876036" y="375690"/>
            <a:ext cx="0" cy="3960000"/>
          </a:xfrm>
          <a:prstGeom prst="line">
            <a:avLst/>
          </a:prstGeom>
          <a:ln>
            <a:solidFill>
              <a:srgbClr val="6D6E70"/>
            </a:solidFill>
          </a:ln>
        </p:spPr>
        <p:style>
          <a:lnRef idx="1">
            <a:schemeClr val="accent1"/>
          </a:lnRef>
          <a:fillRef idx="0">
            <a:schemeClr val="accent1"/>
          </a:fillRef>
          <a:effectRef idx="0">
            <a:schemeClr val="accent1"/>
          </a:effectRef>
          <a:fontRef idx="minor">
            <a:schemeClr val="tx1"/>
          </a:fontRef>
        </p:style>
      </p:cxnSp>
      <p:cxnSp>
        <p:nvCxnSpPr>
          <p:cNvPr id="75" name="Gerader Verbinder 74">
            <a:extLst>
              <a:ext uri="{FF2B5EF4-FFF2-40B4-BE49-F238E27FC236}">
                <a16:creationId xmlns:a16="http://schemas.microsoft.com/office/drawing/2014/main" id="{F59CA824-2032-BD15-ABA7-87B672124372}"/>
              </a:ext>
            </a:extLst>
          </p:cNvPr>
          <p:cNvCxnSpPr>
            <a:cxnSpLocks/>
          </p:cNvCxnSpPr>
          <p:nvPr/>
        </p:nvCxnSpPr>
        <p:spPr bwMode="gray">
          <a:xfrm>
            <a:off x="4895560" y="3579826"/>
            <a:ext cx="3960580" cy="0"/>
          </a:xfrm>
          <a:prstGeom prst="line">
            <a:avLst/>
          </a:prstGeom>
          <a:ln>
            <a:solidFill>
              <a:srgbClr val="6D6E70"/>
            </a:solidFill>
          </a:ln>
        </p:spPr>
        <p:style>
          <a:lnRef idx="1">
            <a:schemeClr val="accent1"/>
          </a:lnRef>
          <a:fillRef idx="0">
            <a:schemeClr val="accent1"/>
          </a:fillRef>
          <a:effectRef idx="0">
            <a:schemeClr val="accent1"/>
          </a:effectRef>
          <a:fontRef idx="minor">
            <a:schemeClr val="tx1"/>
          </a:fontRef>
        </p:style>
      </p:cxnSp>
      <p:cxnSp>
        <p:nvCxnSpPr>
          <p:cNvPr id="78" name="Gerader Verbinder 77">
            <a:extLst>
              <a:ext uri="{FF2B5EF4-FFF2-40B4-BE49-F238E27FC236}">
                <a16:creationId xmlns:a16="http://schemas.microsoft.com/office/drawing/2014/main" id="{9E945CCB-423C-0E84-A71D-C5501995BCAE}"/>
              </a:ext>
            </a:extLst>
          </p:cNvPr>
          <p:cNvCxnSpPr>
            <a:cxnSpLocks/>
          </p:cNvCxnSpPr>
          <p:nvPr/>
        </p:nvCxnSpPr>
        <p:spPr bwMode="gray">
          <a:xfrm rot="16200000">
            <a:off x="6876036" y="1239786"/>
            <a:ext cx="0" cy="3960000"/>
          </a:xfrm>
          <a:prstGeom prst="line">
            <a:avLst/>
          </a:prstGeom>
          <a:ln>
            <a:solidFill>
              <a:srgbClr val="6D6E70"/>
            </a:solidFill>
          </a:ln>
        </p:spPr>
        <p:style>
          <a:lnRef idx="1">
            <a:schemeClr val="accent1"/>
          </a:lnRef>
          <a:fillRef idx="0">
            <a:schemeClr val="accent1"/>
          </a:fillRef>
          <a:effectRef idx="0">
            <a:schemeClr val="accent1"/>
          </a:effectRef>
          <a:fontRef idx="minor">
            <a:schemeClr val="tx1"/>
          </a:fontRef>
        </p:style>
      </p:cxnSp>
      <p:sp>
        <p:nvSpPr>
          <p:cNvPr id="79" name="正方形/長方形 74">
            <a:extLst>
              <a:ext uri="{FF2B5EF4-FFF2-40B4-BE49-F238E27FC236}">
                <a16:creationId xmlns:a16="http://schemas.microsoft.com/office/drawing/2014/main" id="{8A497ACB-4A5B-D035-FC82-8B836D45BCE1}"/>
              </a:ext>
            </a:extLst>
          </p:cNvPr>
          <p:cNvSpPr/>
          <p:nvPr>
            <p:custDataLst>
              <p:tags r:id="rId20"/>
            </p:custDataLst>
          </p:nvPr>
        </p:nvSpPr>
        <p:spPr bwMode="gray">
          <a:xfrm>
            <a:off x="5832140" y="2895786"/>
            <a:ext cx="3024000" cy="324000"/>
          </a:xfrm>
          <a:prstGeom prst="rect">
            <a:avLst/>
          </a:prstGeom>
          <a:noFill/>
          <a:ln>
            <a:noFill/>
          </a:ln>
        </p:spPr>
        <p:txBody>
          <a:bodyPr wrap="square" lIns="0" tIns="0" rIns="0" bIns="36000" anchor="b" anchorCtr="0">
            <a:no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altLang="ja-JP" sz="900" b="0" i="0" u="none" strike="noStrike" kern="1200" cap="none" spc="0" normalizeH="0" baseline="0" noProof="0" dirty="0">
                <a:ln>
                  <a:noFill/>
                </a:ln>
                <a:effectLst/>
                <a:uLnTx/>
                <a:uFillTx/>
                <a:latin typeface="+mj-lt"/>
                <a:ea typeface="+mn-ea"/>
                <a:cs typeface="Meiryo UI" panose="020B0604030504040204" pitchFamily="50" charset="-128"/>
              </a:rPr>
              <a:t>ETERNUS DX200 S3</a:t>
            </a:r>
          </a:p>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altLang="ja-JP" sz="900" b="0" i="0" u="none" strike="noStrike" kern="1200" cap="none" spc="0" normalizeH="0" baseline="0" noProof="0" dirty="0">
                <a:ln>
                  <a:noFill/>
                </a:ln>
                <a:effectLst/>
                <a:uLnTx/>
                <a:uFillTx/>
                <a:ea typeface="+mn-ea"/>
                <a:cs typeface="Meiryo UI" panose="020B0604030504040204" pitchFamily="50" charset="-128"/>
              </a:rPr>
              <a:t>December, 2013 | The best entry class SPC-1 result</a:t>
            </a:r>
          </a:p>
        </p:txBody>
      </p:sp>
      <p:sp>
        <p:nvSpPr>
          <p:cNvPr id="80" name="正方形/長方形 74">
            <a:extLst>
              <a:ext uri="{FF2B5EF4-FFF2-40B4-BE49-F238E27FC236}">
                <a16:creationId xmlns:a16="http://schemas.microsoft.com/office/drawing/2014/main" id="{77E111A5-F0DC-7D43-4A83-3DF4F4023812}"/>
              </a:ext>
            </a:extLst>
          </p:cNvPr>
          <p:cNvSpPr/>
          <p:nvPr>
            <p:custDataLst>
              <p:tags r:id="rId21"/>
            </p:custDataLst>
          </p:nvPr>
        </p:nvSpPr>
        <p:spPr bwMode="gray">
          <a:xfrm>
            <a:off x="5832140" y="3975906"/>
            <a:ext cx="3024000" cy="324000"/>
          </a:xfrm>
          <a:prstGeom prst="rect">
            <a:avLst/>
          </a:prstGeom>
          <a:noFill/>
          <a:ln>
            <a:noFill/>
          </a:ln>
        </p:spPr>
        <p:txBody>
          <a:bodyPr wrap="square" lIns="0" tIns="0" rIns="0" bIns="36000" anchor="b" anchorCtr="0">
            <a:no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altLang="ja-JP" sz="900" b="0" i="0" u="none" strike="noStrike" kern="1200" cap="none" spc="0" normalizeH="0" baseline="0" noProof="0" dirty="0">
                <a:ln>
                  <a:noFill/>
                </a:ln>
                <a:effectLst/>
                <a:uLnTx/>
                <a:uFillTx/>
                <a:latin typeface="+mj-lt"/>
                <a:ea typeface="+mn-ea"/>
                <a:cs typeface="Meiryo UI" panose="020B0604030504040204" pitchFamily="50" charset="-128"/>
              </a:rPr>
              <a:t>ETERNUS DX440</a:t>
            </a:r>
          </a:p>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altLang="ja-JP" sz="900" b="0" i="0" u="none" strike="noStrike" kern="1200" cap="none" spc="0" normalizeH="0" baseline="0" noProof="0" dirty="0">
                <a:ln>
                  <a:noFill/>
                </a:ln>
                <a:effectLst/>
                <a:uLnTx/>
                <a:uFillTx/>
                <a:ea typeface="+mn-ea"/>
                <a:cs typeface="Meiryo UI" panose="020B0604030504040204" pitchFamily="50" charset="-128"/>
              </a:rPr>
              <a:t>March, 2010 | The best midrange class SPC-1 result</a:t>
            </a:r>
          </a:p>
        </p:txBody>
      </p:sp>
      <p:sp>
        <p:nvSpPr>
          <p:cNvPr id="81" name="正方形/長方形 74">
            <a:extLst>
              <a:ext uri="{FF2B5EF4-FFF2-40B4-BE49-F238E27FC236}">
                <a16:creationId xmlns:a16="http://schemas.microsoft.com/office/drawing/2014/main" id="{158F829D-3BB9-767B-9F89-48F82D15737B}"/>
              </a:ext>
            </a:extLst>
          </p:cNvPr>
          <p:cNvSpPr/>
          <p:nvPr>
            <p:custDataLst>
              <p:tags r:id="rId22"/>
            </p:custDataLst>
          </p:nvPr>
        </p:nvSpPr>
        <p:spPr bwMode="gray">
          <a:xfrm>
            <a:off x="5832140" y="3255826"/>
            <a:ext cx="3024000" cy="324000"/>
          </a:xfrm>
          <a:prstGeom prst="rect">
            <a:avLst/>
          </a:prstGeom>
          <a:noFill/>
          <a:ln>
            <a:noFill/>
          </a:ln>
        </p:spPr>
        <p:txBody>
          <a:bodyPr wrap="square" lIns="0" tIns="0" rIns="0" bIns="36000" anchor="b" anchorCtr="0">
            <a:no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altLang="ja-JP" sz="900" b="0" i="0" u="none" strike="noStrike" kern="1200" cap="none" spc="0" normalizeH="0" baseline="0" noProof="0" dirty="0">
                <a:ln>
                  <a:noFill/>
                </a:ln>
                <a:effectLst/>
                <a:uLnTx/>
                <a:uFillTx/>
                <a:latin typeface="+mj-lt"/>
                <a:ea typeface="+mn-ea"/>
                <a:cs typeface="Meiryo UI" panose="020B0604030504040204" pitchFamily="50" charset="-128"/>
              </a:rPr>
              <a:t>ETERNUS DX8700 S2</a:t>
            </a:r>
          </a:p>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altLang="ja-JP" sz="900" b="0" i="0" u="none" strike="noStrike" kern="1200" cap="none" spc="0" normalizeH="0" baseline="0" noProof="0" dirty="0">
                <a:ln>
                  <a:noFill/>
                </a:ln>
                <a:effectLst/>
                <a:uLnTx/>
                <a:uFillTx/>
                <a:ea typeface="+mn-ea"/>
                <a:cs typeface="Meiryo UI" panose="020B0604030504040204" pitchFamily="50" charset="-128"/>
              </a:rPr>
              <a:t>December, 2012 | The best enterprise class SPC-2 result</a:t>
            </a:r>
          </a:p>
        </p:txBody>
      </p:sp>
      <p:sp>
        <p:nvSpPr>
          <p:cNvPr id="82" name="正方形/長方形 74">
            <a:extLst>
              <a:ext uri="{FF2B5EF4-FFF2-40B4-BE49-F238E27FC236}">
                <a16:creationId xmlns:a16="http://schemas.microsoft.com/office/drawing/2014/main" id="{A1313ABF-342B-948B-6509-65D27C262DB5}"/>
              </a:ext>
            </a:extLst>
          </p:cNvPr>
          <p:cNvSpPr/>
          <p:nvPr>
            <p:custDataLst>
              <p:tags r:id="rId23"/>
            </p:custDataLst>
          </p:nvPr>
        </p:nvSpPr>
        <p:spPr bwMode="gray">
          <a:xfrm>
            <a:off x="5832476" y="2031690"/>
            <a:ext cx="3024000" cy="324000"/>
          </a:xfrm>
          <a:prstGeom prst="rect">
            <a:avLst/>
          </a:prstGeom>
          <a:noFill/>
          <a:ln>
            <a:noFill/>
          </a:ln>
        </p:spPr>
        <p:txBody>
          <a:bodyPr wrap="square" lIns="0" tIns="0" rIns="0" bIns="36000" anchor="b" anchorCtr="0">
            <a:no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altLang="ja-JP" sz="900" b="0" i="0" u="none" strike="noStrike" kern="1200" cap="none" spc="0" normalizeH="0" baseline="0" noProof="0" dirty="0">
                <a:ln>
                  <a:noFill/>
                </a:ln>
                <a:effectLst/>
                <a:uLnTx/>
                <a:uFillTx/>
                <a:latin typeface="+mj-lt"/>
                <a:ea typeface="+mn-ea"/>
                <a:cs typeface="Meiryo UI" panose="020B0604030504040204" pitchFamily="50" charset="-128"/>
              </a:rPr>
              <a:t>ETERNUS DX8900 S3</a:t>
            </a:r>
          </a:p>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altLang="ja-JP" sz="900" b="0" i="0" u="none" strike="noStrike" kern="1200" cap="none" spc="0" normalizeH="0" baseline="0" noProof="0" dirty="0">
                <a:ln>
                  <a:noFill/>
                </a:ln>
                <a:effectLst/>
                <a:uLnTx/>
                <a:uFillTx/>
                <a:ea typeface="+mn-ea"/>
                <a:cs typeface="Meiryo UI" panose="020B0604030504040204" pitchFamily="50" charset="-128"/>
              </a:rPr>
              <a:t>May, 2016 | The best enterprise class SPC-2 result</a:t>
            </a:r>
          </a:p>
        </p:txBody>
      </p:sp>
      <p:sp>
        <p:nvSpPr>
          <p:cNvPr id="83" name="正方形/長方形 74">
            <a:extLst>
              <a:ext uri="{FF2B5EF4-FFF2-40B4-BE49-F238E27FC236}">
                <a16:creationId xmlns:a16="http://schemas.microsoft.com/office/drawing/2014/main" id="{77A8BA57-B4ED-46EA-7F13-CC0EA5DA7F59}"/>
              </a:ext>
            </a:extLst>
          </p:cNvPr>
          <p:cNvSpPr/>
          <p:nvPr>
            <p:custDataLst>
              <p:tags r:id="rId24"/>
            </p:custDataLst>
          </p:nvPr>
        </p:nvSpPr>
        <p:spPr bwMode="gray">
          <a:xfrm>
            <a:off x="5832476" y="1671650"/>
            <a:ext cx="3024000" cy="324000"/>
          </a:xfrm>
          <a:prstGeom prst="rect">
            <a:avLst/>
          </a:prstGeom>
          <a:noFill/>
          <a:ln>
            <a:noFill/>
          </a:ln>
        </p:spPr>
        <p:txBody>
          <a:bodyPr wrap="square" lIns="0" tIns="0" rIns="0" bIns="36000" anchor="b" anchorCtr="0">
            <a:no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altLang="ja-JP" sz="900" b="0" i="0" u="none" strike="noStrike" kern="1200" cap="none" spc="0" normalizeH="0" baseline="0" noProof="0" dirty="0">
                <a:ln>
                  <a:noFill/>
                </a:ln>
                <a:effectLst/>
                <a:uLnTx/>
                <a:uFillTx/>
                <a:latin typeface="+mj-lt"/>
                <a:ea typeface="+mn-ea"/>
                <a:cs typeface="Meiryo UI" panose="020B0604030504040204" pitchFamily="50" charset="-128"/>
              </a:rPr>
              <a:t>ETERNUS DX200 S4</a:t>
            </a:r>
          </a:p>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altLang="ja-JP" sz="900" b="0" i="0" u="none" strike="noStrike" kern="1200" cap="none" spc="0" normalizeH="0" baseline="0" noProof="0" dirty="0">
                <a:ln>
                  <a:noFill/>
                </a:ln>
                <a:effectLst/>
                <a:uLnTx/>
                <a:uFillTx/>
                <a:ea typeface="+mn-ea"/>
                <a:cs typeface="Meiryo UI" panose="020B0604030504040204" pitchFamily="50" charset="-128"/>
              </a:rPr>
              <a:t>May, 2017 | The best entry class SPC-1 result</a:t>
            </a:r>
          </a:p>
        </p:txBody>
      </p:sp>
      <p:sp>
        <p:nvSpPr>
          <p:cNvPr id="84" name="正方形/長方形 74">
            <a:extLst>
              <a:ext uri="{FF2B5EF4-FFF2-40B4-BE49-F238E27FC236}">
                <a16:creationId xmlns:a16="http://schemas.microsoft.com/office/drawing/2014/main" id="{834EC9D9-E4ED-5381-D453-ED45EAB99E36}"/>
              </a:ext>
            </a:extLst>
          </p:cNvPr>
          <p:cNvSpPr/>
          <p:nvPr>
            <p:custDataLst>
              <p:tags r:id="rId25"/>
            </p:custDataLst>
          </p:nvPr>
        </p:nvSpPr>
        <p:spPr bwMode="gray">
          <a:xfrm>
            <a:off x="5832476" y="1167594"/>
            <a:ext cx="3024000" cy="324000"/>
          </a:xfrm>
          <a:prstGeom prst="rect">
            <a:avLst/>
          </a:prstGeom>
          <a:noFill/>
          <a:ln>
            <a:noFill/>
          </a:ln>
        </p:spPr>
        <p:txBody>
          <a:bodyPr wrap="square" lIns="0" tIns="0" rIns="0" bIns="36000" anchor="b" anchorCtr="0">
            <a:no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altLang="ja-JP" sz="900" b="0" i="0" u="none" strike="noStrike" kern="1200" cap="none" spc="0" normalizeH="0" baseline="0" noProof="0" dirty="0">
                <a:ln>
                  <a:noFill/>
                </a:ln>
                <a:effectLst/>
                <a:uLnTx/>
                <a:uFillTx/>
                <a:latin typeface="+mj-lt"/>
                <a:ea typeface="+mn-ea"/>
                <a:cs typeface="Meiryo UI" panose="020B0604030504040204" pitchFamily="50" charset="-128"/>
              </a:rPr>
              <a:t>ETERNUS DX8900 S4</a:t>
            </a:r>
          </a:p>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altLang="ja-JP" sz="900" b="0" i="0" u="none" strike="noStrike" kern="1200" cap="none" spc="0" normalizeH="0" baseline="0" noProof="0" dirty="0">
                <a:ln>
                  <a:noFill/>
                </a:ln>
                <a:effectLst/>
                <a:uLnTx/>
                <a:uFillTx/>
                <a:ea typeface="+mn-ea"/>
                <a:cs typeface="Meiryo UI" panose="020B0604030504040204" pitchFamily="50" charset="-128"/>
              </a:rPr>
              <a:t>April, 2019 | World’s highest IOPS SPC-1 result</a:t>
            </a:r>
          </a:p>
        </p:txBody>
      </p:sp>
      <p:cxnSp>
        <p:nvCxnSpPr>
          <p:cNvPr id="85" name="Gerader Verbinder 84">
            <a:extLst>
              <a:ext uri="{FF2B5EF4-FFF2-40B4-BE49-F238E27FC236}">
                <a16:creationId xmlns:a16="http://schemas.microsoft.com/office/drawing/2014/main" id="{725CB138-1767-B2C8-0AAF-C0339F191EB4}"/>
              </a:ext>
            </a:extLst>
          </p:cNvPr>
          <p:cNvCxnSpPr>
            <a:cxnSpLocks/>
          </p:cNvCxnSpPr>
          <p:nvPr/>
        </p:nvCxnSpPr>
        <p:spPr bwMode="gray">
          <a:xfrm>
            <a:off x="287338" y="3939866"/>
            <a:ext cx="3960580" cy="0"/>
          </a:xfrm>
          <a:prstGeom prst="line">
            <a:avLst/>
          </a:prstGeom>
          <a:ln>
            <a:solidFill>
              <a:srgbClr val="6D6E70"/>
            </a:solidFill>
          </a:ln>
        </p:spPr>
        <p:style>
          <a:lnRef idx="1">
            <a:schemeClr val="accent1"/>
          </a:lnRef>
          <a:fillRef idx="0">
            <a:schemeClr val="accent1"/>
          </a:fillRef>
          <a:effectRef idx="0">
            <a:schemeClr val="accent1"/>
          </a:effectRef>
          <a:fontRef idx="minor">
            <a:schemeClr val="tx1"/>
          </a:fontRef>
        </p:style>
      </p:cxnSp>
      <p:cxnSp>
        <p:nvCxnSpPr>
          <p:cNvPr id="86" name="Gerader Verbinder 85">
            <a:extLst>
              <a:ext uri="{FF2B5EF4-FFF2-40B4-BE49-F238E27FC236}">
                <a16:creationId xmlns:a16="http://schemas.microsoft.com/office/drawing/2014/main" id="{EC0451C4-E529-951F-3F75-1ECA1B8EB795}"/>
              </a:ext>
            </a:extLst>
          </p:cNvPr>
          <p:cNvCxnSpPr>
            <a:cxnSpLocks/>
          </p:cNvCxnSpPr>
          <p:nvPr/>
        </p:nvCxnSpPr>
        <p:spPr bwMode="gray">
          <a:xfrm>
            <a:off x="287338" y="4659986"/>
            <a:ext cx="3960580" cy="0"/>
          </a:xfrm>
          <a:prstGeom prst="line">
            <a:avLst/>
          </a:prstGeom>
          <a:ln>
            <a:solidFill>
              <a:srgbClr val="6D6E70"/>
            </a:solidFill>
          </a:ln>
        </p:spPr>
        <p:style>
          <a:lnRef idx="1">
            <a:schemeClr val="accent1"/>
          </a:lnRef>
          <a:fillRef idx="0">
            <a:schemeClr val="accent1"/>
          </a:fillRef>
          <a:effectRef idx="0">
            <a:schemeClr val="accent1"/>
          </a:effectRef>
          <a:fontRef idx="minor">
            <a:schemeClr val="tx1"/>
          </a:fontRef>
        </p:style>
      </p:cxnSp>
      <p:cxnSp>
        <p:nvCxnSpPr>
          <p:cNvPr id="88" name="Gerader Verbinder 87">
            <a:extLst>
              <a:ext uri="{FF2B5EF4-FFF2-40B4-BE49-F238E27FC236}">
                <a16:creationId xmlns:a16="http://schemas.microsoft.com/office/drawing/2014/main" id="{FE4E003D-AFB8-78C8-9718-DC2A08F1E00B}"/>
              </a:ext>
            </a:extLst>
          </p:cNvPr>
          <p:cNvCxnSpPr>
            <a:cxnSpLocks/>
          </p:cNvCxnSpPr>
          <p:nvPr/>
        </p:nvCxnSpPr>
        <p:spPr bwMode="gray">
          <a:xfrm>
            <a:off x="4895560" y="4299906"/>
            <a:ext cx="3960580" cy="0"/>
          </a:xfrm>
          <a:prstGeom prst="line">
            <a:avLst/>
          </a:prstGeom>
          <a:ln>
            <a:solidFill>
              <a:srgbClr val="6D6E70"/>
            </a:solidFill>
          </a:ln>
        </p:spPr>
        <p:style>
          <a:lnRef idx="1">
            <a:schemeClr val="accent1"/>
          </a:lnRef>
          <a:fillRef idx="0">
            <a:schemeClr val="accent1"/>
          </a:fillRef>
          <a:effectRef idx="0">
            <a:schemeClr val="accent1"/>
          </a:effectRef>
          <a:fontRef idx="minor">
            <a:schemeClr val="tx1"/>
          </a:fontRef>
        </p:style>
      </p:cxnSp>
      <p:pic>
        <p:nvPicPr>
          <p:cNvPr id="89" name="Picture 2">
            <a:extLst>
              <a:ext uri="{FF2B5EF4-FFF2-40B4-BE49-F238E27FC236}">
                <a16:creationId xmlns:a16="http://schemas.microsoft.com/office/drawing/2014/main" id="{2495CF47-9024-5548-1292-1EF9F01D9873}"/>
              </a:ext>
            </a:extLst>
          </p:cNvPr>
          <p:cNvPicPr>
            <a:picLocks noChangeAspect="1" noChangeArrowheads="1"/>
          </p:cNvPicPr>
          <p:nvPr>
            <p:custDataLst>
              <p:tags r:id="rId26"/>
            </p:custDataLst>
          </p:nvPr>
        </p:nvPicPr>
        <p:blipFill>
          <a:blip r:embed="rId37" cstate="email">
            <a:extLst>
              <a:ext uri="{28A0092B-C50C-407E-A947-70E740481C1C}">
                <a14:useLocalDpi xmlns:a14="http://schemas.microsoft.com/office/drawing/2010/main"/>
              </a:ext>
            </a:extLst>
          </a:blip>
          <a:stretch>
            <a:fillRect/>
          </a:stretch>
        </p:blipFill>
        <p:spPr bwMode="gray">
          <a:xfrm>
            <a:off x="5004112" y="3052981"/>
            <a:ext cx="576000" cy="166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 name="Picture 12">
            <a:extLst>
              <a:ext uri="{FF2B5EF4-FFF2-40B4-BE49-F238E27FC236}">
                <a16:creationId xmlns:a16="http://schemas.microsoft.com/office/drawing/2014/main" id="{2767FEAA-4199-4487-F321-1D0BC0C2A565}"/>
              </a:ext>
            </a:extLst>
          </p:cNvPr>
          <p:cNvPicPr>
            <a:picLocks noChangeAspect="1" noChangeArrowheads="1"/>
          </p:cNvPicPr>
          <p:nvPr>
            <p:custDataLst>
              <p:tags r:id="rId27"/>
            </p:custDataLst>
          </p:nvPr>
        </p:nvPicPr>
        <p:blipFill rotWithShape="1">
          <a:blip r:embed="rId3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gray">
          <a:xfrm>
            <a:off x="5185834" y="3903898"/>
            <a:ext cx="212556"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 name="Picture 2">
            <a:extLst>
              <a:ext uri="{FF2B5EF4-FFF2-40B4-BE49-F238E27FC236}">
                <a16:creationId xmlns:a16="http://schemas.microsoft.com/office/drawing/2014/main" id="{24431C0B-8FCC-C1F4-8362-9CD5CCD66B1F}"/>
              </a:ext>
            </a:extLst>
          </p:cNvPr>
          <p:cNvPicPr>
            <a:picLocks noChangeAspect="1" noChangeArrowheads="1"/>
          </p:cNvPicPr>
          <p:nvPr>
            <p:custDataLst>
              <p:tags r:id="rId28"/>
            </p:custDataLst>
          </p:nvPr>
        </p:nvPicPr>
        <p:blipFill>
          <a:blip r:embed="rId3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gray">
          <a:xfrm>
            <a:off x="5149828" y="3255826"/>
            <a:ext cx="284569" cy="2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 name="図 4">
            <a:extLst>
              <a:ext uri="{FF2B5EF4-FFF2-40B4-BE49-F238E27FC236}">
                <a16:creationId xmlns:a16="http://schemas.microsoft.com/office/drawing/2014/main" id="{B3DD2BFB-1F31-B980-41EC-235DB45AB876}"/>
              </a:ext>
            </a:extLst>
          </p:cNvPr>
          <p:cNvPicPr>
            <a:picLocks noChangeAspect="1"/>
          </p:cNvPicPr>
          <p:nvPr>
            <p:custDataLst>
              <p:tags r:id="rId29"/>
            </p:custDataLst>
          </p:nvPr>
        </p:nvPicPr>
        <p:blipFill>
          <a:blip r:embed="rId40" cstate="email">
            <a:extLst>
              <a:ext uri="{28A0092B-C50C-407E-A947-70E740481C1C}">
                <a14:useLocalDpi xmlns:a14="http://schemas.microsoft.com/office/drawing/2010/main"/>
              </a:ext>
            </a:extLst>
          </a:blip>
          <a:stretch>
            <a:fillRect/>
          </a:stretch>
        </p:blipFill>
        <p:spPr bwMode="gray">
          <a:xfrm>
            <a:off x="5185336" y="2031690"/>
            <a:ext cx="213552" cy="288000"/>
          </a:xfrm>
          <a:prstGeom prst="rect">
            <a:avLst/>
          </a:prstGeom>
        </p:spPr>
      </p:pic>
      <p:pic>
        <p:nvPicPr>
          <p:cNvPr id="93" name="Picture 55">
            <a:extLst>
              <a:ext uri="{FF2B5EF4-FFF2-40B4-BE49-F238E27FC236}">
                <a16:creationId xmlns:a16="http://schemas.microsoft.com/office/drawing/2014/main" id="{EAA66000-03FE-093F-0561-6E6A5CF35F73}"/>
              </a:ext>
            </a:extLst>
          </p:cNvPr>
          <p:cNvPicPr>
            <a:picLocks noChangeAspect="1" noChangeArrowheads="1"/>
          </p:cNvPicPr>
          <p:nvPr>
            <p:custDataLst>
              <p:tags r:id="rId30"/>
            </p:custDataLst>
          </p:nvPr>
        </p:nvPicPr>
        <p:blipFill>
          <a:blip r:embed="rId41"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gray">
          <a:xfrm>
            <a:off x="5185552" y="1167594"/>
            <a:ext cx="213120" cy="28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4" name="Picture 4">
            <a:extLst>
              <a:ext uri="{FF2B5EF4-FFF2-40B4-BE49-F238E27FC236}">
                <a16:creationId xmlns:a16="http://schemas.microsoft.com/office/drawing/2014/main" id="{69196575-681C-2447-7EC4-11CC3B664FD5}"/>
              </a:ext>
            </a:extLst>
          </p:cNvPr>
          <p:cNvPicPr>
            <a:picLocks noChangeAspect="1"/>
          </p:cNvPicPr>
          <p:nvPr>
            <p:custDataLst>
              <p:tags r:id="rId31"/>
            </p:custDataLst>
          </p:nvPr>
        </p:nvPicPr>
        <p:blipFill rotWithShape="1">
          <a:blip r:embed="rId4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gray">
          <a:xfrm>
            <a:off x="5132686" y="1671682"/>
            <a:ext cx="318853" cy="288000"/>
          </a:xfrm>
          <a:prstGeom prst="rect">
            <a:avLst/>
          </a:prstGeom>
        </p:spPr>
      </p:pic>
      <p:pic>
        <p:nvPicPr>
          <p:cNvPr id="95" name="Picture 11">
            <a:extLst>
              <a:ext uri="{FF2B5EF4-FFF2-40B4-BE49-F238E27FC236}">
                <a16:creationId xmlns:a16="http://schemas.microsoft.com/office/drawing/2014/main" id="{45C561C8-D579-5FD0-64CA-D135508B3C78}"/>
              </a:ext>
            </a:extLst>
          </p:cNvPr>
          <p:cNvPicPr>
            <a:picLocks noChangeAspect="1" noChangeArrowheads="1"/>
          </p:cNvPicPr>
          <p:nvPr>
            <p:custDataLst>
              <p:tags r:id="rId32"/>
            </p:custDataLst>
          </p:nvPr>
        </p:nvPicPr>
        <p:blipFill>
          <a:blip r:embed="rId4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gray">
          <a:xfrm>
            <a:off x="3519596" y="4513412"/>
            <a:ext cx="504000" cy="110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 name="Picture 13">
            <a:extLst>
              <a:ext uri="{FF2B5EF4-FFF2-40B4-BE49-F238E27FC236}">
                <a16:creationId xmlns:a16="http://schemas.microsoft.com/office/drawing/2014/main" id="{27AFCD75-2CBB-4328-6773-84376CC1A426}"/>
              </a:ext>
            </a:extLst>
          </p:cNvPr>
          <p:cNvPicPr>
            <a:picLocks noChangeAspect="1" noChangeArrowheads="1"/>
          </p:cNvPicPr>
          <p:nvPr>
            <p:custDataLst>
              <p:tags r:id="rId33"/>
            </p:custDataLst>
          </p:nvPr>
        </p:nvPicPr>
        <p:blipFill>
          <a:blip r:embed="rId4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gray">
          <a:xfrm>
            <a:off x="3550058" y="3615866"/>
            <a:ext cx="443076" cy="2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 name="Picture 6">
            <a:extLst>
              <a:ext uri="{FF2B5EF4-FFF2-40B4-BE49-F238E27FC236}">
                <a16:creationId xmlns:a16="http://schemas.microsoft.com/office/drawing/2014/main" id="{5E133DED-7C8B-B8CA-63E2-955810801CE5}"/>
              </a:ext>
            </a:extLst>
          </p:cNvPr>
          <p:cNvPicPr>
            <a:picLocks noChangeAspect="1"/>
          </p:cNvPicPr>
          <p:nvPr>
            <p:custDataLst>
              <p:tags r:id="rId34"/>
            </p:custDataLst>
          </p:nvPr>
        </p:nvPicPr>
        <p:blipFill>
          <a:blip r:embed="rId4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gray">
          <a:xfrm>
            <a:off x="3419872" y="3147814"/>
            <a:ext cx="703449" cy="396000"/>
          </a:xfrm>
          <a:prstGeom prst="rect">
            <a:avLst/>
          </a:prstGeom>
        </p:spPr>
      </p:pic>
      <p:pic>
        <p:nvPicPr>
          <p:cNvPr id="99" name="Grafik 98" descr="Ein Bild, das Text, Elektronik enthält.&#10;&#10;Automatisch generierte Beschreibung">
            <a:extLst>
              <a:ext uri="{FF2B5EF4-FFF2-40B4-BE49-F238E27FC236}">
                <a16:creationId xmlns:a16="http://schemas.microsoft.com/office/drawing/2014/main" id="{B6DE384A-9F80-9C70-A789-BAFFCB3A9C32}"/>
              </a:ext>
            </a:extLst>
          </p:cNvPr>
          <p:cNvPicPr>
            <a:picLocks noChangeAspect="1"/>
          </p:cNvPicPr>
          <p:nvPr/>
        </p:nvPicPr>
        <p:blipFill>
          <a:blip r:embed="rId46"/>
          <a:stretch>
            <a:fillRect/>
          </a:stretch>
        </p:blipFill>
        <p:spPr bwMode="gray">
          <a:xfrm>
            <a:off x="3616572" y="2031690"/>
            <a:ext cx="310048" cy="288000"/>
          </a:xfrm>
          <a:prstGeom prst="rect">
            <a:avLst/>
          </a:prstGeom>
        </p:spPr>
      </p:pic>
      <p:pic>
        <p:nvPicPr>
          <p:cNvPr id="100" name="Grafik 99">
            <a:extLst>
              <a:ext uri="{FF2B5EF4-FFF2-40B4-BE49-F238E27FC236}">
                <a16:creationId xmlns:a16="http://schemas.microsoft.com/office/drawing/2014/main" id="{E6933DF0-D0D4-DA7C-53FF-42C5FE8CA9A7}"/>
              </a:ext>
            </a:extLst>
          </p:cNvPr>
          <p:cNvPicPr>
            <a:picLocks noChangeAspect="1"/>
          </p:cNvPicPr>
          <p:nvPr/>
        </p:nvPicPr>
        <p:blipFill>
          <a:blip r:embed="rId47"/>
          <a:stretch>
            <a:fillRect/>
          </a:stretch>
        </p:blipFill>
        <p:spPr bwMode="gray">
          <a:xfrm>
            <a:off x="3537596" y="1779662"/>
            <a:ext cx="468000" cy="175500"/>
          </a:xfrm>
          <a:prstGeom prst="rect">
            <a:avLst/>
          </a:prstGeom>
        </p:spPr>
      </p:pic>
      <p:pic>
        <p:nvPicPr>
          <p:cNvPr id="103" name="Grafik 102">
            <a:extLst>
              <a:ext uri="{FF2B5EF4-FFF2-40B4-BE49-F238E27FC236}">
                <a16:creationId xmlns:a16="http://schemas.microsoft.com/office/drawing/2014/main" id="{FE138A78-077E-DC9C-1081-CEAAFAD8E9EB}"/>
              </a:ext>
            </a:extLst>
          </p:cNvPr>
          <p:cNvPicPr>
            <a:picLocks noChangeAspect="1"/>
          </p:cNvPicPr>
          <p:nvPr/>
        </p:nvPicPr>
        <p:blipFill>
          <a:blip r:embed="rId48"/>
          <a:stretch>
            <a:fillRect/>
          </a:stretch>
        </p:blipFill>
        <p:spPr bwMode="gray">
          <a:xfrm>
            <a:off x="3621495" y="2535746"/>
            <a:ext cx="300203" cy="288000"/>
          </a:xfrm>
          <a:prstGeom prst="rect">
            <a:avLst/>
          </a:prstGeom>
        </p:spPr>
      </p:pic>
      <p:sp>
        <p:nvSpPr>
          <p:cNvPr id="104" name="Rechteck 103">
            <a:extLst>
              <a:ext uri="{FF2B5EF4-FFF2-40B4-BE49-F238E27FC236}">
                <a16:creationId xmlns:a16="http://schemas.microsoft.com/office/drawing/2014/main" id="{8F02EE68-BFE8-E133-04E6-9C91A921E546}"/>
              </a:ext>
            </a:extLst>
          </p:cNvPr>
          <p:cNvSpPr/>
          <p:nvPr/>
        </p:nvSpPr>
        <p:spPr bwMode="gray">
          <a:xfrm>
            <a:off x="8351912" y="0"/>
            <a:ext cx="792088" cy="2887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mj-lt"/>
              </a:rPr>
              <a:t>V01</a:t>
            </a:r>
          </a:p>
        </p:txBody>
      </p:sp>
    </p:spTree>
    <p:extLst>
      <p:ext uri="{BB962C8B-B14F-4D97-AF65-F5344CB8AC3E}">
        <p14:creationId xmlns:p14="http://schemas.microsoft.com/office/powerpoint/2010/main" val="439070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eck 16">
            <a:extLst>
              <a:ext uri="{FF2B5EF4-FFF2-40B4-BE49-F238E27FC236}">
                <a16:creationId xmlns:a16="http://schemas.microsoft.com/office/drawing/2014/main" id="{9301D072-AADD-7FCD-9F56-369B09A7EC53}"/>
              </a:ext>
            </a:extLst>
          </p:cNvPr>
          <p:cNvSpPr/>
          <p:nvPr/>
        </p:nvSpPr>
        <p:spPr bwMode="gray">
          <a:xfrm>
            <a:off x="0" y="2967842"/>
            <a:ext cx="9144000" cy="216000"/>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400" dirty="0">
              <a:latin typeface="+mj-lt"/>
            </a:endParaRPr>
          </a:p>
        </p:txBody>
      </p:sp>
      <p:sp>
        <p:nvSpPr>
          <p:cNvPr id="2" name="タイトル 1"/>
          <p:cNvSpPr>
            <a:spLocks noGrp="1"/>
          </p:cNvSpPr>
          <p:nvPr>
            <p:ph type="title"/>
            <p:custDataLst>
              <p:tags r:id="rId1"/>
            </p:custDataLst>
          </p:nvPr>
        </p:nvSpPr>
        <p:spPr bwMode="gray"/>
        <p:txBody>
          <a:bodyPr/>
          <a:lstStyle/>
          <a:p>
            <a:r>
              <a:rPr lang="en-US" altLang="ja-JP" dirty="0"/>
              <a:t>The world’s best performance</a:t>
            </a:r>
          </a:p>
        </p:txBody>
      </p:sp>
      <p:sp>
        <p:nvSpPr>
          <p:cNvPr id="18" name="Rechteck 59">
            <a:extLst>
              <a:ext uri="{FF2B5EF4-FFF2-40B4-BE49-F238E27FC236}">
                <a16:creationId xmlns:a16="http://schemas.microsoft.com/office/drawing/2014/main" id="{82CA1B4C-6151-275C-3104-406200B60F88}"/>
              </a:ext>
            </a:extLst>
          </p:cNvPr>
          <p:cNvSpPr/>
          <p:nvPr>
            <p:custDataLst>
              <p:tags r:id="rId2"/>
            </p:custDataLst>
          </p:nvPr>
        </p:nvSpPr>
        <p:spPr bwMode="gray">
          <a:xfrm>
            <a:off x="287524" y="915598"/>
            <a:ext cx="8568952" cy="288000"/>
          </a:xfrm>
          <a:prstGeom prst="rect">
            <a:avLst/>
          </a:prstGeom>
          <a:noFill/>
          <a:ln w="9525" cap="flat" cmpd="sng" algn="ctr">
            <a:noFill/>
            <a:prstDash val="solid"/>
            <a:miter lim="800000"/>
          </a:ln>
          <a:effectLst/>
        </p:spPr>
        <p:txBody>
          <a:bodyPr wrap="square" lIns="0" tIns="0" rIns="0" bIns="0" rtlCol="0" anchor="t" anchorCtr="0">
            <a:no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Fujitsu Infinity Pro Bold" pitchFamily="2" charset="0"/>
                <a:ea typeface="+mn-ea"/>
                <a:cs typeface="+mn-cs"/>
              </a:rPr>
              <a:t>The world’s best performance ETERNUS DX/AF series lead the market by attaining the world’s best performance scores</a:t>
            </a:r>
          </a:p>
        </p:txBody>
      </p:sp>
      <p:sp>
        <p:nvSpPr>
          <p:cNvPr id="19" name="正方形/長方形 74">
            <a:extLst>
              <a:ext uri="{FF2B5EF4-FFF2-40B4-BE49-F238E27FC236}">
                <a16:creationId xmlns:a16="http://schemas.microsoft.com/office/drawing/2014/main" id="{9289E562-EB81-9882-532E-4904993A13FF}"/>
              </a:ext>
            </a:extLst>
          </p:cNvPr>
          <p:cNvSpPr/>
          <p:nvPr>
            <p:custDataLst>
              <p:tags r:id="rId3"/>
            </p:custDataLst>
          </p:nvPr>
        </p:nvSpPr>
        <p:spPr bwMode="gray">
          <a:xfrm>
            <a:off x="6697556" y="2031758"/>
            <a:ext cx="1296000" cy="540000"/>
          </a:xfrm>
          <a:prstGeom prst="rect">
            <a:avLst/>
          </a:prstGeom>
          <a:solidFill>
            <a:schemeClr val="bg1"/>
          </a:solidFill>
          <a:ln>
            <a:noFill/>
          </a:ln>
        </p:spPr>
        <p:txBody>
          <a:bodyPr wrap="square" lIns="0" tIns="0" rIns="0" bIns="0" anchor="t" anchorCtr="0">
            <a:no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US" altLang="ja-JP" sz="1000" b="0" i="0" u="none" strike="noStrike" kern="1200" cap="none" spc="0" normalizeH="0" baseline="0" noProof="0" dirty="0">
                <a:ln>
                  <a:noFill/>
                </a:ln>
                <a:effectLst/>
                <a:uLnTx/>
                <a:uFillTx/>
                <a:latin typeface="+mj-lt"/>
                <a:ea typeface="+mn-ea"/>
                <a:cs typeface="Meiryo UI" panose="020B0604030504040204" pitchFamily="50" charset="-128"/>
              </a:rPr>
              <a:t>ETERNUS AF250 S2</a:t>
            </a:r>
          </a:p>
          <a:p>
            <a:pPr marL="0" marR="0" lvl="0" indent="0" defTabSz="914400" rtl="0" eaLnBrk="1" fontAlgn="auto" latinLnBrk="0" hangingPunct="1">
              <a:lnSpc>
                <a:spcPct val="90000"/>
              </a:lnSpc>
              <a:spcBef>
                <a:spcPts val="0"/>
              </a:spcBef>
              <a:spcAft>
                <a:spcPts val="0"/>
              </a:spcAft>
              <a:buClrTx/>
              <a:buSzTx/>
              <a:buFontTx/>
              <a:buNone/>
              <a:tabLst/>
              <a:defRPr/>
            </a:pPr>
            <a:r>
              <a:rPr kumimoji="0" lang="en-US" altLang="ja-JP" sz="1000" b="0" i="0" u="none" strike="noStrike" kern="1200" cap="none" spc="0" normalizeH="0" baseline="0" noProof="0" dirty="0">
                <a:ln>
                  <a:noFill/>
                </a:ln>
                <a:effectLst/>
                <a:uLnTx/>
                <a:uFillTx/>
                <a:ea typeface="+mn-ea"/>
                <a:cs typeface="Meiryo UI" panose="020B0604030504040204" pitchFamily="50" charset="-128"/>
              </a:rPr>
              <a:t>Nov, 2017 | The best $/IOPS SPC-1 result</a:t>
            </a:r>
          </a:p>
        </p:txBody>
      </p:sp>
      <p:sp>
        <p:nvSpPr>
          <p:cNvPr id="20" name="正方形/長方形 74">
            <a:extLst>
              <a:ext uri="{FF2B5EF4-FFF2-40B4-BE49-F238E27FC236}">
                <a16:creationId xmlns:a16="http://schemas.microsoft.com/office/drawing/2014/main" id="{41399951-60D7-7D9E-9604-32D87DE06F5A}"/>
              </a:ext>
            </a:extLst>
          </p:cNvPr>
          <p:cNvSpPr/>
          <p:nvPr>
            <p:custDataLst>
              <p:tags r:id="rId4"/>
            </p:custDataLst>
          </p:nvPr>
        </p:nvSpPr>
        <p:spPr bwMode="gray">
          <a:xfrm>
            <a:off x="5832452" y="4191998"/>
            <a:ext cx="1296000" cy="540000"/>
          </a:xfrm>
          <a:prstGeom prst="rect">
            <a:avLst/>
          </a:prstGeom>
          <a:solidFill>
            <a:schemeClr val="bg1"/>
          </a:solidFill>
          <a:ln>
            <a:noFill/>
          </a:ln>
        </p:spPr>
        <p:txBody>
          <a:bodyPr wrap="square" lIns="0" tIns="0" rIns="0" bIns="0" anchor="t" anchorCtr="0">
            <a:no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US" altLang="ja-JP" sz="1000" b="0" i="0" u="none" strike="noStrike" kern="1200" cap="none" spc="0" normalizeH="0" baseline="0" noProof="0" dirty="0">
                <a:ln>
                  <a:noFill/>
                </a:ln>
                <a:effectLst/>
                <a:uLnTx/>
                <a:uFillTx/>
                <a:latin typeface="+mj-lt"/>
                <a:ea typeface="+mn-ea"/>
                <a:cs typeface="Meiryo UI" panose="020B0604030504040204" pitchFamily="50" charset="-128"/>
              </a:rPr>
              <a:t>ETERNUS AF650</a:t>
            </a:r>
          </a:p>
          <a:p>
            <a:pPr marL="0" marR="0" lvl="0" indent="0" defTabSz="914400" rtl="0" eaLnBrk="1" fontAlgn="auto" latinLnBrk="0" hangingPunct="1">
              <a:lnSpc>
                <a:spcPct val="90000"/>
              </a:lnSpc>
              <a:spcBef>
                <a:spcPts val="0"/>
              </a:spcBef>
              <a:spcAft>
                <a:spcPts val="0"/>
              </a:spcAft>
              <a:buClrTx/>
              <a:buSzTx/>
              <a:buFontTx/>
              <a:buNone/>
              <a:tabLst/>
              <a:defRPr/>
            </a:pPr>
            <a:r>
              <a:rPr kumimoji="0" lang="en-US" altLang="ja-JP" sz="1000" b="0" i="0" u="none" strike="noStrike" kern="1200" cap="none" spc="0" normalizeH="0" baseline="0" noProof="0" dirty="0">
                <a:ln>
                  <a:noFill/>
                </a:ln>
                <a:effectLst/>
                <a:uLnTx/>
                <a:uFillTx/>
                <a:ea typeface="+mn-ea"/>
                <a:cs typeface="Meiryo UI" panose="020B0604030504040204" pitchFamily="50" charset="-128"/>
              </a:rPr>
              <a:t>Dec, 2016 | The best midrange class SPC-1 result</a:t>
            </a:r>
          </a:p>
        </p:txBody>
      </p:sp>
      <p:sp>
        <p:nvSpPr>
          <p:cNvPr id="21" name="正方形/長方形 74">
            <a:extLst>
              <a:ext uri="{FF2B5EF4-FFF2-40B4-BE49-F238E27FC236}">
                <a16:creationId xmlns:a16="http://schemas.microsoft.com/office/drawing/2014/main" id="{91792544-0F04-A898-53B6-0FE64444E95F}"/>
              </a:ext>
            </a:extLst>
          </p:cNvPr>
          <p:cNvSpPr/>
          <p:nvPr>
            <p:custDataLst>
              <p:tags r:id="rId5"/>
            </p:custDataLst>
          </p:nvPr>
        </p:nvSpPr>
        <p:spPr bwMode="gray">
          <a:xfrm>
            <a:off x="4104092" y="3507922"/>
            <a:ext cx="1296000" cy="540000"/>
          </a:xfrm>
          <a:prstGeom prst="rect">
            <a:avLst/>
          </a:prstGeom>
          <a:solidFill>
            <a:schemeClr val="bg1"/>
          </a:solidFill>
          <a:ln>
            <a:noFill/>
          </a:ln>
        </p:spPr>
        <p:txBody>
          <a:bodyPr wrap="square" lIns="0" tIns="0" rIns="0" bIns="0" anchor="t" anchorCtr="0">
            <a:no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US" altLang="ja-JP" sz="1000" b="0" i="0" u="none" strike="noStrike" kern="1200" cap="none" spc="0" normalizeH="0" baseline="0" noProof="0" dirty="0">
                <a:ln>
                  <a:noFill/>
                </a:ln>
                <a:effectLst/>
                <a:uLnTx/>
                <a:uFillTx/>
                <a:latin typeface="+mj-lt"/>
                <a:ea typeface="+mn-ea"/>
                <a:cs typeface="Meiryo UI" panose="020B0604030504040204" pitchFamily="50" charset="-128"/>
              </a:rPr>
              <a:t>ETERNUS DX200 S3</a:t>
            </a:r>
          </a:p>
          <a:p>
            <a:pPr marL="0" marR="0" lvl="0" indent="0" defTabSz="914400" rtl="0" eaLnBrk="1" fontAlgn="auto" latinLnBrk="0" hangingPunct="1">
              <a:lnSpc>
                <a:spcPct val="90000"/>
              </a:lnSpc>
              <a:spcBef>
                <a:spcPts val="0"/>
              </a:spcBef>
              <a:spcAft>
                <a:spcPts val="0"/>
              </a:spcAft>
              <a:buClrTx/>
              <a:buSzTx/>
              <a:buFontTx/>
              <a:buNone/>
              <a:tabLst/>
              <a:defRPr/>
            </a:pPr>
            <a:r>
              <a:rPr kumimoji="0" lang="en-US" altLang="ja-JP" sz="1000" b="0" i="0" u="none" strike="noStrike" kern="1200" cap="none" spc="0" normalizeH="0" baseline="0" noProof="0" dirty="0">
                <a:ln>
                  <a:noFill/>
                </a:ln>
                <a:effectLst/>
                <a:uLnTx/>
                <a:uFillTx/>
                <a:ea typeface="+mn-ea"/>
                <a:cs typeface="Meiryo UI" panose="020B0604030504040204" pitchFamily="50" charset="-128"/>
              </a:rPr>
              <a:t>December, 2013 | The best entry class SPC-1 result</a:t>
            </a:r>
          </a:p>
        </p:txBody>
      </p:sp>
      <p:sp>
        <p:nvSpPr>
          <p:cNvPr id="22" name="正方形/長方形 74">
            <a:extLst>
              <a:ext uri="{FF2B5EF4-FFF2-40B4-BE49-F238E27FC236}">
                <a16:creationId xmlns:a16="http://schemas.microsoft.com/office/drawing/2014/main" id="{BB4EF463-76FE-4827-7DE7-4A99A11EAA21}"/>
              </a:ext>
            </a:extLst>
          </p:cNvPr>
          <p:cNvSpPr/>
          <p:nvPr>
            <p:custDataLst>
              <p:tags r:id="rId6"/>
            </p:custDataLst>
          </p:nvPr>
        </p:nvSpPr>
        <p:spPr bwMode="gray">
          <a:xfrm>
            <a:off x="647788" y="3507922"/>
            <a:ext cx="1296000" cy="540000"/>
          </a:xfrm>
          <a:prstGeom prst="rect">
            <a:avLst/>
          </a:prstGeom>
          <a:solidFill>
            <a:schemeClr val="bg1"/>
          </a:solidFill>
          <a:ln>
            <a:noFill/>
          </a:ln>
        </p:spPr>
        <p:txBody>
          <a:bodyPr wrap="square" lIns="0" tIns="0" rIns="0" bIns="0" anchor="t" anchorCtr="0">
            <a:no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US" altLang="ja-JP" sz="1000" b="0" i="0" u="none" strike="noStrike" kern="1200" cap="none" spc="0" normalizeH="0" baseline="0" noProof="0" dirty="0">
                <a:ln>
                  <a:noFill/>
                </a:ln>
                <a:effectLst/>
                <a:uLnTx/>
                <a:uFillTx/>
                <a:latin typeface="+mj-lt"/>
                <a:ea typeface="+mn-ea"/>
                <a:cs typeface="Meiryo UI" panose="020B0604030504040204" pitchFamily="50" charset="-128"/>
              </a:rPr>
              <a:t>ETERNUS DX80</a:t>
            </a:r>
          </a:p>
          <a:p>
            <a:pPr marL="0" marR="0" lvl="0" indent="0" defTabSz="914400" rtl="0" eaLnBrk="1" fontAlgn="auto" latinLnBrk="0" hangingPunct="1">
              <a:lnSpc>
                <a:spcPct val="90000"/>
              </a:lnSpc>
              <a:spcBef>
                <a:spcPts val="0"/>
              </a:spcBef>
              <a:spcAft>
                <a:spcPts val="0"/>
              </a:spcAft>
              <a:buClrTx/>
              <a:buSzTx/>
              <a:buFontTx/>
              <a:buNone/>
              <a:tabLst/>
              <a:defRPr/>
            </a:pPr>
            <a:r>
              <a:rPr kumimoji="0" lang="en-US" altLang="ja-JP" sz="1000" b="0" i="0" u="none" strike="noStrike" kern="1200" cap="none" spc="0" normalizeH="0" baseline="0" noProof="0" dirty="0">
                <a:ln>
                  <a:noFill/>
                </a:ln>
                <a:effectLst/>
                <a:uLnTx/>
                <a:uFillTx/>
                <a:ea typeface="+mn-ea"/>
                <a:cs typeface="Meiryo UI" panose="020B0604030504040204" pitchFamily="50" charset="-128"/>
              </a:rPr>
              <a:t>September, 2009 | The best entry class SPC-1 result</a:t>
            </a:r>
          </a:p>
        </p:txBody>
      </p:sp>
      <p:sp>
        <p:nvSpPr>
          <p:cNvPr id="23" name="正方形/長方形 74">
            <a:extLst>
              <a:ext uri="{FF2B5EF4-FFF2-40B4-BE49-F238E27FC236}">
                <a16:creationId xmlns:a16="http://schemas.microsoft.com/office/drawing/2014/main" id="{559DC242-AA89-50B9-1397-90BC61A88658}"/>
              </a:ext>
            </a:extLst>
          </p:cNvPr>
          <p:cNvSpPr/>
          <p:nvPr>
            <p:custDataLst>
              <p:tags r:id="rId7"/>
            </p:custDataLst>
          </p:nvPr>
        </p:nvSpPr>
        <p:spPr bwMode="gray">
          <a:xfrm>
            <a:off x="1511964" y="2031826"/>
            <a:ext cx="1296000" cy="540000"/>
          </a:xfrm>
          <a:prstGeom prst="rect">
            <a:avLst/>
          </a:prstGeom>
          <a:solidFill>
            <a:schemeClr val="bg1"/>
          </a:solidFill>
          <a:ln>
            <a:noFill/>
          </a:ln>
        </p:spPr>
        <p:txBody>
          <a:bodyPr wrap="square" lIns="0" tIns="0" rIns="0" bIns="0" anchor="t" anchorCtr="0">
            <a:no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US" altLang="ja-JP" sz="1000" b="0" i="0" u="none" strike="noStrike" kern="1200" cap="none" spc="0" normalizeH="0" baseline="0" noProof="0" dirty="0">
                <a:ln>
                  <a:noFill/>
                </a:ln>
                <a:effectLst/>
                <a:uLnTx/>
                <a:uFillTx/>
                <a:latin typeface="+mj-lt"/>
                <a:ea typeface="+mn-ea"/>
                <a:cs typeface="Meiryo UI" panose="020B0604030504040204" pitchFamily="50" charset="-128"/>
              </a:rPr>
              <a:t>ETERNUS DX440</a:t>
            </a:r>
          </a:p>
          <a:p>
            <a:pPr marL="0" marR="0" lvl="0" indent="0" defTabSz="914400" rtl="0" eaLnBrk="1" fontAlgn="auto" latinLnBrk="0" hangingPunct="1">
              <a:lnSpc>
                <a:spcPct val="90000"/>
              </a:lnSpc>
              <a:spcBef>
                <a:spcPts val="0"/>
              </a:spcBef>
              <a:spcAft>
                <a:spcPts val="0"/>
              </a:spcAft>
              <a:buClrTx/>
              <a:buSzTx/>
              <a:buFontTx/>
              <a:buNone/>
              <a:tabLst/>
              <a:defRPr/>
            </a:pPr>
            <a:r>
              <a:rPr kumimoji="0" lang="en-US" altLang="ja-JP" sz="1000" b="0" i="0" u="none" strike="noStrike" kern="1200" cap="none" spc="0" normalizeH="0" baseline="0" noProof="0" dirty="0">
                <a:ln>
                  <a:noFill/>
                </a:ln>
                <a:effectLst/>
                <a:uLnTx/>
                <a:uFillTx/>
                <a:ea typeface="+mn-ea"/>
                <a:cs typeface="Meiryo UI" panose="020B0604030504040204" pitchFamily="50" charset="-128"/>
              </a:rPr>
              <a:t>March, 2010 | The best midrange class SPC-1 result</a:t>
            </a:r>
          </a:p>
        </p:txBody>
      </p:sp>
      <p:sp>
        <p:nvSpPr>
          <p:cNvPr id="24" name="正方形/長方形 74">
            <a:extLst>
              <a:ext uri="{FF2B5EF4-FFF2-40B4-BE49-F238E27FC236}">
                <a16:creationId xmlns:a16="http://schemas.microsoft.com/office/drawing/2014/main" id="{4940E1D3-6547-38F0-5460-DBF1D402E567}"/>
              </a:ext>
            </a:extLst>
          </p:cNvPr>
          <p:cNvSpPr/>
          <p:nvPr>
            <p:custDataLst>
              <p:tags r:id="rId8"/>
            </p:custDataLst>
          </p:nvPr>
        </p:nvSpPr>
        <p:spPr bwMode="gray">
          <a:xfrm>
            <a:off x="2375900" y="3507922"/>
            <a:ext cx="1296000" cy="540000"/>
          </a:xfrm>
          <a:prstGeom prst="rect">
            <a:avLst/>
          </a:prstGeom>
          <a:solidFill>
            <a:schemeClr val="bg1"/>
          </a:solidFill>
          <a:ln>
            <a:noFill/>
          </a:ln>
        </p:spPr>
        <p:txBody>
          <a:bodyPr wrap="square" lIns="0" tIns="0" rIns="0" bIns="0" anchor="t" anchorCtr="0">
            <a:no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US" altLang="ja-JP" sz="1000" b="0" i="0" u="none" strike="noStrike" kern="1200" cap="none" spc="0" normalizeH="0" baseline="0" noProof="0" dirty="0">
                <a:ln>
                  <a:noFill/>
                </a:ln>
                <a:effectLst/>
                <a:uLnTx/>
                <a:uFillTx/>
                <a:latin typeface="+mj-lt"/>
                <a:ea typeface="+mn-ea"/>
                <a:cs typeface="Meiryo UI" panose="020B0604030504040204" pitchFamily="50" charset="-128"/>
              </a:rPr>
              <a:t>ETERNUS DX80 S2</a:t>
            </a:r>
          </a:p>
          <a:p>
            <a:pPr marL="0" marR="0" lvl="0" indent="0" defTabSz="914400" rtl="0" eaLnBrk="1" fontAlgn="auto" latinLnBrk="0" hangingPunct="1">
              <a:lnSpc>
                <a:spcPct val="90000"/>
              </a:lnSpc>
              <a:spcBef>
                <a:spcPts val="0"/>
              </a:spcBef>
              <a:spcAft>
                <a:spcPts val="0"/>
              </a:spcAft>
              <a:buClrTx/>
              <a:buSzTx/>
              <a:buFontTx/>
              <a:buNone/>
              <a:tabLst/>
              <a:defRPr/>
            </a:pPr>
            <a:r>
              <a:rPr kumimoji="0" lang="en-US" altLang="ja-JP" sz="1000" b="0" i="0" u="none" strike="noStrike" kern="1200" cap="none" spc="0" normalizeH="0" baseline="0" noProof="0" dirty="0">
                <a:ln>
                  <a:noFill/>
                </a:ln>
                <a:effectLst/>
                <a:uLnTx/>
                <a:uFillTx/>
                <a:ea typeface="+mn-ea"/>
                <a:cs typeface="Meiryo UI" panose="020B0604030504040204" pitchFamily="50" charset="-128"/>
              </a:rPr>
              <a:t>December, 2011 | The best entry class SPC-1 result</a:t>
            </a:r>
          </a:p>
        </p:txBody>
      </p:sp>
      <p:sp>
        <p:nvSpPr>
          <p:cNvPr id="25" name="正方形/長方形 74">
            <a:extLst>
              <a:ext uri="{FF2B5EF4-FFF2-40B4-BE49-F238E27FC236}">
                <a16:creationId xmlns:a16="http://schemas.microsoft.com/office/drawing/2014/main" id="{6B014D22-4D17-C28A-1F3F-94FFDB010E8B}"/>
              </a:ext>
            </a:extLst>
          </p:cNvPr>
          <p:cNvSpPr/>
          <p:nvPr>
            <p:custDataLst>
              <p:tags r:id="rId9"/>
            </p:custDataLst>
          </p:nvPr>
        </p:nvSpPr>
        <p:spPr bwMode="gray">
          <a:xfrm>
            <a:off x="4968688" y="2031826"/>
            <a:ext cx="1296000" cy="540000"/>
          </a:xfrm>
          <a:prstGeom prst="rect">
            <a:avLst/>
          </a:prstGeom>
          <a:solidFill>
            <a:schemeClr val="bg1"/>
          </a:solidFill>
          <a:ln>
            <a:noFill/>
          </a:ln>
        </p:spPr>
        <p:txBody>
          <a:bodyPr wrap="square" lIns="0" tIns="0" rIns="0" bIns="0" anchor="t" anchorCtr="0">
            <a:no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US" altLang="ja-JP" sz="1000" b="0" i="0" u="none" strike="noStrike" kern="1200" cap="none" spc="0" normalizeH="0" baseline="0" noProof="0" dirty="0">
                <a:ln>
                  <a:noFill/>
                </a:ln>
                <a:effectLst/>
                <a:uLnTx/>
                <a:uFillTx/>
                <a:latin typeface="+mj-lt"/>
                <a:ea typeface="+mn-ea"/>
                <a:cs typeface="Meiryo UI" panose="020B0604030504040204" pitchFamily="50" charset="-128"/>
              </a:rPr>
              <a:t>ETERNUS DX600 S3</a:t>
            </a:r>
          </a:p>
          <a:p>
            <a:pPr marL="0" marR="0" lvl="0" indent="0" defTabSz="914400" rtl="0" eaLnBrk="1" fontAlgn="auto" latinLnBrk="0" hangingPunct="1">
              <a:lnSpc>
                <a:spcPct val="90000"/>
              </a:lnSpc>
              <a:spcBef>
                <a:spcPts val="0"/>
              </a:spcBef>
              <a:spcAft>
                <a:spcPts val="0"/>
              </a:spcAft>
              <a:buClrTx/>
              <a:buSzTx/>
              <a:buFontTx/>
              <a:buNone/>
              <a:tabLst/>
              <a:defRPr/>
            </a:pPr>
            <a:r>
              <a:rPr kumimoji="0" lang="en-US" altLang="ja-JP" sz="1000" b="0" i="0" u="none" strike="noStrike" kern="1200" cap="none" spc="0" normalizeH="0" baseline="0" noProof="0" dirty="0">
                <a:ln>
                  <a:noFill/>
                </a:ln>
                <a:effectLst/>
                <a:uLnTx/>
                <a:uFillTx/>
                <a:ea typeface="+mn-ea"/>
                <a:cs typeface="Meiryo UI" panose="020B0604030504040204" pitchFamily="50" charset="-128"/>
              </a:rPr>
              <a:t>July, 2014 | The best midrange class SPC-1 result</a:t>
            </a:r>
          </a:p>
        </p:txBody>
      </p:sp>
      <p:sp>
        <p:nvSpPr>
          <p:cNvPr id="26" name="正方形/長方形 74">
            <a:extLst>
              <a:ext uri="{FF2B5EF4-FFF2-40B4-BE49-F238E27FC236}">
                <a16:creationId xmlns:a16="http://schemas.microsoft.com/office/drawing/2014/main" id="{7AF8C37D-36B0-27E7-9139-E8AD2E0F2C0F}"/>
              </a:ext>
            </a:extLst>
          </p:cNvPr>
          <p:cNvSpPr/>
          <p:nvPr>
            <p:custDataLst>
              <p:tags r:id="rId10"/>
            </p:custDataLst>
          </p:nvPr>
        </p:nvSpPr>
        <p:spPr bwMode="gray">
          <a:xfrm>
            <a:off x="3239996" y="2031826"/>
            <a:ext cx="1296000" cy="540000"/>
          </a:xfrm>
          <a:prstGeom prst="rect">
            <a:avLst/>
          </a:prstGeom>
          <a:solidFill>
            <a:schemeClr val="bg1"/>
          </a:solidFill>
          <a:ln>
            <a:noFill/>
          </a:ln>
        </p:spPr>
        <p:txBody>
          <a:bodyPr wrap="square" lIns="0" tIns="0" rIns="0" bIns="0" anchor="t" anchorCtr="0">
            <a:no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US" altLang="ja-JP" sz="1000" b="0" i="0" u="none" strike="noStrike" kern="1200" cap="none" spc="0" normalizeH="0" baseline="0" noProof="0" dirty="0">
                <a:ln>
                  <a:noFill/>
                </a:ln>
                <a:effectLst/>
                <a:uLnTx/>
                <a:uFillTx/>
                <a:latin typeface="+mj-lt"/>
                <a:ea typeface="+mn-ea"/>
                <a:cs typeface="Meiryo UI" panose="020B0604030504040204" pitchFamily="50" charset="-128"/>
              </a:rPr>
              <a:t>ETERNUS DX8700 S2</a:t>
            </a:r>
          </a:p>
          <a:p>
            <a:pPr marL="0" marR="0" lvl="0" indent="0" defTabSz="914400" rtl="0" eaLnBrk="1" fontAlgn="auto" latinLnBrk="0" hangingPunct="1">
              <a:lnSpc>
                <a:spcPct val="90000"/>
              </a:lnSpc>
              <a:spcBef>
                <a:spcPts val="0"/>
              </a:spcBef>
              <a:spcAft>
                <a:spcPts val="0"/>
              </a:spcAft>
              <a:buClrTx/>
              <a:buSzTx/>
              <a:buFontTx/>
              <a:buNone/>
              <a:tabLst/>
              <a:defRPr/>
            </a:pPr>
            <a:r>
              <a:rPr kumimoji="0" lang="en-US" altLang="ja-JP" sz="1000" b="0" i="0" u="none" strike="noStrike" kern="1200" cap="none" spc="0" normalizeH="0" baseline="0" noProof="0" dirty="0">
                <a:ln>
                  <a:noFill/>
                </a:ln>
                <a:effectLst/>
                <a:uLnTx/>
                <a:uFillTx/>
                <a:ea typeface="+mn-ea"/>
                <a:cs typeface="Meiryo UI" panose="020B0604030504040204" pitchFamily="50" charset="-128"/>
              </a:rPr>
              <a:t>December, 2012 | The best enterprise class SPC-2 result</a:t>
            </a:r>
          </a:p>
        </p:txBody>
      </p:sp>
      <p:sp>
        <p:nvSpPr>
          <p:cNvPr id="27" name="正方形/長方形 74">
            <a:extLst>
              <a:ext uri="{FF2B5EF4-FFF2-40B4-BE49-F238E27FC236}">
                <a16:creationId xmlns:a16="http://schemas.microsoft.com/office/drawing/2014/main" id="{F0D3D6B4-7DE4-1451-B269-BE49E6E18943}"/>
              </a:ext>
            </a:extLst>
          </p:cNvPr>
          <p:cNvSpPr/>
          <p:nvPr>
            <p:custDataLst>
              <p:tags r:id="rId11"/>
            </p:custDataLst>
          </p:nvPr>
        </p:nvSpPr>
        <p:spPr bwMode="gray">
          <a:xfrm>
            <a:off x="3239996" y="1347682"/>
            <a:ext cx="1296000" cy="540000"/>
          </a:xfrm>
          <a:prstGeom prst="rect">
            <a:avLst/>
          </a:prstGeom>
          <a:solidFill>
            <a:schemeClr val="bg1"/>
          </a:solidFill>
          <a:ln>
            <a:noFill/>
          </a:ln>
        </p:spPr>
        <p:txBody>
          <a:bodyPr wrap="square" lIns="0" tIns="0" rIns="0" bIns="0" anchor="t" anchorCtr="0">
            <a:no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US" altLang="ja-JP" sz="1000" b="0" i="0" u="none" strike="noStrike" kern="1200" cap="none" spc="0" normalizeH="0" baseline="0" noProof="0" dirty="0">
                <a:ln>
                  <a:noFill/>
                </a:ln>
                <a:effectLst/>
                <a:uLnTx/>
                <a:uFillTx/>
                <a:latin typeface="+mj-lt"/>
                <a:ea typeface="+mn-ea"/>
                <a:cs typeface="Meiryo UI" panose="020B0604030504040204" pitchFamily="50" charset="-128"/>
              </a:rPr>
              <a:t>ETERNUS DX440 S2</a:t>
            </a:r>
          </a:p>
          <a:p>
            <a:pPr marL="0" marR="0" lvl="0" indent="0" defTabSz="914400" rtl="0" eaLnBrk="1" fontAlgn="auto" latinLnBrk="0" hangingPunct="1">
              <a:lnSpc>
                <a:spcPct val="90000"/>
              </a:lnSpc>
              <a:spcBef>
                <a:spcPts val="0"/>
              </a:spcBef>
              <a:spcAft>
                <a:spcPts val="0"/>
              </a:spcAft>
              <a:buClrTx/>
              <a:buSzTx/>
              <a:buFontTx/>
              <a:buNone/>
              <a:tabLst/>
              <a:defRPr/>
            </a:pPr>
            <a:r>
              <a:rPr kumimoji="0" lang="en-US" altLang="ja-JP" sz="1000" b="0" i="0" u="none" strike="noStrike" kern="1200" cap="none" spc="0" normalizeH="0" baseline="0" noProof="0" dirty="0">
                <a:ln>
                  <a:noFill/>
                </a:ln>
                <a:effectLst/>
                <a:uLnTx/>
                <a:uFillTx/>
                <a:ea typeface="+mn-ea"/>
                <a:cs typeface="Meiryo UI" panose="020B0604030504040204" pitchFamily="50" charset="-128"/>
              </a:rPr>
              <a:t>June, 2012 | The best midrange class SPC-1 result</a:t>
            </a:r>
          </a:p>
        </p:txBody>
      </p:sp>
      <p:sp>
        <p:nvSpPr>
          <p:cNvPr id="28" name="正方形/長方形 74">
            <a:extLst>
              <a:ext uri="{FF2B5EF4-FFF2-40B4-BE49-F238E27FC236}">
                <a16:creationId xmlns:a16="http://schemas.microsoft.com/office/drawing/2014/main" id="{8C606C14-5DC9-EE93-BC41-CFB33154418F}"/>
              </a:ext>
            </a:extLst>
          </p:cNvPr>
          <p:cNvSpPr/>
          <p:nvPr>
            <p:custDataLst>
              <p:tags r:id="rId12"/>
            </p:custDataLst>
          </p:nvPr>
        </p:nvSpPr>
        <p:spPr bwMode="gray">
          <a:xfrm>
            <a:off x="5832452" y="3507922"/>
            <a:ext cx="1296000" cy="540000"/>
          </a:xfrm>
          <a:prstGeom prst="rect">
            <a:avLst/>
          </a:prstGeom>
          <a:solidFill>
            <a:schemeClr val="bg1"/>
          </a:solidFill>
          <a:ln>
            <a:noFill/>
          </a:ln>
        </p:spPr>
        <p:txBody>
          <a:bodyPr wrap="square" lIns="0" tIns="0" rIns="0" bIns="0" anchor="t" anchorCtr="0">
            <a:no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US" altLang="ja-JP" sz="1000" b="0" i="0" u="none" strike="noStrike" kern="1200" cap="none" spc="0" normalizeH="0" baseline="0" noProof="0" dirty="0">
                <a:ln>
                  <a:noFill/>
                </a:ln>
                <a:effectLst/>
                <a:uLnTx/>
                <a:uFillTx/>
                <a:latin typeface="+mj-lt"/>
                <a:ea typeface="+mn-ea"/>
                <a:cs typeface="Meiryo UI" panose="020B0604030504040204" pitchFamily="50" charset="-128"/>
              </a:rPr>
              <a:t>ETERNUS DX8900 S3</a:t>
            </a:r>
          </a:p>
          <a:p>
            <a:pPr marL="0" marR="0" lvl="0" indent="0" defTabSz="914400" rtl="0" eaLnBrk="1" fontAlgn="auto" latinLnBrk="0" hangingPunct="1">
              <a:lnSpc>
                <a:spcPct val="90000"/>
              </a:lnSpc>
              <a:spcBef>
                <a:spcPts val="0"/>
              </a:spcBef>
              <a:spcAft>
                <a:spcPts val="0"/>
              </a:spcAft>
              <a:buClrTx/>
              <a:buSzTx/>
              <a:buFontTx/>
              <a:buNone/>
              <a:tabLst/>
              <a:defRPr/>
            </a:pPr>
            <a:r>
              <a:rPr kumimoji="0" lang="en-US" altLang="ja-JP" sz="1000" b="0" i="0" u="none" strike="noStrike" kern="1200" cap="none" spc="0" normalizeH="0" baseline="0" noProof="0" dirty="0">
                <a:ln>
                  <a:noFill/>
                </a:ln>
                <a:effectLst/>
                <a:uLnTx/>
                <a:uFillTx/>
                <a:ea typeface="+mn-ea"/>
                <a:cs typeface="Meiryo UI" panose="020B0604030504040204" pitchFamily="50" charset="-128"/>
              </a:rPr>
              <a:t>May, 2016 | The best enterprise class SPC-2 result</a:t>
            </a:r>
          </a:p>
        </p:txBody>
      </p:sp>
      <p:sp>
        <p:nvSpPr>
          <p:cNvPr id="29" name="正方形/長方形 74">
            <a:extLst>
              <a:ext uri="{FF2B5EF4-FFF2-40B4-BE49-F238E27FC236}">
                <a16:creationId xmlns:a16="http://schemas.microsoft.com/office/drawing/2014/main" id="{04BE3211-1548-456C-73C7-1C579ECF66F6}"/>
              </a:ext>
            </a:extLst>
          </p:cNvPr>
          <p:cNvSpPr/>
          <p:nvPr>
            <p:custDataLst>
              <p:tags r:id="rId13"/>
            </p:custDataLst>
          </p:nvPr>
        </p:nvSpPr>
        <p:spPr bwMode="gray">
          <a:xfrm>
            <a:off x="6697396" y="1347682"/>
            <a:ext cx="1296000" cy="540000"/>
          </a:xfrm>
          <a:prstGeom prst="rect">
            <a:avLst/>
          </a:prstGeom>
          <a:solidFill>
            <a:schemeClr val="bg1"/>
          </a:solidFill>
          <a:ln>
            <a:noFill/>
          </a:ln>
        </p:spPr>
        <p:txBody>
          <a:bodyPr wrap="square" lIns="0" tIns="0" rIns="0" bIns="0" anchor="t" anchorCtr="0">
            <a:no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US" altLang="ja-JP" sz="1000" b="0" i="0" u="none" strike="noStrike" kern="1200" cap="none" spc="0" normalizeH="0" baseline="0" noProof="0" dirty="0">
                <a:ln>
                  <a:noFill/>
                </a:ln>
                <a:effectLst/>
                <a:uLnTx/>
                <a:uFillTx/>
                <a:latin typeface="+mj-lt"/>
                <a:ea typeface="+mn-ea"/>
                <a:cs typeface="Meiryo UI" panose="020B0604030504040204" pitchFamily="50" charset="-128"/>
              </a:rPr>
              <a:t>ETERNUS DX200 S4</a:t>
            </a:r>
          </a:p>
          <a:p>
            <a:pPr marL="0" marR="0" lvl="0" indent="0" defTabSz="914400" rtl="0" eaLnBrk="1" fontAlgn="auto" latinLnBrk="0" hangingPunct="1">
              <a:lnSpc>
                <a:spcPct val="90000"/>
              </a:lnSpc>
              <a:spcBef>
                <a:spcPts val="0"/>
              </a:spcBef>
              <a:spcAft>
                <a:spcPts val="0"/>
              </a:spcAft>
              <a:buClrTx/>
              <a:buSzTx/>
              <a:buFontTx/>
              <a:buNone/>
              <a:tabLst/>
              <a:defRPr/>
            </a:pPr>
            <a:r>
              <a:rPr kumimoji="0" lang="en-US" altLang="ja-JP" sz="1000" b="0" i="0" u="none" strike="noStrike" kern="1200" cap="none" spc="0" normalizeH="0" baseline="0" noProof="0" dirty="0">
                <a:ln>
                  <a:noFill/>
                </a:ln>
                <a:effectLst/>
                <a:uLnTx/>
                <a:uFillTx/>
                <a:ea typeface="+mn-ea"/>
                <a:cs typeface="Meiryo UI" panose="020B0604030504040204" pitchFamily="50" charset="-128"/>
              </a:rPr>
              <a:t>May, 2017 | The best entry class SPC-1 result</a:t>
            </a:r>
          </a:p>
        </p:txBody>
      </p:sp>
      <p:sp>
        <p:nvSpPr>
          <p:cNvPr id="30" name="正方形/長方形 74">
            <a:extLst>
              <a:ext uri="{FF2B5EF4-FFF2-40B4-BE49-F238E27FC236}">
                <a16:creationId xmlns:a16="http://schemas.microsoft.com/office/drawing/2014/main" id="{119F5AD5-CDEE-5156-3FCE-D6E930296AF3}"/>
              </a:ext>
            </a:extLst>
          </p:cNvPr>
          <p:cNvSpPr/>
          <p:nvPr>
            <p:custDataLst>
              <p:tags r:id="rId14"/>
            </p:custDataLst>
          </p:nvPr>
        </p:nvSpPr>
        <p:spPr bwMode="gray">
          <a:xfrm>
            <a:off x="7562508" y="3507922"/>
            <a:ext cx="1296000" cy="540000"/>
          </a:xfrm>
          <a:prstGeom prst="rect">
            <a:avLst/>
          </a:prstGeom>
          <a:solidFill>
            <a:schemeClr val="bg1"/>
          </a:solidFill>
          <a:ln>
            <a:noFill/>
          </a:ln>
        </p:spPr>
        <p:txBody>
          <a:bodyPr wrap="square" lIns="0" tIns="0" rIns="0" bIns="0" anchor="t" anchorCtr="0">
            <a:no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US" altLang="ja-JP" sz="1000" b="0" i="0" u="none" strike="noStrike" kern="1200" cap="none" spc="0" normalizeH="0" baseline="0" noProof="0" dirty="0">
                <a:ln>
                  <a:noFill/>
                </a:ln>
                <a:effectLst/>
                <a:uLnTx/>
                <a:uFillTx/>
                <a:latin typeface="+mj-lt"/>
                <a:ea typeface="+mn-ea"/>
                <a:cs typeface="Meiryo UI" panose="020B0604030504040204" pitchFamily="50" charset="-128"/>
              </a:rPr>
              <a:t>ETERNUS DX8900 S4</a:t>
            </a:r>
          </a:p>
          <a:p>
            <a:pPr marL="0" marR="0" lvl="0" indent="0" defTabSz="914400" rtl="0" eaLnBrk="1" fontAlgn="auto" latinLnBrk="0" hangingPunct="1">
              <a:lnSpc>
                <a:spcPct val="90000"/>
              </a:lnSpc>
              <a:spcBef>
                <a:spcPts val="0"/>
              </a:spcBef>
              <a:spcAft>
                <a:spcPts val="0"/>
              </a:spcAft>
              <a:buClrTx/>
              <a:buSzTx/>
              <a:buFontTx/>
              <a:buNone/>
              <a:tabLst/>
              <a:defRPr/>
            </a:pPr>
            <a:r>
              <a:rPr kumimoji="0" lang="en-US" altLang="ja-JP" sz="1000" b="0" i="0" u="none" strike="noStrike" kern="1200" cap="none" spc="0" normalizeH="0" baseline="0" noProof="0" dirty="0">
                <a:ln>
                  <a:noFill/>
                </a:ln>
                <a:effectLst/>
                <a:uLnTx/>
                <a:uFillTx/>
                <a:ea typeface="+mn-ea"/>
                <a:cs typeface="Meiryo UI" panose="020B0604030504040204" pitchFamily="50" charset="-128"/>
              </a:rPr>
              <a:t>April, 2019 | World’s highest IOPS SPC-1 result</a:t>
            </a:r>
          </a:p>
        </p:txBody>
      </p:sp>
      <p:sp>
        <p:nvSpPr>
          <p:cNvPr id="7" name="Rectangle 38">
            <a:extLst>
              <a:ext uri="{FF2B5EF4-FFF2-40B4-BE49-F238E27FC236}">
                <a16:creationId xmlns:a16="http://schemas.microsoft.com/office/drawing/2014/main" id="{CDC94269-D163-ACD2-DDF3-1D1BCC88FAE2}"/>
              </a:ext>
            </a:extLst>
          </p:cNvPr>
          <p:cNvSpPr/>
          <p:nvPr>
            <p:custDataLst>
              <p:tags r:id="rId15"/>
            </p:custDataLst>
          </p:nvPr>
        </p:nvSpPr>
        <p:spPr bwMode="gray">
          <a:xfrm>
            <a:off x="7202388" y="2787842"/>
            <a:ext cx="576000" cy="576000"/>
          </a:xfrm>
          <a:prstGeom prst="ellipse">
            <a:avLst/>
          </a:prstGeom>
          <a:gradFill flip="none" rotWithShape="1">
            <a:gsLst>
              <a:gs pos="15000">
                <a:srgbClr val="FF8000"/>
              </a:gs>
              <a:gs pos="100000">
                <a:srgbClr val="D80084"/>
              </a:gs>
            </a:gsLst>
            <a:lin ang="2700000" scaled="0"/>
            <a:tileRect/>
          </a:gradFill>
          <a:ln w="9525" cap="flat">
            <a:noFill/>
            <a:prstDash val="solid"/>
            <a:miter/>
          </a:ln>
        </p:spPr>
        <p:txBody>
          <a:bodyPr wrap="none" lIns="0" tIns="0" rIns="0" bIns="0" rtlCol="0" anchor="ctr">
            <a:noAutofit/>
          </a:bodyPr>
          <a:lstStyle/>
          <a:p>
            <a:pPr algn="ctr" defTabSz="914400">
              <a:lnSpc>
                <a:spcPct val="90000"/>
              </a:lnSpc>
            </a:pPr>
            <a:r>
              <a:rPr lang="en-US" sz="1400" kern="0" dirty="0">
                <a:latin typeface="+mj-lt"/>
              </a:rPr>
              <a:t>2019</a:t>
            </a:r>
          </a:p>
        </p:txBody>
      </p:sp>
      <p:sp>
        <p:nvSpPr>
          <p:cNvPr id="8" name="正方形/長方形 47">
            <a:extLst>
              <a:ext uri="{FF2B5EF4-FFF2-40B4-BE49-F238E27FC236}">
                <a16:creationId xmlns:a16="http://schemas.microsoft.com/office/drawing/2014/main" id="{9A10D785-39CF-D735-3642-51C540BDA9DF}"/>
              </a:ext>
            </a:extLst>
          </p:cNvPr>
          <p:cNvSpPr/>
          <p:nvPr>
            <p:custDataLst>
              <p:tags r:id="rId16"/>
            </p:custDataLst>
          </p:nvPr>
        </p:nvSpPr>
        <p:spPr bwMode="gray">
          <a:xfrm>
            <a:off x="4608068" y="2787842"/>
            <a:ext cx="576000" cy="576000"/>
          </a:xfrm>
          <a:prstGeom prst="ellipse">
            <a:avLst/>
          </a:prstGeom>
          <a:gradFill flip="none" rotWithShape="1">
            <a:gsLst>
              <a:gs pos="15000">
                <a:srgbClr val="FF8000"/>
              </a:gs>
              <a:gs pos="100000">
                <a:srgbClr val="D80084"/>
              </a:gs>
            </a:gsLst>
            <a:lin ang="2700000" scaled="0"/>
            <a:tileRect/>
          </a:gradFill>
          <a:ln w="9525" cap="flat">
            <a:noFill/>
            <a:prstDash val="solid"/>
            <a:miter/>
          </a:ln>
        </p:spPr>
        <p:txBody>
          <a:bodyPr wrap="none" lIns="0" tIns="0" rIns="0" bIns="0" rtlCol="0" anchor="ctr">
            <a:noAutofit/>
          </a:bodyPr>
          <a:lstStyle/>
          <a:p>
            <a:pPr algn="ctr" defTabSz="914400">
              <a:lnSpc>
                <a:spcPct val="90000"/>
              </a:lnSpc>
            </a:pPr>
            <a:r>
              <a:rPr lang="en-US" altLang="ja-JP" sz="1400" kern="0" dirty="0">
                <a:latin typeface="+mj-lt"/>
              </a:rPr>
              <a:t>2014</a:t>
            </a:r>
          </a:p>
        </p:txBody>
      </p:sp>
      <p:sp>
        <p:nvSpPr>
          <p:cNvPr id="9" name="正方形/長方形 48">
            <a:extLst>
              <a:ext uri="{FF2B5EF4-FFF2-40B4-BE49-F238E27FC236}">
                <a16:creationId xmlns:a16="http://schemas.microsoft.com/office/drawing/2014/main" id="{BD7B7969-F0E5-226B-D78E-01E4117E3175}"/>
              </a:ext>
            </a:extLst>
          </p:cNvPr>
          <p:cNvSpPr/>
          <p:nvPr>
            <p:custDataLst>
              <p:tags r:id="rId17"/>
            </p:custDataLst>
          </p:nvPr>
        </p:nvSpPr>
        <p:spPr bwMode="gray">
          <a:xfrm>
            <a:off x="3743972" y="2787842"/>
            <a:ext cx="576000" cy="576000"/>
          </a:xfrm>
          <a:prstGeom prst="ellipse">
            <a:avLst/>
          </a:prstGeom>
          <a:gradFill flip="none" rotWithShape="1">
            <a:gsLst>
              <a:gs pos="15000">
                <a:srgbClr val="FF8000"/>
              </a:gs>
              <a:gs pos="100000">
                <a:srgbClr val="D80084"/>
              </a:gs>
            </a:gsLst>
            <a:lin ang="2700000" scaled="0"/>
            <a:tileRect/>
          </a:gradFill>
          <a:ln w="9525" cap="flat">
            <a:noFill/>
            <a:prstDash val="solid"/>
            <a:miter/>
          </a:ln>
        </p:spPr>
        <p:txBody>
          <a:bodyPr wrap="none" lIns="0" tIns="0" rIns="0" bIns="0" rtlCol="0" anchor="ctr">
            <a:noAutofit/>
          </a:bodyPr>
          <a:lstStyle/>
          <a:p>
            <a:pPr algn="ctr" defTabSz="914400">
              <a:lnSpc>
                <a:spcPct val="90000"/>
              </a:lnSpc>
            </a:pPr>
            <a:r>
              <a:rPr lang="en-US" altLang="ja-JP" sz="1400" kern="0" dirty="0">
                <a:latin typeface="+mj-lt"/>
              </a:rPr>
              <a:t>2013</a:t>
            </a:r>
          </a:p>
        </p:txBody>
      </p:sp>
      <p:sp>
        <p:nvSpPr>
          <p:cNvPr id="10" name="正方形/長方形 49">
            <a:extLst>
              <a:ext uri="{FF2B5EF4-FFF2-40B4-BE49-F238E27FC236}">
                <a16:creationId xmlns:a16="http://schemas.microsoft.com/office/drawing/2014/main" id="{D1112855-3727-AD44-BE6A-B5734EA77B0E}"/>
              </a:ext>
            </a:extLst>
          </p:cNvPr>
          <p:cNvSpPr/>
          <p:nvPr>
            <p:custDataLst>
              <p:tags r:id="rId18"/>
            </p:custDataLst>
          </p:nvPr>
        </p:nvSpPr>
        <p:spPr bwMode="gray">
          <a:xfrm>
            <a:off x="2879876" y="2787842"/>
            <a:ext cx="576000" cy="576000"/>
          </a:xfrm>
          <a:prstGeom prst="ellipse">
            <a:avLst/>
          </a:prstGeom>
          <a:gradFill flip="none" rotWithShape="1">
            <a:gsLst>
              <a:gs pos="15000">
                <a:srgbClr val="FF8000"/>
              </a:gs>
              <a:gs pos="100000">
                <a:srgbClr val="D80084"/>
              </a:gs>
            </a:gsLst>
            <a:lin ang="2700000" scaled="0"/>
            <a:tileRect/>
          </a:gradFill>
          <a:ln w="9525" cap="flat">
            <a:noFill/>
            <a:prstDash val="solid"/>
            <a:miter/>
          </a:ln>
        </p:spPr>
        <p:txBody>
          <a:bodyPr wrap="none" lIns="0" tIns="0" rIns="0" bIns="0" rtlCol="0" anchor="ctr">
            <a:noAutofit/>
          </a:bodyPr>
          <a:lstStyle/>
          <a:p>
            <a:pPr algn="ctr" defTabSz="914400">
              <a:lnSpc>
                <a:spcPct val="90000"/>
              </a:lnSpc>
            </a:pPr>
            <a:r>
              <a:rPr lang="en-US" altLang="ja-JP" sz="1400" kern="0" dirty="0">
                <a:latin typeface="+mj-lt"/>
              </a:rPr>
              <a:t>2012</a:t>
            </a:r>
          </a:p>
        </p:txBody>
      </p:sp>
      <p:sp>
        <p:nvSpPr>
          <p:cNvPr id="11" name="正方形/長方形 50">
            <a:extLst>
              <a:ext uri="{FF2B5EF4-FFF2-40B4-BE49-F238E27FC236}">
                <a16:creationId xmlns:a16="http://schemas.microsoft.com/office/drawing/2014/main" id="{2E42B774-B388-7D9B-3167-66BEA2FFFF70}"/>
              </a:ext>
            </a:extLst>
          </p:cNvPr>
          <p:cNvSpPr/>
          <p:nvPr>
            <p:custDataLst>
              <p:tags r:id="rId19"/>
            </p:custDataLst>
          </p:nvPr>
        </p:nvSpPr>
        <p:spPr bwMode="gray">
          <a:xfrm>
            <a:off x="2015780" y="2787842"/>
            <a:ext cx="576000" cy="576000"/>
          </a:xfrm>
          <a:prstGeom prst="ellipse">
            <a:avLst/>
          </a:prstGeom>
          <a:gradFill flip="none" rotWithShape="1">
            <a:gsLst>
              <a:gs pos="15000">
                <a:srgbClr val="FF8000"/>
              </a:gs>
              <a:gs pos="100000">
                <a:srgbClr val="D80084"/>
              </a:gs>
            </a:gsLst>
            <a:lin ang="2700000" scaled="0"/>
            <a:tileRect/>
          </a:gradFill>
          <a:ln w="9525" cap="flat">
            <a:noFill/>
            <a:prstDash val="solid"/>
            <a:miter/>
          </a:ln>
        </p:spPr>
        <p:txBody>
          <a:bodyPr wrap="none" lIns="0" tIns="0" rIns="0" bIns="0" rtlCol="0" anchor="ctr">
            <a:noAutofit/>
          </a:bodyPr>
          <a:lstStyle/>
          <a:p>
            <a:pPr algn="ctr" defTabSz="914400">
              <a:lnSpc>
                <a:spcPct val="90000"/>
              </a:lnSpc>
            </a:pPr>
            <a:r>
              <a:rPr lang="en-US" altLang="ja-JP" sz="1400" kern="0" dirty="0">
                <a:latin typeface="+mj-lt"/>
              </a:rPr>
              <a:t>2011</a:t>
            </a:r>
          </a:p>
        </p:txBody>
      </p:sp>
      <p:sp>
        <p:nvSpPr>
          <p:cNvPr id="12" name="正方形/長方形 51">
            <a:extLst>
              <a:ext uri="{FF2B5EF4-FFF2-40B4-BE49-F238E27FC236}">
                <a16:creationId xmlns:a16="http://schemas.microsoft.com/office/drawing/2014/main" id="{77D9DA31-C49E-A613-5201-FE70A8B3F47B}"/>
              </a:ext>
            </a:extLst>
          </p:cNvPr>
          <p:cNvSpPr/>
          <p:nvPr>
            <p:custDataLst>
              <p:tags r:id="rId20"/>
            </p:custDataLst>
          </p:nvPr>
        </p:nvSpPr>
        <p:spPr bwMode="gray">
          <a:xfrm>
            <a:off x="1151684" y="2787842"/>
            <a:ext cx="576000" cy="576000"/>
          </a:xfrm>
          <a:prstGeom prst="ellipse">
            <a:avLst/>
          </a:prstGeom>
          <a:gradFill flip="none" rotWithShape="1">
            <a:gsLst>
              <a:gs pos="15000">
                <a:srgbClr val="FF8000"/>
              </a:gs>
              <a:gs pos="100000">
                <a:srgbClr val="D80084"/>
              </a:gs>
            </a:gsLst>
            <a:lin ang="2700000" scaled="0"/>
            <a:tileRect/>
          </a:gradFill>
          <a:ln w="9525" cap="flat">
            <a:noFill/>
            <a:prstDash val="solid"/>
            <a:miter/>
          </a:ln>
        </p:spPr>
        <p:txBody>
          <a:bodyPr wrap="none" lIns="0" tIns="0" rIns="0" bIns="0" rtlCol="0" anchor="ctr">
            <a:noAutofit/>
          </a:bodyPr>
          <a:lstStyle/>
          <a:p>
            <a:pPr algn="ctr" defTabSz="914400">
              <a:lnSpc>
                <a:spcPct val="90000"/>
              </a:lnSpc>
            </a:pPr>
            <a:r>
              <a:rPr lang="en-US" altLang="ja-JP" sz="1400" kern="0" dirty="0">
                <a:latin typeface="+mj-lt"/>
              </a:rPr>
              <a:t>2010</a:t>
            </a:r>
          </a:p>
        </p:txBody>
      </p:sp>
      <p:sp>
        <p:nvSpPr>
          <p:cNvPr id="13" name="正方形/長方形 52">
            <a:extLst>
              <a:ext uri="{FF2B5EF4-FFF2-40B4-BE49-F238E27FC236}">
                <a16:creationId xmlns:a16="http://schemas.microsoft.com/office/drawing/2014/main" id="{2746BFDD-72DB-D52A-C094-1A2A977E958E}"/>
              </a:ext>
            </a:extLst>
          </p:cNvPr>
          <p:cNvSpPr/>
          <p:nvPr>
            <p:custDataLst>
              <p:tags r:id="rId21"/>
            </p:custDataLst>
          </p:nvPr>
        </p:nvSpPr>
        <p:spPr bwMode="gray">
          <a:xfrm>
            <a:off x="287524" y="2787842"/>
            <a:ext cx="576000" cy="576000"/>
          </a:xfrm>
          <a:prstGeom prst="ellipse">
            <a:avLst/>
          </a:prstGeom>
          <a:gradFill flip="none" rotWithShape="1">
            <a:gsLst>
              <a:gs pos="15000">
                <a:srgbClr val="FF8000"/>
              </a:gs>
              <a:gs pos="100000">
                <a:srgbClr val="D80084"/>
              </a:gs>
            </a:gsLst>
            <a:lin ang="2700000" scaled="0"/>
            <a:tileRect/>
          </a:gradFill>
          <a:ln w="9525" cap="flat">
            <a:noFill/>
            <a:prstDash val="solid"/>
            <a:miter/>
          </a:ln>
        </p:spPr>
        <p:txBody>
          <a:bodyPr wrap="none" lIns="0" tIns="0" rIns="0" bIns="0" rtlCol="0" anchor="ctr">
            <a:noAutofit/>
          </a:bodyPr>
          <a:lstStyle/>
          <a:p>
            <a:pPr algn="ctr" defTabSz="914400">
              <a:lnSpc>
                <a:spcPct val="90000"/>
              </a:lnSpc>
            </a:pPr>
            <a:r>
              <a:rPr lang="en-US" altLang="ja-JP" sz="1400" kern="0" dirty="0">
                <a:latin typeface="+mj-lt"/>
              </a:rPr>
              <a:t>2009</a:t>
            </a:r>
          </a:p>
        </p:txBody>
      </p:sp>
      <p:sp>
        <p:nvSpPr>
          <p:cNvPr id="14" name="正方形/長方形 53">
            <a:extLst>
              <a:ext uri="{FF2B5EF4-FFF2-40B4-BE49-F238E27FC236}">
                <a16:creationId xmlns:a16="http://schemas.microsoft.com/office/drawing/2014/main" id="{A5A34838-EC03-7286-8674-707417884472}"/>
              </a:ext>
            </a:extLst>
          </p:cNvPr>
          <p:cNvSpPr/>
          <p:nvPr>
            <p:custDataLst>
              <p:tags r:id="rId22"/>
            </p:custDataLst>
          </p:nvPr>
        </p:nvSpPr>
        <p:spPr bwMode="gray">
          <a:xfrm>
            <a:off x="5184568" y="2967862"/>
            <a:ext cx="288000" cy="215960"/>
          </a:xfrm>
          <a:prstGeom prst="rect">
            <a:avLst/>
          </a:prstGeom>
          <a:noFill/>
          <a:ln w="9525" cap="flat">
            <a:noFill/>
            <a:prstDash val="solid"/>
            <a:miter/>
          </a:ln>
        </p:spPr>
        <p:txBody>
          <a:bodyPr wrap="none" lIns="0" tIns="0" rIns="0" bIns="72000" rtlCol="0" anchor="ctr">
            <a:noAutofit/>
          </a:bodyPr>
          <a:lstStyle/>
          <a:p>
            <a:pPr algn="ctr" defTabSz="914400">
              <a:lnSpc>
                <a:spcPct val="90000"/>
              </a:lnSpc>
            </a:pPr>
            <a:r>
              <a:rPr lang="en-US" altLang="ja-JP" sz="1400" kern="0" dirty="0">
                <a:latin typeface="+mj-lt"/>
              </a:rPr>
              <a:t>…</a:t>
            </a:r>
          </a:p>
        </p:txBody>
      </p:sp>
      <p:sp>
        <p:nvSpPr>
          <p:cNvPr id="15" name="正方形/長方形 56">
            <a:extLst>
              <a:ext uri="{FF2B5EF4-FFF2-40B4-BE49-F238E27FC236}">
                <a16:creationId xmlns:a16="http://schemas.microsoft.com/office/drawing/2014/main" id="{BBC624D3-1A29-C766-9773-CBEC160DE7D3}"/>
              </a:ext>
            </a:extLst>
          </p:cNvPr>
          <p:cNvSpPr/>
          <p:nvPr>
            <p:custDataLst>
              <p:tags r:id="rId23"/>
            </p:custDataLst>
          </p:nvPr>
        </p:nvSpPr>
        <p:spPr bwMode="gray">
          <a:xfrm>
            <a:off x="5472164" y="2787842"/>
            <a:ext cx="576000" cy="576000"/>
          </a:xfrm>
          <a:prstGeom prst="ellipse">
            <a:avLst/>
          </a:prstGeom>
          <a:gradFill flip="none" rotWithShape="1">
            <a:gsLst>
              <a:gs pos="15000">
                <a:srgbClr val="FF8000"/>
              </a:gs>
              <a:gs pos="100000">
                <a:srgbClr val="D80084"/>
              </a:gs>
            </a:gsLst>
            <a:lin ang="2700000" scaled="0"/>
            <a:tileRect/>
          </a:gradFill>
          <a:ln w="9525" cap="flat">
            <a:noFill/>
            <a:prstDash val="solid"/>
            <a:miter/>
          </a:ln>
        </p:spPr>
        <p:txBody>
          <a:bodyPr wrap="none" lIns="0" tIns="0" rIns="0" bIns="0" rtlCol="0" anchor="ctr">
            <a:noAutofit/>
          </a:bodyPr>
          <a:lstStyle/>
          <a:p>
            <a:pPr algn="ctr" defTabSz="914400">
              <a:lnSpc>
                <a:spcPct val="90000"/>
              </a:lnSpc>
            </a:pPr>
            <a:r>
              <a:rPr lang="en-US" altLang="ja-JP" sz="1400" kern="0" dirty="0">
                <a:latin typeface="+mj-lt"/>
              </a:rPr>
              <a:t>2016</a:t>
            </a:r>
          </a:p>
        </p:txBody>
      </p:sp>
      <p:sp>
        <p:nvSpPr>
          <p:cNvPr id="16" name="正方形/長方形 65">
            <a:extLst>
              <a:ext uri="{FF2B5EF4-FFF2-40B4-BE49-F238E27FC236}">
                <a16:creationId xmlns:a16="http://schemas.microsoft.com/office/drawing/2014/main" id="{952CE006-52F4-04D5-A4B7-1FD31AE253EA}"/>
              </a:ext>
            </a:extLst>
          </p:cNvPr>
          <p:cNvSpPr/>
          <p:nvPr>
            <p:custDataLst>
              <p:tags r:id="rId24"/>
            </p:custDataLst>
          </p:nvPr>
        </p:nvSpPr>
        <p:spPr bwMode="gray">
          <a:xfrm>
            <a:off x="6337276" y="2787842"/>
            <a:ext cx="576000" cy="576000"/>
          </a:xfrm>
          <a:prstGeom prst="ellipse">
            <a:avLst/>
          </a:prstGeom>
          <a:gradFill flip="none" rotWithShape="1">
            <a:gsLst>
              <a:gs pos="15000">
                <a:srgbClr val="FF8000"/>
              </a:gs>
              <a:gs pos="100000">
                <a:srgbClr val="D80084"/>
              </a:gs>
            </a:gsLst>
            <a:lin ang="2700000" scaled="0"/>
            <a:tileRect/>
          </a:gradFill>
          <a:ln w="9525" cap="flat">
            <a:noFill/>
            <a:prstDash val="solid"/>
            <a:miter/>
          </a:ln>
        </p:spPr>
        <p:txBody>
          <a:bodyPr wrap="none" lIns="0" tIns="0" rIns="0" bIns="0" rtlCol="0" anchor="ctr">
            <a:noAutofit/>
          </a:bodyPr>
          <a:lstStyle/>
          <a:p>
            <a:pPr algn="ctr" defTabSz="914400">
              <a:lnSpc>
                <a:spcPct val="90000"/>
              </a:lnSpc>
            </a:pPr>
            <a:r>
              <a:rPr lang="en-US" altLang="ja-JP" sz="1400" kern="0" dirty="0">
                <a:latin typeface="+mj-lt"/>
              </a:rPr>
              <a:t>2017</a:t>
            </a:r>
          </a:p>
        </p:txBody>
      </p:sp>
      <p:sp>
        <p:nvSpPr>
          <p:cNvPr id="31" name="正方形/長方形 65">
            <a:extLst>
              <a:ext uri="{FF2B5EF4-FFF2-40B4-BE49-F238E27FC236}">
                <a16:creationId xmlns:a16="http://schemas.microsoft.com/office/drawing/2014/main" id="{41868BA6-6248-9037-E6CD-F36B91845022}"/>
              </a:ext>
            </a:extLst>
          </p:cNvPr>
          <p:cNvSpPr/>
          <p:nvPr>
            <p:custDataLst>
              <p:tags r:id="rId25"/>
            </p:custDataLst>
          </p:nvPr>
        </p:nvSpPr>
        <p:spPr bwMode="gray">
          <a:xfrm>
            <a:off x="6913268" y="2967862"/>
            <a:ext cx="288000" cy="215960"/>
          </a:xfrm>
          <a:prstGeom prst="rect">
            <a:avLst/>
          </a:prstGeom>
          <a:noFill/>
          <a:ln w="9525" cap="flat">
            <a:noFill/>
            <a:prstDash val="solid"/>
            <a:miter/>
          </a:ln>
        </p:spPr>
        <p:txBody>
          <a:bodyPr wrap="none" lIns="0" tIns="0" rIns="0" bIns="72000" rtlCol="0" anchor="ctr">
            <a:noAutofit/>
          </a:bodyPr>
          <a:lstStyle/>
          <a:p>
            <a:pPr algn="ctr" defTabSz="914400">
              <a:lnSpc>
                <a:spcPct val="90000"/>
              </a:lnSpc>
            </a:pPr>
            <a:r>
              <a:rPr lang="en-US" altLang="ja-JP" sz="1400" kern="0" dirty="0">
                <a:latin typeface="+mj-lt"/>
              </a:rPr>
              <a:t>…</a:t>
            </a:r>
          </a:p>
        </p:txBody>
      </p:sp>
      <p:cxnSp>
        <p:nvCxnSpPr>
          <p:cNvPr id="35" name="Gerader Verbinder 34">
            <a:extLst>
              <a:ext uri="{FF2B5EF4-FFF2-40B4-BE49-F238E27FC236}">
                <a16:creationId xmlns:a16="http://schemas.microsoft.com/office/drawing/2014/main" id="{AE41D559-DFB9-C5D1-E96D-CC4B49BB3101}"/>
              </a:ext>
            </a:extLst>
          </p:cNvPr>
          <p:cNvCxnSpPr/>
          <p:nvPr/>
        </p:nvCxnSpPr>
        <p:spPr bwMode="gray">
          <a:xfrm>
            <a:off x="575556" y="3435914"/>
            <a:ext cx="0" cy="612000"/>
          </a:xfrm>
          <a:prstGeom prst="line">
            <a:avLst/>
          </a:prstGeom>
          <a:ln>
            <a:solidFill>
              <a:srgbClr val="6D6E70"/>
            </a:solidFill>
          </a:ln>
        </p:spPr>
        <p:style>
          <a:lnRef idx="1">
            <a:schemeClr val="accent1"/>
          </a:lnRef>
          <a:fillRef idx="0">
            <a:schemeClr val="accent1"/>
          </a:fillRef>
          <a:effectRef idx="0">
            <a:schemeClr val="accent1"/>
          </a:effectRef>
          <a:fontRef idx="minor">
            <a:schemeClr val="tx1"/>
          </a:fontRef>
        </p:style>
      </p:cxnSp>
      <p:cxnSp>
        <p:nvCxnSpPr>
          <p:cNvPr id="3" name="Gerader Verbinder 2">
            <a:extLst>
              <a:ext uri="{FF2B5EF4-FFF2-40B4-BE49-F238E27FC236}">
                <a16:creationId xmlns:a16="http://schemas.microsoft.com/office/drawing/2014/main" id="{41B24C0D-616E-F651-C492-C1837C804BB5}"/>
              </a:ext>
            </a:extLst>
          </p:cNvPr>
          <p:cNvCxnSpPr>
            <a:cxnSpLocks/>
          </p:cNvCxnSpPr>
          <p:nvPr/>
        </p:nvCxnSpPr>
        <p:spPr bwMode="gray">
          <a:xfrm>
            <a:off x="2303708" y="3435914"/>
            <a:ext cx="0" cy="612000"/>
          </a:xfrm>
          <a:prstGeom prst="line">
            <a:avLst/>
          </a:prstGeom>
          <a:ln>
            <a:solidFill>
              <a:srgbClr val="6D6E70"/>
            </a:solidFill>
          </a:ln>
        </p:spPr>
        <p:style>
          <a:lnRef idx="1">
            <a:schemeClr val="accent1"/>
          </a:lnRef>
          <a:fillRef idx="0">
            <a:schemeClr val="accent1"/>
          </a:fillRef>
          <a:effectRef idx="0">
            <a:schemeClr val="accent1"/>
          </a:effectRef>
          <a:fontRef idx="minor">
            <a:schemeClr val="tx1"/>
          </a:fontRef>
        </p:style>
      </p:cxnSp>
      <p:cxnSp>
        <p:nvCxnSpPr>
          <p:cNvPr id="4" name="Gerader Verbinder 3">
            <a:extLst>
              <a:ext uri="{FF2B5EF4-FFF2-40B4-BE49-F238E27FC236}">
                <a16:creationId xmlns:a16="http://schemas.microsoft.com/office/drawing/2014/main" id="{A6FCD6A3-59C2-5494-9DE9-35906898E1B7}"/>
              </a:ext>
            </a:extLst>
          </p:cNvPr>
          <p:cNvCxnSpPr/>
          <p:nvPr/>
        </p:nvCxnSpPr>
        <p:spPr bwMode="gray">
          <a:xfrm>
            <a:off x="4031932" y="3435914"/>
            <a:ext cx="0" cy="612000"/>
          </a:xfrm>
          <a:prstGeom prst="line">
            <a:avLst/>
          </a:prstGeom>
          <a:ln>
            <a:solidFill>
              <a:srgbClr val="6D6E70"/>
            </a:solidFill>
          </a:ln>
        </p:spPr>
        <p:style>
          <a:lnRef idx="1">
            <a:schemeClr val="accent1"/>
          </a:lnRef>
          <a:fillRef idx="0">
            <a:schemeClr val="accent1"/>
          </a:fillRef>
          <a:effectRef idx="0">
            <a:schemeClr val="accent1"/>
          </a:effectRef>
          <a:fontRef idx="minor">
            <a:schemeClr val="tx1"/>
          </a:fontRef>
        </p:style>
      </p:cxnSp>
      <p:cxnSp>
        <p:nvCxnSpPr>
          <p:cNvPr id="32" name="Gerader Verbinder 31">
            <a:extLst>
              <a:ext uri="{FF2B5EF4-FFF2-40B4-BE49-F238E27FC236}">
                <a16:creationId xmlns:a16="http://schemas.microsoft.com/office/drawing/2014/main" id="{56B3CDE9-E929-DFEB-177D-9F5D29F0BDD1}"/>
              </a:ext>
            </a:extLst>
          </p:cNvPr>
          <p:cNvCxnSpPr>
            <a:cxnSpLocks/>
          </p:cNvCxnSpPr>
          <p:nvPr/>
        </p:nvCxnSpPr>
        <p:spPr bwMode="gray">
          <a:xfrm>
            <a:off x="5760132" y="3435914"/>
            <a:ext cx="0" cy="1296000"/>
          </a:xfrm>
          <a:prstGeom prst="line">
            <a:avLst/>
          </a:prstGeom>
          <a:ln>
            <a:solidFill>
              <a:srgbClr val="6D6E70"/>
            </a:solidFill>
          </a:ln>
        </p:spPr>
        <p:style>
          <a:lnRef idx="1">
            <a:schemeClr val="accent1"/>
          </a:lnRef>
          <a:fillRef idx="0">
            <a:schemeClr val="accent1"/>
          </a:fillRef>
          <a:effectRef idx="0">
            <a:schemeClr val="accent1"/>
          </a:effectRef>
          <a:fontRef idx="minor">
            <a:schemeClr val="tx1"/>
          </a:fontRef>
        </p:style>
      </p:cxnSp>
      <p:cxnSp>
        <p:nvCxnSpPr>
          <p:cNvPr id="33" name="Gerader Verbinder 32">
            <a:extLst>
              <a:ext uri="{FF2B5EF4-FFF2-40B4-BE49-F238E27FC236}">
                <a16:creationId xmlns:a16="http://schemas.microsoft.com/office/drawing/2014/main" id="{9E328D04-4403-0E65-5E00-6C36D9FC1E45}"/>
              </a:ext>
            </a:extLst>
          </p:cNvPr>
          <p:cNvCxnSpPr>
            <a:cxnSpLocks/>
          </p:cNvCxnSpPr>
          <p:nvPr/>
        </p:nvCxnSpPr>
        <p:spPr bwMode="gray">
          <a:xfrm>
            <a:off x="7490356" y="3435914"/>
            <a:ext cx="0" cy="612000"/>
          </a:xfrm>
          <a:prstGeom prst="line">
            <a:avLst/>
          </a:prstGeom>
          <a:ln>
            <a:solidFill>
              <a:srgbClr val="6D6E70"/>
            </a:solidFill>
          </a:ln>
        </p:spPr>
        <p:style>
          <a:lnRef idx="1">
            <a:schemeClr val="accent1"/>
          </a:lnRef>
          <a:fillRef idx="0">
            <a:schemeClr val="accent1"/>
          </a:fillRef>
          <a:effectRef idx="0">
            <a:schemeClr val="accent1"/>
          </a:effectRef>
          <a:fontRef idx="minor">
            <a:schemeClr val="tx1"/>
          </a:fontRef>
        </p:style>
      </p:cxnSp>
      <p:cxnSp>
        <p:nvCxnSpPr>
          <p:cNvPr id="34" name="Gerader Verbinder 33">
            <a:extLst>
              <a:ext uri="{FF2B5EF4-FFF2-40B4-BE49-F238E27FC236}">
                <a16:creationId xmlns:a16="http://schemas.microsoft.com/office/drawing/2014/main" id="{EBBAD7F1-C593-2145-DFA0-8D96C2ED1521}"/>
              </a:ext>
            </a:extLst>
          </p:cNvPr>
          <p:cNvCxnSpPr>
            <a:cxnSpLocks/>
          </p:cNvCxnSpPr>
          <p:nvPr/>
        </p:nvCxnSpPr>
        <p:spPr bwMode="gray">
          <a:xfrm>
            <a:off x="3167836" y="1347682"/>
            <a:ext cx="0" cy="1368076"/>
          </a:xfrm>
          <a:prstGeom prst="line">
            <a:avLst/>
          </a:prstGeom>
          <a:ln>
            <a:solidFill>
              <a:srgbClr val="6D6E70"/>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EFCE7F5D-4002-511C-F9E4-D523FEF4D75A}"/>
              </a:ext>
            </a:extLst>
          </p:cNvPr>
          <p:cNvCxnSpPr>
            <a:cxnSpLocks/>
          </p:cNvCxnSpPr>
          <p:nvPr/>
        </p:nvCxnSpPr>
        <p:spPr bwMode="gray">
          <a:xfrm>
            <a:off x="1439644" y="2031758"/>
            <a:ext cx="0" cy="684000"/>
          </a:xfrm>
          <a:prstGeom prst="line">
            <a:avLst/>
          </a:prstGeom>
          <a:ln>
            <a:solidFill>
              <a:srgbClr val="6D6E70"/>
            </a:solidFill>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F946153F-F326-728D-CA4C-EF858EC5CCD4}"/>
              </a:ext>
            </a:extLst>
          </p:cNvPr>
          <p:cNvCxnSpPr>
            <a:cxnSpLocks/>
          </p:cNvCxnSpPr>
          <p:nvPr/>
        </p:nvCxnSpPr>
        <p:spPr bwMode="gray">
          <a:xfrm>
            <a:off x="4896536" y="2031758"/>
            <a:ext cx="0" cy="684000"/>
          </a:xfrm>
          <a:prstGeom prst="line">
            <a:avLst/>
          </a:prstGeom>
          <a:ln>
            <a:solidFill>
              <a:srgbClr val="6D6E70"/>
            </a:solidFill>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CA7A316C-C769-91C6-7819-33E4AE408460}"/>
              </a:ext>
            </a:extLst>
          </p:cNvPr>
          <p:cNvCxnSpPr>
            <a:cxnSpLocks/>
          </p:cNvCxnSpPr>
          <p:nvPr/>
        </p:nvCxnSpPr>
        <p:spPr bwMode="gray">
          <a:xfrm>
            <a:off x="6625236" y="1347682"/>
            <a:ext cx="0" cy="1368076"/>
          </a:xfrm>
          <a:prstGeom prst="line">
            <a:avLst/>
          </a:prstGeom>
          <a:ln>
            <a:solidFill>
              <a:srgbClr val="6D6E70"/>
            </a:solidFill>
          </a:ln>
        </p:spPr>
        <p:style>
          <a:lnRef idx="1">
            <a:schemeClr val="accent1"/>
          </a:lnRef>
          <a:fillRef idx="0">
            <a:schemeClr val="accent1"/>
          </a:fillRef>
          <a:effectRef idx="0">
            <a:schemeClr val="accent1"/>
          </a:effectRef>
          <a:fontRef idx="minor">
            <a:schemeClr val="tx1"/>
          </a:fontRef>
        </p:style>
      </p:cxnSp>
      <p:sp>
        <p:nvSpPr>
          <p:cNvPr id="47" name="Rechteck 46">
            <a:extLst>
              <a:ext uri="{FF2B5EF4-FFF2-40B4-BE49-F238E27FC236}">
                <a16:creationId xmlns:a16="http://schemas.microsoft.com/office/drawing/2014/main" id="{46971DDC-8A87-962D-B5C2-84CFC2F06331}"/>
              </a:ext>
            </a:extLst>
          </p:cNvPr>
          <p:cNvSpPr/>
          <p:nvPr/>
        </p:nvSpPr>
        <p:spPr bwMode="gray">
          <a:xfrm>
            <a:off x="8351912" y="0"/>
            <a:ext cx="792088" cy="2887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mj-lt"/>
              </a:rPr>
              <a:t>V02</a:t>
            </a:r>
          </a:p>
        </p:txBody>
      </p:sp>
    </p:spTree>
    <p:extLst>
      <p:ext uri="{BB962C8B-B14F-4D97-AF65-F5344CB8AC3E}">
        <p14:creationId xmlns:p14="http://schemas.microsoft.com/office/powerpoint/2010/main" val="3648032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E49432-9904-DD77-1A5B-9CC8BA419F1F}"/>
              </a:ext>
            </a:extLst>
          </p:cNvPr>
          <p:cNvSpPr>
            <a:spLocks noGrp="1"/>
          </p:cNvSpPr>
          <p:nvPr>
            <p:ph type="ctrTitle"/>
          </p:nvPr>
        </p:nvSpPr>
        <p:spPr bwMode="gray"/>
        <p:txBody>
          <a:bodyPr/>
          <a:lstStyle/>
          <a:p>
            <a:pPr>
              <a:tabLst>
                <a:tab pos="720000" algn="l"/>
              </a:tabLst>
            </a:pPr>
            <a:r>
              <a:rPr lang="en-US" dirty="0"/>
              <a:t>03 	Intelligent </a:t>
            </a:r>
            <a:br>
              <a:rPr lang="en-US" dirty="0"/>
            </a:br>
            <a:r>
              <a:rPr lang="en-US" dirty="0"/>
              <a:t>	data management</a:t>
            </a:r>
          </a:p>
        </p:txBody>
      </p:sp>
      <p:sp>
        <p:nvSpPr>
          <p:cNvPr id="3" name="Untertitel 2">
            <a:extLst>
              <a:ext uri="{FF2B5EF4-FFF2-40B4-BE49-F238E27FC236}">
                <a16:creationId xmlns:a16="http://schemas.microsoft.com/office/drawing/2014/main" id="{EC748B5E-E27B-697B-380F-5F19E06C8F07}"/>
              </a:ext>
            </a:extLst>
          </p:cNvPr>
          <p:cNvSpPr>
            <a:spLocks noGrp="1"/>
          </p:cNvSpPr>
          <p:nvPr>
            <p:ph type="subTitle" idx="1"/>
          </p:nvPr>
        </p:nvSpPr>
        <p:spPr bwMode="gray"/>
        <p:txBody>
          <a:bodyPr/>
          <a:lstStyle/>
          <a:p>
            <a:endParaRPr lang="en-US" dirty="0"/>
          </a:p>
        </p:txBody>
      </p:sp>
    </p:spTree>
    <p:extLst>
      <p:ext uri="{BB962C8B-B14F-4D97-AF65-F5344CB8AC3E}">
        <p14:creationId xmlns:p14="http://schemas.microsoft.com/office/powerpoint/2010/main" val="2386606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hteck 31">
            <a:extLst>
              <a:ext uri="{FF2B5EF4-FFF2-40B4-BE49-F238E27FC236}">
                <a16:creationId xmlns:a16="http://schemas.microsoft.com/office/drawing/2014/main" id="{0A89340C-520E-58B4-801B-FDB9AAA93381}"/>
              </a:ext>
            </a:extLst>
          </p:cNvPr>
          <p:cNvSpPr/>
          <p:nvPr/>
        </p:nvSpPr>
        <p:spPr bwMode="gray">
          <a:xfrm>
            <a:off x="3240088" y="1203598"/>
            <a:ext cx="1944000" cy="288000"/>
          </a:xfrm>
          <a:prstGeom prst="rect">
            <a:avLst/>
          </a:prstGeom>
          <a:solidFill>
            <a:srgbClr val="EFEFEF"/>
          </a:solidFill>
          <a:ln w="9525" cap="flat" cmpd="sng" algn="ctr">
            <a:noFill/>
            <a:prstDash val="solid"/>
            <a:miter lim="800000"/>
          </a:ln>
          <a:effectLst/>
        </p:spPr>
        <p:txBody>
          <a:bodyPr lIns="288000" rIns="288000" rtlCol="0" anchor="ctr" anchorCtr="0">
            <a:noAutofit/>
          </a:bodyPr>
          <a:lstStyle>
            <a:defPPr>
              <a:defRPr lang="de-DE"/>
            </a:defPPr>
            <a:lvl1pPr marL="0" algn="l" defTabSz="914296" rtl="0" eaLnBrk="1" latinLnBrk="0" hangingPunct="1">
              <a:defRPr sz="1800" kern="1200">
                <a:solidFill>
                  <a:schemeClr val="lt1"/>
                </a:solidFill>
                <a:latin typeface="+mn-lt"/>
                <a:ea typeface="+mn-ea"/>
                <a:cs typeface="+mn-cs"/>
              </a:defRPr>
            </a:lvl1pPr>
            <a:lvl2pPr marL="457148" algn="l" defTabSz="914296" rtl="0" eaLnBrk="1" latinLnBrk="0" hangingPunct="1">
              <a:defRPr sz="1800" kern="1200">
                <a:solidFill>
                  <a:schemeClr val="lt1"/>
                </a:solidFill>
                <a:latin typeface="+mn-lt"/>
                <a:ea typeface="+mn-ea"/>
                <a:cs typeface="+mn-cs"/>
              </a:defRPr>
            </a:lvl2pPr>
            <a:lvl3pPr marL="914296" algn="l" defTabSz="914296" rtl="0" eaLnBrk="1" latinLnBrk="0" hangingPunct="1">
              <a:defRPr sz="1800" kern="1200">
                <a:solidFill>
                  <a:schemeClr val="lt1"/>
                </a:solidFill>
                <a:latin typeface="+mn-lt"/>
                <a:ea typeface="+mn-ea"/>
                <a:cs typeface="+mn-cs"/>
              </a:defRPr>
            </a:lvl3pPr>
            <a:lvl4pPr marL="1371444" algn="l" defTabSz="914296" rtl="0" eaLnBrk="1" latinLnBrk="0" hangingPunct="1">
              <a:defRPr sz="1800" kern="1200">
                <a:solidFill>
                  <a:schemeClr val="lt1"/>
                </a:solidFill>
                <a:latin typeface="+mn-lt"/>
                <a:ea typeface="+mn-ea"/>
                <a:cs typeface="+mn-cs"/>
              </a:defRPr>
            </a:lvl4pPr>
            <a:lvl5pPr marL="1828592" algn="l" defTabSz="914296" rtl="0" eaLnBrk="1" latinLnBrk="0" hangingPunct="1">
              <a:defRPr sz="1800" kern="1200">
                <a:solidFill>
                  <a:schemeClr val="lt1"/>
                </a:solidFill>
                <a:latin typeface="+mn-lt"/>
                <a:ea typeface="+mn-ea"/>
                <a:cs typeface="+mn-cs"/>
              </a:defRPr>
            </a:lvl5pPr>
            <a:lvl6pPr marL="2285740" algn="l" defTabSz="914296" rtl="0" eaLnBrk="1" latinLnBrk="0" hangingPunct="1">
              <a:defRPr sz="1800" kern="1200">
                <a:solidFill>
                  <a:schemeClr val="lt1"/>
                </a:solidFill>
                <a:latin typeface="+mn-lt"/>
                <a:ea typeface="+mn-ea"/>
                <a:cs typeface="+mn-cs"/>
              </a:defRPr>
            </a:lvl6pPr>
            <a:lvl7pPr marL="2742888" algn="l" defTabSz="914296" rtl="0" eaLnBrk="1" latinLnBrk="0" hangingPunct="1">
              <a:defRPr sz="1800" kern="1200">
                <a:solidFill>
                  <a:schemeClr val="lt1"/>
                </a:solidFill>
                <a:latin typeface="+mn-lt"/>
                <a:ea typeface="+mn-ea"/>
                <a:cs typeface="+mn-cs"/>
              </a:defRPr>
            </a:lvl7pPr>
            <a:lvl8pPr marL="3200036" algn="l" defTabSz="914296" rtl="0" eaLnBrk="1" latinLnBrk="0" hangingPunct="1">
              <a:defRPr sz="1800" kern="1200">
                <a:solidFill>
                  <a:schemeClr val="lt1"/>
                </a:solidFill>
                <a:latin typeface="+mn-lt"/>
                <a:ea typeface="+mn-ea"/>
                <a:cs typeface="+mn-cs"/>
              </a:defRPr>
            </a:lvl8pPr>
            <a:lvl9pPr marL="3657184" algn="l" defTabSz="914296" rtl="0" eaLnBrk="1" latinLnBrk="0" hangingPunct="1">
              <a:defRPr sz="1800" kern="1200">
                <a:solidFill>
                  <a:schemeClr val="lt1"/>
                </a:solidFill>
                <a:latin typeface="+mn-lt"/>
                <a:ea typeface="+mn-ea"/>
                <a:cs typeface="+mn-cs"/>
              </a:defRPr>
            </a:lvl9pPr>
          </a:lstStyle>
          <a:p>
            <a:pPr marL="0" marR="0" lvl="0" indent="0" algn="ctr" defTabSz="914296"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ea typeface="+mn-ea"/>
                <a:cs typeface="+mn-cs"/>
              </a:rPr>
              <a:t>Economy</a:t>
            </a:r>
          </a:p>
        </p:txBody>
      </p:sp>
      <p:sp>
        <p:nvSpPr>
          <p:cNvPr id="33" name="Rechteck 32">
            <a:extLst>
              <a:ext uri="{FF2B5EF4-FFF2-40B4-BE49-F238E27FC236}">
                <a16:creationId xmlns:a16="http://schemas.microsoft.com/office/drawing/2014/main" id="{F95FBC71-8440-47AA-DF0B-9C45FE784772}"/>
              </a:ext>
            </a:extLst>
          </p:cNvPr>
          <p:cNvSpPr/>
          <p:nvPr/>
        </p:nvSpPr>
        <p:spPr bwMode="gray">
          <a:xfrm>
            <a:off x="5326380" y="1203598"/>
            <a:ext cx="3528000" cy="288000"/>
          </a:xfrm>
          <a:prstGeom prst="rect">
            <a:avLst/>
          </a:prstGeom>
          <a:solidFill>
            <a:srgbClr val="EFEFEF"/>
          </a:solidFill>
          <a:ln w="9525" cap="flat" cmpd="sng" algn="ctr">
            <a:noFill/>
            <a:prstDash val="solid"/>
            <a:miter lim="800000"/>
          </a:ln>
          <a:effectLst/>
        </p:spPr>
        <p:txBody>
          <a:bodyPr lIns="288000" rIns="288000" rtlCol="0" anchor="ctr" anchorCtr="0">
            <a:noAutofit/>
          </a:bodyPr>
          <a:lstStyle>
            <a:defPPr>
              <a:defRPr lang="de-DE"/>
            </a:defPPr>
            <a:lvl1pPr marL="0" algn="l" defTabSz="914296" rtl="0" eaLnBrk="1" latinLnBrk="0" hangingPunct="1">
              <a:defRPr sz="1800" kern="1200">
                <a:solidFill>
                  <a:schemeClr val="lt1"/>
                </a:solidFill>
                <a:latin typeface="+mn-lt"/>
                <a:ea typeface="+mn-ea"/>
                <a:cs typeface="+mn-cs"/>
              </a:defRPr>
            </a:lvl1pPr>
            <a:lvl2pPr marL="457148" algn="l" defTabSz="914296" rtl="0" eaLnBrk="1" latinLnBrk="0" hangingPunct="1">
              <a:defRPr sz="1800" kern="1200">
                <a:solidFill>
                  <a:schemeClr val="lt1"/>
                </a:solidFill>
                <a:latin typeface="+mn-lt"/>
                <a:ea typeface="+mn-ea"/>
                <a:cs typeface="+mn-cs"/>
              </a:defRPr>
            </a:lvl2pPr>
            <a:lvl3pPr marL="914296" algn="l" defTabSz="914296" rtl="0" eaLnBrk="1" latinLnBrk="0" hangingPunct="1">
              <a:defRPr sz="1800" kern="1200">
                <a:solidFill>
                  <a:schemeClr val="lt1"/>
                </a:solidFill>
                <a:latin typeface="+mn-lt"/>
                <a:ea typeface="+mn-ea"/>
                <a:cs typeface="+mn-cs"/>
              </a:defRPr>
            </a:lvl3pPr>
            <a:lvl4pPr marL="1371444" algn="l" defTabSz="914296" rtl="0" eaLnBrk="1" latinLnBrk="0" hangingPunct="1">
              <a:defRPr sz="1800" kern="1200">
                <a:solidFill>
                  <a:schemeClr val="lt1"/>
                </a:solidFill>
                <a:latin typeface="+mn-lt"/>
                <a:ea typeface="+mn-ea"/>
                <a:cs typeface="+mn-cs"/>
              </a:defRPr>
            </a:lvl4pPr>
            <a:lvl5pPr marL="1828592" algn="l" defTabSz="914296" rtl="0" eaLnBrk="1" latinLnBrk="0" hangingPunct="1">
              <a:defRPr sz="1800" kern="1200">
                <a:solidFill>
                  <a:schemeClr val="lt1"/>
                </a:solidFill>
                <a:latin typeface="+mn-lt"/>
                <a:ea typeface="+mn-ea"/>
                <a:cs typeface="+mn-cs"/>
              </a:defRPr>
            </a:lvl5pPr>
            <a:lvl6pPr marL="2285740" algn="l" defTabSz="914296" rtl="0" eaLnBrk="1" latinLnBrk="0" hangingPunct="1">
              <a:defRPr sz="1800" kern="1200">
                <a:solidFill>
                  <a:schemeClr val="lt1"/>
                </a:solidFill>
                <a:latin typeface="+mn-lt"/>
                <a:ea typeface="+mn-ea"/>
                <a:cs typeface="+mn-cs"/>
              </a:defRPr>
            </a:lvl6pPr>
            <a:lvl7pPr marL="2742888" algn="l" defTabSz="914296" rtl="0" eaLnBrk="1" latinLnBrk="0" hangingPunct="1">
              <a:defRPr sz="1800" kern="1200">
                <a:solidFill>
                  <a:schemeClr val="lt1"/>
                </a:solidFill>
                <a:latin typeface="+mn-lt"/>
                <a:ea typeface="+mn-ea"/>
                <a:cs typeface="+mn-cs"/>
              </a:defRPr>
            </a:lvl7pPr>
            <a:lvl8pPr marL="3200036" algn="l" defTabSz="914296" rtl="0" eaLnBrk="1" latinLnBrk="0" hangingPunct="1">
              <a:defRPr sz="1800" kern="1200">
                <a:solidFill>
                  <a:schemeClr val="lt1"/>
                </a:solidFill>
                <a:latin typeface="+mn-lt"/>
                <a:ea typeface="+mn-ea"/>
                <a:cs typeface="+mn-cs"/>
              </a:defRPr>
            </a:lvl8pPr>
            <a:lvl9pPr marL="3657184" algn="l" defTabSz="914296" rtl="0" eaLnBrk="1" latinLnBrk="0" hangingPunct="1">
              <a:defRPr sz="1800" kern="1200">
                <a:solidFill>
                  <a:schemeClr val="lt1"/>
                </a:solidFill>
                <a:latin typeface="+mn-lt"/>
                <a:ea typeface="+mn-ea"/>
                <a:cs typeface="+mn-cs"/>
              </a:defRPr>
            </a:lvl9pPr>
          </a:lstStyle>
          <a:p>
            <a:pPr marL="0" marR="0" lvl="0" indent="0" algn="ctr" defTabSz="914296"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ea typeface="+mn-ea"/>
                <a:cs typeface="+mn-cs"/>
              </a:rPr>
              <a:t>Entry systems</a:t>
            </a:r>
          </a:p>
        </p:txBody>
      </p:sp>
      <p:sp>
        <p:nvSpPr>
          <p:cNvPr id="14" name="Rechteck 13">
            <a:extLst>
              <a:ext uri="{FF2B5EF4-FFF2-40B4-BE49-F238E27FC236}">
                <a16:creationId xmlns:a16="http://schemas.microsoft.com/office/drawing/2014/main" id="{8645341B-722B-CC40-4B32-5997466408FC}"/>
              </a:ext>
            </a:extLst>
          </p:cNvPr>
          <p:cNvSpPr/>
          <p:nvPr/>
        </p:nvSpPr>
        <p:spPr bwMode="gray">
          <a:xfrm>
            <a:off x="287337" y="1203598"/>
            <a:ext cx="2592387" cy="288000"/>
          </a:xfrm>
          <a:prstGeom prst="rect">
            <a:avLst/>
          </a:prstGeom>
          <a:solidFill>
            <a:srgbClr val="EFEFEF"/>
          </a:solidFill>
          <a:ln w="9525" cap="flat" cmpd="sng" algn="ctr">
            <a:noFill/>
            <a:prstDash val="solid"/>
            <a:miter lim="800000"/>
          </a:ln>
          <a:effectLst/>
        </p:spPr>
        <p:txBody>
          <a:bodyPr lIns="288000" rIns="288000" rtlCol="0" anchor="ctr" anchorCtr="0">
            <a:noAutofit/>
          </a:bodyPr>
          <a:lstStyle>
            <a:defPPr>
              <a:defRPr lang="de-DE"/>
            </a:defPPr>
            <a:lvl1pPr marL="0" algn="l" defTabSz="914296" rtl="0" eaLnBrk="1" latinLnBrk="0" hangingPunct="1">
              <a:defRPr sz="1800" kern="1200">
                <a:solidFill>
                  <a:schemeClr val="lt1"/>
                </a:solidFill>
                <a:latin typeface="+mn-lt"/>
                <a:ea typeface="+mn-ea"/>
                <a:cs typeface="+mn-cs"/>
              </a:defRPr>
            </a:lvl1pPr>
            <a:lvl2pPr marL="457148" algn="l" defTabSz="914296" rtl="0" eaLnBrk="1" latinLnBrk="0" hangingPunct="1">
              <a:defRPr sz="1800" kern="1200">
                <a:solidFill>
                  <a:schemeClr val="lt1"/>
                </a:solidFill>
                <a:latin typeface="+mn-lt"/>
                <a:ea typeface="+mn-ea"/>
                <a:cs typeface="+mn-cs"/>
              </a:defRPr>
            </a:lvl2pPr>
            <a:lvl3pPr marL="914296" algn="l" defTabSz="914296" rtl="0" eaLnBrk="1" latinLnBrk="0" hangingPunct="1">
              <a:defRPr sz="1800" kern="1200">
                <a:solidFill>
                  <a:schemeClr val="lt1"/>
                </a:solidFill>
                <a:latin typeface="+mn-lt"/>
                <a:ea typeface="+mn-ea"/>
                <a:cs typeface="+mn-cs"/>
              </a:defRPr>
            </a:lvl3pPr>
            <a:lvl4pPr marL="1371444" algn="l" defTabSz="914296" rtl="0" eaLnBrk="1" latinLnBrk="0" hangingPunct="1">
              <a:defRPr sz="1800" kern="1200">
                <a:solidFill>
                  <a:schemeClr val="lt1"/>
                </a:solidFill>
                <a:latin typeface="+mn-lt"/>
                <a:ea typeface="+mn-ea"/>
                <a:cs typeface="+mn-cs"/>
              </a:defRPr>
            </a:lvl4pPr>
            <a:lvl5pPr marL="1828592" algn="l" defTabSz="914296" rtl="0" eaLnBrk="1" latinLnBrk="0" hangingPunct="1">
              <a:defRPr sz="1800" kern="1200">
                <a:solidFill>
                  <a:schemeClr val="lt1"/>
                </a:solidFill>
                <a:latin typeface="+mn-lt"/>
                <a:ea typeface="+mn-ea"/>
                <a:cs typeface="+mn-cs"/>
              </a:defRPr>
            </a:lvl5pPr>
            <a:lvl6pPr marL="2285740" algn="l" defTabSz="914296" rtl="0" eaLnBrk="1" latinLnBrk="0" hangingPunct="1">
              <a:defRPr sz="1800" kern="1200">
                <a:solidFill>
                  <a:schemeClr val="lt1"/>
                </a:solidFill>
                <a:latin typeface="+mn-lt"/>
                <a:ea typeface="+mn-ea"/>
                <a:cs typeface="+mn-cs"/>
              </a:defRPr>
            </a:lvl6pPr>
            <a:lvl7pPr marL="2742888" algn="l" defTabSz="914296" rtl="0" eaLnBrk="1" latinLnBrk="0" hangingPunct="1">
              <a:defRPr sz="1800" kern="1200">
                <a:solidFill>
                  <a:schemeClr val="lt1"/>
                </a:solidFill>
                <a:latin typeface="+mn-lt"/>
                <a:ea typeface="+mn-ea"/>
                <a:cs typeface="+mn-cs"/>
              </a:defRPr>
            </a:lvl7pPr>
            <a:lvl8pPr marL="3200036" algn="l" defTabSz="914296" rtl="0" eaLnBrk="1" latinLnBrk="0" hangingPunct="1">
              <a:defRPr sz="1800" kern="1200">
                <a:solidFill>
                  <a:schemeClr val="lt1"/>
                </a:solidFill>
                <a:latin typeface="+mn-lt"/>
                <a:ea typeface="+mn-ea"/>
                <a:cs typeface="+mn-cs"/>
              </a:defRPr>
            </a:lvl8pPr>
            <a:lvl9pPr marL="3657184" algn="l" defTabSz="914296" rtl="0" eaLnBrk="1" latinLnBrk="0" hangingPunct="1">
              <a:defRPr sz="1800" kern="1200">
                <a:solidFill>
                  <a:schemeClr val="lt1"/>
                </a:solidFill>
                <a:latin typeface="+mn-lt"/>
                <a:ea typeface="+mn-ea"/>
                <a:cs typeface="+mn-cs"/>
              </a:defRPr>
            </a:lvl9pPr>
          </a:lstStyle>
          <a:p>
            <a:pPr marL="0" marR="0" lvl="0" indent="0" algn="ctr" defTabSz="914296"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ea typeface="+mn-ea"/>
                <a:cs typeface="+mn-cs"/>
              </a:rPr>
              <a:t>Entry systems</a:t>
            </a:r>
          </a:p>
        </p:txBody>
      </p:sp>
      <p:sp>
        <p:nvSpPr>
          <p:cNvPr id="2" name="Titel 1">
            <a:extLst>
              <a:ext uri="{FF2B5EF4-FFF2-40B4-BE49-F238E27FC236}">
                <a16:creationId xmlns:a16="http://schemas.microsoft.com/office/drawing/2014/main" id="{BCD3932D-410A-A433-9FF0-0A50C1E25DB1}"/>
              </a:ext>
            </a:extLst>
          </p:cNvPr>
          <p:cNvSpPr>
            <a:spLocks noGrp="1"/>
          </p:cNvSpPr>
          <p:nvPr>
            <p:ph type="title"/>
          </p:nvPr>
        </p:nvSpPr>
        <p:spPr bwMode="gray"/>
        <p:txBody>
          <a:bodyPr/>
          <a:lstStyle/>
          <a:p>
            <a:r>
              <a:rPr lang="en-US" dirty="0"/>
              <a:t>Fujitsu ETERNUS AF and ETERNUS DX </a:t>
            </a:r>
          </a:p>
        </p:txBody>
      </p:sp>
      <p:cxnSp>
        <p:nvCxnSpPr>
          <p:cNvPr id="4" name="Gerader Verbinder 3">
            <a:extLst>
              <a:ext uri="{FF2B5EF4-FFF2-40B4-BE49-F238E27FC236}">
                <a16:creationId xmlns:a16="http://schemas.microsoft.com/office/drawing/2014/main" id="{292EC695-8E33-90F5-F5CE-99A2D2BCEDC4}"/>
              </a:ext>
            </a:extLst>
          </p:cNvPr>
          <p:cNvCxnSpPr>
            <a:cxnSpLocks/>
          </p:cNvCxnSpPr>
          <p:nvPr>
            <p:custDataLst>
              <p:tags r:id="rId1"/>
            </p:custDataLst>
          </p:nvPr>
        </p:nvCxnSpPr>
        <p:spPr bwMode="gray">
          <a:xfrm>
            <a:off x="287524" y="1203598"/>
            <a:ext cx="2592000" cy="0"/>
          </a:xfrm>
          <a:prstGeom prst="line">
            <a:avLst/>
          </a:prstGeom>
          <a:noFill/>
          <a:ln w="6350" cap="rnd" cmpd="sng" algn="ctr">
            <a:solidFill>
              <a:srgbClr val="6D6E70"/>
            </a:solidFill>
            <a:prstDash val="solid"/>
            <a:miter lim="800000"/>
          </a:ln>
          <a:effectLst/>
        </p:spPr>
      </p:cxnSp>
      <p:sp>
        <p:nvSpPr>
          <p:cNvPr id="5" name="角丸四角形 2">
            <a:extLst>
              <a:ext uri="{FF2B5EF4-FFF2-40B4-BE49-F238E27FC236}">
                <a16:creationId xmlns:a16="http://schemas.microsoft.com/office/drawing/2014/main" id="{053C540C-9879-BB81-1618-E90398B62625}"/>
              </a:ext>
            </a:extLst>
          </p:cNvPr>
          <p:cNvSpPr/>
          <p:nvPr>
            <p:custDataLst>
              <p:tags r:id="rId2"/>
            </p:custDataLst>
          </p:nvPr>
        </p:nvSpPr>
        <p:spPr bwMode="gray">
          <a:xfrm>
            <a:off x="287640" y="2139718"/>
            <a:ext cx="1044000" cy="144000"/>
          </a:xfrm>
          <a:prstGeom prst="rect">
            <a:avLst/>
          </a:prstGeom>
          <a:noFill/>
          <a:ln w="12700"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1" lang="en-US" sz="1000" b="0" i="0" u="none" strike="noStrike" kern="1200" cap="none" spc="0" normalizeH="0" baseline="0" noProof="0" dirty="0">
                <a:ln>
                  <a:noFill/>
                </a:ln>
                <a:solidFill>
                  <a:srgbClr val="000000"/>
                </a:solidFill>
                <a:effectLst/>
                <a:uLnTx/>
                <a:uFillTx/>
                <a:latin typeface="Fujitsu Infinity Pro"/>
                <a:ea typeface="Meiryo UI" panose="020B0604030504040204" pitchFamily="50" charset="-128"/>
                <a:cs typeface="Meiryo UI" panose="020B0604030504040204" pitchFamily="50" charset="-128"/>
              </a:rPr>
              <a:t>AF150</a:t>
            </a:r>
          </a:p>
        </p:txBody>
      </p:sp>
      <p:sp>
        <p:nvSpPr>
          <p:cNvPr id="6" name="Rechteck 59">
            <a:extLst>
              <a:ext uri="{FF2B5EF4-FFF2-40B4-BE49-F238E27FC236}">
                <a16:creationId xmlns:a16="http://schemas.microsoft.com/office/drawing/2014/main" id="{BC4DC0E9-EC0B-48E7-B5E1-96AA291E4C22}"/>
              </a:ext>
            </a:extLst>
          </p:cNvPr>
          <p:cNvSpPr/>
          <p:nvPr>
            <p:custDataLst>
              <p:tags r:id="rId3"/>
            </p:custDataLst>
          </p:nvPr>
        </p:nvSpPr>
        <p:spPr bwMode="gray">
          <a:xfrm>
            <a:off x="287524" y="915598"/>
            <a:ext cx="2592000" cy="216000"/>
          </a:xfrm>
          <a:prstGeom prst="rect">
            <a:avLst/>
          </a:prstGeom>
          <a:noFill/>
          <a:ln w="9525" cap="flat" cmpd="sng" algn="ctr">
            <a:noFill/>
            <a:prstDash val="solid"/>
            <a:miter lim="800000"/>
          </a:ln>
          <a:effectLst/>
        </p:spPr>
        <p:txBody>
          <a:bodyPr wrap="square" lIns="0" tIns="0" rIns="0" bIns="0" rtlCol="0" anchor="b"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Fujitsu Infinity Pro Bold" pitchFamily="2" charset="0"/>
                <a:ea typeface="+mn-ea"/>
                <a:cs typeface="+mn-cs"/>
              </a:rPr>
              <a:t>ETERNUS AF all-flash arrays</a:t>
            </a:r>
          </a:p>
        </p:txBody>
      </p:sp>
      <p:sp>
        <p:nvSpPr>
          <p:cNvPr id="7" name="Rechteck 6">
            <a:extLst>
              <a:ext uri="{FF2B5EF4-FFF2-40B4-BE49-F238E27FC236}">
                <a16:creationId xmlns:a16="http://schemas.microsoft.com/office/drawing/2014/main" id="{28F12C86-5D37-C415-A898-B67B3E8A49EC}"/>
              </a:ext>
            </a:extLst>
          </p:cNvPr>
          <p:cNvSpPr/>
          <p:nvPr/>
        </p:nvSpPr>
        <p:spPr bwMode="gray">
          <a:xfrm>
            <a:off x="-1" y="4299990"/>
            <a:ext cx="9144001" cy="432000"/>
          </a:xfrm>
          <a:prstGeom prst="rect">
            <a:avLst/>
          </a:prstGeom>
          <a:solidFill>
            <a:srgbClr val="EFEFEF"/>
          </a:solidFill>
          <a:ln w="9525" cap="flat" cmpd="sng" algn="ctr">
            <a:noFill/>
            <a:prstDash val="solid"/>
            <a:miter lim="800000"/>
          </a:ln>
          <a:effectLst/>
        </p:spPr>
        <p:txBody>
          <a:bodyPr lIns="288000" rIns="288000" rtlCol="0" anchor="ctr" anchorCtr="0">
            <a:noAutofit/>
          </a:bodyPr>
          <a:lstStyle>
            <a:defPPr>
              <a:defRPr lang="de-DE"/>
            </a:defPPr>
            <a:lvl1pPr marL="0" algn="l" defTabSz="914296" rtl="0" eaLnBrk="1" latinLnBrk="0" hangingPunct="1">
              <a:defRPr sz="1800" kern="1200">
                <a:solidFill>
                  <a:schemeClr val="lt1"/>
                </a:solidFill>
                <a:latin typeface="+mn-lt"/>
                <a:ea typeface="+mn-ea"/>
                <a:cs typeface="+mn-cs"/>
              </a:defRPr>
            </a:lvl1pPr>
            <a:lvl2pPr marL="457148" algn="l" defTabSz="914296" rtl="0" eaLnBrk="1" latinLnBrk="0" hangingPunct="1">
              <a:defRPr sz="1800" kern="1200">
                <a:solidFill>
                  <a:schemeClr val="lt1"/>
                </a:solidFill>
                <a:latin typeface="+mn-lt"/>
                <a:ea typeface="+mn-ea"/>
                <a:cs typeface="+mn-cs"/>
              </a:defRPr>
            </a:lvl2pPr>
            <a:lvl3pPr marL="914296" algn="l" defTabSz="914296" rtl="0" eaLnBrk="1" latinLnBrk="0" hangingPunct="1">
              <a:defRPr sz="1800" kern="1200">
                <a:solidFill>
                  <a:schemeClr val="lt1"/>
                </a:solidFill>
                <a:latin typeface="+mn-lt"/>
                <a:ea typeface="+mn-ea"/>
                <a:cs typeface="+mn-cs"/>
              </a:defRPr>
            </a:lvl3pPr>
            <a:lvl4pPr marL="1371444" algn="l" defTabSz="914296" rtl="0" eaLnBrk="1" latinLnBrk="0" hangingPunct="1">
              <a:defRPr sz="1800" kern="1200">
                <a:solidFill>
                  <a:schemeClr val="lt1"/>
                </a:solidFill>
                <a:latin typeface="+mn-lt"/>
                <a:ea typeface="+mn-ea"/>
                <a:cs typeface="+mn-cs"/>
              </a:defRPr>
            </a:lvl4pPr>
            <a:lvl5pPr marL="1828592" algn="l" defTabSz="914296" rtl="0" eaLnBrk="1" latinLnBrk="0" hangingPunct="1">
              <a:defRPr sz="1800" kern="1200">
                <a:solidFill>
                  <a:schemeClr val="lt1"/>
                </a:solidFill>
                <a:latin typeface="+mn-lt"/>
                <a:ea typeface="+mn-ea"/>
                <a:cs typeface="+mn-cs"/>
              </a:defRPr>
            </a:lvl5pPr>
            <a:lvl6pPr marL="2285740" algn="l" defTabSz="914296" rtl="0" eaLnBrk="1" latinLnBrk="0" hangingPunct="1">
              <a:defRPr sz="1800" kern="1200">
                <a:solidFill>
                  <a:schemeClr val="lt1"/>
                </a:solidFill>
                <a:latin typeface="+mn-lt"/>
                <a:ea typeface="+mn-ea"/>
                <a:cs typeface="+mn-cs"/>
              </a:defRPr>
            </a:lvl6pPr>
            <a:lvl7pPr marL="2742888" algn="l" defTabSz="914296" rtl="0" eaLnBrk="1" latinLnBrk="0" hangingPunct="1">
              <a:defRPr sz="1800" kern="1200">
                <a:solidFill>
                  <a:schemeClr val="lt1"/>
                </a:solidFill>
                <a:latin typeface="+mn-lt"/>
                <a:ea typeface="+mn-ea"/>
                <a:cs typeface="+mn-cs"/>
              </a:defRPr>
            </a:lvl7pPr>
            <a:lvl8pPr marL="3200036" algn="l" defTabSz="914296" rtl="0" eaLnBrk="1" latinLnBrk="0" hangingPunct="1">
              <a:defRPr sz="1800" kern="1200">
                <a:solidFill>
                  <a:schemeClr val="lt1"/>
                </a:solidFill>
                <a:latin typeface="+mn-lt"/>
                <a:ea typeface="+mn-ea"/>
                <a:cs typeface="+mn-cs"/>
              </a:defRPr>
            </a:lvl8pPr>
            <a:lvl9pPr marL="3657184" algn="l" defTabSz="914296" rtl="0" eaLnBrk="1" latinLnBrk="0" hangingPunct="1">
              <a:defRPr sz="1800" kern="1200">
                <a:solidFill>
                  <a:schemeClr val="lt1"/>
                </a:solidFill>
                <a:latin typeface="+mn-lt"/>
                <a:ea typeface="+mn-ea"/>
                <a:cs typeface="+mn-cs"/>
              </a:defRPr>
            </a:lvl9pPr>
          </a:lstStyle>
          <a:p>
            <a:pPr marL="0" marR="0" lvl="0" indent="0" algn="ctr" defTabSz="914296"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Fujitsu Infinity Pro Bold"/>
                <a:ea typeface="+mn-ea"/>
                <a:cs typeface="+mn-cs"/>
              </a:rPr>
              <a:t>ETERNUS SF storage management </a:t>
            </a:r>
          </a:p>
        </p:txBody>
      </p:sp>
      <p:cxnSp>
        <p:nvCxnSpPr>
          <p:cNvPr id="12" name="Gerader Verbinder 11">
            <a:extLst>
              <a:ext uri="{FF2B5EF4-FFF2-40B4-BE49-F238E27FC236}">
                <a16:creationId xmlns:a16="http://schemas.microsoft.com/office/drawing/2014/main" id="{54AD97A2-0E7D-A1D5-1B1E-A9B219F0BC56}"/>
              </a:ext>
            </a:extLst>
          </p:cNvPr>
          <p:cNvCxnSpPr>
            <a:cxnSpLocks/>
          </p:cNvCxnSpPr>
          <p:nvPr>
            <p:custDataLst>
              <p:tags r:id="rId4"/>
            </p:custDataLst>
          </p:nvPr>
        </p:nvCxnSpPr>
        <p:spPr bwMode="gray">
          <a:xfrm>
            <a:off x="3240088" y="1203598"/>
            <a:ext cx="5616000" cy="0"/>
          </a:xfrm>
          <a:prstGeom prst="line">
            <a:avLst/>
          </a:prstGeom>
          <a:noFill/>
          <a:ln w="6350" cap="rnd" cmpd="sng" algn="ctr">
            <a:solidFill>
              <a:srgbClr val="6D6E70"/>
            </a:solidFill>
            <a:prstDash val="solid"/>
            <a:miter lim="800000"/>
          </a:ln>
          <a:effectLst/>
        </p:spPr>
      </p:cxnSp>
      <p:sp>
        <p:nvSpPr>
          <p:cNvPr id="13" name="Rechteck 59">
            <a:extLst>
              <a:ext uri="{FF2B5EF4-FFF2-40B4-BE49-F238E27FC236}">
                <a16:creationId xmlns:a16="http://schemas.microsoft.com/office/drawing/2014/main" id="{88B244F8-D64C-B5B4-461D-5CB77D10A05F}"/>
              </a:ext>
            </a:extLst>
          </p:cNvPr>
          <p:cNvSpPr/>
          <p:nvPr>
            <p:custDataLst>
              <p:tags r:id="rId5"/>
            </p:custDataLst>
          </p:nvPr>
        </p:nvSpPr>
        <p:spPr bwMode="gray">
          <a:xfrm>
            <a:off x="3240088" y="915598"/>
            <a:ext cx="5616000" cy="216000"/>
          </a:xfrm>
          <a:prstGeom prst="rect">
            <a:avLst/>
          </a:prstGeom>
          <a:noFill/>
          <a:ln w="9525" cap="flat" cmpd="sng" algn="ctr">
            <a:noFill/>
            <a:prstDash val="solid"/>
            <a:miter lim="800000"/>
          </a:ln>
          <a:effectLst/>
        </p:spPr>
        <p:txBody>
          <a:bodyPr wrap="square" lIns="0" tIns="0" rIns="0" bIns="0" rtlCol="0" anchor="b"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Fujitsu Infinity Pro Bold" pitchFamily="2" charset="0"/>
                <a:ea typeface="+mn-ea"/>
                <a:cs typeface="+mn-cs"/>
              </a:rPr>
              <a:t>ETERNUS DX hybrid storage arrays</a:t>
            </a:r>
          </a:p>
        </p:txBody>
      </p:sp>
      <p:sp>
        <p:nvSpPr>
          <p:cNvPr id="25" name="角丸四角形 2">
            <a:extLst>
              <a:ext uri="{FF2B5EF4-FFF2-40B4-BE49-F238E27FC236}">
                <a16:creationId xmlns:a16="http://schemas.microsoft.com/office/drawing/2014/main" id="{BC6EC5F9-5A94-D01B-BA57-B91A9920A453}"/>
              </a:ext>
            </a:extLst>
          </p:cNvPr>
          <p:cNvSpPr/>
          <p:nvPr>
            <p:custDataLst>
              <p:tags r:id="rId6"/>
            </p:custDataLst>
          </p:nvPr>
        </p:nvSpPr>
        <p:spPr bwMode="gray">
          <a:xfrm>
            <a:off x="1835696" y="2139718"/>
            <a:ext cx="1044000" cy="144000"/>
          </a:xfrm>
          <a:prstGeom prst="rect">
            <a:avLst/>
          </a:prstGeom>
          <a:noFill/>
          <a:ln w="12700"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1" lang="en-US" sz="1000" b="0" i="0" u="none" strike="noStrike" kern="1200" cap="none" spc="0" normalizeH="0" baseline="0" noProof="0" dirty="0">
                <a:ln>
                  <a:noFill/>
                </a:ln>
                <a:solidFill>
                  <a:srgbClr val="000000"/>
                </a:solidFill>
                <a:effectLst/>
                <a:uLnTx/>
                <a:uFillTx/>
                <a:latin typeface="Fujitsu Infinity Pro"/>
                <a:ea typeface="Meiryo UI" panose="020B0604030504040204" pitchFamily="50" charset="-128"/>
                <a:cs typeface="Meiryo UI" panose="020B0604030504040204" pitchFamily="50" charset="-128"/>
              </a:rPr>
              <a:t>AF250</a:t>
            </a:r>
          </a:p>
        </p:txBody>
      </p:sp>
      <p:sp>
        <p:nvSpPr>
          <p:cNvPr id="26" name="Rechteck 25">
            <a:extLst>
              <a:ext uri="{FF2B5EF4-FFF2-40B4-BE49-F238E27FC236}">
                <a16:creationId xmlns:a16="http://schemas.microsoft.com/office/drawing/2014/main" id="{C4039177-6D6A-11C9-50ED-E237A02B1EDA}"/>
              </a:ext>
            </a:extLst>
          </p:cNvPr>
          <p:cNvSpPr/>
          <p:nvPr/>
        </p:nvSpPr>
        <p:spPr bwMode="gray">
          <a:xfrm>
            <a:off x="287337" y="2571750"/>
            <a:ext cx="2592387" cy="288000"/>
          </a:xfrm>
          <a:prstGeom prst="rect">
            <a:avLst/>
          </a:prstGeom>
          <a:solidFill>
            <a:srgbClr val="EFEFEF"/>
          </a:solidFill>
          <a:ln w="9525" cap="flat" cmpd="sng" algn="ctr">
            <a:noFill/>
            <a:prstDash val="solid"/>
            <a:miter lim="800000"/>
          </a:ln>
          <a:effectLst/>
        </p:spPr>
        <p:txBody>
          <a:bodyPr lIns="288000" rIns="288000" rtlCol="0" anchor="ctr" anchorCtr="0">
            <a:noAutofit/>
          </a:bodyPr>
          <a:lstStyle>
            <a:defPPr>
              <a:defRPr lang="de-DE"/>
            </a:defPPr>
            <a:lvl1pPr marL="0" algn="l" defTabSz="914296" rtl="0" eaLnBrk="1" latinLnBrk="0" hangingPunct="1">
              <a:defRPr sz="1800" kern="1200">
                <a:solidFill>
                  <a:schemeClr val="lt1"/>
                </a:solidFill>
                <a:latin typeface="+mn-lt"/>
                <a:ea typeface="+mn-ea"/>
                <a:cs typeface="+mn-cs"/>
              </a:defRPr>
            </a:lvl1pPr>
            <a:lvl2pPr marL="457148" algn="l" defTabSz="914296" rtl="0" eaLnBrk="1" latinLnBrk="0" hangingPunct="1">
              <a:defRPr sz="1800" kern="1200">
                <a:solidFill>
                  <a:schemeClr val="lt1"/>
                </a:solidFill>
                <a:latin typeface="+mn-lt"/>
                <a:ea typeface="+mn-ea"/>
                <a:cs typeface="+mn-cs"/>
              </a:defRPr>
            </a:lvl2pPr>
            <a:lvl3pPr marL="914296" algn="l" defTabSz="914296" rtl="0" eaLnBrk="1" latinLnBrk="0" hangingPunct="1">
              <a:defRPr sz="1800" kern="1200">
                <a:solidFill>
                  <a:schemeClr val="lt1"/>
                </a:solidFill>
                <a:latin typeface="+mn-lt"/>
                <a:ea typeface="+mn-ea"/>
                <a:cs typeface="+mn-cs"/>
              </a:defRPr>
            </a:lvl3pPr>
            <a:lvl4pPr marL="1371444" algn="l" defTabSz="914296" rtl="0" eaLnBrk="1" latinLnBrk="0" hangingPunct="1">
              <a:defRPr sz="1800" kern="1200">
                <a:solidFill>
                  <a:schemeClr val="lt1"/>
                </a:solidFill>
                <a:latin typeface="+mn-lt"/>
                <a:ea typeface="+mn-ea"/>
                <a:cs typeface="+mn-cs"/>
              </a:defRPr>
            </a:lvl4pPr>
            <a:lvl5pPr marL="1828592" algn="l" defTabSz="914296" rtl="0" eaLnBrk="1" latinLnBrk="0" hangingPunct="1">
              <a:defRPr sz="1800" kern="1200">
                <a:solidFill>
                  <a:schemeClr val="lt1"/>
                </a:solidFill>
                <a:latin typeface="+mn-lt"/>
                <a:ea typeface="+mn-ea"/>
                <a:cs typeface="+mn-cs"/>
              </a:defRPr>
            </a:lvl5pPr>
            <a:lvl6pPr marL="2285740" algn="l" defTabSz="914296" rtl="0" eaLnBrk="1" latinLnBrk="0" hangingPunct="1">
              <a:defRPr sz="1800" kern="1200">
                <a:solidFill>
                  <a:schemeClr val="lt1"/>
                </a:solidFill>
                <a:latin typeface="+mn-lt"/>
                <a:ea typeface="+mn-ea"/>
                <a:cs typeface="+mn-cs"/>
              </a:defRPr>
            </a:lvl6pPr>
            <a:lvl7pPr marL="2742888" algn="l" defTabSz="914296" rtl="0" eaLnBrk="1" latinLnBrk="0" hangingPunct="1">
              <a:defRPr sz="1800" kern="1200">
                <a:solidFill>
                  <a:schemeClr val="lt1"/>
                </a:solidFill>
                <a:latin typeface="+mn-lt"/>
                <a:ea typeface="+mn-ea"/>
                <a:cs typeface="+mn-cs"/>
              </a:defRPr>
            </a:lvl7pPr>
            <a:lvl8pPr marL="3200036" algn="l" defTabSz="914296" rtl="0" eaLnBrk="1" latinLnBrk="0" hangingPunct="1">
              <a:defRPr sz="1800" kern="1200">
                <a:solidFill>
                  <a:schemeClr val="lt1"/>
                </a:solidFill>
                <a:latin typeface="+mn-lt"/>
                <a:ea typeface="+mn-ea"/>
                <a:cs typeface="+mn-cs"/>
              </a:defRPr>
            </a:lvl8pPr>
            <a:lvl9pPr marL="3657184" algn="l" defTabSz="914296" rtl="0" eaLnBrk="1" latinLnBrk="0" hangingPunct="1">
              <a:defRPr sz="1800" kern="1200">
                <a:solidFill>
                  <a:schemeClr val="lt1"/>
                </a:solidFill>
                <a:latin typeface="+mn-lt"/>
                <a:ea typeface="+mn-ea"/>
                <a:cs typeface="+mn-cs"/>
              </a:defRPr>
            </a:lvl9pPr>
          </a:lstStyle>
          <a:p>
            <a:pPr marL="0" marR="0" lvl="0" indent="0" algn="ctr" defTabSz="914296"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ea typeface="+mn-ea"/>
                <a:cs typeface="+mn-cs"/>
              </a:rPr>
              <a:t>Midrange systems</a:t>
            </a:r>
          </a:p>
        </p:txBody>
      </p:sp>
      <p:sp>
        <p:nvSpPr>
          <p:cNvPr id="30" name="角丸四角形 2">
            <a:extLst>
              <a:ext uri="{FF2B5EF4-FFF2-40B4-BE49-F238E27FC236}">
                <a16:creationId xmlns:a16="http://schemas.microsoft.com/office/drawing/2014/main" id="{EAE2F419-B786-D194-7203-83E0A93B59AE}"/>
              </a:ext>
            </a:extLst>
          </p:cNvPr>
          <p:cNvSpPr/>
          <p:nvPr>
            <p:custDataLst>
              <p:tags r:id="rId7"/>
            </p:custDataLst>
          </p:nvPr>
        </p:nvSpPr>
        <p:spPr bwMode="gray">
          <a:xfrm>
            <a:off x="287639" y="3975922"/>
            <a:ext cx="2592085" cy="144000"/>
          </a:xfrm>
          <a:prstGeom prst="rect">
            <a:avLst/>
          </a:prstGeom>
          <a:noFill/>
          <a:ln w="12700"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1" lang="en-US" sz="1000" b="0" i="0" u="none" strike="noStrike" kern="1200" cap="none" spc="0" normalizeH="0" baseline="0" noProof="0" dirty="0">
                <a:ln>
                  <a:noFill/>
                </a:ln>
                <a:solidFill>
                  <a:srgbClr val="000000"/>
                </a:solidFill>
                <a:effectLst/>
                <a:uLnTx/>
                <a:uFillTx/>
                <a:latin typeface="Fujitsu Infinity Pro"/>
                <a:ea typeface="Meiryo UI" panose="020B0604030504040204" pitchFamily="50" charset="-128"/>
                <a:cs typeface="Meiryo UI" panose="020B0604030504040204" pitchFamily="50" charset="-128"/>
              </a:rPr>
              <a:t>AF650</a:t>
            </a:r>
          </a:p>
        </p:txBody>
      </p:sp>
      <p:sp>
        <p:nvSpPr>
          <p:cNvPr id="34" name="Rechteck 33">
            <a:extLst>
              <a:ext uri="{FF2B5EF4-FFF2-40B4-BE49-F238E27FC236}">
                <a16:creationId xmlns:a16="http://schemas.microsoft.com/office/drawing/2014/main" id="{2FF84376-F0A9-250E-AE7F-FD3A62BD4F5D}"/>
              </a:ext>
            </a:extLst>
          </p:cNvPr>
          <p:cNvSpPr/>
          <p:nvPr/>
        </p:nvSpPr>
        <p:spPr bwMode="gray">
          <a:xfrm>
            <a:off x="3240088" y="2571750"/>
            <a:ext cx="3528000" cy="288000"/>
          </a:xfrm>
          <a:prstGeom prst="rect">
            <a:avLst/>
          </a:prstGeom>
          <a:solidFill>
            <a:srgbClr val="EFEFEF"/>
          </a:solidFill>
          <a:ln w="9525" cap="flat" cmpd="sng" algn="ctr">
            <a:noFill/>
            <a:prstDash val="solid"/>
            <a:miter lim="800000"/>
          </a:ln>
          <a:effectLst/>
        </p:spPr>
        <p:txBody>
          <a:bodyPr lIns="288000" rIns="288000" rtlCol="0" anchor="ctr" anchorCtr="0">
            <a:noAutofit/>
          </a:bodyPr>
          <a:lstStyle>
            <a:defPPr>
              <a:defRPr lang="de-DE"/>
            </a:defPPr>
            <a:lvl1pPr marL="0" algn="l" defTabSz="914296" rtl="0" eaLnBrk="1" latinLnBrk="0" hangingPunct="1">
              <a:defRPr sz="1800" kern="1200">
                <a:solidFill>
                  <a:schemeClr val="lt1"/>
                </a:solidFill>
                <a:latin typeface="+mn-lt"/>
                <a:ea typeface="+mn-ea"/>
                <a:cs typeface="+mn-cs"/>
              </a:defRPr>
            </a:lvl1pPr>
            <a:lvl2pPr marL="457148" algn="l" defTabSz="914296" rtl="0" eaLnBrk="1" latinLnBrk="0" hangingPunct="1">
              <a:defRPr sz="1800" kern="1200">
                <a:solidFill>
                  <a:schemeClr val="lt1"/>
                </a:solidFill>
                <a:latin typeface="+mn-lt"/>
                <a:ea typeface="+mn-ea"/>
                <a:cs typeface="+mn-cs"/>
              </a:defRPr>
            </a:lvl2pPr>
            <a:lvl3pPr marL="914296" algn="l" defTabSz="914296" rtl="0" eaLnBrk="1" latinLnBrk="0" hangingPunct="1">
              <a:defRPr sz="1800" kern="1200">
                <a:solidFill>
                  <a:schemeClr val="lt1"/>
                </a:solidFill>
                <a:latin typeface="+mn-lt"/>
                <a:ea typeface="+mn-ea"/>
                <a:cs typeface="+mn-cs"/>
              </a:defRPr>
            </a:lvl3pPr>
            <a:lvl4pPr marL="1371444" algn="l" defTabSz="914296" rtl="0" eaLnBrk="1" latinLnBrk="0" hangingPunct="1">
              <a:defRPr sz="1800" kern="1200">
                <a:solidFill>
                  <a:schemeClr val="lt1"/>
                </a:solidFill>
                <a:latin typeface="+mn-lt"/>
                <a:ea typeface="+mn-ea"/>
                <a:cs typeface="+mn-cs"/>
              </a:defRPr>
            </a:lvl4pPr>
            <a:lvl5pPr marL="1828592" algn="l" defTabSz="914296" rtl="0" eaLnBrk="1" latinLnBrk="0" hangingPunct="1">
              <a:defRPr sz="1800" kern="1200">
                <a:solidFill>
                  <a:schemeClr val="lt1"/>
                </a:solidFill>
                <a:latin typeface="+mn-lt"/>
                <a:ea typeface="+mn-ea"/>
                <a:cs typeface="+mn-cs"/>
              </a:defRPr>
            </a:lvl5pPr>
            <a:lvl6pPr marL="2285740" algn="l" defTabSz="914296" rtl="0" eaLnBrk="1" latinLnBrk="0" hangingPunct="1">
              <a:defRPr sz="1800" kern="1200">
                <a:solidFill>
                  <a:schemeClr val="lt1"/>
                </a:solidFill>
                <a:latin typeface="+mn-lt"/>
                <a:ea typeface="+mn-ea"/>
                <a:cs typeface="+mn-cs"/>
              </a:defRPr>
            </a:lvl6pPr>
            <a:lvl7pPr marL="2742888" algn="l" defTabSz="914296" rtl="0" eaLnBrk="1" latinLnBrk="0" hangingPunct="1">
              <a:defRPr sz="1800" kern="1200">
                <a:solidFill>
                  <a:schemeClr val="lt1"/>
                </a:solidFill>
                <a:latin typeface="+mn-lt"/>
                <a:ea typeface="+mn-ea"/>
                <a:cs typeface="+mn-cs"/>
              </a:defRPr>
            </a:lvl7pPr>
            <a:lvl8pPr marL="3200036" algn="l" defTabSz="914296" rtl="0" eaLnBrk="1" latinLnBrk="0" hangingPunct="1">
              <a:defRPr sz="1800" kern="1200">
                <a:solidFill>
                  <a:schemeClr val="lt1"/>
                </a:solidFill>
                <a:latin typeface="+mn-lt"/>
                <a:ea typeface="+mn-ea"/>
                <a:cs typeface="+mn-cs"/>
              </a:defRPr>
            </a:lvl8pPr>
            <a:lvl9pPr marL="3657184" algn="l" defTabSz="914296" rtl="0" eaLnBrk="1" latinLnBrk="0" hangingPunct="1">
              <a:defRPr sz="1800" kern="1200">
                <a:solidFill>
                  <a:schemeClr val="lt1"/>
                </a:solidFill>
                <a:latin typeface="+mn-lt"/>
                <a:ea typeface="+mn-ea"/>
                <a:cs typeface="+mn-cs"/>
              </a:defRPr>
            </a:lvl9pPr>
          </a:lstStyle>
          <a:p>
            <a:pPr marL="0" marR="0" lvl="0" indent="0" algn="ctr" defTabSz="914296"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ea typeface="+mn-ea"/>
                <a:cs typeface="+mn-cs"/>
              </a:rPr>
              <a:t>Midrange systems</a:t>
            </a:r>
          </a:p>
        </p:txBody>
      </p:sp>
      <p:sp>
        <p:nvSpPr>
          <p:cNvPr id="35" name="Rechteck 34">
            <a:extLst>
              <a:ext uri="{FF2B5EF4-FFF2-40B4-BE49-F238E27FC236}">
                <a16:creationId xmlns:a16="http://schemas.microsoft.com/office/drawing/2014/main" id="{85FC5872-0CD1-C4AD-8828-FF9959DC838F}"/>
              </a:ext>
            </a:extLst>
          </p:cNvPr>
          <p:cNvSpPr/>
          <p:nvPr/>
        </p:nvSpPr>
        <p:spPr bwMode="gray">
          <a:xfrm>
            <a:off x="6910380" y="2571750"/>
            <a:ext cx="1944000" cy="288000"/>
          </a:xfrm>
          <a:prstGeom prst="rect">
            <a:avLst/>
          </a:prstGeom>
          <a:solidFill>
            <a:srgbClr val="EFEFEF"/>
          </a:solidFill>
          <a:ln w="9525" cap="flat" cmpd="sng" algn="ctr">
            <a:noFill/>
            <a:prstDash val="solid"/>
            <a:miter lim="800000"/>
          </a:ln>
          <a:effectLst/>
        </p:spPr>
        <p:txBody>
          <a:bodyPr lIns="180000" rIns="180000" rtlCol="0" anchor="ctr" anchorCtr="0">
            <a:noAutofit/>
          </a:bodyPr>
          <a:lstStyle>
            <a:defPPr>
              <a:defRPr lang="de-DE"/>
            </a:defPPr>
            <a:lvl1pPr marL="0" algn="l" defTabSz="914296" rtl="0" eaLnBrk="1" latinLnBrk="0" hangingPunct="1">
              <a:defRPr sz="1800" kern="1200">
                <a:solidFill>
                  <a:schemeClr val="lt1"/>
                </a:solidFill>
                <a:latin typeface="+mn-lt"/>
                <a:ea typeface="+mn-ea"/>
                <a:cs typeface="+mn-cs"/>
              </a:defRPr>
            </a:lvl1pPr>
            <a:lvl2pPr marL="457148" algn="l" defTabSz="914296" rtl="0" eaLnBrk="1" latinLnBrk="0" hangingPunct="1">
              <a:defRPr sz="1800" kern="1200">
                <a:solidFill>
                  <a:schemeClr val="lt1"/>
                </a:solidFill>
                <a:latin typeface="+mn-lt"/>
                <a:ea typeface="+mn-ea"/>
                <a:cs typeface="+mn-cs"/>
              </a:defRPr>
            </a:lvl2pPr>
            <a:lvl3pPr marL="914296" algn="l" defTabSz="914296" rtl="0" eaLnBrk="1" latinLnBrk="0" hangingPunct="1">
              <a:defRPr sz="1800" kern="1200">
                <a:solidFill>
                  <a:schemeClr val="lt1"/>
                </a:solidFill>
                <a:latin typeface="+mn-lt"/>
                <a:ea typeface="+mn-ea"/>
                <a:cs typeface="+mn-cs"/>
              </a:defRPr>
            </a:lvl3pPr>
            <a:lvl4pPr marL="1371444" algn="l" defTabSz="914296" rtl="0" eaLnBrk="1" latinLnBrk="0" hangingPunct="1">
              <a:defRPr sz="1800" kern="1200">
                <a:solidFill>
                  <a:schemeClr val="lt1"/>
                </a:solidFill>
                <a:latin typeface="+mn-lt"/>
                <a:ea typeface="+mn-ea"/>
                <a:cs typeface="+mn-cs"/>
              </a:defRPr>
            </a:lvl4pPr>
            <a:lvl5pPr marL="1828592" algn="l" defTabSz="914296" rtl="0" eaLnBrk="1" latinLnBrk="0" hangingPunct="1">
              <a:defRPr sz="1800" kern="1200">
                <a:solidFill>
                  <a:schemeClr val="lt1"/>
                </a:solidFill>
                <a:latin typeface="+mn-lt"/>
                <a:ea typeface="+mn-ea"/>
                <a:cs typeface="+mn-cs"/>
              </a:defRPr>
            </a:lvl5pPr>
            <a:lvl6pPr marL="2285740" algn="l" defTabSz="914296" rtl="0" eaLnBrk="1" latinLnBrk="0" hangingPunct="1">
              <a:defRPr sz="1800" kern="1200">
                <a:solidFill>
                  <a:schemeClr val="lt1"/>
                </a:solidFill>
                <a:latin typeface="+mn-lt"/>
                <a:ea typeface="+mn-ea"/>
                <a:cs typeface="+mn-cs"/>
              </a:defRPr>
            </a:lvl6pPr>
            <a:lvl7pPr marL="2742888" algn="l" defTabSz="914296" rtl="0" eaLnBrk="1" latinLnBrk="0" hangingPunct="1">
              <a:defRPr sz="1800" kern="1200">
                <a:solidFill>
                  <a:schemeClr val="lt1"/>
                </a:solidFill>
                <a:latin typeface="+mn-lt"/>
                <a:ea typeface="+mn-ea"/>
                <a:cs typeface="+mn-cs"/>
              </a:defRPr>
            </a:lvl7pPr>
            <a:lvl8pPr marL="3200036" algn="l" defTabSz="914296" rtl="0" eaLnBrk="1" latinLnBrk="0" hangingPunct="1">
              <a:defRPr sz="1800" kern="1200">
                <a:solidFill>
                  <a:schemeClr val="lt1"/>
                </a:solidFill>
                <a:latin typeface="+mn-lt"/>
                <a:ea typeface="+mn-ea"/>
                <a:cs typeface="+mn-cs"/>
              </a:defRPr>
            </a:lvl8pPr>
            <a:lvl9pPr marL="3657184" algn="l" defTabSz="914296" rtl="0" eaLnBrk="1" latinLnBrk="0" hangingPunct="1">
              <a:defRPr sz="1800" kern="1200">
                <a:solidFill>
                  <a:schemeClr val="lt1"/>
                </a:solidFill>
                <a:latin typeface="+mn-lt"/>
                <a:ea typeface="+mn-ea"/>
                <a:cs typeface="+mn-cs"/>
              </a:defRPr>
            </a:lvl9pPr>
          </a:lstStyle>
          <a:p>
            <a:pPr marL="0" marR="0" lvl="0" indent="0" algn="ctr" defTabSz="914296"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ea typeface="+mn-ea"/>
                <a:cs typeface="+mn-cs"/>
              </a:rPr>
              <a:t>Enterprise scale-out</a:t>
            </a:r>
          </a:p>
        </p:txBody>
      </p:sp>
      <p:sp>
        <p:nvSpPr>
          <p:cNvPr id="40" name="角丸四角形 2">
            <a:extLst>
              <a:ext uri="{FF2B5EF4-FFF2-40B4-BE49-F238E27FC236}">
                <a16:creationId xmlns:a16="http://schemas.microsoft.com/office/drawing/2014/main" id="{B7ACA9B0-6EA0-199F-DE1E-528C90A147F0}"/>
              </a:ext>
            </a:extLst>
          </p:cNvPr>
          <p:cNvSpPr/>
          <p:nvPr>
            <p:custDataLst>
              <p:tags r:id="rId8"/>
            </p:custDataLst>
          </p:nvPr>
        </p:nvSpPr>
        <p:spPr bwMode="gray">
          <a:xfrm>
            <a:off x="3240088" y="2139718"/>
            <a:ext cx="1944000" cy="144000"/>
          </a:xfrm>
          <a:prstGeom prst="rect">
            <a:avLst/>
          </a:prstGeom>
          <a:noFill/>
          <a:ln w="12700"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1" lang="en-US" sz="1000" b="0" i="0" u="none" strike="noStrike" kern="1200" cap="none" spc="0" normalizeH="0" baseline="0" noProof="0" dirty="0">
                <a:ln>
                  <a:noFill/>
                </a:ln>
                <a:solidFill>
                  <a:srgbClr val="000000"/>
                </a:solidFill>
                <a:effectLst/>
                <a:uLnTx/>
                <a:uFillTx/>
                <a:latin typeface="Fujitsu Infinity Pro"/>
                <a:ea typeface="Meiryo UI" panose="020B0604030504040204" pitchFamily="50" charset="-128"/>
                <a:cs typeface="Meiryo UI" panose="020B0604030504040204" pitchFamily="50" charset="-128"/>
              </a:rPr>
              <a:t>DX60</a:t>
            </a:r>
          </a:p>
        </p:txBody>
      </p:sp>
      <p:sp>
        <p:nvSpPr>
          <p:cNvPr id="48" name="角丸四角形 2">
            <a:extLst>
              <a:ext uri="{FF2B5EF4-FFF2-40B4-BE49-F238E27FC236}">
                <a16:creationId xmlns:a16="http://schemas.microsoft.com/office/drawing/2014/main" id="{38129426-11A9-D038-A047-BDE2FB92271A}"/>
              </a:ext>
            </a:extLst>
          </p:cNvPr>
          <p:cNvSpPr/>
          <p:nvPr>
            <p:custDataLst>
              <p:tags r:id="rId9"/>
            </p:custDataLst>
          </p:nvPr>
        </p:nvSpPr>
        <p:spPr bwMode="gray">
          <a:xfrm>
            <a:off x="5326380" y="2139718"/>
            <a:ext cx="1728000" cy="144000"/>
          </a:xfrm>
          <a:prstGeom prst="rect">
            <a:avLst/>
          </a:prstGeom>
          <a:noFill/>
          <a:ln w="12700"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1" lang="en-US" sz="1000" b="0" i="0" u="none" strike="noStrike" kern="1200" cap="none" spc="0" normalizeH="0" baseline="0" noProof="0" dirty="0">
                <a:ln>
                  <a:noFill/>
                </a:ln>
                <a:solidFill>
                  <a:srgbClr val="000000"/>
                </a:solidFill>
                <a:effectLst/>
                <a:uLnTx/>
                <a:uFillTx/>
                <a:latin typeface="Fujitsu Infinity Pro"/>
                <a:ea typeface="Meiryo UI" panose="020B0604030504040204" pitchFamily="50" charset="-128"/>
                <a:cs typeface="Meiryo UI" panose="020B0604030504040204" pitchFamily="50" charset="-128"/>
              </a:rPr>
              <a:t>DX100</a:t>
            </a:r>
          </a:p>
        </p:txBody>
      </p:sp>
      <p:sp>
        <p:nvSpPr>
          <p:cNvPr id="49" name="角丸四角形 2">
            <a:extLst>
              <a:ext uri="{FF2B5EF4-FFF2-40B4-BE49-F238E27FC236}">
                <a16:creationId xmlns:a16="http://schemas.microsoft.com/office/drawing/2014/main" id="{4245BE0D-3DB9-2C59-5F36-47C9221A52B1}"/>
              </a:ext>
            </a:extLst>
          </p:cNvPr>
          <p:cNvSpPr/>
          <p:nvPr>
            <p:custDataLst>
              <p:tags r:id="rId10"/>
            </p:custDataLst>
          </p:nvPr>
        </p:nvSpPr>
        <p:spPr bwMode="gray">
          <a:xfrm>
            <a:off x="7126380" y="2139718"/>
            <a:ext cx="1728000" cy="144000"/>
          </a:xfrm>
          <a:prstGeom prst="rect">
            <a:avLst/>
          </a:prstGeom>
          <a:noFill/>
          <a:ln w="12700"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1" lang="en-US" sz="1000" b="0" i="0" u="none" strike="noStrike" kern="1200" cap="none" spc="0" normalizeH="0" baseline="0" noProof="0" dirty="0">
                <a:ln>
                  <a:noFill/>
                </a:ln>
                <a:solidFill>
                  <a:srgbClr val="000000"/>
                </a:solidFill>
                <a:effectLst/>
                <a:uLnTx/>
                <a:uFillTx/>
                <a:latin typeface="Fujitsu Infinity Pro"/>
                <a:ea typeface="Meiryo UI" panose="020B0604030504040204" pitchFamily="50" charset="-128"/>
                <a:cs typeface="Meiryo UI" panose="020B0604030504040204" pitchFamily="50" charset="-128"/>
              </a:rPr>
              <a:t>DX200</a:t>
            </a:r>
          </a:p>
        </p:txBody>
      </p:sp>
      <p:sp>
        <p:nvSpPr>
          <p:cNvPr id="60" name="角丸四角形 2">
            <a:extLst>
              <a:ext uri="{FF2B5EF4-FFF2-40B4-BE49-F238E27FC236}">
                <a16:creationId xmlns:a16="http://schemas.microsoft.com/office/drawing/2014/main" id="{C3F0E31D-D1DC-E1CB-B04B-ABA0E8A43358}"/>
              </a:ext>
            </a:extLst>
          </p:cNvPr>
          <p:cNvSpPr/>
          <p:nvPr>
            <p:custDataLst>
              <p:tags r:id="rId11"/>
            </p:custDataLst>
          </p:nvPr>
        </p:nvSpPr>
        <p:spPr bwMode="gray">
          <a:xfrm>
            <a:off x="3240088" y="3975922"/>
            <a:ext cx="1152000" cy="144000"/>
          </a:xfrm>
          <a:prstGeom prst="rect">
            <a:avLst/>
          </a:prstGeom>
          <a:noFill/>
          <a:ln w="12700"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1" lang="en-US" sz="1000" b="0" i="0" u="none" strike="noStrike" kern="1200" cap="none" spc="0" normalizeH="0" baseline="0" noProof="0" dirty="0">
                <a:ln>
                  <a:noFill/>
                </a:ln>
                <a:solidFill>
                  <a:srgbClr val="000000"/>
                </a:solidFill>
                <a:effectLst/>
                <a:uLnTx/>
                <a:uFillTx/>
                <a:latin typeface="Fujitsu Infinity Pro"/>
                <a:ea typeface="Meiryo UI" panose="020B0604030504040204" pitchFamily="50" charset="-128"/>
                <a:cs typeface="Meiryo UI" panose="020B0604030504040204" pitchFamily="50" charset="-128"/>
              </a:rPr>
              <a:t>DX500</a:t>
            </a:r>
          </a:p>
        </p:txBody>
      </p:sp>
      <p:sp>
        <p:nvSpPr>
          <p:cNvPr id="61" name="角丸四角形 2">
            <a:extLst>
              <a:ext uri="{FF2B5EF4-FFF2-40B4-BE49-F238E27FC236}">
                <a16:creationId xmlns:a16="http://schemas.microsoft.com/office/drawing/2014/main" id="{BBD1F057-5DBC-3DFE-D5A5-504574FF0B8C}"/>
              </a:ext>
            </a:extLst>
          </p:cNvPr>
          <p:cNvSpPr/>
          <p:nvPr>
            <p:custDataLst>
              <p:tags r:id="rId12"/>
            </p:custDataLst>
          </p:nvPr>
        </p:nvSpPr>
        <p:spPr bwMode="gray">
          <a:xfrm>
            <a:off x="4428088" y="3975922"/>
            <a:ext cx="1152000" cy="144000"/>
          </a:xfrm>
          <a:prstGeom prst="rect">
            <a:avLst/>
          </a:prstGeom>
          <a:noFill/>
          <a:ln w="12700"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1" lang="en-US" sz="1000" b="0" i="0" u="none" strike="noStrike" kern="1200" cap="none" spc="0" normalizeH="0" baseline="0" noProof="0" dirty="0">
                <a:ln>
                  <a:noFill/>
                </a:ln>
                <a:solidFill>
                  <a:srgbClr val="000000"/>
                </a:solidFill>
                <a:effectLst/>
                <a:uLnTx/>
                <a:uFillTx/>
                <a:latin typeface="Fujitsu Infinity Pro"/>
                <a:ea typeface="Meiryo UI" panose="020B0604030504040204" pitchFamily="50" charset="-128"/>
                <a:cs typeface="Meiryo UI" panose="020B0604030504040204" pitchFamily="50" charset="-128"/>
              </a:rPr>
              <a:t>DX600</a:t>
            </a:r>
          </a:p>
        </p:txBody>
      </p:sp>
      <p:sp>
        <p:nvSpPr>
          <p:cNvPr id="62" name="角丸四角形 2">
            <a:extLst>
              <a:ext uri="{FF2B5EF4-FFF2-40B4-BE49-F238E27FC236}">
                <a16:creationId xmlns:a16="http://schemas.microsoft.com/office/drawing/2014/main" id="{E53F4F75-58DD-3A9F-2DBB-E957B5DFDA0D}"/>
              </a:ext>
            </a:extLst>
          </p:cNvPr>
          <p:cNvSpPr/>
          <p:nvPr>
            <p:custDataLst>
              <p:tags r:id="rId13"/>
            </p:custDataLst>
          </p:nvPr>
        </p:nvSpPr>
        <p:spPr bwMode="gray">
          <a:xfrm>
            <a:off x="5616088" y="3975922"/>
            <a:ext cx="1152000" cy="144000"/>
          </a:xfrm>
          <a:prstGeom prst="rect">
            <a:avLst/>
          </a:prstGeom>
          <a:noFill/>
          <a:ln w="12700"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1" lang="en-US" sz="1000" b="0" i="0" u="none" strike="noStrike" kern="1200" cap="none" spc="0" normalizeH="0" baseline="0" noProof="0" dirty="0">
                <a:ln>
                  <a:noFill/>
                </a:ln>
                <a:solidFill>
                  <a:srgbClr val="000000"/>
                </a:solidFill>
                <a:effectLst/>
                <a:uLnTx/>
                <a:uFillTx/>
                <a:latin typeface="Fujitsu Infinity Pro"/>
                <a:ea typeface="Meiryo UI" panose="020B0604030504040204" pitchFamily="50" charset="-128"/>
                <a:cs typeface="Meiryo UI" panose="020B0604030504040204" pitchFamily="50" charset="-128"/>
              </a:rPr>
              <a:t>DX900</a:t>
            </a:r>
          </a:p>
        </p:txBody>
      </p:sp>
      <p:sp>
        <p:nvSpPr>
          <p:cNvPr id="70" name="角丸四角形 2">
            <a:extLst>
              <a:ext uri="{FF2B5EF4-FFF2-40B4-BE49-F238E27FC236}">
                <a16:creationId xmlns:a16="http://schemas.microsoft.com/office/drawing/2014/main" id="{CE45C864-6822-E3B7-D81D-21DA7735DC33}"/>
              </a:ext>
            </a:extLst>
          </p:cNvPr>
          <p:cNvSpPr/>
          <p:nvPr>
            <p:custDataLst>
              <p:tags r:id="rId14"/>
            </p:custDataLst>
          </p:nvPr>
        </p:nvSpPr>
        <p:spPr bwMode="gray">
          <a:xfrm>
            <a:off x="6910380" y="3975922"/>
            <a:ext cx="1944000" cy="144000"/>
          </a:xfrm>
          <a:prstGeom prst="rect">
            <a:avLst/>
          </a:prstGeom>
          <a:noFill/>
          <a:ln w="12700"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1" lang="en-US" sz="1000" b="0" i="0" u="none" strike="noStrike" kern="1200" cap="none" spc="0" normalizeH="0" baseline="0" noProof="0" dirty="0">
                <a:ln>
                  <a:noFill/>
                </a:ln>
                <a:solidFill>
                  <a:srgbClr val="000000"/>
                </a:solidFill>
                <a:effectLst/>
                <a:uLnTx/>
                <a:uFillTx/>
                <a:latin typeface="Fujitsu Infinity Pro"/>
                <a:ea typeface="Meiryo UI" panose="020B0604030504040204" pitchFamily="50" charset="-128"/>
                <a:cs typeface="Meiryo UI" panose="020B0604030504040204" pitchFamily="50" charset="-128"/>
              </a:rPr>
              <a:t>DX8900</a:t>
            </a:r>
          </a:p>
        </p:txBody>
      </p:sp>
      <p:pic>
        <p:nvPicPr>
          <p:cNvPr id="18" name="Grafik 17" descr="Ein Bild, das Text, Computer, Elektronik enthält.&#10;&#10;Automatisch generierte Beschreibung">
            <a:extLst>
              <a:ext uri="{FF2B5EF4-FFF2-40B4-BE49-F238E27FC236}">
                <a16:creationId xmlns:a16="http://schemas.microsoft.com/office/drawing/2014/main" id="{7C5AB82E-31FF-C307-5865-F226F35D1886}"/>
              </a:ext>
            </a:extLst>
          </p:cNvPr>
          <p:cNvPicPr>
            <a:picLocks noChangeAspect="1"/>
          </p:cNvPicPr>
          <p:nvPr/>
        </p:nvPicPr>
        <p:blipFill>
          <a:blip r:embed="rId17"/>
          <a:stretch>
            <a:fillRect/>
          </a:stretch>
        </p:blipFill>
        <p:spPr bwMode="gray">
          <a:xfrm>
            <a:off x="7562143" y="2967794"/>
            <a:ext cx="640474" cy="864000"/>
          </a:xfrm>
          <a:prstGeom prst="rect">
            <a:avLst/>
          </a:prstGeom>
        </p:spPr>
      </p:pic>
      <p:pic>
        <p:nvPicPr>
          <p:cNvPr id="19" name="Grafik 18" descr="Ein Bild, das Text, Elektronik, Computer enthält.&#10;&#10;Automatisch generierte Beschreibung">
            <a:extLst>
              <a:ext uri="{FF2B5EF4-FFF2-40B4-BE49-F238E27FC236}">
                <a16:creationId xmlns:a16="http://schemas.microsoft.com/office/drawing/2014/main" id="{BFA318A3-4A8A-B74B-4C4C-531F1698942B}"/>
              </a:ext>
            </a:extLst>
          </p:cNvPr>
          <p:cNvPicPr>
            <a:picLocks noChangeAspect="1"/>
          </p:cNvPicPr>
          <p:nvPr/>
        </p:nvPicPr>
        <p:blipFill>
          <a:blip r:embed="rId18"/>
          <a:stretch>
            <a:fillRect/>
          </a:stretch>
        </p:blipFill>
        <p:spPr bwMode="gray">
          <a:xfrm>
            <a:off x="5946285" y="3173323"/>
            <a:ext cx="491606" cy="653838"/>
          </a:xfrm>
          <a:prstGeom prst="rect">
            <a:avLst/>
          </a:prstGeom>
        </p:spPr>
      </p:pic>
      <p:pic>
        <p:nvPicPr>
          <p:cNvPr id="20" name="Grafik 19" descr="Ein Bild, das Text, Elektronik, Computer enthält.&#10;&#10;Automatisch generierte Beschreibung">
            <a:extLst>
              <a:ext uri="{FF2B5EF4-FFF2-40B4-BE49-F238E27FC236}">
                <a16:creationId xmlns:a16="http://schemas.microsoft.com/office/drawing/2014/main" id="{0AD364A5-B74B-BD85-FC6C-456675AFD176}"/>
              </a:ext>
            </a:extLst>
          </p:cNvPr>
          <p:cNvPicPr>
            <a:picLocks noChangeAspect="1"/>
          </p:cNvPicPr>
          <p:nvPr/>
        </p:nvPicPr>
        <p:blipFill>
          <a:blip r:embed="rId19"/>
          <a:stretch>
            <a:fillRect/>
          </a:stretch>
        </p:blipFill>
        <p:spPr bwMode="gray">
          <a:xfrm>
            <a:off x="4700521" y="3244602"/>
            <a:ext cx="607135" cy="584199"/>
          </a:xfrm>
          <a:prstGeom prst="rect">
            <a:avLst/>
          </a:prstGeom>
        </p:spPr>
      </p:pic>
      <p:pic>
        <p:nvPicPr>
          <p:cNvPr id="21" name="Grafik 20" descr="Ein Bild, das Text, Elektronik, Computer, Uhrenradio enthält.&#10;&#10;Automatisch generierte Beschreibung">
            <a:extLst>
              <a:ext uri="{FF2B5EF4-FFF2-40B4-BE49-F238E27FC236}">
                <a16:creationId xmlns:a16="http://schemas.microsoft.com/office/drawing/2014/main" id="{66306DDC-F7FB-FD84-D384-4E14C2D1D224}"/>
              </a:ext>
            </a:extLst>
          </p:cNvPr>
          <p:cNvPicPr>
            <a:picLocks noChangeAspect="1"/>
          </p:cNvPicPr>
          <p:nvPr/>
        </p:nvPicPr>
        <p:blipFill>
          <a:blip r:embed="rId20"/>
          <a:stretch>
            <a:fillRect/>
          </a:stretch>
        </p:blipFill>
        <p:spPr bwMode="gray">
          <a:xfrm>
            <a:off x="3512521" y="3534543"/>
            <a:ext cx="607135" cy="294258"/>
          </a:xfrm>
          <a:prstGeom prst="rect">
            <a:avLst/>
          </a:prstGeom>
        </p:spPr>
      </p:pic>
      <p:pic>
        <p:nvPicPr>
          <p:cNvPr id="27" name="Grafik 26" descr="Ein Bild, das Text, Elektronik enthält.&#10;&#10;Automatisch generierte Beschreibung">
            <a:extLst>
              <a:ext uri="{FF2B5EF4-FFF2-40B4-BE49-F238E27FC236}">
                <a16:creationId xmlns:a16="http://schemas.microsoft.com/office/drawing/2014/main" id="{680E9BA8-D24F-4848-F66C-2448DA131BFA}"/>
              </a:ext>
            </a:extLst>
          </p:cNvPr>
          <p:cNvPicPr>
            <a:picLocks noChangeAspect="1"/>
          </p:cNvPicPr>
          <p:nvPr/>
        </p:nvPicPr>
        <p:blipFill>
          <a:blip r:embed="rId21"/>
          <a:stretch>
            <a:fillRect/>
          </a:stretch>
        </p:blipFill>
        <p:spPr bwMode="gray">
          <a:xfrm>
            <a:off x="1269204" y="3244572"/>
            <a:ext cx="628954" cy="584229"/>
          </a:xfrm>
          <a:prstGeom prst="rect">
            <a:avLst/>
          </a:prstGeom>
        </p:spPr>
      </p:pic>
      <p:pic>
        <p:nvPicPr>
          <p:cNvPr id="38" name="Grafik 37" descr="Ein Bild, das Elektronik, Projektor enthält.&#10;&#10;Automatisch generierte Beschreibung">
            <a:extLst>
              <a:ext uri="{FF2B5EF4-FFF2-40B4-BE49-F238E27FC236}">
                <a16:creationId xmlns:a16="http://schemas.microsoft.com/office/drawing/2014/main" id="{3FA851B6-BD20-2BFC-5FB2-6CEAC1888651}"/>
              </a:ext>
            </a:extLst>
          </p:cNvPr>
          <p:cNvPicPr>
            <a:picLocks noChangeAspect="1"/>
          </p:cNvPicPr>
          <p:nvPr/>
        </p:nvPicPr>
        <p:blipFill>
          <a:blip r:embed="rId22"/>
          <a:stretch>
            <a:fillRect/>
          </a:stretch>
        </p:blipFill>
        <p:spPr bwMode="gray">
          <a:xfrm>
            <a:off x="341640" y="1859865"/>
            <a:ext cx="936000" cy="243828"/>
          </a:xfrm>
          <a:prstGeom prst="rect">
            <a:avLst/>
          </a:prstGeom>
        </p:spPr>
      </p:pic>
      <p:pic>
        <p:nvPicPr>
          <p:cNvPr id="42" name="Grafik 41">
            <a:extLst>
              <a:ext uri="{FF2B5EF4-FFF2-40B4-BE49-F238E27FC236}">
                <a16:creationId xmlns:a16="http://schemas.microsoft.com/office/drawing/2014/main" id="{4F2E6E20-6B66-9FB8-AAD2-7FCA7B5EDCC4}"/>
              </a:ext>
            </a:extLst>
          </p:cNvPr>
          <p:cNvPicPr>
            <a:picLocks noChangeAspect="1"/>
          </p:cNvPicPr>
          <p:nvPr/>
        </p:nvPicPr>
        <p:blipFill>
          <a:blip r:embed="rId23"/>
          <a:stretch>
            <a:fillRect/>
          </a:stretch>
        </p:blipFill>
        <p:spPr bwMode="gray">
          <a:xfrm>
            <a:off x="1889696" y="1729286"/>
            <a:ext cx="936000" cy="351000"/>
          </a:xfrm>
          <a:prstGeom prst="rect">
            <a:avLst/>
          </a:prstGeom>
        </p:spPr>
      </p:pic>
      <p:pic>
        <p:nvPicPr>
          <p:cNvPr id="43" name="Grafik 42" descr="Ein Bild, das Text enthält.&#10;&#10;Automatisch generierte Beschreibung">
            <a:extLst>
              <a:ext uri="{FF2B5EF4-FFF2-40B4-BE49-F238E27FC236}">
                <a16:creationId xmlns:a16="http://schemas.microsoft.com/office/drawing/2014/main" id="{271EF570-FCF2-9392-CE88-A8EF26037CFA}"/>
              </a:ext>
            </a:extLst>
          </p:cNvPr>
          <p:cNvPicPr>
            <a:picLocks noChangeAspect="1"/>
          </p:cNvPicPr>
          <p:nvPr/>
        </p:nvPicPr>
        <p:blipFill>
          <a:blip r:embed="rId24"/>
          <a:stretch>
            <a:fillRect/>
          </a:stretch>
        </p:blipFill>
        <p:spPr bwMode="gray">
          <a:xfrm>
            <a:off x="7522380" y="1735838"/>
            <a:ext cx="936000" cy="344448"/>
          </a:xfrm>
          <a:prstGeom prst="rect">
            <a:avLst/>
          </a:prstGeom>
        </p:spPr>
      </p:pic>
      <p:pic>
        <p:nvPicPr>
          <p:cNvPr id="44" name="Grafik 43" descr="Ein Bild, das Text, Elektronik, Computer enthält.&#10;&#10;Automatisch generierte Beschreibung">
            <a:extLst>
              <a:ext uri="{FF2B5EF4-FFF2-40B4-BE49-F238E27FC236}">
                <a16:creationId xmlns:a16="http://schemas.microsoft.com/office/drawing/2014/main" id="{62C3EA3C-159C-8E86-4FCC-D675FBB8495A}"/>
              </a:ext>
            </a:extLst>
          </p:cNvPr>
          <p:cNvPicPr>
            <a:picLocks noChangeAspect="1"/>
          </p:cNvPicPr>
          <p:nvPr/>
        </p:nvPicPr>
        <p:blipFill>
          <a:blip r:embed="rId25"/>
          <a:stretch>
            <a:fillRect/>
          </a:stretch>
        </p:blipFill>
        <p:spPr bwMode="gray">
          <a:xfrm>
            <a:off x="5722380" y="1842074"/>
            <a:ext cx="936000" cy="238212"/>
          </a:xfrm>
          <a:prstGeom prst="rect">
            <a:avLst/>
          </a:prstGeom>
        </p:spPr>
      </p:pic>
      <p:pic>
        <p:nvPicPr>
          <p:cNvPr id="45" name="Grafik 44" descr="Ein Bild, das Text, Computer, Schreibmaschine enthält.&#10;&#10;Automatisch generierte Beschreibung">
            <a:extLst>
              <a:ext uri="{FF2B5EF4-FFF2-40B4-BE49-F238E27FC236}">
                <a16:creationId xmlns:a16="http://schemas.microsoft.com/office/drawing/2014/main" id="{CAFA5D89-59F4-B885-F612-402DC94615B2}"/>
              </a:ext>
            </a:extLst>
          </p:cNvPr>
          <p:cNvPicPr>
            <a:picLocks noChangeAspect="1"/>
          </p:cNvPicPr>
          <p:nvPr/>
        </p:nvPicPr>
        <p:blipFill>
          <a:blip r:embed="rId26"/>
          <a:stretch>
            <a:fillRect/>
          </a:stretch>
        </p:blipFill>
        <p:spPr bwMode="gray">
          <a:xfrm>
            <a:off x="3744088" y="1847326"/>
            <a:ext cx="936000" cy="232960"/>
          </a:xfrm>
          <a:prstGeom prst="rect">
            <a:avLst/>
          </a:prstGeom>
        </p:spPr>
      </p:pic>
    </p:spTree>
    <p:extLst>
      <p:ext uri="{BB962C8B-B14F-4D97-AF65-F5344CB8AC3E}">
        <p14:creationId xmlns:p14="http://schemas.microsoft.com/office/powerpoint/2010/main" val="6658845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10470163-9110-410E-A0B8-A3E9007F4CDE}"/>
              </a:ext>
            </a:extLst>
          </p:cNvPr>
          <p:cNvPicPr>
            <a:picLocks noChangeAspect="1"/>
          </p:cNvPicPr>
          <p:nvPr/>
        </p:nvPicPr>
        <p:blipFill rotWithShape="1">
          <a:blip r:embed="rId22"/>
          <a:srcRect t="74363" b="4360"/>
          <a:stretch/>
        </p:blipFill>
        <p:spPr bwMode="gray">
          <a:xfrm>
            <a:off x="0" y="0"/>
            <a:ext cx="9144000" cy="1094400"/>
          </a:xfrm>
          <a:prstGeom prst="rect">
            <a:avLst/>
          </a:prstGeom>
        </p:spPr>
      </p:pic>
      <p:graphicFrame>
        <p:nvGraphicFramePr>
          <p:cNvPr id="11" name="Objekt 10" hidden="1">
            <a:extLst>
              <a:ext uri="{FF2B5EF4-FFF2-40B4-BE49-F238E27FC236}">
                <a16:creationId xmlns:a16="http://schemas.microsoft.com/office/drawing/2014/main" id="{E64B5F61-72C1-41C8-A502-1D7635D10BC7}"/>
              </a:ext>
            </a:extLst>
          </p:cNvPr>
          <p:cNvGraphicFramePr>
            <a:graphicFrameLocks noChangeAspect="1"/>
          </p:cNvGraphicFramePr>
          <p:nvPr>
            <p:custDataLst>
              <p:tags r:id="rId1"/>
            </p:custDataLst>
            <p:extLst>
              <p:ext uri="{D42A27DB-BD31-4B8C-83A1-F6EECF244321}">
                <p14:modId xmlns:p14="http://schemas.microsoft.com/office/powerpoint/2010/main" val="22891448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23" imgW="270" imgH="270" progId="TCLayout.ActiveDocument.1">
                  <p:embed/>
                </p:oleObj>
              </mc:Choice>
              <mc:Fallback>
                <p:oleObj name="think-cell Folie" r:id="rId23" imgW="270" imgH="270" progId="TCLayout.ActiveDocument.1">
                  <p:embed/>
                  <p:pic>
                    <p:nvPicPr>
                      <p:cNvPr id="11" name="Objekt 10" hidden="1">
                        <a:extLst>
                          <a:ext uri="{FF2B5EF4-FFF2-40B4-BE49-F238E27FC236}">
                            <a16:creationId xmlns:a16="http://schemas.microsoft.com/office/drawing/2014/main" id="{E64B5F61-72C1-41C8-A502-1D7635D10BC7}"/>
                          </a:ext>
                        </a:extLst>
                      </p:cNvPr>
                      <p:cNvPicPr/>
                      <p:nvPr/>
                    </p:nvPicPr>
                    <p:blipFill>
                      <a:blip r:embed="rId24"/>
                      <a:stretch>
                        <a:fillRect/>
                      </a:stretch>
                    </p:blipFill>
                    <p:spPr>
                      <a:xfrm>
                        <a:off x="1588" y="1588"/>
                        <a:ext cx="1588" cy="1588"/>
                      </a:xfrm>
                      <a:prstGeom prst="rect">
                        <a:avLst/>
                      </a:prstGeom>
                    </p:spPr>
                  </p:pic>
                </p:oleObj>
              </mc:Fallback>
            </mc:AlternateContent>
          </a:graphicData>
        </a:graphic>
      </p:graphicFrame>
      <p:sp>
        <p:nvSpPr>
          <p:cNvPr id="10" name="Rechteck 9" hidden="1">
            <a:extLst>
              <a:ext uri="{FF2B5EF4-FFF2-40B4-BE49-F238E27FC236}">
                <a16:creationId xmlns:a16="http://schemas.microsoft.com/office/drawing/2014/main" id="{496A0312-B975-4AC3-A69F-781E417370F8}"/>
              </a:ext>
            </a:extLst>
          </p:cNvPr>
          <p:cNvSpPr/>
          <p:nvPr>
            <p:custDataLst>
              <p:tags r:id="rId2"/>
            </p:custDataLst>
          </p:nvPr>
        </p:nvSpPr>
        <p:spPr bwMode="gray">
          <a:xfrm>
            <a:off x="0" y="0"/>
            <a:ext cx="158750" cy="15875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Fujitsu Infinity Pro" pitchFamily="2" charset="0"/>
              <a:ea typeface="+mn-ea"/>
              <a:cs typeface="+mn-cs"/>
              <a:sym typeface="Fujitsu Sans" panose="020B0404060202020204" pitchFamily="34" charset="0"/>
            </a:endParaRPr>
          </a:p>
        </p:txBody>
      </p:sp>
      <p:sp>
        <p:nvSpPr>
          <p:cNvPr id="2" name="タイトル 1"/>
          <p:cNvSpPr>
            <a:spLocks noGrp="1"/>
          </p:cNvSpPr>
          <p:nvPr>
            <p:ph type="title"/>
            <p:custDataLst>
              <p:tags r:id="rId3"/>
            </p:custDataLst>
          </p:nvPr>
        </p:nvSpPr>
        <p:spPr bwMode="gray"/>
        <p:txBody>
          <a:bodyPr anchor="t"/>
          <a:lstStyle/>
          <a:p>
            <a:r>
              <a:rPr lang="en-US" altLang="ja-JP" dirty="0"/>
              <a:t>Enterprise-class data reduction technology:</a:t>
            </a:r>
            <a:br>
              <a:rPr lang="en-US" altLang="ja-JP" dirty="0"/>
            </a:br>
            <a:r>
              <a:rPr lang="en-US" altLang="ja-JP" dirty="0"/>
              <a:t>now in midrange storage</a:t>
            </a:r>
          </a:p>
        </p:txBody>
      </p:sp>
      <p:cxnSp>
        <p:nvCxnSpPr>
          <p:cNvPr id="67" name="Gerade Verbindung 5">
            <a:extLst>
              <a:ext uri="{FF2B5EF4-FFF2-40B4-BE49-F238E27FC236}">
                <a16:creationId xmlns:a16="http://schemas.microsoft.com/office/drawing/2014/main" id="{C46EF49B-4AA3-4EF2-9FCA-C823385F9DC6}"/>
              </a:ext>
            </a:extLst>
          </p:cNvPr>
          <p:cNvCxnSpPr>
            <a:cxnSpLocks/>
          </p:cNvCxnSpPr>
          <p:nvPr>
            <p:custDataLst>
              <p:tags r:id="rId4"/>
            </p:custDataLst>
          </p:nvPr>
        </p:nvCxnSpPr>
        <p:spPr bwMode="gray">
          <a:xfrm>
            <a:off x="3815880" y="3039802"/>
            <a:ext cx="5040000" cy="0"/>
          </a:xfrm>
          <a:prstGeom prst="line">
            <a:avLst/>
          </a:prstGeom>
          <a:ln w="63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9" name="Gerade Verbindung 5">
            <a:extLst>
              <a:ext uri="{FF2B5EF4-FFF2-40B4-BE49-F238E27FC236}">
                <a16:creationId xmlns:a16="http://schemas.microsoft.com/office/drawing/2014/main" id="{0837CC1B-55D2-46EB-B205-5F50640118F0}"/>
              </a:ext>
            </a:extLst>
          </p:cNvPr>
          <p:cNvCxnSpPr>
            <a:cxnSpLocks/>
          </p:cNvCxnSpPr>
          <p:nvPr>
            <p:custDataLst>
              <p:tags r:id="rId5"/>
            </p:custDataLst>
          </p:nvPr>
        </p:nvCxnSpPr>
        <p:spPr bwMode="gray">
          <a:xfrm>
            <a:off x="3815880" y="3615866"/>
            <a:ext cx="5040000" cy="0"/>
          </a:xfrm>
          <a:prstGeom prst="line">
            <a:avLst/>
          </a:prstGeom>
          <a:ln w="63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84" name="Rechteck 12">
            <a:extLst>
              <a:ext uri="{FF2B5EF4-FFF2-40B4-BE49-F238E27FC236}">
                <a16:creationId xmlns:a16="http://schemas.microsoft.com/office/drawing/2014/main" id="{E2458596-0C65-4762-97C2-9E5DA9B86AB2}"/>
              </a:ext>
            </a:extLst>
          </p:cNvPr>
          <p:cNvSpPr/>
          <p:nvPr>
            <p:custDataLst>
              <p:tags r:id="rId6"/>
            </p:custDataLst>
          </p:nvPr>
        </p:nvSpPr>
        <p:spPr bwMode="gray">
          <a:xfrm>
            <a:off x="3815528" y="1311610"/>
            <a:ext cx="5040000" cy="36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82800" rtlCol="0" anchor="t"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ujitsu Infinity Pro Bold"/>
                <a:ea typeface="+mn-ea"/>
                <a:cs typeface="+mn-cs"/>
              </a:rPr>
              <a:t>Data compression and deduplication </a:t>
            </a:r>
            <a:br>
              <a:rPr kumimoji="0" lang="en-US" sz="1400" b="0" i="0" u="none" strike="noStrike" kern="1200" cap="none" spc="0" normalizeH="0" baseline="0" noProof="0" dirty="0">
                <a:ln>
                  <a:noFill/>
                </a:ln>
                <a:solidFill>
                  <a:srgbClr val="000000"/>
                </a:solidFill>
                <a:effectLst/>
                <a:uLnTx/>
                <a:uFillTx/>
                <a:latin typeface="Fujitsu Infinity Pro Bold"/>
                <a:ea typeface="+mn-ea"/>
                <a:cs typeface="+mn-cs"/>
              </a:rPr>
            </a:br>
            <a:r>
              <a:rPr kumimoji="0" lang="en-US" sz="1400" b="0" i="0" u="none" strike="noStrike" kern="1200" cap="none" spc="0" normalizeH="0" baseline="0" noProof="0" dirty="0">
                <a:ln>
                  <a:noFill/>
                </a:ln>
                <a:solidFill>
                  <a:srgbClr val="000000"/>
                </a:solidFill>
                <a:effectLst/>
                <a:uLnTx/>
                <a:uFillTx/>
                <a:latin typeface="Fujitsu Infinity Pro Bold"/>
                <a:ea typeface="+mn-ea"/>
                <a:cs typeface="+mn-cs"/>
              </a:rPr>
              <a:t>with minimal performance impact</a:t>
            </a:r>
          </a:p>
        </p:txBody>
      </p:sp>
      <p:sp>
        <p:nvSpPr>
          <p:cNvPr id="111" name="Rechteck 12">
            <a:extLst>
              <a:ext uri="{FF2B5EF4-FFF2-40B4-BE49-F238E27FC236}">
                <a16:creationId xmlns:a16="http://schemas.microsoft.com/office/drawing/2014/main" id="{FA2C1BAB-BB0F-4785-AAFB-939D0E3737A5}"/>
              </a:ext>
            </a:extLst>
          </p:cNvPr>
          <p:cNvSpPr/>
          <p:nvPr>
            <p:custDataLst>
              <p:tags r:id="rId7"/>
            </p:custDataLst>
          </p:nvPr>
        </p:nvSpPr>
        <p:spPr bwMode="gray">
          <a:xfrm>
            <a:off x="3815528" y="1779702"/>
            <a:ext cx="5040000" cy="36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ujitsu Infinity Pro"/>
                <a:ea typeface="+mn-ea"/>
                <a:cs typeface="+mn-cs"/>
              </a:rPr>
              <a:t>Offloading the compression and/or deduplication process </a:t>
            </a:r>
            <a:br>
              <a:rPr kumimoji="0" lang="en-US" sz="1400" b="0" i="0" u="none" strike="noStrike" kern="1200" cap="none" spc="0" normalizeH="0" baseline="0" noProof="0" dirty="0">
                <a:ln>
                  <a:noFill/>
                </a:ln>
                <a:solidFill>
                  <a:srgbClr val="000000"/>
                </a:solidFill>
                <a:effectLst/>
                <a:uLnTx/>
                <a:uFillTx/>
                <a:latin typeface="Fujitsu Infinity Pro"/>
                <a:ea typeface="+mn-ea"/>
                <a:cs typeface="+mn-cs"/>
              </a:rPr>
            </a:br>
            <a:r>
              <a:rPr kumimoji="0" lang="en-US" sz="1400" b="0" i="0" u="none" strike="noStrike" kern="1200" cap="none" spc="0" normalizeH="0" baseline="0" noProof="0" dirty="0">
                <a:ln>
                  <a:noFill/>
                </a:ln>
                <a:solidFill>
                  <a:srgbClr val="000000"/>
                </a:solidFill>
                <a:effectLst/>
                <a:uLnTx/>
                <a:uFillTx/>
                <a:latin typeface="Fujitsu Infinity Pro"/>
                <a:ea typeface="+mn-ea"/>
                <a:cs typeface="+mn-cs"/>
              </a:rPr>
              <a:t>to Storage Acceleration Engine (SAE)</a:t>
            </a:r>
            <a:r>
              <a:rPr kumimoji="0" lang="en-US" sz="1400" b="0" i="0" u="none" strike="noStrike" kern="1200" cap="none" spc="0" normalizeH="0" baseline="30000" noProof="0" dirty="0">
                <a:ln>
                  <a:noFill/>
                </a:ln>
                <a:solidFill>
                  <a:srgbClr val="000000"/>
                </a:solidFill>
                <a:effectLst/>
                <a:uLnTx/>
                <a:uFillTx/>
                <a:latin typeface="Fujitsu Infinity Pro"/>
                <a:ea typeface="+mn-ea"/>
                <a:cs typeface="+mn-cs"/>
              </a:rPr>
              <a:t>1</a:t>
            </a:r>
            <a:r>
              <a:rPr kumimoji="0" lang="en-US" sz="1400" b="0" i="0" u="none" strike="noStrike" kern="1200" cap="none" spc="0" normalizeH="0" baseline="0" noProof="0" dirty="0">
                <a:ln>
                  <a:noFill/>
                </a:ln>
                <a:solidFill>
                  <a:srgbClr val="000000"/>
                </a:solidFill>
                <a:effectLst/>
                <a:uLnTx/>
                <a:uFillTx/>
                <a:latin typeface="Fujitsu Infinity Pro"/>
                <a:ea typeface="+mn-ea"/>
                <a:cs typeface="+mn-cs"/>
              </a:rPr>
              <a:t> leads to</a:t>
            </a:r>
          </a:p>
        </p:txBody>
      </p:sp>
      <p:sp>
        <p:nvSpPr>
          <p:cNvPr id="189" name="Textfeld 9">
            <a:extLst>
              <a:ext uri="{FF2B5EF4-FFF2-40B4-BE49-F238E27FC236}">
                <a16:creationId xmlns:a16="http://schemas.microsoft.com/office/drawing/2014/main" id="{4B5E3B94-B52F-4575-8124-23D5215FBBB3}"/>
              </a:ext>
            </a:extLst>
          </p:cNvPr>
          <p:cNvSpPr txBox="1"/>
          <p:nvPr>
            <p:custDataLst>
              <p:tags r:id="rId8"/>
            </p:custDataLst>
          </p:nvPr>
        </p:nvSpPr>
        <p:spPr bwMode="gray">
          <a:xfrm>
            <a:off x="287524" y="4587990"/>
            <a:ext cx="8640959" cy="144000"/>
          </a:xfrm>
          <a:prstGeom prst="rect">
            <a:avLst/>
          </a:prstGeom>
          <a:noFill/>
        </p:spPr>
        <p:txBody>
          <a:bodyPr wrap="square" lIns="0" tIns="0" rIns="0" bIns="0" rtlCol="0" anchor="b">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800" b="0" i="0" u="none" strike="noStrike" kern="1200" cap="none" spc="0" normalizeH="0" baseline="30000" noProof="0" dirty="0">
                <a:ln>
                  <a:noFill/>
                </a:ln>
                <a:solidFill>
                  <a:srgbClr val="000000"/>
                </a:solidFill>
                <a:effectLst/>
                <a:uLnTx/>
                <a:uFillTx/>
                <a:latin typeface="Fujitsu Infinity Pro"/>
                <a:ea typeface="+mn-ea"/>
                <a:cs typeface="+mn-cs"/>
              </a:rPr>
              <a:t>1</a:t>
            </a:r>
            <a:r>
              <a:rPr kumimoji="0" lang="en-US" sz="800" b="0" i="0" u="none" strike="noStrike" kern="1200" cap="none" spc="0" normalizeH="0" baseline="0" noProof="0" dirty="0">
                <a:ln>
                  <a:noFill/>
                </a:ln>
                <a:solidFill>
                  <a:srgbClr val="000000"/>
                </a:solidFill>
                <a:effectLst/>
                <a:uLnTx/>
                <a:uFillTx/>
                <a:latin typeface="Fujitsu Infinity Pro"/>
                <a:ea typeface="+mn-ea"/>
                <a:cs typeface="+mn-cs"/>
              </a:rPr>
              <a:t> Available on AF250 S3, AF650 S3, DX500 S5, DX600 S5, DX900 S5 and DX8900 S4 offer compression only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800" b="0" i="0" u="none" strike="noStrike" kern="1200" cap="none" spc="0" normalizeH="0" baseline="30000" noProof="0" dirty="0">
                <a:ln>
                  <a:noFill/>
                </a:ln>
                <a:solidFill>
                  <a:srgbClr val="000000"/>
                </a:solidFill>
                <a:effectLst/>
                <a:uLnTx/>
                <a:uFillTx/>
                <a:latin typeface="Fujitsu Infinity Pro"/>
                <a:ea typeface="+mn-ea"/>
                <a:cs typeface="+mn-cs"/>
              </a:rPr>
              <a:t>2</a:t>
            </a:r>
            <a:r>
              <a:rPr kumimoji="0" lang="en-US" sz="800" b="0" i="0" u="none" strike="noStrike" kern="1200" cap="none" spc="0" normalizeH="0" baseline="0" noProof="0" dirty="0">
                <a:ln>
                  <a:noFill/>
                </a:ln>
                <a:solidFill>
                  <a:srgbClr val="000000"/>
                </a:solidFill>
                <a:effectLst/>
                <a:uLnTx/>
                <a:uFillTx/>
                <a:latin typeface="Fujitsu Infinity Pro"/>
                <a:ea typeface="+mn-ea"/>
                <a:cs typeface="+mn-cs"/>
              </a:rPr>
              <a:t> Ratio will vary depending on customer data type </a:t>
            </a:r>
          </a:p>
        </p:txBody>
      </p:sp>
      <p:sp>
        <p:nvSpPr>
          <p:cNvPr id="190" name="Textfeld 39">
            <a:extLst>
              <a:ext uri="{FF2B5EF4-FFF2-40B4-BE49-F238E27FC236}">
                <a16:creationId xmlns:a16="http://schemas.microsoft.com/office/drawing/2014/main" id="{D5E820FD-6E18-473C-A33F-860962CCD661}"/>
              </a:ext>
            </a:extLst>
          </p:cNvPr>
          <p:cNvSpPr txBox="1"/>
          <p:nvPr>
            <p:custDataLst>
              <p:tags r:id="rId9"/>
            </p:custDataLst>
          </p:nvPr>
        </p:nvSpPr>
        <p:spPr bwMode="gray">
          <a:xfrm>
            <a:off x="287644" y="2793022"/>
            <a:ext cx="1080000" cy="432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defPPr>
              <a:defRPr lang="de-DE"/>
            </a:defPPr>
            <a:lvl1pPr>
              <a:defRPr sz="1400">
                <a:solidFill>
                  <a:schemeClr val="tx2"/>
                </a:solidFill>
                <a:latin typeface="Fujitsu Sans" panose="020B040406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Fujitsu Infinity Pro Bold"/>
                <a:ea typeface="+mn-ea"/>
                <a:cs typeface="+mn-cs"/>
              </a:rPr>
              <a:t>Storage</a:t>
            </a:r>
            <a:br>
              <a:rPr kumimoji="0" lang="en-US" b="0" i="0" u="none" strike="noStrike" kern="1200" cap="none" spc="0" normalizeH="0" baseline="0" noProof="0" dirty="0">
                <a:ln>
                  <a:noFill/>
                </a:ln>
                <a:solidFill>
                  <a:srgbClr val="000000"/>
                </a:solidFill>
                <a:effectLst/>
                <a:uLnTx/>
                <a:uFillTx/>
                <a:latin typeface="Fujitsu Infinity Pro Bold"/>
                <a:ea typeface="+mn-ea"/>
                <a:cs typeface="+mn-cs"/>
              </a:rPr>
            </a:br>
            <a:r>
              <a:rPr kumimoji="0" lang="en-US" b="0" i="0" u="none" strike="noStrike" kern="1200" cap="none" spc="0" normalizeH="0" baseline="0" noProof="0" dirty="0">
                <a:ln>
                  <a:noFill/>
                </a:ln>
                <a:solidFill>
                  <a:srgbClr val="000000"/>
                </a:solidFill>
                <a:effectLst/>
                <a:uLnTx/>
                <a:uFillTx/>
                <a:latin typeface="Fujitsu Infinity Pro Bold"/>
                <a:ea typeface="+mn-ea"/>
                <a:cs typeface="+mn-cs"/>
              </a:rPr>
              <a:t>acceleration </a:t>
            </a:r>
            <a:br>
              <a:rPr kumimoji="0" lang="en-US" b="0" i="0" u="none" strike="noStrike" kern="1200" cap="none" spc="0" normalizeH="0" baseline="0" noProof="0" dirty="0">
                <a:ln>
                  <a:noFill/>
                </a:ln>
                <a:solidFill>
                  <a:srgbClr val="000000"/>
                </a:solidFill>
                <a:effectLst/>
                <a:uLnTx/>
                <a:uFillTx/>
                <a:latin typeface="Fujitsu Infinity Pro Bold"/>
                <a:ea typeface="+mn-ea"/>
                <a:cs typeface="+mn-cs"/>
              </a:rPr>
            </a:br>
            <a:r>
              <a:rPr kumimoji="0" lang="en-US" b="0" i="0" u="none" strike="noStrike" kern="1200" cap="none" spc="0" normalizeH="0" baseline="0" noProof="0" dirty="0">
                <a:ln>
                  <a:noFill/>
                </a:ln>
                <a:solidFill>
                  <a:srgbClr val="000000"/>
                </a:solidFill>
                <a:effectLst/>
                <a:uLnTx/>
                <a:uFillTx/>
                <a:latin typeface="Fujitsu Infinity Pro Bold"/>
                <a:ea typeface="+mn-ea"/>
                <a:cs typeface="+mn-cs"/>
              </a:rPr>
              <a:t>engine</a:t>
            </a:r>
          </a:p>
        </p:txBody>
      </p:sp>
      <p:pic>
        <p:nvPicPr>
          <p:cNvPr id="9" name="Grafik 8">
            <a:extLst>
              <a:ext uri="{FF2B5EF4-FFF2-40B4-BE49-F238E27FC236}">
                <a16:creationId xmlns:a16="http://schemas.microsoft.com/office/drawing/2014/main" id="{E35EE563-2454-4BBD-70A4-12D37F60E7FB}"/>
              </a:ext>
            </a:extLst>
          </p:cNvPr>
          <p:cNvPicPr>
            <a:picLocks noChangeAspect="1"/>
          </p:cNvPicPr>
          <p:nvPr/>
        </p:nvPicPr>
        <p:blipFill>
          <a:blip r:embed="rId25"/>
          <a:stretch>
            <a:fillRect/>
          </a:stretch>
        </p:blipFill>
        <p:spPr bwMode="gray">
          <a:xfrm>
            <a:off x="7861273" y="4761"/>
            <a:ext cx="1129085" cy="687600"/>
          </a:xfrm>
          <a:prstGeom prst="rect">
            <a:avLst/>
          </a:prstGeom>
        </p:spPr>
      </p:pic>
      <p:sp>
        <p:nvSpPr>
          <p:cNvPr id="13" name="Ellipse 124">
            <a:extLst>
              <a:ext uri="{FF2B5EF4-FFF2-40B4-BE49-F238E27FC236}">
                <a16:creationId xmlns:a16="http://schemas.microsoft.com/office/drawing/2014/main" id="{FF33783C-900F-378C-3AD4-A3FC6C4D2477}"/>
              </a:ext>
            </a:extLst>
          </p:cNvPr>
          <p:cNvSpPr>
            <a:spLocks noChangeAspect="1"/>
          </p:cNvSpPr>
          <p:nvPr>
            <p:custDataLst>
              <p:tags r:id="rId10"/>
            </p:custDataLst>
          </p:nvPr>
        </p:nvSpPr>
        <p:spPr bwMode="gray">
          <a:xfrm>
            <a:off x="3815880" y="2427734"/>
            <a:ext cx="288000" cy="288000"/>
          </a:xfrm>
          <a:prstGeom prst="ellipse">
            <a:avLst/>
          </a:prstGeom>
          <a:gradFill>
            <a:gsLst>
              <a:gs pos="30000">
                <a:srgbClr val="EA0000"/>
              </a:gs>
              <a:gs pos="90000">
                <a:srgbClr val="FF8000"/>
              </a:gs>
            </a:gsLst>
            <a:lin ang="2700000" scaled="0"/>
          </a:gradFill>
          <a:ln w="9525" cap="flat">
            <a:noFill/>
            <a:prstDash val="solid"/>
            <a:miter/>
          </a:ln>
        </p:spPr>
        <p:txBody>
          <a:bodyPr wrap="none" lIns="0" tIns="0" rIns="0" bIns="0" rtlCol="0" anchor="ctr">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bg1"/>
                </a:solidFill>
                <a:effectLst/>
                <a:uLnTx/>
                <a:uFillTx/>
                <a:latin typeface="Fujitsu Infinity Pro Bold"/>
                <a:ea typeface="+mn-ea"/>
                <a:cs typeface="+mn-cs"/>
              </a:rPr>
              <a:t>01</a:t>
            </a:r>
          </a:p>
        </p:txBody>
      </p:sp>
      <p:sp>
        <p:nvSpPr>
          <p:cNvPr id="14" name="Ellipse 124">
            <a:extLst>
              <a:ext uri="{FF2B5EF4-FFF2-40B4-BE49-F238E27FC236}">
                <a16:creationId xmlns:a16="http://schemas.microsoft.com/office/drawing/2014/main" id="{E3738846-421B-30ED-99EF-EC120EE21CA2}"/>
              </a:ext>
            </a:extLst>
          </p:cNvPr>
          <p:cNvSpPr>
            <a:spLocks noChangeAspect="1"/>
          </p:cNvSpPr>
          <p:nvPr>
            <p:custDataLst>
              <p:tags r:id="rId11"/>
            </p:custDataLst>
          </p:nvPr>
        </p:nvSpPr>
        <p:spPr bwMode="gray">
          <a:xfrm>
            <a:off x="3815880" y="3183818"/>
            <a:ext cx="288000" cy="288000"/>
          </a:xfrm>
          <a:prstGeom prst="ellipse">
            <a:avLst/>
          </a:prstGeom>
          <a:gradFill>
            <a:gsLst>
              <a:gs pos="30000">
                <a:srgbClr val="EA0000"/>
              </a:gs>
              <a:gs pos="90000">
                <a:srgbClr val="FF8000"/>
              </a:gs>
            </a:gsLst>
            <a:lin ang="2700000" scaled="0"/>
          </a:gradFill>
          <a:ln w="9525" cap="flat">
            <a:noFill/>
            <a:prstDash val="solid"/>
            <a:miter/>
          </a:ln>
        </p:spPr>
        <p:txBody>
          <a:bodyPr wrap="none" lIns="0" tIns="0" rIns="0" bIns="0" rtlCol="0" anchor="ctr">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bg1"/>
                </a:solidFill>
                <a:effectLst/>
                <a:uLnTx/>
                <a:uFillTx/>
                <a:latin typeface="Fujitsu Infinity Pro Bold"/>
                <a:ea typeface="+mn-ea"/>
                <a:cs typeface="+mn-cs"/>
              </a:rPr>
              <a:t>02</a:t>
            </a:r>
          </a:p>
        </p:txBody>
      </p:sp>
      <p:sp>
        <p:nvSpPr>
          <p:cNvPr id="15" name="Ellipse 124">
            <a:extLst>
              <a:ext uri="{FF2B5EF4-FFF2-40B4-BE49-F238E27FC236}">
                <a16:creationId xmlns:a16="http://schemas.microsoft.com/office/drawing/2014/main" id="{D9D1AC76-97DC-4E49-91A5-1874FB6B48CD}"/>
              </a:ext>
            </a:extLst>
          </p:cNvPr>
          <p:cNvSpPr>
            <a:spLocks noChangeAspect="1"/>
          </p:cNvSpPr>
          <p:nvPr>
            <p:custDataLst>
              <p:tags r:id="rId12"/>
            </p:custDataLst>
          </p:nvPr>
        </p:nvSpPr>
        <p:spPr bwMode="gray">
          <a:xfrm>
            <a:off x="3815880" y="3759914"/>
            <a:ext cx="288000" cy="288000"/>
          </a:xfrm>
          <a:prstGeom prst="ellipse">
            <a:avLst/>
          </a:prstGeom>
          <a:gradFill>
            <a:gsLst>
              <a:gs pos="30000">
                <a:srgbClr val="EA0000"/>
              </a:gs>
              <a:gs pos="90000">
                <a:srgbClr val="FF8000"/>
              </a:gs>
            </a:gsLst>
            <a:lin ang="2700000" scaled="0"/>
          </a:gradFill>
          <a:ln w="9525" cap="flat">
            <a:noFill/>
            <a:prstDash val="solid"/>
            <a:miter/>
          </a:ln>
        </p:spPr>
        <p:txBody>
          <a:bodyPr wrap="none" lIns="0" tIns="0" rIns="0" bIns="0" rtlCol="0" anchor="ctr">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bg1"/>
                </a:solidFill>
                <a:effectLst/>
                <a:uLnTx/>
                <a:uFillTx/>
                <a:latin typeface="Fujitsu Infinity Pro Bold"/>
                <a:ea typeface="+mn-ea"/>
                <a:cs typeface="+mn-cs"/>
              </a:rPr>
              <a:t>03</a:t>
            </a:r>
          </a:p>
        </p:txBody>
      </p:sp>
      <p:grpSp>
        <p:nvGrpSpPr>
          <p:cNvPr id="16" name="Gruppieren 15">
            <a:extLst>
              <a:ext uri="{FF2B5EF4-FFF2-40B4-BE49-F238E27FC236}">
                <a16:creationId xmlns:a16="http://schemas.microsoft.com/office/drawing/2014/main" id="{F2C0491A-F40A-67F3-FBEB-F8AD5CC29633}"/>
              </a:ext>
            </a:extLst>
          </p:cNvPr>
          <p:cNvGrpSpPr/>
          <p:nvPr/>
        </p:nvGrpSpPr>
        <p:grpSpPr bwMode="gray">
          <a:xfrm>
            <a:off x="1187656" y="3615922"/>
            <a:ext cx="288000" cy="288000"/>
            <a:chOff x="4445989" y="1431034"/>
            <a:chExt cx="288000" cy="288000"/>
          </a:xfrm>
        </p:grpSpPr>
        <p:sp>
          <p:nvSpPr>
            <p:cNvPr id="17" name="Ellipse 16">
              <a:extLst>
                <a:ext uri="{FF2B5EF4-FFF2-40B4-BE49-F238E27FC236}">
                  <a16:creationId xmlns:a16="http://schemas.microsoft.com/office/drawing/2014/main" id="{67164FF7-D7C5-F8B0-860C-1E736996FADA}"/>
                </a:ext>
              </a:extLst>
            </p:cNvPr>
            <p:cNvSpPr/>
            <p:nvPr/>
          </p:nvSpPr>
          <p:spPr bwMode="gray">
            <a:xfrm>
              <a:off x="4445989" y="1431034"/>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ujitsu Infinity Pro"/>
                <a:ea typeface="+mn-ea"/>
                <a:cs typeface="+mn-cs"/>
              </a:endParaRPr>
            </a:p>
          </p:txBody>
        </p:sp>
        <p:sp>
          <p:nvSpPr>
            <p:cNvPr id="18" name="Raute 37">
              <a:extLst>
                <a:ext uri="{FF2B5EF4-FFF2-40B4-BE49-F238E27FC236}">
                  <a16:creationId xmlns:a16="http://schemas.microsoft.com/office/drawing/2014/main" id="{49E081E2-DD83-88E5-AFC3-19B32F932E55}"/>
                </a:ext>
              </a:extLst>
            </p:cNvPr>
            <p:cNvSpPr>
              <a:spLocks noChangeAspect="1"/>
            </p:cNvSpPr>
            <p:nvPr>
              <p:custDataLst>
                <p:tags r:id="rId19"/>
              </p:custDataLst>
            </p:nvPr>
          </p:nvSpPr>
          <p:spPr bwMode="gray">
            <a:xfrm>
              <a:off x="4553989" y="1503034"/>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rgbClr val="EA0000"/>
              </a:solidFill>
              <a:prstDash val="solid"/>
              <a:miter lim="800000"/>
            </a:ln>
            <a:effectLst/>
          </p:spPr>
          <p:txBody>
            <a:bodyPr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Fujitsu Infinity Pro"/>
                <a:ea typeface="+mn-ea"/>
                <a:cs typeface="+mn-cs"/>
              </a:endParaRPr>
            </a:p>
          </p:txBody>
        </p:sp>
      </p:grpSp>
      <p:sp>
        <p:nvSpPr>
          <p:cNvPr id="66" name="Textfeld 39">
            <a:extLst>
              <a:ext uri="{FF2B5EF4-FFF2-40B4-BE49-F238E27FC236}">
                <a16:creationId xmlns:a16="http://schemas.microsoft.com/office/drawing/2014/main" id="{1DFC55B6-7F38-4134-88D4-7F4DCDBCCEEA}"/>
              </a:ext>
            </a:extLst>
          </p:cNvPr>
          <p:cNvSpPr txBox="1"/>
          <p:nvPr>
            <p:custDataLst>
              <p:tags r:id="rId13"/>
            </p:custDataLst>
          </p:nvPr>
        </p:nvSpPr>
        <p:spPr bwMode="gray">
          <a:xfrm>
            <a:off x="4212480" y="2427734"/>
            <a:ext cx="4644000" cy="288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46800" rIns="0" bIns="46800" rtlCol="0" anchor="t" anchorCtr="0">
            <a:noAutofit/>
          </a:bodyPr>
          <a:lstStyle>
            <a:defPPr>
              <a:defRPr lang="de-DE"/>
            </a:defPPr>
            <a:lvl1pPr>
              <a:defRPr sz="1400">
                <a:solidFill>
                  <a:schemeClr val="tx2"/>
                </a:solidFill>
                <a:latin typeface="Fujitsu Sans" panose="020B040406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ujitsu Infinity Pro"/>
                <a:ea typeface="+mn-ea"/>
                <a:cs typeface="+mn-cs"/>
              </a:rPr>
              <a:t>Hardware accelerated compression/deduplication </a:t>
            </a:r>
            <a:br>
              <a:rPr kumimoji="0" lang="en-US" sz="1400" b="0" i="0" u="none" strike="noStrike" kern="1200" cap="none" spc="0" normalizeH="0" baseline="0" noProof="0" dirty="0">
                <a:ln>
                  <a:noFill/>
                </a:ln>
                <a:solidFill>
                  <a:srgbClr val="000000"/>
                </a:solidFill>
                <a:effectLst/>
                <a:uLnTx/>
                <a:uFillTx/>
                <a:latin typeface="Fujitsu Infinity Pro"/>
                <a:ea typeface="+mn-ea"/>
                <a:cs typeface="+mn-cs"/>
              </a:rPr>
            </a:br>
            <a:r>
              <a:rPr kumimoji="0" lang="en-US" sz="1400" b="0" i="0" u="none" strike="noStrike" kern="1200" cap="none" spc="0" normalizeH="0" baseline="0" noProof="0" dirty="0">
                <a:ln>
                  <a:noFill/>
                </a:ln>
                <a:solidFill>
                  <a:srgbClr val="000000"/>
                </a:solidFill>
                <a:effectLst/>
                <a:uLnTx/>
                <a:uFillTx/>
                <a:latin typeface="Fujitsu Infinity Pro"/>
                <a:ea typeface="+mn-ea"/>
                <a:cs typeface="+mn-cs"/>
              </a:rPr>
              <a:t>which is faster than conventional compression/dedup </a:t>
            </a:r>
          </a:p>
        </p:txBody>
      </p:sp>
      <p:sp>
        <p:nvSpPr>
          <p:cNvPr id="68" name="Textfeld 39">
            <a:extLst>
              <a:ext uri="{FF2B5EF4-FFF2-40B4-BE49-F238E27FC236}">
                <a16:creationId xmlns:a16="http://schemas.microsoft.com/office/drawing/2014/main" id="{DF1D3309-9573-4AD3-92C3-15E1E833D03E}"/>
              </a:ext>
            </a:extLst>
          </p:cNvPr>
          <p:cNvSpPr txBox="1"/>
          <p:nvPr>
            <p:custDataLst>
              <p:tags r:id="rId14"/>
            </p:custDataLst>
          </p:nvPr>
        </p:nvSpPr>
        <p:spPr bwMode="gray">
          <a:xfrm>
            <a:off x="4212480" y="3183818"/>
            <a:ext cx="4644000" cy="288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46800" rIns="0" bIns="46800" rtlCol="0" anchor="t" anchorCtr="0">
            <a:noAutofit/>
          </a:bodyPr>
          <a:lstStyle>
            <a:defPPr>
              <a:defRPr lang="de-DE"/>
            </a:defPPr>
            <a:lvl1pPr>
              <a:defRPr sz="1400">
                <a:solidFill>
                  <a:schemeClr val="tx2"/>
                </a:solidFill>
                <a:latin typeface="Fujitsu Sans" panose="020B040406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ujitsu Infinity Pro"/>
                <a:ea typeface="+mn-ea"/>
                <a:cs typeface="+mn-cs"/>
              </a:rPr>
              <a:t>Data reduction up to </a:t>
            </a:r>
            <a:r>
              <a:rPr kumimoji="0" lang="en-US" sz="1400" b="0" i="0" u="none" strike="noStrike" kern="1200" cap="none" spc="0" normalizeH="0" baseline="0" noProof="0" dirty="0">
                <a:ln>
                  <a:noFill/>
                </a:ln>
                <a:solidFill>
                  <a:srgbClr val="000000"/>
                </a:solidFill>
                <a:effectLst/>
                <a:uLnTx/>
                <a:uFillTx/>
                <a:latin typeface="Fujitsu Infinity Pro Bold"/>
                <a:ea typeface="+mn-ea"/>
                <a:cs typeface="+mn-cs"/>
              </a:rPr>
              <a:t>50%</a:t>
            </a:r>
            <a:r>
              <a:rPr kumimoji="0" lang="en-US" sz="1400" b="0" i="0" u="none" strike="noStrike" kern="1200" cap="none" spc="0" normalizeH="0" baseline="30000" noProof="0" dirty="0">
                <a:ln>
                  <a:noFill/>
                </a:ln>
                <a:solidFill>
                  <a:srgbClr val="000000"/>
                </a:solidFill>
                <a:effectLst/>
                <a:uLnTx/>
                <a:uFillTx/>
                <a:latin typeface="Fujitsu Infinity Pro"/>
                <a:ea typeface="+mn-ea"/>
                <a:cs typeface="+mn-cs"/>
              </a:rPr>
              <a:t>2</a:t>
            </a:r>
          </a:p>
        </p:txBody>
      </p:sp>
      <p:sp>
        <p:nvSpPr>
          <p:cNvPr id="70" name="Textfeld 39">
            <a:extLst>
              <a:ext uri="{FF2B5EF4-FFF2-40B4-BE49-F238E27FC236}">
                <a16:creationId xmlns:a16="http://schemas.microsoft.com/office/drawing/2014/main" id="{0B9C6575-6F8C-4F02-9EE2-2F8141F00FDD}"/>
              </a:ext>
            </a:extLst>
          </p:cNvPr>
          <p:cNvSpPr txBox="1"/>
          <p:nvPr>
            <p:custDataLst>
              <p:tags r:id="rId15"/>
            </p:custDataLst>
          </p:nvPr>
        </p:nvSpPr>
        <p:spPr bwMode="gray">
          <a:xfrm>
            <a:off x="4212480" y="3759914"/>
            <a:ext cx="4644000" cy="288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46800" rIns="0" bIns="46800" rtlCol="0" anchor="t" anchorCtr="0">
            <a:noAutofit/>
          </a:bodyPr>
          <a:lstStyle>
            <a:defPPr>
              <a:defRPr lang="de-DE"/>
            </a:defPPr>
            <a:lvl1pPr>
              <a:defRPr sz="1400">
                <a:solidFill>
                  <a:schemeClr val="tx2"/>
                </a:solidFill>
                <a:latin typeface="Fujitsu Sans" panose="020B040406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ujitsu Infinity Pro"/>
                <a:ea typeface="+mn-ea"/>
                <a:cs typeface="+mn-cs"/>
              </a:rPr>
              <a:t>Leads to smaller configuration in flash environments</a:t>
            </a:r>
          </a:p>
        </p:txBody>
      </p:sp>
      <p:sp>
        <p:nvSpPr>
          <p:cNvPr id="19" name="Ellipse 124">
            <a:extLst>
              <a:ext uri="{FF2B5EF4-FFF2-40B4-BE49-F238E27FC236}">
                <a16:creationId xmlns:a16="http://schemas.microsoft.com/office/drawing/2014/main" id="{486CC03D-1557-C78F-2599-1A54B89CF3E2}"/>
              </a:ext>
            </a:extLst>
          </p:cNvPr>
          <p:cNvSpPr>
            <a:spLocks noChangeAspect="1"/>
          </p:cNvSpPr>
          <p:nvPr>
            <p:custDataLst>
              <p:tags r:id="rId16"/>
            </p:custDataLst>
          </p:nvPr>
        </p:nvSpPr>
        <p:spPr bwMode="gray">
          <a:xfrm>
            <a:off x="467644" y="3399922"/>
            <a:ext cx="720000" cy="720000"/>
          </a:xfrm>
          <a:prstGeom prst="ellipse">
            <a:avLst/>
          </a:prstGeom>
          <a:gradFill>
            <a:gsLst>
              <a:gs pos="30000">
                <a:srgbClr val="EA0000"/>
              </a:gs>
              <a:gs pos="90000">
                <a:srgbClr val="FF8000"/>
              </a:gs>
            </a:gsLst>
            <a:lin ang="5400000" scaled="0"/>
          </a:gradFill>
          <a:ln w="9525" cap="flat">
            <a:noFill/>
            <a:prstDash val="solid"/>
            <a:miter/>
          </a:ln>
        </p:spPr>
        <p:txBody>
          <a:bodyPr lIns="72000" tIns="72000" rIns="72000" bIns="72000" rtlCol="0" anchor="ctr">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Fujitsu Infinity Pro Bold"/>
              <a:ea typeface="+mn-ea"/>
              <a:cs typeface="+mn-cs"/>
            </a:endParaRPr>
          </a:p>
        </p:txBody>
      </p:sp>
      <p:grpSp>
        <p:nvGrpSpPr>
          <p:cNvPr id="21" name="Gruppieren 20">
            <a:extLst>
              <a:ext uri="{FF2B5EF4-FFF2-40B4-BE49-F238E27FC236}">
                <a16:creationId xmlns:a16="http://schemas.microsoft.com/office/drawing/2014/main" id="{F835E534-4B63-552D-0D0C-6D68AC21528A}"/>
              </a:ext>
            </a:extLst>
          </p:cNvPr>
          <p:cNvGrpSpPr/>
          <p:nvPr/>
        </p:nvGrpSpPr>
        <p:grpSpPr bwMode="gray">
          <a:xfrm>
            <a:off x="1187656" y="2103674"/>
            <a:ext cx="288000" cy="288000"/>
            <a:chOff x="4445989" y="1431034"/>
            <a:chExt cx="288000" cy="288000"/>
          </a:xfrm>
        </p:grpSpPr>
        <p:sp>
          <p:nvSpPr>
            <p:cNvPr id="22" name="Ellipse 21">
              <a:extLst>
                <a:ext uri="{FF2B5EF4-FFF2-40B4-BE49-F238E27FC236}">
                  <a16:creationId xmlns:a16="http://schemas.microsoft.com/office/drawing/2014/main" id="{EDEF509B-A7CA-4CF8-8C90-C28C6130B390}"/>
                </a:ext>
              </a:extLst>
            </p:cNvPr>
            <p:cNvSpPr/>
            <p:nvPr/>
          </p:nvSpPr>
          <p:spPr bwMode="gray">
            <a:xfrm>
              <a:off x="4445989" y="1431034"/>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ujitsu Infinity Pro"/>
                <a:ea typeface="+mn-ea"/>
                <a:cs typeface="+mn-cs"/>
              </a:endParaRPr>
            </a:p>
          </p:txBody>
        </p:sp>
        <p:sp>
          <p:nvSpPr>
            <p:cNvPr id="23" name="Raute 37">
              <a:extLst>
                <a:ext uri="{FF2B5EF4-FFF2-40B4-BE49-F238E27FC236}">
                  <a16:creationId xmlns:a16="http://schemas.microsoft.com/office/drawing/2014/main" id="{C072A2FC-4601-CAA9-6AA2-AA566B4BE704}"/>
                </a:ext>
              </a:extLst>
            </p:cNvPr>
            <p:cNvSpPr>
              <a:spLocks noChangeAspect="1"/>
            </p:cNvSpPr>
            <p:nvPr>
              <p:custDataLst>
                <p:tags r:id="rId18"/>
              </p:custDataLst>
            </p:nvPr>
          </p:nvSpPr>
          <p:spPr bwMode="gray">
            <a:xfrm>
              <a:off x="4553989" y="1503034"/>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rgbClr val="EA0000"/>
              </a:solidFill>
              <a:prstDash val="solid"/>
              <a:miter lim="800000"/>
            </a:ln>
            <a:effectLst/>
          </p:spPr>
          <p:txBody>
            <a:bodyPr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Fujitsu Infinity Pro"/>
                <a:ea typeface="+mn-ea"/>
                <a:cs typeface="+mn-cs"/>
              </a:endParaRPr>
            </a:p>
          </p:txBody>
        </p:sp>
      </p:grpSp>
      <p:sp>
        <p:nvSpPr>
          <p:cNvPr id="20" name="Ellipse 124">
            <a:extLst>
              <a:ext uri="{FF2B5EF4-FFF2-40B4-BE49-F238E27FC236}">
                <a16:creationId xmlns:a16="http://schemas.microsoft.com/office/drawing/2014/main" id="{4A0C39F7-70FD-DA73-C336-E6241E6EB1A2}"/>
              </a:ext>
            </a:extLst>
          </p:cNvPr>
          <p:cNvSpPr>
            <a:spLocks noChangeAspect="1"/>
          </p:cNvSpPr>
          <p:nvPr>
            <p:custDataLst>
              <p:tags r:id="rId17"/>
            </p:custDataLst>
          </p:nvPr>
        </p:nvSpPr>
        <p:spPr bwMode="gray">
          <a:xfrm>
            <a:off x="467644" y="1887674"/>
            <a:ext cx="720000" cy="720000"/>
          </a:xfrm>
          <a:prstGeom prst="ellipse">
            <a:avLst/>
          </a:prstGeom>
          <a:gradFill>
            <a:gsLst>
              <a:gs pos="30000">
                <a:srgbClr val="EA0000"/>
              </a:gs>
              <a:gs pos="90000">
                <a:srgbClr val="FF8000"/>
              </a:gs>
            </a:gsLst>
            <a:lin ang="5400000" scaled="0"/>
          </a:gradFill>
          <a:ln w="9525" cap="flat">
            <a:noFill/>
            <a:prstDash val="solid"/>
            <a:miter/>
          </a:ln>
        </p:spPr>
        <p:txBody>
          <a:bodyPr lIns="72000" tIns="72000" rIns="72000" bIns="72000" rtlCol="0" anchor="ctr">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Fujitsu Infinity Pro Bold"/>
              <a:ea typeface="+mn-ea"/>
              <a:cs typeface="+mn-cs"/>
            </a:endParaRPr>
          </a:p>
        </p:txBody>
      </p:sp>
      <p:grpSp>
        <p:nvGrpSpPr>
          <p:cNvPr id="27" name="Gruppieren 26">
            <a:extLst>
              <a:ext uri="{FF2B5EF4-FFF2-40B4-BE49-F238E27FC236}">
                <a16:creationId xmlns:a16="http://schemas.microsoft.com/office/drawing/2014/main" id="{C65373EE-5E46-1627-7347-733F9C80E0F7}"/>
              </a:ext>
            </a:extLst>
          </p:cNvPr>
          <p:cNvGrpSpPr>
            <a:grpSpLocks noChangeAspect="1"/>
          </p:cNvGrpSpPr>
          <p:nvPr/>
        </p:nvGrpSpPr>
        <p:grpSpPr bwMode="gray">
          <a:xfrm>
            <a:off x="647644" y="2067674"/>
            <a:ext cx="360000" cy="360000"/>
            <a:chOff x="2430620" y="1488099"/>
            <a:chExt cx="538343" cy="538343"/>
          </a:xfrm>
        </p:grpSpPr>
        <p:cxnSp>
          <p:nvCxnSpPr>
            <p:cNvPr id="25" name="Gerader Verbinder 24">
              <a:extLst>
                <a:ext uri="{FF2B5EF4-FFF2-40B4-BE49-F238E27FC236}">
                  <a16:creationId xmlns:a16="http://schemas.microsoft.com/office/drawing/2014/main" id="{708190A1-3DAE-1475-4753-CD94455674ED}"/>
                </a:ext>
              </a:extLst>
            </p:cNvPr>
            <p:cNvCxnSpPr>
              <a:cxnSpLocks/>
            </p:cNvCxnSpPr>
            <p:nvPr/>
          </p:nvCxnSpPr>
          <p:spPr bwMode="gray">
            <a:xfrm>
              <a:off x="2699792" y="1488099"/>
              <a:ext cx="0" cy="538343"/>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1D334443-3B26-9871-5FC1-CD6031CEC192}"/>
                </a:ext>
              </a:extLst>
            </p:cNvPr>
            <p:cNvCxnSpPr>
              <a:cxnSpLocks/>
            </p:cNvCxnSpPr>
            <p:nvPr/>
          </p:nvCxnSpPr>
          <p:spPr bwMode="gray">
            <a:xfrm rot="16200000">
              <a:off x="2699792" y="1488099"/>
              <a:ext cx="0" cy="538343"/>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41" name="Gruppieren 40">
            <a:extLst>
              <a:ext uri="{FF2B5EF4-FFF2-40B4-BE49-F238E27FC236}">
                <a16:creationId xmlns:a16="http://schemas.microsoft.com/office/drawing/2014/main" id="{F87F28E2-B2EC-E127-5548-DCFB15C8C591}"/>
              </a:ext>
            </a:extLst>
          </p:cNvPr>
          <p:cNvGrpSpPr/>
          <p:nvPr/>
        </p:nvGrpSpPr>
        <p:grpSpPr bwMode="gray">
          <a:xfrm>
            <a:off x="615860" y="3547077"/>
            <a:ext cx="423568" cy="425691"/>
            <a:chOff x="1804696" y="1224205"/>
            <a:chExt cx="423568" cy="425691"/>
          </a:xfrm>
        </p:grpSpPr>
        <p:grpSp>
          <p:nvGrpSpPr>
            <p:cNvPr id="39" name="Gruppieren 38">
              <a:extLst>
                <a:ext uri="{FF2B5EF4-FFF2-40B4-BE49-F238E27FC236}">
                  <a16:creationId xmlns:a16="http://schemas.microsoft.com/office/drawing/2014/main" id="{7E6FA396-205F-AE5B-1E2E-73956E150ED6}"/>
                </a:ext>
              </a:extLst>
            </p:cNvPr>
            <p:cNvGrpSpPr/>
            <p:nvPr/>
          </p:nvGrpSpPr>
          <p:grpSpPr bwMode="gray">
            <a:xfrm flipV="1">
              <a:off x="1961013" y="1224205"/>
              <a:ext cx="110934" cy="136045"/>
              <a:chOff x="1961013" y="1224205"/>
              <a:chExt cx="110934" cy="136045"/>
            </a:xfrm>
          </p:grpSpPr>
          <p:sp>
            <p:nvSpPr>
              <p:cNvPr id="30" name="Freihandform: Form 29">
                <a:extLst>
                  <a:ext uri="{FF2B5EF4-FFF2-40B4-BE49-F238E27FC236}">
                    <a16:creationId xmlns:a16="http://schemas.microsoft.com/office/drawing/2014/main" id="{2697D1C3-DA63-4CC7-D121-A534D1AED8A9}"/>
                  </a:ext>
                </a:extLst>
              </p:cNvPr>
              <p:cNvSpPr/>
              <p:nvPr/>
            </p:nvSpPr>
            <p:spPr bwMode="gray">
              <a:xfrm>
                <a:off x="2016481" y="1246422"/>
                <a:ext cx="9168" cy="113828"/>
              </a:xfrm>
              <a:custGeom>
                <a:avLst/>
                <a:gdLst>
                  <a:gd name="connsiteX0" fmla="*/ 0 w 9168"/>
                  <a:gd name="connsiteY0" fmla="*/ 113829 h 113828"/>
                  <a:gd name="connsiteX1" fmla="*/ 0 w 9168"/>
                  <a:gd name="connsiteY1" fmla="*/ 0 h 113828"/>
                </a:gdLst>
                <a:ahLst/>
                <a:cxnLst>
                  <a:cxn ang="0">
                    <a:pos x="connsiteX0" y="connsiteY0"/>
                  </a:cxn>
                  <a:cxn ang="0">
                    <a:pos x="connsiteX1" y="connsiteY1"/>
                  </a:cxn>
                </a:cxnLst>
                <a:rect l="l" t="t" r="r" b="b"/>
                <a:pathLst>
                  <a:path w="9168" h="113828">
                    <a:moveTo>
                      <a:pt x="0" y="113829"/>
                    </a:moveTo>
                    <a:lnTo>
                      <a:pt x="0" y="0"/>
                    </a:lnTo>
                  </a:path>
                </a:pathLst>
              </a:custGeom>
              <a:ln w="19050"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a:ea typeface="+mn-ea"/>
                  <a:cs typeface="+mn-cs"/>
                </a:endParaRPr>
              </a:p>
            </p:txBody>
          </p:sp>
          <p:sp>
            <p:nvSpPr>
              <p:cNvPr id="31" name="Freihandform: Form 30">
                <a:extLst>
                  <a:ext uri="{FF2B5EF4-FFF2-40B4-BE49-F238E27FC236}">
                    <a16:creationId xmlns:a16="http://schemas.microsoft.com/office/drawing/2014/main" id="{E9C03D9D-62D5-30EF-255A-70EA3D9FEFE9}"/>
                  </a:ext>
                </a:extLst>
              </p:cNvPr>
              <p:cNvSpPr/>
              <p:nvPr/>
            </p:nvSpPr>
            <p:spPr bwMode="gray">
              <a:xfrm>
                <a:off x="1961013" y="1224205"/>
                <a:ext cx="110934" cy="55314"/>
              </a:xfrm>
              <a:custGeom>
                <a:avLst/>
                <a:gdLst>
                  <a:gd name="connsiteX0" fmla="*/ 0 w 110934"/>
                  <a:gd name="connsiteY0" fmla="*/ 55314 h 55314"/>
                  <a:gd name="connsiteX1" fmla="*/ 55467 w 110934"/>
                  <a:gd name="connsiteY1" fmla="*/ 0 h 55314"/>
                  <a:gd name="connsiteX2" fmla="*/ 110935 w 110934"/>
                  <a:gd name="connsiteY2" fmla="*/ 55314 h 55314"/>
                </a:gdLst>
                <a:ahLst/>
                <a:cxnLst>
                  <a:cxn ang="0">
                    <a:pos x="connsiteX0" y="connsiteY0"/>
                  </a:cxn>
                  <a:cxn ang="0">
                    <a:pos x="connsiteX1" y="connsiteY1"/>
                  </a:cxn>
                  <a:cxn ang="0">
                    <a:pos x="connsiteX2" y="connsiteY2"/>
                  </a:cxn>
                </a:cxnLst>
                <a:rect l="l" t="t" r="r" b="b"/>
                <a:pathLst>
                  <a:path w="110934" h="55314">
                    <a:moveTo>
                      <a:pt x="0" y="55314"/>
                    </a:moveTo>
                    <a:lnTo>
                      <a:pt x="55467" y="0"/>
                    </a:lnTo>
                    <a:lnTo>
                      <a:pt x="110935" y="55314"/>
                    </a:lnTo>
                  </a:path>
                </a:pathLst>
              </a:custGeom>
              <a:noFill/>
              <a:ln w="19050"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a:ea typeface="+mn-ea"/>
                  <a:cs typeface="+mn-cs"/>
                </a:endParaRPr>
              </a:p>
            </p:txBody>
          </p:sp>
        </p:grpSp>
        <p:grpSp>
          <p:nvGrpSpPr>
            <p:cNvPr id="40" name="Gruppieren 39">
              <a:extLst>
                <a:ext uri="{FF2B5EF4-FFF2-40B4-BE49-F238E27FC236}">
                  <a16:creationId xmlns:a16="http://schemas.microsoft.com/office/drawing/2014/main" id="{064774D3-719C-6E77-3F73-C17D5AAF8FD7}"/>
                </a:ext>
              </a:extLst>
            </p:cNvPr>
            <p:cNvGrpSpPr/>
            <p:nvPr/>
          </p:nvGrpSpPr>
          <p:grpSpPr bwMode="gray">
            <a:xfrm flipV="1">
              <a:off x="1961013" y="1513851"/>
              <a:ext cx="110934" cy="136045"/>
              <a:chOff x="1961013" y="1513851"/>
              <a:chExt cx="110934" cy="136045"/>
            </a:xfrm>
          </p:grpSpPr>
          <p:sp>
            <p:nvSpPr>
              <p:cNvPr id="32" name="Freihandform: Form 31">
                <a:extLst>
                  <a:ext uri="{FF2B5EF4-FFF2-40B4-BE49-F238E27FC236}">
                    <a16:creationId xmlns:a16="http://schemas.microsoft.com/office/drawing/2014/main" id="{9BBC4816-9074-0DE1-E81B-39D1EA39E5FB}"/>
                  </a:ext>
                </a:extLst>
              </p:cNvPr>
              <p:cNvSpPr/>
              <p:nvPr/>
            </p:nvSpPr>
            <p:spPr bwMode="gray">
              <a:xfrm>
                <a:off x="2016481" y="1513851"/>
                <a:ext cx="9168" cy="113828"/>
              </a:xfrm>
              <a:custGeom>
                <a:avLst/>
                <a:gdLst>
                  <a:gd name="connsiteX0" fmla="*/ 0 w 9168"/>
                  <a:gd name="connsiteY0" fmla="*/ 0 h 113828"/>
                  <a:gd name="connsiteX1" fmla="*/ 0 w 9168"/>
                  <a:gd name="connsiteY1" fmla="*/ 113829 h 113828"/>
                </a:gdLst>
                <a:ahLst/>
                <a:cxnLst>
                  <a:cxn ang="0">
                    <a:pos x="connsiteX0" y="connsiteY0"/>
                  </a:cxn>
                  <a:cxn ang="0">
                    <a:pos x="connsiteX1" y="connsiteY1"/>
                  </a:cxn>
                </a:cxnLst>
                <a:rect l="l" t="t" r="r" b="b"/>
                <a:pathLst>
                  <a:path w="9168" h="113828">
                    <a:moveTo>
                      <a:pt x="0" y="0"/>
                    </a:moveTo>
                    <a:lnTo>
                      <a:pt x="0" y="113829"/>
                    </a:lnTo>
                  </a:path>
                </a:pathLst>
              </a:custGeom>
              <a:ln w="19050"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a:ea typeface="+mn-ea"/>
                  <a:cs typeface="+mn-cs"/>
                </a:endParaRPr>
              </a:p>
            </p:txBody>
          </p:sp>
          <p:sp>
            <p:nvSpPr>
              <p:cNvPr id="33" name="Freihandform: Form 32">
                <a:extLst>
                  <a:ext uri="{FF2B5EF4-FFF2-40B4-BE49-F238E27FC236}">
                    <a16:creationId xmlns:a16="http://schemas.microsoft.com/office/drawing/2014/main" id="{DD7D2854-D9F9-11BB-2552-F714C49D04CC}"/>
                  </a:ext>
                </a:extLst>
              </p:cNvPr>
              <p:cNvSpPr/>
              <p:nvPr/>
            </p:nvSpPr>
            <p:spPr bwMode="gray">
              <a:xfrm>
                <a:off x="1961013" y="1594582"/>
                <a:ext cx="110934" cy="55314"/>
              </a:xfrm>
              <a:custGeom>
                <a:avLst/>
                <a:gdLst>
                  <a:gd name="connsiteX0" fmla="*/ 110935 w 110934"/>
                  <a:gd name="connsiteY0" fmla="*/ 0 h 55314"/>
                  <a:gd name="connsiteX1" fmla="*/ 55467 w 110934"/>
                  <a:gd name="connsiteY1" fmla="*/ 55314 h 55314"/>
                  <a:gd name="connsiteX2" fmla="*/ 0 w 110934"/>
                  <a:gd name="connsiteY2" fmla="*/ 0 h 55314"/>
                </a:gdLst>
                <a:ahLst/>
                <a:cxnLst>
                  <a:cxn ang="0">
                    <a:pos x="connsiteX0" y="connsiteY0"/>
                  </a:cxn>
                  <a:cxn ang="0">
                    <a:pos x="connsiteX1" y="connsiteY1"/>
                  </a:cxn>
                  <a:cxn ang="0">
                    <a:pos x="connsiteX2" y="connsiteY2"/>
                  </a:cxn>
                </a:cxnLst>
                <a:rect l="l" t="t" r="r" b="b"/>
                <a:pathLst>
                  <a:path w="110934" h="55314">
                    <a:moveTo>
                      <a:pt x="110935" y="0"/>
                    </a:moveTo>
                    <a:lnTo>
                      <a:pt x="55467" y="55314"/>
                    </a:lnTo>
                    <a:lnTo>
                      <a:pt x="0" y="0"/>
                    </a:lnTo>
                  </a:path>
                </a:pathLst>
              </a:custGeom>
              <a:noFill/>
              <a:ln w="19050"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a:ea typeface="+mn-ea"/>
                  <a:cs typeface="+mn-cs"/>
                </a:endParaRPr>
              </a:p>
            </p:txBody>
          </p:sp>
        </p:grpSp>
        <p:sp>
          <p:nvSpPr>
            <p:cNvPr id="34" name="Freihandform: Form 33">
              <a:extLst>
                <a:ext uri="{FF2B5EF4-FFF2-40B4-BE49-F238E27FC236}">
                  <a16:creationId xmlns:a16="http://schemas.microsoft.com/office/drawing/2014/main" id="{139A71DE-3530-B016-FB37-4D38D1D4BA18}"/>
                </a:ext>
              </a:extLst>
            </p:cNvPr>
            <p:cNvSpPr/>
            <p:nvPr/>
          </p:nvSpPr>
          <p:spPr bwMode="gray">
            <a:xfrm>
              <a:off x="1804696" y="1437873"/>
              <a:ext cx="118085" cy="9142"/>
            </a:xfrm>
            <a:custGeom>
              <a:avLst/>
              <a:gdLst>
                <a:gd name="connsiteX0" fmla="*/ 118086 w 118085"/>
                <a:gd name="connsiteY0" fmla="*/ 0 h 9142"/>
                <a:gd name="connsiteX1" fmla="*/ 0 w 118085"/>
                <a:gd name="connsiteY1" fmla="*/ 0 h 9142"/>
              </a:gdLst>
              <a:ahLst/>
              <a:cxnLst>
                <a:cxn ang="0">
                  <a:pos x="connsiteX0" y="connsiteY0"/>
                </a:cxn>
                <a:cxn ang="0">
                  <a:pos x="connsiteX1" y="connsiteY1"/>
                </a:cxn>
              </a:cxnLst>
              <a:rect l="l" t="t" r="r" b="b"/>
              <a:pathLst>
                <a:path w="118085" h="9142">
                  <a:moveTo>
                    <a:pt x="118086" y="0"/>
                  </a:moveTo>
                  <a:lnTo>
                    <a:pt x="0" y="0"/>
                  </a:lnTo>
                </a:path>
              </a:pathLst>
            </a:custGeom>
            <a:ln w="19050"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a:ea typeface="+mn-ea"/>
                <a:cs typeface="+mn-cs"/>
              </a:endParaRPr>
            </a:p>
          </p:txBody>
        </p:sp>
        <p:sp>
          <p:nvSpPr>
            <p:cNvPr id="35" name="Freihandform: Form 34">
              <a:extLst>
                <a:ext uri="{FF2B5EF4-FFF2-40B4-BE49-F238E27FC236}">
                  <a16:creationId xmlns:a16="http://schemas.microsoft.com/office/drawing/2014/main" id="{F0D992B9-CFE0-858C-6EBC-7C6B1EBAC8DF}"/>
                </a:ext>
              </a:extLst>
            </p:cNvPr>
            <p:cNvSpPr/>
            <p:nvPr/>
          </p:nvSpPr>
          <p:spPr bwMode="gray">
            <a:xfrm>
              <a:off x="2094318" y="1382559"/>
              <a:ext cx="55467" cy="110720"/>
            </a:xfrm>
            <a:custGeom>
              <a:avLst/>
              <a:gdLst>
                <a:gd name="connsiteX0" fmla="*/ 55467 w 55467"/>
                <a:gd name="connsiteY0" fmla="*/ 110720 h 110720"/>
                <a:gd name="connsiteX1" fmla="*/ 0 w 55467"/>
                <a:gd name="connsiteY1" fmla="*/ 55314 h 110720"/>
                <a:gd name="connsiteX2" fmla="*/ 55467 w 55467"/>
                <a:gd name="connsiteY2" fmla="*/ 0 h 110720"/>
              </a:gdLst>
              <a:ahLst/>
              <a:cxnLst>
                <a:cxn ang="0">
                  <a:pos x="connsiteX0" y="connsiteY0"/>
                </a:cxn>
                <a:cxn ang="0">
                  <a:pos x="connsiteX1" y="connsiteY1"/>
                </a:cxn>
                <a:cxn ang="0">
                  <a:pos x="connsiteX2" y="connsiteY2"/>
                </a:cxn>
              </a:cxnLst>
              <a:rect l="l" t="t" r="r" b="b"/>
              <a:pathLst>
                <a:path w="55467" h="110720">
                  <a:moveTo>
                    <a:pt x="55467" y="110720"/>
                  </a:moveTo>
                  <a:lnTo>
                    <a:pt x="0" y="55314"/>
                  </a:lnTo>
                  <a:lnTo>
                    <a:pt x="55467" y="0"/>
                  </a:lnTo>
                </a:path>
              </a:pathLst>
            </a:custGeom>
            <a:noFill/>
            <a:ln w="19050"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a:ea typeface="+mn-ea"/>
                <a:cs typeface="+mn-cs"/>
              </a:endParaRPr>
            </a:p>
          </p:txBody>
        </p:sp>
        <p:sp>
          <p:nvSpPr>
            <p:cNvPr id="36" name="Freihandform: Form 35">
              <a:extLst>
                <a:ext uri="{FF2B5EF4-FFF2-40B4-BE49-F238E27FC236}">
                  <a16:creationId xmlns:a16="http://schemas.microsoft.com/office/drawing/2014/main" id="{FFA0D232-301A-3298-EA3E-DD4BB1F335FB}"/>
                </a:ext>
              </a:extLst>
            </p:cNvPr>
            <p:cNvSpPr/>
            <p:nvPr/>
          </p:nvSpPr>
          <p:spPr bwMode="gray">
            <a:xfrm>
              <a:off x="2110179" y="1437873"/>
              <a:ext cx="118085" cy="9142"/>
            </a:xfrm>
            <a:custGeom>
              <a:avLst/>
              <a:gdLst>
                <a:gd name="connsiteX0" fmla="*/ 0 w 118085"/>
                <a:gd name="connsiteY0" fmla="*/ 0 h 9142"/>
                <a:gd name="connsiteX1" fmla="*/ 118086 w 118085"/>
                <a:gd name="connsiteY1" fmla="*/ 0 h 9142"/>
              </a:gdLst>
              <a:ahLst/>
              <a:cxnLst>
                <a:cxn ang="0">
                  <a:pos x="connsiteX0" y="connsiteY0"/>
                </a:cxn>
                <a:cxn ang="0">
                  <a:pos x="connsiteX1" y="connsiteY1"/>
                </a:cxn>
              </a:cxnLst>
              <a:rect l="l" t="t" r="r" b="b"/>
              <a:pathLst>
                <a:path w="118085" h="9142">
                  <a:moveTo>
                    <a:pt x="0" y="0"/>
                  </a:moveTo>
                  <a:lnTo>
                    <a:pt x="118086" y="0"/>
                  </a:lnTo>
                </a:path>
              </a:pathLst>
            </a:custGeom>
            <a:ln w="19050"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a:ea typeface="+mn-ea"/>
                <a:cs typeface="+mn-cs"/>
              </a:endParaRPr>
            </a:p>
          </p:txBody>
        </p:sp>
        <p:sp>
          <p:nvSpPr>
            <p:cNvPr id="37" name="Freihandform: Form 36">
              <a:extLst>
                <a:ext uri="{FF2B5EF4-FFF2-40B4-BE49-F238E27FC236}">
                  <a16:creationId xmlns:a16="http://schemas.microsoft.com/office/drawing/2014/main" id="{1034F90A-360F-90C9-C75A-9158E1038E26}"/>
                </a:ext>
              </a:extLst>
            </p:cNvPr>
            <p:cNvSpPr/>
            <p:nvPr/>
          </p:nvSpPr>
          <p:spPr bwMode="gray">
            <a:xfrm>
              <a:off x="1888035" y="1382559"/>
              <a:ext cx="55559" cy="110720"/>
            </a:xfrm>
            <a:custGeom>
              <a:avLst/>
              <a:gdLst>
                <a:gd name="connsiteX0" fmla="*/ 0 w 55559"/>
                <a:gd name="connsiteY0" fmla="*/ 110720 h 110720"/>
                <a:gd name="connsiteX1" fmla="*/ 55559 w 55559"/>
                <a:gd name="connsiteY1" fmla="*/ 55314 h 110720"/>
                <a:gd name="connsiteX2" fmla="*/ 0 w 55559"/>
                <a:gd name="connsiteY2" fmla="*/ 0 h 110720"/>
              </a:gdLst>
              <a:ahLst/>
              <a:cxnLst>
                <a:cxn ang="0">
                  <a:pos x="connsiteX0" y="connsiteY0"/>
                </a:cxn>
                <a:cxn ang="0">
                  <a:pos x="connsiteX1" y="connsiteY1"/>
                </a:cxn>
                <a:cxn ang="0">
                  <a:pos x="connsiteX2" y="connsiteY2"/>
                </a:cxn>
              </a:cxnLst>
              <a:rect l="l" t="t" r="r" b="b"/>
              <a:pathLst>
                <a:path w="55559" h="110720">
                  <a:moveTo>
                    <a:pt x="0" y="110720"/>
                  </a:moveTo>
                  <a:lnTo>
                    <a:pt x="55559" y="55314"/>
                  </a:lnTo>
                  <a:lnTo>
                    <a:pt x="0" y="0"/>
                  </a:lnTo>
                </a:path>
              </a:pathLst>
            </a:custGeom>
            <a:noFill/>
            <a:ln w="19050"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a:ea typeface="+mn-ea"/>
                <a:cs typeface="+mn-cs"/>
              </a:endParaRPr>
            </a:p>
          </p:txBody>
        </p:sp>
        <p:sp>
          <p:nvSpPr>
            <p:cNvPr id="38" name="Freihandform: Form 37">
              <a:extLst>
                <a:ext uri="{FF2B5EF4-FFF2-40B4-BE49-F238E27FC236}">
                  <a16:creationId xmlns:a16="http://schemas.microsoft.com/office/drawing/2014/main" id="{9BABC02A-DC43-2C58-4B4C-E0B9FC9B322F}"/>
                </a:ext>
              </a:extLst>
            </p:cNvPr>
            <p:cNvSpPr/>
            <p:nvPr/>
          </p:nvSpPr>
          <p:spPr bwMode="gray">
            <a:xfrm>
              <a:off x="1985584" y="1407062"/>
              <a:ext cx="61793" cy="61622"/>
            </a:xfrm>
            <a:custGeom>
              <a:avLst/>
              <a:gdLst>
                <a:gd name="connsiteX0" fmla="*/ 61793 w 61793"/>
                <a:gd name="connsiteY0" fmla="*/ 30811 h 61622"/>
                <a:gd name="connsiteX1" fmla="*/ 30897 w 61793"/>
                <a:gd name="connsiteY1" fmla="*/ 61623 h 61622"/>
                <a:gd name="connsiteX2" fmla="*/ 0 w 61793"/>
                <a:gd name="connsiteY2" fmla="*/ 30811 h 61622"/>
                <a:gd name="connsiteX3" fmla="*/ 30897 w 61793"/>
                <a:gd name="connsiteY3" fmla="*/ 0 h 61622"/>
                <a:gd name="connsiteX4" fmla="*/ 61793 w 61793"/>
                <a:gd name="connsiteY4" fmla="*/ 30811 h 61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3" h="61622">
                  <a:moveTo>
                    <a:pt x="61793" y="30811"/>
                  </a:moveTo>
                  <a:cubicBezTo>
                    <a:pt x="61793" y="47828"/>
                    <a:pt x="47960" y="61623"/>
                    <a:pt x="30897" y="61623"/>
                  </a:cubicBezTo>
                  <a:cubicBezTo>
                    <a:pt x="13833" y="61623"/>
                    <a:pt x="0" y="47828"/>
                    <a:pt x="0" y="30811"/>
                  </a:cubicBezTo>
                  <a:cubicBezTo>
                    <a:pt x="0" y="13795"/>
                    <a:pt x="13833" y="0"/>
                    <a:pt x="30897" y="0"/>
                  </a:cubicBezTo>
                  <a:cubicBezTo>
                    <a:pt x="47960" y="0"/>
                    <a:pt x="61793" y="13795"/>
                    <a:pt x="61793" y="30811"/>
                  </a:cubicBezTo>
                  <a:close/>
                </a:path>
              </a:pathLst>
            </a:custGeom>
            <a:noFill/>
            <a:ln w="19050"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a:ea typeface="+mn-ea"/>
                <a:cs typeface="+mn-cs"/>
              </a:endParaRPr>
            </a:p>
          </p:txBody>
        </p:sp>
      </p:grpSp>
      <p:pic>
        <p:nvPicPr>
          <p:cNvPr id="3" name="Picture 3">
            <a:extLst>
              <a:ext uri="{FF2B5EF4-FFF2-40B4-BE49-F238E27FC236}">
                <a16:creationId xmlns:a16="http://schemas.microsoft.com/office/drawing/2014/main" id="{13FCAF27-B079-7DB2-5BD6-6C01E22FA408}"/>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bwMode="gray">
          <a:xfrm>
            <a:off x="1495685" y="1832280"/>
            <a:ext cx="2139843" cy="2215634"/>
          </a:xfrm>
          <a:prstGeom prst="rect">
            <a:avLst/>
          </a:prstGeom>
        </p:spPr>
      </p:pic>
    </p:spTree>
    <p:extLst>
      <p:ext uri="{BB962C8B-B14F-4D97-AF65-F5344CB8AC3E}">
        <p14:creationId xmlns:p14="http://schemas.microsoft.com/office/powerpoint/2010/main" val="3364042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Grafik 29">
            <a:extLst>
              <a:ext uri="{FF2B5EF4-FFF2-40B4-BE49-F238E27FC236}">
                <a16:creationId xmlns:a16="http://schemas.microsoft.com/office/drawing/2014/main" id="{056BBBFD-B342-64F1-2B35-ED9F059756CB}"/>
              </a:ext>
            </a:extLst>
          </p:cNvPr>
          <p:cNvPicPr>
            <a:picLocks noChangeAspect="1"/>
          </p:cNvPicPr>
          <p:nvPr/>
        </p:nvPicPr>
        <p:blipFill rotWithShape="1">
          <a:blip r:embed="rId26"/>
          <a:srcRect t="42300" b="25900"/>
          <a:stretch/>
        </p:blipFill>
        <p:spPr bwMode="gray">
          <a:xfrm>
            <a:off x="0" y="0"/>
            <a:ext cx="9144000" cy="1635646"/>
          </a:xfrm>
          <a:prstGeom prst="rect">
            <a:avLst/>
          </a:prstGeom>
        </p:spPr>
      </p:pic>
      <p:pic>
        <p:nvPicPr>
          <p:cNvPr id="31" name="Grafik 30">
            <a:extLst>
              <a:ext uri="{FF2B5EF4-FFF2-40B4-BE49-F238E27FC236}">
                <a16:creationId xmlns:a16="http://schemas.microsoft.com/office/drawing/2014/main" id="{9CBE6C70-1E6A-5313-6479-F36042C2EC0A}"/>
              </a:ext>
            </a:extLst>
          </p:cNvPr>
          <p:cNvPicPr>
            <a:picLocks noChangeAspect="1"/>
          </p:cNvPicPr>
          <p:nvPr/>
        </p:nvPicPr>
        <p:blipFill>
          <a:blip r:embed="rId27"/>
          <a:stretch>
            <a:fillRect/>
          </a:stretch>
        </p:blipFill>
        <p:spPr bwMode="gray">
          <a:xfrm>
            <a:off x="7861273" y="4761"/>
            <a:ext cx="1129085" cy="687600"/>
          </a:xfrm>
          <a:prstGeom prst="rect">
            <a:avLst/>
          </a:prstGeom>
        </p:spPr>
      </p:pic>
      <p:graphicFrame>
        <p:nvGraphicFramePr>
          <p:cNvPr id="5" name="Objekt 4" hidden="1"/>
          <p:cNvGraphicFramePr>
            <a:graphicFrameLocks noChangeAspect="1"/>
          </p:cNvGraphicFramePr>
          <p:nvPr>
            <p:custDataLst>
              <p:tags r:id="rId1"/>
            </p:custDataLst>
            <p:extLst>
              <p:ext uri="{D42A27DB-BD31-4B8C-83A1-F6EECF244321}">
                <p14:modId xmlns:p14="http://schemas.microsoft.com/office/powerpoint/2010/main" val="41783323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28" imgW="359" imgH="358" progId="TCLayout.ActiveDocument.1">
                  <p:embed/>
                </p:oleObj>
              </mc:Choice>
              <mc:Fallback>
                <p:oleObj name="think-cell Folie" r:id="rId28" imgW="359" imgH="358" progId="TCLayout.ActiveDocument.1">
                  <p:embed/>
                  <p:pic>
                    <p:nvPicPr>
                      <p:cNvPr id="5" name="Objekt 4" hidden="1"/>
                      <p:cNvPicPr/>
                      <p:nvPr/>
                    </p:nvPicPr>
                    <p:blipFill>
                      <a:blip r:embed="rId29"/>
                      <a:stretch>
                        <a:fillRect/>
                      </a:stretch>
                    </p:blipFill>
                    <p:spPr>
                      <a:xfrm>
                        <a:off x="1588" y="1588"/>
                        <a:ext cx="1588" cy="1588"/>
                      </a:xfrm>
                      <a:prstGeom prst="rect">
                        <a:avLst/>
                      </a:prstGeom>
                    </p:spPr>
                  </p:pic>
                </p:oleObj>
              </mc:Fallback>
            </mc:AlternateContent>
          </a:graphicData>
        </a:graphic>
      </p:graphicFrame>
      <p:sp>
        <p:nvSpPr>
          <p:cNvPr id="7" name="Rechteck 6" hidden="1"/>
          <p:cNvSpPr/>
          <p:nvPr>
            <p:custDataLst>
              <p:tags r:id="rId2"/>
            </p:custDataLst>
          </p:nvPr>
        </p:nvSpPr>
        <p:spPr bwMode="gray">
          <a:xfrm>
            <a:off x="0" y="0"/>
            <a:ext cx="158750" cy="15875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Fujitsu Infinity Pro" pitchFamily="2" charset="0"/>
              <a:ea typeface="+mn-ea"/>
              <a:cs typeface="+mn-cs"/>
              <a:sym typeface="Fujitsu Sans" panose="020B0404060202020204" pitchFamily="34" charset="0"/>
            </a:endParaRPr>
          </a:p>
        </p:txBody>
      </p:sp>
      <p:sp>
        <p:nvSpPr>
          <p:cNvPr id="4" name="Titel 3"/>
          <p:cNvSpPr>
            <a:spLocks noGrp="1"/>
          </p:cNvSpPr>
          <p:nvPr>
            <p:ph type="title"/>
            <p:custDataLst>
              <p:tags r:id="rId3"/>
            </p:custDataLst>
          </p:nvPr>
        </p:nvSpPr>
        <p:spPr bwMode="gray"/>
        <p:txBody>
          <a:bodyPr/>
          <a:lstStyle/>
          <a:p>
            <a:r>
              <a:rPr lang="en-US" dirty="0"/>
              <a:t>Data reduction efficiency at scale</a:t>
            </a:r>
          </a:p>
        </p:txBody>
      </p:sp>
      <p:sp>
        <p:nvSpPr>
          <p:cNvPr id="138" name="Textfeld 39">
            <a:extLst>
              <a:ext uri="{FF2B5EF4-FFF2-40B4-BE49-F238E27FC236}">
                <a16:creationId xmlns:a16="http://schemas.microsoft.com/office/drawing/2014/main" id="{31395537-36A8-462A-8972-863E4F1149D9}"/>
              </a:ext>
            </a:extLst>
          </p:cNvPr>
          <p:cNvSpPr txBox="1"/>
          <p:nvPr>
            <p:custDataLst>
              <p:tags r:id="rId4"/>
            </p:custDataLst>
          </p:nvPr>
        </p:nvSpPr>
        <p:spPr bwMode="gray">
          <a:xfrm>
            <a:off x="287524" y="3039858"/>
            <a:ext cx="2592000" cy="504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defPPr>
              <a:defRPr lang="de-DE"/>
            </a:defPPr>
            <a:lvl1pPr>
              <a:defRPr sz="1400">
                <a:solidFill>
                  <a:schemeClr val="tx2"/>
                </a:solidFill>
                <a:latin typeface="Fujitsu Sans" panose="020B040406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t>Offloading the compression/</a:t>
            </a:r>
            <a:b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br>
            <a: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t>dedup process into Storage Acceleration Engine (SAE)</a:t>
            </a:r>
          </a:p>
        </p:txBody>
      </p:sp>
      <p:sp>
        <p:nvSpPr>
          <p:cNvPr id="140" name="Textfeld 39">
            <a:extLst>
              <a:ext uri="{FF2B5EF4-FFF2-40B4-BE49-F238E27FC236}">
                <a16:creationId xmlns:a16="http://schemas.microsoft.com/office/drawing/2014/main" id="{2B5AF63A-F118-4021-88B6-82A3B9A2A4B1}"/>
              </a:ext>
            </a:extLst>
          </p:cNvPr>
          <p:cNvSpPr txBox="1"/>
          <p:nvPr>
            <p:custDataLst>
              <p:tags r:id="rId5"/>
            </p:custDataLst>
          </p:nvPr>
        </p:nvSpPr>
        <p:spPr bwMode="gray">
          <a:xfrm>
            <a:off x="287524" y="4011966"/>
            <a:ext cx="2592000" cy="504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defPPr>
              <a:defRPr lang="de-DE"/>
            </a:defPPr>
            <a:lvl1pPr>
              <a:defRPr sz="1400">
                <a:solidFill>
                  <a:schemeClr val="tx2"/>
                </a:solidFill>
                <a:latin typeface="Fujitsu Sans" panose="020B040406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t>Optimal Unit of Compression (8K) for database environments</a:t>
            </a:r>
          </a:p>
        </p:txBody>
      </p:sp>
      <p:sp>
        <p:nvSpPr>
          <p:cNvPr id="270" name="Rechteck 12">
            <a:extLst>
              <a:ext uri="{FF2B5EF4-FFF2-40B4-BE49-F238E27FC236}">
                <a16:creationId xmlns:a16="http://schemas.microsoft.com/office/drawing/2014/main" id="{C08A0F2F-EC2C-460F-9A42-ED34CD015216}"/>
              </a:ext>
            </a:extLst>
          </p:cNvPr>
          <p:cNvSpPr/>
          <p:nvPr>
            <p:custDataLst>
              <p:tags r:id="rId6"/>
            </p:custDataLst>
          </p:nvPr>
        </p:nvSpPr>
        <p:spPr bwMode="gray">
          <a:xfrm>
            <a:off x="287524" y="2197468"/>
            <a:ext cx="2592000" cy="36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ujitsu Infinity Pro Bold"/>
                <a:ea typeface="+mn-ea"/>
                <a:cs typeface="+mn-cs"/>
              </a:rPr>
              <a:t>Performance boost </a:t>
            </a:r>
          </a:p>
        </p:txBody>
      </p:sp>
      <p:cxnSp>
        <p:nvCxnSpPr>
          <p:cNvPr id="41" name="Gerade Verbindung 5">
            <a:extLst>
              <a:ext uri="{FF2B5EF4-FFF2-40B4-BE49-F238E27FC236}">
                <a16:creationId xmlns:a16="http://schemas.microsoft.com/office/drawing/2014/main" id="{2C21CEFF-CCC1-1049-B859-123F411724E0}"/>
              </a:ext>
            </a:extLst>
          </p:cNvPr>
          <p:cNvCxnSpPr>
            <a:cxnSpLocks/>
          </p:cNvCxnSpPr>
          <p:nvPr>
            <p:custDataLst>
              <p:tags r:id="rId7"/>
            </p:custDataLst>
          </p:nvPr>
        </p:nvCxnSpPr>
        <p:spPr bwMode="gray">
          <a:xfrm>
            <a:off x="287524" y="2895786"/>
            <a:ext cx="2591605" cy="0"/>
          </a:xfrm>
          <a:prstGeom prst="line">
            <a:avLst/>
          </a:prstGeom>
          <a:ln w="63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4" name="Gerade Verbindung 5">
            <a:extLst>
              <a:ext uri="{FF2B5EF4-FFF2-40B4-BE49-F238E27FC236}">
                <a16:creationId xmlns:a16="http://schemas.microsoft.com/office/drawing/2014/main" id="{D36BAF07-CD47-164F-A65F-44A99F5B273B}"/>
              </a:ext>
            </a:extLst>
          </p:cNvPr>
          <p:cNvCxnSpPr>
            <a:cxnSpLocks/>
          </p:cNvCxnSpPr>
          <p:nvPr>
            <p:custDataLst>
              <p:tags r:id="rId8"/>
            </p:custDataLst>
          </p:nvPr>
        </p:nvCxnSpPr>
        <p:spPr bwMode="gray">
          <a:xfrm>
            <a:off x="287524" y="3867894"/>
            <a:ext cx="2591605" cy="0"/>
          </a:xfrm>
          <a:prstGeom prst="line">
            <a:avLst/>
          </a:prstGeom>
          <a:ln w="63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6" name="Gruppieren 5">
            <a:extLst>
              <a:ext uri="{FF2B5EF4-FFF2-40B4-BE49-F238E27FC236}">
                <a16:creationId xmlns:a16="http://schemas.microsoft.com/office/drawing/2014/main" id="{375FE9AC-2EB4-1585-500E-108D849B02D3}"/>
              </a:ext>
            </a:extLst>
          </p:cNvPr>
          <p:cNvGrpSpPr/>
          <p:nvPr/>
        </p:nvGrpSpPr>
        <p:grpSpPr bwMode="gray">
          <a:xfrm>
            <a:off x="1079524" y="1131590"/>
            <a:ext cx="1008000" cy="1008000"/>
            <a:chOff x="1079524" y="1131590"/>
            <a:chExt cx="1008000" cy="1008000"/>
          </a:xfrm>
        </p:grpSpPr>
        <p:sp>
          <p:nvSpPr>
            <p:cNvPr id="32" name="Ellipse 31">
              <a:extLst>
                <a:ext uri="{FF2B5EF4-FFF2-40B4-BE49-F238E27FC236}">
                  <a16:creationId xmlns:a16="http://schemas.microsoft.com/office/drawing/2014/main" id="{C01CDFF8-45D1-C095-7839-CA5FE9C36DA0}"/>
                </a:ext>
              </a:extLst>
            </p:cNvPr>
            <p:cNvSpPr>
              <a:spLocks noChangeAspect="1"/>
            </p:cNvSpPr>
            <p:nvPr/>
          </p:nvSpPr>
          <p:spPr bwMode="gray">
            <a:xfrm>
              <a:off x="1079524" y="1131590"/>
              <a:ext cx="1008000" cy="1008000"/>
            </a:xfrm>
            <a:prstGeom prst="ellipse">
              <a:avLst/>
            </a:prstGeom>
            <a:solidFill>
              <a:srgbClr val="FFFFFF"/>
            </a:solidFill>
            <a:ln w="9525" cap="flat">
              <a:noFill/>
              <a:prstDash val="solid"/>
              <a:miter/>
            </a:ln>
          </p:spPr>
          <p:txBody>
            <a:bodyPr rtlCol="0" anchor="t">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Fujitsu Infinity Pro"/>
                <a:ea typeface="+mn-ea"/>
                <a:cs typeface="+mn-cs"/>
              </a:endParaRPr>
            </a:p>
          </p:txBody>
        </p:sp>
        <p:sp>
          <p:nvSpPr>
            <p:cNvPr id="33" name="Ellipse 124">
              <a:extLst>
                <a:ext uri="{FF2B5EF4-FFF2-40B4-BE49-F238E27FC236}">
                  <a16:creationId xmlns:a16="http://schemas.microsoft.com/office/drawing/2014/main" id="{BB16F9D6-71B3-9D3D-4C17-E299D003F2F7}"/>
                </a:ext>
              </a:extLst>
            </p:cNvPr>
            <p:cNvSpPr>
              <a:spLocks noChangeAspect="1"/>
            </p:cNvSpPr>
            <p:nvPr>
              <p:custDataLst>
                <p:tags r:id="rId23"/>
              </p:custDataLst>
            </p:nvPr>
          </p:nvSpPr>
          <p:spPr bwMode="gray">
            <a:xfrm>
              <a:off x="1151524" y="1203582"/>
              <a:ext cx="864000" cy="864000"/>
            </a:xfrm>
            <a:prstGeom prst="ellipse">
              <a:avLst/>
            </a:prstGeom>
            <a:gradFill>
              <a:gsLst>
                <a:gs pos="30000">
                  <a:srgbClr val="EA0000"/>
                </a:gs>
                <a:gs pos="90000">
                  <a:srgbClr val="FF8000"/>
                </a:gs>
              </a:gsLst>
              <a:lin ang="5400000" scaled="0"/>
            </a:gradFill>
            <a:ln w="9525" cap="flat">
              <a:noFill/>
              <a:prstDash val="solid"/>
              <a:miter/>
            </a:ln>
          </p:spPr>
          <p:txBody>
            <a:bodyPr lIns="72000" tIns="72000" rIns="72000" bIns="72000" rtlCol="0" anchor="ctr">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Fujitsu Infinity Pro Bold"/>
                <a:ea typeface="+mn-ea"/>
                <a:cs typeface="+mn-cs"/>
              </a:endParaRPr>
            </a:p>
          </p:txBody>
        </p:sp>
        <p:pic>
          <p:nvPicPr>
            <p:cNvPr id="24" name="Picture Placeholder 151">
              <a:extLst>
                <a:ext uri="{FF2B5EF4-FFF2-40B4-BE49-F238E27FC236}">
                  <a16:creationId xmlns:a16="http://schemas.microsoft.com/office/drawing/2014/main" id="{C3F9C033-8720-2508-5B23-505D5985B24D}"/>
                </a:ext>
              </a:extLst>
            </p:cNvPr>
            <p:cNvPicPr>
              <a:picLocks noChangeAspect="1"/>
            </p:cNvPicPr>
            <p:nvPr/>
          </p:nvPicPr>
          <p:blipFill>
            <a:blip r:embed="rId30">
              <a:extLst>
                <a:ext uri="{96DAC541-7B7A-43D3-8B79-37D633B846F1}">
                  <asvg:svgBlip xmlns:asvg="http://schemas.microsoft.com/office/drawing/2016/SVG/main" r:embed="rId31"/>
                </a:ext>
              </a:extLst>
            </a:blip>
            <a:srcRect/>
            <a:stretch>
              <a:fillRect/>
            </a:stretch>
          </p:blipFill>
          <p:spPr bwMode="gray">
            <a:xfrm>
              <a:off x="1151620" y="1203686"/>
              <a:ext cx="864000" cy="864000"/>
            </a:xfrm>
            <a:prstGeom prst="rect">
              <a:avLst/>
            </a:prstGeom>
          </p:spPr>
        </p:pic>
      </p:grpSp>
      <p:sp>
        <p:nvSpPr>
          <p:cNvPr id="149" name="Textfeld 39">
            <a:extLst>
              <a:ext uri="{FF2B5EF4-FFF2-40B4-BE49-F238E27FC236}">
                <a16:creationId xmlns:a16="http://schemas.microsoft.com/office/drawing/2014/main" id="{31395537-36A8-462A-8972-863E4F1149D9}"/>
              </a:ext>
            </a:extLst>
          </p:cNvPr>
          <p:cNvSpPr txBox="1"/>
          <p:nvPr>
            <p:custDataLst>
              <p:tags r:id="rId9"/>
            </p:custDataLst>
          </p:nvPr>
        </p:nvSpPr>
        <p:spPr bwMode="gray">
          <a:xfrm>
            <a:off x="3239852" y="3039858"/>
            <a:ext cx="2664000" cy="504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defPPr>
              <a:defRPr lang="de-DE"/>
            </a:defPPr>
            <a:lvl1pPr>
              <a:defRPr sz="1400">
                <a:solidFill>
                  <a:schemeClr val="tx2"/>
                </a:solidFill>
                <a:latin typeface="Fujitsu Sans" panose="020B040406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t>Data Integrity assurance</a:t>
            </a:r>
          </a:p>
        </p:txBody>
      </p:sp>
      <p:sp>
        <p:nvSpPr>
          <p:cNvPr id="152" name="Textfeld 39">
            <a:extLst>
              <a:ext uri="{FF2B5EF4-FFF2-40B4-BE49-F238E27FC236}">
                <a16:creationId xmlns:a16="http://schemas.microsoft.com/office/drawing/2014/main" id="{2B5AF63A-F118-4021-88B6-82A3B9A2A4B1}"/>
              </a:ext>
            </a:extLst>
          </p:cNvPr>
          <p:cNvSpPr txBox="1"/>
          <p:nvPr>
            <p:custDataLst>
              <p:tags r:id="rId10"/>
            </p:custDataLst>
          </p:nvPr>
        </p:nvSpPr>
        <p:spPr bwMode="gray">
          <a:xfrm>
            <a:off x="3239852" y="4011966"/>
            <a:ext cx="2664000" cy="504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defPPr>
              <a:defRPr lang="de-DE"/>
            </a:defPPr>
            <a:lvl1pPr>
              <a:defRPr sz="1400">
                <a:solidFill>
                  <a:schemeClr val="tx2"/>
                </a:solidFill>
                <a:latin typeface="Fujitsu Sans" panose="020B040406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t>Equipped with Self diagnostic function</a:t>
            </a:r>
          </a:p>
        </p:txBody>
      </p:sp>
      <p:sp>
        <p:nvSpPr>
          <p:cNvPr id="272" name="Rechteck 12">
            <a:extLst>
              <a:ext uri="{FF2B5EF4-FFF2-40B4-BE49-F238E27FC236}">
                <a16:creationId xmlns:a16="http://schemas.microsoft.com/office/drawing/2014/main" id="{771E79D7-7777-4F5E-B4BD-A5BD2BFF5C41}"/>
              </a:ext>
            </a:extLst>
          </p:cNvPr>
          <p:cNvSpPr/>
          <p:nvPr>
            <p:custDataLst>
              <p:tags r:id="rId11"/>
            </p:custDataLst>
          </p:nvPr>
        </p:nvSpPr>
        <p:spPr bwMode="gray">
          <a:xfrm>
            <a:off x="3239852" y="2197468"/>
            <a:ext cx="2592000" cy="36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ujitsu Infinity Pro Bold"/>
                <a:ea typeface="+mn-ea"/>
                <a:cs typeface="+mn-cs"/>
              </a:rPr>
              <a:t>Improved reliability</a:t>
            </a:r>
          </a:p>
        </p:txBody>
      </p:sp>
      <p:cxnSp>
        <p:nvCxnSpPr>
          <p:cNvPr id="40" name="Gerade Verbindung 5">
            <a:extLst>
              <a:ext uri="{FF2B5EF4-FFF2-40B4-BE49-F238E27FC236}">
                <a16:creationId xmlns:a16="http://schemas.microsoft.com/office/drawing/2014/main" id="{797DB4CE-9BBD-6BB4-39E2-71652CCDD956}"/>
              </a:ext>
            </a:extLst>
          </p:cNvPr>
          <p:cNvCxnSpPr>
            <a:cxnSpLocks/>
          </p:cNvCxnSpPr>
          <p:nvPr>
            <p:custDataLst>
              <p:tags r:id="rId12"/>
            </p:custDataLst>
          </p:nvPr>
        </p:nvCxnSpPr>
        <p:spPr bwMode="gray">
          <a:xfrm>
            <a:off x="3239851" y="2895786"/>
            <a:ext cx="2664000" cy="0"/>
          </a:xfrm>
          <a:prstGeom prst="line">
            <a:avLst/>
          </a:prstGeom>
          <a:ln w="63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3" name="Gerade Verbindung 5">
            <a:extLst>
              <a:ext uri="{FF2B5EF4-FFF2-40B4-BE49-F238E27FC236}">
                <a16:creationId xmlns:a16="http://schemas.microsoft.com/office/drawing/2014/main" id="{8D2CF427-E411-66DD-0C2E-98C5C276A708}"/>
              </a:ext>
            </a:extLst>
          </p:cNvPr>
          <p:cNvCxnSpPr>
            <a:cxnSpLocks/>
          </p:cNvCxnSpPr>
          <p:nvPr>
            <p:custDataLst>
              <p:tags r:id="rId13"/>
            </p:custDataLst>
          </p:nvPr>
        </p:nvCxnSpPr>
        <p:spPr bwMode="gray">
          <a:xfrm>
            <a:off x="3239851" y="3867894"/>
            <a:ext cx="2664000" cy="0"/>
          </a:xfrm>
          <a:prstGeom prst="line">
            <a:avLst/>
          </a:prstGeom>
          <a:ln w="63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3" name="Gruppieren 2">
            <a:extLst>
              <a:ext uri="{FF2B5EF4-FFF2-40B4-BE49-F238E27FC236}">
                <a16:creationId xmlns:a16="http://schemas.microsoft.com/office/drawing/2014/main" id="{F6F11C70-59A1-F090-7B1F-744BB0B99729}"/>
              </a:ext>
            </a:extLst>
          </p:cNvPr>
          <p:cNvGrpSpPr/>
          <p:nvPr/>
        </p:nvGrpSpPr>
        <p:grpSpPr bwMode="gray">
          <a:xfrm>
            <a:off x="4067944" y="1131590"/>
            <a:ext cx="1008000" cy="1008000"/>
            <a:chOff x="4067944" y="1131590"/>
            <a:chExt cx="1008000" cy="1008000"/>
          </a:xfrm>
        </p:grpSpPr>
        <p:sp>
          <p:nvSpPr>
            <p:cNvPr id="34" name="Ellipse 33">
              <a:extLst>
                <a:ext uri="{FF2B5EF4-FFF2-40B4-BE49-F238E27FC236}">
                  <a16:creationId xmlns:a16="http://schemas.microsoft.com/office/drawing/2014/main" id="{2BA7C5EC-FDAD-6532-77C1-DC993A892A68}"/>
                </a:ext>
              </a:extLst>
            </p:cNvPr>
            <p:cNvSpPr>
              <a:spLocks noChangeAspect="1"/>
            </p:cNvSpPr>
            <p:nvPr/>
          </p:nvSpPr>
          <p:spPr bwMode="gray">
            <a:xfrm>
              <a:off x="4067944" y="1131590"/>
              <a:ext cx="1008000" cy="1008000"/>
            </a:xfrm>
            <a:prstGeom prst="ellipse">
              <a:avLst/>
            </a:prstGeom>
            <a:solidFill>
              <a:srgbClr val="FFFFFF"/>
            </a:solidFill>
            <a:ln w="9525" cap="flat">
              <a:noFill/>
              <a:prstDash val="solid"/>
              <a:miter/>
            </a:ln>
          </p:spPr>
          <p:txBody>
            <a:bodyPr rtlCol="0" anchor="t">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Fujitsu Infinity Pro"/>
                <a:ea typeface="+mn-ea"/>
                <a:cs typeface="+mn-cs"/>
              </a:endParaRPr>
            </a:p>
          </p:txBody>
        </p:sp>
        <p:sp>
          <p:nvSpPr>
            <p:cNvPr id="35" name="Ellipse 124">
              <a:extLst>
                <a:ext uri="{FF2B5EF4-FFF2-40B4-BE49-F238E27FC236}">
                  <a16:creationId xmlns:a16="http://schemas.microsoft.com/office/drawing/2014/main" id="{F58C336F-1D9E-775E-AA18-C6A4E63D42F9}"/>
                </a:ext>
              </a:extLst>
            </p:cNvPr>
            <p:cNvSpPr>
              <a:spLocks noChangeAspect="1"/>
            </p:cNvSpPr>
            <p:nvPr>
              <p:custDataLst>
                <p:tags r:id="rId22"/>
              </p:custDataLst>
            </p:nvPr>
          </p:nvSpPr>
          <p:spPr bwMode="gray">
            <a:xfrm>
              <a:off x="4139944" y="1203582"/>
              <a:ext cx="864000" cy="864000"/>
            </a:xfrm>
            <a:prstGeom prst="ellipse">
              <a:avLst/>
            </a:prstGeom>
            <a:gradFill>
              <a:gsLst>
                <a:gs pos="30000">
                  <a:srgbClr val="EA0000"/>
                </a:gs>
                <a:gs pos="90000">
                  <a:srgbClr val="FF8000"/>
                </a:gs>
              </a:gsLst>
              <a:lin ang="5400000" scaled="0"/>
            </a:gradFill>
            <a:ln w="9525" cap="flat">
              <a:noFill/>
              <a:prstDash val="solid"/>
              <a:miter/>
            </a:ln>
          </p:spPr>
          <p:txBody>
            <a:bodyPr lIns="72000" tIns="72000" rIns="72000" bIns="72000" rtlCol="0" anchor="ctr">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Fujitsu Infinity Pro Bold"/>
                <a:ea typeface="+mn-ea"/>
                <a:cs typeface="+mn-cs"/>
              </a:endParaRPr>
            </a:p>
          </p:txBody>
        </p:sp>
        <p:pic>
          <p:nvPicPr>
            <p:cNvPr id="27" name="Picture Placeholder 153">
              <a:extLst>
                <a:ext uri="{FF2B5EF4-FFF2-40B4-BE49-F238E27FC236}">
                  <a16:creationId xmlns:a16="http://schemas.microsoft.com/office/drawing/2014/main" id="{6AB3C193-7278-7A1A-59DB-E19083F3CED7}"/>
                </a:ext>
              </a:extLst>
            </p:cNvPr>
            <p:cNvPicPr>
              <a:picLocks noChangeAspect="1"/>
            </p:cNvPicPr>
            <p:nvPr/>
          </p:nvPicPr>
          <p:blipFill>
            <a:blip r:embed="rId32">
              <a:extLst>
                <a:ext uri="{96DAC541-7B7A-43D3-8B79-37D633B846F1}">
                  <asvg:svgBlip xmlns:asvg="http://schemas.microsoft.com/office/drawing/2016/SVG/main" r:embed="rId33"/>
                </a:ext>
              </a:extLst>
            </a:blip>
            <a:srcRect/>
            <a:stretch>
              <a:fillRect/>
            </a:stretch>
          </p:blipFill>
          <p:spPr bwMode="gray">
            <a:xfrm>
              <a:off x="4139864" y="1203598"/>
              <a:ext cx="864000" cy="864000"/>
            </a:xfrm>
            <a:prstGeom prst="rect">
              <a:avLst/>
            </a:prstGeom>
          </p:spPr>
        </p:pic>
      </p:grpSp>
      <p:sp>
        <p:nvSpPr>
          <p:cNvPr id="274" name="Rechteck 12">
            <a:extLst>
              <a:ext uri="{FF2B5EF4-FFF2-40B4-BE49-F238E27FC236}">
                <a16:creationId xmlns:a16="http://schemas.microsoft.com/office/drawing/2014/main" id="{D704E29C-6F75-4E20-9950-0C0067E754AC}"/>
              </a:ext>
            </a:extLst>
          </p:cNvPr>
          <p:cNvSpPr/>
          <p:nvPr>
            <p:custDataLst>
              <p:tags r:id="rId14"/>
            </p:custDataLst>
          </p:nvPr>
        </p:nvSpPr>
        <p:spPr bwMode="gray">
          <a:xfrm>
            <a:off x="6264188" y="2197468"/>
            <a:ext cx="2592000" cy="36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ujitsu Infinity Pro Bold"/>
                <a:ea typeface="+mn-ea"/>
                <a:cs typeface="+mn-cs"/>
              </a:rPr>
              <a:t>Data compression in </a:t>
            </a:r>
            <a:br>
              <a:rPr kumimoji="0" lang="en-US" sz="1400" b="0" i="0" u="none" strike="noStrike" kern="1200" cap="none" spc="0" normalizeH="0" baseline="0" noProof="0" dirty="0">
                <a:ln>
                  <a:noFill/>
                </a:ln>
                <a:solidFill>
                  <a:srgbClr val="000000"/>
                </a:solidFill>
                <a:effectLst/>
                <a:uLnTx/>
                <a:uFillTx/>
                <a:latin typeface="Fujitsu Infinity Pro Bold"/>
                <a:ea typeface="+mn-ea"/>
                <a:cs typeface="+mn-cs"/>
              </a:rPr>
            </a:br>
            <a:r>
              <a:rPr kumimoji="0" lang="en-US" sz="1400" b="0" i="0" u="none" strike="noStrike" kern="1200" cap="none" spc="0" normalizeH="0" baseline="0" noProof="0" dirty="0">
                <a:ln>
                  <a:noFill/>
                </a:ln>
                <a:solidFill>
                  <a:srgbClr val="000000"/>
                </a:solidFill>
                <a:effectLst/>
                <a:uLnTx/>
                <a:uFillTx/>
                <a:latin typeface="Fujitsu Infinity Pro Bold"/>
                <a:ea typeface="+mn-ea"/>
                <a:cs typeface="+mn-cs"/>
              </a:rPr>
              <a:t>scale out in DX8900 S4</a:t>
            </a:r>
          </a:p>
        </p:txBody>
      </p:sp>
      <p:cxnSp>
        <p:nvCxnSpPr>
          <p:cNvPr id="38" name="Gerade Verbindung 5">
            <a:extLst>
              <a:ext uri="{FF2B5EF4-FFF2-40B4-BE49-F238E27FC236}">
                <a16:creationId xmlns:a16="http://schemas.microsoft.com/office/drawing/2014/main" id="{A73C7FF6-FFDB-ED12-47AC-2F7A957C3807}"/>
              </a:ext>
            </a:extLst>
          </p:cNvPr>
          <p:cNvCxnSpPr>
            <a:cxnSpLocks/>
          </p:cNvCxnSpPr>
          <p:nvPr>
            <p:custDataLst>
              <p:tags r:id="rId15"/>
            </p:custDataLst>
          </p:nvPr>
        </p:nvCxnSpPr>
        <p:spPr bwMode="gray">
          <a:xfrm>
            <a:off x="6264275" y="2895786"/>
            <a:ext cx="2591605" cy="0"/>
          </a:xfrm>
          <a:prstGeom prst="line">
            <a:avLst/>
          </a:prstGeom>
          <a:ln w="63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10" name="Gruppieren 9">
            <a:extLst>
              <a:ext uri="{FF2B5EF4-FFF2-40B4-BE49-F238E27FC236}">
                <a16:creationId xmlns:a16="http://schemas.microsoft.com/office/drawing/2014/main" id="{645AA7D8-A1EB-4FA7-EC8B-D18B788E61CF}"/>
              </a:ext>
            </a:extLst>
          </p:cNvPr>
          <p:cNvGrpSpPr/>
          <p:nvPr/>
        </p:nvGrpSpPr>
        <p:grpSpPr bwMode="gray">
          <a:xfrm>
            <a:off x="7056188" y="1131590"/>
            <a:ext cx="1008000" cy="1008000"/>
            <a:chOff x="7056188" y="1131590"/>
            <a:chExt cx="1008000" cy="1008000"/>
          </a:xfrm>
        </p:grpSpPr>
        <p:sp>
          <p:nvSpPr>
            <p:cNvPr id="36" name="Ellipse 35">
              <a:extLst>
                <a:ext uri="{FF2B5EF4-FFF2-40B4-BE49-F238E27FC236}">
                  <a16:creationId xmlns:a16="http://schemas.microsoft.com/office/drawing/2014/main" id="{30847E19-CB7A-8D36-B176-65D9DBE8836B}"/>
                </a:ext>
              </a:extLst>
            </p:cNvPr>
            <p:cNvSpPr>
              <a:spLocks noChangeAspect="1"/>
            </p:cNvSpPr>
            <p:nvPr/>
          </p:nvSpPr>
          <p:spPr bwMode="gray">
            <a:xfrm>
              <a:off x="7056188" y="1131590"/>
              <a:ext cx="1008000" cy="1008000"/>
            </a:xfrm>
            <a:prstGeom prst="ellipse">
              <a:avLst/>
            </a:prstGeom>
            <a:solidFill>
              <a:srgbClr val="FFFFFF"/>
            </a:solidFill>
            <a:ln w="9525" cap="flat">
              <a:noFill/>
              <a:prstDash val="solid"/>
              <a:miter/>
            </a:ln>
          </p:spPr>
          <p:txBody>
            <a:bodyPr rtlCol="0" anchor="t">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Fujitsu Infinity Pro"/>
                <a:ea typeface="+mn-ea"/>
                <a:cs typeface="+mn-cs"/>
              </a:endParaRPr>
            </a:p>
          </p:txBody>
        </p:sp>
        <p:sp>
          <p:nvSpPr>
            <p:cNvPr id="37" name="Ellipse 124">
              <a:extLst>
                <a:ext uri="{FF2B5EF4-FFF2-40B4-BE49-F238E27FC236}">
                  <a16:creationId xmlns:a16="http://schemas.microsoft.com/office/drawing/2014/main" id="{8174DA28-CFC9-28FD-6AF9-D7E6F71623AF}"/>
                </a:ext>
              </a:extLst>
            </p:cNvPr>
            <p:cNvSpPr>
              <a:spLocks noChangeAspect="1"/>
            </p:cNvSpPr>
            <p:nvPr>
              <p:custDataLst>
                <p:tags r:id="rId21"/>
              </p:custDataLst>
            </p:nvPr>
          </p:nvSpPr>
          <p:spPr bwMode="gray">
            <a:xfrm>
              <a:off x="7128188" y="1203582"/>
              <a:ext cx="864000" cy="864000"/>
            </a:xfrm>
            <a:prstGeom prst="ellipse">
              <a:avLst/>
            </a:prstGeom>
            <a:gradFill>
              <a:gsLst>
                <a:gs pos="30000">
                  <a:srgbClr val="EA0000"/>
                </a:gs>
                <a:gs pos="90000">
                  <a:srgbClr val="FF8000"/>
                </a:gs>
              </a:gsLst>
              <a:lin ang="5400000" scaled="0"/>
            </a:gradFill>
            <a:ln w="9525" cap="flat">
              <a:noFill/>
              <a:prstDash val="solid"/>
              <a:miter/>
            </a:ln>
          </p:spPr>
          <p:txBody>
            <a:bodyPr lIns="72000" tIns="72000" rIns="72000" bIns="72000" rtlCol="0" anchor="ctr">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Fujitsu Infinity Pro Bold"/>
                <a:ea typeface="+mn-ea"/>
                <a:cs typeface="+mn-cs"/>
              </a:endParaRPr>
            </a:p>
          </p:txBody>
        </p:sp>
        <p:grpSp>
          <p:nvGrpSpPr>
            <p:cNvPr id="12" name="Gruppieren 11">
              <a:extLst>
                <a:ext uri="{FF2B5EF4-FFF2-40B4-BE49-F238E27FC236}">
                  <a16:creationId xmlns:a16="http://schemas.microsoft.com/office/drawing/2014/main" id="{4B397C5F-DE69-6523-CBFB-4AF8EF02CD65}"/>
                </a:ext>
              </a:extLst>
            </p:cNvPr>
            <p:cNvGrpSpPr>
              <a:grpSpLocks noChangeAspect="1"/>
            </p:cNvGrpSpPr>
            <p:nvPr/>
          </p:nvGrpSpPr>
          <p:grpSpPr bwMode="gray">
            <a:xfrm>
              <a:off x="7290188" y="1365582"/>
              <a:ext cx="540000" cy="540000"/>
              <a:chOff x="1804696" y="1224205"/>
              <a:chExt cx="423568" cy="425691"/>
            </a:xfrm>
          </p:grpSpPr>
          <p:grpSp>
            <p:nvGrpSpPr>
              <p:cNvPr id="13" name="Gruppieren 12">
                <a:extLst>
                  <a:ext uri="{FF2B5EF4-FFF2-40B4-BE49-F238E27FC236}">
                    <a16:creationId xmlns:a16="http://schemas.microsoft.com/office/drawing/2014/main" id="{9286E1C8-6F8B-CD94-C673-0AF06339A4DE}"/>
                  </a:ext>
                </a:extLst>
              </p:cNvPr>
              <p:cNvGrpSpPr/>
              <p:nvPr/>
            </p:nvGrpSpPr>
            <p:grpSpPr bwMode="gray">
              <a:xfrm flipV="1">
                <a:off x="1961013" y="1224205"/>
                <a:ext cx="110934" cy="136045"/>
                <a:chOff x="1961013" y="1224205"/>
                <a:chExt cx="110934" cy="136045"/>
              </a:xfrm>
            </p:grpSpPr>
            <p:sp>
              <p:nvSpPr>
                <p:cNvPr id="22" name="Freihandform: Form 21">
                  <a:extLst>
                    <a:ext uri="{FF2B5EF4-FFF2-40B4-BE49-F238E27FC236}">
                      <a16:creationId xmlns:a16="http://schemas.microsoft.com/office/drawing/2014/main" id="{AFDE8C7F-D086-CE2B-80B9-FCA645D43C68}"/>
                    </a:ext>
                  </a:extLst>
                </p:cNvPr>
                <p:cNvSpPr/>
                <p:nvPr/>
              </p:nvSpPr>
              <p:spPr bwMode="gray">
                <a:xfrm>
                  <a:off x="2016481" y="1246422"/>
                  <a:ext cx="9168" cy="113828"/>
                </a:xfrm>
                <a:custGeom>
                  <a:avLst/>
                  <a:gdLst>
                    <a:gd name="connsiteX0" fmla="*/ 0 w 9168"/>
                    <a:gd name="connsiteY0" fmla="*/ 113829 h 113828"/>
                    <a:gd name="connsiteX1" fmla="*/ 0 w 9168"/>
                    <a:gd name="connsiteY1" fmla="*/ 0 h 113828"/>
                  </a:gdLst>
                  <a:ahLst/>
                  <a:cxnLst>
                    <a:cxn ang="0">
                      <a:pos x="connsiteX0" y="connsiteY0"/>
                    </a:cxn>
                    <a:cxn ang="0">
                      <a:pos x="connsiteX1" y="connsiteY1"/>
                    </a:cxn>
                  </a:cxnLst>
                  <a:rect l="l" t="t" r="r" b="b"/>
                  <a:pathLst>
                    <a:path w="9168" h="113828">
                      <a:moveTo>
                        <a:pt x="0" y="113829"/>
                      </a:moveTo>
                      <a:lnTo>
                        <a:pt x="0" y="0"/>
                      </a:lnTo>
                    </a:path>
                  </a:pathLst>
                </a:custGeom>
                <a:ln w="22225" cap="rnd">
                  <a:solidFill>
                    <a:schemeClr val="bg1"/>
                  </a:solidFill>
                  <a:prstDash val="solid"/>
                  <a:rou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a:ea typeface="+mn-ea"/>
                    <a:cs typeface="+mn-cs"/>
                  </a:endParaRPr>
                </a:p>
              </p:txBody>
            </p:sp>
            <p:sp>
              <p:nvSpPr>
                <p:cNvPr id="23" name="Freihandform: Form 22">
                  <a:extLst>
                    <a:ext uri="{FF2B5EF4-FFF2-40B4-BE49-F238E27FC236}">
                      <a16:creationId xmlns:a16="http://schemas.microsoft.com/office/drawing/2014/main" id="{83B043C2-BF22-1417-AC5A-50EB9F6ECDB0}"/>
                    </a:ext>
                  </a:extLst>
                </p:cNvPr>
                <p:cNvSpPr/>
                <p:nvPr/>
              </p:nvSpPr>
              <p:spPr bwMode="gray">
                <a:xfrm>
                  <a:off x="1961013" y="1224205"/>
                  <a:ext cx="110934" cy="55314"/>
                </a:xfrm>
                <a:custGeom>
                  <a:avLst/>
                  <a:gdLst>
                    <a:gd name="connsiteX0" fmla="*/ 0 w 110934"/>
                    <a:gd name="connsiteY0" fmla="*/ 55314 h 55314"/>
                    <a:gd name="connsiteX1" fmla="*/ 55467 w 110934"/>
                    <a:gd name="connsiteY1" fmla="*/ 0 h 55314"/>
                    <a:gd name="connsiteX2" fmla="*/ 110935 w 110934"/>
                    <a:gd name="connsiteY2" fmla="*/ 55314 h 55314"/>
                  </a:gdLst>
                  <a:ahLst/>
                  <a:cxnLst>
                    <a:cxn ang="0">
                      <a:pos x="connsiteX0" y="connsiteY0"/>
                    </a:cxn>
                    <a:cxn ang="0">
                      <a:pos x="connsiteX1" y="connsiteY1"/>
                    </a:cxn>
                    <a:cxn ang="0">
                      <a:pos x="connsiteX2" y="connsiteY2"/>
                    </a:cxn>
                  </a:cxnLst>
                  <a:rect l="l" t="t" r="r" b="b"/>
                  <a:pathLst>
                    <a:path w="110934" h="55314">
                      <a:moveTo>
                        <a:pt x="0" y="55314"/>
                      </a:moveTo>
                      <a:lnTo>
                        <a:pt x="55467" y="0"/>
                      </a:lnTo>
                      <a:lnTo>
                        <a:pt x="110935" y="55314"/>
                      </a:lnTo>
                    </a:path>
                  </a:pathLst>
                </a:custGeom>
                <a:noFill/>
                <a:ln w="22225" cap="rnd">
                  <a:solidFill>
                    <a:schemeClr val="bg1"/>
                  </a:solidFill>
                  <a:prstDash val="solid"/>
                  <a:rou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a:ea typeface="+mn-ea"/>
                    <a:cs typeface="+mn-cs"/>
                  </a:endParaRPr>
                </a:p>
              </p:txBody>
            </p:sp>
          </p:grpSp>
          <p:grpSp>
            <p:nvGrpSpPr>
              <p:cNvPr id="14" name="Gruppieren 13">
                <a:extLst>
                  <a:ext uri="{FF2B5EF4-FFF2-40B4-BE49-F238E27FC236}">
                    <a16:creationId xmlns:a16="http://schemas.microsoft.com/office/drawing/2014/main" id="{35252BC7-2CF8-4A27-80E3-0075E366DE56}"/>
                  </a:ext>
                </a:extLst>
              </p:cNvPr>
              <p:cNvGrpSpPr/>
              <p:nvPr/>
            </p:nvGrpSpPr>
            <p:grpSpPr bwMode="gray">
              <a:xfrm flipV="1">
                <a:off x="1961013" y="1513851"/>
                <a:ext cx="110934" cy="136045"/>
                <a:chOff x="1961013" y="1513851"/>
                <a:chExt cx="110934" cy="136045"/>
              </a:xfrm>
            </p:grpSpPr>
            <p:sp>
              <p:nvSpPr>
                <p:cNvPr id="20" name="Freihandform: Form 19">
                  <a:extLst>
                    <a:ext uri="{FF2B5EF4-FFF2-40B4-BE49-F238E27FC236}">
                      <a16:creationId xmlns:a16="http://schemas.microsoft.com/office/drawing/2014/main" id="{8D315FC4-4831-D8B0-870F-0417F4BFF1EB}"/>
                    </a:ext>
                  </a:extLst>
                </p:cNvPr>
                <p:cNvSpPr/>
                <p:nvPr/>
              </p:nvSpPr>
              <p:spPr bwMode="gray">
                <a:xfrm>
                  <a:off x="2016481" y="1513851"/>
                  <a:ext cx="9168" cy="113828"/>
                </a:xfrm>
                <a:custGeom>
                  <a:avLst/>
                  <a:gdLst>
                    <a:gd name="connsiteX0" fmla="*/ 0 w 9168"/>
                    <a:gd name="connsiteY0" fmla="*/ 0 h 113828"/>
                    <a:gd name="connsiteX1" fmla="*/ 0 w 9168"/>
                    <a:gd name="connsiteY1" fmla="*/ 113829 h 113828"/>
                  </a:gdLst>
                  <a:ahLst/>
                  <a:cxnLst>
                    <a:cxn ang="0">
                      <a:pos x="connsiteX0" y="connsiteY0"/>
                    </a:cxn>
                    <a:cxn ang="0">
                      <a:pos x="connsiteX1" y="connsiteY1"/>
                    </a:cxn>
                  </a:cxnLst>
                  <a:rect l="l" t="t" r="r" b="b"/>
                  <a:pathLst>
                    <a:path w="9168" h="113828">
                      <a:moveTo>
                        <a:pt x="0" y="0"/>
                      </a:moveTo>
                      <a:lnTo>
                        <a:pt x="0" y="113829"/>
                      </a:lnTo>
                    </a:path>
                  </a:pathLst>
                </a:custGeom>
                <a:ln w="22225" cap="rnd">
                  <a:solidFill>
                    <a:schemeClr val="bg1"/>
                  </a:solidFill>
                  <a:prstDash val="solid"/>
                  <a:rou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a:ea typeface="+mn-ea"/>
                    <a:cs typeface="+mn-cs"/>
                  </a:endParaRPr>
                </a:p>
              </p:txBody>
            </p:sp>
            <p:sp>
              <p:nvSpPr>
                <p:cNvPr id="21" name="Freihandform: Form 20">
                  <a:extLst>
                    <a:ext uri="{FF2B5EF4-FFF2-40B4-BE49-F238E27FC236}">
                      <a16:creationId xmlns:a16="http://schemas.microsoft.com/office/drawing/2014/main" id="{98D9D84F-CB1E-E08C-E65F-285AC420B368}"/>
                    </a:ext>
                  </a:extLst>
                </p:cNvPr>
                <p:cNvSpPr/>
                <p:nvPr/>
              </p:nvSpPr>
              <p:spPr bwMode="gray">
                <a:xfrm>
                  <a:off x="1961013" y="1594582"/>
                  <a:ext cx="110934" cy="55314"/>
                </a:xfrm>
                <a:custGeom>
                  <a:avLst/>
                  <a:gdLst>
                    <a:gd name="connsiteX0" fmla="*/ 110935 w 110934"/>
                    <a:gd name="connsiteY0" fmla="*/ 0 h 55314"/>
                    <a:gd name="connsiteX1" fmla="*/ 55467 w 110934"/>
                    <a:gd name="connsiteY1" fmla="*/ 55314 h 55314"/>
                    <a:gd name="connsiteX2" fmla="*/ 0 w 110934"/>
                    <a:gd name="connsiteY2" fmla="*/ 0 h 55314"/>
                  </a:gdLst>
                  <a:ahLst/>
                  <a:cxnLst>
                    <a:cxn ang="0">
                      <a:pos x="connsiteX0" y="connsiteY0"/>
                    </a:cxn>
                    <a:cxn ang="0">
                      <a:pos x="connsiteX1" y="connsiteY1"/>
                    </a:cxn>
                    <a:cxn ang="0">
                      <a:pos x="connsiteX2" y="connsiteY2"/>
                    </a:cxn>
                  </a:cxnLst>
                  <a:rect l="l" t="t" r="r" b="b"/>
                  <a:pathLst>
                    <a:path w="110934" h="55314">
                      <a:moveTo>
                        <a:pt x="110935" y="0"/>
                      </a:moveTo>
                      <a:lnTo>
                        <a:pt x="55467" y="55314"/>
                      </a:lnTo>
                      <a:lnTo>
                        <a:pt x="0" y="0"/>
                      </a:lnTo>
                    </a:path>
                  </a:pathLst>
                </a:custGeom>
                <a:noFill/>
                <a:ln w="22225" cap="rnd">
                  <a:solidFill>
                    <a:schemeClr val="bg1"/>
                  </a:solidFill>
                  <a:prstDash val="solid"/>
                  <a:rou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a:ea typeface="+mn-ea"/>
                    <a:cs typeface="+mn-cs"/>
                  </a:endParaRPr>
                </a:p>
              </p:txBody>
            </p:sp>
          </p:grpSp>
          <p:sp>
            <p:nvSpPr>
              <p:cNvPr id="15" name="Freihandform: Form 14">
                <a:extLst>
                  <a:ext uri="{FF2B5EF4-FFF2-40B4-BE49-F238E27FC236}">
                    <a16:creationId xmlns:a16="http://schemas.microsoft.com/office/drawing/2014/main" id="{E4BACBCE-9573-EC9D-EF94-E23E877A5BBD}"/>
                  </a:ext>
                </a:extLst>
              </p:cNvPr>
              <p:cNvSpPr/>
              <p:nvPr/>
            </p:nvSpPr>
            <p:spPr bwMode="gray">
              <a:xfrm>
                <a:off x="1804696" y="1437873"/>
                <a:ext cx="118085" cy="9142"/>
              </a:xfrm>
              <a:custGeom>
                <a:avLst/>
                <a:gdLst>
                  <a:gd name="connsiteX0" fmla="*/ 118086 w 118085"/>
                  <a:gd name="connsiteY0" fmla="*/ 0 h 9142"/>
                  <a:gd name="connsiteX1" fmla="*/ 0 w 118085"/>
                  <a:gd name="connsiteY1" fmla="*/ 0 h 9142"/>
                </a:gdLst>
                <a:ahLst/>
                <a:cxnLst>
                  <a:cxn ang="0">
                    <a:pos x="connsiteX0" y="connsiteY0"/>
                  </a:cxn>
                  <a:cxn ang="0">
                    <a:pos x="connsiteX1" y="connsiteY1"/>
                  </a:cxn>
                </a:cxnLst>
                <a:rect l="l" t="t" r="r" b="b"/>
                <a:pathLst>
                  <a:path w="118085" h="9142">
                    <a:moveTo>
                      <a:pt x="118086" y="0"/>
                    </a:moveTo>
                    <a:lnTo>
                      <a:pt x="0" y="0"/>
                    </a:lnTo>
                  </a:path>
                </a:pathLst>
              </a:custGeom>
              <a:ln w="22225" cap="rnd">
                <a:solidFill>
                  <a:schemeClr val="bg1"/>
                </a:solidFill>
                <a:prstDash val="solid"/>
                <a:rou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a:ea typeface="+mn-ea"/>
                  <a:cs typeface="+mn-cs"/>
                </a:endParaRPr>
              </a:p>
            </p:txBody>
          </p:sp>
          <p:sp>
            <p:nvSpPr>
              <p:cNvPr id="16" name="Freihandform: Form 15">
                <a:extLst>
                  <a:ext uri="{FF2B5EF4-FFF2-40B4-BE49-F238E27FC236}">
                    <a16:creationId xmlns:a16="http://schemas.microsoft.com/office/drawing/2014/main" id="{F70D6949-1F51-2932-8F81-AEDB94D63C49}"/>
                  </a:ext>
                </a:extLst>
              </p:cNvPr>
              <p:cNvSpPr/>
              <p:nvPr/>
            </p:nvSpPr>
            <p:spPr bwMode="gray">
              <a:xfrm>
                <a:off x="2094318" y="1382559"/>
                <a:ext cx="55467" cy="110720"/>
              </a:xfrm>
              <a:custGeom>
                <a:avLst/>
                <a:gdLst>
                  <a:gd name="connsiteX0" fmla="*/ 55467 w 55467"/>
                  <a:gd name="connsiteY0" fmla="*/ 110720 h 110720"/>
                  <a:gd name="connsiteX1" fmla="*/ 0 w 55467"/>
                  <a:gd name="connsiteY1" fmla="*/ 55314 h 110720"/>
                  <a:gd name="connsiteX2" fmla="*/ 55467 w 55467"/>
                  <a:gd name="connsiteY2" fmla="*/ 0 h 110720"/>
                </a:gdLst>
                <a:ahLst/>
                <a:cxnLst>
                  <a:cxn ang="0">
                    <a:pos x="connsiteX0" y="connsiteY0"/>
                  </a:cxn>
                  <a:cxn ang="0">
                    <a:pos x="connsiteX1" y="connsiteY1"/>
                  </a:cxn>
                  <a:cxn ang="0">
                    <a:pos x="connsiteX2" y="connsiteY2"/>
                  </a:cxn>
                </a:cxnLst>
                <a:rect l="l" t="t" r="r" b="b"/>
                <a:pathLst>
                  <a:path w="55467" h="110720">
                    <a:moveTo>
                      <a:pt x="55467" y="110720"/>
                    </a:moveTo>
                    <a:lnTo>
                      <a:pt x="0" y="55314"/>
                    </a:lnTo>
                    <a:lnTo>
                      <a:pt x="55467" y="0"/>
                    </a:lnTo>
                  </a:path>
                </a:pathLst>
              </a:custGeom>
              <a:noFill/>
              <a:ln w="22225" cap="rnd">
                <a:solidFill>
                  <a:schemeClr val="bg1"/>
                </a:solidFill>
                <a:prstDash val="solid"/>
                <a:rou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a:ea typeface="+mn-ea"/>
                  <a:cs typeface="+mn-cs"/>
                </a:endParaRPr>
              </a:p>
            </p:txBody>
          </p:sp>
          <p:sp>
            <p:nvSpPr>
              <p:cNvPr id="17" name="Freihandform: Form 16">
                <a:extLst>
                  <a:ext uri="{FF2B5EF4-FFF2-40B4-BE49-F238E27FC236}">
                    <a16:creationId xmlns:a16="http://schemas.microsoft.com/office/drawing/2014/main" id="{0047B395-0E74-CCD3-D670-C2B99218374A}"/>
                  </a:ext>
                </a:extLst>
              </p:cNvPr>
              <p:cNvSpPr/>
              <p:nvPr/>
            </p:nvSpPr>
            <p:spPr bwMode="gray">
              <a:xfrm>
                <a:off x="2110179" y="1437873"/>
                <a:ext cx="118085" cy="9142"/>
              </a:xfrm>
              <a:custGeom>
                <a:avLst/>
                <a:gdLst>
                  <a:gd name="connsiteX0" fmla="*/ 0 w 118085"/>
                  <a:gd name="connsiteY0" fmla="*/ 0 h 9142"/>
                  <a:gd name="connsiteX1" fmla="*/ 118086 w 118085"/>
                  <a:gd name="connsiteY1" fmla="*/ 0 h 9142"/>
                </a:gdLst>
                <a:ahLst/>
                <a:cxnLst>
                  <a:cxn ang="0">
                    <a:pos x="connsiteX0" y="connsiteY0"/>
                  </a:cxn>
                  <a:cxn ang="0">
                    <a:pos x="connsiteX1" y="connsiteY1"/>
                  </a:cxn>
                </a:cxnLst>
                <a:rect l="l" t="t" r="r" b="b"/>
                <a:pathLst>
                  <a:path w="118085" h="9142">
                    <a:moveTo>
                      <a:pt x="0" y="0"/>
                    </a:moveTo>
                    <a:lnTo>
                      <a:pt x="118086" y="0"/>
                    </a:lnTo>
                  </a:path>
                </a:pathLst>
              </a:custGeom>
              <a:ln w="22225" cap="rnd">
                <a:solidFill>
                  <a:schemeClr val="bg1"/>
                </a:solidFill>
                <a:prstDash val="solid"/>
                <a:rou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a:ea typeface="+mn-ea"/>
                  <a:cs typeface="+mn-cs"/>
                </a:endParaRPr>
              </a:p>
            </p:txBody>
          </p:sp>
          <p:sp>
            <p:nvSpPr>
              <p:cNvPr id="18" name="Freihandform: Form 17">
                <a:extLst>
                  <a:ext uri="{FF2B5EF4-FFF2-40B4-BE49-F238E27FC236}">
                    <a16:creationId xmlns:a16="http://schemas.microsoft.com/office/drawing/2014/main" id="{ED3B6830-B792-1910-3C7E-AF3E8D0AEFE3}"/>
                  </a:ext>
                </a:extLst>
              </p:cNvPr>
              <p:cNvSpPr/>
              <p:nvPr/>
            </p:nvSpPr>
            <p:spPr bwMode="gray">
              <a:xfrm>
                <a:off x="1888035" y="1382559"/>
                <a:ext cx="55559" cy="110720"/>
              </a:xfrm>
              <a:custGeom>
                <a:avLst/>
                <a:gdLst>
                  <a:gd name="connsiteX0" fmla="*/ 0 w 55559"/>
                  <a:gd name="connsiteY0" fmla="*/ 110720 h 110720"/>
                  <a:gd name="connsiteX1" fmla="*/ 55559 w 55559"/>
                  <a:gd name="connsiteY1" fmla="*/ 55314 h 110720"/>
                  <a:gd name="connsiteX2" fmla="*/ 0 w 55559"/>
                  <a:gd name="connsiteY2" fmla="*/ 0 h 110720"/>
                </a:gdLst>
                <a:ahLst/>
                <a:cxnLst>
                  <a:cxn ang="0">
                    <a:pos x="connsiteX0" y="connsiteY0"/>
                  </a:cxn>
                  <a:cxn ang="0">
                    <a:pos x="connsiteX1" y="connsiteY1"/>
                  </a:cxn>
                  <a:cxn ang="0">
                    <a:pos x="connsiteX2" y="connsiteY2"/>
                  </a:cxn>
                </a:cxnLst>
                <a:rect l="l" t="t" r="r" b="b"/>
                <a:pathLst>
                  <a:path w="55559" h="110720">
                    <a:moveTo>
                      <a:pt x="0" y="110720"/>
                    </a:moveTo>
                    <a:lnTo>
                      <a:pt x="55559" y="55314"/>
                    </a:lnTo>
                    <a:lnTo>
                      <a:pt x="0" y="0"/>
                    </a:lnTo>
                  </a:path>
                </a:pathLst>
              </a:custGeom>
              <a:noFill/>
              <a:ln w="22225" cap="rnd">
                <a:solidFill>
                  <a:schemeClr val="bg1"/>
                </a:solidFill>
                <a:prstDash val="solid"/>
                <a:rou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a:ea typeface="+mn-ea"/>
                  <a:cs typeface="+mn-cs"/>
                </a:endParaRPr>
              </a:p>
            </p:txBody>
          </p:sp>
          <p:sp>
            <p:nvSpPr>
              <p:cNvPr id="19" name="Freihandform: Form 18">
                <a:extLst>
                  <a:ext uri="{FF2B5EF4-FFF2-40B4-BE49-F238E27FC236}">
                    <a16:creationId xmlns:a16="http://schemas.microsoft.com/office/drawing/2014/main" id="{DA84406B-CEAB-865F-F287-1379105BDBFB}"/>
                  </a:ext>
                </a:extLst>
              </p:cNvPr>
              <p:cNvSpPr/>
              <p:nvPr/>
            </p:nvSpPr>
            <p:spPr bwMode="gray">
              <a:xfrm>
                <a:off x="1985584" y="1407062"/>
                <a:ext cx="61793" cy="61622"/>
              </a:xfrm>
              <a:custGeom>
                <a:avLst/>
                <a:gdLst>
                  <a:gd name="connsiteX0" fmla="*/ 61793 w 61793"/>
                  <a:gd name="connsiteY0" fmla="*/ 30811 h 61622"/>
                  <a:gd name="connsiteX1" fmla="*/ 30897 w 61793"/>
                  <a:gd name="connsiteY1" fmla="*/ 61623 h 61622"/>
                  <a:gd name="connsiteX2" fmla="*/ 0 w 61793"/>
                  <a:gd name="connsiteY2" fmla="*/ 30811 h 61622"/>
                  <a:gd name="connsiteX3" fmla="*/ 30897 w 61793"/>
                  <a:gd name="connsiteY3" fmla="*/ 0 h 61622"/>
                  <a:gd name="connsiteX4" fmla="*/ 61793 w 61793"/>
                  <a:gd name="connsiteY4" fmla="*/ 30811 h 61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3" h="61622">
                    <a:moveTo>
                      <a:pt x="61793" y="30811"/>
                    </a:moveTo>
                    <a:cubicBezTo>
                      <a:pt x="61793" y="47828"/>
                      <a:pt x="47960" y="61623"/>
                      <a:pt x="30897" y="61623"/>
                    </a:cubicBezTo>
                    <a:cubicBezTo>
                      <a:pt x="13833" y="61623"/>
                      <a:pt x="0" y="47828"/>
                      <a:pt x="0" y="30811"/>
                    </a:cubicBezTo>
                    <a:cubicBezTo>
                      <a:pt x="0" y="13795"/>
                      <a:pt x="13833" y="0"/>
                      <a:pt x="30897" y="0"/>
                    </a:cubicBezTo>
                    <a:cubicBezTo>
                      <a:pt x="47960" y="0"/>
                      <a:pt x="61793" y="13795"/>
                      <a:pt x="61793" y="30811"/>
                    </a:cubicBezTo>
                    <a:close/>
                  </a:path>
                </a:pathLst>
              </a:custGeom>
              <a:noFill/>
              <a:ln w="22225" cap="rnd">
                <a:solidFill>
                  <a:schemeClr val="bg1"/>
                </a:solidFill>
                <a:prstDash val="solid"/>
                <a:rou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a:ea typeface="+mn-ea"/>
                  <a:cs typeface="+mn-cs"/>
                </a:endParaRPr>
              </a:p>
            </p:txBody>
          </p:sp>
        </p:grpSp>
      </p:grpSp>
      <p:sp>
        <p:nvSpPr>
          <p:cNvPr id="2" name="Textfeld 39">
            <a:extLst>
              <a:ext uri="{FF2B5EF4-FFF2-40B4-BE49-F238E27FC236}">
                <a16:creationId xmlns:a16="http://schemas.microsoft.com/office/drawing/2014/main" id="{D42DA3A4-FCB6-FCD6-6CAA-5F7D707093A0}"/>
              </a:ext>
            </a:extLst>
          </p:cNvPr>
          <p:cNvSpPr txBox="1"/>
          <p:nvPr>
            <p:custDataLst>
              <p:tags r:id="rId16"/>
            </p:custDataLst>
          </p:nvPr>
        </p:nvSpPr>
        <p:spPr bwMode="gray">
          <a:xfrm>
            <a:off x="6264188" y="3039858"/>
            <a:ext cx="2592000" cy="504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defPPr>
              <a:defRPr lang="de-DE"/>
            </a:defPPr>
            <a:lvl1pPr>
              <a:defRPr sz="1400">
                <a:solidFill>
                  <a:schemeClr val="tx2"/>
                </a:solidFill>
                <a:latin typeface="Fujitsu Sans" panose="020B040406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t>The compression process is distributed between all CMs </a:t>
            </a:r>
            <a:b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br>
            <a: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t>(24 CMs in maximum) </a:t>
            </a:r>
          </a:p>
        </p:txBody>
      </p:sp>
      <p:sp>
        <p:nvSpPr>
          <p:cNvPr id="8" name="Textfeld 39">
            <a:extLst>
              <a:ext uri="{FF2B5EF4-FFF2-40B4-BE49-F238E27FC236}">
                <a16:creationId xmlns:a16="http://schemas.microsoft.com/office/drawing/2014/main" id="{8C429A3B-A84C-D821-A21C-9B7A25182C4A}"/>
              </a:ext>
            </a:extLst>
          </p:cNvPr>
          <p:cNvSpPr txBox="1"/>
          <p:nvPr>
            <p:custDataLst>
              <p:tags r:id="rId17"/>
            </p:custDataLst>
          </p:nvPr>
        </p:nvSpPr>
        <p:spPr bwMode="gray">
          <a:xfrm>
            <a:off x="6264188" y="3759938"/>
            <a:ext cx="2592000" cy="504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defPPr>
              <a:defRPr lang="de-DE"/>
            </a:defPPr>
            <a:lvl1pPr>
              <a:defRPr sz="1400">
                <a:solidFill>
                  <a:schemeClr val="tx2"/>
                </a:solidFill>
                <a:latin typeface="Fujitsu Sans" panose="020B040406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t>Performance of the compression process improves in proportion </a:t>
            </a:r>
            <a:b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br>
            <a: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t>to the number of CM</a:t>
            </a:r>
          </a:p>
        </p:txBody>
      </p:sp>
      <p:cxnSp>
        <p:nvCxnSpPr>
          <p:cNvPr id="9" name="Gerade Verbindung 5">
            <a:extLst>
              <a:ext uri="{FF2B5EF4-FFF2-40B4-BE49-F238E27FC236}">
                <a16:creationId xmlns:a16="http://schemas.microsoft.com/office/drawing/2014/main" id="{61140689-F612-85AE-BC63-6FDCDD37DD02}"/>
              </a:ext>
            </a:extLst>
          </p:cNvPr>
          <p:cNvCxnSpPr>
            <a:cxnSpLocks/>
          </p:cNvCxnSpPr>
          <p:nvPr>
            <p:custDataLst>
              <p:tags r:id="rId18"/>
            </p:custDataLst>
          </p:nvPr>
        </p:nvCxnSpPr>
        <p:spPr bwMode="gray">
          <a:xfrm>
            <a:off x="6264275" y="3615866"/>
            <a:ext cx="2591605" cy="0"/>
          </a:xfrm>
          <a:prstGeom prst="line">
            <a:avLst/>
          </a:prstGeom>
          <a:ln w="63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 name="Gerade Verbindung 5">
            <a:extLst>
              <a:ext uri="{FF2B5EF4-FFF2-40B4-BE49-F238E27FC236}">
                <a16:creationId xmlns:a16="http://schemas.microsoft.com/office/drawing/2014/main" id="{5C228487-46C4-D707-377A-675F378C770D}"/>
              </a:ext>
            </a:extLst>
          </p:cNvPr>
          <p:cNvCxnSpPr>
            <a:cxnSpLocks/>
          </p:cNvCxnSpPr>
          <p:nvPr>
            <p:custDataLst>
              <p:tags r:id="rId19"/>
            </p:custDataLst>
          </p:nvPr>
        </p:nvCxnSpPr>
        <p:spPr bwMode="gray">
          <a:xfrm>
            <a:off x="6264275" y="4335946"/>
            <a:ext cx="2591605" cy="0"/>
          </a:xfrm>
          <a:prstGeom prst="line">
            <a:avLst/>
          </a:prstGeom>
          <a:ln w="63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5" name="Textfeld 39">
            <a:extLst>
              <a:ext uri="{FF2B5EF4-FFF2-40B4-BE49-F238E27FC236}">
                <a16:creationId xmlns:a16="http://schemas.microsoft.com/office/drawing/2014/main" id="{596911B9-DCB5-7DD0-82F4-1BE54C5C9BED}"/>
              </a:ext>
            </a:extLst>
          </p:cNvPr>
          <p:cNvSpPr txBox="1"/>
          <p:nvPr>
            <p:custDataLst>
              <p:tags r:id="rId20"/>
            </p:custDataLst>
          </p:nvPr>
        </p:nvSpPr>
        <p:spPr bwMode="gray">
          <a:xfrm>
            <a:off x="6264188" y="4479982"/>
            <a:ext cx="2592000" cy="18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defPPr>
              <a:defRPr lang="de-DE"/>
            </a:defPPr>
            <a:lvl1pPr>
              <a:defRPr sz="1400">
                <a:solidFill>
                  <a:schemeClr val="tx2"/>
                </a:solidFill>
                <a:latin typeface="Fujitsu Sans" panose="020B040406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t>Cache mirroring is assured by SAE</a:t>
            </a:r>
          </a:p>
        </p:txBody>
      </p:sp>
    </p:spTree>
    <p:extLst>
      <p:ext uri="{BB962C8B-B14F-4D97-AF65-F5344CB8AC3E}">
        <p14:creationId xmlns:p14="http://schemas.microsoft.com/office/powerpoint/2010/main" val="24482043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hteck 110">
            <a:extLst>
              <a:ext uri="{FF2B5EF4-FFF2-40B4-BE49-F238E27FC236}">
                <a16:creationId xmlns:a16="http://schemas.microsoft.com/office/drawing/2014/main" id="{0A33B672-EC1D-39AB-E9C9-6F846207A839}"/>
              </a:ext>
            </a:extLst>
          </p:cNvPr>
          <p:cNvSpPr/>
          <p:nvPr/>
        </p:nvSpPr>
        <p:spPr bwMode="gray">
          <a:xfrm>
            <a:off x="0" y="3831826"/>
            <a:ext cx="3244448" cy="57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a:ea typeface="+mn-ea"/>
              <a:cs typeface="+mn-cs"/>
            </a:endParaRPr>
          </a:p>
        </p:txBody>
      </p:sp>
      <p:sp>
        <p:nvSpPr>
          <p:cNvPr id="7" name="Rectangle 6"/>
          <p:cNvSpPr/>
          <p:nvPr>
            <p:custDataLst>
              <p:tags r:id="rId1"/>
            </p:custDataLst>
          </p:nvPr>
        </p:nvSpPr>
        <p:spPr bwMode="gray">
          <a:xfrm>
            <a:off x="7704476" y="3399842"/>
            <a:ext cx="1152000" cy="432048"/>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Fujitsu Infinity Pro"/>
                <a:ea typeface="+mn-ea"/>
                <a:cs typeface="+mn-cs"/>
              </a:rPr>
              <a:t>Deduplication Compression</a:t>
            </a:r>
          </a:p>
        </p:txBody>
      </p:sp>
      <p:sp>
        <p:nvSpPr>
          <p:cNvPr id="148" name="Rectangle 147"/>
          <p:cNvSpPr/>
          <p:nvPr>
            <p:custDataLst>
              <p:tags r:id="rId2"/>
            </p:custDataLst>
          </p:nvPr>
        </p:nvSpPr>
        <p:spPr bwMode="gray">
          <a:xfrm>
            <a:off x="5112060" y="3399842"/>
            <a:ext cx="1152000" cy="432048"/>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Fujitsu Infinity Pro"/>
                <a:ea typeface="+mn-ea"/>
                <a:cs typeface="+mn-cs"/>
              </a:rPr>
              <a:t>Compression</a:t>
            </a:r>
            <a:br>
              <a:rPr kumimoji="0" lang="en-US" sz="1000" b="0" i="0" u="none" strike="noStrike" kern="1200" cap="none" spc="0" normalizeH="0" baseline="0" noProof="0" dirty="0">
                <a:ln>
                  <a:noFill/>
                </a:ln>
                <a:solidFill>
                  <a:srgbClr val="000000"/>
                </a:solidFill>
                <a:effectLst/>
                <a:uLnTx/>
                <a:uFillTx/>
                <a:latin typeface="Fujitsu Infinity Pro"/>
                <a:ea typeface="+mn-ea"/>
                <a:cs typeface="+mn-cs"/>
              </a:rPr>
            </a:br>
            <a:r>
              <a:rPr kumimoji="0" lang="en-US" sz="1000" b="0" i="0" u="none" strike="noStrike" kern="1200" cap="none" spc="0" normalizeH="0" baseline="0" noProof="0" dirty="0">
                <a:ln>
                  <a:noFill/>
                </a:ln>
                <a:solidFill>
                  <a:srgbClr val="000000"/>
                </a:solidFill>
                <a:effectLst/>
                <a:uLnTx/>
                <a:uFillTx/>
                <a:latin typeface="Fujitsu Infinity Pro"/>
                <a:ea typeface="+mn-ea"/>
                <a:cs typeface="+mn-cs"/>
              </a:rPr>
              <a:t>only</a:t>
            </a:r>
          </a:p>
        </p:txBody>
      </p:sp>
      <p:sp>
        <p:nvSpPr>
          <p:cNvPr id="149" name="Rectangle 148"/>
          <p:cNvSpPr/>
          <p:nvPr>
            <p:custDataLst>
              <p:tags r:id="rId3"/>
            </p:custDataLst>
          </p:nvPr>
        </p:nvSpPr>
        <p:spPr bwMode="gray">
          <a:xfrm>
            <a:off x="6408204" y="3399842"/>
            <a:ext cx="1152000" cy="432048"/>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Fujitsu Infinity Pro"/>
                <a:ea typeface="+mn-ea"/>
                <a:cs typeface="+mn-cs"/>
              </a:rPr>
              <a:t>Deduplication</a:t>
            </a:r>
            <a:br>
              <a:rPr kumimoji="0" lang="en-US" sz="1000" b="0" i="0" u="none" strike="noStrike" kern="1200" cap="none" spc="0" normalizeH="0" baseline="0" noProof="0" dirty="0">
                <a:ln>
                  <a:noFill/>
                </a:ln>
                <a:solidFill>
                  <a:srgbClr val="000000"/>
                </a:solidFill>
                <a:effectLst/>
                <a:uLnTx/>
                <a:uFillTx/>
                <a:latin typeface="Fujitsu Infinity Pro"/>
                <a:ea typeface="+mn-ea"/>
                <a:cs typeface="+mn-cs"/>
              </a:rPr>
            </a:br>
            <a:r>
              <a:rPr kumimoji="0" lang="en-US" sz="1000" b="0" i="0" u="none" strike="noStrike" kern="1200" cap="none" spc="0" normalizeH="0" baseline="0" noProof="0" dirty="0">
                <a:ln>
                  <a:noFill/>
                </a:ln>
                <a:solidFill>
                  <a:srgbClr val="000000"/>
                </a:solidFill>
                <a:effectLst/>
                <a:uLnTx/>
                <a:uFillTx/>
                <a:latin typeface="Fujitsu Infinity Pro"/>
                <a:ea typeface="+mn-ea"/>
                <a:cs typeface="+mn-cs"/>
              </a:rPr>
              <a:t>only</a:t>
            </a:r>
          </a:p>
        </p:txBody>
      </p:sp>
      <p:sp>
        <p:nvSpPr>
          <p:cNvPr id="150" name="Rectangle 149"/>
          <p:cNvSpPr/>
          <p:nvPr>
            <p:custDataLst>
              <p:tags r:id="rId4"/>
            </p:custDataLst>
          </p:nvPr>
        </p:nvSpPr>
        <p:spPr bwMode="gray">
          <a:xfrm>
            <a:off x="3815916" y="3399842"/>
            <a:ext cx="1152000" cy="432048"/>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Fujitsu Infinity Pro"/>
                <a:ea typeface="+mn-ea"/>
                <a:cs typeface="+mn-cs"/>
              </a:rPr>
              <a:t>No data reduction</a:t>
            </a:r>
          </a:p>
        </p:txBody>
      </p:sp>
      <p:sp>
        <p:nvSpPr>
          <p:cNvPr id="151" name="Rounded Rectangle 6"/>
          <p:cNvSpPr/>
          <p:nvPr>
            <p:custDataLst>
              <p:tags r:id="rId5"/>
            </p:custDataLst>
          </p:nvPr>
        </p:nvSpPr>
        <p:spPr bwMode="gray">
          <a:xfrm>
            <a:off x="3815916" y="4443958"/>
            <a:ext cx="5040000" cy="2880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ujitsu Infinity Pro"/>
                <a:ea typeface="+mn-ea"/>
                <a:cs typeface="+mn-cs"/>
              </a:rPr>
              <a:t>Capacity savings/performance impact</a:t>
            </a:r>
          </a:p>
        </p:txBody>
      </p:sp>
      <p:sp>
        <p:nvSpPr>
          <p:cNvPr id="156" name="Rechteck 84"/>
          <p:cNvSpPr/>
          <p:nvPr>
            <p:custDataLst>
              <p:tags r:id="rId6"/>
            </p:custDataLst>
          </p:nvPr>
        </p:nvSpPr>
        <p:spPr bwMode="gray">
          <a:xfrm>
            <a:off x="1043960" y="3973541"/>
            <a:ext cx="2052000" cy="288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270000" algn="l" defTabSz="914400"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ujitsu Infinity Pro Bold"/>
                <a:ea typeface="+mn-ea"/>
                <a:cs typeface="+mn-cs"/>
              </a:rPr>
              <a:t>No extra license costs</a:t>
            </a:r>
          </a:p>
        </p:txBody>
      </p:sp>
      <p:sp>
        <p:nvSpPr>
          <p:cNvPr id="3" name="Title 2">
            <a:extLst>
              <a:ext uri="{FF2B5EF4-FFF2-40B4-BE49-F238E27FC236}">
                <a16:creationId xmlns:a16="http://schemas.microsoft.com/office/drawing/2014/main" id="{AEF1F0FF-8AF7-4AA2-A9EE-D230E37ABF41}"/>
              </a:ext>
            </a:extLst>
          </p:cNvPr>
          <p:cNvSpPr>
            <a:spLocks noGrp="1"/>
          </p:cNvSpPr>
          <p:nvPr>
            <p:ph type="title"/>
            <p:custDataLst>
              <p:tags r:id="rId7"/>
            </p:custDataLst>
          </p:nvPr>
        </p:nvSpPr>
        <p:spPr bwMode="gray"/>
        <p:txBody>
          <a:bodyPr/>
          <a:lstStyle/>
          <a:p>
            <a:r>
              <a:rPr lang="en-US" dirty="0"/>
              <a:t>Data reduction: à la carte</a:t>
            </a:r>
          </a:p>
        </p:txBody>
      </p:sp>
      <p:sp>
        <p:nvSpPr>
          <p:cNvPr id="72" name="Textfeld 9">
            <a:extLst>
              <a:ext uri="{FF2B5EF4-FFF2-40B4-BE49-F238E27FC236}">
                <a16:creationId xmlns:a16="http://schemas.microsoft.com/office/drawing/2014/main" id="{E09176C9-BF73-4957-8EEB-CC6E3CAB61CC}"/>
              </a:ext>
            </a:extLst>
          </p:cNvPr>
          <p:cNvSpPr txBox="1"/>
          <p:nvPr>
            <p:custDataLst>
              <p:tags r:id="rId8"/>
            </p:custDataLst>
          </p:nvPr>
        </p:nvSpPr>
        <p:spPr bwMode="gray">
          <a:xfrm>
            <a:off x="287524" y="4587990"/>
            <a:ext cx="2952000" cy="144000"/>
          </a:xfrm>
          <a:prstGeom prst="rect">
            <a:avLst/>
          </a:prstGeom>
          <a:noFill/>
        </p:spPr>
        <p:txBody>
          <a:bodyPr wrap="square" lIns="0" tIns="0" rIns="0" bIns="0" rtlCol="0" anchor="b">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800" b="0" i="0" u="none" strike="noStrike" kern="1200" cap="none" spc="0" normalizeH="0" baseline="30000" noProof="0" dirty="0">
                <a:ln>
                  <a:noFill/>
                </a:ln>
                <a:solidFill>
                  <a:srgbClr val="000000"/>
                </a:solidFill>
                <a:effectLst/>
                <a:uLnTx/>
                <a:uFillTx/>
                <a:latin typeface="Fujitsu Infinity Pro"/>
                <a:ea typeface="+mn-ea"/>
                <a:cs typeface="+mn-cs"/>
              </a:rPr>
              <a:t>1</a:t>
            </a:r>
            <a:r>
              <a:rPr kumimoji="0" lang="en-US" sz="800" b="0" i="0" u="none" strike="noStrike" kern="1200" cap="none" spc="0" normalizeH="0" baseline="0" noProof="0" dirty="0">
                <a:ln>
                  <a:noFill/>
                </a:ln>
                <a:solidFill>
                  <a:srgbClr val="000000"/>
                </a:solidFill>
                <a:effectLst/>
                <a:uLnTx/>
                <a:uFillTx/>
                <a:latin typeface="Fujitsu Infinity Pro"/>
                <a:ea typeface="+mn-ea"/>
                <a:cs typeface="+mn-cs"/>
              </a:rPr>
              <a:t> Heavily dependent on use case </a:t>
            </a:r>
          </a:p>
        </p:txBody>
      </p:sp>
      <p:sp>
        <p:nvSpPr>
          <p:cNvPr id="75" name="Rechteck 12">
            <a:extLst>
              <a:ext uri="{FF2B5EF4-FFF2-40B4-BE49-F238E27FC236}">
                <a16:creationId xmlns:a16="http://schemas.microsoft.com/office/drawing/2014/main" id="{C251291C-8AB4-4EF0-9159-D6755DE8F328}"/>
              </a:ext>
            </a:extLst>
          </p:cNvPr>
          <p:cNvSpPr/>
          <p:nvPr>
            <p:custDataLst>
              <p:tags r:id="rId9"/>
            </p:custDataLst>
          </p:nvPr>
        </p:nvSpPr>
        <p:spPr bwMode="gray">
          <a:xfrm>
            <a:off x="3815916" y="915521"/>
            <a:ext cx="5040000" cy="50410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ujitsu Infinity Pro Bold"/>
                <a:ea typeface="+mn-ea"/>
                <a:cs typeface="+mn-cs"/>
              </a:rPr>
              <a:t>ETERNUS provides flexible data reduction options</a:t>
            </a:r>
          </a:p>
        </p:txBody>
      </p:sp>
      <p:sp>
        <p:nvSpPr>
          <p:cNvPr id="162" name="Rectangle 161">
            <a:extLst>
              <a:ext uri="{FF2B5EF4-FFF2-40B4-BE49-F238E27FC236}">
                <a16:creationId xmlns:a16="http://schemas.microsoft.com/office/drawing/2014/main" id="{03432AD9-FF29-47FF-A355-8E25E31A8AE2}"/>
              </a:ext>
            </a:extLst>
          </p:cNvPr>
          <p:cNvSpPr/>
          <p:nvPr>
            <p:custDataLst>
              <p:tags r:id="rId10"/>
            </p:custDataLst>
          </p:nvPr>
        </p:nvSpPr>
        <p:spPr bwMode="gray">
          <a:xfrm>
            <a:off x="7704476" y="1563662"/>
            <a:ext cx="1152000" cy="21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t>Pool #4</a:t>
            </a:r>
          </a:p>
        </p:txBody>
      </p:sp>
      <p:sp>
        <p:nvSpPr>
          <p:cNvPr id="163" name="Rectangle 162">
            <a:extLst>
              <a:ext uri="{FF2B5EF4-FFF2-40B4-BE49-F238E27FC236}">
                <a16:creationId xmlns:a16="http://schemas.microsoft.com/office/drawing/2014/main" id="{8065DE57-8927-43F5-8D52-42853351F585}"/>
              </a:ext>
            </a:extLst>
          </p:cNvPr>
          <p:cNvSpPr/>
          <p:nvPr>
            <p:custDataLst>
              <p:tags r:id="rId11"/>
            </p:custDataLst>
          </p:nvPr>
        </p:nvSpPr>
        <p:spPr bwMode="gray">
          <a:xfrm>
            <a:off x="5112060" y="1563662"/>
            <a:ext cx="1152000" cy="21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t>Pool #2</a:t>
            </a:r>
          </a:p>
        </p:txBody>
      </p:sp>
      <p:sp>
        <p:nvSpPr>
          <p:cNvPr id="164" name="Rectangle 163">
            <a:extLst>
              <a:ext uri="{FF2B5EF4-FFF2-40B4-BE49-F238E27FC236}">
                <a16:creationId xmlns:a16="http://schemas.microsoft.com/office/drawing/2014/main" id="{1F01ED6C-EE75-4660-B7FF-DB482D2BF482}"/>
              </a:ext>
            </a:extLst>
          </p:cNvPr>
          <p:cNvSpPr/>
          <p:nvPr>
            <p:custDataLst>
              <p:tags r:id="rId12"/>
            </p:custDataLst>
          </p:nvPr>
        </p:nvSpPr>
        <p:spPr bwMode="gray">
          <a:xfrm>
            <a:off x="6408204" y="1563662"/>
            <a:ext cx="1152000" cy="21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t>Pool #3</a:t>
            </a:r>
          </a:p>
        </p:txBody>
      </p:sp>
      <p:sp>
        <p:nvSpPr>
          <p:cNvPr id="165" name="Rectangle 164">
            <a:extLst>
              <a:ext uri="{FF2B5EF4-FFF2-40B4-BE49-F238E27FC236}">
                <a16:creationId xmlns:a16="http://schemas.microsoft.com/office/drawing/2014/main" id="{3D42ABD1-71F9-4CA4-82F1-D761F6BFA80A}"/>
              </a:ext>
            </a:extLst>
          </p:cNvPr>
          <p:cNvSpPr/>
          <p:nvPr>
            <p:custDataLst>
              <p:tags r:id="rId13"/>
            </p:custDataLst>
          </p:nvPr>
        </p:nvSpPr>
        <p:spPr bwMode="gray">
          <a:xfrm>
            <a:off x="3815916" y="1563662"/>
            <a:ext cx="1152000" cy="21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t>Pool #1</a:t>
            </a:r>
          </a:p>
        </p:txBody>
      </p:sp>
      <p:cxnSp>
        <p:nvCxnSpPr>
          <p:cNvPr id="10" name="Gerader Verbinder 181">
            <a:extLst>
              <a:ext uri="{FF2B5EF4-FFF2-40B4-BE49-F238E27FC236}">
                <a16:creationId xmlns:a16="http://schemas.microsoft.com/office/drawing/2014/main" id="{79302F6A-D6C7-20AF-D8A5-026DA4283753}"/>
              </a:ext>
            </a:extLst>
          </p:cNvPr>
          <p:cNvCxnSpPr>
            <a:cxnSpLocks/>
          </p:cNvCxnSpPr>
          <p:nvPr>
            <p:custDataLst>
              <p:tags r:id="rId14"/>
            </p:custDataLst>
          </p:nvPr>
        </p:nvCxnSpPr>
        <p:spPr bwMode="gray">
          <a:xfrm>
            <a:off x="611560" y="1635542"/>
            <a:ext cx="0" cy="1764000"/>
          </a:xfrm>
          <a:prstGeom prst="line">
            <a:avLst/>
          </a:prstGeom>
          <a:solidFill>
            <a:srgbClr val="FFFFFF"/>
          </a:solidFill>
          <a:ln w="6350" cap="flat" cmpd="sng" algn="ctr">
            <a:solidFill>
              <a:srgbClr val="6D6E70"/>
            </a:solidFill>
            <a:prstDash val="solid"/>
            <a:miter lim="800000"/>
            <a:headEnd type="none" w="lg" len="lg"/>
            <a:tailEnd type="none" w="med" len="med"/>
          </a:ln>
          <a:effectLst/>
        </p:spPr>
      </p:cxnSp>
      <p:grpSp>
        <p:nvGrpSpPr>
          <p:cNvPr id="11" name="Gruppieren 10">
            <a:extLst>
              <a:ext uri="{FF2B5EF4-FFF2-40B4-BE49-F238E27FC236}">
                <a16:creationId xmlns:a16="http://schemas.microsoft.com/office/drawing/2014/main" id="{DE28E1D6-5604-8F77-486D-85876169681E}"/>
              </a:ext>
            </a:extLst>
          </p:cNvPr>
          <p:cNvGrpSpPr/>
          <p:nvPr/>
        </p:nvGrpSpPr>
        <p:grpSpPr bwMode="gray">
          <a:xfrm>
            <a:off x="539552" y="1743690"/>
            <a:ext cx="2700352" cy="288000"/>
            <a:chOff x="539496" y="1743586"/>
            <a:chExt cx="2700352" cy="288000"/>
          </a:xfrm>
        </p:grpSpPr>
        <p:grpSp>
          <p:nvGrpSpPr>
            <p:cNvPr id="12" name="Gruppieren 11">
              <a:extLst>
                <a:ext uri="{FF2B5EF4-FFF2-40B4-BE49-F238E27FC236}">
                  <a16:creationId xmlns:a16="http://schemas.microsoft.com/office/drawing/2014/main" id="{64DD3A47-7C11-55E6-9F33-4ACB17E126D5}"/>
                </a:ext>
              </a:extLst>
            </p:cNvPr>
            <p:cNvGrpSpPr/>
            <p:nvPr/>
          </p:nvGrpSpPr>
          <p:grpSpPr bwMode="gray">
            <a:xfrm>
              <a:off x="539496" y="1743586"/>
              <a:ext cx="144016" cy="288000"/>
              <a:chOff x="215516" y="3472338"/>
              <a:chExt cx="144016" cy="288000"/>
            </a:xfrm>
          </p:grpSpPr>
          <p:sp>
            <p:nvSpPr>
              <p:cNvPr id="14" name="Rechteck 13">
                <a:extLst>
                  <a:ext uri="{FF2B5EF4-FFF2-40B4-BE49-F238E27FC236}">
                    <a16:creationId xmlns:a16="http://schemas.microsoft.com/office/drawing/2014/main" id="{9E2B515E-8F1C-7336-5719-D78DE5F575C6}"/>
                  </a:ext>
                </a:extLst>
              </p:cNvPr>
              <p:cNvSpPr/>
              <p:nvPr/>
            </p:nvSpPr>
            <p:spPr bwMode="gray">
              <a:xfrm rot="16200000">
                <a:off x="143524" y="3544330"/>
                <a:ext cx="288000" cy="144016"/>
              </a:xfrm>
              <a:prstGeom prst="rect">
                <a:avLst/>
              </a:prstGeom>
              <a:solidFill>
                <a:schemeClr val="bg1"/>
              </a:solidFill>
              <a:ln w="9525" cap="flat">
                <a:noFill/>
                <a:prstDash val="solid"/>
                <a:miter/>
              </a:ln>
            </p:spPr>
            <p:txBody>
              <a:bodyPr lIns="72000" tIns="72000" rIns="72000" bIns="7200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Fujitsu Infinity Pro"/>
                  <a:ea typeface="+mn-ea"/>
                  <a:cs typeface="+mn-cs"/>
                </a:endParaRPr>
              </a:p>
            </p:txBody>
          </p:sp>
          <p:sp>
            <p:nvSpPr>
              <p:cNvPr id="15" name="Raute 37">
                <a:extLst>
                  <a:ext uri="{FF2B5EF4-FFF2-40B4-BE49-F238E27FC236}">
                    <a16:creationId xmlns:a16="http://schemas.microsoft.com/office/drawing/2014/main" id="{B18B0762-037F-8DB7-2285-81F9C85E14DF}"/>
                  </a:ext>
                </a:extLst>
              </p:cNvPr>
              <p:cNvSpPr>
                <a:spLocks noChangeAspect="1"/>
              </p:cNvSpPr>
              <p:nvPr>
                <p:custDataLst>
                  <p:tags r:id="rId48"/>
                </p:custDataLst>
              </p:nvPr>
            </p:nvSpPr>
            <p:spPr bwMode="gray">
              <a:xfrm>
                <a:off x="251524" y="3544338"/>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chemeClr val="accent2"/>
                </a:solidFill>
                <a:prstDash val="solid"/>
                <a:miter lim="800000"/>
              </a:ln>
              <a:effectLst/>
            </p:spPr>
            <p:txBody>
              <a:bodyPr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Fujitsu Infinity Pro"/>
                  <a:ea typeface="+mn-ea"/>
                  <a:cs typeface="+mn-cs"/>
                </a:endParaRPr>
              </a:p>
            </p:txBody>
          </p:sp>
        </p:grpSp>
        <p:sp>
          <p:nvSpPr>
            <p:cNvPr id="13" name="Rechteck 12">
              <a:extLst>
                <a:ext uri="{FF2B5EF4-FFF2-40B4-BE49-F238E27FC236}">
                  <a16:creationId xmlns:a16="http://schemas.microsoft.com/office/drawing/2014/main" id="{72ACB0B7-9CCB-C6F1-4086-F21BF9840610}"/>
                </a:ext>
              </a:extLst>
            </p:cNvPr>
            <p:cNvSpPr/>
            <p:nvPr>
              <p:custDataLst>
                <p:tags r:id="rId47"/>
              </p:custDataLst>
            </p:nvPr>
          </p:nvSpPr>
          <p:spPr bwMode="gray">
            <a:xfrm>
              <a:off x="755848" y="1815586"/>
              <a:ext cx="2484000" cy="144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marL="0" marR="0" lvl="0" indent="0" algn="l" defTabSz="457200" rtl="0" eaLnBrk="1" fontAlgn="auto" latinLnBrk="0" hangingPunct="1">
                <a:lnSpc>
                  <a:spcPct val="90000"/>
                </a:lnSpc>
                <a:spcBef>
                  <a:spcPts val="0"/>
                </a:spcBef>
                <a:spcAft>
                  <a:spcPts val="0"/>
                </a:spcAft>
                <a:buClr>
                  <a:srgbClr val="FF6F00"/>
                </a:buClr>
                <a:buSzTx/>
                <a:buFontTx/>
                <a:buNone/>
                <a:tabLst/>
                <a:defRPr/>
              </a:pPr>
              <a: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t>Thin provisioning is turned </a:t>
              </a:r>
              <a:b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br>
              <a: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t>on by default</a:t>
              </a:r>
            </a:p>
          </p:txBody>
        </p:sp>
      </p:grpSp>
      <p:grpSp>
        <p:nvGrpSpPr>
          <p:cNvPr id="16" name="Gruppieren 15">
            <a:extLst>
              <a:ext uri="{FF2B5EF4-FFF2-40B4-BE49-F238E27FC236}">
                <a16:creationId xmlns:a16="http://schemas.microsoft.com/office/drawing/2014/main" id="{8B6D3AC9-8BAF-9576-17A7-9918726BB58B}"/>
              </a:ext>
            </a:extLst>
          </p:cNvPr>
          <p:cNvGrpSpPr/>
          <p:nvPr/>
        </p:nvGrpSpPr>
        <p:grpSpPr bwMode="gray">
          <a:xfrm>
            <a:off x="539552" y="2247714"/>
            <a:ext cx="2700352" cy="288000"/>
            <a:chOff x="539496" y="2067606"/>
            <a:chExt cx="2700352" cy="288000"/>
          </a:xfrm>
        </p:grpSpPr>
        <p:grpSp>
          <p:nvGrpSpPr>
            <p:cNvPr id="17" name="Gruppieren 16">
              <a:extLst>
                <a:ext uri="{FF2B5EF4-FFF2-40B4-BE49-F238E27FC236}">
                  <a16:creationId xmlns:a16="http://schemas.microsoft.com/office/drawing/2014/main" id="{ECE51C86-557D-20F3-07FB-C7139FE370E7}"/>
                </a:ext>
              </a:extLst>
            </p:cNvPr>
            <p:cNvGrpSpPr/>
            <p:nvPr/>
          </p:nvGrpSpPr>
          <p:grpSpPr bwMode="gray">
            <a:xfrm>
              <a:off x="539496" y="2067606"/>
              <a:ext cx="144016" cy="288000"/>
              <a:chOff x="215516" y="3472338"/>
              <a:chExt cx="144016" cy="288000"/>
            </a:xfrm>
          </p:grpSpPr>
          <p:sp>
            <p:nvSpPr>
              <p:cNvPr id="19" name="Rechteck 18">
                <a:extLst>
                  <a:ext uri="{FF2B5EF4-FFF2-40B4-BE49-F238E27FC236}">
                    <a16:creationId xmlns:a16="http://schemas.microsoft.com/office/drawing/2014/main" id="{BF3A6002-0CB9-9A84-4333-7FDCA8E56359}"/>
                  </a:ext>
                </a:extLst>
              </p:cNvPr>
              <p:cNvSpPr/>
              <p:nvPr/>
            </p:nvSpPr>
            <p:spPr bwMode="gray">
              <a:xfrm rot="16200000">
                <a:off x="143524" y="3544330"/>
                <a:ext cx="288000" cy="144016"/>
              </a:xfrm>
              <a:prstGeom prst="rect">
                <a:avLst/>
              </a:prstGeom>
              <a:solidFill>
                <a:schemeClr val="bg1"/>
              </a:solidFill>
              <a:ln w="9525" cap="flat">
                <a:noFill/>
                <a:prstDash val="solid"/>
                <a:miter/>
              </a:ln>
            </p:spPr>
            <p:txBody>
              <a:bodyPr lIns="72000" tIns="72000" rIns="72000" bIns="7200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Fujitsu Infinity Pro"/>
                  <a:ea typeface="+mn-ea"/>
                  <a:cs typeface="+mn-cs"/>
                </a:endParaRPr>
              </a:p>
            </p:txBody>
          </p:sp>
          <p:sp>
            <p:nvSpPr>
              <p:cNvPr id="20" name="Raute 37">
                <a:extLst>
                  <a:ext uri="{FF2B5EF4-FFF2-40B4-BE49-F238E27FC236}">
                    <a16:creationId xmlns:a16="http://schemas.microsoft.com/office/drawing/2014/main" id="{B01DD919-E2CB-8502-D360-3760CAB3AF77}"/>
                  </a:ext>
                </a:extLst>
              </p:cNvPr>
              <p:cNvSpPr>
                <a:spLocks noChangeAspect="1"/>
              </p:cNvSpPr>
              <p:nvPr>
                <p:custDataLst>
                  <p:tags r:id="rId46"/>
                </p:custDataLst>
              </p:nvPr>
            </p:nvSpPr>
            <p:spPr bwMode="gray">
              <a:xfrm>
                <a:off x="251524" y="3544338"/>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chemeClr val="accent2"/>
                </a:solidFill>
                <a:prstDash val="solid"/>
                <a:miter lim="800000"/>
              </a:ln>
              <a:effectLst/>
            </p:spPr>
            <p:txBody>
              <a:bodyPr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Fujitsu Infinity Pro"/>
                  <a:ea typeface="+mn-ea"/>
                  <a:cs typeface="+mn-cs"/>
                </a:endParaRPr>
              </a:p>
            </p:txBody>
          </p:sp>
        </p:grpSp>
        <p:sp>
          <p:nvSpPr>
            <p:cNvPr id="18" name="Rechteck 17">
              <a:extLst>
                <a:ext uri="{FF2B5EF4-FFF2-40B4-BE49-F238E27FC236}">
                  <a16:creationId xmlns:a16="http://schemas.microsoft.com/office/drawing/2014/main" id="{6ECC5F69-D262-7DED-70CF-2069A30AFF6B}"/>
                </a:ext>
              </a:extLst>
            </p:cNvPr>
            <p:cNvSpPr/>
            <p:nvPr>
              <p:custDataLst>
                <p:tags r:id="rId45"/>
              </p:custDataLst>
            </p:nvPr>
          </p:nvSpPr>
          <p:spPr bwMode="gray">
            <a:xfrm>
              <a:off x="755848" y="2139606"/>
              <a:ext cx="2484000" cy="144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marL="0" marR="0" lvl="0" indent="0" algn="l" defTabSz="457200" rtl="0" eaLnBrk="1" fontAlgn="auto" latinLnBrk="0" hangingPunct="1">
                <a:lnSpc>
                  <a:spcPct val="90000"/>
                </a:lnSpc>
                <a:spcBef>
                  <a:spcPts val="0"/>
                </a:spcBef>
                <a:spcAft>
                  <a:spcPts val="0"/>
                </a:spcAft>
                <a:buClr>
                  <a:srgbClr val="FF6F00"/>
                </a:buClr>
                <a:buSzTx/>
                <a:buFontTx/>
                <a:buNone/>
                <a:tabLst/>
                <a:defRPr/>
              </a:pPr>
              <a: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t>Decide on application level which option provides the best results</a:t>
              </a:r>
            </a:p>
          </p:txBody>
        </p:sp>
      </p:grpSp>
      <p:sp>
        <p:nvSpPr>
          <p:cNvPr id="21" name="Freeform: Shape 25">
            <a:extLst>
              <a:ext uri="{FF2B5EF4-FFF2-40B4-BE49-F238E27FC236}">
                <a16:creationId xmlns:a16="http://schemas.microsoft.com/office/drawing/2014/main" id="{0AF13ED2-B5D8-C6C1-9FDA-C190177CDF94}"/>
              </a:ext>
            </a:extLst>
          </p:cNvPr>
          <p:cNvSpPr>
            <a:spLocks noChangeAspect="1"/>
          </p:cNvSpPr>
          <p:nvPr>
            <p:custDataLst>
              <p:tags r:id="rId15"/>
            </p:custDataLst>
          </p:nvPr>
        </p:nvSpPr>
        <p:spPr bwMode="gray">
          <a:xfrm>
            <a:off x="287524" y="915566"/>
            <a:ext cx="648000" cy="648000"/>
          </a:xfrm>
          <a:prstGeom prst="ellipse">
            <a:avLst/>
          </a:prstGeom>
          <a:gradFill>
            <a:gsLst>
              <a:gs pos="30000">
                <a:srgbClr val="FF8000"/>
              </a:gs>
              <a:gs pos="100000">
                <a:srgbClr val="FFE700"/>
              </a:gs>
            </a:gsLst>
            <a:lin ang="5400000" scaled="0"/>
          </a:gradFill>
          <a:ln w="9525" cap="flat">
            <a:noFill/>
            <a:prstDash val="solid"/>
            <a:miter/>
          </a:ln>
        </p:spPr>
        <p:txBody>
          <a:bodyPr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Fujitsu Infinity Pro"/>
              <a:ea typeface="+mn-ea"/>
              <a:cs typeface="+mn-cs"/>
            </a:endParaRPr>
          </a:p>
        </p:txBody>
      </p:sp>
      <p:pic>
        <p:nvPicPr>
          <p:cNvPr id="22" name="Picture Placeholder 98">
            <a:extLst>
              <a:ext uri="{FF2B5EF4-FFF2-40B4-BE49-F238E27FC236}">
                <a16:creationId xmlns:a16="http://schemas.microsoft.com/office/drawing/2014/main" id="{A01020F1-1420-FAC5-8F38-77E04CA4C8C8}"/>
              </a:ext>
            </a:extLst>
          </p:cNvPr>
          <p:cNvPicPr>
            <a:picLocks noChangeAspect="1"/>
          </p:cNvPicPr>
          <p:nvPr/>
        </p:nvPicPr>
        <p:blipFill>
          <a:blip r:embed="rId51">
            <a:extLst>
              <a:ext uri="{96DAC541-7B7A-43D3-8B79-37D633B846F1}">
                <asvg:svgBlip xmlns:asvg="http://schemas.microsoft.com/office/drawing/2016/SVG/main" r:embed="rId52"/>
              </a:ext>
            </a:extLst>
          </a:blip>
          <a:srcRect/>
          <a:stretch>
            <a:fillRect/>
          </a:stretch>
        </p:blipFill>
        <p:spPr bwMode="gray">
          <a:xfrm>
            <a:off x="287524" y="915566"/>
            <a:ext cx="648000" cy="648000"/>
          </a:xfrm>
          <a:prstGeom prst="rect">
            <a:avLst/>
          </a:prstGeom>
        </p:spPr>
      </p:pic>
      <p:sp>
        <p:nvSpPr>
          <p:cNvPr id="23" name="Rechteck 104">
            <a:extLst>
              <a:ext uri="{FF2B5EF4-FFF2-40B4-BE49-F238E27FC236}">
                <a16:creationId xmlns:a16="http://schemas.microsoft.com/office/drawing/2014/main" id="{AF9D25BB-DB4D-32D9-B806-812999623FAC}"/>
              </a:ext>
            </a:extLst>
          </p:cNvPr>
          <p:cNvSpPr/>
          <p:nvPr>
            <p:custDataLst>
              <p:tags r:id="rId16"/>
            </p:custDataLst>
          </p:nvPr>
        </p:nvSpPr>
        <p:spPr bwMode="gray">
          <a:xfrm>
            <a:off x="1043960" y="915566"/>
            <a:ext cx="2200488" cy="648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ujitsu Infinity Pro Bold"/>
                <a:ea typeface="+mn-ea"/>
                <a:cs typeface="+mn-cs"/>
              </a:rPr>
              <a:t>Intelligent use </a:t>
            </a:r>
            <a:br>
              <a:rPr kumimoji="0" lang="en-US" sz="1400" b="0" i="0" u="none" strike="noStrike" kern="1200" cap="none" spc="0" normalizeH="0" baseline="0" noProof="0" dirty="0">
                <a:ln>
                  <a:noFill/>
                </a:ln>
                <a:solidFill>
                  <a:srgbClr val="000000"/>
                </a:solidFill>
                <a:effectLst/>
                <a:uLnTx/>
                <a:uFillTx/>
                <a:latin typeface="Fujitsu Infinity Pro Bold"/>
                <a:ea typeface="+mn-ea"/>
                <a:cs typeface="+mn-cs"/>
              </a:rPr>
            </a:br>
            <a:r>
              <a:rPr kumimoji="0" lang="en-US" sz="1400" b="0" i="0" u="none" strike="noStrike" kern="1200" cap="none" spc="0" normalizeH="0" baseline="0" noProof="0" dirty="0">
                <a:ln>
                  <a:noFill/>
                </a:ln>
                <a:solidFill>
                  <a:srgbClr val="000000"/>
                </a:solidFill>
                <a:effectLst/>
                <a:uLnTx/>
                <a:uFillTx/>
                <a:latin typeface="Fujitsu Infinity Pro Bold"/>
                <a:ea typeface="+mn-ea"/>
                <a:cs typeface="+mn-cs"/>
              </a:rPr>
              <a:t>of data reduction</a:t>
            </a:r>
          </a:p>
        </p:txBody>
      </p:sp>
      <p:grpSp>
        <p:nvGrpSpPr>
          <p:cNvPr id="24" name="Gruppieren 23">
            <a:extLst>
              <a:ext uri="{FF2B5EF4-FFF2-40B4-BE49-F238E27FC236}">
                <a16:creationId xmlns:a16="http://schemas.microsoft.com/office/drawing/2014/main" id="{87F4B415-306A-A1CB-E8C2-68A5A25E1841}"/>
              </a:ext>
            </a:extLst>
          </p:cNvPr>
          <p:cNvGrpSpPr/>
          <p:nvPr/>
        </p:nvGrpSpPr>
        <p:grpSpPr bwMode="gray">
          <a:xfrm>
            <a:off x="539552" y="3255858"/>
            <a:ext cx="2700352" cy="288000"/>
            <a:chOff x="539496" y="2067606"/>
            <a:chExt cx="2700352" cy="288000"/>
          </a:xfrm>
        </p:grpSpPr>
        <p:grpSp>
          <p:nvGrpSpPr>
            <p:cNvPr id="25" name="Gruppieren 24">
              <a:extLst>
                <a:ext uri="{FF2B5EF4-FFF2-40B4-BE49-F238E27FC236}">
                  <a16:creationId xmlns:a16="http://schemas.microsoft.com/office/drawing/2014/main" id="{E8F2A659-9E5D-20A2-875B-5199463AA779}"/>
                </a:ext>
              </a:extLst>
            </p:cNvPr>
            <p:cNvGrpSpPr/>
            <p:nvPr/>
          </p:nvGrpSpPr>
          <p:grpSpPr bwMode="gray">
            <a:xfrm>
              <a:off x="539496" y="2067606"/>
              <a:ext cx="144016" cy="288000"/>
              <a:chOff x="215516" y="3472338"/>
              <a:chExt cx="144016" cy="288000"/>
            </a:xfrm>
          </p:grpSpPr>
          <p:sp>
            <p:nvSpPr>
              <p:cNvPr id="27" name="Rechteck 26">
                <a:extLst>
                  <a:ext uri="{FF2B5EF4-FFF2-40B4-BE49-F238E27FC236}">
                    <a16:creationId xmlns:a16="http://schemas.microsoft.com/office/drawing/2014/main" id="{EFE39CC1-AC3B-BB4D-18FC-775B52F23E06}"/>
                  </a:ext>
                </a:extLst>
              </p:cNvPr>
              <p:cNvSpPr/>
              <p:nvPr/>
            </p:nvSpPr>
            <p:spPr bwMode="gray">
              <a:xfrm rot="16200000">
                <a:off x="143524" y="3544330"/>
                <a:ext cx="288000" cy="144016"/>
              </a:xfrm>
              <a:prstGeom prst="rect">
                <a:avLst/>
              </a:prstGeom>
              <a:solidFill>
                <a:schemeClr val="bg1"/>
              </a:solidFill>
              <a:ln w="9525" cap="flat">
                <a:noFill/>
                <a:prstDash val="solid"/>
                <a:miter/>
              </a:ln>
            </p:spPr>
            <p:txBody>
              <a:bodyPr lIns="72000" tIns="72000" rIns="72000" bIns="7200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Fujitsu Infinity Pro"/>
                  <a:ea typeface="+mn-ea"/>
                  <a:cs typeface="+mn-cs"/>
                </a:endParaRPr>
              </a:p>
            </p:txBody>
          </p:sp>
          <p:sp>
            <p:nvSpPr>
              <p:cNvPr id="28" name="Raute 37">
                <a:extLst>
                  <a:ext uri="{FF2B5EF4-FFF2-40B4-BE49-F238E27FC236}">
                    <a16:creationId xmlns:a16="http://schemas.microsoft.com/office/drawing/2014/main" id="{701F9C80-377E-CD59-D09C-578F945130AE}"/>
                  </a:ext>
                </a:extLst>
              </p:cNvPr>
              <p:cNvSpPr>
                <a:spLocks noChangeAspect="1"/>
              </p:cNvSpPr>
              <p:nvPr>
                <p:custDataLst>
                  <p:tags r:id="rId44"/>
                </p:custDataLst>
              </p:nvPr>
            </p:nvSpPr>
            <p:spPr bwMode="gray">
              <a:xfrm>
                <a:off x="251524" y="3544338"/>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chemeClr val="accent2"/>
                </a:solidFill>
                <a:prstDash val="solid"/>
                <a:miter lim="800000"/>
              </a:ln>
              <a:effectLst/>
            </p:spPr>
            <p:txBody>
              <a:bodyPr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Fujitsu Infinity Pro"/>
                  <a:ea typeface="+mn-ea"/>
                  <a:cs typeface="+mn-cs"/>
                </a:endParaRPr>
              </a:p>
            </p:txBody>
          </p:sp>
        </p:grpSp>
        <p:sp>
          <p:nvSpPr>
            <p:cNvPr id="26" name="Rechteck 25">
              <a:extLst>
                <a:ext uri="{FF2B5EF4-FFF2-40B4-BE49-F238E27FC236}">
                  <a16:creationId xmlns:a16="http://schemas.microsoft.com/office/drawing/2014/main" id="{B2695EF5-32E3-3FCB-6E4D-796F2ED29D53}"/>
                </a:ext>
              </a:extLst>
            </p:cNvPr>
            <p:cNvSpPr/>
            <p:nvPr>
              <p:custDataLst>
                <p:tags r:id="rId43"/>
              </p:custDataLst>
            </p:nvPr>
          </p:nvSpPr>
          <p:spPr bwMode="gray">
            <a:xfrm>
              <a:off x="755848" y="2139606"/>
              <a:ext cx="2484000" cy="144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marL="0" marR="0" lvl="0" indent="0" algn="l" defTabSz="457200" rtl="0" eaLnBrk="1" fontAlgn="auto" latinLnBrk="0" hangingPunct="1">
                <a:lnSpc>
                  <a:spcPct val="90000"/>
                </a:lnSpc>
                <a:spcBef>
                  <a:spcPts val="0"/>
                </a:spcBef>
                <a:spcAft>
                  <a:spcPts val="0"/>
                </a:spcAft>
                <a:buClr>
                  <a:srgbClr val="FF6F00"/>
                </a:buClr>
                <a:buSzTx/>
                <a:buFontTx/>
                <a:buNone/>
                <a:tabLst/>
                <a:defRPr/>
              </a:pPr>
              <a: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t>Five times less capacity</a:t>
              </a:r>
              <a:r>
                <a:rPr kumimoji="0" lang="en-US" sz="1200" b="0" i="0" u="none" strike="noStrike" kern="1200" cap="none" spc="0" normalizeH="0" baseline="30000" noProof="0" dirty="0">
                  <a:ln>
                    <a:noFill/>
                  </a:ln>
                  <a:solidFill>
                    <a:srgbClr val="000000"/>
                  </a:solidFill>
                  <a:effectLst/>
                  <a:uLnTx/>
                  <a:uFillTx/>
                  <a:latin typeface="Fujitsu Infinity Pro"/>
                  <a:ea typeface="+mn-ea"/>
                  <a:cs typeface="+mn-cs"/>
                </a:rPr>
                <a:t>1</a:t>
              </a:r>
              <a: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t> is needed</a:t>
              </a:r>
            </a:p>
          </p:txBody>
        </p:sp>
      </p:grpSp>
      <p:grpSp>
        <p:nvGrpSpPr>
          <p:cNvPr id="29" name="Gruppieren 28">
            <a:extLst>
              <a:ext uri="{FF2B5EF4-FFF2-40B4-BE49-F238E27FC236}">
                <a16:creationId xmlns:a16="http://schemas.microsoft.com/office/drawing/2014/main" id="{7FC17F7B-9015-688A-E150-A99360593FEB}"/>
              </a:ext>
            </a:extLst>
          </p:cNvPr>
          <p:cNvGrpSpPr/>
          <p:nvPr/>
        </p:nvGrpSpPr>
        <p:grpSpPr bwMode="gray">
          <a:xfrm>
            <a:off x="539552" y="2751770"/>
            <a:ext cx="2700352" cy="288000"/>
            <a:chOff x="539496" y="2067606"/>
            <a:chExt cx="2700352" cy="288000"/>
          </a:xfrm>
        </p:grpSpPr>
        <p:grpSp>
          <p:nvGrpSpPr>
            <p:cNvPr id="30" name="Gruppieren 29">
              <a:extLst>
                <a:ext uri="{FF2B5EF4-FFF2-40B4-BE49-F238E27FC236}">
                  <a16:creationId xmlns:a16="http://schemas.microsoft.com/office/drawing/2014/main" id="{E09CE7FE-A283-90A8-3B28-BD04BBA2ECA3}"/>
                </a:ext>
              </a:extLst>
            </p:cNvPr>
            <p:cNvGrpSpPr/>
            <p:nvPr/>
          </p:nvGrpSpPr>
          <p:grpSpPr bwMode="gray">
            <a:xfrm>
              <a:off x="539496" y="2067606"/>
              <a:ext cx="144016" cy="288000"/>
              <a:chOff x="215516" y="3472338"/>
              <a:chExt cx="144016" cy="288000"/>
            </a:xfrm>
          </p:grpSpPr>
          <p:sp>
            <p:nvSpPr>
              <p:cNvPr id="32" name="Rechteck 31">
                <a:extLst>
                  <a:ext uri="{FF2B5EF4-FFF2-40B4-BE49-F238E27FC236}">
                    <a16:creationId xmlns:a16="http://schemas.microsoft.com/office/drawing/2014/main" id="{E34DD232-F03F-BF35-1A6C-CCBA7F4D917F}"/>
                  </a:ext>
                </a:extLst>
              </p:cNvPr>
              <p:cNvSpPr/>
              <p:nvPr/>
            </p:nvSpPr>
            <p:spPr bwMode="gray">
              <a:xfrm rot="16200000">
                <a:off x="143524" y="3544330"/>
                <a:ext cx="288000" cy="144016"/>
              </a:xfrm>
              <a:prstGeom prst="rect">
                <a:avLst/>
              </a:prstGeom>
              <a:solidFill>
                <a:schemeClr val="bg1"/>
              </a:solidFill>
              <a:ln w="9525" cap="flat">
                <a:noFill/>
                <a:prstDash val="solid"/>
                <a:miter/>
              </a:ln>
            </p:spPr>
            <p:txBody>
              <a:bodyPr lIns="72000" tIns="72000" rIns="72000" bIns="7200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Fujitsu Infinity Pro"/>
                  <a:ea typeface="+mn-ea"/>
                  <a:cs typeface="+mn-cs"/>
                </a:endParaRPr>
              </a:p>
            </p:txBody>
          </p:sp>
          <p:sp>
            <p:nvSpPr>
              <p:cNvPr id="33" name="Raute 37">
                <a:extLst>
                  <a:ext uri="{FF2B5EF4-FFF2-40B4-BE49-F238E27FC236}">
                    <a16:creationId xmlns:a16="http://schemas.microsoft.com/office/drawing/2014/main" id="{1A9BBB76-45D1-1040-CBA9-D8827164A9BA}"/>
                  </a:ext>
                </a:extLst>
              </p:cNvPr>
              <p:cNvSpPr>
                <a:spLocks noChangeAspect="1"/>
              </p:cNvSpPr>
              <p:nvPr>
                <p:custDataLst>
                  <p:tags r:id="rId42"/>
                </p:custDataLst>
              </p:nvPr>
            </p:nvSpPr>
            <p:spPr bwMode="gray">
              <a:xfrm>
                <a:off x="251524" y="3544338"/>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chemeClr val="accent2"/>
                </a:solidFill>
                <a:prstDash val="solid"/>
                <a:miter lim="800000"/>
              </a:ln>
              <a:effectLst/>
            </p:spPr>
            <p:txBody>
              <a:bodyPr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Fujitsu Infinity Pro"/>
                  <a:ea typeface="+mn-ea"/>
                  <a:cs typeface="+mn-cs"/>
                </a:endParaRPr>
              </a:p>
            </p:txBody>
          </p:sp>
        </p:grpSp>
        <p:sp>
          <p:nvSpPr>
            <p:cNvPr id="31" name="Rechteck 30">
              <a:extLst>
                <a:ext uri="{FF2B5EF4-FFF2-40B4-BE49-F238E27FC236}">
                  <a16:creationId xmlns:a16="http://schemas.microsoft.com/office/drawing/2014/main" id="{34590C52-4B77-D8EB-0D25-FED90FA21EE7}"/>
                </a:ext>
              </a:extLst>
            </p:cNvPr>
            <p:cNvSpPr/>
            <p:nvPr>
              <p:custDataLst>
                <p:tags r:id="rId41"/>
              </p:custDataLst>
            </p:nvPr>
          </p:nvSpPr>
          <p:spPr bwMode="gray">
            <a:xfrm>
              <a:off x="755848" y="2139606"/>
              <a:ext cx="2484000" cy="144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marL="0" marR="0" lvl="0" indent="0" algn="l" defTabSz="457200" rtl="0" eaLnBrk="1" fontAlgn="auto" latinLnBrk="0" hangingPunct="1">
                <a:lnSpc>
                  <a:spcPct val="90000"/>
                </a:lnSpc>
                <a:spcBef>
                  <a:spcPts val="0"/>
                </a:spcBef>
                <a:spcAft>
                  <a:spcPts val="0"/>
                </a:spcAft>
                <a:buClr>
                  <a:srgbClr val="FF6F00"/>
                </a:buClr>
                <a:buSzTx/>
                <a:buFontTx/>
                <a:buNone/>
                <a:tabLst/>
                <a:defRPr/>
              </a:pPr>
              <a: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t>Keep it off for applications </a:t>
              </a:r>
              <a:b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br>
              <a: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t>with performance SLAs</a:t>
              </a:r>
            </a:p>
          </p:txBody>
        </p:sp>
      </p:grpSp>
      <p:sp>
        <p:nvSpPr>
          <p:cNvPr id="38" name="Freeform: Shape 25">
            <a:extLst>
              <a:ext uri="{FF2B5EF4-FFF2-40B4-BE49-F238E27FC236}">
                <a16:creationId xmlns:a16="http://schemas.microsoft.com/office/drawing/2014/main" id="{2076BA4A-A11C-3A03-07CF-96C0678B0133}"/>
              </a:ext>
            </a:extLst>
          </p:cNvPr>
          <p:cNvSpPr>
            <a:spLocks noChangeAspect="1"/>
          </p:cNvSpPr>
          <p:nvPr>
            <p:custDataLst>
              <p:tags r:id="rId17"/>
            </p:custDataLst>
          </p:nvPr>
        </p:nvSpPr>
        <p:spPr bwMode="gray">
          <a:xfrm>
            <a:off x="287524" y="3795886"/>
            <a:ext cx="648000" cy="648000"/>
          </a:xfrm>
          <a:prstGeom prst="ellipse">
            <a:avLst/>
          </a:prstGeom>
          <a:gradFill>
            <a:gsLst>
              <a:gs pos="30000">
                <a:srgbClr val="EA0000"/>
              </a:gs>
              <a:gs pos="90000">
                <a:srgbClr val="FF8000"/>
              </a:gs>
            </a:gsLst>
            <a:lin ang="5400000" scaled="0"/>
          </a:gradFill>
          <a:ln w="9525" cap="flat">
            <a:noFill/>
            <a:prstDash val="solid"/>
            <a:miter/>
          </a:ln>
        </p:spPr>
        <p:txBody>
          <a:bodyPr lIns="72000" tIns="72000" rIns="72000" bIns="7200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Fujitsu Infinity Pro Bold"/>
              <a:ea typeface="+mn-ea"/>
              <a:cs typeface="+mn-cs"/>
            </a:endParaRPr>
          </a:p>
        </p:txBody>
      </p:sp>
      <p:pic>
        <p:nvPicPr>
          <p:cNvPr id="40" name="Picture Placeholder 100">
            <a:extLst>
              <a:ext uri="{FF2B5EF4-FFF2-40B4-BE49-F238E27FC236}">
                <a16:creationId xmlns:a16="http://schemas.microsoft.com/office/drawing/2014/main" id="{D87BB883-69ED-8050-B358-D20B0DBA7BBD}"/>
              </a:ext>
            </a:extLst>
          </p:cNvPr>
          <p:cNvPicPr>
            <a:picLocks noChangeAspect="1"/>
          </p:cNvPicPr>
          <p:nvPr/>
        </p:nvPicPr>
        <p:blipFill>
          <a:blip r:embed="rId53">
            <a:extLst>
              <a:ext uri="{96DAC541-7B7A-43D3-8B79-37D633B846F1}">
                <asvg:svgBlip xmlns:asvg="http://schemas.microsoft.com/office/drawing/2016/SVG/main" r:embed="rId54"/>
              </a:ext>
            </a:extLst>
          </a:blip>
          <a:srcRect/>
          <a:stretch>
            <a:fillRect/>
          </a:stretch>
        </p:blipFill>
        <p:spPr bwMode="gray">
          <a:xfrm>
            <a:off x="287524" y="3795886"/>
            <a:ext cx="648000" cy="648000"/>
          </a:xfrm>
          <a:prstGeom prst="rect">
            <a:avLst/>
          </a:prstGeom>
        </p:spPr>
      </p:pic>
      <p:cxnSp>
        <p:nvCxnSpPr>
          <p:cNvPr id="46" name="Gerader Verbinder 181">
            <a:extLst>
              <a:ext uri="{FF2B5EF4-FFF2-40B4-BE49-F238E27FC236}">
                <a16:creationId xmlns:a16="http://schemas.microsoft.com/office/drawing/2014/main" id="{E9618812-546B-A1DA-80E0-923EEF93CA44}"/>
              </a:ext>
            </a:extLst>
          </p:cNvPr>
          <p:cNvCxnSpPr>
            <a:cxnSpLocks/>
          </p:cNvCxnSpPr>
          <p:nvPr>
            <p:custDataLst>
              <p:tags r:id="rId18"/>
            </p:custDataLst>
          </p:nvPr>
        </p:nvCxnSpPr>
        <p:spPr bwMode="gray">
          <a:xfrm>
            <a:off x="5040052" y="1563662"/>
            <a:ext cx="0" cy="2268000"/>
          </a:xfrm>
          <a:prstGeom prst="line">
            <a:avLst/>
          </a:prstGeom>
          <a:solidFill>
            <a:srgbClr val="FFFFFF"/>
          </a:solidFill>
          <a:ln w="6350" cap="flat" cmpd="sng" algn="ctr">
            <a:solidFill>
              <a:srgbClr val="6D6E70"/>
            </a:solidFill>
            <a:prstDash val="solid"/>
            <a:miter lim="800000"/>
            <a:headEnd type="none" w="lg" len="lg"/>
            <a:tailEnd type="none" w="med" len="med"/>
          </a:ln>
          <a:effectLst/>
        </p:spPr>
      </p:cxnSp>
      <p:cxnSp>
        <p:nvCxnSpPr>
          <p:cNvPr id="47" name="Gerader Verbinder 181">
            <a:extLst>
              <a:ext uri="{FF2B5EF4-FFF2-40B4-BE49-F238E27FC236}">
                <a16:creationId xmlns:a16="http://schemas.microsoft.com/office/drawing/2014/main" id="{D966BA16-14FD-D9E6-D547-A2319CC32E74}"/>
              </a:ext>
            </a:extLst>
          </p:cNvPr>
          <p:cNvCxnSpPr>
            <a:cxnSpLocks/>
          </p:cNvCxnSpPr>
          <p:nvPr>
            <p:custDataLst>
              <p:tags r:id="rId19"/>
            </p:custDataLst>
          </p:nvPr>
        </p:nvCxnSpPr>
        <p:spPr bwMode="gray">
          <a:xfrm>
            <a:off x="6336196" y="1563662"/>
            <a:ext cx="0" cy="2268000"/>
          </a:xfrm>
          <a:prstGeom prst="line">
            <a:avLst/>
          </a:prstGeom>
          <a:solidFill>
            <a:srgbClr val="FFFFFF"/>
          </a:solidFill>
          <a:ln w="6350" cap="flat" cmpd="sng" algn="ctr">
            <a:solidFill>
              <a:srgbClr val="6D6E70"/>
            </a:solidFill>
            <a:prstDash val="solid"/>
            <a:miter lim="800000"/>
            <a:headEnd type="none" w="lg" len="lg"/>
            <a:tailEnd type="none" w="med" len="med"/>
          </a:ln>
          <a:effectLst/>
        </p:spPr>
      </p:cxnSp>
      <p:cxnSp>
        <p:nvCxnSpPr>
          <p:cNvPr id="48" name="Gerader Verbinder 181">
            <a:extLst>
              <a:ext uri="{FF2B5EF4-FFF2-40B4-BE49-F238E27FC236}">
                <a16:creationId xmlns:a16="http://schemas.microsoft.com/office/drawing/2014/main" id="{0B273554-30C2-7F1A-F71E-DB2871D3D775}"/>
              </a:ext>
            </a:extLst>
          </p:cNvPr>
          <p:cNvCxnSpPr>
            <a:cxnSpLocks/>
          </p:cNvCxnSpPr>
          <p:nvPr>
            <p:custDataLst>
              <p:tags r:id="rId20"/>
            </p:custDataLst>
          </p:nvPr>
        </p:nvCxnSpPr>
        <p:spPr bwMode="gray">
          <a:xfrm>
            <a:off x="7632340" y="1563662"/>
            <a:ext cx="0" cy="2268000"/>
          </a:xfrm>
          <a:prstGeom prst="line">
            <a:avLst/>
          </a:prstGeom>
          <a:solidFill>
            <a:srgbClr val="FFFFFF"/>
          </a:solidFill>
          <a:ln w="6350" cap="flat" cmpd="sng" algn="ctr">
            <a:solidFill>
              <a:srgbClr val="6D6E70"/>
            </a:solidFill>
            <a:prstDash val="solid"/>
            <a:miter lim="800000"/>
            <a:headEnd type="none" w="lg" len="lg"/>
            <a:tailEnd type="none" w="med" len="med"/>
          </a:ln>
          <a:effectLst/>
        </p:spPr>
      </p:cxnSp>
      <p:grpSp>
        <p:nvGrpSpPr>
          <p:cNvPr id="53" name="Gruppieren 52">
            <a:extLst>
              <a:ext uri="{FF2B5EF4-FFF2-40B4-BE49-F238E27FC236}">
                <a16:creationId xmlns:a16="http://schemas.microsoft.com/office/drawing/2014/main" id="{1E1769ED-802F-96BC-B770-0888206218F0}"/>
              </a:ext>
            </a:extLst>
          </p:cNvPr>
          <p:cNvGrpSpPr/>
          <p:nvPr/>
        </p:nvGrpSpPr>
        <p:grpSpPr bwMode="gray">
          <a:xfrm>
            <a:off x="3815916" y="3939942"/>
            <a:ext cx="5040000" cy="360000"/>
            <a:chOff x="3743908" y="3939902"/>
            <a:chExt cx="5112000" cy="288032"/>
          </a:xfrm>
        </p:grpSpPr>
        <p:sp>
          <p:nvSpPr>
            <p:cNvPr id="133" name="Rounded Rectangle 6"/>
            <p:cNvSpPr/>
            <p:nvPr>
              <p:custDataLst>
                <p:tags r:id="rId38"/>
              </p:custDataLst>
            </p:nvPr>
          </p:nvSpPr>
          <p:spPr bwMode="gray">
            <a:xfrm>
              <a:off x="3743908" y="3939902"/>
              <a:ext cx="5112000" cy="288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ujitsu Infinity Pro Bold"/>
                  <a:ea typeface="+mn-ea"/>
                  <a:cs typeface="+mn-cs"/>
                </a:rPr>
                <a:t>Thin provisioning</a:t>
              </a:r>
            </a:p>
          </p:txBody>
        </p:sp>
        <p:cxnSp>
          <p:nvCxnSpPr>
            <p:cNvPr id="49" name="Gerader Verbinder 181">
              <a:extLst>
                <a:ext uri="{FF2B5EF4-FFF2-40B4-BE49-F238E27FC236}">
                  <a16:creationId xmlns:a16="http://schemas.microsoft.com/office/drawing/2014/main" id="{16217AE7-51F9-0B6C-D15C-7465C0C6CC3B}"/>
                </a:ext>
              </a:extLst>
            </p:cNvPr>
            <p:cNvCxnSpPr>
              <a:cxnSpLocks/>
            </p:cNvCxnSpPr>
            <p:nvPr>
              <p:custDataLst>
                <p:tags r:id="rId39"/>
              </p:custDataLst>
            </p:nvPr>
          </p:nvCxnSpPr>
          <p:spPr bwMode="gray">
            <a:xfrm>
              <a:off x="3743908" y="3939902"/>
              <a:ext cx="5112000" cy="0"/>
            </a:xfrm>
            <a:prstGeom prst="line">
              <a:avLst/>
            </a:prstGeom>
            <a:solidFill>
              <a:srgbClr val="FFFFFF"/>
            </a:solidFill>
            <a:ln w="6350" cap="flat" cmpd="sng" algn="ctr">
              <a:solidFill>
                <a:srgbClr val="6D6E70"/>
              </a:solidFill>
              <a:prstDash val="solid"/>
              <a:miter lim="800000"/>
              <a:headEnd type="none" w="lg" len="lg"/>
              <a:tailEnd type="none" w="med" len="med"/>
            </a:ln>
            <a:effectLst/>
          </p:spPr>
        </p:cxnSp>
        <p:cxnSp>
          <p:nvCxnSpPr>
            <p:cNvPr id="52" name="Gerader Verbinder 181">
              <a:extLst>
                <a:ext uri="{FF2B5EF4-FFF2-40B4-BE49-F238E27FC236}">
                  <a16:creationId xmlns:a16="http://schemas.microsoft.com/office/drawing/2014/main" id="{FBC09527-9F17-35BB-2982-32DB2BE040A8}"/>
                </a:ext>
              </a:extLst>
            </p:cNvPr>
            <p:cNvCxnSpPr>
              <a:cxnSpLocks/>
            </p:cNvCxnSpPr>
            <p:nvPr>
              <p:custDataLst>
                <p:tags r:id="rId40"/>
              </p:custDataLst>
            </p:nvPr>
          </p:nvCxnSpPr>
          <p:spPr bwMode="gray">
            <a:xfrm>
              <a:off x="3743908" y="4227934"/>
              <a:ext cx="5112000" cy="0"/>
            </a:xfrm>
            <a:prstGeom prst="line">
              <a:avLst/>
            </a:prstGeom>
            <a:solidFill>
              <a:srgbClr val="FFFFFF"/>
            </a:solidFill>
            <a:ln w="6350" cap="flat" cmpd="sng" algn="ctr">
              <a:solidFill>
                <a:srgbClr val="6D6E70"/>
              </a:solidFill>
              <a:prstDash val="solid"/>
              <a:miter lim="800000"/>
              <a:headEnd type="none" w="lg" len="lg"/>
              <a:tailEnd type="none" w="med" len="med"/>
            </a:ln>
            <a:effectLst/>
          </p:spPr>
        </p:cxnSp>
      </p:grpSp>
      <p:cxnSp>
        <p:nvCxnSpPr>
          <p:cNvPr id="67" name="Gerader Verbinder 181">
            <a:extLst>
              <a:ext uri="{FF2B5EF4-FFF2-40B4-BE49-F238E27FC236}">
                <a16:creationId xmlns:a16="http://schemas.microsoft.com/office/drawing/2014/main" id="{370C0837-1F43-AE89-6BAB-0088575F4326}"/>
              </a:ext>
            </a:extLst>
          </p:cNvPr>
          <p:cNvCxnSpPr>
            <a:cxnSpLocks/>
          </p:cNvCxnSpPr>
          <p:nvPr>
            <p:custDataLst>
              <p:tags r:id="rId21"/>
            </p:custDataLst>
          </p:nvPr>
        </p:nvCxnSpPr>
        <p:spPr bwMode="gray">
          <a:xfrm>
            <a:off x="3815916" y="1491630"/>
            <a:ext cx="5040000" cy="0"/>
          </a:xfrm>
          <a:prstGeom prst="line">
            <a:avLst/>
          </a:prstGeom>
          <a:solidFill>
            <a:srgbClr val="FFFFFF"/>
          </a:solidFill>
          <a:ln w="6350" cap="flat" cmpd="sng" algn="ctr">
            <a:solidFill>
              <a:srgbClr val="6D6E70"/>
            </a:solidFill>
            <a:prstDash val="solid"/>
            <a:miter lim="800000"/>
            <a:headEnd type="none" w="lg" len="lg"/>
            <a:tailEnd type="none" w="med" len="med"/>
          </a:ln>
          <a:effectLst/>
        </p:spPr>
      </p:cxnSp>
      <p:cxnSp>
        <p:nvCxnSpPr>
          <p:cNvPr id="71" name="Gerade Verbindung mit Pfeil 70">
            <a:extLst>
              <a:ext uri="{FF2B5EF4-FFF2-40B4-BE49-F238E27FC236}">
                <a16:creationId xmlns:a16="http://schemas.microsoft.com/office/drawing/2014/main" id="{5B1FD736-8886-0D06-135E-28C730879D0A}"/>
              </a:ext>
            </a:extLst>
          </p:cNvPr>
          <p:cNvCxnSpPr/>
          <p:nvPr/>
        </p:nvCxnSpPr>
        <p:spPr bwMode="gray">
          <a:xfrm>
            <a:off x="3815916" y="4407954"/>
            <a:ext cx="5040000" cy="0"/>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100" name="Gruppieren 99">
            <a:extLst>
              <a:ext uri="{FF2B5EF4-FFF2-40B4-BE49-F238E27FC236}">
                <a16:creationId xmlns:a16="http://schemas.microsoft.com/office/drawing/2014/main" id="{6634F59C-A017-34CE-A9B5-01CBFCF9FA6C}"/>
              </a:ext>
            </a:extLst>
          </p:cNvPr>
          <p:cNvGrpSpPr/>
          <p:nvPr/>
        </p:nvGrpSpPr>
        <p:grpSpPr bwMode="gray">
          <a:xfrm>
            <a:off x="6660168" y="2103778"/>
            <a:ext cx="648072" cy="936024"/>
            <a:chOff x="6732240" y="1923718"/>
            <a:chExt cx="648072" cy="936024"/>
          </a:xfrm>
        </p:grpSpPr>
        <p:sp>
          <p:nvSpPr>
            <p:cNvPr id="73" name="Zylinder 72">
              <a:extLst>
                <a:ext uri="{FF2B5EF4-FFF2-40B4-BE49-F238E27FC236}">
                  <a16:creationId xmlns:a16="http://schemas.microsoft.com/office/drawing/2014/main" id="{533A181C-8411-AD63-1ED9-075DB909B4EA}"/>
                </a:ext>
              </a:extLst>
            </p:cNvPr>
            <p:cNvSpPr/>
            <p:nvPr>
              <p:custDataLst>
                <p:tags r:id="rId34"/>
              </p:custDataLst>
            </p:nvPr>
          </p:nvSpPr>
          <p:spPr bwMode="gray">
            <a:xfrm>
              <a:off x="6948264" y="1923718"/>
              <a:ext cx="288000" cy="360000"/>
            </a:xfrm>
            <a:prstGeom prst="can">
              <a:avLst/>
            </a:prstGeom>
            <a:gradFill>
              <a:gsLst>
                <a:gs pos="30000">
                  <a:srgbClr val="EA0000"/>
                </a:gs>
                <a:gs pos="90000">
                  <a:srgbClr val="FF8000"/>
                </a:gs>
              </a:gsLst>
              <a:lin ang="2700000" scaled="0"/>
            </a:gradFill>
            <a:ln w="6350" cap="flat">
              <a:solidFill>
                <a:schemeClr val="bg1"/>
              </a:solidFill>
              <a:prstDash val="solid"/>
              <a:miter/>
            </a:ln>
          </p:spPr>
          <p:txBody>
            <a:bodyPr lIns="72000" tIns="72000" rIns="72000" bIns="7200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Fujitsu Infinity Pro"/>
                <a:ea typeface="+mn-ea"/>
                <a:cs typeface="+mn-cs"/>
              </a:endParaRPr>
            </a:p>
          </p:txBody>
        </p:sp>
        <p:sp>
          <p:nvSpPr>
            <p:cNvPr id="85" name="Zylinder 84">
              <a:extLst>
                <a:ext uri="{FF2B5EF4-FFF2-40B4-BE49-F238E27FC236}">
                  <a16:creationId xmlns:a16="http://schemas.microsoft.com/office/drawing/2014/main" id="{11188C6E-EF72-1DCC-AA89-C3F723B1061A}"/>
                </a:ext>
              </a:extLst>
            </p:cNvPr>
            <p:cNvSpPr/>
            <p:nvPr>
              <p:custDataLst>
                <p:tags r:id="rId35"/>
              </p:custDataLst>
            </p:nvPr>
          </p:nvSpPr>
          <p:spPr bwMode="gray">
            <a:xfrm>
              <a:off x="7092312" y="2067734"/>
              <a:ext cx="288000" cy="360000"/>
            </a:xfrm>
            <a:prstGeom prst="can">
              <a:avLst/>
            </a:prstGeom>
            <a:gradFill>
              <a:gsLst>
                <a:gs pos="30000">
                  <a:srgbClr val="EA0000"/>
                </a:gs>
                <a:gs pos="90000">
                  <a:srgbClr val="FF8000"/>
                </a:gs>
              </a:gsLst>
              <a:lin ang="2700000" scaled="0"/>
            </a:gradFill>
            <a:ln w="6350" cap="flat">
              <a:solidFill>
                <a:schemeClr val="bg1"/>
              </a:solidFill>
              <a:prstDash val="solid"/>
              <a:miter/>
            </a:ln>
          </p:spPr>
          <p:txBody>
            <a:bodyPr lIns="72000" tIns="72000" rIns="72000" bIns="7200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Fujitsu Infinity Pro"/>
                <a:ea typeface="+mn-ea"/>
                <a:cs typeface="+mn-cs"/>
              </a:endParaRPr>
            </a:p>
          </p:txBody>
        </p:sp>
        <p:sp>
          <p:nvSpPr>
            <p:cNvPr id="89" name="Zylinder 88">
              <a:extLst>
                <a:ext uri="{FF2B5EF4-FFF2-40B4-BE49-F238E27FC236}">
                  <a16:creationId xmlns:a16="http://schemas.microsoft.com/office/drawing/2014/main" id="{0978828B-A1CA-2CB0-4918-49ED40B27351}"/>
                </a:ext>
              </a:extLst>
            </p:cNvPr>
            <p:cNvSpPr/>
            <p:nvPr>
              <p:custDataLst>
                <p:tags r:id="rId36"/>
              </p:custDataLst>
            </p:nvPr>
          </p:nvSpPr>
          <p:spPr bwMode="gray">
            <a:xfrm>
              <a:off x="6732240" y="2355726"/>
              <a:ext cx="288000" cy="360000"/>
            </a:xfrm>
            <a:prstGeom prst="can">
              <a:avLst/>
            </a:prstGeom>
            <a:gradFill>
              <a:gsLst>
                <a:gs pos="30000">
                  <a:srgbClr val="EA0000"/>
                </a:gs>
                <a:gs pos="90000">
                  <a:srgbClr val="FF8000"/>
                </a:gs>
              </a:gsLst>
              <a:lin ang="2700000" scaled="0"/>
            </a:gradFill>
            <a:ln w="6350" cap="flat">
              <a:solidFill>
                <a:schemeClr val="bg1"/>
              </a:solidFill>
              <a:prstDash val="solid"/>
              <a:miter/>
            </a:ln>
          </p:spPr>
          <p:txBody>
            <a:bodyPr lIns="72000" tIns="72000" rIns="72000" bIns="7200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Fujitsu Infinity Pro"/>
                <a:ea typeface="+mn-ea"/>
                <a:cs typeface="+mn-cs"/>
              </a:endParaRPr>
            </a:p>
          </p:txBody>
        </p:sp>
        <p:sp>
          <p:nvSpPr>
            <p:cNvPr id="95" name="Zylinder 94">
              <a:extLst>
                <a:ext uri="{FF2B5EF4-FFF2-40B4-BE49-F238E27FC236}">
                  <a16:creationId xmlns:a16="http://schemas.microsoft.com/office/drawing/2014/main" id="{45F024B2-F43D-E63E-20AE-B6FCBCA64FE7}"/>
                </a:ext>
              </a:extLst>
            </p:cNvPr>
            <p:cNvSpPr/>
            <p:nvPr>
              <p:custDataLst>
                <p:tags r:id="rId37"/>
              </p:custDataLst>
            </p:nvPr>
          </p:nvSpPr>
          <p:spPr bwMode="gray">
            <a:xfrm>
              <a:off x="6876288" y="2499742"/>
              <a:ext cx="288000" cy="360000"/>
            </a:xfrm>
            <a:prstGeom prst="can">
              <a:avLst/>
            </a:prstGeom>
            <a:gradFill>
              <a:gsLst>
                <a:gs pos="30000">
                  <a:srgbClr val="EA0000"/>
                </a:gs>
                <a:gs pos="90000">
                  <a:srgbClr val="FF8000"/>
                </a:gs>
              </a:gsLst>
              <a:lin ang="2700000" scaled="0"/>
            </a:gradFill>
            <a:ln w="6350" cap="flat">
              <a:solidFill>
                <a:schemeClr val="bg1"/>
              </a:solidFill>
              <a:prstDash val="solid"/>
              <a:miter/>
            </a:ln>
          </p:spPr>
          <p:txBody>
            <a:bodyPr lIns="72000" tIns="72000" rIns="72000" bIns="7200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Fujitsu Infinity Pro"/>
                <a:ea typeface="+mn-ea"/>
                <a:cs typeface="+mn-cs"/>
              </a:endParaRPr>
            </a:p>
          </p:txBody>
        </p:sp>
      </p:grpSp>
      <p:grpSp>
        <p:nvGrpSpPr>
          <p:cNvPr id="101" name="Gruppieren 100">
            <a:extLst>
              <a:ext uri="{FF2B5EF4-FFF2-40B4-BE49-F238E27FC236}">
                <a16:creationId xmlns:a16="http://schemas.microsoft.com/office/drawing/2014/main" id="{06AD741B-EB34-F50E-D0DE-621E14B3754B}"/>
              </a:ext>
            </a:extLst>
          </p:cNvPr>
          <p:cNvGrpSpPr/>
          <p:nvPr/>
        </p:nvGrpSpPr>
        <p:grpSpPr bwMode="gray">
          <a:xfrm>
            <a:off x="5364024" y="2103778"/>
            <a:ext cx="648072" cy="936024"/>
            <a:chOff x="5436096" y="1923718"/>
            <a:chExt cx="648072" cy="936024"/>
          </a:xfrm>
        </p:grpSpPr>
        <p:sp>
          <p:nvSpPr>
            <p:cNvPr id="74" name="Zylinder 73">
              <a:extLst>
                <a:ext uri="{FF2B5EF4-FFF2-40B4-BE49-F238E27FC236}">
                  <a16:creationId xmlns:a16="http://schemas.microsoft.com/office/drawing/2014/main" id="{2096E8A0-46FC-4BC6-E2B7-DB1B09A55B9A}"/>
                </a:ext>
              </a:extLst>
            </p:cNvPr>
            <p:cNvSpPr/>
            <p:nvPr>
              <p:custDataLst>
                <p:tags r:id="rId30"/>
              </p:custDataLst>
            </p:nvPr>
          </p:nvSpPr>
          <p:spPr bwMode="gray">
            <a:xfrm>
              <a:off x="5652120" y="1923718"/>
              <a:ext cx="288000" cy="360000"/>
            </a:xfrm>
            <a:prstGeom prst="can">
              <a:avLst/>
            </a:prstGeom>
            <a:gradFill>
              <a:gsLst>
                <a:gs pos="50000">
                  <a:srgbClr val="6D6E70"/>
                </a:gs>
                <a:gs pos="100000">
                  <a:srgbClr val="DCDCDC"/>
                </a:gs>
              </a:gsLst>
              <a:lin ang="2700000" scaled="0"/>
            </a:gradFill>
            <a:ln w="6350" cap="flat">
              <a:solidFill>
                <a:schemeClr val="bg1"/>
              </a:solidFill>
              <a:prstDash val="solid"/>
              <a:miter/>
            </a:ln>
          </p:spPr>
          <p:txBody>
            <a:bodyPr lIns="72000" tIns="72000" rIns="72000" bIns="7200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Fujitsu Infinity Pro"/>
                <a:ea typeface="+mn-ea"/>
                <a:cs typeface="+mn-cs"/>
              </a:endParaRPr>
            </a:p>
          </p:txBody>
        </p:sp>
        <p:sp>
          <p:nvSpPr>
            <p:cNvPr id="86" name="Zylinder 85">
              <a:extLst>
                <a:ext uri="{FF2B5EF4-FFF2-40B4-BE49-F238E27FC236}">
                  <a16:creationId xmlns:a16="http://schemas.microsoft.com/office/drawing/2014/main" id="{21BDD934-849D-82A4-9826-649DDBBF909F}"/>
                </a:ext>
              </a:extLst>
            </p:cNvPr>
            <p:cNvSpPr/>
            <p:nvPr>
              <p:custDataLst>
                <p:tags r:id="rId31"/>
              </p:custDataLst>
            </p:nvPr>
          </p:nvSpPr>
          <p:spPr bwMode="gray">
            <a:xfrm>
              <a:off x="5796168" y="2067734"/>
              <a:ext cx="288000" cy="360000"/>
            </a:xfrm>
            <a:prstGeom prst="can">
              <a:avLst/>
            </a:prstGeom>
            <a:gradFill>
              <a:gsLst>
                <a:gs pos="50000">
                  <a:srgbClr val="6D6E70"/>
                </a:gs>
                <a:gs pos="100000">
                  <a:srgbClr val="DCDCDC"/>
                </a:gs>
              </a:gsLst>
              <a:lin ang="2700000" scaled="0"/>
            </a:gradFill>
            <a:ln w="6350" cap="flat">
              <a:solidFill>
                <a:schemeClr val="bg1"/>
              </a:solidFill>
              <a:prstDash val="solid"/>
              <a:miter/>
            </a:ln>
          </p:spPr>
          <p:txBody>
            <a:bodyPr lIns="72000" tIns="72000" rIns="72000" bIns="7200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Fujitsu Infinity Pro"/>
                <a:ea typeface="+mn-ea"/>
                <a:cs typeface="+mn-cs"/>
              </a:endParaRPr>
            </a:p>
          </p:txBody>
        </p:sp>
        <p:sp>
          <p:nvSpPr>
            <p:cNvPr id="92" name="Zylinder 91">
              <a:extLst>
                <a:ext uri="{FF2B5EF4-FFF2-40B4-BE49-F238E27FC236}">
                  <a16:creationId xmlns:a16="http://schemas.microsoft.com/office/drawing/2014/main" id="{B7023B30-49E3-2F34-DF80-60793FFBEE60}"/>
                </a:ext>
              </a:extLst>
            </p:cNvPr>
            <p:cNvSpPr/>
            <p:nvPr>
              <p:custDataLst>
                <p:tags r:id="rId32"/>
              </p:custDataLst>
            </p:nvPr>
          </p:nvSpPr>
          <p:spPr bwMode="gray">
            <a:xfrm>
              <a:off x="5436096" y="2355726"/>
              <a:ext cx="288000" cy="360000"/>
            </a:xfrm>
            <a:prstGeom prst="can">
              <a:avLst/>
            </a:prstGeom>
            <a:gradFill>
              <a:gsLst>
                <a:gs pos="50000">
                  <a:srgbClr val="6D6E70"/>
                </a:gs>
                <a:gs pos="100000">
                  <a:srgbClr val="DCDCDC"/>
                </a:gs>
              </a:gsLst>
              <a:lin ang="2700000" scaled="0"/>
            </a:gradFill>
            <a:ln w="6350" cap="flat">
              <a:solidFill>
                <a:schemeClr val="bg1"/>
              </a:solidFill>
              <a:prstDash val="solid"/>
              <a:miter/>
            </a:ln>
          </p:spPr>
          <p:txBody>
            <a:bodyPr lIns="72000" tIns="72000" rIns="72000" bIns="7200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Fujitsu Infinity Pro"/>
                <a:ea typeface="+mn-ea"/>
                <a:cs typeface="+mn-cs"/>
              </a:endParaRPr>
            </a:p>
          </p:txBody>
        </p:sp>
        <p:sp>
          <p:nvSpPr>
            <p:cNvPr id="96" name="Zylinder 95">
              <a:extLst>
                <a:ext uri="{FF2B5EF4-FFF2-40B4-BE49-F238E27FC236}">
                  <a16:creationId xmlns:a16="http://schemas.microsoft.com/office/drawing/2014/main" id="{E37DCBA4-352F-7C92-1CD9-FA295DDF179A}"/>
                </a:ext>
              </a:extLst>
            </p:cNvPr>
            <p:cNvSpPr/>
            <p:nvPr>
              <p:custDataLst>
                <p:tags r:id="rId33"/>
              </p:custDataLst>
            </p:nvPr>
          </p:nvSpPr>
          <p:spPr bwMode="gray">
            <a:xfrm>
              <a:off x="5580144" y="2499742"/>
              <a:ext cx="288000" cy="360000"/>
            </a:xfrm>
            <a:prstGeom prst="can">
              <a:avLst/>
            </a:prstGeom>
            <a:gradFill>
              <a:gsLst>
                <a:gs pos="50000">
                  <a:srgbClr val="6D6E70"/>
                </a:gs>
                <a:gs pos="100000">
                  <a:srgbClr val="DCDCDC"/>
                </a:gs>
              </a:gsLst>
              <a:lin ang="2700000" scaled="0"/>
            </a:gradFill>
            <a:ln w="6350" cap="flat">
              <a:solidFill>
                <a:schemeClr val="bg1"/>
              </a:solidFill>
              <a:prstDash val="solid"/>
              <a:miter/>
            </a:ln>
          </p:spPr>
          <p:txBody>
            <a:bodyPr lIns="72000" tIns="72000" rIns="72000" bIns="7200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Fujitsu Infinity Pro"/>
                <a:ea typeface="+mn-ea"/>
                <a:cs typeface="+mn-cs"/>
              </a:endParaRPr>
            </a:p>
          </p:txBody>
        </p:sp>
      </p:grpSp>
      <p:grpSp>
        <p:nvGrpSpPr>
          <p:cNvPr id="99" name="Gruppieren 98">
            <a:extLst>
              <a:ext uri="{FF2B5EF4-FFF2-40B4-BE49-F238E27FC236}">
                <a16:creationId xmlns:a16="http://schemas.microsoft.com/office/drawing/2014/main" id="{9F1B9B8F-2FB4-041D-D11D-2DB15263BC8C}"/>
              </a:ext>
            </a:extLst>
          </p:cNvPr>
          <p:cNvGrpSpPr/>
          <p:nvPr/>
        </p:nvGrpSpPr>
        <p:grpSpPr bwMode="gray">
          <a:xfrm>
            <a:off x="7956440" y="2103778"/>
            <a:ext cx="648072" cy="936024"/>
            <a:chOff x="7956376" y="1923718"/>
            <a:chExt cx="648072" cy="936024"/>
          </a:xfrm>
        </p:grpSpPr>
        <p:sp>
          <p:nvSpPr>
            <p:cNvPr id="83" name="Zylinder 82">
              <a:extLst>
                <a:ext uri="{FF2B5EF4-FFF2-40B4-BE49-F238E27FC236}">
                  <a16:creationId xmlns:a16="http://schemas.microsoft.com/office/drawing/2014/main" id="{52644A7E-F415-528C-DC6C-2B76E3F992E3}"/>
                </a:ext>
              </a:extLst>
            </p:cNvPr>
            <p:cNvSpPr/>
            <p:nvPr>
              <p:custDataLst>
                <p:tags r:id="rId26"/>
              </p:custDataLst>
            </p:nvPr>
          </p:nvSpPr>
          <p:spPr bwMode="gray">
            <a:xfrm>
              <a:off x="8172400" y="1923718"/>
              <a:ext cx="288000" cy="360000"/>
            </a:xfrm>
            <a:prstGeom prst="can">
              <a:avLst/>
            </a:prstGeom>
            <a:gradFill>
              <a:gsLst>
                <a:gs pos="50000">
                  <a:srgbClr val="FF8000"/>
                </a:gs>
                <a:gs pos="100000">
                  <a:srgbClr val="FFE700"/>
                </a:gs>
              </a:gsLst>
              <a:lin ang="2700000" scaled="0"/>
            </a:gradFill>
            <a:ln w="6350" cap="flat">
              <a:solidFill>
                <a:schemeClr val="bg1"/>
              </a:solidFill>
              <a:prstDash val="solid"/>
              <a:miter/>
            </a:ln>
          </p:spPr>
          <p:txBody>
            <a:bodyPr lIns="72000" tIns="72000" rIns="72000" bIns="7200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Fujitsu Infinity Pro"/>
                <a:ea typeface="+mn-ea"/>
                <a:cs typeface="+mn-cs"/>
              </a:endParaRPr>
            </a:p>
          </p:txBody>
        </p:sp>
        <p:sp>
          <p:nvSpPr>
            <p:cNvPr id="87" name="Zylinder 86">
              <a:extLst>
                <a:ext uri="{FF2B5EF4-FFF2-40B4-BE49-F238E27FC236}">
                  <a16:creationId xmlns:a16="http://schemas.microsoft.com/office/drawing/2014/main" id="{9EE77701-6B33-CE2E-9E75-270EDE09D96E}"/>
                </a:ext>
              </a:extLst>
            </p:cNvPr>
            <p:cNvSpPr/>
            <p:nvPr>
              <p:custDataLst>
                <p:tags r:id="rId27"/>
              </p:custDataLst>
            </p:nvPr>
          </p:nvSpPr>
          <p:spPr bwMode="gray">
            <a:xfrm>
              <a:off x="8316448" y="2067734"/>
              <a:ext cx="288000" cy="360000"/>
            </a:xfrm>
            <a:prstGeom prst="can">
              <a:avLst/>
            </a:prstGeom>
            <a:gradFill>
              <a:gsLst>
                <a:gs pos="50000">
                  <a:srgbClr val="FF8000"/>
                </a:gs>
                <a:gs pos="100000">
                  <a:srgbClr val="FFE700"/>
                </a:gs>
              </a:gsLst>
              <a:lin ang="2700000" scaled="0"/>
            </a:gradFill>
            <a:ln w="6350" cap="flat">
              <a:solidFill>
                <a:schemeClr val="bg1"/>
              </a:solidFill>
              <a:prstDash val="solid"/>
              <a:miter/>
            </a:ln>
          </p:spPr>
          <p:txBody>
            <a:bodyPr lIns="72000" tIns="72000" rIns="72000" bIns="7200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Fujitsu Infinity Pro"/>
                <a:ea typeface="+mn-ea"/>
                <a:cs typeface="+mn-cs"/>
              </a:endParaRPr>
            </a:p>
          </p:txBody>
        </p:sp>
        <p:sp>
          <p:nvSpPr>
            <p:cNvPr id="93" name="Zylinder 92">
              <a:extLst>
                <a:ext uri="{FF2B5EF4-FFF2-40B4-BE49-F238E27FC236}">
                  <a16:creationId xmlns:a16="http://schemas.microsoft.com/office/drawing/2014/main" id="{D4432552-D049-1D10-E4CF-054AE0F15D23}"/>
                </a:ext>
              </a:extLst>
            </p:cNvPr>
            <p:cNvSpPr/>
            <p:nvPr>
              <p:custDataLst>
                <p:tags r:id="rId28"/>
              </p:custDataLst>
            </p:nvPr>
          </p:nvSpPr>
          <p:spPr bwMode="gray">
            <a:xfrm>
              <a:off x="7956376" y="2355726"/>
              <a:ext cx="288000" cy="360000"/>
            </a:xfrm>
            <a:prstGeom prst="can">
              <a:avLst/>
            </a:prstGeom>
            <a:gradFill>
              <a:gsLst>
                <a:gs pos="50000">
                  <a:srgbClr val="FF8000"/>
                </a:gs>
                <a:gs pos="100000">
                  <a:srgbClr val="FFE700"/>
                </a:gs>
              </a:gsLst>
              <a:lin ang="2700000" scaled="0"/>
            </a:gradFill>
            <a:ln w="6350" cap="flat">
              <a:solidFill>
                <a:schemeClr val="bg1"/>
              </a:solidFill>
              <a:prstDash val="solid"/>
              <a:miter/>
            </a:ln>
          </p:spPr>
          <p:txBody>
            <a:bodyPr lIns="72000" tIns="72000" rIns="72000" bIns="7200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Fujitsu Infinity Pro"/>
                <a:ea typeface="+mn-ea"/>
                <a:cs typeface="+mn-cs"/>
              </a:endParaRPr>
            </a:p>
          </p:txBody>
        </p:sp>
        <p:sp>
          <p:nvSpPr>
            <p:cNvPr id="97" name="Zylinder 96">
              <a:extLst>
                <a:ext uri="{FF2B5EF4-FFF2-40B4-BE49-F238E27FC236}">
                  <a16:creationId xmlns:a16="http://schemas.microsoft.com/office/drawing/2014/main" id="{1D26EBAF-CA05-580C-45E9-ECBB792802F4}"/>
                </a:ext>
              </a:extLst>
            </p:cNvPr>
            <p:cNvSpPr/>
            <p:nvPr>
              <p:custDataLst>
                <p:tags r:id="rId29"/>
              </p:custDataLst>
            </p:nvPr>
          </p:nvSpPr>
          <p:spPr bwMode="gray">
            <a:xfrm>
              <a:off x="8100424" y="2499742"/>
              <a:ext cx="288000" cy="360000"/>
            </a:xfrm>
            <a:prstGeom prst="can">
              <a:avLst/>
            </a:prstGeom>
            <a:gradFill>
              <a:gsLst>
                <a:gs pos="50000">
                  <a:srgbClr val="FF8000"/>
                </a:gs>
                <a:gs pos="100000">
                  <a:srgbClr val="FFE700"/>
                </a:gs>
              </a:gsLst>
              <a:lin ang="2700000" scaled="0"/>
            </a:gradFill>
            <a:ln w="6350" cap="flat">
              <a:solidFill>
                <a:schemeClr val="bg1"/>
              </a:solidFill>
              <a:prstDash val="solid"/>
              <a:miter/>
            </a:ln>
          </p:spPr>
          <p:txBody>
            <a:bodyPr lIns="72000" tIns="72000" rIns="72000" bIns="7200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Fujitsu Infinity Pro"/>
                <a:ea typeface="+mn-ea"/>
                <a:cs typeface="+mn-cs"/>
              </a:endParaRPr>
            </a:p>
          </p:txBody>
        </p:sp>
      </p:grpSp>
      <p:grpSp>
        <p:nvGrpSpPr>
          <p:cNvPr id="102" name="Gruppieren 101">
            <a:extLst>
              <a:ext uri="{FF2B5EF4-FFF2-40B4-BE49-F238E27FC236}">
                <a16:creationId xmlns:a16="http://schemas.microsoft.com/office/drawing/2014/main" id="{AF1660D0-A231-B00F-1549-C6E583F0BB80}"/>
              </a:ext>
            </a:extLst>
          </p:cNvPr>
          <p:cNvGrpSpPr/>
          <p:nvPr/>
        </p:nvGrpSpPr>
        <p:grpSpPr bwMode="gray">
          <a:xfrm>
            <a:off x="4067880" y="2103778"/>
            <a:ext cx="648072" cy="936024"/>
            <a:chOff x="4139952" y="1923718"/>
            <a:chExt cx="648072" cy="936024"/>
          </a:xfrm>
        </p:grpSpPr>
        <p:sp>
          <p:nvSpPr>
            <p:cNvPr id="84" name="Zylinder 83">
              <a:extLst>
                <a:ext uri="{FF2B5EF4-FFF2-40B4-BE49-F238E27FC236}">
                  <a16:creationId xmlns:a16="http://schemas.microsoft.com/office/drawing/2014/main" id="{CB44CCBA-B9B4-C384-B0F2-68E8BCA82052}"/>
                </a:ext>
              </a:extLst>
            </p:cNvPr>
            <p:cNvSpPr/>
            <p:nvPr>
              <p:custDataLst>
                <p:tags r:id="rId22"/>
              </p:custDataLst>
            </p:nvPr>
          </p:nvSpPr>
          <p:spPr bwMode="gray">
            <a:xfrm>
              <a:off x="4355976" y="1923718"/>
              <a:ext cx="288000" cy="360000"/>
            </a:xfrm>
            <a:prstGeom prst="can">
              <a:avLst/>
            </a:prstGeom>
            <a:gradFill>
              <a:gsLst>
                <a:gs pos="50000">
                  <a:srgbClr val="DCDCDC"/>
                </a:gs>
                <a:gs pos="100000">
                  <a:srgbClr val="EFEFEF"/>
                </a:gs>
              </a:gsLst>
              <a:lin ang="2700000" scaled="0"/>
            </a:gradFill>
            <a:ln w="6350" cap="flat">
              <a:solidFill>
                <a:schemeClr val="bg1"/>
              </a:solidFill>
              <a:prstDash val="solid"/>
              <a:miter/>
            </a:ln>
          </p:spPr>
          <p:txBody>
            <a:bodyPr lIns="72000" tIns="72000" rIns="72000" bIns="7200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Fujitsu Infinity Pro"/>
                <a:ea typeface="+mn-ea"/>
                <a:cs typeface="+mn-cs"/>
              </a:endParaRPr>
            </a:p>
          </p:txBody>
        </p:sp>
        <p:sp>
          <p:nvSpPr>
            <p:cNvPr id="88" name="Zylinder 87">
              <a:extLst>
                <a:ext uri="{FF2B5EF4-FFF2-40B4-BE49-F238E27FC236}">
                  <a16:creationId xmlns:a16="http://schemas.microsoft.com/office/drawing/2014/main" id="{D91C6476-C71A-5E37-8980-10EE27D35304}"/>
                </a:ext>
              </a:extLst>
            </p:cNvPr>
            <p:cNvSpPr/>
            <p:nvPr>
              <p:custDataLst>
                <p:tags r:id="rId23"/>
              </p:custDataLst>
            </p:nvPr>
          </p:nvSpPr>
          <p:spPr bwMode="gray">
            <a:xfrm>
              <a:off x="4500024" y="2067734"/>
              <a:ext cx="288000" cy="360000"/>
            </a:xfrm>
            <a:prstGeom prst="can">
              <a:avLst/>
            </a:prstGeom>
            <a:gradFill>
              <a:gsLst>
                <a:gs pos="50000">
                  <a:srgbClr val="DCDCDC"/>
                </a:gs>
                <a:gs pos="100000">
                  <a:srgbClr val="EFEFEF"/>
                </a:gs>
              </a:gsLst>
              <a:lin ang="2700000" scaled="0"/>
            </a:gradFill>
            <a:ln w="6350" cap="flat">
              <a:solidFill>
                <a:schemeClr val="bg1"/>
              </a:solidFill>
              <a:prstDash val="solid"/>
              <a:miter/>
            </a:ln>
          </p:spPr>
          <p:txBody>
            <a:bodyPr lIns="72000" tIns="72000" rIns="72000" bIns="7200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Fujitsu Infinity Pro"/>
                <a:ea typeface="+mn-ea"/>
                <a:cs typeface="+mn-cs"/>
              </a:endParaRPr>
            </a:p>
          </p:txBody>
        </p:sp>
        <p:sp>
          <p:nvSpPr>
            <p:cNvPr id="94" name="Zylinder 93">
              <a:extLst>
                <a:ext uri="{FF2B5EF4-FFF2-40B4-BE49-F238E27FC236}">
                  <a16:creationId xmlns:a16="http://schemas.microsoft.com/office/drawing/2014/main" id="{CAB937EF-CA5A-4FC7-B011-1375C75174F1}"/>
                </a:ext>
              </a:extLst>
            </p:cNvPr>
            <p:cNvSpPr/>
            <p:nvPr>
              <p:custDataLst>
                <p:tags r:id="rId24"/>
              </p:custDataLst>
            </p:nvPr>
          </p:nvSpPr>
          <p:spPr bwMode="gray">
            <a:xfrm>
              <a:off x="4139952" y="2355726"/>
              <a:ext cx="288000" cy="360000"/>
            </a:xfrm>
            <a:prstGeom prst="can">
              <a:avLst/>
            </a:prstGeom>
            <a:gradFill>
              <a:gsLst>
                <a:gs pos="50000">
                  <a:srgbClr val="DCDCDC"/>
                </a:gs>
                <a:gs pos="100000">
                  <a:srgbClr val="EFEFEF"/>
                </a:gs>
              </a:gsLst>
              <a:lin ang="2700000" scaled="0"/>
            </a:gradFill>
            <a:ln w="6350" cap="flat">
              <a:solidFill>
                <a:schemeClr val="bg1"/>
              </a:solidFill>
              <a:prstDash val="solid"/>
              <a:miter/>
            </a:ln>
          </p:spPr>
          <p:txBody>
            <a:bodyPr lIns="72000" tIns="72000" rIns="72000" bIns="7200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Fujitsu Infinity Pro"/>
                <a:ea typeface="+mn-ea"/>
                <a:cs typeface="+mn-cs"/>
              </a:endParaRPr>
            </a:p>
          </p:txBody>
        </p:sp>
        <p:sp>
          <p:nvSpPr>
            <p:cNvPr id="98" name="Zylinder 97">
              <a:extLst>
                <a:ext uri="{FF2B5EF4-FFF2-40B4-BE49-F238E27FC236}">
                  <a16:creationId xmlns:a16="http://schemas.microsoft.com/office/drawing/2014/main" id="{6090E780-1B02-FEE9-CE72-0A025977E9B1}"/>
                </a:ext>
              </a:extLst>
            </p:cNvPr>
            <p:cNvSpPr/>
            <p:nvPr>
              <p:custDataLst>
                <p:tags r:id="rId25"/>
              </p:custDataLst>
            </p:nvPr>
          </p:nvSpPr>
          <p:spPr bwMode="gray">
            <a:xfrm>
              <a:off x="4284000" y="2499742"/>
              <a:ext cx="288000" cy="360000"/>
            </a:xfrm>
            <a:prstGeom prst="can">
              <a:avLst/>
            </a:prstGeom>
            <a:gradFill>
              <a:gsLst>
                <a:gs pos="50000">
                  <a:srgbClr val="DCDCDC"/>
                </a:gs>
                <a:gs pos="100000">
                  <a:srgbClr val="EFEFEF"/>
                </a:gs>
              </a:gsLst>
              <a:lin ang="2700000" scaled="0"/>
            </a:gradFill>
            <a:ln w="6350" cap="flat">
              <a:solidFill>
                <a:schemeClr val="bg1"/>
              </a:solidFill>
              <a:prstDash val="solid"/>
              <a:miter/>
            </a:ln>
          </p:spPr>
          <p:txBody>
            <a:bodyPr lIns="72000" tIns="72000" rIns="72000" bIns="7200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Fujitsu Infinity Pro"/>
                <a:ea typeface="+mn-ea"/>
                <a:cs typeface="+mn-cs"/>
              </a:endParaRPr>
            </a:p>
          </p:txBody>
        </p:sp>
      </p:grpSp>
    </p:spTree>
    <p:extLst>
      <p:ext uri="{BB962C8B-B14F-4D97-AF65-F5344CB8AC3E}">
        <p14:creationId xmlns:p14="http://schemas.microsoft.com/office/powerpoint/2010/main" val="2284304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6" name="Objekt 125" hidden="1"/>
          <p:cNvGraphicFramePr>
            <a:graphicFrameLocks noChangeAspect="1"/>
          </p:cNvGraphicFramePr>
          <p:nvPr>
            <p:custDataLst>
              <p:tags r:id="rId1"/>
            </p:custDataLst>
            <p:extLst>
              <p:ext uri="{D42A27DB-BD31-4B8C-83A1-F6EECF244321}">
                <p14:modId xmlns:p14="http://schemas.microsoft.com/office/powerpoint/2010/main" val="226980244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84" imgW="359" imgH="360" progId="TCLayout.ActiveDocument.1">
                  <p:embed/>
                </p:oleObj>
              </mc:Choice>
              <mc:Fallback>
                <p:oleObj name="think-cell Folie" r:id="rId84" imgW="359" imgH="360" progId="TCLayout.ActiveDocument.1">
                  <p:embed/>
                  <p:pic>
                    <p:nvPicPr>
                      <p:cNvPr id="126" name="Objekt 125" hidden="1"/>
                      <p:cNvPicPr/>
                      <p:nvPr/>
                    </p:nvPicPr>
                    <p:blipFill>
                      <a:blip r:embed="rId85"/>
                      <a:stretch>
                        <a:fillRect/>
                      </a:stretch>
                    </p:blipFill>
                    <p:spPr>
                      <a:xfrm>
                        <a:off x="1588" y="1588"/>
                        <a:ext cx="1587" cy="1587"/>
                      </a:xfrm>
                      <a:prstGeom prst="rect">
                        <a:avLst/>
                      </a:prstGeom>
                    </p:spPr>
                  </p:pic>
                </p:oleObj>
              </mc:Fallback>
            </mc:AlternateContent>
          </a:graphicData>
        </a:graphic>
      </p:graphicFrame>
      <p:sp>
        <p:nvSpPr>
          <p:cNvPr id="258" name="角丸四角形 6"/>
          <p:cNvSpPr/>
          <p:nvPr>
            <p:custDataLst>
              <p:tags r:id="rId2"/>
            </p:custDataLst>
          </p:nvPr>
        </p:nvSpPr>
        <p:spPr bwMode="gray">
          <a:xfrm>
            <a:off x="1259632" y="1347614"/>
            <a:ext cx="1620000" cy="2016000"/>
          </a:xfrm>
          <a:prstGeom prst="rect">
            <a:avLst/>
          </a:prstGeom>
          <a:solidFill>
            <a:schemeClr val="bg2"/>
          </a:solidFill>
          <a:ln w="9525" cap="rnd" cmpd="sng" algn="ctr">
            <a:noFill/>
            <a:prstDash val="sysDot"/>
            <a:round/>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200" b="0" i="0" u="none" strike="noStrike" kern="1200" cap="none" spc="0" normalizeH="0" baseline="0" noProof="0" dirty="0">
                <a:ln>
                  <a:noFill/>
                </a:ln>
                <a:effectLst/>
                <a:uLnTx/>
                <a:uFillTx/>
                <a:ea typeface="+mn-ea"/>
                <a:cs typeface="+mn-cs"/>
              </a:rPr>
              <a:t>SSD</a:t>
            </a:r>
          </a:p>
        </p:txBody>
      </p:sp>
      <p:sp>
        <p:nvSpPr>
          <p:cNvPr id="81" name="テキスト ボックス 118"/>
          <p:cNvSpPr txBox="1"/>
          <p:nvPr>
            <p:custDataLst>
              <p:tags r:id="rId3"/>
            </p:custDataLst>
          </p:nvPr>
        </p:nvSpPr>
        <p:spPr bwMode="gray">
          <a:xfrm>
            <a:off x="3239852" y="915988"/>
            <a:ext cx="2664000" cy="3816042"/>
          </a:xfrm>
          <a:prstGeom prst="rect">
            <a:avLst/>
          </a:prstGeom>
          <a:solidFill>
            <a:srgbClr val="FFFFFF"/>
          </a:solidFill>
          <a:ln w="635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rot="0" spcFirstLastPara="0" vertOverflow="overflow" horzOverflow="overflow" vert="horz" wrap="none" lIns="91440" tIns="108000" rIns="91440" bIns="45720" numCol="1" spcCol="0" rtlCol="0" fromWordArt="0" anchor="t" anchorCtr="0" forceAA="0" compatLnSpc="1">
            <a:prstTxWarp prst="textNoShape">
              <a:avLst/>
            </a:prstTxWarp>
            <a:noAutofit/>
          </a:bodyPr>
          <a:lstStyle>
            <a:defPPr>
              <a:defRPr lang="de-DE"/>
            </a:defPPr>
            <a:lvl1pPr fontAlgn="ctr">
              <a:spcBef>
                <a:spcPct val="0"/>
              </a:spcBef>
              <a:spcAft>
                <a:spcPct val="0"/>
              </a:spcAft>
              <a:defRPr kumimoji="1" sz="1600">
                <a:solidFill>
                  <a:srgbClr val="000000"/>
                </a:solidFill>
                <a:latin typeface="Fujitsu Sans" panose="020B0404060202020204" pitchFamily="34" charset="0"/>
              </a:defRPr>
            </a:lvl1pPr>
          </a:lstStyle>
          <a:p>
            <a:pPr marL="0" marR="0" lvl="0" indent="0" algn="ctr" defTabSz="914400" rtl="0" eaLnBrk="1" fontAlgn="ctr" latinLnBrk="0" hangingPunct="1">
              <a:lnSpc>
                <a:spcPct val="9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chemeClr val="tx1"/>
                </a:solidFill>
                <a:effectLst/>
                <a:uLnTx/>
                <a:uFillTx/>
                <a:latin typeface="+mn-lt"/>
                <a:ea typeface="+mn-ea"/>
                <a:cs typeface="+mn-cs"/>
              </a:rPr>
              <a:t>Write without 4K alignment</a:t>
            </a:r>
          </a:p>
        </p:txBody>
      </p:sp>
      <p:sp>
        <p:nvSpPr>
          <p:cNvPr id="123" name="角丸四角形 6"/>
          <p:cNvSpPr/>
          <p:nvPr>
            <p:custDataLst>
              <p:tags r:id="rId4"/>
            </p:custDataLst>
          </p:nvPr>
        </p:nvSpPr>
        <p:spPr bwMode="gray">
          <a:xfrm>
            <a:off x="3419852" y="1347614"/>
            <a:ext cx="2304000" cy="2016000"/>
          </a:xfrm>
          <a:prstGeom prst="rect">
            <a:avLst/>
          </a:prstGeom>
          <a:solidFill>
            <a:schemeClr val="bg2"/>
          </a:solidFill>
          <a:ln w="9525" cap="rnd" cmpd="sng" algn="ctr">
            <a:noFill/>
            <a:prstDash val="sysDot"/>
            <a:round/>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200" b="0" i="0" u="none" strike="noStrike" kern="1200" cap="none" spc="0" normalizeH="0" baseline="0" noProof="0" dirty="0">
                <a:ln>
                  <a:noFill/>
                </a:ln>
                <a:effectLst/>
                <a:uLnTx/>
                <a:uFillTx/>
                <a:ea typeface="+mn-ea"/>
                <a:cs typeface="+mn-cs"/>
              </a:rPr>
              <a:t>SSD</a:t>
            </a:r>
          </a:p>
        </p:txBody>
      </p:sp>
      <p:sp>
        <p:nvSpPr>
          <p:cNvPr id="125" name="角丸四角形 6"/>
          <p:cNvSpPr/>
          <p:nvPr>
            <p:custDataLst>
              <p:tags r:id="rId5"/>
            </p:custDataLst>
          </p:nvPr>
        </p:nvSpPr>
        <p:spPr bwMode="gray">
          <a:xfrm>
            <a:off x="3563852" y="1635646"/>
            <a:ext cx="2016000" cy="864000"/>
          </a:xfrm>
          <a:prstGeom prst="rect">
            <a:avLst/>
          </a:prstGeom>
          <a:solidFill>
            <a:srgbClr val="FFFFFF"/>
          </a:solidFill>
          <a:ln w="9525" cap="rnd" cmpd="sng" algn="ctr">
            <a:noFill/>
            <a:prstDash val="sysDot"/>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200" b="0" i="0" u="none" strike="noStrike" kern="1200" cap="none" spc="0" normalizeH="0" baseline="0" noProof="0" dirty="0">
                <a:ln>
                  <a:noFill/>
                </a:ln>
                <a:effectLst/>
                <a:uLnTx/>
                <a:uFillTx/>
                <a:ea typeface="+mn-ea"/>
                <a:cs typeface="+mn-cs"/>
              </a:rPr>
              <a:t>Controller</a:t>
            </a:r>
          </a:p>
        </p:txBody>
      </p:sp>
      <p:sp>
        <p:nvSpPr>
          <p:cNvPr id="83" name="Textplatzhalter 2"/>
          <p:cNvSpPr txBox="1">
            <a:spLocks/>
          </p:cNvSpPr>
          <p:nvPr>
            <p:custDataLst>
              <p:tags r:id="rId6"/>
            </p:custDataLst>
          </p:nvPr>
        </p:nvSpPr>
        <p:spPr bwMode="gray">
          <a:xfrm>
            <a:off x="3622522" y="3579678"/>
            <a:ext cx="864000" cy="396276"/>
          </a:xfrm>
          <a:prstGeom prst="rect">
            <a:avLst/>
          </a:prstGeom>
          <a:noFill/>
          <a:ln>
            <a:noFill/>
          </a:ln>
        </p:spPr>
        <p:txBody>
          <a:bodyPr lIns="0" tIns="0" rIns="0" bIns="0" anchor="t" anchorCtr="0"/>
          <a:lstStyle>
            <a:lvl1pPr marL="269875" indent="-269875" algn="l" defTabSz="914400" rtl="0" eaLnBrk="1" latinLnBrk="0" hangingPunct="1">
              <a:lnSpc>
                <a:spcPct val="110000"/>
              </a:lnSpc>
              <a:spcBef>
                <a:spcPts val="300"/>
              </a:spcBef>
              <a:spcAft>
                <a:spcPts val="200"/>
              </a:spcAft>
              <a:buClr>
                <a:schemeClr val="accent2"/>
              </a:buClr>
              <a:buFont typeface="Wingdings" pitchFamily="2" charset="2"/>
              <a:buChar char=""/>
              <a:defRPr sz="2200" b="0" kern="1200">
                <a:solidFill>
                  <a:schemeClr val="tx1"/>
                </a:solidFill>
                <a:latin typeface="Fujitsu Sans"/>
                <a:ea typeface="+mn-ea"/>
                <a:cs typeface="Fujitsu Sans"/>
              </a:defRPr>
            </a:lvl1pPr>
            <a:lvl2pPr marL="539750" indent="-269875" algn="l" defTabSz="914400" rtl="0" eaLnBrk="1" latinLnBrk="0" hangingPunct="1">
              <a:lnSpc>
                <a:spcPct val="110000"/>
              </a:lnSpc>
              <a:spcBef>
                <a:spcPts val="300"/>
              </a:spcBef>
              <a:spcAft>
                <a:spcPts val="200"/>
              </a:spcAft>
              <a:buClr>
                <a:schemeClr val="tx2"/>
              </a:buClr>
              <a:buFont typeface="Wingdings" pitchFamily="2" charset="2"/>
              <a:buChar char=""/>
              <a:defRPr sz="1800" kern="1200">
                <a:solidFill>
                  <a:schemeClr val="tx1"/>
                </a:solidFill>
                <a:latin typeface="Fujitsu Sans"/>
                <a:ea typeface="+mn-ea"/>
                <a:cs typeface="Fujitsu Sans"/>
              </a:defRPr>
            </a:lvl2pPr>
            <a:lvl3pPr marL="714375" indent="-174625" algn="l" defTabSz="914400" rtl="0" eaLnBrk="1" latinLnBrk="0" hangingPunct="1">
              <a:lnSpc>
                <a:spcPct val="110000"/>
              </a:lnSpc>
              <a:spcBef>
                <a:spcPts val="300"/>
              </a:spcBef>
              <a:spcAft>
                <a:spcPts val="200"/>
              </a:spcAft>
              <a:buClr>
                <a:schemeClr val="tx2"/>
              </a:buClr>
              <a:buFont typeface="Arial" pitchFamily="34" charset="0"/>
              <a:buChar char="•"/>
              <a:tabLst/>
              <a:defRPr sz="1600" kern="1200">
                <a:solidFill>
                  <a:schemeClr val="tx1"/>
                </a:solidFill>
                <a:latin typeface="Fujitsu Sans"/>
                <a:ea typeface="+mn-ea"/>
                <a:cs typeface="Fujitsu Sans"/>
              </a:defRPr>
            </a:lvl3pPr>
            <a:lvl4pPr marL="896938" indent="-182563" algn="l" defTabSz="896938" rtl="0" eaLnBrk="1" latinLnBrk="0" hangingPunct="1">
              <a:lnSpc>
                <a:spcPct val="110000"/>
              </a:lnSpc>
              <a:spcBef>
                <a:spcPts val="300"/>
              </a:spcBef>
              <a:spcAft>
                <a:spcPts val="200"/>
              </a:spcAft>
              <a:buClr>
                <a:schemeClr val="tx2"/>
              </a:buClr>
              <a:buFont typeface="Arial" pitchFamily="34" charset="0"/>
              <a:buChar char="•"/>
              <a:defRPr sz="1400" kern="1200">
                <a:solidFill>
                  <a:schemeClr val="tx1"/>
                </a:solidFill>
                <a:latin typeface="Fujitsu Sans"/>
                <a:ea typeface="+mn-ea"/>
                <a:cs typeface="Fujitsu Sans"/>
              </a:defRPr>
            </a:lvl4pPr>
            <a:lvl5pPr marL="1079500" indent="-182563" algn="l" defTabSz="914400" rtl="0" eaLnBrk="1" latinLnBrk="0" hangingPunct="1">
              <a:lnSpc>
                <a:spcPct val="110000"/>
              </a:lnSpc>
              <a:spcBef>
                <a:spcPts val="300"/>
              </a:spcBef>
              <a:spcAft>
                <a:spcPts val="200"/>
              </a:spcAft>
              <a:buClr>
                <a:schemeClr val="tx2"/>
              </a:buClr>
              <a:buFont typeface="Arial" pitchFamily="34" charset="0"/>
              <a:buChar char="•"/>
              <a:defRPr sz="1200" kern="1200">
                <a:solidFill>
                  <a:schemeClr val="tx1"/>
                </a:solidFill>
                <a:latin typeface="Fujitsu Sans"/>
                <a:ea typeface="+mn-ea"/>
                <a:cs typeface="Fujitsu San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A30B1A"/>
              </a:buClr>
              <a:buSzTx/>
              <a:buFont typeface="Wingdings" pitchFamily="2" charset="2"/>
              <a:buNone/>
              <a:tabLst/>
              <a:defRPr/>
            </a:pPr>
            <a:r>
              <a:rPr kumimoji="0" lang="en-US" sz="1000" b="0" i="0" u="none" strike="noStrike" kern="1200" cap="none" spc="0" normalizeH="0" baseline="0" noProof="0" dirty="0">
                <a:ln>
                  <a:noFill/>
                </a:ln>
                <a:effectLst/>
                <a:uLnTx/>
                <a:uFillTx/>
                <a:latin typeface="+mn-lt"/>
                <a:ea typeface="+mn-ea"/>
              </a:rPr>
              <a:t>Read </a:t>
            </a:r>
            <a:br>
              <a:rPr kumimoji="0" lang="en-US" sz="1000" b="0" i="0" u="none" strike="noStrike" kern="1200" cap="none" spc="0" normalizeH="0" baseline="0" noProof="0" dirty="0">
                <a:ln>
                  <a:noFill/>
                </a:ln>
                <a:effectLst/>
                <a:uLnTx/>
                <a:uFillTx/>
                <a:latin typeface="+mn-lt"/>
                <a:ea typeface="+mn-ea"/>
              </a:rPr>
            </a:br>
            <a:r>
              <a:rPr kumimoji="0" lang="en-US" sz="1000" b="0" i="0" u="none" strike="noStrike" kern="1200" cap="none" spc="0" normalizeH="0" baseline="0" noProof="0" dirty="0">
                <a:ln>
                  <a:noFill/>
                </a:ln>
                <a:effectLst/>
                <a:uLnTx/>
                <a:uFillTx/>
                <a:latin typeface="+mn-lt"/>
                <a:ea typeface="+mn-ea"/>
              </a:rPr>
              <a:t>existing page </a:t>
            </a:r>
            <a:br>
              <a:rPr kumimoji="0" lang="en-US" sz="1000" b="0" i="0" u="none" strike="noStrike" kern="1200" cap="none" spc="0" normalizeH="0" baseline="0" noProof="0" dirty="0">
                <a:ln>
                  <a:noFill/>
                </a:ln>
                <a:effectLst/>
                <a:uLnTx/>
                <a:uFillTx/>
                <a:latin typeface="+mn-lt"/>
                <a:ea typeface="+mn-ea"/>
              </a:rPr>
            </a:br>
            <a:r>
              <a:rPr kumimoji="0" lang="en-US" sz="1000" b="0" i="0" u="none" strike="noStrike" kern="1200" cap="none" spc="0" normalizeH="0" baseline="0" noProof="0" dirty="0">
                <a:ln>
                  <a:noFill/>
                </a:ln>
                <a:effectLst/>
                <a:uLnTx/>
                <a:uFillTx/>
                <a:latin typeface="+mn-lt"/>
                <a:ea typeface="+mn-ea"/>
              </a:rPr>
              <a:t>with space </a:t>
            </a:r>
          </a:p>
        </p:txBody>
      </p:sp>
      <p:sp>
        <p:nvSpPr>
          <p:cNvPr id="130" name="角丸四角形 6"/>
          <p:cNvSpPr/>
          <p:nvPr>
            <p:custDataLst>
              <p:tags r:id="rId7"/>
            </p:custDataLst>
          </p:nvPr>
        </p:nvSpPr>
        <p:spPr bwMode="gray">
          <a:xfrm>
            <a:off x="3563852" y="2535822"/>
            <a:ext cx="2016000" cy="648000"/>
          </a:xfrm>
          <a:prstGeom prst="rect">
            <a:avLst/>
          </a:prstGeom>
          <a:solidFill>
            <a:srgbClr val="FFFFFF"/>
          </a:solidFill>
          <a:ln w="9525" cap="rnd" cmpd="sng" algn="ctr">
            <a:noFill/>
            <a:prstDash val="sysDot"/>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lvl="0" indent="0" algn="l" defTabSz="914400" rtl="0" eaLnBrk="1" fontAlgn="ctr" latinLnBrk="0" hangingPunct="1">
              <a:lnSpc>
                <a:spcPct val="90000"/>
              </a:lnSpc>
              <a:buClrTx/>
              <a:buSzTx/>
              <a:buFontTx/>
              <a:buNone/>
              <a:tabLst/>
              <a:defRPr/>
            </a:pPr>
            <a:endParaRPr kumimoji="1" lang="en-US" altLang="ja-JP" sz="1400" b="0" i="0" u="none" strike="noStrike" kern="1200" cap="none" spc="0" normalizeH="0" baseline="0" noProof="0" dirty="0">
              <a:ln>
                <a:noFill/>
              </a:ln>
              <a:effectLst/>
              <a:uLnTx/>
              <a:uFillTx/>
              <a:ea typeface="+mn-ea"/>
              <a:cs typeface="+mn-cs"/>
            </a:endParaRPr>
          </a:p>
        </p:txBody>
      </p:sp>
      <p:sp>
        <p:nvSpPr>
          <p:cNvPr id="82" name="テキスト ボックス 118"/>
          <p:cNvSpPr txBox="1"/>
          <p:nvPr>
            <p:custDataLst>
              <p:tags r:id="rId8"/>
            </p:custDataLst>
          </p:nvPr>
        </p:nvSpPr>
        <p:spPr bwMode="gray">
          <a:xfrm>
            <a:off x="6264188" y="915988"/>
            <a:ext cx="2592000" cy="3816042"/>
          </a:xfrm>
          <a:prstGeom prst="rect">
            <a:avLst/>
          </a:prstGeom>
          <a:solidFill>
            <a:srgbClr val="FFFFFF"/>
          </a:solidFill>
          <a:ln w="635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rot="0" spcFirstLastPara="0" vertOverflow="overflow" horzOverflow="overflow" vert="horz" wrap="none" lIns="91440" tIns="108000" rIns="91440" bIns="45720" numCol="1" spcCol="0" rtlCol="0" fromWordArt="0" anchor="t" anchorCtr="0" forceAA="0" compatLnSpc="1">
            <a:prstTxWarp prst="textNoShape">
              <a:avLst/>
            </a:prstTxWarp>
            <a:noAutofit/>
          </a:bodyPr>
          <a:lstStyle>
            <a:defPPr>
              <a:defRPr lang="de-DE"/>
            </a:defPPr>
            <a:lvl1pPr fontAlgn="ctr">
              <a:spcBef>
                <a:spcPct val="0"/>
              </a:spcBef>
              <a:spcAft>
                <a:spcPct val="0"/>
              </a:spcAft>
              <a:defRPr kumimoji="1" sz="1600">
                <a:solidFill>
                  <a:srgbClr val="000000"/>
                </a:solidFill>
                <a:latin typeface="Fujitsu Sans" panose="020B0404060202020204" pitchFamily="34" charset="0"/>
              </a:defRPr>
            </a:lvl1pPr>
          </a:lstStyle>
          <a:p>
            <a:pPr marL="0" marR="0" lvl="0" indent="0" algn="ctr" defTabSz="914400" rtl="0" eaLnBrk="1" fontAlgn="ctr" latinLnBrk="0" hangingPunct="1">
              <a:lnSpc>
                <a:spcPct val="9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chemeClr val="tx1"/>
                </a:solidFill>
                <a:effectLst/>
                <a:uLnTx/>
                <a:uFillTx/>
                <a:latin typeface="+mn-lt"/>
                <a:ea typeface="+mn-ea"/>
                <a:cs typeface="+mn-cs"/>
              </a:rPr>
              <a:t>Write with 4K alignment</a:t>
            </a:r>
          </a:p>
        </p:txBody>
      </p:sp>
      <p:sp>
        <p:nvSpPr>
          <p:cNvPr id="196" name="角丸四角形 6"/>
          <p:cNvSpPr/>
          <p:nvPr>
            <p:custDataLst>
              <p:tags r:id="rId9"/>
            </p:custDataLst>
          </p:nvPr>
        </p:nvSpPr>
        <p:spPr bwMode="gray">
          <a:xfrm>
            <a:off x="6408188" y="1347614"/>
            <a:ext cx="2304000" cy="2016000"/>
          </a:xfrm>
          <a:prstGeom prst="rect">
            <a:avLst/>
          </a:prstGeom>
          <a:solidFill>
            <a:schemeClr val="bg2"/>
          </a:solidFill>
          <a:ln w="9525" cap="rnd" cmpd="sng" algn="ctr">
            <a:noFill/>
            <a:prstDash val="sysDot"/>
            <a:round/>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200" b="0" i="0" u="none" strike="noStrike" kern="1200" cap="none" spc="0" normalizeH="0" baseline="0" noProof="0" dirty="0">
                <a:ln>
                  <a:noFill/>
                </a:ln>
                <a:effectLst/>
                <a:uLnTx/>
                <a:uFillTx/>
                <a:ea typeface="+mn-ea"/>
                <a:cs typeface="+mn-cs"/>
              </a:rPr>
              <a:t>SSD</a:t>
            </a:r>
          </a:p>
        </p:txBody>
      </p:sp>
      <p:sp>
        <p:nvSpPr>
          <p:cNvPr id="197" name="角丸四角形 6"/>
          <p:cNvSpPr/>
          <p:nvPr>
            <p:custDataLst>
              <p:tags r:id="rId10"/>
            </p:custDataLst>
          </p:nvPr>
        </p:nvSpPr>
        <p:spPr bwMode="gray">
          <a:xfrm>
            <a:off x="6552188" y="1635646"/>
            <a:ext cx="2016000" cy="864000"/>
          </a:xfrm>
          <a:prstGeom prst="rect">
            <a:avLst/>
          </a:prstGeom>
          <a:solidFill>
            <a:srgbClr val="FFFFFF"/>
          </a:solidFill>
          <a:ln w="9525" cap="rnd" cmpd="sng" algn="ctr">
            <a:noFill/>
            <a:prstDash val="sysDot"/>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200" b="0" i="0" u="none" strike="noStrike" kern="1200" cap="none" spc="0" normalizeH="0" baseline="0" noProof="0" dirty="0">
                <a:ln>
                  <a:noFill/>
                </a:ln>
                <a:effectLst/>
                <a:uLnTx/>
                <a:uFillTx/>
                <a:ea typeface="+mn-ea"/>
                <a:cs typeface="+mn-cs"/>
              </a:rPr>
              <a:t>Controller</a:t>
            </a:r>
          </a:p>
        </p:txBody>
      </p:sp>
      <p:sp>
        <p:nvSpPr>
          <p:cNvPr id="198" name="角丸四角形 6"/>
          <p:cNvSpPr/>
          <p:nvPr>
            <p:custDataLst>
              <p:tags r:id="rId11"/>
            </p:custDataLst>
          </p:nvPr>
        </p:nvSpPr>
        <p:spPr bwMode="gray">
          <a:xfrm>
            <a:off x="6552188" y="2535822"/>
            <a:ext cx="2016000" cy="648000"/>
          </a:xfrm>
          <a:prstGeom prst="rect">
            <a:avLst/>
          </a:prstGeom>
          <a:solidFill>
            <a:srgbClr val="FFFFFF"/>
          </a:solidFill>
          <a:ln w="9525" cap="rnd" cmpd="sng" algn="ctr">
            <a:noFill/>
            <a:prstDash val="sysDot"/>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lvl="0" indent="0" algn="l" defTabSz="914400" rtl="0" eaLnBrk="1" fontAlgn="ctr" latinLnBrk="0" hangingPunct="1">
              <a:lnSpc>
                <a:spcPct val="90000"/>
              </a:lnSpc>
              <a:buClrTx/>
              <a:buSzTx/>
              <a:buFontTx/>
              <a:buNone/>
              <a:tabLst/>
              <a:defRPr/>
            </a:pPr>
            <a:endParaRPr kumimoji="1" lang="en-US" altLang="ja-JP" sz="1400" b="0" i="0" u="none" strike="noStrike" kern="1200" cap="none" spc="0" normalizeH="0" baseline="0" noProof="0" dirty="0">
              <a:ln>
                <a:noFill/>
              </a:ln>
              <a:effectLst/>
              <a:uLnTx/>
              <a:uFillTx/>
              <a:ea typeface="+mn-ea"/>
              <a:cs typeface="+mn-cs"/>
            </a:endParaRPr>
          </a:p>
        </p:txBody>
      </p:sp>
      <p:grpSp>
        <p:nvGrpSpPr>
          <p:cNvPr id="272" name="Gruppieren 271"/>
          <p:cNvGrpSpPr/>
          <p:nvPr>
            <p:custDataLst>
              <p:tags r:id="rId12"/>
            </p:custDataLst>
          </p:nvPr>
        </p:nvGrpSpPr>
        <p:grpSpPr bwMode="gray">
          <a:xfrm>
            <a:off x="1457632" y="2535822"/>
            <a:ext cx="1224000" cy="648000"/>
            <a:chOff x="1403784" y="2643834"/>
            <a:chExt cx="1224000" cy="648000"/>
          </a:xfrm>
        </p:grpSpPr>
        <p:sp>
          <p:nvSpPr>
            <p:cNvPr id="271" name="角丸四角形 6"/>
            <p:cNvSpPr/>
            <p:nvPr>
              <p:custDataLst>
                <p:tags r:id="rId72"/>
              </p:custDataLst>
            </p:nvPr>
          </p:nvSpPr>
          <p:spPr bwMode="gray">
            <a:xfrm>
              <a:off x="1403784" y="2643834"/>
              <a:ext cx="1224000" cy="648000"/>
            </a:xfrm>
            <a:prstGeom prst="rect">
              <a:avLst/>
            </a:prstGeom>
            <a:solidFill>
              <a:srgbClr val="FFFFFF"/>
            </a:solidFill>
            <a:ln w="9525" cap="rnd" cmpd="sng" algn="ctr">
              <a:noFill/>
              <a:prstDash val="sysDot"/>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lvl="0" indent="0" algn="l" defTabSz="914400" rtl="0" eaLnBrk="1" fontAlgn="ctr" latinLnBrk="0" hangingPunct="1">
                <a:lnSpc>
                  <a:spcPct val="90000"/>
                </a:lnSpc>
                <a:buClrTx/>
                <a:buSzTx/>
                <a:buFontTx/>
                <a:buNone/>
                <a:tabLst/>
                <a:defRPr/>
              </a:pPr>
              <a:endParaRPr kumimoji="1" lang="en-US" altLang="ja-JP" sz="1400" b="0" i="0" u="none" strike="noStrike" kern="1200" cap="none" spc="0" normalizeH="0" baseline="0" noProof="0" dirty="0">
                <a:ln>
                  <a:noFill/>
                </a:ln>
                <a:effectLst/>
                <a:uLnTx/>
                <a:uFillTx/>
                <a:ea typeface="+mn-ea"/>
                <a:cs typeface="+mn-cs"/>
              </a:endParaRPr>
            </a:p>
          </p:txBody>
        </p:sp>
        <p:sp>
          <p:nvSpPr>
            <p:cNvPr id="260" name="角丸四角形 9"/>
            <p:cNvSpPr/>
            <p:nvPr>
              <p:custDataLst>
                <p:tags r:id="rId73"/>
              </p:custDataLst>
            </p:nvPr>
          </p:nvSpPr>
          <p:spPr bwMode="gray">
            <a:xfrm rot="10800000">
              <a:off x="1475656" y="2715789"/>
              <a:ext cx="216000" cy="216000"/>
            </a:xfrm>
            <a:prstGeom prst="rect">
              <a:avLst/>
            </a:prstGeom>
            <a:solidFill>
              <a:srgbClr val="DCDCDC"/>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endParaRPr kumimoji="1" lang="en-US" altLang="ja-JP" sz="1400" b="0" i="0" u="none" strike="noStrike" kern="1200" cap="none" spc="0" normalizeH="0" baseline="0" noProof="0" dirty="0">
                <a:ln>
                  <a:noFill/>
                </a:ln>
                <a:effectLst/>
                <a:uLnTx/>
                <a:uFillTx/>
                <a:ea typeface="+mn-ea"/>
                <a:cs typeface="+mn-cs"/>
              </a:endParaRPr>
            </a:p>
          </p:txBody>
        </p:sp>
        <p:sp>
          <p:nvSpPr>
            <p:cNvPr id="261" name="角丸四角形 9"/>
            <p:cNvSpPr/>
            <p:nvPr>
              <p:custDataLst>
                <p:tags r:id="rId74"/>
              </p:custDataLst>
            </p:nvPr>
          </p:nvSpPr>
          <p:spPr bwMode="gray">
            <a:xfrm rot="10800000">
              <a:off x="1763712" y="2715789"/>
              <a:ext cx="216000" cy="216000"/>
            </a:xfrm>
            <a:prstGeom prst="rect">
              <a:avLst/>
            </a:prstGeom>
            <a:solidFill>
              <a:srgbClr val="DCDCDC"/>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endParaRPr kumimoji="1" lang="en-US" altLang="ja-JP" sz="1400" b="0" i="0" u="none" strike="noStrike" kern="1200" cap="none" spc="0" normalizeH="0" baseline="0" noProof="0" dirty="0">
                <a:ln>
                  <a:noFill/>
                </a:ln>
                <a:effectLst/>
                <a:uLnTx/>
                <a:uFillTx/>
                <a:ea typeface="+mn-ea"/>
                <a:cs typeface="+mn-cs"/>
              </a:endParaRPr>
            </a:p>
          </p:txBody>
        </p:sp>
        <p:sp>
          <p:nvSpPr>
            <p:cNvPr id="262" name="角丸四角形 9"/>
            <p:cNvSpPr/>
            <p:nvPr>
              <p:custDataLst>
                <p:tags r:id="rId75"/>
              </p:custDataLst>
            </p:nvPr>
          </p:nvSpPr>
          <p:spPr bwMode="gray">
            <a:xfrm rot="10800000">
              <a:off x="2051744" y="2715789"/>
              <a:ext cx="216000" cy="216000"/>
            </a:xfrm>
            <a:prstGeom prst="rect">
              <a:avLst/>
            </a:prstGeom>
            <a:solidFill>
              <a:srgbClr val="DCDCDC"/>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endParaRPr kumimoji="1" lang="en-US" altLang="ja-JP" sz="1400" b="0" i="0" u="none" strike="noStrike" kern="1200" cap="none" spc="0" normalizeH="0" baseline="0" noProof="0" dirty="0">
                <a:ln>
                  <a:noFill/>
                </a:ln>
                <a:effectLst/>
                <a:uLnTx/>
                <a:uFillTx/>
                <a:ea typeface="+mn-ea"/>
                <a:cs typeface="+mn-cs"/>
              </a:endParaRPr>
            </a:p>
          </p:txBody>
        </p:sp>
        <p:sp>
          <p:nvSpPr>
            <p:cNvPr id="263" name="角丸四角形 9"/>
            <p:cNvSpPr/>
            <p:nvPr>
              <p:custDataLst>
                <p:tags r:id="rId76"/>
              </p:custDataLst>
            </p:nvPr>
          </p:nvSpPr>
          <p:spPr bwMode="gray">
            <a:xfrm rot="10800000">
              <a:off x="2339776" y="2715789"/>
              <a:ext cx="216000" cy="216000"/>
            </a:xfrm>
            <a:prstGeom prst="rect">
              <a:avLst/>
            </a:prstGeom>
            <a:solidFill>
              <a:srgbClr val="DCDCDC"/>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endParaRPr kumimoji="1" lang="en-US" altLang="ja-JP" sz="1400" b="0" i="0" u="none" strike="noStrike" kern="1200" cap="none" spc="0" normalizeH="0" baseline="0" noProof="0" dirty="0">
                <a:ln>
                  <a:noFill/>
                </a:ln>
                <a:effectLst/>
                <a:uLnTx/>
                <a:uFillTx/>
                <a:ea typeface="+mn-ea"/>
                <a:cs typeface="+mn-cs"/>
              </a:endParaRPr>
            </a:p>
          </p:txBody>
        </p:sp>
        <p:sp>
          <p:nvSpPr>
            <p:cNvPr id="264" name="角丸四角形 9"/>
            <p:cNvSpPr/>
            <p:nvPr>
              <p:custDataLst>
                <p:tags r:id="rId77"/>
              </p:custDataLst>
            </p:nvPr>
          </p:nvSpPr>
          <p:spPr bwMode="gray">
            <a:xfrm rot="10800000">
              <a:off x="2339776" y="3003821"/>
              <a:ext cx="216000" cy="216000"/>
            </a:xfrm>
            <a:prstGeom prst="rect">
              <a:avLst/>
            </a:prstGeom>
            <a:solidFill>
              <a:schemeClr val="bg1"/>
            </a:solidFill>
            <a:ln w="6350" cap="flat" cmpd="sng" algn="ctr">
              <a:solidFill>
                <a:srgbClr val="DCDCDC"/>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endParaRPr kumimoji="1" lang="en-US" altLang="ja-JP" sz="1400" b="0" i="0" u="none" strike="noStrike" kern="1200" cap="none" spc="0" normalizeH="0" baseline="0" noProof="0" dirty="0">
                <a:ln>
                  <a:noFill/>
                </a:ln>
                <a:effectLst/>
                <a:uLnTx/>
                <a:uFillTx/>
                <a:ea typeface="+mn-ea"/>
                <a:cs typeface="+mn-cs"/>
              </a:endParaRPr>
            </a:p>
          </p:txBody>
        </p:sp>
        <p:sp>
          <p:nvSpPr>
            <p:cNvPr id="265" name="角丸四角形 9"/>
            <p:cNvSpPr/>
            <p:nvPr>
              <p:custDataLst>
                <p:tags r:id="rId78"/>
              </p:custDataLst>
            </p:nvPr>
          </p:nvSpPr>
          <p:spPr bwMode="gray">
            <a:xfrm>
              <a:off x="1475656" y="3003798"/>
              <a:ext cx="216000" cy="216000"/>
            </a:xfrm>
            <a:prstGeom prst="rect">
              <a:avLst/>
            </a:prstGeom>
            <a:solidFill>
              <a:schemeClr val="bg1"/>
            </a:solidFill>
            <a:ln w="6350" cap="flat" cmpd="sng" algn="ctr">
              <a:solidFill>
                <a:srgbClr val="DCDCDC"/>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endParaRPr kumimoji="1" lang="en-US" altLang="ja-JP" sz="1400" b="0" i="0" u="none" strike="noStrike" kern="1200" cap="none" spc="0" normalizeH="0" baseline="0" noProof="0" dirty="0">
                <a:ln>
                  <a:noFill/>
                </a:ln>
                <a:effectLst/>
                <a:uLnTx/>
                <a:uFillTx/>
                <a:ea typeface="+mn-ea"/>
                <a:cs typeface="+mn-cs"/>
              </a:endParaRPr>
            </a:p>
          </p:txBody>
        </p:sp>
        <p:sp>
          <p:nvSpPr>
            <p:cNvPr id="266" name="角丸四角形 9"/>
            <p:cNvSpPr/>
            <p:nvPr>
              <p:custDataLst>
                <p:tags r:id="rId79"/>
              </p:custDataLst>
            </p:nvPr>
          </p:nvSpPr>
          <p:spPr bwMode="gray">
            <a:xfrm>
              <a:off x="1475656" y="3003822"/>
              <a:ext cx="108000" cy="216000"/>
            </a:xfrm>
            <a:prstGeom prst="rect">
              <a:avLst/>
            </a:prstGeom>
            <a:solidFill>
              <a:srgbClr val="DCDCDC"/>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endParaRPr kumimoji="1" lang="en-US" altLang="ja-JP" sz="1400" b="0" i="0" u="none" strike="noStrike" kern="1200" cap="none" spc="0" normalizeH="0" baseline="0" noProof="0" dirty="0">
                <a:ln>
                  <a:noFill/>
                </a:ln>
                <a:effectLst/>
                <a:uLnTx/>
                <a:uFillTx/>
                <a:ea typeface="+mn-ea"/>
                <a:cs typeface="+mn-cs"/>
              </a:endParaRPr>
            </a:p>
          </p:txBody>
        </p:sp>
        <p:sp>
          <p:nvSpPr>
            <p:cNvPr id="269" name="角丸四角形 9"/>
            <p:cNvSpPr/>
            <p:nvPr>
              <p:custDataLst>
                <p:tags r:id="rId80"/>
              </p:custDataLst>
            </p:nvPr>
          </p:nvSpPr>
          <p:spPr bwMode="gray">
            <a:xfrm rot="10800000">
              <a:off x="2051744" y="3003821"/>
              <a:ext cx="216000" cy="216000"/>
            </a:xfrm>
            <a:prstGeom prst="rect">
              <a:avLst/>
            </a:prstGeom>
            <a:solidFill>
              <a:schemeClr val="bg1"/>
            </a:solidFill>
            <a:ln w="6350" cap="flat" cmpd="sng" algn="ctr">
              <a:solidFill>
                <a:srgbClr val="DCDCDC"/>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endParaRPr kumimoji="1" lang="en-US" altLang="ja-JP" sz="1400" b="0" i="0" u="none" strike="noStrike" kern="1200" cap="none" spc="0" normalizeH="0" baseline="0" noProof="0" dirty="0">
                <a:ln>
                  <a:noFill/>
                </a:ln>
                <a:effectLst/>
                <a:uLnTx/>
                <a:uFillTx/>
                <a:ea typeface="+mn-ea"/>
                <a:cs typeface="+mn-cs"/>
              </a:endParaRPr>
            </a:p>
          </p:txBody>
        </p:sp>
        <p:sp>
          <p:nvSpPr>
            <p:cNvPr id="270" name="角丸四角形 9"/>
            <p:cNvSpPr/>
            <p:nvPr>
              <p:custDataLst>
                <p:tags r:id="rId81"/>
              </p:custDataLst>
            </p:nvPr>
          </p:nvSpPr>
          <p:spPr bwMode="gray">
            <a:xfrm rot="10800000">
              <a:off x="1763712" y="3003821"/>
              <a:ext cx="216000" cy="216000"/>
            </a:xfrm>
            <a:prstGeom prst="rect">
              <a:avLst/>
            </a:prstGeom>
            <a:solidFill>
              <a:schemeClr val="bg1"/>
            </a:solidFill>
            <a:ln w="6350" cap="flat" cmpd="sng" algn="ctr">
              <a:solidFill>
                <a:srgbClr val="DCDCDC"/>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endParaRPr kumimoji="1" lang="en-US" altLang="ja-JP" sz="1400" b="0" i="0" u="none" strike="noStrike" kern="1200" cap="none" spc="0" normalizeH="0" baseline="0" noProof="0" dirty="0">
                <a:ln>
                  <a:noFill/>
                </a:ln>
                <a:effectLst/>
                <a:uLnTx/>
                <a:uFillTx/>
                <a:ea typeface="+mn-ea"/>
                <a:cs typeface="+mn-cs"/>
              </a:endParaRPr>
            </a:p>
          </p:txBody>
        </p:sp>
      </p:grpSp>
      <p:sp>
        <p:nvSpPr>
          <p:cNvPr id="273" name="角丸四角形 5"/>
          <p:cNvSpPr/>
          <p:nvPr>
            <p:custDataLst>
              <p:tags r:id="rId13"/>
            </p:custDataLst>
          </p:nvPr>
        </p:nvSpPr>
        <p:spPr bwMode="gray">
          <a:xfrm>
            <a:off x="287604" y="1923678"/>
            <a:ext cx="792000" cy="360000"/>
          </a:xfrm>
          <a:prstGeom prst="rect">
            <a:avLst/>
          </a:prstGeom>
          <a:gradFill>
            <a:gsLst>
              <a:gs pos="50000">
                <a:srgbClr val="FF8000"/>
              </a:gs>
              <a:gs pos="100000">
                <a:srgbClr val="FFE700"/>
              </a:gs>
            </a:gsLst>
            <a:lin ang="2700000" scaled="0"/>
          </a:gradFill>
          <a:ln w="9525" cap="flat">
            <a:noFill/>
            <a:prstDash val="solid"/>
            <a:miter/>
          </a:ln>
        </p:spPr>
        <p:txBody>
          <a:bodyPr lIns="72000" tIns="72000" rIns="72000" bIns="36000" rtlCol="0" anchor="ctr">
            <a:noAutofit/>
          </a:bodyPr>
          <a:lstStyle/>
          <a:p>
            <a:pPr algn="ctr" defTabSz="914400">
              <a:lnSpc>
                <a:spcPct val="90000"/>
              </a:lnSpc>
            </a:pPr>
            <a:r>
              <a:rPr lang="en-US" altLang="ja-JP" sz="1400" kern="0" dirty="0"/>
              <a:t>CM</a:t>
            </a:r>
            <a:r>
              <a:rPr lang="en-US" altLang="ja-JP" sz="1400" kern="0" baseline="30000" dirty="0"/>
              <a:t>1</a:t>
            </a:r>
          </a:p>
        </p:txBody>
      </p:sp>
      <p:sp>
        <p:nvSpPr>
          <p:cNvPr id="274" name="角丸四角形 9"/>
          <p:cNvSpPr/>
          <p:nvPr>
            <p:custDataLst>
              <p:tags r:id="rId14"/>
            </p:custDataLst>
          </p:nvPr>
        </p:nvSpPr>
        <p:spPr bwMode="gray">
          <a:xfrm rot="10800000">
            <a:off x="287548" y="2607754"/>
            <a:ext cx="216000" cy="216000"/>
          </a:xfrm>
          <a:prstGeom prst="rect">
            <a:avLst/>
          </a:prstGeom>
          <a:solidFill>
            <a:srgbClr val="6D6E70"/>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endParaRPr kumimoji="1" lang="en-US" altLang="ja-JP" sz="1400" b="0" i="0" u="none" strike="noStrike" kern="1200" cap="none" spc="0" normalizeH="0" baseline="0" noProof="0" dirty="0">
              <a:ln>
                <a:noFill/>
              </a:ln>
              <a:effectLst/>
              <a:uLnTx/>
              <a:uFillTx/>
              <a:ea typeface="+mn-ea"/>
              <a:cs typeface="+mn-cs"/>
            </a:endParaRPr>
          </a:p>
        </p:txBody>
      </p:sp>
      <p:sp>
        <p:nvSpPr>
          <p:cNvPr id="276" name="テキスト ボックス 68"/>
          <p:cNvSpPr txBox="1"/>
          <p:nvPr>
            <p:custDataLst>
              <p:tags r:id="rId15"/>
            </p:custDataLst>
          </p:nvPr>
        </p:nvSpPr>
        <p:spPr bwMode="gray">
          <a:xfrm>
            <a:off x="287632" y="2859782"/>
            <a:ext cx="828000" cy="576000"/>
          </a:xfrm>
          <a:prstGeom prst="rect">
            <a:avLst/>
          </a:prstGeom>
          <a:solidFill>
            <a:srgbClr val="FFFFFF"/>
          </a:solidFill>
          <a:ln>
            <a:noFill/>
          </a:ln>
        </p:spPr>
        <p:txBody>
          <a:bodyPr wrap="square" lIns="0" rIns="0" rtlCol="0">
            <a:noAutofit/>
          </a:bodyPr>
          <a:lstStyle/>
          <a:p>
            <a:pPr marL="0" marR="0" lvl="0" indent="0" algn="l" defTabSz="914400" rtl="0" eaLnBrk="1" fontAlgn="auto" latinLnBrk="0" hangingPunct="1">
              <a:lnSpc>
                <a:spcPct val="90000"/>
              </a:lnSpc>
              <a:buClrTx/>
              <a:buSzTx/>
              <a:buFontTx/>
              <a:buNone/>
              <a:tabLst/>
              <a:defRPr/>
            </a:pPr>
            <a:r>
              <a:rPr kumimoji="1" lang="en-US" altLang="ja-JP" sz="1200" b="0" i="0" u="none" strike="noStrike" kern="1200" cap="none" spc="0" normalizeH="0" baseline="0" noProof="0" dirty="0">
                <a:ln>
                  <a:noFill/>
                </a:ln>
                <a:effectLst/>
                <a:uLnTx/>
                <a:uFillTx/>
                <a:ea typeface="+mn-ea"/>
                <a:cs typeface="Arial" panose="020B0604020202020204" pitchFamily="34" charset="0"/>
              </a:rPr>
              <a:t>Write </a:t>
            </a:r>
            <a:br>
              <a:rPr kumimoji="1" lang="en-US" altLang="ja-JP" sz="1200" b="0" i="0" u="none" strike="noStrike" kern="1200" cap="none" spc="0" normalizeH="0" baseline="0" noProof="0" dirty="0">
                <a:ln>
                  <a:noFill/>
                </a:ln>
                <a:effectLst/>
                <a:uLnTx/>
                <a:uFillTx/>
                <a:ea typeface="+mn-ea"/>
                <a:cs typeface="Arial" panose="020B0604020202020204" pitchFamily="34" charset="0"/>
              </a:rPr>
            </a:br>
            <a:r>
              <a:rPr kumimoji="1" lang="en-US" altLang="ja-JP" sz="1200" b="0" i="0" u="none" strike="noStrike" kern="1200" cap="none" spc="0" normalizeH="0" baseline="0" noProof="0" dirty="0">
                <a:ln>
                  <a:noFill/>
                </a:ln>
                <a:effectLst/>
                <a:uLnTx/>
                <a:uFillTx/>
                <a:ea typeface="+mn-ea"/>
                <a:cs typeface="Arial" panose="020B0604020202020204" pitchFamily="34" charset="0"/>
              </a:rPr>
              <a:t>request for </a:t>
            </a:r>
            <a:br>
              <a:rPr kumimoji="1" lang="en-US" altLang="ja-JP" sz="1200" b="0" i="0" u="none" strike="noStrike" kern="1200" cap="none" spc="0" normalizeH="0" baseline="0" noProof="0" dirty="0">
                <a:ln>
                  <a:noFill/>
                </a:ln>
                <a:effectLst/>
                <a:uLnTx/>
                <a:uFillTx/>
                <a:ea typeface="+mn-ea"/>
                <a:cs typeface="Arial" panose="020B0604020202020204" pitchFamily="34" charset="0"/>
              </a:rPr>
            </a:br>
            <a:r>
              <a:rPr kumimoji="1" lang="en-US" altLang="ja-JP" sz="1200" b="0" i="0" u="none" strike="noStrike" kern="1200" cap="none" spc="0" normalizeH="0" baseline="0" noProof="0" dirty="0">
                <a:ln>
                  <a:noFill/>
                </a:ln>
                <a:effectLst/>
                <a:uLnTx/>
                <a:uFillTx/>
                <a:ea typeface="+mn-ea"/>
                <a:cs typeface="Arial" panose="020B0604020202020204" pitchFamily="34" charset="0"/>
              </a:rPr>
              <a:t>8KB data</a:t>
            </a:r>
          </a:p>
        </p:txBody>
      </p:sp>
      <p:sp>
        <p:nvSpPr>
          <p:cNvPr id="275" name="角丸四角形 9"/>
          <p:cNvSpPr/>
          <p:nvPr>
            <p:custDataLst>
              <p:tags r:id="rId16"/>
            </p:custDataLst>
          </p:nvPr>
        </p:nvSpPr>
        <p:spPr bwMode="gray">
          <a:xfrm rot="10800000">
            <a:off x="575579" y="2607754"/>
            <a:ext cx="216000" cy="216000"/>
          </a:xfrm>
          <a:prstGeom prst="rect">
            <a:avLst/>
          </a:prstGeom>
          <a:solidFill>
            <a:srgbClr val="6D6E70"/>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endParaRPr kumimoji="1" lang="en-US" altLang="ja-JP" sz="1400" b="0" i="0" u="none" strike="noStrike" kern="1200" cap="none" spc="0" normalizeH="0" baseline="0" noProof="0" dirty="0">
              <a:ln>
                <a:noFill/>
              </a:ln>
              <a:effectLst/>
              <a:uLnTx/>
              <a:uFillTx/>
              <a:ea typeface="+mn-ea"/>
              <a:cs typeface="+mn-cs"/>
            </a:endParaRPr>
          </a:p>
        </p:txBody>
      </p:sp>
      <p:sp>
        <p:nvSpPr>
          <p:cNvPr id="284" name="角丸四角形 9"/>
          <p:cNvSpPr/>
          <p:nvPr>
            <p:custDataLst>
              <p:tags r:id="rId17"/>
            </p:custDataLst>
          </p:nvPr>
        </p:nvSpPr>
        <p:spPr bwMode="gray">
          <a:xfrm>
            <a:off x="287524" y="3651870"/>
            <a:ext cx="216000" cy="216000"/>
          </a:xfrm>
          <a:prstGeom prst="rect">
            <a:avLst/>
          </a:prstGeom>
          <a:solidFill>
            <a:schemeClr val="bg1"/>
          </a:solidFill>
          <a:ln w="6350" cap="flat" cmpd="sng" algn="ctr">
            <a:solidFill>
              <a:srgbClr val="DCDCDC"/>
            </a:solidFill>
            <a:prstDash val="solid"/>
            <a:round/>
            <a:headEnd type="none" w="med" len="med"/>
            <a:tailEnd type="none" w="med" len="med"/>
          </a:ln>
          <a:effectLst/>
        </p:spPr>
        <p:txBody>
          <a:bodyPr rot="0" spcFirstLastPara="0" vertOverflow="overflow" horzOverflow="overflow" vert="horz" wrap="none" lIns="360000" tIns="45720" rIns="0" bIns="45720" numCol="1" spcCol="0" rtlCol="0" fromWordArt="0" anchor="ctr" anchorCtr="0" forceAA="0" compatLnSpc="1">
            <a:prstTxWarp prst="textNoShape">
              <a:avLst/>
            </a:prstTxWarp>
            <a:noAutofit/>
          </a:bodyPr>
          <a:lstStyle/>
          <a:p>
            <a:pPr marL="0" marR="0" lvl="0" indent="0" algn="l" defTabSz="914400" rtl="0" eaLnBrk="1" fontAlgn="ctr" latinLnBrk="0" hangingPunct="1">
              <a:lnSpc>
                <a:spcPct val="90000"/>
              </a:lnSpc>
              <a:buClrTx/>
              <a:buSzTx/>
              <a:buFontTx/>
              <a:buNone/>
              <a:tabLst/>
              <a:defRPr/>
            </a:pPr>
            <a:r>
              <a:rPr kumimoji="1" lang="en-US" altLang="ja-JP" sz="1000" b="0" i="0" u="none" strike="noStrike" kern="1200" cap="none" spc="0" normalizeH="0" baseline="0" noProof="0" dirty="0">
                <a:ln>
                  <a:noFill/>
                </a:ln>
                <a:effectLst/>
                <a:uLnTx/>
                <a:uFillTx/>
                <a:ea typeface="+mn-ea"/>
                <a:cs typeface="+mn-cs"/>
              </a:rPr>
              <a:t>… Page (4KB)</a:t>
            </a:r>
          </a:p>
        </p:txBody>
      </p:sp>
      <p:sp>
        <p:nvSpPr>
          <p:cNvPr id="290" name="角丸四角形 9"/>
          <p:cNvSpPr/>
          <p:nvPr>
            <p:custDataLst>
              <p:tags r:id="rId18"/>
            </p:custDataLst>
          </p:nvPr>
        </p:nvSpPr>
        <p:spPr bwMode="gray">
          <a:xfrm>
            <a:off x="287524" y="3939926"/>
            <a:ext cx="216000" cy="216000"/>
          </a:xfrm>
          <a:prstGeom prst="rect">
            <a:avLst/>
          </a:prstGeom>
          <a:solidFill>
            <a:srgbClr val="DCDCDC"/>
          </a:solidFill>
          <a:ln w="9525" cap="flat" cmpd="sng" algn="ctr">
            <a:noFill/>
            <a:prstDash val="solid"/>
            <a:round/>
            <a:headEnd type="none" w="med" len="med"/>
            <a:tailEnd type="none" w="med" len="med"/>
          </a:ln>
          <a:effectLst/>
        </p:spPr>
        <p:txBody>
          <a:bodyPr rot="0" spcFirstLastPara="0" vertOverflow="overflow" horzOverflow="overflow" vert="horz" wrap="none" lIns="360000" tIns="45720" rIns="0" bIns="45720" numCol="1" spcCol="0" rtlCol="0" fromWordArt="0" anchor="ctr" anchorCtr="0" forceAA="0" compatLnSpc="1">
            <a:prstTxWarp prst="textNoShape">
              <a:avLst/>
            </a:prstTxWarp>
            <a:noAutofit/>
          </a:bodyPr>
          <a:lstStyle/>
          <a:p>
            <a:pPr marL="0" marR="0" lvl="0" indent="0" algn="l" defTabSz="914400" rtl="0" eaLnBrk="1" fontAlgn="ctr" latinLnBrk="0" hangingPunct="1">
              <a:lnSpc>
                <a:spcPct val="90000"/>
              </a:lnSpc>
              <a:buClrTx/>
              <a:buSzTx/>
              <a:buFontTx/>
              <a:buNone/>
              <a:tabLst/>
              <a:defRPr/>
            </a:pPr>
            <a:r>
              <a:rPr kumimoji="1" lang="en-US" altLang="ja-JP" sz="1000" b="0" i="0" u="none" strike="noStrike" kern="1200" cap="none" spc="0" normalizeH="0" baseline="0" noProof="0" dirty="0">
                <a:ln>
                  <a:noFill/>
                </a:ln>
                <a:effectLst/>
                <a:uLnTx/>
                <a:uFillTx/>
                <a:ea typeface="+mn-ea"/>
                <a:cs typeface="+mn-cs"/>
              </a:rPr>
              <a:t>… Existing data</a:t>
            </a:r>
          </a:p>
        </p:txBody>
      </p:sp>
      <p:sp>
        <p:nvSpPr>
          <p:cNvPr id="291" name="角丸四角形 9"/>
          <p:cNvSpPr/>
          <p:nvPr>
            <p:custDataLst>
              <p:tags r:id="rId19"/>
            </p:custDataLst>
          </p:nvPr>
        </p:nvSpPr>
        <p:spPr bwMode="gray">
          <a:xfrm>
            <a:off x="287524" y="4227958"/>
            <a:ext cx="216000" cy="216000"/>
          </a:xfrm>
          <a:prstGeom prst="rect">
            <a:avLst/>
          </a:prstGeom>
          <a:solidFill>
            <a:srgbClr val="6D6E70"/>
          </a:solidFill>
          <a:ln w="9525" cap="flat" cmpd="sng" algn="ctr">
            <a:noFill/>
            <a:prstDash val="solid"/>
            <a:round/>
            <a:headEnd type="none" w="med" len="med"/>
            <a:tailEnd type="none" w="med" len="med"/>
          </a:ln>
          <a:effectLst/>
        </p:spPr>
        <p:txBody>
          <a:bodyPr rot="0" spcFirstLastPara="0" vertOverflow="overflow" horzOverflow="overflow" vert="horz" wrap="none" lIns="360000" tIns="45720" rIns="0" bIns="45720" numCol="1" spcCol="0" rtlCol="0" fromWordArt="0" anchor="ctr" anchorCtr="0" forceAA="0" compatLnSpc="1">
            <a:prstTxWarp prst="textNoShape">
              <a:avLst/>
            </a:prstTxWarp>
            <a:noAutofit/>
          </a:bodyPr>
          <a:lstStyle/>
          <a:p>
            <a:pPr marL="0" marR="0" lvl="0" indent="0" algn="l" defTabSz="914400" rtl="0" eaLnBrk="1" fontAlgn="ctr" latinLnBrk="0" hangingPunct="1">
              <a:lnSpc>
                <a:spcPct val="90000"/>
              </a:lnSpc>
              <a:buClrTx/>
              <a:buSzTx/>
              <a:buFontTx/>
              <a:buNone/>
              <a:tabLst/>
              <a:defRPr/>
            </a:pPr>
            <a:r>
              <a:rPr kumimoji="1" lang="en-US" altLang="ja-JP" sz="1000" b="0" i="0" u="none" strike="noStrike" kern="1200" cap="none" spc="0" normalizeH="0" baseline="0" noProof="0" dirty="0">
                <a:ln>
                  <a:noFill/>
                </a:ln>
                <a:effectLst/>
                <a:uLnTx/>
                <a:uFillTx/>
                <a:ea typeface="+mn-ea"/>
                <a:cs typeface="+mn-cs"/>
              </a:rPr>
              <a:t>… New data</a:t>
            </a:r>
          </a:p>
        </p:txBody>
      </p:sp>
      <p:sp>
        <p:nvSpPr>
          <p:cNvPr id="3" name="Title 2"/>
          <p:cNvSpPr>
            <a:spLocks noGrp="1"/>
          </p:cNvSpPr>
          <p:nvPr>
            <p:ph type="title"/>
          </p:nvPr>
        </p:nvSpPr>
        <p:spPr bwMode="gray"/>
        <p:txBody>
          <a:bodyPr/>
          <a:lstStyle/>
          <a:p>
            <a:r>
              <a:rPr lang="en-US" dirty="0"/>
              <a:t>Optimized block access size for SSDs </a:t>
            </a:r>
          </a:p>
        </p:txBody>
      </p:sp>
      <p:cxnSp>
        <p:nvCxnSpPr>
          <p:cNvPr id="7" name="Gerader Verbinder 6">
            <a:extLst>
              <a:ext uri="{FF2B5EF4-FFF2-40B4-BE49-F238E27FC236}">
                <a16:creationId xmlns:a16="http://schemas.microsoft.com/office/drawing/2014/main" id="{4B8CE71B-8243-8F45-8DDC-03AD17BDA084}"/>
              </a:ext>
            </a:extLst>
          </p:cNvPr>
          <p:cNvCxnSpPr>
            <a:stCxn id="273" idx="2"/>
            <a:endCxn id="275" idx="2"/>
          </p:cNvCxnSpPr>
          <p:nvPr/>
        </p:nvCxnSpPr>
        <p:spPr bwMode="gray">
          <a:xfrm flipH="1">
            <a:off x="683579" y="2283678"/>
            <a:ext cx="25" cy="3240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 Verbindung mit Pfeil 8">
            <a:extLst>
              <a:ext uri="{FF2B5EF4-FFF2-40B4-BE49-F238E27FC236}">
                <a16:creationId xmlns:a16="http://schemas.microsoft.com/office/drawing/2014/main" id="{6D6FD8F5-34C8-0555-80A5-86FC9B6CFC5D}"/>
              </a:ext>
            </a:extLst>
          </p:cNvPr>
          <p:cNvCxnSpPr>
            <a:stCxn id="275" idx="1"/>
          </p:cNvCxnSpPr>
          <p:nvPr/>
        </p:nvCxnSpPr>
        <p:spPr bwMode="gray">
          <a:xfrm>
            <a:off x="791579" y="2715754"/>
            <a:ext cx="39604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74D88742-70FD-7AF9-30DF-192845DF03F7}"/>
              </a:ext>
            </a:extLst>
          </p:cNvPr>
          <p:cNvSpPr txBox="1"/>
          <p:nvPr>
            <p:custDataLst>
              <p:tags r:id="rId20"/>
            </p:custDataLst>
          </p:nvPr>
        </p:nvSpPr>
        <p:spPr bwMode="gray">
          <a:xfrm>
            <a:off x="287524" y="4587990"/>
            <a:ext cx="8568000" cy="144000"/>
          </a:xfrm>
          <a:prstGeom prst="rect">
            <a:avLst/>
          </a:prstGeom>
          <a:noFill/>
        </p:spPr>
        <p:txBody>
          <a:bodyPr wrap="square" lIns="0" tIns="0" rIns="0" bIns="0" rtlCol="0" anchor="b">
            <a:noAutofit/>
          </a:bodyPr>
          <a:lstStyle/>
          <a:p>
            <a:pPr marL="0" marR="0" lvl="0" indent="0" algn="l" defTabSz="914400" rtl="0" eaLnBrk="1" fontAlgn="auto" latinLnBrk="0" hangingPunct="1">
              <a:lnSpc>
                <a:spcPct val="90000"/>
              </a:lnSpc>
              <a:buClrTx/>
              <a:buSzTx/>
              <a:buFontTx/>
              <a:buNone/>
              <a:tabLst/>
              <a:defRPr/>
            </a:pPr>
            <a:r>
              <a:rPr kumimoji="0" lang="en-US" sz="800" b="0" i="0" u="none" strike="noStrike" kern="1200" cap="none" spc="0" normalizeH="0" baseline="30000" noProof="0" dirty="0">
                <a:ln>
                  <a:noFill/>
                </a:ln>
                <a:effectLst/>
                <a:uLnTx/>
                <a:uFillTx/>
                <a:latin typeface="Fujitsu Infinity Pro"/>
                <a:ea typeface="+mn-ea"/>
                <a:cs typeface="+mn-cs"/>
              </a:rPr>
              <a:t>1</a:t>
            </a:r>
            <a:r>
              <a:rPr kumimoji="0" lang="en-US" sz="800" b="0" i="0" u="none" strike="noStrike" kern="1200" cap="none" spc="0" normalizeH="0" baseline="0" noProof="0" dirty="0">
                <a:ln>
                  <a:noFill/>
                </a:ln>
                <a:effectLst/>
                <a:uLnTx/>
                <a:uFillTx/>
                <a:latin typeface="Fujitsu Infinity Pro"/>
                <a:ea typeface="+mn-ea"/>
                <a:cs typeface="+mn-cs"/>
              </a:rPr>
              <a:t> CM: Controller Module</a:t>
            </a:r>
          </a:p>
        </p:txBody>
      </p:sp>
      <p:grpSp>
        <p:nvGrpSpPr>
          <p:cNvPr id="14" name="Gruppieren 13">
            <a:extLst>
              <a:ext uri="{FF2B5EF4-FFF2-40B4-BE49-F238E27FC236}">
                <a16:creationId xmlns:a16="http://schemas.microsoft.com/office/drawing/2014/main" id="{846D1743-D2A0-2062-89E8-5D3CACDA0E8F}"/>
              </a:ext>
            </a:extLst>
          </p:cNvPr>
          <p:cNvGrpSpPr/>
          <p:nvPr/>
        </p:nvGrpSpPr>
        <p:grpSpPr bwMode="gray">
          <a:xfrm>
            <a:off x="3937194" y="1923678"/>
            <a:ext cx="1256954" cy="1298279"/>
            <a:chOff x="3902847" y="2031690"/>
            <a:chExt cx="1256954" cy="1298279"/>
          </a:xfrm>
        </p:grpSpPr>
        <p:sp>
          <p:nvSpPr>
            <p:cNvPr id="124" name="角丸四角形 9"/>
            <p:cNvSpPr/>
            <p:nvPr>
              <p:custDataLst>
                <p:tags r:id="rId45"/>
              </p:custDataLst>
            </p:nvPr>
          </p:nvSpPr>
          <p:spPr bwMode="gray">
            <a:xfrm>
              <a:off x="4079705" y="2031690"/>
              <a:ext cx="216000" cy="216000"/>
            </a:xfrm>
            <a:prstGeom prst="rect">
              <a:avLst/>
            </a:prstGeom>
            <a:solidFill>
              <a:schemeClr val="bg1"/>
            </a:solidFill>
            <a:ln w="6350" cap="flat" cmpd="sng" algn="ctr">
              <a:solidFill>
                <a:srgbClr val="DCDCDC"/>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endParaRPr kumimoji="1" lang="en-US" altLang="ja-JP" sz="1400" b="0" i="0" u="none" strike="noStrike" kern="1200" cap="none" spc="0" normalizeH="0" baseline="0" noProof="0" dirty="0">
                <a:ln>
                  <a:noFill/>
                </a:ln>
                <a:effectLst/>
                <a:uLnTx/>
                <a:uFillTx/>
                <a:ea typeface="+mn-ea"/>
                <a:cs typeface="+mn-cs"/>
              </a:endParaRPr>
            </a:p>
          </p:txBody>
        </p:sp>
        <p:sp>
          <p:nvSpPr>
            <p:cNvPr id="132" name="角丸四角形 9"/>
            <p:cNvSpPr/>
            <p:nvPr>
              <p:custDataLst>
                <p:tags r:id="rId46"/>
              </p:custDataLst>
            </p:nvPr>
          </p:nvSpPr>
          <p:spPr bwMode="gray">
            <a:xfrm rot="10800000">
              <a:off x="4079682" y="2715789"/>
              <a:ext cx="216000" cy="216000"/>
            </a:xfrm>
            <a:prstGeom prst="rect">
              <a:avLst/>
            </a:prstGeom>
            <a:solidFill>
              <a:srgbClr val="DCDCDC"/>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endParaRPr kumimoji="1" lang="en-US" altLang="ja-JP" sz="1400" b="0" i="0" u="none" strike="noStrike" kern="1200" cap="none" spc="0" normalizeH="0" baseline="0" noProof="0" dirty="0">
                <a:ln>
                  <a:noFill/>
                </a:ln>
                <a:effectLst/>
                <a:uLnTx/>
                <a:uFillTx/>
                <a:ea typeface="+mn-ea"/>
                <a:cs typeface="+mn-cs"/>
              </a:endParaRPr>
            </a:p>
          </p:txBody>
        </p:sp>
        <p:sp>
          <p:nvSpPr>
            <p:cNvPr id="134" name="角丸四角形 9"/>
            <p:cNvSpPr/>
            <p:nvPr>
              <p:custDataLst>
                <p:tags r:id="rId47"/>
              </p:custDataLst>
            </p:nvPr>
          </p:nvSpPr>
          <p:spPr bwMode="gray">
            <a:xfrm rot="10800000">
              <a:off x="4943801" y="2319745"/>
              <a:ext cx="216000" cy="216000"/>
            </a:xfrm>
            <a:prstGeom prst="rect">
              <a:avLst/>
            </a:prstGeom>
            <a:solidFill>
              <a:schemeClr val="bg1"/>
            </a:solidFill>
            <a:ln w="6350" cap="flat" cmpd="sng" algn="ctr">
              <a:solidFill>
                <a:srgbClr val="DCDCDC"/>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endParaRPr kumimoji="1" lang="en-US" altLang="ja-JP" sz="1400" b="0" i="0" u="none" strike="noStrike" kern="1200" cap="none" spc="0" normalizeH="0" baseline="0" noProof="0" dirty="0">
                <a:ln>
                  <a:noFill/>
                </a:ln>
                <a:effectLst/>
                <a:uLnTx/>
                <a:uFillTx/>
                <a:ea typeface="+mn-ea"/>
                <a:cs typeface="+mn-cs"/>
              </a:endParaRPr>
            </a:p>
          </p:txBody>
        </p:sp>
        <p:sp>
          <p:nvSpPr>
            <p:cNvPr id="135" name="角丸四角形 9"/>
            <p:cNvSpPr/>
            <p:nvPr>
              <p:custDataLst>
                <p:tags r:id="rId48"/>
              </p:custDataLst>
            </p:nvPr>
          </p:nvSpPr>
          <p:spPr bwMode="gray">
            <a:xfrm>
              <a:off x="4079705" y="2031714"/>
              <a:ext cx="108000" cy="216000"/>
            </a:xfrm>
            <a:prstGeom prst="rect">
              <a:avLst/>
            </a:prstGeom>
            <a:solidFill>
              <a:srgbClr val="DCDCDC"/>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endParaRPr kumimoji="1" lang="en-US" altLang="ja-JP" sz="1400" b="0" i="0" u="none" strike="noStrike" kern="1200" cap="none" spc="0" normalizeH="0" baseline="0" noProof="0" dirty="0">
                <a:ln>
                  <a:noFill/>
                </a:ln>
                <a:effectLst/>
                <a:uLnTx/>
                <a:uFillTx/>
                <a:ea typeface="+mn-ea"/>
                <a:cs typeface="+mn-cs"/>
              </a:endParaRPr>
            </a:p>
          </p:txBody>
        </p:sp>
        <p:sp>
          <p:nvSpPr>
            <p:cNvPr id="136" name="角丸四角形 9"/>
            <p:cNvSpPr/>
            <p:nvPr>
              <p:custDataLst>
                <p:tags r:id="rId49"/>
              </p:custDataLst>
            </p:nvPr>
          </p:nvSpPr>
          <p:spPr bwMode="gray">
            <a:xfrm>
              <a:off x="4367713" y="2319722"/>
              <a:ext cx="108000" cy="216000"/>
            </a:xfrm>
            <a:prstGeom prst="rect">
              <a:avLst/>
            </a:prstGeom>
            <a:solidFill>
              <a:srgbClr val="DCDCDC"/>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endParaRPr kumimoji="1" lang="en-US" altLang="ja-JP" sz="1400" b="0" i="0" u="none" strike="noStrike" kern="1200" cap="none" spc="0" normalizeH="0" baseline="0" noProof="0" dirty="0">
                <a:ln>
                  <a:noFill/>
                </a:ln>
                <a:effectLst/>
                <a:uLnTx/>
                <a:uFillTx/>
                <a:ea typeface="+mn-ea"/>
                <a:cs typeface="+mn-cs"/>
              </a:endParaRPr>
            </a:p>
          </p:txBody>
        </p:sp>
        <p:sp>
          <p:nvSpPr>
            <p:cNvPr id="137" name="角丸四角形 9"/>
            <p:cNvSpPr/>
            <p:nvPr>
              <p:custDataLst>
                <p:tags r:id="rId50"/>
              </p:custDataLst>
            </p:nvPr>
          </p:nvSpPr>
          <p:spPr bwMode="gray">
            <a:xfrm>
              <a:off x="4475725" y="2319722"/>
              <a:ext cx="108000" cy="216000"/>
            </a:xfrm>
            <a:prstGeom prst="rect">
              <a:avLst/>
            </a:prstGeom>
            <a:solidFill>
              <a:srgbClr val="6D6E70"/>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endParaRPr kumimoji="1" lang="en-US" altLang="ja-JP" sz="1400" b="0" i="0" u="none" strike="noStrike" kern="1200" cap="none" spc="0" normalizeH="0" baseline="0" noProof="0" dirty="0">
                <a:ln>
                  <a:noFill/>
                </a:ln>
                <a:effectLst/>
                <a:uLnTx/>
                <a:uFillTx/>
                <a:ea typeface="+mn-ea"/>
                <a:cs typeface="+mn-cs"/>
              </a:endParaRPr>
            </a:p>
          </p:txBody>
        </p:sp>
        <p:sp>
          <p:nvSpPr>
            <p:cNvPr id="138" name="角丸四角形 9"/>
            <p:cNvSpPr/>
            <p:nvPr>
              <p:custDataLst>
                <p:tags r:id="rId51"/>
              </p:custDataLst>
            </p:nvPr>
          </p:nvSpPr>
          <p:spPr bwMode="gray">
            <a:xfrm>
              <a:off x="4943777" y="2319722"/>
              <a:ext cx="108000" cy="216000"/>
            </a:xfrm>
            <a:prstGeom prst="rect">
              <a:avLst/>
            </a:prstGeom>
            <a:solidFill>
              <a:srgbClr val="6D6E70"/>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endParaRPr kumimoji="1" lang="en-US" altLang="ja-JP" sz="1400" b="0" i="0" u="none" strike="noStrike" kern="1200" cap="none" spc="0" normalizeH="0" baseline="0" noProof="0" dirty="0">
                <a:ln>
                  <a:noFill/>
                </a:ln>
                <a:effectLst/>
                <a:uLnTx/>
                <a:uFillTx/>
                <a:ea typeface="+mn-ea"/>
                <a:cs typeface="+mn-cs"/>
              </a:endParaRPr>
            </a:p>
          </p:txBody>
        </p:sp>
        <p:cxnSp>
          <p:nvCxnSpPr>
            <p:cNvPr id="140" name="Gewinkelte Verbindung 139"/>
            <p:cNvCxnSpPr>
              <a:stCxn id="124" idx="3"/>
              <a:endCxn id="136" idx="0"/>
            </p:cNvCxnSpPr>
            <p:nvPr>
              <p:custDataLst>
                <p:tags r:id="rId52"/>
              </p:custDataLst>
            </p:nvPr>
          </p:nvCxnSpPr>
          <p:spPr bwMode="gray">
            <a:xfrm>
              <a:off x="4295705" y="2139690"/>
              <a:ext cx="180000" cy="180032"/>
            </a:xfrm>
            <a:prstGeom prst="bentConnector2">
              <a:avLst/>
            </a:prstGeom>
            <a:ln w="635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142" name="角丸四角形 9"/>
            <p:cNvSpPr/>
            <p:nvPr>
              <p:custDataLst>
                <p:tags r:id="rId53"/>
              </p:custDataLst>
            </p:nvPr>
          </p:nvSpPr>
          <p:spPr bwMode="gray">
            <a:xfrm rot="10800000">
              <a:off x="4367737" y="2715789"/>
              <a:ext cx="216000" cy="216000"/>
            </a:xfrm>
            <a:prstGeom prst="rect">
              <a:avLst/>
            </a:prstGeom>
            <a:solidFill>
              <a:srgbClr val="DCDCDC"/>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endParaRPr kumimoji="1" lang="en-US" altLang="ja-JP" sz="1400" b="0" i="0" u="none" strike="noStrike" kern="1200" cap="none" spc="0" normalizeH="0" baseline="0" noProof="0" dirty="0">
                <a:ln>
                  <a:noFill/>
                </a:ln>
                <a:effectLst/>
                <a:uLnTx/>
                <a:uFillTx/>
                <a:ea typeface="+mn-ea"/>
                <a:cs typeface="+mn-cs"/>
              </a:endParaRPr>
            </a:p>
          </p:txBody>
        </p:sp>
        <p:sp>
          <p:nvSpPr>
            <p:cNvPr id="144" name="角丸四角形 9"/>
            <p:cNvSpPr/>
            <p:nvPr>
              <p:custDataLst>
                <p:tags r:id="rId54"/>
              </p:custDataLst>
            </p:nvPr>
          </p:nvSpPr>
          <p:spPr bwMode="gray">
            <a:xfrm rot="10800000">
              <a:off x="4655746" y="2715789"/>
              <a:ext cx="216000" cy="216000"/>
            </a:xfrm>
            <a:prstGeom prst="rect">
              <a:avLst/>
            </a:prstGeom>
            <a:solidFill>
              <a:srgbClr val="DCDCDC"/>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endParaRPr kumimoji="1" lang="en-US" altLang="ja-JP" sz="1400" b="0" i="0" u="none" strike="noStrike" kern="1200" cap="none" spc="0" normalizeH="0" baseline="0" noProof="0" dirty="0">
                <a:ln>
                  <a:noFill/>
                </a:ln>
                <a:effectLst/>
                <a:uLnTx/>
                <a:uFillTx/>
                <a:ea typeface="+mn-ea"/>
                <a:cs typeface="+mn-cs"/>
              </a:endParaRPr>
            </a:p>
          </p:txBody>
        </p:sp>
        <p:sp>
          <p:nvSpPr>
            <p:cNvPr id="146" name="角丸四角形 9"/>
            <p:cNvSpPr/>
            <p:nvPr>
              <p:custDataLst>
                <p:tags r:id="rId55"/>
              </p:custDataLst>
            </p:nvPr>
          </p:nvSpPr>
          <p:spPr bwMode="gray">
            <a:xfrm rot="10800000">
              <a:off x="4943801" y="2715789"/>
              <a:ext cx="216000" cy="216000"/>
            </a:xfrm>
            <a:prstGeom prst="rect">
              <a:avLst/>
            </a:prstGeom>
            <a:solidFill>
              <a:srgbClr val="DCDCDC"/>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endParaRPr kumimoji="1" lang="en-US" altLang="ja-JP" sz="1400" b="0" i="0" u="none" strike="noStrike" kern="1200" cap="none" spc="0" normalizeH="0" baseline="0" noProof="0" dirty="0">
                <a:ln>
                  <a:noFill/>
                </a:ln>
                <a:effectLst/>
                <a:uLnTx/>
                <a:uFillTx/>
                <a:ea typeface="+mn-ea"/>
                <a:cs typeface="+mn-cs"/>
              </a:endParaRPr>
            </a:p>
          </p:txBody>
        </p:sp>
        <p:sp>
          <p:nvSpPr>
            <p:cNvPr id="152" name="角丸四角形 9"/>
            <p:cNvSpPr/>
            <p:nvPr>
              <p:custDataLst>
                <p:tags r:id="rId56"/>
              </p:custDataLst>
            </p:nvPr>
          </p:nvSpPr>
          <p:spPr bwMode="gray">
            <a:xfrm rot="10800000">
              <a:off x="4943801" y="3003821"/>
              <a:ext cx="216000" cy="216000"/>
            </a:xfrm>
            <a:prstGeom prst="rect">
              <a:avLst/>
            </a:prstGeom>
            <a:solidFill>
              <a:schemeClr val="bg1"/>
            </a:solidFill>
            <a:ln w="6350" cap="flat" cmpd="sng" algn="ctr">
              <a:solidFill>
                <a:srgbClr val="DCDCDC"/>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endParaRPr kumimoji="1" lang="en-US" altLang="ja-JP" sz="1400" b="0" i="0" u="none" strike="noStrike" kern="1200" cap="none" spc="0" normalizeH="0" baseline="0" noProof="0" dirty="0">
                <a:ln>
                  <a:noFill/>
                </a:ln>
                <a:effectLst/>
                <a:uLnTx/>
                <a:uFillTx/>
                <a:ea typeface="+mn-ea"/>
                <a:cs typeface="+mn-cs"/>
              </a:endParaRPr>
            </a:p>
          </p:txBody>
        </p:sp>
        <p:sp>
          <p:nvSpPr>
            <p:cNvPr id="153" name="角丸四角形 9"/>
            <p:cNvSpPr/>
            <p:nvPr>
              <p:custDataLst>
                <p:tags r:id="rId57"/>
              </p:custDataLst>
            </p:nvPr>
          </p:nvSpPr>
          <p:spPr bwMode="gray">
            <a:xfrm>
              <a:off x="4367713" y="3003798"/>
              <a:ext cx="108000" cy="216000"/>
            </a:xfrm>
            <a:prstGeom prst="rect">
              <a:avLst/>
            </a:prstGeom>
            <a:solidFill>
              <a:srgbClr val="DCDCDC"/>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endParaRPr kumimoji="1" lang="en-US" altLang="ja-JP" sz="1400" b="0" i="0" u="none" strike="noStrike" kern="1200" cap="none" spc="0" normalizeH="0" baseline="0" noProof="0" dirty="0">
                <a:ln>
                  <a:noFill/>
                </a:ln>
                <a:effectLst/>
                <a:uLnTx/>
                <a:uFillTx/>
                <a:ea typeface="+mn-ea"/>
                <a:cs typeface="+mn-cs"/>
              </a:endParaRPr>
            </a:p>
          </p:txBody>
        </p:sp>
        <p:sp>
          <p:nvSpPr>
            <p:cNvPr id="154" name="角丸四角形 9"/>
            <p:cNvSpPr/>
            <p:nvPr>
              <p:custDataLst>
                <p:tags r:id="rId58"/>
              </p:custDataLst>
            </p:nvPr>
          </p:nvSpPr>
          <p:spPr bwMode="gray">
            <a:xfrm>
              <a:off x="4475725" y="3003798"/>
              <a:ext cx="108000" cy="216000"/>
            </a:xfrm>
            <a:prstGeom prst="rect">
              <a:avLst/>
            </a:prstGeom>
            <a:solidFill>
              <a:srgbClr val="6D6E70"/>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endParaRPr kumimoji="1" lang="en-US" altLang="ja-JP" sz="1400" b="0" i="0" u="none" strike="noStrike" kern="1200" cap="none" spc="0" normalizeH="0" baseline="0" noProof="0" dirty="0">
                <a:ln>
                  <a:noFill/>
                </a:ln>
                <a:effectLst/>
                <a:uLnTx/>
                <a:uFillTx/>
                <a:ea typeface="+mn-ea"/>
                <a:cs typeface="+mn-cs"/>
              </a:endParaRPr>
            </a:p>
          </p:txBody>
        </p:sp>
        <p:sp>
          <p:nvSpPr>
            <p:cNvPr id="155" name="角丸四角形 9"/>
            <p:cNvSpPr/>
            <p:nvPr>
              <p:custDataLst>
                <p:tags r:id="rId59"/>
              </p:custDataLst>
            </p:nvPr>
          </p:nvSpPr>
          <p:spPr bwMode="gray">
            <a:xfrm>
              <a:off x="4943777" y="3003798"/>
              <a:ext cx="108000" cy="216000"/>
            </a:xfrm>
            <a:prstGeom prst="rect">
              <a:avLst/>
            </a:prstGeom>
            <a:solidFill>
              <a:srgbClr val="6D6E70"/>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endParaRPr kumimoji="1" lang="en-US" altLang="ja-JP" sz="1400" b="0" i="0" u="none" strike="noStrike" kern="1200" cap="none" spc="0" normalizeH="0" baseline="0" noProof="0" dirty="0">
                <a:ln>
                  <a:noFill/>
                </a:ln>
                <a:effectLst/>
                <a:uLnTx/>
                <a:uFillTx/>
                <a:ea typeface="+mn-ea"/>
                <a:cs typeface="+mn-cs"/>
              </a:endParaRPr>
            </a:p>
          </p:txBody>
        </p:sp>
        <p:sp>
          <p:nvSpPr>
            <p:cNvPr id="163" name="Rechteck 162"/>
            <p:cNvSpPr/>
            <p:nvPr>
              <p:custDataLst>
                <p:tags r:id="rId60"/>
              </p:custDataLst>
            </p:nvPr>
          </p:nvSpPr>
          <p:spPr bwMode="gray">
            <a:xfrm>
              <a:off x="3937478" y="2571750"/>
              <a:ext cx="72000" cy="1080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bIns="46800" rtlCol="0" anchor="ctr" anchorCtr="0"/>
            <a:lstStyle/>
            <a:p>
              <a:pPr marL="0" marR="0" lvl="0" indent="0" algn="ctr" defTabSz="914400" rtl="0" eaLnBrk="1" fontAlgn="auto" latinLnBrk="0" hangingPunct="1">
                <a:lnSpc>
                  <a:spcPct val="90000"/>
                </a:lnSpc>
                <a:buClrTx/>
                <a:buSzTx/>
                <a:buFontTx/>
                <a:buNone/>
                <a:tabLst/>
                <a:defRPr/>
              </a:pPr>
              <a:endParaRPr kumimoji="0" lang="en-US" sz="1200" b="0" i="0" u="none" strike="noStrike" kern="1200" cap="none" spc="0" normalizeH="0" baseline="0" noProof="0" dirty="0">
                <a:ln>
                  <a:noFill/>
                </a:ln>
                <a:solidFill>
                  <a:schemeClr val="tx1"/>
                </a:solidFill>
                <a:effectLst/>
                <a:uLnTx/>
                <a:uFillTx/>
                <a:ea typeface="+mn-ea"/>
                <a:cs typeface="+mn-cs"/>
              </a:endParaRPr>
            </a:p>
          </p:txBody>
        </p:sp>
        <p:cxnSp>
          <p:nvCxnSpPr>
            <p:cNvPr id="158" name="Gewinkelte Verbindung 157"/>
            <p:cNvCxnSpPr>
              <a:stCxn id="149" idx="1"/>
              <a:endCxn id="124" idx="2"/>
            </p:cNvCxnSpPr>
            <p:nvPr>
              <p:custDataLst>
                <p:tags r:id="rId61"/>
              </p:custDataLst>
            </p:nvPr>
          </p:nvCxnSpPr>
          <p:spPr bwMode="gray">
            <a:xfrm rot="10800000" flipH="1">
              <a:off x="4079705" y="2247690"/>
              <a:ext cx="108000" cy="864132"/>
            </a:xfrm>
            <a:prstGeom prst="bentConnector4">
              <a:avLst>
                <a:gd name="adj1" fmla="val -99954"/>
                <a:gd name="adj2" fmla="val 69476"/>
              </a:avLst>
            </a:prstGeom>
            <a:ln w="635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148" name="角丸四角形 9"/>
            <p:cNvSpPr/>
            <p:nvPr>
              <p:custDataLst>
                <p:tags r:id="rId62"/>
              </p:custDataLst>
            </p:nvPr>
          </p:nvSpPr>
          <p:spPr bwMode="gray">
            <a:xfrm>
              <a:off x="4079705" y="3003798"/>
              <a:ext cx="216000" cy="216000"/>
            </a:xfrm>
            <a:prstGeom prst="rect">
              <a:avLst/>
            </a:prstGeom>
            <a:solidFill>
              <a:schemeClr val="bg1"/>
            </a:solidFill>
            <a:ln w="6350" cap="flat" cmpd="sng" algn="ctr">
              <a:solidFill>
                <a:srgbClr val="DCDCDC"/>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endParaRPr kumimoji="1" lang="en-US" altLang="ja-JP" sz="1400" b="0" i="0" u="none" strike="noStrike" kern="1200" cap="none" spc="0" normalizeH="0" baseline="0" noProof="0" dirty="0">
                <a:ln>
                  <a:noFill/>
                </a:ln>
                <a:effectLst/>
                <a:uLnTx/>
                <a:uFillTx/>
                <a:ea typeface="+mn-ea"/>
                <a:cs typeface="+mn-cs"/>
              </a:endParaRPr>
            </a:p>
          </p:txBody>
        </p:sp>
        <p:sp>
          <p:nvSpPr>
            <p:cNvPr id="149" name="角丸四角形 9"/>
            <p:cNvSpPr/>
            <p:nvPr>
              <p:custDataLst>
                <p:tags r:id="rId63"/>
              </p:custDataLst>
            </p:nvPr>
          </p:nvSpPr>
          <p:spPr bwMode="gray">
            <a:xfrm>
              <a:off x="4079705" y="3003822"/>
              <a:ext cx="108000" cy="216000"/>
            </a:xfrm>
            <a:prstGeom prst="rect">
              <a:avLst/>
            </a:prstGeom>
            <a:solidFill>
              <a:srgbClr val="DCDCDC"/>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endParaRPr kumimoji="1" lang="en-US" altLang="ja-JP" sz="1400" b="0" i="0" u="none" strike="noStrike" kern="1200" cap="none" spc="0" normalizeH="0" baseline="0" noProof="0" dirty="0">
                <a:ln>
                  <a:noFill/>
                </a:ln>
                <a:effectLst/>
                <a:uLnTx/>
                <a:uFillTx/>
                <a:ea typeface="+mn-ea"/>
                <a:cs typeface="+mn-cs"/>
              </a:endParaRPr>
            </a:p>
          </p:txBody>
        </p:sp>
        <p:sp>
          <p:nvSpPr>
            <p:cNvPr id="164" name="Rechteck 163"/>
            <p:cNvSpPr/>
            <p:nvPr>
              <p:custDataLst>
                <p:tags r:id="rId64"/>
              </p:custDataLst>
            </p:nvPr>
          </p:nvSpPr>
          <p:spPr bwMode="gray">
            <a:xfrm>
              <a:off x="4729587" y="2559050"/>
              <a:ext cx="72000" cy="1080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bIns="46800" rtlCol="0" anchor="ctr" anchorCtr="0"/>
            <a:lstStyle/>
            <a:p>
              <a:pPr marL="0" marR="0" lvl="0" indent="0" algn="ctr" defTabSz="914400" rtl="0" eaLnBrk="1" fontAlgn="auto" latinLnBrk="0" hangingPunct="1">
                <a:lnSpc>
                  <a:spcPct val="90000"/>
                </a:lnSpc>
                <a:buClrTx/>
                <a:buSzTx/>
                <a:buFontTx/>
                <a:buNone/>
                <a:tabLst/>
                <a:defRPr/>
              </a:pPr>
              <a:endParaRPr kumimoji="0" lang="en-US" sz="1200" b="0" i="0" u="none" strike="noStrike" kern="1200" cap="none" spc="0" normalizeH="0" baseline="0" noProof="0" dirty="0">
                <a:ln>
                  <a:noFill/>
                </a:ln>
                <a:solidFill>
                  <a:schemeClr val="tx1"/>
                </a:solidFill>
                <a:effectLst/>
                <a:uLnTx/>
                <a:uFillTx/>
                <a:ea typeface="+mn-ea"/>
                <a:cs typeface="+mn-cs"/>
              </a:endParaRPr>
            </a:p>
          </p:txBody>
        </p:sp>
        <p:cxnSp>
          <p:nvCxnSpPr>
            <p:cNvPr id="167" name="Gewinkelte Verbindung 166"/>
            <p:cNvCxnSpPr/>
            <p:nvPr>
              <p:custDataLst>
                <p:tags r:id="rId65"/>
              </p:custDataLst>
            </p:nvPr>
          </p:nvCxnSpPr>
          <p:spPr bwMode="gray">
            <a:xfrm rot="5400000">
              <a:off x="4529737" y="2769763"/>
              <a:ext cx="468065" cy="32"/>
            </a:xfrm>
            <a:prstGeom prst="bentConnector3">
              <a:avLst>
                <a:gd name="adj1" fmla="val 50000"/>
              </a:avLst>
            </a:prstGeom>
            <a:ln w="635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133" name="角丸四角形 9"/>
            <p:cNvSpPr/>
            <p:nvPr>
              <p:custDataLst>
                <p:tags r:id="rId66"/>
              </p:custDataLst>
            </p:nvPr>
          </p:nvSpPr>
          <p:spPr bwMode="gray">
            <a:xfrm rot="10800000">
              <a:off x="4655769" y="2319745"/>
              <a:ext cx="216000" cy="216000"/>
            </a:xfrm>
            <a:prstGeom prst="rect">
              <a:avLst/>
            </a:prstGeom>
            <a:solidFill>
              <a:srgbClr val="6D6E70"/>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endParaRPr kumimoji="1" lang="en-US" altLang="ja-JP" sz="1400" b="0" i="0" u="none" strike="noStrike" kern="1200" cap="none" spc="0" normalizeH="0" baseline="0" noProof="0" dirty="0">
                <a:ln>
                  <a:noFill/>
                </a:ln>
                <a:effectLst/>
                <a:uLnTx/>
                <a:uFillTx/>
                <a:ea typeface="+mn-ea"/>
                <a:cs typeface="+mn-cs"/>
              </a:endParaRPr>
            </a:p>
          </p:txBody>
        </p:sp>
        <p:sp>
          <p:nvSpPr>
            <p:cNvPr id="151" name="角丸四角形 9"/>
            <p:cNvSpPr/>
            <p:nvPr>
              <p:custDataLst>
                <p:tags r:id="rId67"/>
              </p:custDataLst>
            </p:nvPr>
          </p:nvSpPr>
          <p:spPr bwMode="gray">
            <a:xfrm rot="10800000">
              <a:off x="4655769" y="3003821"/>
              <a:ext cx="216000" cy="216000"/>
            </a:xfrm>
            <a:prstGeom prst="rect">
              <a:avLst/>
            </a:prstGeom>
            <a:solidFill>
              <a:srgbClr val="6D6E70"/>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endParaRPr kumimoji="1" lang="en-US" altLang="ja-JP" sz="1400" b="0" i="0" u="none" strike="noStrike" kern="1200" cap="none" spc="0" normalizeH="0" baseline="0" noProof="0" dirty="0">
                <a:ln>
                  <a:noFill/>
                </a:ln>
                <a:effectLst/>
                <a:uLnTx/>
                <a:uFillTx/>
                <a:ea typeface="+mn-ea"/>
                <a:cs typeface="+mn-cs"/>
              </a:endParaRPr>
            </a:p>
          </p:txBody>
        </p:sp>
        <p:sp>
          <p:nvSpPr>
            <p:cNvPr id="185" name="Ellipse 76"/>
            <p:cNvSpPr/>
            <p:nvPr>
              <p:custDataLst>
                <p:tags r:id="rId68"/>
              </p:custDataLst>
            </p:nvPr>
          </p:nvSpPr>
          <p:spPr bwMode="gray">
            <a:xfrm>
              <a:off x="3902847" y="2441006"/>
              <a:ext cx="144000" cy="144000"/>
            </a:xfrm>
            <a:prstGeom prst="ellipse">
              <a:avLst/>
            </a:prstGeom>
            <a:solidFill>
              <a:srgbClr val="FF8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90000"/>
                </a:lnSpc>
                <a:buClrTx/>
                <a:buSzTx/>
                <a:buFontTx/>
                <a:buNone/>
                <a:tabLst/>
                <a:defRPr/>
              </a:pPr>
              <a:r>
                <a:rPr kumimoji="0" lang="en-US" sz="1000" b="0" i="0" u="none" strike="noStrike" kern="1200" cap="none" spc="0" normalizeH="0" baseline="0" noProof="0" dirty="0">
                  <a:ln>
                    <a:noFill/>
                  </a:ln>
                  <a:solidFill>
                    <a:schemeClr val="tx1"/>
                  </a:solidFill>
                  <a:effectLst/>
                  <a:uLnTx/>
                  <a:uFillTx/>
                  <a:ea typeface="+mn-ea"/>
                  <a:cs typeface="+mn-cs"/>
                </a:rPr>
                <a:t>1</a:t>
              </a:r>
            </a:p>
          </p:txBody>
        </p:sp>
        <p:sp>
          <p:nvSpPr>
            <p:cNvPr id="11" name="Ellipse 76">
              <a:extLst>
                <a:ext uri="{FF2B5EF4-FFF2-40B4-BE49-F238E27FC236}">
                  <a16:creationId xmlns:a16="http://schemas.microsoft.com/office/drawing/2014/main" id="{28C3301C-3CDA-B8FF-EEC1-FE3D40168D52}"/>
                </a:ext>
              </a:extLst>
            </p:cNvPr>
            <p:cNvSpPr/>
            <p:nvPr>
              <p:custDataLst>
                <p:tags r:id="rId69"/>
              </p:custDataLst>
            </p:nvPr>
          </p:nvSpPr>
          <p:spPr bwMode="gray">
            <a:xfrm>
              <a:off x="4406746" y="2070377"/>
              <a:ext cx="144000" cy="144000"/>
            </a:xfrm>
            <a:prstGeom prst="ellipse">
              <a:avLst/>
            </a:prstGeom>
            <a:solidFill>
              <a:srgbClr val="FF8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90000"/>
                </a:lnSpc>
                <a:buClrTx/>
                <a:buSzTx/>
                <a:buFontTx/>
                <a:buNone/>
                <a:tabLst/>
                <a:defRPr/>
              </a:pPr>
              <a:r>
                <a:rPr kumimoji="0" lang="en-US" sz="1000" b="0" i="0" u="none" strike="noStrike" kern="1200" cap="none" spc="0" normalizeH="0" baseline="0" noProof="0" dirty="0">
                  <a:ln>
                    <a:noFill/>
                  </a:ln>
                  <a:solidFill>
                    <a:schemeClr val="tx1"/>
                  </a:solidFill>
                  <a:effectLst/>
                  <a:uLnTx/>
                  <a:uFillTx/>
                  <a:ea typeface="+mn-ea"/>
                  <a:cs typeface="+mn-cs"/>
                </a:rPr>
                <a:t>2</a:t>
              </a:r>
            </a:p>
          </p:txBody>
        </p:sp>
        <p:sp>
          <p:nvSpPr>
            <p:cNvPr id="12" name="Ellipse 76">
              <a:extLst>
                <a:ext uri="{FF2B5EF4-FFF2-40B4-BE49-F238E27FC236}">
                  <a16:creationId xmlns:a16="http://schemas.microsoft.com/office/drawing/2014/main" id="{649DB1B4-FD40-6ED6-066F-9A33B03A29A5}"/>
                </a:ext>
              </a:extLst>
            </p:cNvPr>
            <p:cNvSpPr/>
            <p:nvPr>
              <p:custDataLst>
                <p:tags r:id="rId70"/>
              </p:custDataLst>
            </p:nvPr>
          </p:nvSpPr>
          <p:spPr bwMode="gray">
            <a:xfrm>
              <a:off x="4694640" y="2626359"/>
              <a:ext cx="144000" cy="144000"/>
            </a:xfrm>
            <a:prstGeom prst="ellipse">
              <a:avLst/>
            </a:prstGeom>
            <a:solidFill>
              <a:srgbClr val="FF8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90000"/>
                </a:lnSpc>
                <a:buClrTx/>
                <a:buSzTx/>
                <a:buFontTx/>
                <a:buNone/>
                <a:tabLst/>
                <a:defRPr/>
              </a:pPr>
              <a:r>
                <a:rPr kumimoji="0" lang="en-US" sz="1000" b="0" i="0" u="none" strike="noStrike" kern="1200" cap="none" spc="0" normalizeH="0" baseline="0" noProof="0" dirty="0">
                  <a:ln>
                    <a:noFill/>
                  </a:ln>
                  <a:solidFill>
                    <a:schemeClr val="tx1"/>
                  </a:solidFill>
                  <a:effectLst/>
                  <a:uLnTx/>
                  <a:uFillTx/>
                  <a:ea typeface="+mn-ea"/>
                  <a:cs typeface="+mn-cs"/>
                </a:rPr>
                <a:t>3</a:t>
              </a:r>
            </a:p>
          </p:txBody>
        </p:sp>
        <p:sp>
          <p:nvSpPr>
            <p:cNvPr id="13" name="Ellipse 76">
              <a:extLst>
                <a:ext uri="{FF2B5EF4-FFF2-40B4-BE49-F238E27FC236}">
                  <a16:creationId xmlns:a16="http://schemas.microsoft.com/office/drawing/2014/main" id="{A4C48AE0-B0E1-E2B6-7728-5DAC0E59DDC6}"/>
                </a:ext>
              </a:extLst>
            </p:cNvPr>
            <p:cNvSpPr/>
            <p:nvPr>
              <p:custDataLst>
                <p:tags r:id="rId71"/>
              </p:custDataLst>
            </p:nvPr>
          </p:nvSpPr>
          <p:spPr bwMode="gray">
            <a:xfrm>
              <a:off x="4166651" y="3185969"/>
              <a:ext cx="144000" cy="144000"/>
            </a:xfrm>
            <a:prstGeom prst="ellipse">
              <a:avLst/>
            </a:prstGeom>
            <a:solidFill>
              <a:srgbClr val="FF8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90000"/>
                </a:lnSpc>
                <a:buClrTx/>
                <a:buSzTx/>
                <a:buFontTx/>
                <a:buNone/>
                <a:tabLst/>
                <a:defRPr/>
              </a:pPr>
              <a:r>
                <a:rPr kumimoji="0" lang="en-US" sz="1000" b="0" i="0" u="none" strike="noStrike" kern="1200" cap="none" spc="0" normalizeH="0" baseline="0" noProof="0" dirty="0">
                  <a:ln>
                    <a:noFill/>
                  </a:ln>
                  <a:solidFill>
                    <a:schemeClr val="tx1"/>
                  </a:solidFill>
                  <a:effectLst/>
                  <a:uLnTx/>
                  <a:uFillTx/>
                  <a:ea typeface="+mn-ea"/>
                  <a:cs typeface="+mn-cs"/>
                </a:rPr>
                <a:t>4</a:t>
              </a:r>
            </a:p>
          </p:txBody>
        </p:sp>
      </p:grpSp>
      <p:sp>
        <p:nvSpPr>
          <p:cNvPr id="15" name="Ellipse 76">
            <a:extLst>
              <a:ext uri="{FF2B5EF4-FFF2-40B4-BE49-F238E27FC236}">
                <a16:creationId xmlns:a16="http://schemas.microsoft.com/office/drawing/2014/main" id="{B1FAF873-A3B7-E3C8-FFA7-2E47B1E0E6AE}"/>
              </a:ext>
            </a:extLst>
          </p:cNvPr>
          <p:cNvSpPr/>
          <p:nvPr>
            <p:custDataLst>
              <p:tags r:id="rId21"/>
            </p:custDataLst>
          </p:nvPr>
        </p:nvSpPr>
        <p:spPr bwMode="gray">
          <a:xfrm>
            <a:off x="3413671" y="3579678"/>
            <a:ext cx="144000" cy="144000"/>
          </a:xfrm>
          <a:prstGeom prst="ellipse">
            <a:avLst/>
          </a:prstGeom>
          <a:solidFill>
            <a:srgbClr val="FF8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90000"/>
              </a:lnSpc>
              <a:buClrTx/>
              <a:buSzTx/>
              <a:buFontTx/>
              <a:buNone/>
              <a:tabLst/>
              <a:defRPr/>
            </a:pPr>
            <a:r>
              <a:rPr kumimoji="0" lang="en-US" sz="1000" b="0" i="0" u="none" strike="noStrike" kern="1200" cap="none" spc="0" normalizeH="0" baseline="0" noProof="0" dirty="0">
                <a:ln>
                  <a:noFill/>
                </a:ln>
                <a:solidFill>
                  <a:schemeClr val="tx1"/>
                </a:solidFill>
                <a:effectLst/>
                <a:uLnTx/>
                <a:uFillTx/>
                <a:ea typeface="+mn-ea"/>
                <a:cs typeface="+mn-cs"/>
              </a:rPr>
              <a:t>1</a:t>
            </a:r>
          </a:p>
        </p:txBody>
      </p:sp>
      <p:sp>
        <p:nvSpPr>
          <p:cNvPr id="16" name="Textplatzhalter 2">
            <a:extLst>
              <a:ext uri="{FF2B5EF4-FFF2-40B4-BE49-F238E27FC236}">
                <a16:creationId xmlns:a16="http://schemas.microsoft.com/office/drawing/2014/main" id="{12645704-5ED8-5A7A-B04B-E61016422258}"/>
              </a:ext>
            </a:extLst>
          </p:cNvPr>
          <p:cNvSpPr txBox="1">
            <a:spLocks/>
          </p:cNvSpPr>
          <p:nvPr>
            <p:custDataLst>
              <p:tags r:id="rId22"/>
            </p:custDataLst>
          </p:nvPr>
        </p:nvSpPr>
        <p:spPr bwMode="gray">
          <a:xfrm>
            <a:off x="3622522" y="4169091"/>
            <a:ext cx="864000" cy="396276"/>
          </a:xfrm>
          <a:prstGeom prst="rect">
            <a:avLst/>
          </a:prstGeom>
          <a:noFill/>
          <a:ln>
            <a:noFill/>
          </a:ln>
        </p:spPr>
        <p:txBody>
          <a:bodyPr lIns="0" tIns="0" rIns="0" bIns="0" anchor="t" anchorCtr="0"/>
          <a:lstStyle>
            <a:lvl1pPr marL="269875" indent="-269875" algn="l" defTabSz="914400" rtl="0" eaLnBrk="1" latinLnBrk="0" hangingPunct="1">
              <a:lnSpc>
                <a:spcPct val="110000"/>
              </a:lnSpc>
              <a:spcBef>
                <a:spcPts val="300"/>
              </a:spcBef>
              <a:spcAft>
                <a:spcPts val="200"/>
              </a:spcAft>
              <a:buClr>
                <a:schemeClr val="accent2"/>
              </a:buClr>
              <a:buFont typeface="Wingdings" pitchFamily="2" charset="2"/>
              <a:buChar char=""/>
              <a:defRPr sz="2200" b="0" kern="1200">
                <a:solidFill>
                  <a:schemeClr val="tx1"/>
                </a:solidFill>
                <a:latin typeface="Fujitsu Sans"/>
                <a:ea typeface="+mn-ea"/>
                <a:cs typeface="Fujitsu Sans"/>
              </a:defRPr>
            </a:lvl1pPr>
            <a:lvl2pPr marL="539750" indent="-269875" algn="l" defTabSz="914400" rtl="0" eaLnBrk="1" latinLnBrk="0" hangingPunct="1">
              <a:lnSpc>
                <a:spcPct val="110000"/>
              </a:lnSpc>
              <a:spcBef>
                <a:spcPts val="300"/>
              </a:spcBef>
              <a:spcAft>
                <a:spcPts val="200"/>
              </a:spcAft>
              <a:buClr>
                <a:schemeClr val="tx2"/>
              </a:buClr>
              <a:buFont typeface="Wingdings" pitchFamily="2" charset="2"/>
              <a:buChar char=""/>
              <a:defRPr sz="1800" kern="1200">
                <a:solidFill>
                  <a:schemeClr val="tx1"/>
                </a:solidFill>
                <a:latin typeface="Fujitsu Sans"/>
                <a:ea typeface="+mn-ea"/>
                <a:cs typeface="Fujitsu Sans"/>
              </a:defRPr>
            </a:lvl2pPr>
            <a:lvl3pPr marL="714375" indent="-174625" algn="l" defTabSz="914400" rtl="0" eaLnBrk="1" latinLnBrk="0" hangingPunct="1">
              <a:lnSpc>
                <a:spcPct val="110000"/>
              </a:lnSpc>
              <a:spcBef>
                <a:spcPts val="300"/>
              </a:spcBef>
              <a:spcAft>
                <a:spcPts val="200"/>
              </a:spcAft>
              <a:buClr>
                <a:schemeClr val="tx2"/>
              </a:buClr>
              <a:buFont typeface="Arial" pitchFamily="34" charset="0"/>
              <a:buChar char="•"/>
              <a:tabLst/>
              <a:defRPr sz="1600" kern="1200">
                <a:solidFill>
                  <a:schemeClr val="tx1"/>
                </a:solidFill>
                <a:latin typeface="Fujitsu Sans"/>
                <a:ea typeface="+mn-ea"/>
                <a:cs typeface="Fujitsu Sans"/>
              </a:defRPr>
            </a:lvl3pPr>
            <a:lvl4pPr marL="896938" indent="-182563" algn="l" defTabSz="896938" rtl="0" eaLnBrk="1" latinLnBrk="0" hangingPunct="1">
              <a:lnSpc>
                <a:spcPct val="110000"/>
              </a:lnSpc>
              <a:spcBef>
                <a:spcPts val="300"/>
              </a:spcBef>
              <a:spcAft>
                <a:spcPts val="200"/>
              </a:spcAft>
              <a:buClr>
                <a:schemeClr val="tx2"/>
              </a:buClr>
              <a:buFont typeface="Arial" pitchFamily="34" charset="0"/>
              <a:buChar char="•"/>
              <a:defRPr sz="1400" kern="1200">
                <a:solidFill>
                  <a:schemeClr val="tx1"/>
                </a:solidFill>
                <a:latin typeface="Fujitsu Sans"/>
                <a:ea typeface="+mn-ea"/>
                <a:cs typeface="Fujitsu Sans"/>
              </a:defRPr>
            </a:lvl4pPr>
            <a:lvl5pPr marL="1079500" indent="-182563" algn="l" defTabSz="914400" rtl="0" eaLnBrk="1" latinLnBrk="0" hangingPunct="1">
              <a:lnSpc>
                <a:spcPct val="110000"/>
              </a:lnSpc>
              <a:spcBef>
                <a:spcPts val="300"/>
              </a:spcBef>
              <a:spcAft>
                <a:spcPts val="200"/>
              </a:spcAft>
              <a:buClr>
                <a:schemeClr val="tx2"/>
              </a:buClr>
              <a:buFont typeface="Arial" pitchFamily="34" charset="0"/>
              <a:buChar char="•"/>
              <a:defRPr sz="1200" kern="1200">
                <a:solidFill>
                  <a:schemeClr val="tx1"/>
                </a:solidFill>
                <a:latin typeface="Fujitsu Sans"/>
                <a:ea typeface="+mn-ea"/>
                <a:cs typeface="Fujitsu San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A30B1A"/>
              </a:buClr>
              <a:buSzTx/>
              <a:buFont typeface="Wingdings" pitchFamily="2" charset="2"/>
              <a:buNone/>
              <a:tabLst/>
              <a:defRPr/>
            </a:pPr>
            <a:r>
              <a:rPr kumimoji="0" lang="en-US" sz="1000" b="0" i="0" u="none" strike="noStrike" kern="1200" cap="none" spc="0" normalizeH="0" baseline="0" noProof="0" dirty="0">
                <a:ln>
                  <a:noFill/>
                </a:ln>
                <a:effectLst/>
                <a:uLnTx/>
                <a:uFillTx/>
                <a:latin typeface="+mn-lt"/>
                <a:ea typeface="+mn-ea"/>
              </a:rPr>
              <a:t>Add 8KB </a:t>
            </a:r>
            <a:br>
              <a:rPr kumimoji="0" lang="en-US" sz="1000" b="0" i="0" u="none" strike="noStrike" kern="1200" cap="none" spc="0" normalizeH="0" baseline="0" noProof="0" dirty="0">
                <a:ln>
                  <a:noFill/>
                </a:ln>
                <a:effectLst/>
                <a:uLnTx/>
                <a:uFillTx/>
                <a:latin typeface="+mn-lt"/>
                <a:ea typeface="+mn-ea"/>
              </a:rPr>
            </a:br>
            <a:r>
              <a:rPr kumimoji="0" lang="en-US" sz="1000" b="0" i="0" u="none" strike="noStrike" kern="1200" cap="none" spc="0" normalizeH="0" baseline="0" noProof="0" dirty="0">
                <a:ln>
                  <a:noFill/>
                </a:ln>
                <a:effectLst/>
                <a:uLnTx/>
                <a:uFillTx/>
                <a:latin typeface="+mn-lt"/>
                <a:ea typeface="+mn-ea"/>
              </a:rPr>
              <a:t>and make </a:t>
            </a:r>
            <a:br>
              <a:rPr kumimoji="0" lang="en-US" sz="1000" b="0" i="0" u="none" strike="noStrike" kern="1200" cap="none" spc="0" normalizeH="0" baseline="0" noProof="0" dirty="0">
                <a:ln>
                  <a:noFill/>
                </a:ln>
                <a:effectLst/>
                <a:uLnTx/>
                <a:uFillTx/>
                <a:latin typeface="+mn-lt"/>
                <a:ea typeface="+mn-ea"/>
              </a:rPr>
            </a:br>
            <a:r>
              <a:rPr kumimoji="0" lang="en-US" sz="1000" b="0" i="0" u="none" strike="noStrike" kern="1200" cap="none" spc="0" normalizeH="0" baseline="0" noProof="0" dirty="0">
                <a:ln>
                  <a:noFill/>
                </a:ln>
                <a:effectLst/>
                <a:uLnTx/>
                <a:uFillTx/>
                <a:latin typeface="+mn-lt"/>
                <a:ea typeface="+mn-ea"/>
              </a:rPr>
              <a:t>three pages</a:t>
            </a:r>
          </a:p>
        </p:txBody>
      </p:sp>
      <p:sp>
        <p:nvSpPr>
          <p:cNvPr id="17" name="Ellipse 76">
            <a:extLst>
              <a:ext uri="{FF2B5EF4-FFF2-40B4-BE49-F238E27FC236}">
                <a16:creationId xmlns:a16="http://schemas.microsoft.com/office/drawing/2014/main" id="{05E4DF87-E4F5-9678-DFC9-A23868A2389C}"/>
              </a:ext>
            </a:extLst>
          </p:cNvPr>
          <p:cNvSpPr/>
          <p:nvPr>
            <p:custDataLst>
              <p:tags r:id="rId23"/>
            </p:custDataLst>
          </p:nvPr>
        </p:nvSpPr>
        <p:spPr bwMode="gray">
          <a:xfrm>
            <a:off x="3413671" y="4169091"/>
            <a:ext cx="144000" cy="144000"/>
          </a:xfrm>
          <a:prstGeom prst="ellipse">
            <a:avLst/>
          </a:prstGeom>
          <a:solidFill>
            <a:srgbClr val="FF8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90000"/>
              </a:lnSpc>
              <a:buClrTx/>
              <a:buSzTx/>
              <a:buFontTx/>
              <a:buNone/>
              <a:tabLst/>
              <a:defRPr/>
            </a:pPr>
            <a:r>
              <a:rPr kumimoji="0" lang="en-US" sz="1000" b="0" i="0" u="none" strike="noStrike" kern="1200" cap="none" spc="0" normalizeH="0" baseline="0" noProof="0" dirty="0">
                <a:ln>
                  <a:noFill/>
                </a:ln>
                <a:solidFill>
                  <a:schemeClr val="tx1"/>
                </a:solidFill>
                <a:effectLst/>
                <a:uLnTx/>
                <a:uFillTx/>
                <a:ea typeface="+mn-ea"/>
                <a:cs typeface="+mn-cs"/>
              </a:rPr>
              <a:t>2</a:t>
            </a:r>
          </a:p>
        </p:txBody>
      </p:sp>
      <p:sp>
        <p:nvSpPr>
          <p:cNvPr id="18" name="Textplatzhalter 2">
            <a:extLst>
              <a:ext uri="{FF2B5EF4-FFF2-40B4-BE49-F238E27FC236}">
                <a16:creationId xmlns:a16="http://schemas.microsoft.com/office/drawing/2014/main" id="{B8AFFEE1-B8EE-B498-3FE9-5E0F87C92818}"/>
              </a:ext>
            </a:extLst>
          </p:cNvPr>
          <p:cNvSpPr txBox="1">
            <a:spLocks/>
          </p:cNvSpPr>
          <p:nvPr>
            <p:custDataLst>
              <p:tags r:id="rId24"/>
            </p:custDataLst>
          </p:nvPr>
        </p:nvSpPr>
        <p:spPr bwMode="gray">
          <a:xfrm>
            <a:off x="4853671" y="3579678"/>
            <a:ext cx="864000" cy="396276"/>
          </a:xfrm>
          <a:prstGeom prst="rect">
            <a:avLst/>
          </a:prstGeom>
          <a:noFill/>
          <a:ln>
            <a:noFill/>
          </a:ln>
        </p:spPr>
        <p:txBody>
          <a:bodyPr lIns="0" tIns="0" rIns="0" bIns="0" anchor="t" anchorCtr="0"/>
          <a:lstStyle>
            <a:lvl1pPr marL="269875" indent="-269875" algn="l" defTabSz="914400" rtl="0" eaLnBrk="1" latinLnBrk="0" hangingPunct="1">
              <a:lnSpc>
                <a:spcPct val="110000"/>
              </a:lnSpc>
              <a:spcBef>
                <a:spcPts val="300"/>
              </a:spcBef>
              <a:spcAft>
                <a:spcPts val="200"/>
              </a:spcAft>
              <a:buClr>
                <a:schemeClr val="accent2"/>
              </a:buClr>
              <a:buFont typeface="Wingdings" pitchFamily="2" charset="2"/>
              <a:buChar char=""/>
              <a:defRPr sz="2200" b="0" kern="1200">
                <a:solidFill>
                  <a:schemeClr val="tx1"/>
                </a:solidFill>
                <a:latin typeface="Fujitsu Sans"/>
                <a:ea typeface="+mn-ea"/>
                <a:cs typeface="Fujitsu Sans"/>
              </a:defRPr>
            </a:lvl1pPr>
            <a:lvl2pPr marL="539750" indent="-269875" algn="l" defTabSz="914400" rtl="0" eaLnBrk="1" latinLnBrk="0" hangingPunct="1">
              <a:lnSpc>
                <a:spcPct val="110000"/>
              </a:lnSpc>
              <a:spcBef>
                <a:spcPts val="300"/>
              </a:spcBef>
              <a:spcAft>
                <a:spcPts val="200"/>
              </a:spcAft>
              <a:buClr>
                <a:schemeClr val="tx2"/>
              </a:buClr>
              <a:buFont typeface="Wingdings" pitchFamily="2" charset="2"/>
              <a:buChar char=""/>
              <a:defRPr sz="1800" kern="1200">
                <a:solidFill>
                  <a:schemeClr val="tx1"/>
                </a:solidFill>
                <a:latin typeface="Fujitsu Sans"/>
                <a:ea typeface="+mn-ea"/>
                <a:cs typeface="Fujitsu Sans"/>
              </a:defRPr>
            </a:lvl2pPr>
            <a:lvl3pPr marL="714375" indent="-174625" algn="l" defTabSz="914400" rtl="0" eaLnBrk="1" latinLnBrk="0" hangingPunct="1">
              <a:lnSpc>
                <a:spcPct val="110000"/>
              </a:lnSpc>
              <a:spcBef>
                <a:spcPts val="300"/>
              </a:spcBef>
              <a:spcAft>
                <a:spcPts val="200"/>
              </a:spcAft>
              <a:buClr>
                <a:schemeClr val="tx2"/>
              </a:buClr>
              <a:buFont typeface="Arial" pitchFamily="34" charset="0"/>
              <a:buChar char="•"/>
              <a:tabLst/>
              <a:defRPr sz="1600" kern="1200">
                <a:solidFill>
                  <a:schemeClr val="tx1"/>
                </a:solidFill>
                <a:latin typeface="Fujitsu Sans"/>
                <a:ea typeface="+mn-ea"/>
                <a:cs typeface="Fujitsu Sans"/>
              </a:defRPr>
            </a:lvl3pPr>
            <a:lvl4pPr marL="896938" indent="-182563" algn="l" defTabSz="896938" rtl="0" eaLnBrk="1" latinLnBrk="0" hangingPunct="1">
              <a:lnSpc>
                <a:spcPct val="110000"/>
              </a:lnSpc>
              <a:spcBef>
                <a:spcPts val="300"/>
              </a:spcBef>
              <a:spcAft>
                <a:spcPts val="200"/>
              </a:spcAft>
              <a:buClr>
                <a:schemeClr val="tx2"/>
              </a:buClr>
              <a:buFont typeface="Arial" pitchFamily="34" charset="0"/>
              <a:buChar char="•"/>
              <a:defRPr sz="1400" kern="1200">
                <a:solidFill>
                  <a:schemeClr val="tx1"/>
                </a:solidFill>
                <a:latin typeface="Fujitsu Sans"/>
                <a:ea typeface="+mn-ea"/>
                <a:cs typeface="Fujitsu Sans"/>
              </a:defRPr>
            </a:lvl4pPr>
            <a:lvl5pPr marL="1079500" indent="-182563" algn="l" defTabSz="914400" rtl="0" eaLnBrk="1" latinLnBrk="0" hangingPunct="1">
              <a:lnSpc>
                <a:spcPct val="110000"/>
              </a:lnSpc>
              <a:spcBef>
                <a:spcPts val="300"/>
              </a:spcBef>
              <a:spcAft>
                <a:spcPts val="200"/>
              </a:spcAft>
              <a:buClr>
                <a:schemeClr val="tx2"/>
              </a:buClr>
              <a:buFont typeface="Arial" pitchFamily="34" charset="0"/>
              <a:buChar char="•"/>
              <a:defRPr sz="1200" kern="1200">
                <a:solidFill>
                  <a:schemeClr val="tx1"/>
                </a:solidFill>
                <a:latin typeface="Fujitsu Sans"/>
                <a:ea typeface="+mn-ea"/>
                <a:cs typeface="Fujitsu San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A30B1A"/>
              </a:buClr>
              <a:buSzTx/>
              <a:buFont typeface="Wingdings" pitchFamily="2" charset="2"/>
              <a:buNone/>
              <a:tabLst/>
              <a:defRPr/>
            </a:pPr>
            <a:r>
              <a:rPr kumimoji="0" lang="en-US" sz="1000" b="0" i="0" u="none" strike="noStrike" kern="1200" cap="none" spc="0" normalizeH="0" baseline="0" noProof="0" dirty="0">
                <a:ln>
                  <a:noFill/>
                </a:ln>
                <a:effectLst/>
                <a:uLnTx/>
                <a:uFillTx/>
                <a:latin typeface="+mn-lt"/>
                <a:ea typeface="+mn-ea"/>
              </a:rPr>
              <a:t>Write to the </a:t>
            </a:r>
            <a:br>
              <a:rPr kumimoji="0" lang="en-US" sz="1000" b="0" i="0" u="none" strike="noStrike" kern="1200" cap="none" spc="0" normalizeH="0" baseline="0" noProof="0" dirty="0">
                <a:ln>
                  <a:noFill/>
                </a:ln>
                <a:effectLst/>
                <a:uLnTx/>
                <a:uFillTx/>
                <a:latin typeface="+mn-lt"/>
                <a:ea typeface="+mn-ea"/>
              </a:rPr>
            </a:br>
            <a:r>
              <a:rPr kumimoji="0" lang="en-US" sz="1000" b="0" i="0" u="none" strike="noStrike" kern="1200" cap="none" spc="0" normalizeH="0" baseline="0" noProof="0" dirty="0">
                <a:ln>
                  <a:noFill/>
                </a:ln>
                <a:effectLst/>
                <a:uLnTx/>
                <a:uFillTx/>
                <a:latin typeface="+mn-lt"/>
                <a:ea typeface="+mn-ea"/>
              </a:rPr>
              <a:t>new page</a:t>
            </a:r>
          </a:p>
        </p:txBody>
      </p:sp>
      <p:sp>
        <p:nvSpPr>
          <p:cNvPr id="19" name="Ellipse 76">
            <a:extLst>
              <a:ext uri="{FF2B5EF4-FFF2-40B4-BE49-F238E27FC236}">
                <a16:creationId xmlns:a16="http://schemas.microsoft.com/office/drawing/2014/main" id="{6E8E4A24-679A-2DEA-6E3C-A441C6A17A3F}"/>
              </a:ext>
            </a:extLst>
          </p:cNvPr>
          <p:cNvSpPr/>
          <p:nvPr>
            <p:custDataLst>
              <p:tags r:id="rId25"/>
            </p:custDataLst>
          </p:nvPr>
        </p:nvSpPr>
        <p:spPr bwMode="gray">
          <a:xfrm>
            <a:off x="4644820" y="3579678"/>
            <a:ext cx="144000" cy="144000"/>
          </a:xfrm>
          <a:prstGeom prst="ellipse">
            <a:avLst/>
          </a:prstGeom>
          <a:solidFill>
            <a:srgbClr val="FF8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90000"/>
              </a:lnSpc>
              <a:buClrTx/>
              <a:buSzTx/>
              <a:buFontTx/>
              <a:buNone/>
              <a:tabLst/>
              <a:defRPr/>
            </a:pPr>
            <a:r>
              <a:rPr kumimoji="0" lang="en-US" sz="1000" b="0" i="0" u="none" strike="noStrike" kern="1200" cap="none" spc="0" normalizeH="0" baseline="0" noProof="0" dirty="0">
                <a:ln>
                  <a:noFill/>
                </a:ln>
                <a:solidFill>
                  <a:schemeClr val="tx1"/>
                </a:solidFill>
                <a:effectLst/>
                <a:uLnTx/>
                <a:uFillTx/>
                <a:ea typeface="+mn-ea"/>
                <a:cs typeface="+mn-cs"/>
              </a:rPr>
              <a:t>3</a:t>
            </a:r>
          </a:p>
        </p:txBody>
      </p:sp>
      <p:sp>
        <p:nvSpPr>
          <p:cNvPr id="20" name="Textplatzhalter 2">
            <a:extLst>
              <a:ext uri="{FF2B5EF4-FFF2-40B4-BE49-F238E27FC236}">
                <a16:creationId xmlns:a16="http://schemas.microsoft.com/office/drawing/2014/main" id="{83E35850-7FA7-1BB4-C228-EF5E8F850C56}"/>
              </a:ext>
            </a:extLst>
          </p:cNvPr>
          <p:cNvSpPr txBox="1">
            <a:spLocks/>
          </p:cNvSpPr>
          <p:nvPr>
            <p:custDataLst>
              <p:tags r:id="rId26"/>
            </p:custDataLst>
          </p:nvPr>
        </p:nvSpPr>
        <p:spPr bwMode="gray">
          <a:xfrm>
            <a:off x="4853671" y="4169091"/>
            <a:ext cx="864000" cy="396276"/>
          </a:xfrm>
          <a:prstGeom prst="rect">
            <a:avLst/>
          </a:prstGeom>
          <a:noFill/>
          <a:ln>
            <a:noFill/>
          </a:ln>
        </p:spPr>
        <p:txBody>
          <a:bodyPr lIns="0" tIns="0" rIns="0" bIns="0" anchor="t" anchorCtr="0"/>
          <a:lstStyle>
            <a:lvl1pPr marL="269875" indent="-269875" algn="l" defTabSz="914400" rtl="0" eaLnBrk="1" latinLnBrk="0" hangingPunct="1">
              <a:lnSpc>
                <a:spcPct val="110000"/>
              </a:lnSpc>
              <a:spcBef>
                <a:spcPts val="300"/>
              </a:spcBef>
              <a:spcAft>
                <a:spcPts val="200"/>
              </a:spcAft>
              <a:buClr>
                <a:schemeClr val="accent2"/>
              </a:buClr>
              <a:buFont typeface="Wingdings" pitchFamily="2" charset="2"/>
              <a:buChar char=""/>
              <a:defRPr sz="2200" b="0" kern="1200">
                <a:solidFill>
                  <a:schemeClr val="tx1"/>
                </a:solidFill>
                <a:latin typeface="Fujitsu Sans"/>
                <a:ea typeface="+mn-ea"/>
                <a:cs typeface="Fujitsu Sans"/>
              </a:defRPr>
            </a:lvl1pPr>
            <a:lvl2pPr marL="539750" indent="-269875" algn="l" defTabSz="914400" rtl="0" eaLnBrk="1" latinLnBrk="0" hangingPunct="1">
              <a:lnSpc>
                <a:spcPct val="110000"/>
              </a:lnSpc>
              <a:spcBef>
                <a:spcPts val="300"/>
              </a:spcBef>
              <a:spcAft>
                <a:spcPts val="200"/>
              </a:spcAft>
              <a:buClr>
                <a:schemeClr val="tx2"/>
              </a:buClr>
              <a:buFont typeface="Wingdings" pitchFamily="2" charset="2"/>
              <a:buChar char=""/>
              <a:defRPr sz="1800" kern="1200">
                <a:solidFill>
                  <a:schemeClr val="tx1"/>
                </a:solidFill>
                <a:latin typeface="Fujitsu Sans"/>
                <a:ea typeface="+mn-ea"/>
                <a:cs typeface="Fujitsu Sans"/>
              </a:defRPr>
            </a:lvl2pPr>
            <a:lvl3pPr marL="714375" indent="-174625" algn="l" defTabSz="914400" rtl="0" eaLnBrk="1" latinLnBrk="0" hangingPunct="1">
              <a:lnSpc>
                <a:spcPct val="110000"/>
              </a:lnSpc>
              <a:spcBef>
                <a:spcPts val="300"/>
              </a:spcBef>
              <a:spcAft>
                <a:spcPts val="200"/>
              </a:spcAft>
              <a:buClr>
                <a:schemeClr val="tx2"/>
              </a:buClr>
              <a:buFont typeface="Arial" pitchFamily="34" charset="0"/>
              <a:buChar char="•"/>
              <a:tabLst/>
              <a:defRPr sz="1600" kern="1200">
                <a:solidFill>
                  <a:schemeClr val="tx1"/>
                </a:solidFill>
                <a:latin typeface="Fujitsu Sans"/>
                <a:ea typeface="+mn-ea"/>
                <a:cs typeface="Fujitsu Sans"/>
              </a:defRPr>
            </a:lvl3pPr>
            <a:lvl4pPr marL="896938" indent="-182563" algn="l" defTabSz="896938" rtl="0" eaLnBrk="1" latinLnBrk="0" hangingPunct="1">
              <a:lnSpc>
                <a:spcPct val="110000"/>
              </a:lnSpc>
              <a:spcBef>
                <a:spcPts val="300"/>
              </a:spcBef>
              <a:spcAft>
                <a:spcPts val="200"/>
              </a:spcAft>
              <a:buClr>
                <a:schemeClr val="tx2"/>
              </a:buClr>
              <a:buFont typeface="Arial" pitchFamily="34" charset="0"/>
              <a:buChar char="•"/>
              <a:defRPr sz="1400" kern="1200">
                <a:solidFill>
                  <a:schemeClr val="tx1"/>
                </a:solidFill>
                <a:latin typeface="Fujitsu Sans"/>
                <a:ea typeface="+mn-ea"/>
                <a:cs typeface="Fujitsu Sans"/>
              </a:defRPr>
            </a:lvl4pPr>
            <a:lvl5pPr marL="1079500" indent="-182563" algn="l" defTabSz="914400" rtl="0" eaLnBrk="1" latinLnBrk="0" hangingPunct="1">
              <a:lnSpc>
                <a:spcPct val="110000"/>
              </a:lnSpc>
              <a:spcBef>
                <a:spcPts val="300"/>
              </a:spcBef>
              <a:spcAft>
                <a:spcPts val="200"/>
              </a:spcAft>
              <a:buClr>
                <a:schemeClr val="tx2"/>
              </a:buClr>
              <a:buFont typeface="Arial" pitchFamily="34" charset="0"/>
              <a:buChar char="•"/>
              <a:defRPr sz="1200" kern="1200">
                <a:solidFill>
                  <a:schemeClr val="tx1"/>
                </a:solidFill>
                <a:latin typeface="Fujitsu Sans"/>
                <a:ea typeface="+mn-ea"/>
                <a:cs typeface="Fujitsu San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A30B1A"/>
              </a:buClr>
              <a:buSzTx/>
              <a:buFont typeface="Wingdings" pitchFamily="2" charset="2"/>
              <a:buNone/>
              <a:tabLst/>
              <a:defRPr/>
            </a:pPr>
            <a:r>
              <a:rPr kumimoji="0" lang="en-US" sz="1000" b="0" i="0" u="none" strike="noStrike" kern="1200" cap="none" spc="0" normalizeH="0" baseline="0" noProof="0" dirty="0">
                <a:ln>
                  <a:noFill/>
                </a:ln>
                <a:effectLst/>
                <a:uLnTx/>
                <a:uFillTx/>
                <a:latin typeface="+mn-lt"/>
                <a:ea typeface="+mn-ea"/>
              </a:rPr>
              <a:t>Change </a:t>
            </a:r>
            <a:br>
              <a:rPr kumimoji="0" lang="en-US" sz="1000" b="0" i="0" u="none" strike="noStrike" kern="1200" cap="none" spc="0" normalizeH="0" baseline="0" noProof="0" dirty="0">
                <a:ln>
                  <a:noFill/>
                </a:ln>
                <a:effectLst/>
                <a:uLnTx/>
                <a:uFillTx/>
                <a:latin typeface="+mn-lt"/>
                <a:ea typeface="+mn-ea"/>
              </a:rPr>
            </a:br>
            <a:r>
              <a:rPr kumimoji="0" lang="en-US" sz="1000" b="0" i="0" u="none" strike="noStrike" kern="1200" cap="none" spc="0" normalizeH="0" baseline="0" noProof="0" dirty="0">
                <a:ln>
                  <a:noFill/>
                </a:ln>
                <a:effectLst/>
                <a:uLnTx/>
                <a:uFillTx/>
                <a:latin typeface="+mn-lt"/>
                <a:ea typeface="+mn-ea"/>
              </a:rPr>
              <a:t>old data to invalid data</a:t>
            </a:r>
          </a:p>
        </p:txBody>
      </p:sp>
      <p:sp>
        <p:nvSpPr>
          <p:cNvPr id="21" name="Ellipse 76">
            <a:extLst>
              <a:ext uri="{FF2B5EF4-FFF2-40B4-BE49-F238E27FC236}">
                <a16:creationId xmlns:a16="http://schemas.microsoft.com/office/drawing/2014/main" id="{449E57AB-9368-6054-ABF2-9F90FFCF25F2}"/>
              </a:ext>
            </a:extLst>
          </p:cNvPr>
          <p:cNvSpPr/>
          <p:nvPr>
            <p:custDataLst>
              <p:tags r:id="rId27"/>
            </p:custDataLst>
          </p:nvPr>
        </p:nvSpPr>
        <p:spPr bwMode="gray">
          <a:xfrm>
            <a:off x="4644820" y="4169091"/>
            <a:ext cx="144000" cy="144000"/>
          </a:xfrm>
          <a:prstGeom prst="ellipse">
            <a:avLst/>
          </a:prstGeom>
          <a:solidFill>
            <a:srgbClr val="FF8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90000"/>
              </a:lnSpc>
              <a:buClrTx/>
              <a:buSzTx/>
              <a:buFontTx/>
              <a:buNone/>
              <a:tabLst/>
              <a:defRPr/>
            </a:pPr>
            <a:r>
              <a:rPr kumimoji="0" lang="en-US" sz="1000" b="0" i="0" u="none" strike="noStrike" kern="1200" cap="none" spc="0" normalizeH="0" baseline="0" noProof="0" dirty="0">
                <a:ln>
                  <a:noFill/>
                </a:ln>
                <a:solidFill>
                  <a:schemeClr val="tx1"/>
                </a:solidFill>
                <a:effectLst/>
                <a:uLnTx/>
                <a:uFillTx/>
                <a:ea typeface="+mn-ea"/>
                <a:cs typeface="+mn-cs"/>
              </a:rPr>
              <a:t>4</a:t>
            </a:r>
          </a:p>
        </p:txBody>
      </p:sp>
      <p:sp>
        <p:nvSpPr>
          <p:cNvPr id="22" name="Textplatzhalter 2">
            <a:extLst>
              <a:ext uri="{FF2B5EF4-FFF2-40B4-BE49-F238E27FC236}">
                <a16:creationId xmlns:a16="http://schemas.microsoft.com/office/drawing/2014/main" id="{74EB50F7-70A1-3B47-79E2-254E5710C201}"/>
              </a:ext>
            </a:extLst>
          </p:cNvPr>
          <p:cNvSpPr txBox="1">
            <a:spLocks/>
          </p:cNvSpPr>
          <p:nvPr>
            <p:custDataLst>
              <p:tags r:id="rId28"/>
            </p:custDataLst>
          </p:nvPr>
        </p:nvSpPr>
        <p:spPr bwMode="gray">
          <a:xfrm>
            <a:off x="6611906" y="3579678"/>
            <a:ext cx="2100281" cy="396276"/>
          </a:xfrm>
          <a:prstGeom prst="rect">
            <a:avLst/>
          </a:prstGeom>
          <a:noFill/>
          <a:ln>
            <a:noFill/>
          </a:ln>
        </p:spPr>
        <p:txBody>
          <a:bodyPr lIns="0" tIns="0" rIns="0" bIns="0" anchor="t" anchorCtr="0"/>
          <a:lstStyle>
            <a:lvl1pPr marL="269875" indent="-269875" algn="l" defTabSz="914400" rtl="0" eaLnBrk="1" latinLnBrk="0" hangingPunct="1">
              <a:lnSpc>
                <a:spcPct val="110000"/>
              </a:lnSpc>
              <a:spcBef>
                <a:spcPts val="300"/>
              </a:spcBef>
              <a:spcAft>
                <a:spcPts val="200"/>
              </a:spcAft>
              <a:buClr>
                <a:schemeClr val="accent2"/>
              </a:buClr>
              <a:buFont typeface="Wingdings" pitchFamily="2" charset="2"/>
              <a:buChar char=""/>
              <a:defRPr sz="2200" b="0" kern="1200">
                <a:solidFill>
                  <a:schemeClr val="tx1"/>
                </a:solidFill>
                <a:latin typeface="Fujitsu Sans"/>
                <a:ea typeface="+mn-ea"/>
                <a:cs typeface="Fujitsu Sans"/>
              </a:defRPr>
            </a:lvl1pPr>
            <a:lvl2pPr marL="539750" indent="-269875" algn="l" defTabSz="914400" rtl="0" eaLnBrk="1" latinLnBrk="0" hangingPunct="1">
              <a:lnSpc>
                <a:spcPct val="110000"/>
              </a:lnSpc>
              <a:spcBef>
                <a:spcPts val="300"/>
              </a:spcBef>
              <a:spcAft>
                <a:spcPts val="200"/>
              </a:spcAft>
              <a:buClr>
                <a:schemeClr val="tx2"/>
              </a:buClr>
              <a:buFont typeface="Wingdings" pitchFamily="2" charset="2"/>
              <a:buChar char=""/>
              <a:defRPr sz="1800" kern="1200">
                <a:solidFill>
                  <a:schemeClr val="tx1"/>
                </a:solidFill>
                <a:latin typeface="Fujitsu Sans"/>
                <a:ea typeface="+mn-ea"/>
                <a:cs typeface="Fujitsu Sans"/>
              </a:defRPr>
            </a:lvl2pPr>
            <a:lvl3pPr marL="714375" indent="-174625" algn="l" defTabSz="914400" rtl="0" eaLnBrk="1" latinLnBrk="0" hangingPunct="1">
              <a:lnSpc>
                <a:spcPct val="110000"/>
              </a:lnSpc>
              <a:spcBef>
                <a:spcPts val="300"/>
              </a:spcBef>
              <a:spcAft>
                <a:spcPts val="200"/>
              </a:spcAft>
              <a:buClr>
                <a:schemeClr val="tx2"/>
              </a:buClr>
              <a:buFont typeface="Arial" pitchFamily="34" charset="0"/>
              <a:buChar char="•"/>
              <a:tabLst/>
              <a:defRPr sz="1600" kern="1200">
                <a:solidFill>
                  <a:schemeClr val="tx1"/>
                </a:solidFill>
                <a:latin typeface="Fujitsu Sans"/>
                <a:ea typeface="+mn-ea"/>
                <a:cs typeface="Fujitsu Sans"/>
              </a:defRPr>
            </a:lvl3pPr>
            <a:lvl4pPr marL="896938" indent="-182563" algn="l" defTabSz="896938" rtl="0" eaLnBrk="1" latinLnBrk="0" hangingPunct="1">
              <a:lnSpc>
                <a:spcPct val="110000"/>
              </a:lnSpc>
              <a:spcBef>
                <a:spcPts val="300"/>
              </a:spcBef>
              <a:spcAft>
                <a:spcPts val="200"/>
              </a:spcAft>
              <a:buClr>
                <a:schemeClr val="tx2"/>
              </a:buClr>
              <a:buFont typeface="Arial" pitchFamily="34" charset="0"/>
              <a:buChar char="•"/>
              <a:defRPr sz="1400" kern="1200">
                <a:solidFill>
                  <a:schemeClr val="tx1"/>
                </a:solidFill>
                <a:latin typeface="Fujitsu Sans"/>
                <a:ea typeface="+mn-ea"/>
                <a:cs typeface="Fujitsu Sans"/>
              </a:defRPr>
            </a:lvl4pPr>
            <a:lvl5pPr marL="1079500" indent="-182563" algn="l" defTabSz="914400" rtl="0" eaLnBrk="1" latinLnBrk="0" hangingPunct="1">
              <a:lnSpc>
                <a:spcPct val="110000"/>
              </a:lnSpc>
              <a:spcBef>
                <a:spcPts val="300"/>
              </a:spcBef>
              <a:spcAft>
                <a:spcPts val="200"/>
              </a:spcAft>
              <a:buClr>
                <a:schemeClr val="tx2"/>
              </a:buClr>
              <a:buFont typeface="Arial" pitchFamily="34" charset="0"/>
              <a:buChar char="•"/>
              <a:defRPr sz="1200" kern="1200">
                <a:solidFill>
                  <a:schemeClr val="tx1"/>
                </a:solidFill>
                <a:latin typeface="Fujitsu Sans"/>
                <a:ea typeface="+mn-ea"/>
                <a:cs typeface="Fujitsu San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A30B1A"/>
              </a:buClr>
              <a:buSzTx/>
              <a:buFont typeface="Wingdings" pitchFamily="2" charset="2"/>
              <a:buNone/>
              <a:tabLst/>
              <a:defRPr/>
            </a:pPr>
            <a:r>
              <a:rPr kumimoji="0" lang="en-US" sz="1000" b="0" i="0" u="none" strike="noStrike" kern="1200" cap="none" spc="0" normalizeH="0" baseline="0" noProof="0" dirty="0">
                <a:ln>
                  <a:noFill/>
                </a:ln>
                <a:effectLst/>
                <a:uLnTx/>
                <a:uFillTx/>
                <a:latin typeface="+mn-lt"/>
                <a:ea typeface="+mn-ea"/>
              </a:rPr>
              <a:t>Split 8KB in two pages &amp; write</a:t>
            </a:r>
          </a:p>
        </p:txBody>
      </p:sp>
      <p:sp>
        <p:nvSpPr>
          <p:cNvPr id="23" name="Ellipse 76">
            <a:extLst>
              <a:ext uri="{FF2B5EF4-FFF2-40B4-BE49-F238E27FC236}">
                <a16:creationId xmlns:a16="http://schemas.microsoft.com/office/drawing/2014/main" id="{E8F08345-B0B0-05BE-0E62-B05E98A27D47}"/>
              </a:ext>
            </a:extLst>
          </p:cNvPr>
          <p:cNvSpPr/>
          <p:nvPr>
            <p:custDataLst>
              <p:tags r:id="rId29"/>
            </p:custDataLst>
          </p:nvPr>
        </p:nvSpPr>
        <p:spPr bwMode="gray">
          <a:xfrm>
            <a:off x="6403056" y="3579678"/>
            <a:ext cx="144000" cy="144000"/>
          </a:xfrm>
          <a:prstGeom prst="ellipse">
            <a:avLst/>
          </a:prstGeom>
          <a:solidFill>
            <a:srgbClr val="FF8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90000"/>
              </a:lnSpc>
              <a:buClrTx/>
              <a:buSzTx/>
              <a:buFontTx/>
              <a:buNone/>
              <a:tabLst/>
              <a:defRPr/>
            </a:pPr>
            <a:r>
              <a:rPr kumimoji="0" lang="en-US" sz="1000" b="0" i="0" u="none" strike="noStrike" kern="1200" cap="none" spc="0" normalizeH="0" baseline="0" noProof="0" dirty="0">
                <a:ln>
                  <a:noFill/>
                </a:ln>
                <a:solidFill>
                  <a:schemeClr val="tx1"/>
                </a:solidFill>
                <a:effectLst/>
                <a:uLnTx/>
                <a:uFillTx/>
                <a:ea typeface="+mn-ea"/>
                <a:cs typeface="+mn-cs"/>
              </a:rPr>
              <a:t>1</a:t>
            </a:r>
          </a:p>
        </p:txBody>
      </p:sp>
      <p:grpSp>
        <p:nvGrpSpPr>
          <p:cNvPr id="25" name="Gruppieren 24">
            <a:extLst>
              <a:ext uri="{FF2B5EF4-FFF2-40B4-BE49-F238E27FC236}">
                <a16:creationId xmlns:a16="http://schemas.microsoft.com/office/drawing/2014/main" id="{2D615CF2-A518-EAE4-DEA4-50C51C37781E}"/>
              </a:ext>
            </a:extLst>
          </p:cNvPr>
          <p:cNvGrpSpPr/>
          <p:nvPr/>
        </p:nvGrpSpPr>
        <p:grpSpPr bwMode="gray">
          <a:xfrm>
            <a:off x="7020129" y="2211710"/>
            <a:ext cx="1080119" cy="900100"/>
            <a:chOff x="7002121" y="2319722"/>
            <a:chExt cx="1080119" cy="900100"/>
          </a:xfrm>
        </p:grpSpPr>
        <p:sp>
          <p:nvSpPr>
            <p:cNvPr id="201" name="角丸四角形 9"/>
            <p:cNvSpPr/>
            <p:nvPr>
              <p:custDataLst>
                <p:tags r:id="rId31"/>
              </p:custDataLst>
            </p:nvPr>
          </p:nvSpPr>
          <p:spPr bwMode="gray">
            <a:xfrm rot="10800000">
              <a:off x="7002121" y="2715789"/>
              <a:ext cx="216000" cy="216000"/>
            </a:xfrm>
            <a:prstGeom prst="rect">
              <a:avLst/>
            </a:prstGeom>
            <a:solidFill>
              <a:srgbClr val="DCDCDC"/>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endParaRPr kumimoji="1" lang="en-US" altLang="ja-JP" sz="1400" b="0" i="0" u="none" strike="noStrike" kern="1200" cap="none" spc="0" normalizeH="0" baseline="0" noProof="0" dirty="0">
                <a:ln>
                  <a:noFill/>
                </a:ln>
                <a:effectLst/>
                <a:uLnTx/>
                <a:uFillTx/>
                <a:ea typeface="+mn-ea"/>
                <a:cs typeface="+mn-cs"/>
              </a:endParaRPr>
            </a:p>
          </p:txBody>
        </p:sp>
        <p:sp>
          <p:nvSpPr>
            <p:cNvPr id="204" name="角丸四角形 9"/>
            <p:cNvSpPr/>
            <p:nvPr>
              <p:custDataLst>
                <p:tags r:id="rId32"/>
              </p:custDataLst>
            </p:nvPr>
          </p:nvSpPr>
          <p:spPr bwMode="gray">
            <a:xfrm>
              <a:off x="7290296" y="2319722"/>
              <a:ext cx="216000" cy="216000"/>
            </a:xfrm>
            <a:prstGeom prst="rect">
              <a:avLst/>
            </a:prstGeom>
            <a:solidFill>
              <a:srgbClr val="6D6E70"/>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endParaRPr kumimoji="1" lang="en-US" altLang="ja-JP" sz="1400" b="0" i="0" u="none" strike="noStrike" kern="1200" cap="none" spc="0" normalizeH="0" baseline="0" noProof="0" dirty="0">
                <a:ln>
                  <a:noFill/>
                </a:ln>
                <a:effectLst/>
                <a:uLnTx/>
                <a:uFillTx/>
                <a:ea typeface="+mn-ea"/>
                <a:cs typeface="+mn-cs"/>
              </a:endParaRPr>
            </a:p>
          </p:txBody>
        </p:sp>
        <p:sp>
          <p:nvSpPr>
            <p:cNvPr id="208" name="角丸四角形 9"/>
            <p:cNvSpPr/>
            <p:nvPr>
              <p:custDataLst>
                <p:tags r:id="rId33"/>
              </p:custDataLst>
            </p:nvPr>
          </p:nvSpPr>
          <p:spPr bwMode="gray">
            <a:xfrm rot="10800000">
              <a:off x="7290296" y="2715789"/>
              <a:ext cx="216000" cy="216000"/>
            </a:xfrm>
            <a:prstGeom prst="rect">
              <a:avLst/>
            </a:prstGeom>
            <a:solidFill>
              <a:srgbClr val="DCDCDC"/>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endParaRPr kumimoji="1" lang="en-US" altLang="ja-JP" sz="1400" b="0" i="0" u="none" strike="noStrike" kern="1200" cap="none" spc="0" normalizeH="0" baseline="0" noProof="0" dirty="0">
                <a:ln>
                  <a:noFill/>
                </a:ln>
                <a:effectLst/>
                <a:uLnTx/>
                <a:uFillTx/>
                <a:ea typeface="+mn-ea"/>
                <a:cs typeface="+mn-cs"/>
              </a:endParaRPr>
            </a:p>
          </p:txBody>
        </p:sp>
        <p:sp>
          <p:nvSpPr>
            <p:cNvPr id="209" name="角丸四角形 9"/>
            <p:cNvSpPr/>
            <p:nvPr>
              <p:custDataLst>
                <p:tags r:id="rId34"/>
              </p:custDataLst>
            </p:nvPr>
          </p:nvSpPr>
          <p:spPr bwMode="gray">
            <a:xfrm rot="10800000">
              <a:off x="7578208" y="2715789"/>
              <a:ext cx="216000" cy="216000"/>
            </a:xfrm>
            <a:prstGeom prst="rect">
              <a:avLst/>
            </a:prstGeom>
            <a:solidFill>
              <a:srgbClr val="DCDCDC"/>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endParaRPr kumimoji="1" lang="en-US" altLang="ja-JP" sz="1400" b="0" i="0" u="none" strike="noStrike" kern="1200" cap="none" spc="0" normalizeH="0" baseline="0" noProof="0" dirty="0">
                <a:ln>
                  <a:noFill/>
                </a:ln>
                <a:effectLst/>
                <a:uLnTx/>
                <a:uFillTx/>
                <a:ea typeface="+mn-ea"/>
                <a:cs typeface="+mn-cs"/>
              </a:endParaRPr>
            </a:p>
          </p:txBody>
        </p:sp>
        <p:sp>
          <p:nvSpPr>
            <p:cNvPr id="210" name="角丸四角形 9"/>
            <p:cNvSpPr/>
            <p:nvPr>
              <p:custDataLst>
                <p:tags r:id="rId35"/>
              </p:custDataLst>
            </p:nvPr>
          </p:nvSpPr>
          <p:spPr bwMode="gray">
            <a:xfrm rot="10800000">
              <a:off x="7866240" y="2715789"/>
              <a:ext cx="216000" cy="216000"/>
            </a:xfrm>
            <a:prstGeom prst="rect">
              <a:avLst/>
            </a:prstGeom>
            <a:solidFill>
              <a:srgbClr val="DCDCDC"/>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endParaRPr kumimoji="1" lang="en-US" altLang="ja-JP" sz="1400" b="0" i="0" u="none" strike="noStrike" kern="1200" cap="none" spc="0" normalizeH="0" baseline="0" noProof="0" dirty="0">
                <a:ln>
                  <a:noFill/>
                </a:ln>
                <a:effectLst/>
                <a:uLnTx/>
                <a:uFillTx/>
                <a:ea typeface="+mn-ea"/>
                <a:cs typeface="+mn-cs"/>
              </a:endParaRPr>
            </a:p>
          </p:txBody>
        </p:sp>
        <p:sp>
          <p:nvSpPr>
            <p:cNvPr id="211" name="角丸四角形 9"/>
            <p:cNvSpPr/>
            <p:nvPr>
              <p:custDataLst>
                <p:tags r:id="rId36"/>
              </p:custDataLst>
            </p:nvPr>
          </p:nvSpPr>
          <p:spPr bwMode="gray">
            <a:xfrm rot="10800000">
              <a:off x="7866240" y="3003821"/>
              <a:ext cx="216000" cy="216000"/>
            </a:xfrm>
            <a:prstGeom prst="rect">
              <a:avLst/>
            </a:prstGeom>
            <a:solidFill>
              <a:schemeClr val="bg1"/>
            </a:solidFill>
            <a:ln w="6350" cap="flat" cmpd="sng" algn="ctr">
              <a:solidFill>
                <a:srgbClr val="DCDCDC"/>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endParaRPr kumimoji="1" lang="en-US" altLang="ja-JP" sz="1400" b="0" i="0" u="none" strike="noStrike" kern="1200" cap="none" spc="0" normalizeH="0" baseline="0" noProof="0" dirty="0">
                <a:ln>
                  <a:noFill/>
                </a:ln>
                <a:effectLst/>
                <a:uLnTx/>
                <a:uFillTx/>
                <a:ea typeface="+mn-ea"/>
                <a:cs typeface="+mn-cs"/>
              </a:endParaRPr>
            </a:p>
          </p:txBody>
        </p:sp>
        <p:sp>
          <p:nvSpPr>
            <p:cNvPr id="217" name="角丸四角形 9"/>
            <p:cNvSpPr/>
            <p:nvPr>
              <p:custDataLst>
                <p:tags r:id="rId37"/>
              </p:custDataLst>
            </p:nvPr>
          </p:nvSpPr>
          <p:spPr bwMode="gray">
            <a:xfrm>
              <a:off x="7002144" y="3003798"/>
              <a:ext cx="216000" cy="216000"/>
            </a:xfrm>
            <a:prstGeom prst="rect">
              <a:avLst/>
            </a:prstGeom>
            <a:solidFill>
              <a:schemeClr val="bg1"/>
            </a:solidFill>
            <a:ln w="6350" cap="flat" cmpd="sng" algn="ctr">
              <a:solidFill>
                <a:srgbClr val="DCDCDC"/>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endParaRPr kumimoji="1" lang="en-US" altLang="ja-JP" sz="1400" b="0" i="0" u="none" strike="noStrike" kern="1200" cap="none" spc="0" normalizeH="0" baseline="0" noProof="0" dirty="0">
                <a:ln>
                  <a:noFill/>
                </a:ln>
                <a:effectLst/>
                <a:uLnTx/>
                <a:uFillTx/>
                <a:ea typeface="+mn-ea"/>
                <a:cs typeface="+mn-cs"/>
              </a:endParaRPr>
            </a:p>
          </p:txBody>
        </p:sp>
        <p:sp>
          <p:nvSpPr>
            <p:cNvPr id="218" name="角丸四角形 9"/>
            <p:cNvSpPr/>
            <p:nvPr>
              <p:custDataLst>
                <p:tags r:id="rId38"/>
              </p:custDataLst>
            </p:nvPr>
          </p:nvSpPr>
          <p:spPr bwMode="gray">
            <a:xfrm>
              <a:off x="7002144" y="3003822"/>
              <a:ext cx="108000" cy="216000"/>
            </a:xfrm>
            <a:prstGeom prst="rect">
              <a:avLst/>
            </a:prstGeom>
            <a:solidFill>
              <a:srgbClr val="DCDCDC"/>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endParaRPr kumimoji="1" lang="en-US" altLang="ja-JP" sz="1400" b="0" i="0" u="none" strike="noStrike" kern="1200" cap="none" spc="0" normalizeH="0" baseline="0" noProof="0" dirty="0">
                <a:ln>
                  <a:noFill/>
                </a:ln>
                <a:effectLst/>
                <a:uLnTx/>
                <a:uFillTx/>
                <a:ea typeface="+mn-ea"/>
                <a:cs typeface="+mn-cs"/>
              </a:endParaRPr>
            </a:p>
          </p:txBody>
        </p:sp>
        <p:sp>
          <p:nvSpPr>
            <p:cNvPr id="222" name="角丸四角形 9"/>
            <p:cNvSpPr/>
            <p:nvPr>
              <p:custDataLst>
                <p:tags r:id="rId39"/>
              </p:custDataLst>
            </p:nvPr>
          </p:nvSpPr>
          <p:spPr bwMode="gray">
            <a:xfrm rot="10800000">
              <a:off x="7578208" y="2319745"/>
              <a:ext cx="216000" cy="216000"/>
            </a:xfrm>
            <a:prstGeom prst="rect">
              <a:avLst/>
            </a:prstGeom>
            <a:solidFill>
              <a:srgbClr val="6D6E70"/>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endParaRPr kumimoji="1" lang="en-US" altLang="ja-JP" sz="1400" b="0" i="0" u="none" strike="noStrike" kern="1200" cap="none" spc="0" normalizeH="0" baseline="0" noProof="0" dirty="0">
                <a:ln>
                  <a:noFill/>
                </a:ln>
                <a:effectLst/>
                <a:uLnTx/>
                <a:uFillTx/>
                <a:ea typeface="+mn-ea"/>
                <a:cs typeface="+mn-cs"/>
              </a:endParaRPr>
            </a:p>
          </p:txBody>
        </p:sp>
        <p:sp>
          <p:nvSpPr>
            <p:cNvPr id="248" name="角丸四角形 9"/>
            <p:cNvSpPr/>
            <p:nvPr>
              <p:custDataLst>
                <p:tags r:id="rId40"/>
              </p:custDataLst>
            </p:nvPr>
          </p:nvSpPr>
          <p:spPr bwMode="gray">
            <a:xfrm>
              <a:off x="7290296" y="3003798"/>
              <a:ext cx="216000" cy="216000"/>
            </a:xfrm>
            <a:prstGeom prst="rect">
              <a:avLst/>
            </a:prstGeom>
            <a:solidFill>
              <a:srgbClr val="6D6E70"/>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endParaRPr kumimoji="1" lang="en-US" altLang="ja-JP" sz="1400" b="0" i="0" u="none" strike="noStrike" kern="1200" cap="none" spc="0" normalizeH="0" baseline="0" noProof="0" dirty="0">
                <a:ln>
                  <a:noFill/>
                </a:ln>
                <a:effectLst/>
                <a:uLnTx/>
                <a:uFillTx/>
                <a:ea typeface="+mn-ea"/>
                <a:cs typeface="+mn-cs"/>
              </a:endParaRPr>
            </a:p>
          </p:txBody>
        </p:sp>
        <p:sp>
          <p:nvSpPr>
            <p:cNvPr id="249" name="角丸四角形 9"/>
            <p:cNvSpPr/>
            <p:nvPr>
              <p:custDataLst>
                <p:tags r:id="rId41"/>
              </p:custDataLst>
            </p:nvPr>
          </p:nvSpPr>
          <p:spPr bwMode="gray">
            <a:xfrm rot="10800000">
              <a:off x="7578208" y="3003798"/>
              <a:ext cx="216000" cy="216000"/>
            </a:xfrm>
            <a:prstGeom prst="rect">
              <a:avLst/>
            </a:prstGeom>
            <a:solidFill>
              <a:srgbClr val="6D6E70"/>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endParaRPr kumimoji="1" lang="en-US" altLang="ja-JP" sz="1400" b="0" i="0" u="none" strike="noStrike" kern="1200" cap="none" spc="0" normalizeH="0" baseline="0" noProof="0" dirty="0">
                <a:ln>
                  <a:noFill/>
                </a:ln>
                <a:effectLst/>
                <a:uLnTx/>
                <a:uFillTx/>
                <a:ea typeface="+mn-ea"/>
                <a:cs typeface="+mn-cs"/>
              </a:endParaRPr>
            </a:p>
          </p:txBody>
        </p:sp>
        <p:sp>
          <p:nvSpPr>
            <p:cNvPr id="250" name="Rechteck 249"/>
            <p:cNvSpPr/>
            <p:nvPr>
              <p:custDataLst>
                <p:tags r:id="rId42"/>
              </p:custDataLst>
            </p:nvPr>
          </p:nvSpPr>
          <p:spPr bwMode="gray">
            <a:xfrm>
              <a:off x="7362280" y="2559051"/>
              <a:ext cx="72000" cy="14401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bIns="46800" rtlCol="0" anchor="ctr" anchorCtr="0"/>
            <a:lstStyle/>
            <a:p>
              <a:pPr marL="0" marR="0" lvl="0" indent="0" algn="ctr" defTabSz="914400" rtl="0" eaLnBrk="1" fontAlgn="auto" latinLnBrk="0" hangingPunct="1">
                <a:lnSpc>
                  <a:spcPct val="90000"/>
                </a:lnSpc>
                <a:buClrTx/>
                <a:buSzTx/>
                <a:buFontTx/>
                <a:buNone/>
                <a:tabLst/>
                <a:defRPr/>
              </a:pPr>
              <a:endParaRPr kumimoji="0" lang="en-US" sz="1200" b="0" i="0" u="none" strike="noStrike" kern="1200" cap="none" spc="0" normalizeH="0" baseline="0" noProof="0" dirty="0">
                <a:ln>
                  <a:noFill/>
                </a:ln>
                <a:solidFill>
                  <a:schemeClr val="tx1"/>
                </a:solidFill>
                <a:effectLst/>
                <a:uLnTx/>
                <a:uFillTx/>
                <a:ea typeface="+mn-ea"/>
                <a:cs typeface="+mn-cs"/>
              </a:endParaRPr>
            </a:p>
          </p:txBody>
        </p:sp>
        <p:cxnSp>
          <p:nvCxnSpPr>
            <p:cNvPr id="251" name="Gewinkelte Verbindung 250"/>
            <p:cNvCxnSpPr/>
            <p:nvPr>
              <p:custDataLst>
                <p:tags r:id="rId43"/>
              </p:custDataLst>
            </p:nvPr>
          </p:nvCxnSpPr>
          <p:spPr bwMode="gray">
            <a:xfrm rot="5400000">
              <a:off x="7164264" y="2769764"/>
              <a:ext cx="468065" cy="32"/>
            </a:xfrm>
            <a:prstGeom prst="bentConnector3">
              <a:avLst>
                <a:gd name="adj1" fmla="val 50000"/>
              </a:avLst>
            </a:prstGeom>
            <a:ln w="635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24" name="Ellipse 76">
              <a:extLst>
                <a:ext uri="{FF2B5EF4-FFF2-40B4-BE49-F238E27FC236}">
                  <a16:creationId xmlns:a16="http://schemas.microsoft.com/office/drawing/2014/main" id="{8C46DF32-46C3-B58E-E390-62C5D1BF3D15}"/>
                </a:ext>
              </a:extLst>
            </p:cNvPr>
            <p:cNvSpPr/>
            <p:nvPr>
              <p:custDataLst>
                <p:tags r:id="rId44"/>
              </p:custDataLst>
            </p:nvPr>
          </p:nvSpPr>
          <p:spPr bwMode="gray">
            <a:xfrm>
              <a:off x="7326280" y="2630281"/>
              <a:ext cx="144000" cy="144000"/>
            </a:xfrm>
            <a:prstGeom prst="ellipse">
              <a:avLst/>
            </a:prstGeom>
            <a:solidFill>
              <a:srgbClr val="FF8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90000"/>
                </a:lnSpc>
                <a:buClrTx/>
                <a:buSzTx/>
                <a:buFontTx/>
                <a:buNone/>
                <a:tabLst/>
                <a:defRPr/>
              </a:pPr>
              <a:r>
                <a:rPr kumimoji="0" lang="en-US" sz="1000" b="0" i="0" u="none" strike="noStrike" kern="1200" cap="none" spc="0" normalizeH="0" baseline="0" noProof="0" dirty="0">
                  <a:ln>
                    <a:noFill/>
                  </a:ln>
                  <a:solidFill>
                    <a:schemeClr val="tx1"/>
                  </a:solidFill>
                  <a:effectLst/>
                  <a:uLnTx/>
                  <a:uFillTx/>
                  <a:ea typeface="+mn-ea"/>
                  <a:cs typeface="+mn-cs"/>
                </a:rPr>
                <a:t>1</a:t>
              </a:r>
            </a:p>
          </p:txBody>
        </p:sp>
      </p:grpSp>
      <p:sp>
        <p:nvSpPr>
          <p:cNvPr id="26" name="Raute 37">
            <a:extLst>
              <a:ext uri="{FF2B5EF4-FFF2-40B4-BE49-F238E27FC236}">
                <a16:creationId xmlns:a16="http://schemas.microsoft.com/office/drawing/2014/main" id="{924C0B9F-3A65-0332-8E36-924F8990A659}"/>
              </a:ext>
            </a:extLst>
          </p:cNvPr>
          <p:cNvSpPr>
            <a:spLocks noChangeAspect="1"/>
          </p:cNvSpPr>
          <p:nvPr>
            <p:custDataLst>
              <p:tags r:id="rId30"/>
            </p:custDataLst>
          </p:nvPr>
        </p:nvSpPr>
        <p:spPr bwMode="gray">
          <a:xfrm>
            <a:off x="3023742" y="2787822"/>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rgbClr val="FF8000"/>
            </a:solidFill>
            <a:prstDash val="solid"/>
            <a:miter lim="800000"/>
          </a:ln>
          <a:effectLst/>
        </p:spPr>
        <p:txBody>
          <a:bodyPr rtlCol="0" anchor="ctr">
            <a:noAutofit/>
          </a:bodyPr>
          <a:lstStyle/>
          <a:p>
            <a:pPr marL="0" marR="0" lvl="0" indent="0" algn="ctr" defTabSz="914400" rtl="0" eaLnBrk="1" fontAlgn="auto" latinLnBrk="0" hangingPunct="1">
              <a:lnSpc>
                <a:spcPct val="90000"/>
              </a:lnSpc>
              <a:buClrTx/>
              <a:buSzTx/>
              <a:buFontTx/>
              <a:buNone/>
              <a:tabLst/>
              <a:defRPr/>
            </a:pPr>
            <a:endParaRPr kumimoji="0" lang="en-US" sz="1400" b="0" i="0" u="none" strike="noStrike" kern="0" cap="none" spc="0" normalizeH="0" baseline="0" noProof="0" dirty="0">
              <a:ln>
                <a:noFill/>
              </a:ln>
              <a:effectLst/>
              <a:uLnTx/>
              <a:uFillTx/>
              <a:latin typeface="Fujitsu Infinity Pro"/>
              <a:ea typeface="+mn-ea"/>
              <a:cs typeface="+mn-cs"/>
            </a:endParaRPr>
          </a:p>
        </p:txBody>
      </p:sp>
    </p:spTree>
    <p:extLst>
      <p:ext uri="{BB962C8B-B14F-4D97-AF65-F5344CB8AC3E}">
        <p14:creationId xmlns:p14="http://schemas.microsoft.com/office/powerpoint/2010/main" val="3649732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6" name="Objekt 135" hidden="1"/>
          <p:cNvGraphicFramePr>
            <a:graphicFrameLocks noChangeAspect="1"/>
          </p:cNvGraphicFramePr>
          <p:nvPr>
            <p:custDataLst>
              <p:tags r:id="rId1"/>
            </p:custDataLst>
            <p:extLst>
              <p:ext uri="{D42A27DB-BD31-4B8C-83A1-F6EECF244321}">
                <p14:modId xmlns:p14="http://schemas.microsoft.com/office/powerpoint/2010/main" val="420987471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67" imgW="359" imgH="360" progId="TCLayout.ActiveDocument.1">
                  <p:embed/>
                </p:oleObj>
              </mc:Choice>
              <mc:Fallback>
                <p:oleObj name="think-cell Folie" r:id="rId67" imgW="359" imgH="360" progId="TCLayout.ActiveDocument.1">
                  <p:embed/>
                  <p:pic>
                    <p:nvPicPr>
                      <p:cNvPr id="136" name="Objekt 135" hidden="1"/>
                      <p:cNvPicPr/>
                      <p:nvPr/>
                    </p:nvPicPr>
                    <p:blipFill>
                      <a:blip r:embed="rId68"/>
                      <a:stretch>
                        <a:fillRect/>
                      </a:stretch>
                    </p:blipFill>
                    <p:spPr>
                      <a:xfrm>
                        <a:off x="1588" y="1588"/>
                        <a:ext cx="1587" cy="1587"/>
                      </a:xfrm>
                      <a:prstGeom prst="rect">
                        <a:avLst/>
                      </a:prstGeom>
                    </p:spPr>
                  </p:pic>
                </p:oleObj>
              </mc:Fallback>
            </mc:AlternateContent>
          </a:graphicData>
        </a:graphic>
      </p:graphicFrame>
      <p:sp>
        <p:nvSpPr>
          <p:cNvPr id="69" name="テキスト ボックス 118"/>
          <p:cNvSpPr txBox="1"/>
          <p:nvPr>
            <p:custDataLst>
              <p:tags r:id="rId2"/>
            </p:custDataLst>
          </p:nvPr>
        </p:nvSpPr>
        <p:spPr bwMode="gray">
          <a:xfrm>
            <a:off x="287824" y="915566"/>
            <a:ext cx="2592000" cy="3564000"/>
          </a:xfrm>
          <a:prstGeom prst="rect">
            <a:avLst/>
          </a:prstGeom>
          <a:solidFill>
            <a:srgbClr val="FFFFFF"/>
          </a:solidFill>
          <a:ln w="635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rot="0" spcFirstLastPara="0" vertOverflow="overflow" horzOverflow="overflow" vert="horz" wrap="none" lIns="91440" tIns="108000" rIns="91440" bIns="45720" numCol="1" spcCol="0" rtlCol="0" fromWordArt="0" anchor="t" anchorCtr="0" forceAA="0" compatLnSpc="1">
            <a:prstTxWarp prst="textNoShape">
              <a:avLst/>
            </a:prstTxWarp>
            <a:noAutofit/>
          </a:bodyPr>
          <a:lstStyle>
            <a:defPPr>
              <a:defRPr lang="de-DE"/>
            </a:defPPr>
            <a:lvl1pPr fontAlgn="ctr">
              <a:spcBef>
                <a:spcPct val="0"/>
              </a:spcBef>
              <a:spcAft>
                <a:spcPct val="0"/>
              </a:spcAft>
              <a:defRPr kumimoji="1" sz="1600">
                <a:solidFill>
                  <a:srgbClr val="000000"/>
                </a:solidFill>
                <a:latin typeface="Fujitsu Sans" panose="020B0404060202020204" pitchFamily="34" charset="0"/>
              </a:defRPr>
            </a:lvl1pPr>
          </a:lstStyle>
          <a:p>
            <a:pPr marL="0" marR="0" lvl="0" indent="0" algn="ctr" defTabSz="914400" rtl="0" eaLnBrk="1" fontAlgn="ctr" latinLnBrk="0" hangingPunct="1">
              <a:lnSpc>
                <a:spcPct val="9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chemeClr val="tx1"/>
                </a:solidFill>
                <a:effectLst/>
                <a:uLnTx/>
                <a:uFillTx/>
                <a:latin typeface="+mj-lt"/>
                <a:ea typeface="+mn-ea"/>
                <a:cs typeface="+mn-cs"/>
              </a:rPr>
              <a:t>Regular processing</a:t>
            </a:r>
          </a:p>
        </p:txBody>
      </p:sp>
      <p:sp>
        <p:nvSpPr>
          <p:cNvPr id="70" name="角丸四角形 11"/>
          <p:cNvSpPr/>
          <p:nvPr>
            <p:custDataLst>
              <p:tags r:id="rId3"/>
            </p:custDataLst>
          </p:nvPr>
        </p:nvSpPr>
        <p:spPr bwMode="gray">
          <a:xfrm>
            <a:off x="359604" y="1635646"/>
            <a:ext cx="2448000" cy="2772000"/>
          </a:xfrm>
          <a:prstGeom prst="rect">
            <a:avLst/>
          </a:prstGeom>
          <a:solidFill>
            <a:srgbClr val="FFFFFF"/>
          </a:solidFill>
          <a:ln w="6350" cap="rnd"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000" b="0" i="0" u="none" strike="noStrike" kern="1200" cap="none" spc="0" normalizeH="0" baseline="0" noProof="0" dirty="0">
                <a:ln>
                  <a:noFill/>
                </a:ln>
                <a:effectLst/>
                <a:uLnTx/>
                <a:uFillTx/>
                <a:ea typeface="+mn-ea"/>
                <a:cs typeface="+mn-cs"/>
              </a:rPr>
              <a:t>AF150/250/AF650</a:t>
            </a:r>
          </a:p>
        </p:txBody>
      </p:sp>
      <p:sp>
        <p:nvSpPr>
          <p:cNvPr id="71" name="角丸四角形 6"/>
          <p:cNvSpPr/>
          <p:nvPr>
            <p:custDataLst>
              <p:tags r:id="rId4"/>
            </p:custDataLst>
          </p:nvPr>
        </p:nvSpPr>
        <p:spPr bwMode="gray">
          <a:xfrm>
            <a:off x="409825" y="1923678"/>
            <a:ext cx="1152000" cy="1871984"/>
          </a:xfrm>
          <a:prstGeom prst="rect">
            <a:avLst/>
          </a:prstGeom>
          <a:solidFill>
            <a:schemeClr val="bg2"/>
          </a:solidFill>
          <a:ln w="9525" cap="rnd" cmpd="sng" algn="ctr">
            <a:noFill/>
            <a:prstDash val="sysDot"/>
            <a:round/>
            <a:headEnd type="none" w="med" len="med"/>
            <a:tailEnd type="none" w="med" len="med"/>
          </a:ln>
          <a:effectLst/>
        </p:spPr>
        <p:txBody>
          <a:bodyPr rot="0" spcFirstLastPara="0" vertOverflow="overflow" horzOverflow="overflow" vert="horz" wrap="none" lIns="72000" tIns="45720" rIns="0" bIns="45720" numCol="1" spcCol="0" rtlCol="0" fromWordArt="0" anchor="t" anchorCtr="0" forceAA="0" compatLnSpc="1">
            <a:prstTxWarp prst="textNoShape">
              <a:avLst/>
            </a:prstTxWarp>
            <a:noAutofit/>
          </a:bodyPr>
          <a:lstStyle/>
          <a:p>
            <a:pPr marL="0" marR="0" lvl="0" indent="0" algn="l" defTabSz="914400" rtl="0" eaLnBrk="1" fontAlgn="ctr" latinLnBrk="0" hangingPunct="1">
              <a:lnSpc>
                <a:spcPct val="90000"/>
              </a:lnSpc>
              <a:buClrTx/>
              <a:buSzTx/>
              <a:buFontTx/>
              <a:buNone/>
              <a:tabLst/>
              <a:defRPr/>
            </a:pPr>
            <a:r>
              <a:rPr kumimoji="1" lang="en-US" altLang="ja-JP" sz="1000" b="0" i="0" u="none" strike="noStrike" kern="1200" cap="none" spc="0" normalizeH="0" baseline="0" noProof="0" dirty="0">
                <a:ln>
                  <a:noFill/>
                </a:ln>
                <a:effectLst/>
                <a:uLnTx/>
                <a:uFillTx/>
                <a:ea typeface="+mn-ea"/>
                <a:cs typeface="+mn-cs"/>
              </a:rPr>
              <a:t>CM#0</a:t>
            </a:r>
            <a:r>
              <a:rPr kumimoji="1" lang="en-US" altLang="ja-JP" sz="1000" b="0" i="0" u="none" strike="noStrike" kern="1200" cap="none" spc="0" normalizeH="0" baseline="30000" noProof="0" dirty="0">
                <a:ln>
                  <a:noFill/>
                </a:ln>
                <a:effectLst/>
                <a:uLnTx/>
                <a:uFillTx/>
                <a:ea typeface="+mn-ea"/>
                <a:cs typeface="+mn-cs"/>
              </a:rPr>
              <a:t>1</a:t>
            </a:r>
          </a:p>
        </p:txBody>
      </p:sp>
      <p:sp>
        <p:nvSpPr>
          <p:cNvPr id="73" name="角丸四角形 8"/>
          <p:cNvSpPr/>
          <p:nvPr>
            <p:custDataLst>
              <p:tags r:id="rId5"/>
            </p:custDataLst>
          </p:nvPr>
        </p:nvSpPr>
        <p:spPr bwMode="gray">
          <a:xfrm>
            <a:off x="1610146" y="1923678"/>
            <a:ext cx="1152000" cy="1871984"/>
          </a:xfrm>
          <a:prstGeom prst="rect">
            <a:avLst/>
          </a:prstGeom>
          <a:solidFill>
            <a:schemeClr val="bg2"/>
          </a:solidFill>
          <a:ln w="9525" cap="rnd" cmpd="sng" algn="ctr">
            <a:noFill/>
            <a:prstDash val="sysDot"/>
            <a:round/>
            <a:headEnd type="none" w="med" len="med"/>
            <a:tailEnd type="none" w="med" len="med"/>
          </a:ln>
          <a:effectLst/>
        </p:spPr>
        <p:txBody>
          <a:bodyPr rot="0" spcFirstLastPara="0" vertOverflow="overflow" horzOverflow="overflow" vert="horz" wrap="none" lIns="0" tIns="45720" rIns="72000" bIns="45720" numCol="1" spcCol="0" rtlCol="0" fromWordArt="0" anchor="t" anchorCtr="0" forceAA="0" compatLnSpc="1">
            <a:prstTxWarp prst="textNoShape">
              <a:avLst/>
            </a:prstTxWarp>
            <a:noAutofit/>
          </a:bodyPr>
          <a:lstStyle/>
          <a:p>
            <a:pPr marL="0" marR="0" lvl="0" indent="0" algn="r" defTabSz="914400" rtl="0" eaLnBrk="1" fontAlgn="ctr" latinLnBrk="0" hangingPunct="1">
              <a:lnSpc>
                <a:spcPct val="90000"/>
              </a:lnSpc>
              <a:buClrTx/>
              <a:buSzTx/>
              <a:buFontTx/>
              <a:buNone/>
              <a:tabLst/>
              <a:defRPr/>
            </a:pPr>
            <a:r>
              <a:rPr kumimoji="1" lang="en-US" altLang="ja-JP" sz="1000" b="0" i="0" u="none" strike="noStrike" kern="1200" cap="none" spc="0" normalizeH="0" baseline="0" noProof="0" dirty="0">
                <a:ln>
                  <a:noFill/>
                </a:ln>
                <a:effectLst/>
                <a:uLnTx/>
                <a:uFillTx/>
                <a:ea typeface="+mn-ea"/>
                <a:cs typeface="+mn-cs"/>
              </a:rPr>
              <a:t>CM#1</a:t>
            </a:r>
            <a:r>
              <a:rPr kumimoji="1" lang="en-US" altLang="ja-JP" sz="1000" b="0" i="0" u="none" strike="noStrike" kern="1200" cap="none" spc="0" normalizeH="0" baseline="30000" noProof="0" dirty="0">
                <a:ln>
                  <a:noFill/>
                </a:ln>
                <a:effectLst/>
                <a:uLnTx/>
                <a:uFillTx/>
                <a:ea typeface="+mn-ea"/>
                <a:cs typeface="+mn-cs"/>
              </a:rPr>
              <a:t>1</a:t>
            </a:r>
          </a:p>
        </p:txBody>
      </p:sp>
      <p:sp>
        <p:nvSpPr>
          <p:cNvPr id="75" name="角丸四角形 10"/>
          <p:cNvSpPr/>
          <p:nvPr>
            <p:custDataLst>
              <p:tags r:id="rId6"/>
            </p:custDataLst>
          </p:nvPr>
        </p:nvSpPr>
        <p:spPr bwMode="gray">
          <a:xfrm>
            <a:off x="1664146" y="2463878"/>
            <a:ext cx="1044000" cy="1224000"/>
          </a:xfrm>
          <a:prstGeom prst="rect">
            <a:avLst/>
          </a:prstGeom>
          <a:solidFill>
            <a:srgbClr val="FFFFFF"/>
          </a:solidFill>
          <a:ln w="6350" cap="rnd" cmpd="sng" algn="ctr">
            <a:no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rot="0" spcFirstLastPara="0" vertOverflow="overflow" horzOverflow="overflow" vert="horz" wrap="none" lIns="0" tIns="72000" rIns="72000" bIns="0" numCol="1" spcCol="0" rtlCol="0" fromWordArt="0" anchor="t" anchorCtr="0" forceAA="0" compatLnSpc="1">
            <a:prstTxWarp prst="textNoShape">
              <a:avLst/>
            </a:prstTxWarp>
            <a:noAutofit/>
          </a:bodyPr>
          <a:lstStyle/>
          <a:p>
            <a:pPr algn="r" defTabSz="914400" fontAlgn="ctr">
              <a:lnSpc>
                <a:spcPct val="90000"/>
              </a:lnSpc>
            </a:pPr>
            <a:r>
              <a:rPr kumimoji="1" lang="en-US" altLang="ja-JP" sz="1000" dirty="0"/>
              <a:t>System</a:t>
            </a:r>
          </a:p>
          <a:p>
            <a:pPr algn="r" defTabSz="914400" fontAlgn="ctr">
              <a:lnSpc>
                <a:spcPct val="90000"/>
              </a:lnSpc>
            </a:pPr>
            <a:r>
              <a:rPr kumimoji="1" lang="en-US" altLang="ja-JP" sz="1000" dirty="0"/>
              <a:t>memory</a:t>
            </a:r>
          </a:p>
        </p:txBody>
      </p:sp>
      <p:sp>
        <p:nvSpPr>
          <p:cNvPr id="76" name="角丸四角形 12"/>
          <p:cNvSpPr/>
          <p:nvPr>
            <p:custDataLst>
              <p:tags r:id="rId7"/>
            </p:custDataLst>
          </p:nvPr>
        </p:nvSpPr>
        <p:spPr bwMode="gray">
          <a:xfrm>
            <a:off x="1970146" y="2139702"/>
            <a:ext cx="432000" cy="216000"/>
          </a:xfrm>
          <a:prstGeom prst="rect">
            <a:avLst/>
          </a:prstGeom>
          <a:solidFill>
            <a:srgbClr val="6D6E70"/>
          </a:solidFill>
          <a:ln w="9525" cap="flat" cmpd="sng" algn="ctr">
            <a:noFill/>
            <a:prstDash val="solid"/>
            <a:roun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400" fontAlgn="ctr">
              <a:lnSpc>
                <a:spcPct val="90000"/>
              </a:lnSpc>
            </a:pPr>
            <a:r>
              <a:rPr kumimoji="1" lang="en-US" altLang="ja-JP" sz="1000" dirty="0">
                <a:solidFill>
                  <a:schemeClr val="bg1"/>
                </a:solidFill>
              </a:rPr>
              <a:t>CPU</a:t>
            </a:r>
          </a:p>
        </p:txBody>
      </p:sp>
      <p:sp>
        <p:nvSpPr>
          <p:cNvPr id="83" name="角丸四角形 20"/>
          <p:cNvSpPr/>
          <p:nvPr>
            <p:custDataLst>
              <p:tags r:id="rId8"/>
            </p:custDataLst>
          </p:nvPr>
        </p:nvSpPr>
        <p:spPr bwMode="gray">
          <a:xfrm>
            <a:off x="463825" y="2463878"/>
            <a:ext cx="1044000" cy="1224000"/>
          </a:xfrm>
          <a:prstGeom prst="rect">
            <a:avLst/>
          </a:prstGeom>
          <a:solidFill>
            <a:srgbClr val="FFFFFF"/>
          </a:solidFill>
          <a:ln w="6350" cap="rnd" cmpd="sng" algn="ctr">
            <a:no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rot="0" spcFirstLastPara="0" vertOverflow="overflow" horzOverflow="overflow" vert="horz" wrap="none" lIns="72000" tIns="72000" rIns="0" bIns="0" numCol="1" spcCol="0" rtlCol="0" fromWordArt="0" anchor="t" anchorCtr="0" forceAA="0" compatLnSpc="1">
            <a:prstTxWarp prst="textNoShape">
              <a:avLst/>
            </a:prstTxWarp>
            <a:noAutofit/>
          </a:bodyPr>
          <a:lstStyle/>
          <a:p>
            <a:pPr marL="0" marR="0" lvl="0" indent="0" algn="l" defTabSz="914400" rtl="0" eaLnBrk="1" fontAlgn="ctr" latinLnBrk="0" hangingPunct="1">
              <a:lnSpc>
                <a:spcPct val="90000"/>
              </a:lnSpc>
              <a:buClrTx/>
              <a:buSzTx/>
              <a:buFontTx/>
              <a:buNone/>
              <a:tabLst/>
              <a:defRPr/>
            </a:pPr>
            <a:r>
              <a:rPr kumimoji="1" lang="en-US" altLang="ja-JP" sz="1000" b="0" i="0" u="none" strike="noStrike" kern="1200" cap="none" spc="0" normalizeH="0" baseline="0" noProof="0" dirty="0">
                <a:ln>
                  <a:noFill/>
                </a:ln>
                <a:effectLst/>
                <a:uLnTx/>
                <a:uFillTx/>
                <a:ea typeface="+mn-ea"/>
                <a:cs typeface="+mn-cs"/>
              </a:rPr>
              <a:t>System</a:t>
            </a:r>
          </a:p>
          <a:p>
            <a:pPr marL="0" marR="0" lvl="0" indent="0" algn="l" defTabSz="914400" rtl="0" eaLnBrk="1" fontAlgn="ctr" latinLnBrk="0" hangingPunct="1">
              <a:lnSpc>
                <a:spcPct val="90000"/>
              </a:lnSpc>
              <a:buClrTx/>
              <a:buSzTx/>
              <a:buFontTx/>
              <a:buNone/>
              <a:tabLst/>
              <a:defRPr/>
            </a:pPr>
            <a:r>
              <a:rPr kumimoji="1" lang="en-US" altLang="ja-JP" sz="1000" b="0" i="0" u="none" strike="noStrike" kern="1200" cap="none" spc="0" normalizeH="0" baseline="0" noProof="0" dirty="0">
                <a:ln>
                  <a:noFill/>
                </a:ln>
                <a:effectLst/>
                <a:uLnTx/>
                <a:uFillTx/>
                <a:ea typeface="+mn-ea"/>
                <a:cs typeface="+mn-cs"/>
              </a:rPr>
              <a:t>memory</a:t>
            </a:r>
          </a:p>
        </p:txBody>
      </p:sp>
      <p:sp>
        <p:nvSpPr>
          <p:cNvPr id="85" name="角丸四角形 22"/>
          <p:cNvSpPr/>
          <p:nvPr>
            <p:custDataLst>
              <p:tags r:id="rId9"/>
            </p:custDataLst>
          </p:nvPr>
        </p:nvSpPr>
        <p:spPr bwMode="gray">
          <a:xfrm>
            <a:off x="1736146" y="2931822"/>
            <a:ext cx="900000" cy="216000"/>
          </a:xfrm>
          <a:prstGeom prst="rect">
            <a:avLst/>
          </a:prstGeom>
          <a:gradFill>
            <a:gsLst>
              <a:gs pos="50000">
                <a:srgbClr val="FF8000"/>
              </a:gs>
              <a:gs pos="100000">
                <a:srgbClr val="FFE700"/>
              </a:gs>
            </a:gsLst>
            <a:lin ang="2700000" scaled="0"/>
          </a:gradFill>
          <a:ln w="9525" cap="flat">
            <a:noFill/>
            <a:prstDash val="solid"/>
            <a:miter/>
          </a:ln>
        </p:spPr>
        <p:txBody>
          <a:bodyPr lIns="72000" tIns="72000" rIns="72000" bIns="36000" rtlCol="0" anchor="ctr">
            <a:noAutofit/>
          </a:bodyPr>
          <a:lstStyle/>
          <a:p>
            <a:pPr algn="ctr" defTabSz="914400">
              <a:lnSpc>
                <a:spcPct val="90000"/>
              </a:lnSpc>
            </a:pPr>
            <a:r>
              <a:rPr lang="en-US" altLang="ja-JP" sz="1000" kern="0" dirty="0"/>
              <a:t>Data cache</a:t>
            </a:r>
          </a:p>
        </p:txBody>
      </p:sp>
      <p:sp>
        <p:nvSpPr>
          <p:cNvPr id="87" name="角丸四角形 26"/>
          <p:cNvSpPr/>
          <p:nvPr>
            <p:custDataLst>
              <p:tags r:id="rId10"/>
            </p:custDataLst>
          </p:nvPr>
        </p:nvSpPr>
        <p:spPr bwMode="gray">
          <a:xfrm>
            <a:off x="2022429" y="3327834"/>
            <a:ext cx="612000" cy="216000"/>
          </a:xfrm>
          <a:prstGeom prst="rect">
            <a:avLst/>
          </a:prstGeom>
          <a:solidFill>
            <a:srgbClr val="FF8000"/>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000" b="0" i="0" u="none" strike="noStrike" kern="1200" cap="none" spc="0" normalizeH="0" baseline="0" noProof="0" dirty="0">
                <a:ln>
                  <a:noFill/>
                </a:ln>
                <a:effectLst/>
                <a:uLnTx/>
                <a:uFillTx/>
                <a:ea typeface="+mn-ea"/>
                <a:cs typeface="Arial" panose="020B0604020202020204" pitchFamily="34" charset="0"/>
              </a:rPr>
              <a:t>Parity</a:t>
            </a:r>
          </a:p>
        </p:txBody>
      </p:sp>
      <p:sp>
        <p:nvSpPr>
          <p:cNvPr id="97" name="正方形/長方形 17"/>
          <p:cNvSpPr/>
          <p:nvPr>
            <p:custDataLst>
              <p:tags r:id="rId11"/>
            </p:custDataLst>
          </p:nvPr>
        </p:nvSpPr>
        <p:spPr bwMode="gray">
          <a:xfrm>
            <a:off x="413824" y="3849996"/>
            <a:ext cx="2340000" cy="503712"/>
          </a:xfrm>
          <a:prstGeom prst="rect">
            <a:avLst/>
          </a:prstGeom>
          <a:solidFill>
            <a:srgbClr val="FFFFFF"/>
          </a:solidFill>
          <a:ln w="6350" cap="rnd"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rot="0" spcFirstLastPara="0" vertOverflow="overflow" horzOverflow="overflow" vert="horz" wrap="none" lIns="91440" tIns="45720" rIns="91440" bIns="45720" numCol="1" spcCol="0" rtlCol="0" fromWordArt="0" anchor="b"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000" b="0" i="0" u="none" strike="noStrike" kern="1200" cap="none" spc="0" normalizeH="0" baseline="0" noProof="0" dirty="0">
                <a:ln>
                  <a:noFill/>
                </a:ln>
                <a:effectLst/>
                <a:uLnTx/>
                <a:uFillTx/>
                <a:ea typeface="+mn-ea"/>
                <a:cs typeface="+mn-cs"/>
              </a:rPr>
              <a:t>RAID group</a:t>
            </a:r>
          </a:p>
        </p:txBody>
      </p:sp>
      <p:sp>
        <p:nvSpPr>
          <p:cNvPr id="98" name="角丸四角形 9"/>
          <p:cNvSpPr/>
          <p:nvPr>
            <p:custDataLst>
              <p:tags r:id="rId12"/>
            </p:custDataLst>
          </p:nvPr>
        </p:nvSpPr>
        <p:spPr bwMode="gray">
          <a:xfrm>
            <a:off x="467588" y="3903898"/>
            <a:ext cx="396000" cy="216000"/>
          </a:xfrm>
          <a:prstGeom prst="rect">
            <a:avLst/>
          </a:prstGeom>
          <a:solidFill>
            <a:schemeClr val="bg2"/>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000" b="0" i="0" u="none" strike="noStrike" kern="1200" cap="none" spc="0" normalizeH="0" baseline="0" noProof="0" dirty="0">
                <a:ln>
                  <a:noFill/>
                </a:ln>
                <a:effectLst/>
                <a:uLnTx/>
                <a:uFillTx/>
                <a:ea typeface="+mn-ea"/>
                <a:cs typeface="+mn-cs"/>
              </a:rPr>
              <a:t>SSD</a:t>
            </a:r>
          </a:p>
        </p:txBody>
      </p:sp>
      <p:sp>
        <p:nvSpPr>
          <p:cNvPr id="99" name="角丸四角形 13"/>
          <p:cNvSpPr/>
          <p:nvPr>
            <p:custDataLst>
              <p:tags r:id="rId13"/>
            </p:custDataLst>
          </p:nvPr>
        </p:nvSpPr>
        <p:spPr bwMode="gray">
          <a:xfrm>
            <a:off x="926628" y="3903898"/>
            <a:ext cx="396000" cy="216000"/>
          </a:xfrm>
          <a:prstGeom prst="rect">
            <a:avLst/>
          </a:prstGeom>
          <a:solidFill>
            <a:schemeClr val="bg2"/>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000" b="0" i="0" u="none" strike="noStrike" kern="1200" cap="none" spc="0" normalizeH="0" baseline="0" noProof="0" dirty="0">
                <a:ln>
                  <a:noFill/>
                </a:ln>
                <a:effectLst/>
                <a:uLnTx/>
                <a:uFillTx/>
                <a:ea typeface="+mn-ea"/>
                <a:cs typeface="+mn-cs"/>
              </a:rPr>
              <a:t>SSD</a:t>
            </a:r>
          </a:p>
        </p:txBody>
      </p:sp>
      <p:sp>
        <p:nvSpPr>
          <p:cNvPr id="100" name="角丸四角形 14"/>
          <p:cNvSpPr/>
          <p:nvPr>
            <p:custDataLst>
              <p:tags r:id="rId14"/>
            </p:custDataLst>
          </p:nvPr>
        </p:nvSpPr>
        <p:spPr bwMode="gray">
          <a:xfrm>
            <a:off x="1385668" y="3903898"/>
            <a:ext cx="396000" cy="216000"/>
          </a:xfrm>
          <a:prstGeom prst="rect">
            <a:avLst/>
          </a:prstGeom>
          <a:solidFill>
            <a:schemeClr val="bg2"/>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000" b="0" i="0" u="none" strike="noStrike" kern="1200" cap="none" spc="0" normalizeH="0" baseline="0" noProof="0" dirty="0">
                <a:ln>
                  <a:noFill/>
                </a:ln>
                <a:effectLst/>
                <a:uLnTx/>
                <a:uFillTx/>
                <a:ea typeface="+mn-ea"/>
                <a:cs typeface="+mn-cs"/>
              </a:rPr>
              <a:t>SSD</a:t>
            </a:r>
          </a:p>
        </p:txBody>
      </p:sp>
      <p:sp>
        <p:nvSpPr>
          <p:cNvPr id="101" name="角丸四角形 15"/>
          <p:cNvSpPr/>
          <p:nvPr>
            <p:custDataLst>
              <p:tags r:id="rId15"/>
            </p:custDataLst>
          </p:nvPr>
        </p:nvSpPr>
        <p:spPr bwMode="gray">
          <a:xfrm>
            <a:off x="1844708" y="3903898"/>
            <a:ext cx="396000" cy="216000"/>
          </a:xfrm>
          <a:prstGeom prst="rect">
            <a:avLst/>
          </a:prstGeom>
          <a:solidFill>
            <a:schemeClr val="bg2"/>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000" b="0" i="0" u="none" strike="noStrike" kern="1200" cap="none" spc="0" normalizeH="0" baseline="0" noProof="0" dirty="0">
                <a:ln>
                  <a:noFill/>
                </a:ln>
                <a:effectLst/>
                <a:uLnTx/>
                <a:uFillTx/>
                <a:ea typeface="+mn-ea"/>
                <a:cs typeface="+mn-cs"/>
              </a:rPr>
              <a:t>SSD</a:t>
            </a:r>
          </a:p>
        </p:txBody>
      </p:sp>
      <p:sp>
        <p:nvSpPr>
          <p:cNvPr id="102" name="角丸四角形 16"/>
          <p:cNvSpPr/>
          <p:nvPr>
            <p:custDataLst>
              <p:tags r:id="rId16"/>
            </p:custDataLst>
          </p:nvPr>
        </p:nvSpPr>
        <p:spPr bwMode="gray">
          <a:xfrm>
            <a:off x="2303748" y="3903898"/>
            <a:ext cx="396000" cy="216000"/>
          </a:xfrm>
          <a:prstGeom prst="rect">
            <a:avLst/>
          </a:prstGeom>
          <a:solidFill>
            <a:schemeClr val="bg2"/>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000" b="0" i="0" u="none" strike="noStrike" kern="1200" cap="none" spc="0" normalizeH="0" baseline="0" noProof="0" dirty="0">
                <a:ln>
                  <a:noFill/>
                </a:ln>
                <a:effectLst/>
                <a:uLnTx/>
                <a:uFillTx/>
                <a:ea typeface="+mn-ea"/>
                <a:cs typeface="+mn-cs"/>
              </a:rPr>
              <a:t>SSD</a:t>
            </a:r>
          </a:p>
        </p:txBody>
      </p:sp>
      <p:cxnSp>
        <p:nvCxnSpPr>
          <p:cNvPr id="112" name="直線矢印コネクタ 34"/>
          <p:cNvCxnSpPr/>
          <p:nvPr>
            <p:custDataLst>
              <p:tags r:id="rId17"/>
            </p:custDataLst>
          </p:nvPr>
        </p:nvCxnSpPr>
        <p:spPr bwMode="gray">
          <a:xfrm>
            <a:off x="1124236" y="2355389"/>
            <a:ext cx="0" cy="576000"/>
          </a:xfrm>
          <a:prstGeom prst="straightConnector1">
            <a:avLst/>
          </a:prstGeom>
          <a:gradFill rotWithShape="0">
            <a:gsLst>
              <a:gs pos="0">
                <a:srgbClr val="FFFFFF"/>
              </a:gs>
              <a:gs pos="100000">
                <a:srgbClr val="CACAC7"/>
              </a:gs>
            </a:gsLst>
            <a:lin ang="5400000" scaled="1"/>
          </a:gradFill>
          <a:ln w="635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cxnSp>
        <p:nvCxnSpPr>
          <p:cNvPr id="113" name="直線矢印コネクタ 34"/>
          <p:cNvCxnSpPr>
            <a:stCxn id="84" idx="3"/>
            <a:endCxn id="85" idx="1"/>
          </p:cNvCxnSpPr>
          <p:nvPr>
            <p:custDataLst>
              <p:tags r:id="rId18"/>
            </p:custDataLst>
          </p:nvPr>
        </p:nvCxnSpPr>
        <p:spPr bwMode="gray">
          <a:xfrm>
            <a:off x="1435825" y="3039822"/>
            <a:ext cx="300321" cy="0"/>
          </a:xfrm>
          <a:prstGeom prst="straightConnector1">
            <a:avLst/>
          </a:prstGeom>
          <a:gradFill rotWithShape="0">
            <a:gsLst>
              <a:gs pos="0">
                <a:srgbClr val="FFFFFF"/>
              </a:gs>
              <a:gs pos="100000">
                <a:srgbClr val="CACAC7"/>
              </a:gs>
            </a:gsLst>
            <a:lin ang="5400000" scaled="1"/>
          </a:gradFill>
          <a:ln w="635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cxnSp>
        <p:nvCxnSpPr>
          <p:cNvPr id="117" name="直線矢印コネクタ 34"/>
          <p:cNvCxnSpPr>
            <a:cxnSpLocks/>
            <a:stCxn id="86" idx="3"/>
            <a:endCxn id="87" idx="1"/>
          </p:cNvCxnSpPr>
          <p:nvPr>
            <p:custDataLst>
              <p:tags r:id="rId19"/>
            </p:custDataLst>
          </p:nvPr>
        </p:nvCxnSpPr>
        <p:spPr bwMode="gray">
          <a:xfrm>
            <a:off x="1435825" y="3435834"/>
            <a:ext cx="586604" cy="0"/>
          </a:xfrm>
          <a:prstGeom prst="straightConnector1">
            <a:avLst/>
          </a:prstGeom>
          <a:gradFill rotWithShape="0">
            <a:gsLst>
              <a:gs pos="0">
                <a:srgbClr val="FFFFFF"/>
              </a:gs>
              <a:gs pos="100000">
                <a:srgbClr val="CACAC7"/>
              </a:gs>
            </a:gsLst>
            <a:lin ang="5400000" scaled="1"/>
          </a:gradFill>
          <a:ln w="6350" cap="flat" cmpd="sng" algn="ctr">
            <a:solidFill>
              <a:srgbClr val="6D6E70"/>
            </a:solidFill>
            <a:prstDash val="solid"/>
            <a:round/>
            <a:headEnd type="none" w="med" len="med"/>
            <a:tailEnd type="triangl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sp>
        <p:nvSpPr>
          <p:cNvPr id="141" name="Rechteck 140"/>
          <p:cNvSpPr/>
          <p:nvPr>
            <p:custDataLst>
              <p:tags r:id="rId20"/>
            </p:custDataLst>
          </p:nvPr>
        </p:nvSpPr>
        <p:spPr bwMode="gray">
          <a:xfrm>
            <a:off x="3348200" y="1022275"/>
            <a:ext cx="2916000" cy="288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90000"/>
              </a:lnSpc>
              <a:buClrTx/>
              <a:buSzTx/>
              <a:buFontTx/>
              <a:buNone/>
              <a:tabLst/>
              <a:defRPr/>
            </a:pPr>
            <a:r>
              <a:rPr kumimoji="0" lang="en-US" sz="1400" b="0" i="0" u="none" strike="noStrike" kern="1200" cap="none" spc="0" normalizeH="0" baseline="0" noProof="0" dirty="0">
                <a:ln>
                  <a:noFill/>
                </a:ln>
                <a:solidFill>
                  <a:schemeClr val="tx1"/>
                </a:solidFill>
                <a:effectLst/>
                <a:uLnTx/>
                <a:uFillTx/>
                <a:ea typeface="+mn-ea"/>
                <a:cs typeface="+mn-cs"/>
              </a:rPr>
              <a:t>Flexible Write Through processing</a:t>
            </a:r>
          </a:p>
        </p:txBody>
      </p:sp>
      <p:sp>
        <p:nvSpPr>
          <p:cNvPr id="3" name="Title 2"/>
          <p:cNvSpPr>
            <a:spLocks noGrp="1"/>
          </p:cNvSpPr>
          <p:nvPr>
            <p:ph type="title"/>
          </p:nvPr>
        </p:nvSpPr>
        <p:spPr bwMode="gray"/>
        <p:txBody>
          <a:bodyPr/>
          <a:lstStyle/>
          <a:p>
            <a:r>
              <a:rPr lang="en-US" dirty="0"/>
              <a:t>Automated selection of optimal Write I/O</a:t>
            </a:r>
          </a:p>
        </p:txBody>
      </p:sp>
      <p:sp>
        <p:nvSpPr>
          <p:cNvPr id="2" name="Textfeld 1">
            <a:extLst>
              <a:ext uri="{FF2B5EF4-FFF2-40B4-BE49-F238E27FC236}">
                <a16:creationId xmlns:a16="http://schemas.microsoft.com/office/drawing/2014/main" id="{747F5BCC-981D-E3F1-A8B6-A48146F43AF3}"/>
              </a:ext>
            </a:extLst>
          </p:cNvPr>
          <p:cNvSpPr txBox="1"/>
          <p:nvPr>
            <p:custDataLst>
              <p:tags r:id="rId21"/>
            </p:custDataLst>
          </p:nvPr>
        </p:nvSpPr>
        <p:spPr bwMode="gray">
          <a:xfrm>
            <a:off x="287524" y="4587990"/>
            <a:ext cx="8568000" cy="144000"/>
          </a:xfrm>
          <a:prstGeom prst="rect">
            <a:avLst/>
          </a:prstGeom>
          <a:noFill/>
        </p:spPr>
        <p:txBody>
          <a:bodyPr wrap="square" lIns="0" tIns="0" rIns="0" bIns="0" rtlCol="0" anchor="b">
            <a:noAutofit/>
          </a:bodyPr>
          <a:lstStyle/>
          <a:p>
            <a:pPr marL="0" marR="0" lvl="0" indent="0" algn="l" defTabSz="914400" rtl="0" eaLnBrk="1" fontAlgn="auto" latinLnBrk="0" hangingPunct="1">
              <a:lnSpc>
                <a:spcPct val="90000"/>
              </a:lnSpc>
              <a:buClrTx/>
              <a:buSzTx/>
              <a:buFontTx/>
              <a:buNone/>
              <a:tabLst/>
              <a:defRPr/>
            </a:pPr>
            <a:r>
              <a:rPr kumimoji="0" lang="en-US" sz="800" b="0" i="0" u="none" strike="noStrike" kern="1200" cap="none" spc="0" normalizeH="0" baseline="30000" noProof="0" dirty="0">
                <a:ln>
                  <a:noFill/>
                </a:ln>
                <a:effectLst/>
                <a:uLnTx/>
                <a:uFillTx/>
                <a:latin typeface="Fujitsu Infinity Pro"/>
                <a:ea typeface="+mn-ea"/>
                <a:cs typeface="+mn-cs"/>
              </a:rPr>
              <a:t>1</a:t>
            </a:r>
            <a:r>
              <a:rPr kumimoji="0" lang="en-US" sz="800" b="0" i="0" u="none" strike="noStrike" kern="1200" cap="none" spc="0" normalizeH="0" baseline="0" noProof="0" dirty="0">
                <a:ln>
                  <a:noFill/>
                </a:ln>
                <a:effectLst/>
                <a:uLnTx/>
                <a:uFillTx/>
                <a:latin typeface="Fujitsu Infinity Pro"/>
                <a:ea typeface="+mn-ea"/>
                <a:cs typeface="+mn-cs"/>
              </a:rPr>
              <a:t> CM: Controller Module</a:t>
            </a:r>
          </a:p>
        </p:txBody>
      </p:sp>
      <p:sp>
        <p:nvSpPr>
          <p:cNvPr id="12" name="Textplatzhalter 2">
            <a:extLst>
              <a:ext uri="{FF2B5EF4-FFF2-40B4-BE49-F238E27FC236}">
                <a16:creationId xmlns:a16="http://schemas.microsoft.com/office/drawing/2014/main" id="{06443B3E-7DC5-D5E0-0F6E-A9334011C2D4}"/>
              </a:ext>
            </a:extLst>
          </p:cNvPr>
          <p:cNvSpPr txBox="1">
            <a:spLocks/>
          </p:cNvSpPr>
          <p:nvPr>
            <p:custDataLst>
              <p:tags r:id="rId22"/>
            </p:custDataLst>
          </p:nvPr>
        </p:nvSpPr>
        <p:spPr bwMode="gray">
          <a:xfrm>
            <a:off x="3564319" y="1635250"/>
            <a:ext cx="2447937" cy="396276"/>
          </a:xfrm>
          <a:prstGeom prst="rect">
            <a:avLst/>
          </a:prstGeom>
          <a:noFill/>
          <a:ln>
            <a:noFill/>
          </a:ln>
        </p:spPr>
        <p:txBody>
          <a:bodyPr lIns="0" tIns="0" rIns="0" bIns="0" anchor="t" anchorCtr="0"/>
          <a:lstStyle>
            <a:lvl1pPr marL="269875" indent="-269875" algn="l" defTabSz="914400" rtl="0" eaLnBrk="1" latinLnBrk="0" hangingPunct="1">
              <a:lnSpc>
                <a:spcPct val="110000"/>
              </a:lnSpc>
              <a:spcBef>
                <a:spcPts val="300"/>
              </a:spcBef>
              <a:spcAft>
                <a:spcPts val="200"/>
              </a:spcAft>
              <a:buClr>
                <a:schemeClr val="accent2"/>
              </a:buClr>
              <a:buFont typeface="Wingdings" pitchFamily="2" charset="2"/>
              <a:buChar char=""/>
              <a:defRPr sz="2200" b="0" kern="1200">
                <a:solidFill>
                  <a:schemeClr val="tx1"/>
                </a:solidFill>
                <a:latin typeface="Fujitsu Sans"/>
                <a:ea typeface="+mn-ea"/>
                <a:cs typeface="Fujitsu Sans"/>
              </a:defRPr>
            </a:lvl1pPr>
            <a:lvl2pPr marL="539750" indent="-269875" algn="l" defTabSz="914400" rtl="0" eaLnBrk="1" latinLnBrk="0" hangingPunct="1">
              <a:lnSpc>
                <a:spcPct val="110000"/>
              </a:lnSpc>
              <a:spcBef>
                <a:spcPts val="300"/>
              </a:spcBef>
              <a:spcAft>
                <a:spcPts val="200"/>
              </a:spcAft>
              <a:buClr>
                <a:schemeClr val="tx2"/>
              </a:buClr>
              <a:buFont typeface="Wingdings" pitchFamily="2" charset="2"/>
              <a:buChar char=""/>
              <a:defRPr sz="1800" kern="1200">
                <a:solidFill>
                  <a:schemeClr val="tx1"/>
                </a:solidFill>
                <a:latin typeface="Fujitsu Sans"/>
                <a:ea typeface="+mn-ea"/>
                <a:cs typeface="Fujitsu Sans"/>
              </a:defRPr>
            </a:lvl2pPr>
            <a:lvl3pPr marL="714375" indent="-174625" algn="l" defTabSz="914400" rtl="0" eaLnBrk="1" latinLnBrk="0" hangingPunct="1">
              <a:lnSpc>
                <a:spcPct val="110000"/>
              </a:lnSpc>
              <a:spcBef>
                <a:spcPts val="300"/>
              </a:spcBef>
              <a:spcAft>
                <a:spcPts val="200"/>
              </a:spcAft>
              <a:buClr>
                <a:schemeClr val="tx2"/>
              </a:buClr>
              <a:buFont typeface="Arial" pitchFamily="34" charset="0"/>
              <a:buChar char="•"/>
              <a:tabLst/>
              <a:defRPr sz="1600" kern="1200">
                <a:solidFill>
                  <a:schemeClr val="tx1"/>
                </a:solidFill>
                <a:latin typeface="Fujitsu Sans"/>
                <a:ea typeface="+mn-ea"/>
                <a:cs typeface="Fujitsu Sans"/>
              </a:defRPr>
            </a:lvl3pPr>
            <a:lvl4pPr marL="896938" indent="-182563" algn="l" defTabSz="896938" rtl="0" eaLnBrk="1" latinLnBrk="0" hangingPunct="1">
              <a:lnSpc>
                <a:spcPct val="110000"/>
              </a:lnSpc>
              <a:spcBef>
                <a:spcPts val="300"/>
              </a:spcBef>
              <a:spcAft>
                <a:spcPts val="200"/>
              </a:spcAft>
              <a:buClr>
                <a:schemeClr val="tx2"/>
              </a:buClr>
              <a:buFont typeface="Arial" pitchFamily="34" charset="0"/>
              <a:buChar char="•"/>
              <a:defRPr sz="1400" kern="1200">
                <a:solidFill>
                  <a:schemeClr val="tx1"/>
                </a:solidFill>
                <a:latin typeface="Fujitsu Sans"/>
                <a:ea typeface="+mn-ea"/>
                <a:cs typeface="Fujitsu Sans"/>
              </a:defRPr>
            </a:lvl4pPr>
            <a:lvl5pPr marL="1079500" indent="-182563" algn="l" defTabSz="914400" rtl="0" eaLnBrk="1" latinLnBrk="0" hangingPunct="1">
              <a:lnSpc>
                <a:spcPct val="110000"/>
              </a:lnSpc>
              <a:spcBef>
                <a:spcPts val="300"/>
              </a:spcBef>
              <a:spcAft>
                <a:spcPts val="200"/>
              </a:spcAft>
              <a:buClr>
                <a:schemeClr val="tx2"/>
              </a:buClr>
              <a:buFont typeface="Arial" pitchFamily="34" charset="0"/>
              <a:buChar char="•"/>
              <a:defRPr sz="1200" kern="1200">
                <a:solidFill>
                  <a:schemeClr val="tx1"/>
                </a:solidFill>
                <a:latin typeface="Fujitsu Sans"/>
                <a:ea typeface="+mn-ea"/>
                <a:cs typeface="Fujitsu San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A30B1A"/>
              </a:buClr>
              <a:buSzTx/>
              <a:buFont typeface="Wingdings" pitchFamily="2" charset="2"/>
              <a:buNone/>
              <a:tabLst/>
              <a:defRPr/>
            </a:pPr>
            <a:r>
              <a:rPr kumimoji="0" lang="en-US" sz="1000" b="0" i="0" u="none" strike="noStrike" kern="1200" cap="none" spc="0" normalizeH="0" baseline="0" noProof="0" dirty="0">
                <a:ln>
                  <a:noFill/>
                </a:ln>
                <a:effectLst/>
                <a:uLnTx/>
                <a:uFillTx/>
                <a:latin typeface="+mn-lt"/>
                <a:ea typeface="+mn-ea"/>
              </a:rPr>
              <a:t>The controller decides the target </a:t>
            </a:r>
            <a:br>
              <a:rPr kumimoji="0" lang="en-US" sz="1000" b="0" i="0" u="none" strike="noStrike" kern="1200" cap="none" spc="0" normalizeH="0" baseline="0" noProof="0" dirty="0">
                <a:ln>
                  <a:noFill/>
                </a:ln>
                <a:effectLst/>
                <a:uLnTx/>
                <a:uFillTx/>
                <a:latin typeface="+mn-lt"/>
                <a:ea typeface="+mn-ea"/>
              </a:rPr>
            </a:br>
            <a:r>
              <a:rPr kumimoji="0" lang="en-US" sz="1000" b="0" i="0" u="none" strike="noStrike" kern="1200" cap="none" spc="0" normalizeH="0" baseline="0" noProof="0" dirty="0">
                <a:ln>
                  <a:noFill/>
                </a:ln>
                <a:effectLst/>
                <a:uLnTx/>
                <a:uFillTx/>
                <a:latin typeface="+mn-lt"/>
                <a:ea typeface="+mn-ea"/>
              </a:rPr>
              <a:t>write I/O and chooses Flexible Write</a:t>
            </a:r>
            <a:br>
              <a:rPr kumimoji="0" lang="en-US" sz="1000" b="0" i="0" u="none" strike="noStrike" kern="1200" cap="none" spc="0" normalizeH="0" baseline="0" noProof="0" dirty="0">
                <a:ln>
                  <a:noFill/>
                </a:ln>
                <a:effectLst/>
                <a:uLnTx/>
                <a:uFillTx/>
                <a:latin typeface="+mn-lt"/>
                <a:ea typeface="+mn-ea"/>
              </a:rPr>
            </a:br>
            <a:r>
              <a:rPr kumimoji="0" lang="en-US" sz="1000" b="0" i="0" u="none" strike="noStrike" kern="1200" cap="none" spc="0" normalizeH="0" baseline="0" noProof="0" dirty="0">
                <a:ln>
                  <a:noFill/>
                </a:ln>
                <a:effectLst/>
                <a:uLnTx/>
                <a:uFillTx/>
                <a:latin typeface="+mn-lt"/>
                <a:ea typeface="+mn-ea"/>
              </a:rPr>
              <a:t>Through processing automatically </a:t>
            </a:r>
          </a:p>
        </p:txBody>
      </p:sp>
      <p:sp>
        <p:nvSpPr>
          <p:cNvPr id="13" name="Ellipse 76">
            <a:extLst>
              <a:ext uri="{FF2B5EF4-FFF2-40B4-BE49-F238E27FC236}">
                <a16:creationId xmlns:a16="http://schemas.microsoft.com/office/drawing/2014/main" id="{C0012E02-75AF-E103-4D87-71024DDA4D8B}"/>
              </a:ext>
            </a:extLst>
          </p:cNvPr>
          <p:cNvSpPr/>
          <p:nvPr>
            <p:custDataLst>
              <p:tags r:id="rId23"/>
            </p:custDataLst>
          </p:nvPr>
        </p:nvSpPr>
        <p:spPr bwMode="gray">
          <a:xfrm>
            <a:off x="3355469" y="1635250"/>
            <a:ext cx="144000" cy="144000"/>
          </a:xfrm>
          <a:prstGeom prst="ellipse">
            <a:avLst/>
          </a:prstGeom>
          <a:solidFill>
            <a:srgbClr val="FF8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90000"/>
              </a:lnSpc>
              <a:buClrTx/>
              <a:buSzTx/>
              <a:buFontTx/>
              <a:buNone/>
              <a:tabLst/>
              <a:defRPr/>
            </a:pPr>
            <a:r>
              <a:rPr kumimoji="0" lang="en-US" sz="1000" b="0" i="0" u="none" strike="noStrike" kern="1200" cap="none" spc="0" normalizeH="0" baseline="0" noProof="0" dirty="0">
                <a:ln>
                  <a:noFill/>
                </a:ln>
                <a:solidFill>
                  <a:schemeClr val="tx1"/>
                </a:solidFill>
                <a:effectLst/>
                <a:uLnTx/>
                <a:uFillTx/>
                <a:ea typeface="+mn-ea"/>
                <a:cs typeface="+mn-cs"/>
              </a:rPr>
              <a:t>1</a:t>
            </a:r>
          </a:p>
        </p:txBody>
      </p:sp>
      <p:sp>
        <p:nvSpPr>
          <p:cNvPr id="14" name="Textplatzhalter 2">
            <a:extLst>
              <a:ext uri="{FF2B5EF4-FFF2-40B4-BE49-F238E27FC236}">
                <a16:creationId xmlns:a16="http://schemas.microsoft.com/office/drawing/2014/main" id="{5C9677CF-6023-C986-9685-20120D7D3DE8}"/>
              </a:ext>
            </a:extLst>
          </p:cNvPr>
          <p:cNvSpPr txBox="1">
            <a:spLocks/>
          </p:cNvSpPr>
          <p:nvPr>
            <p:custDataLst>
              <p:tags r:id="rId24"/>
            </p:custDataLst>
          </p:nvPr>
        </p:nvSpPr>
        <p:spPr bwMode="gray">
          <a:xfrm>
            <a:off x="3564319" y="2247400"/>
            <a:ext cx="2447937" cy="396276"/>
          </a:xfrm>
          <a:prstGeom prst="rect">
            <a:avLst/>
          </a:prstGeom>
          <a:noFill/>
          <a:ln>
            <a:noFill/>
          </a:ln>
        </p:spPr>
        <p:txBody>
          <a:bodyPr lIns="0" tIns="0" rIns="0" bIns="0" anchor="t" anchorCtr="0"/>
          <a:lstStyle>
            <a:lvl1pPr marL="269875" indent="-269875" algn="l" defTabSz="914400" rtl="0" eaLnBrk="1" latinLnBrk="0" hangingPunct="1">
              <a:lnSpc>
                <a:spcPct val="110000"/>
              </a:lnSpc>
              <a:spcBef>
                <a:spcPts val="300"/>
              </a:spcBef>
              <a:spcAft>
                <a:spcPts val="200"/>
              </a:spcAft>
              <a:buClr>
                <a:schemeClr val="accent2"/>
              </a:buClr>
              <a:buFont typeface="Wingdings" pitchFamily="2" charset="2"/>
              <a:buChar char=""/>
              <a:defRPr sz="2200" b="0" kern="1200">
                <a:solidFill>
                  <a:schemeClr val="tx1"/>
                </a:solidFill>
                <a:latin typeface="Fujitsu Sans"/>
                <a:ea typeface="+mn-ea"/>
                <a:cs typeface="Fujitsu Sans"/>
              </a:defRPr>
            </a:lvl1pPr>
            <a:lvl2pPr marL="539750" indent="-269875" algn="l" defTabSz="914400" rtl="0" eaLnBrk="1" latinLnBrk="0" hangingPunct="1">
              <a:lnSpc>
                <a:spcPct val="110000"/>
              </a:lnSpc>
              <a:spcBef>
                <a:spcPts val="300"/>
              </a:spcBef>
              <a:spcAft>
                <a:spcPts val="200"/>
              </a:spcAft>
              <a:buClr>
                <a:schemeClr val="tx2"/>
              </a:buClr>
              <a:buFont typeface="Wingdings" pitchFamily="2" charset="2"/>
              <a:buChar char=""/>
              <a:defRPr sz="1800" kern="1200">
                <a:solidFill>
                  <a:schemeClr val="tx1"/>
                </a:solidFill>
                <a:latin typeface="Fujitsu Sans"/>
                <a:ea typeface="+mn-ea"/>
                <a:cs typeface="Fujitsu Sans"/>
              </a:defRPr>
            </a:lvl2pPr>
            <a:lvl3pPr marL="714375" indent="-174625" algn="l" defTabSz="914400" rtl="0" eaLnBrk="1" latinLnBrk="0" hangingPunct="1">
              <a:lnSpc>
                <a:spcPct val="110000"/>
              </a:lnSpc>
              <a:spcBef>
                <a:spcPts val="300"/>
              </a:spcBef>
              <a:spcAft>
                <a:spcPts val="200"/>
              </a:spcAft>
              <a:buClr>
                <a:schemeClr val="tx2"/>
              </a:buClr>
              <a:buFont typeface="Arial" pitchFamily="34" charset="0"/>
              <a:buChar char="•"/>
              <a:tabLst/>
              <a:defRPr sz="1600" kern="1200">
                <a:solidFill>
                  <a:schemeClr val="tx1"/>
                </a:solidFill>
                <a:latin typeface="Fujitsu Sans"/>
                <a:ea typeface="+mn-ea"/>
                <a:cs typeface="Fujitsu Sans"/>
              </a:defRPr>
            </a:lvl3pPr>
            <a:lvl4pPr marL="896938" indent="-182563" algn="l" defTabSz="896938" rtl="0" eaLnBrk="1" latinLnBrk="0" hangingPunct="1">
              <a:lnSpc>
                <a:spcPct val="110000"/>
              </a:lnSpc>
              <a:spcBef>
                <a:spcPts val="300"/>
              </a:spcBef>
              <a:spcAft>
                <a:spcPts val="200"/>
              </a:spcAft>
              <a:buClr>
                <a:schemeClr val="tx2"/>
              </a:buClr>
              <a:buFont typeface="Arial" pitchFamily="34" charset="0"/>
              <a:buChar char="•"/>
              <a:defRPr sz="1400" kern="1200">
                <a:solidFill>
                  <a:schemeClr val="tx1"/>
                </a:solidFill>
                <a:latin typeface="Fujitsu Sans"/>
                <a:ea typeface="+mn-ea"/>
                <a:cs typeface="Fujitsu Sans"/>
              </a:defRPr>
            </a:lvl4pPr>
            <a:lvl5pPr marL="1079500" indent="-182563" algn="l" defTabSz="914400" rtl="0" eaLnBrk="1" latinLnBrk="0" hangingPunct="1">
              <a:lnSpc>
                <a:spcPct val="110000"/>
              </a:lnSpc>
              <a:spcBef>
                <a:spcPts val="300"/>
              </a:spcBef>
              <a:spcAft>
                <a:spcPts val="200"/>
              </a:spcAft>
              <a:buClr>
                <a:schemeClr val="tx2"/>
              </a:buClr>
              <a:buFont typeface="Arial" pitchFamily="34" charset="0"/>
              <a:buChar char="•"/>
              <a:defRPr sz="1200" kern="1200">
                <a:solidFill>
                  <a:schemeClr val="tx1"/>
                </a:solidFill>
                <a:latin typeface="Fujitsu Sans"/>
                <a:ea typeface="+mn-ea"/>
                <a:cs typeface="Fujitsu San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A30B1A"/>
              </a:buClr>
              <a:buSzTx/>
              <a:buFont typeface="Wingdings" pitchFamily="2" charset="2"/>
              <a:buNone/>
              <a:tabLst/>
              <a:defRPr/>
            </a:pPr>
            <a:r>
              <a:rPr kumimoji="0" lang="en-US" sz="1000" b="0" i="0" u="none" strike="noStrike" kern="1200" cap="none" spc="0" normalizeH="0" baseline="0" noProof="0" dirty="0">
                <a:ln>
                  <a:noFill/>
                </a:ln>
                <a:effectLst/>
                <a:uLnTx/>
                <a:uFillTx/>
                <a:latin typeface="+mn-lt"/>
                <a:ea typeface="+mn-ea"/>
              </a:rPr>
              <a:t>Writing from the controller to SSD at high speed is made the best use of SSD performance</a:t>
            </a:r>
          </a:p>
        </p:txBody>
      </p:sp>
      <p:sp>
        <p:nvSpPr>
          <p:cNvPr id="15" name="Ellipse 76">
            <a:extLst>
              <a:ext uri="{FF2B5EF4-FFF2-40B4-BE49-F238E27FC236}">
                <a16:creationId xmlns:a16="http://schemas.microsoft.com/office/drawing/2014/main" id="{0808915A-FDD3-A3C8-9246-8FDA22C2094A}"/>
              </a:ext>
            </a:extLst>
          </p:cNvPr>
          <p:cNvSpPr/>
          <p:nvPr>
            <p:custDataLst>
              <p:tags r:id="rId25"/>
            </p:custDataLst>
          </p:nvPr>
        </p:nvSpPr>
        <p:spPr bwMode="gray">
          <a:xfrm>
            <a:off x="3355469" y="2247400"/>
            <a:ext cx="144000" cy="144000"/>
          </a:xfrm>
          <a:prstGeom prst="ellipse">
            <a:avLst/>
          </a:prstGeom>
          <a:solidFill>
            <a:srgbClr val="FF8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90000"/>
              </a:lnSpc>
              <a:buClrTx/>
              <a:buSzTx/>
              <a:buFontTx/>
              <a:buNone/>
              <a:tabLst/>
              <a:defRPr/>
            </a:pPr>
            <a:r>
              <a:rPr kumimoji="0" lang="en-US" sz="1000" b="0" i="0" u="none" strike="noStrike" kern="1200" cap="none" spc="0" normalizeH="0" baseline="0" noProof="0" dirty="0">
                <a:ln>
                  <a:noFill/>
                </a:ln>
                <a:solidFill>
                  <a:schemeClr val="tx1"/>
                </a:solidFill>
                <a:effectLst/>
                <a:uLnTx/>
                <a:uFillTx/>
                <a:ea typeface="+mn-ea"/>
                <a:cs typeface="+mn-cs"/>
              </a:rPr>
              <a:t>2</a:t>
            </a:r>
          </a:p>
        </p:txBody>
      </p:sp>
      <p:sp>
        <p:nvSpPr>
          <p:cNvPr id="16" name="Textplatzhalter 2">
            <a:extLst>
              <a:ext uri="{FF2B5EF4-FFF2-40B4-BE49-F238E27FC236}">
                <a16:creationId xmlns:a16="http://schemas.microsoft.com/office/drawing/2014/main" id="{85B57CF5-8FFC-4B73-BA95-A7100DFE2D42}"/>
              </a:ext>
            </a:extLst>
          </p:cNvPr>
          <p:cNvSpPr txBox="1">
            <a:spLocks/>
          </p:cNvSpPr>
          <p:nvPr>
            <p:custDataLst>
              <p:tags r:id="rId26"/>
            </p:custDataLst>
          </p:nvPr>
        </p:nvSpPr>
        <p:spPr bwMode="gray">
          <a:xfrm>
            <a:off x="3564319" y="2859550"/>
            <a:ext cx="2447937" cy="396276"/>
          </a:xfrm>
          <a:prstGeom prst="rect">
            <a:avLst/>
          </a:prstGeom>
          <a:noFill/>
          <a:ln>
            <a:noFill/>
          </a:ln>
        </p:spPr>
        <p:txBody>
          <a:bodyPr lIns="0" tIns="0" rIns="0" bIns="0" anchor="t" anchorCtr="0"/>
          <a:lstStyle>
            <a:lvl1pPr marL="269875" indent="-269875" algn="l" defTabSz="914400" rtl="0" eaLnBrk="1" latinLnBrk="0" hangingPunct="1">
              <a:lnSpc>
                <a:spcPct val="110000"/>
              </a:lnSpc>
              <a:spcBef>
                <a:spcPts val="300"/>
              </a:spcBef>
              <a:spcAft>
                <a:spcPts val="200"/>
              </a:spcAft>
              <a:buClr>
                <a:schemeClr val="accent2"/>
              </a:buClr>
              <a:buFont typeface="Wingdings" pitchFamily="2" charset="2"/>
              <a:buChar char=""/>
              <a:defRPr sz="2200" b="0" kern="1200">
                <a:solidFill>
                  <a:schemeClr val="tx1"/>
                </a:solidFill>
                <a:latin typeface="Fujitsu Sans"/>
                <a:ea typeface="+mn-ea"/>
                <a:cs typeface="Fujitsu Sans"/>
              </a:defRPr>
            </a:lvl1pPr>
            <a:lvl2pPr marL="539750" indent="-269875" algn="l" defTabSz="914400" rtl="0" eaLnBrk="1" latinLnBrk="0" hangingPunct="1">
              <a:lnSpc>
                <a:spcPct val="110000"/>
              </a:lnSpc>
              <a:spcBef>
                <a:spcPts val="300"/>
              </a:spcBef>
              <a:spcAft>
                <a:spcPts val="200"/>
              </a:spcAft>
              <a:buClr>
                <a:schemeClr val="tx2"/>
              </a:buClr>
              <a:buFont typeface="Wingdings" pitchFamily="2" charset="2"/>
              <a:buChar char=""/>
              <a:defRPr sz="1800" kern="1200">
                <a:solidFill>
                  <a:schemeClr val="tx1"/>
                </a:solidFill>
                <a:latin typeface="Fujitsu Sans"/>
                <a:ea typeface="+mn-ea"/>
                <a:cs typeface="Fujitsu Sans"/>
              </a:defRPr>
            </a:lvl2pPr>
            <a:lvl3pPr marL="714375" indent="-174625" algn="l" defTabSz="914400" rtl="0" eaLnBrk="1" latinLnBrk="0" hangingPunct="1">
              <a:lnSpc>
                <a:spcPct val="110000"/>
              </a:lnSpc>
              <a:spcBef>
                <a:spcPts val="300"/>
              </a:spcBef>
              <a:spcAft>
                <a:spcPts val="200"/>
              </a:spcAft>
              <a:buClr>
                <a:schemeClr val="tx2"/>
              </a:buClr>
              <a:buFont typeface="Arial" pitchFamily="34" charset="0"/>
              <a:buChar char="•"/>
              <a:tabLst/>
              <a:defRPr sz="1600" kern="1200">
                <a:solidFill>
                  <a:schemeClr val="tx1"/>
                </a:solidFill>
                <a:latin typeface="Fujitsu Sans"/>
                <a:ea typeface="+mn-ea"/>
                <a:cs typeface="Fujitsu Sans"/>
              </a:defRPr>
            </a:lvl3pPr>
            <a:lvl4pPr marL="896938" indent="-182563" algn="l" defTabSz="896938" rtl="0" eaLnBrk="1" latinLnBrk="0" hangingPunct="1">
              <a:lnSpc>
                <a:spcPct val="110000"/>
              </a:lnSpc>
              <a:spcBef>
                <a:spcPts val="300"/>
              </a:spcBef>
              <a:spcAft>
                <a:spcPts val="200"/>
              </a:spcAft>
              <a:buClr>
                <a:schemeClr val="tx2"/>
              </a:buClr>
              <a:buFont typeface="Arial" pitchFamily="34" charset="0"/>
              <a:buChar char="•"/>
              <a:defRPr sz="1400" kern="1200">
                <a:solidFill>
                  <a:schemeClr val="tx1"/>
                </a:solidFill>
                <a:latin typeface="Fujitsu Sans"/>
                <a:ea typeface="+mn-ea"/>
                <a:cs typeface="Fujitsu Sans"/>
              </a:defRPr>
            </a:lvl4pPr>
            <a:lvl5pPr marL="1079500" indent="-182563" algn="l" defTabSz="914400" rtl="0" eaLnBrk="1" latinLnBrk="0" hangingPunct="1">
              <a:lnSpc>
                <a:spcPct val="110000"/>
              </a:lnSpc>
              <a:spcBef>
                <a:spcPts val="300"/>
              </a:spcBef>
              <a:spcAft>
                <a:spcPts val="200"/>
              </a:spcAft>
              <a:buClr>
                <a:schemeClr val="tx2"/>
              </a:buClr>
              <a:buFont typeface="Arial" pitchFamily="34" charset="0"/>
              <a:buChar char="•"/>
              <a:defRPr sz="1200" kern="1200">
                <a:solidFill>
                  <a:schemeClr val="tx1"/>
                </a:solidFill>
                <a:latin typeface="Fujitsu Sans"/>
                <a:ea typeface="+mn-ea"/>
                <a:cs typeface="Fujitsu San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A30B1A"/>
              </a:buClr>
              <a:buSzTx/>
              <a:buFont typeface="Wingdings" pitchFamily="2" charset="2"/>
              <a:buNone/>
              <a:tabLst/>
              <a:defRPr/>
            </a:pPr>
            <a:r>
              <a:rPr kumimoji="0" lang="en-US" sz="1000" b="0" i="0" u="none" strike="noStrike" kern="1200" cap="none" spc="0" normalizeH="0" baseline="0" noProof="0" dirty="0">
                <a:ln>
                  <a:noFill/>
                </a:ln>
                <a:effectLst/>
                <a:uLnTx/>
                <a:uFillTx/>
                <a:latin typeface="+mn-lt"/>
                <a:ea typeface="+mn-ea"/>
              </a:rPr>
              <a:t>Data cache mirroring between CMs becoming a bottleneck is not done in AF, but directly write the data and the parity into SSD</a:t>
            </a:r>
          </a:p>
        </p:txBody>
      </p:sp>
      <p:sp>
        <p:nvSpPr>
          <p:cNvPr id="17" name="Ellipse 76">
            <a:extLst>
              <a:ext uri="{FF2B5EF4-FFF2-40B4-BE49-F238E27FC236}">
                <a16:creationId xmlns:a16="http://schemas.microsoft.com/office/drawing/2014/main" id="{1880AA38-2621-281D-9EEE-11ACA5F13804}"/>
              </a:ext>
            </a:extLst>
          </p:cNvPr>
          <p:cNvSpPr/>
          <p:nvPr>
            <p:custDataLst>
              <p:tags r:id="rId27"/>
            </p:custDataLst>
          </p:nvPr>
        </p:nvSpPr>
        <p:spPr bwMode="gray">
          <a:xfrm>
            <a:off x="3355469" y="2859550"/>
            <a:ext cx="144000" cy="144000"/>
          </a:xfrm>
          <a:prstGeom prst="ellipse">
            <a:avLst/>
          </a:prstGeom>
          <a:solidFill>
            <a:srgbClr val="FF8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90000"/>
              </a:lnSpc>
              <a:buClrTx/>
              <a:buSzTx/>
              <a:buFontTx/>
              <a:buNone/>
              <a:tabLst/>
              <a:defRPr/>
            </a:pPr>
            <a:r>
              <a:rPr kumimoji="0" lang="en-US" sz="1000" b="0" i="0" u="none" strike="noStrike" kern="1200" cap="none" spc="0" normalizeH="0" baseline="0" noProof="0" dirty="0">
                <a:ln>
                  <a:noFill/>
                </a:ln>
                <a:solidFill>
                  <a:schemeClr val="tx1"/>
                </a:solidFill>
                <a:effectLst/>
                <a:uLnTx/>
                <a:uFillTx/>
                <a:ea typeface="+mn-ea"/>
                <a:cs typeface="+mn-cs"/>
              </a:rPr>
              <a:t>3</a:t>
            </a:r>
          </a:p>
        </p:txBody>
      </p:sp>
      <p:sp>
        <p:nvSpPr>
          <p:cNvPr id="18" name="Rechteck 17">
            <a:extLst>
              <a:ext uri="{FF2B5EF4-FFF2-40B4-BE49-F238E27FC236}">
                <a16:creationId xmlns:a16="http://schemas.microsoft.com/office/drawing/2014/main" id="{B8803F4D-CB35-1AEB-807E-EDAFB8A8859F}"/>
              </a:ext>
            </a:extLst>
          </p:cNvPr>
          <p:cNvSpPr/>
          <p:nvPr>
            <p:custDataLst>
              <p:tags r:id="rId28"/>
            </p:custDataLst>
          </p:nvPr>
        </p:nvSpPr>
        <p:spPr bwMode="gray">
          <a:xfrm>
            <a:off x="3348200" y="4053158"/>
            <a:ext cx="2916000" cy="288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90000"/>
              </a:lnSpc>
              <a:buClrTx/>
              <a:buSzTx/>
              <a:buFontTx/>
              <a:buNone/>
              <a:tabLst/>
              <a:defRPr/>
            </a:pPr>
            <a:r>
              <a:rPr kumimoji="0" lang="en-US" sz="1400" b="0" i="0" u="none" strike="noStrike" kern="1200" cap="none" spc="0" normalizeH="0" baseline="0" noProof="0" dirty="0">
                <a:ln>
                  <a:noFill/>
                </a:ln>
                <a:solidFill>
                  <a:schemeClr val="tx1"/>
                </a:solidFill>
                <a:effectLst/>
                <a:uLnTx/>
                <a:uFillTx/>
                <a:latin typeface="+mj-lt"/>
                <a:ea typeface="+mn-ea"/>
                <a:cs typeface="+mn-cs"/>
              </a:rPr>
              <a:t>Question: Decision Criteria</a:t>
            </a:r>
          </a:p>
        </p:txBody>
      </p:sp>
      <p:sp>
        <p:nvSpPr>
          <p:cNvPr id="20" name="角丸四角形 11">
            <a:extLst>
              <a:ext uri="{FF2B5EF4-FFF2-40B4-BE49-F238E27FC236}">
                <a16:creationId xmlns:a16="http://schemas.microsoft.com/office/drawing/2014/main" id="{8220E977-06D7-98D6-D69B-436D3CCED899}"/>
              </a:ext>
            </a:extLst>
          </p:cNvPr>
          <p:cNvSpPr/>
          <p:nvPr>
            <p:custDataLst>
              <p:tags r:id="rId29"/>
            </p:custDataLst>
          </p:nvPr>
        </p:nvSpPr>
        <p:spPr bwMode="gray">
          <a:xfrm>
            <a:off x="6340557" y="1635646"/>
            <a:ext cx="2448000" cy="2772000"/>
          </a:xfrm>
          <a:prstGeom prst="rect">
            <a:avLst/>
          </a:prstGeom>
          <a:solidFill>
            <a:srgbClr val="FFFFFF"/>
          </a:solidFill>
          <a:ln w="6350" cap="rnd"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000" b="0" i="0" u="none" strike="noStrike" kern="1200" cap="none" spc="0" normalizeH="0" baseline="0" noProof="0" dirty="0">
                <a:ln>
                  <a:noFill/>
                </a:ln>
                <a:effectLst/>
                <a:uLnTx/>
                <a:uFillTx/>
                <a:ea typeface="+mn-ea"/>
                <a:cs typeface="+mn-cs"/>
              </a:rPr>
              <a:t>AF150/250/AF650</a:t>
            </a:r>
          </a:p>
        </p:txBody>
      </p:sp>
      <p:sp>
        <p:nvSpPr>
          <p:cNvPr id="21" name="角丸四角形 6">
            <a:extLst>
              <a:ext uri="{FF2B5EF4-FFF2-40B4-BE49-F238E27FC236}">
                <a16:creationId xmlns:a16="http://schemas.microsoft.com/office/drawing/2014/main" id="{D5A0CC5E-8859-1F17-50B9-1E7C49AE110B}"/>
              </a:ext>
            </a:extLst>
          </p:cNvPr>
          <p:cNvSpPr/>
          <p:nvPr>
            <p:custDataLst>
              <p:tags r:id="rId30"/>
            </p:custDataLst>
          </p:nvPr>
        </p:nvSpPr>
        <p:spPr bwMode="gray">
          <a:xfrm>
            <a:off x="6390778" y="1923678"/>
            <a:ext cx="1152000" cy="1871984"/>
          </a:xfrm>
          <a:prstGeom prst="rect">
            <a:avLst/>
          </a:prstGeom>
          <a:solidFill>
            <a:schemeClr val="bg2"/>
          </a:solidFill>
          <a:ln w="9525" cap="rnd" cmpd="sng" algn="ctr">
            <a:noFill/>
            <a:prstDash val="sysDot"/>
            <a:round/>
            <a:headEnd type="none" w="med" len="med"/>
            <a:tailEnd type="none" w="med" len="med"/>
          </a:ln>
          <a:effectLst/>
        </p:spPr>
        <p:txBody>
          <a:bodyPr rot="0" spcFirstLastPara="0" vertOverflow="overflow" horzOverflow="overflow" vert="horz" wrap="none" lIns="72000" tIns="45720" rIns="0" bIns="45720" numCol="1" spcCol="0" rtlCol="0" fromWordArt="0" anchor="t" anchorCtr="0" forceAA="0" compatLnSpc="1">
            <a:prstTxWarp prst="textNoShape">
              <a:avLst/>
            </a:prstTxWarp>
            <a:noAutofit/>
          </a:bodyPr>
          <a:lstStyle/>
          <a:p>
            <a:pPr marL="0" marR="0" lvl="0" indent="0" algn="l" defTabSz="914400" rtl="0" eaLnBrk="1" fontAlgn="ctr" latinLnBrk="0" hangingPunct="1">
              <a:lnSpc>
                <a:spcPct val="90000"/>
              </a:lnSpc>
              <a:buClrTx/>
              <a:buSzTx/>
              <a:buFontTx/>
              <a:buNone/>
              <a:tabLst/>
              <a:defRPr/>
            </a:pPr>
            <a:r>
              <a:rPr kumimoji="1" lang="en-US" altLang="ja-JP" sz="1000" b="0" i="0" u="none" strike="noStrike" kern="1200" cap="none" spc="0" normalizeH="0" baseline="0" noProof="0" dirty="0">
                <a:ln>
                  <a:noFill/>
                </a:ln>
                <a:effectLst/>
                <a:uLnTx/>
                <a:uFillTx/>
                <a:ea typeface="+mn-ea"/>
                <a:cs typeface="+mn-cs"/>
              </a:rPr>
              <a:t>CM#0</a:t>
            </a:r>
            <a:r>
              <a:rPr kumimoji="1" lang="en-US" altLang="ja-JP" sz="1000" b="0" i="0" u="none" strike="noStrike" kern="1200" cap="none" spc="0" normalizeH="0" baseline="30000" noProof="0" dirty="0">
                <a:ln>
                  <a:noFill/>
                </a:ln>
                <a:effectLst/>
                <a:uLnTx/>
                <a:uFillTx/>
                <a:ea typeface="+mn-ea"/>
                <a:cs typeface="+mn-cs"/>
              </a:rPr>
              <a:t>1</a:t>
            </a:r>
          </a:p>
        </p:txBody>
      </p:sp>
      <p:sp>
        <p:nvSpPr>
          <p:cNvPr id="22" name="角丸四角形 8">
            <a:extLst>
              <a:ext uri="{FF2B5EF4-FFF2-40B4-BE49-F238E27FC236}">
                <a16:creationId xmlns:a16="http://schemas.microsoft.com/office/drawing/2014/main" id="{6FFDF5C8-7BE4-93EE-B901-86A6B5FC5985}"/>
              </a:ext>
            </a:extLst>
          </p:cNvPr>
          <p:cNvSpPr/>
          <p:nvPr>
            <p:custDataLst>
              <p:tags r:id="rId31"/>
            </p:custDataLst>
          </p:nvPr>
        </p:nvSpPr>
        <p:spPr bwMode="gray">
          <a:xfrm>
            <a:off x="7591099" y="1923678"/>
            <a:ext cx="1152000" cy="1871984"/>
          </a:xfrm>
          <a:prstGeom prst="rect">
            <a:avLst/>
          </a:prstGeom>
          <a:solidFill>
            <a:schemeClr val="bg2"/>
          </a:solidFill>
          <a:ln w="9525" cap="rnd" cmpd="sng" algn="ctr">
            <a:noFill/>
            <a:prstDash val="sysDot"/>
            <a:round/>
            <a:headEnd type="none" w="med" len="med"/>
            <a:tailEnd type="none" w="med" len="med"/>
          </a:ln>
          <a:effectLst/>
        </p:spPr>
        <p:txBody>
          <a:bodyPr rot="0" spcFirstLastPara="0" vertOverflow="overflow" horzOverflow="overflow" vert="horz" wrap="none" lIns="0" tIns="45720" rIns="72000" bIns="45720" numCol="1" spcCol="0" rtlCol="0" fromWordArt="0" anchor="t" anchorCtr="0" forceAA="0" compatLnSpc="1">
            <a:prstTxWarp prst="textNoShape">
              <a:avLst/>
            </a:prstTxWarp>
            <a:noAutofit/>
          </a:bodyPr>
          <a:lstStyle/>
          <a:p>
            <a:pPr marL="0" marR="0" lvl="0" indent="0" algn="r" defTabSz="914400" rtl="0" eaLnBrk="1" fontAlgn="ctr" latinLnBrk="0" hangingPunct="1">
              <a:lnSpc>
                <a:spcPct val="90000"/>
              </a:lnSpc>
              <a:buClrTx/>
              <a:buSzTx/>
              <a:buFontTx/>
              <a:buNone/>
              <a:tabLst/>
              <a:defRPr/>
            </a:pPr>
            <a:r>
              <a:rPr kumimoji="1" lang="en-US" altLang="ja-JP" sz="1000" b="0" i="0" u="none" strike="noStrike" kern="1200" cap="none" spc="0" normalizeH="0" baseline="0" noProof="0" dirty="0">
                <a:ln>
                  <a:noFill/>
                </a:ln>
                <a:effectLst/>
                <a:uLnTx/>
                <a:uFillTx/>
                <a:ea typeface="+mn-ea"/>
                <a:cs typeface="+mn-cs"/>
              </a:rPr>
              <a:t>CM#1</a:t>
            </a:r>
            <a:r>
              <a:rPr kumimoji="1" lang="en-US" altLang="ja-JP" sz="1000" b="0" i="0" u="none" strike="noStrike" kern="1200" cap="none" spc="0" normalizeH="0" baseline="30000" noProof="0" dirty="0">
                <a:ln>
                  <a:noFill/>
                </a:ln>
                <a:effectLst/>
                <a:uLnTx/>
                <a:uFillTx/>
                <a:ea typeface="+mn-ea"/>
                <a:cs typeface="+mn-cs"/>
              </a:rPr>
              <a:t>1</a:t>
            </a:r>
          </a:p>
        </p:txBody>
      </p:sp>
      <p:sp>
        <p:nvSpPr>
          <p:cNvPr id="23" name="角丸四角形 9">
            <a:extLst>
              <a:ext uri="{FF2B5EF4-FFF2-40B4-BE49-F238E27FC236}">
                <a16:creationId xmlns:a16="http://schemas.microsoft.com/office/drawing/2014/main" id="{402A0630-E701-190F-D0F8-16FCE87F0E5E}"/>
              </a:ext>
            </a:extLst>
          </p:cNvPr>
          <p:cNvSpPr/>
          <p:nvPr>
            <p:custDataLst>
              <p:tags r:id="rId32"/>
            </p:custDataLst>
          </p:nvPr>
        </p:nvSpPr>
        <p:spPr bwMode="gray">
          <a:xfrm>
            <a:off x="6750778" y="2139702"/>
            <a:ext cx="432000" cy="216000"/>
          </a:xfrm>
          <a:prstGeom prst="rect">
            <a:avLst/>
          </a:prstGeom>
          <a:solidFill>
            <a:srgbClr val="6D6E70"/>
          </a:solidFill>
          <a:ln w="9525" cap="flat" cmpd="sng" algn="ctr">
            <a:noFill/>
            <a:prstDash val="solid"/>
            <a:roun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000" b="0" i="0" u="none" strike="noStrike" kern="1200" cap="none" spc="0" normalizeH="0" baseline="0" noProof="0" dirty="0">
                <a:ln>
                  <a:noFill/>
                </a:ln>
                <a:solidFill>
                  <a:schemeClr val="bg1"/>
                </a:solidFill>
                <a:effectLst/>
                <a:uLnTx/>
                <a:uFillTx/>
                <a:ea typeface="+mn-ea"/>
                <a:cs typeface="+mn-cs"/>
              </a:rPr>
              <a:t>CPU</a:t>
            </a:r>
          </a:p>
        </p:txBody>
      </p:sp>
      <p:sp>
        <p:nvSpPr>
          <p:cNvPr id="24" name="角丸四角形 10">
            <a:extLst>
              <a:ext uri="{FF2B5EF4-FFF2-40B4-BE49-F238E27FC236}">
                <a16:creationId xmlns:a16="http://schemas.microsoft.com/office/drawing/2014/main" id="{A7AE5C41-9421-D813-70C9-BA453C2DC484}"/>
              </a:ext>
            </a:extLst>
          </p:cNvPr>
          <p:cNvSpPr/>
          <p:nvPr>
            <p:custDataLst>
              <p:tags r:id="rId33"/>
            </p:custDataLst>
          </p:nvPr>
        </p:nvSpPr>
        <p:spPr bwMode="gray">
          <a:xfrm>
            <a:off x="7645099" y="2463878"/>
            <a:ext cx="1044000" cy="1224000"/>
          </a:xfrm>
          <a:prstGeom prst="rect">
            <a:avLst/>
          </a:prstGeom>
          <a:solidFill>
            <a:srgbClr val="FFFFFF"/>
          </a:solidFill>
          <a:ln w="6350" cap="rnd" cmpd="sng" algn="ctr">
            <a:no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rot="0" spcFirstLastPara="0" vertOverflow="overflow" horzOverflow="overflow" vert="horz" wrap="none" lIns="0" tIns="72000" rIns="72000" bIns="0" numCol="1" spcCol="0" rtlCol="0" fromWordArt="0" anchor="t" anchorCtr="0" forceAA="0" compatLnSpc="1">
            <a:prstTxWarp prst="textNoShape">
              <a:avLst/>
            </a:prstTxWarp>
            <a:noAutofit/>
          </a:bodyPr>
          <a:lstStyle/>
          <a:p>
            <a:pPr algn="r" defTabSz="914400" fontAlgn="ctr">
              <a:lnSpc>
                <a:spcPct val="90000"/>
              </a:lnSpc>
            </a:pPr>
            <a:r>
              <a:rPr kumimoji="1" lang="en-US" altLang="ja-JP" sz="1000" dirty="0"/>
              <a:t>System</a:t>
            </a:r>
          </a:p>
          <a:p>
            <a:pPr algn="r" defTabSz="914400" fontAlgn="ctr">
              <a:lnSpc>
                <a:spcPct val="90000"/>
              </a:lnSpc>
            </a:pPr>
            <a:r>
              <a:rPr kumimoji="1" lang="en-US" altLang="ja-JP" sz="1000" dirty="0"/>
              <a:t>memory</a:t>
            </a:r>
          </a:p>
        </p:txBody>
      </p:sp>
      <p:sp>
        <p:nvSpPr>
          <p:cNvPr id="25" name="角丸四角形 12">
            <a:extLst>
              <a:ext uri="{FF2B5EF4-FFF2-40B4-BE49-F238E27FC236}">
                <a16:creationId xmlns:a16="http://schemas.microsoft.com/office/drawing/2014/main" id="{7FFDBF6F-10B3-F853-7E7D-67D1BA7F369F}"/>
              </a:ext>
            </a:extLst>
          </p:cNvPr>
          <p:cNvSpPr/>
          <p:nvPr>
            <p:custDataLst>
              <p:tags r:id="rId34"/>
            </p:custDataLst>
          </p:nvPr>
        </p:nvSpPr>
        <p:spPr bwMode="gray">
          <a:xfrm>
            <a:off x="7951099" y="2139702"/>
            <a:ext cx="432000" cy="216000"/>
          </a:xfrm>
          <a:prstGeom prst="rect">
            <a:avLst/>
          </a:prstGeom>
          <a:solidFill>
            <a:srgbClr val="6D6E70"/>
          </a:solidFill>
          <a:ln w="9525" cap="flat" cmpd="sng" algn="ctr">
            <a:noFill/>
            <a:prstDash val="solid"/>
            <a:roun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400" fontAlgn="ctr">
              <a:lnSpc>
                <a:spcPct val="90000"/>
              </a:lnSpc>
            </a:pPr>
            <a:r>
              <a:rPr kumimoji="1" lang="en-US" altLang="ja-JP" sz="1000" dirty="0">
                <a:solidFill>
                  <a:schemeClr val="bg1"/>
                </a:solidFill>
              </a:rPr>
              <a:t>CPU</a:t>
            </a:r>
          </a:p>
        </p:txBody>
      </p:sp>
      <p:sp>
        <p:nvSpPr>
          <p:cNvPr id="26" name="角丸四角形 20">
            <a:extLst>
              <a:ext uri="{FF2B5EF4-FFF2-40B4-BE49-F238E27FC236}">
                <a16:creationId xmlns:a16="http://schemas.microsoft.com/office/drawing/2014/main" id="{70954D17-D00D-2BA2-2160-CA1DA98F7EAD}"/>
              </a:ext>
            </a:extLst>
          </p:cNvPr>
          <p:cNvSpPr/>
          <p:nvPr>
            <p:custDataLst>
              <p:tags r:id="rId35"/>
            </p:custDataLst>
          </p:nvPr>
        </p:nvSpPr>
        <p:spPr bwMode="gray">
          <a:xfrm>
            <a:off x="6444778" y="2463878"/>
            <a:ext cx="1044000" cy="1224000"/>
          </a:xfrm>
          <a:prstGeom prst="rect">
            <a:avLst/>
          </a:prstGeom>
          <a:solidFill>
            <a:srgbClr val="FFFFFF"/>
          </a:solidFill>
          <a:ln w="6350" cap="rnd" cmpd="sng" algn="ctr">
            <a:no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rot="0" spcFirstLastPara="0" vertOverflow="overflow" horzOverflow="overflow" vert="horz" wrap="none" lIns="72000" tIns="72000" rIns="0" bIns="0" numCol="1" spcCol="0" rtlCol="0" fromWordArt="0" anchor="t" anchorCtr="0" forceAA="0" compatLnSpc="1">
            <a:prstTxWarp prst="textNoShape">
              <a:avLst/>
            </a:prstTxWarp>
            <a:noAutofit/>
          </a:bodyPr>
          <a:lstStyle/>
          <a:p>
            <a:pPr marL="0" marR="0" lvl="0" indent="0" algn="l" defTabSz="914400" rtl="0" eaLnBrk="1" fontAlgn="ctr" latinLnBrk="0" hangingPunct="1">
              <a:lnSpc>
                <a:spcPct val="90000"/>
              </a:lnSpc>
              <a:buClrTx/>
              <a:buSzTx/>
              <a:buFontTx/>
              <a:buNone/>
              <a:tabLst/>
              <a:defRPr/>
            </a:pPr>
            <a:r>
              <a:rPr kumimoji="1" lang="en-US" altLang="ja-JP" sz="1000" b="0" i="0" u="none" strike="noStrike" kern="1200" cap="none" spc="0" normalizeH="0" baseline="0" noProof="0" dirty="0">
                <a:ln>
                  <a:noFill/>
                </a:ln>
                <a:effectLst/>
                <a:uLnTx/>
                <a:uFillTx/>
                <a:ea typeface="+mn-ea"/>
                <a:cs typeface="+mn-cs"/>
              </a:rPr>
              <a:t>System</a:t>
            </a:r>
          </a:p>
          <a:p>
            <a:pPr marL="0" marR="0" lvl="0" indent="0" algn="l" defTabSz="914400" rtl="0" eaLnBrk="1" fontAlgn="ctr" latinLnBrk="0" hangingPunct="1">
              <a:lnSpc>
                <a:spcPct val="90000"/>
              </a:lnSpc>
              <a:buClrTx/>
              <a:buSzTx/>
              <a:buFontTx/>
              <a:buNone/>
              <a:tabLst/>
              <a:defRPr/>
            </a:pPr>
            <a:r>
              <a:rPr kumimoji="1" lang="en-US" altLang="ja-JP" sz="1000" b="0" i="0" u="none" strike="noStrike" kern="1200" cap="none" spc="0" normalizeH="0" baseline="0" noProof="0" dirty="0">
                <a:ln>
                  <a:noFill/>
                </a:ln>
                <a:effectLst/>
                <a:uLnTx/>
                <a:uFillTx/>
                <a:ea typeface="+mn-ea"/>
                <a:cs typeface="+mn-cs"/>
              </a:rPr>
              <a:t>memory</a:t>
            </a:r>
          </a:p>
        </p:txBody>
      </p:sp>
      <p:sp>
        <p:nvSpPr>
          <p:cNvPr id="31" name="正方形/長方形 17">
            <a:extLst>
              <a:ext uri="{FF2B5EF4-FFF2-40B4-BE49-F238E27FC236}">
                <a16:creationId xmlns:a16="http://schemas.microsoft.com/office/drawing/2014/main" id="{116DFA59-2D15-D32D-879F-8ADC8D3980E4}"/>
              </a:ext>
            </a:extLst>
          </p:cNvPr>
          <p:cNvSpPr/>
          <p:nvPr>
            <p:custDataLst>
              <p:tags r:id="rId36"/>
            </p:custDataLst>
          </p:nvPr>
        </p:nvSpPr>
        <p:spPr bwMode="gray">
          <a:xfrm>
            <a:off x="6394777" y="3849996"/>
            <a:ext cx="2340000" cy="503712"/>
          </a:xfrm>
          <a:prstGeom prst="rect">
            <a:avLst/>
          </a:prstGeom>
          <a:solidFill>
            <a:srgbClr val="FFFFFF"/>
          </a:solidFill>
          <a:ln w="6350" cap="rnd"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rot="0" spcFirstLastPara="0" vertOverflow="overflow" horzOverflow="overflow" vert="horz" wrap="none" lIns="91440" tIns="45720" rIns="91440" bIns="45720" numCol="1" spcCol="0" rtlCol="0" fromWordArt="0" anchor="b"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000" b="0" i="0" u="none" strike="noStrike" kern="1200" cap="none" spc="0" normalizeH="0" baseline="0" noProof="0" dirty="0">
                <a:ln>
                  <a:noFill/>
                </a:ln>
                <a:effectLst/>
                <a:uLnTx/>
                <a:uFillTx/>
                <a:ea typeface="+mn-ea"/>
                <a:cs typeface="+mn-cs"/>
              </a:rPr>
              <a:t>RAID group</a:t>
            </a:r>
          </a:p>
        </p:txBody>
      </p:sp>
      <p:sp>
        <p:nvSpPr>
          <p:cNvPr id="32" name="角丸四角形 9">
            <a:extLst>
              <a:ext uri="{FF2B5EF4-FFF2-40B4-BE49-F238E27FC236}">
                <a16:creationId xmlns:a16="http://schemas.microsoft.com/office/drawing/2014/main" id="{8690774C-7854-B96C-9605-7939EE5B7B03}"/>
              </a:ext>
            </a:extLst>
          </p:cNvPr>
          <p:cNvSpPr/>
          <p:nvPr>
            <p:custDataLst>
              <p:tags r:id="rId37"/>
            </p:custDataLst>
          </p:nvPr>
        </p:nvSpPr>
        <p:spPr bwMode="gray">
          <a:xfrm>
            <a:off x="6448541" y="3903898"/>
            <a:ext cx="396000" cy="216000"/>
          </a:xfrm>
          <a:prstGeom prst="rect">
            <a:avLst/>
          </a:prstGeom>
          <a:solidFill>
            <a:schemeClr val="bg2"/>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000" b="0" i="0" u="none" strike="noStrike" kern="1200" cap="none" spc="0" normalizeH="0" baseline="0" noProof="0" dirty="0">
                <a:ln>
                  <a:noFill/>
                </a:ln>
                <a:effectLst/>
                <a:uLnTx/>
                <a:uFillTx/>
                <a:ea typeface="+mn-ea"/>
                <a:cs typeface="+mn-cs"/>
              </a:rPr>
              <a:t>SSD</a:t>
            </a:r>
          </a:p>
        </p:txBody>
      </p:sp>
      <p:sp>
        <p:nvSpPr>
          <p:cNvPr id="33" name="角丸四角形 13">
            <a:extLst>
              <a:ext uri="{FF2B5EF4-FFF2-40B4-BE49-F238E27FC236}">
                <a16:creationId xmlns:a16="http://schemas.microsoft.com/office/drawing/2014/main" id="{705D1C15-1C6E-9455-CC96-25453AB7E785}"/>
              </a:ext>
            </a:extLst>
          </p:cNvPr>
          <p:cNvSpPr/>
          <p:nvPr>
            <p:custDataLst>
              <p:tags r:id="rId38"/>
            </p:custDataLst>
          </p:nvPr>
        </p:nvSpPr>
        <p:spPr bwMode="gray">
          <a:xfrm>
            <a:off x="6907581" y="3903898"/>
            <a:ext cx="396000" cy="216000"/>
          </a:xfrm>
          <a:prstGeom prst="rect">
            <a:avLst/>
          </a:prstGeom>
          <a:solidFill>
            <a:schemeClr val="bg2"/>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000" b="0" i="0" u="none" strike="noStrike" kern="1200" cap="none" spc="0" normalizeH="0" baseline="0" noProof="0" dirty="0">
                <a:ln>
                  <a:noFill/>
                </a:ln>
                <a:effectLst/>
                <a:uLnTx/>
                <a:uFillTx/>
                <a:ea typeface="+mn-ea"/>
                <a:cs typeface="+mn-cs"/>
              </a:rPr>
              <a:t>SSD</a:t>
            </a:r>
          </a:p>
        </p:txBody>
      </p:sp>
      <p:sp>
        <p:nvSpPr>
          <p:cNvPr id="34" name="角丸四角形 14">
            <a:extLst>
              <a:ext uri="{FF2B5EF4-FFF2-40B4-BE49-F238E27FC236}">
                <a16:creationId xmlns:a16="http://schemas.microsoft.com/office/drawing/2014/main" id="{45E1A3E8-3B63-B878-8851-5E2E356B43C1}"/>
              </a:ext>
            </a:extLst>
          </p:cNvPr>
          <p:cNvSpPr/>
          <p:nvPr>
            <p:custDataLst>
              <p:tags r:id="rId39"/>
            </p:custDataLst>
          </p:nvPr>
        </p:nvSpPr>
        <p:spPr bwMode="gray">
          <a:xfrm>
            <a:off x="7366621" y="3903898"/>
            <a:ext cx="396000" cy="216000"/>
          </a:xfrm>
          <a:prstGeom prst="rect">
            <a:avLst/>
          </a:prstGeom>
          <a:solidFill>
            <a:schemeClr val="bg2"/>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000" b="0" i="0" u="none" strike="noStrike" kern="1200" cap="none" spc="0" normalizeH="0" baseline="0" noProof="0" dirty="0">
                <a:ln>
                  <a:noFill/>
                </a:ln>
                <a:effectLst/>
                <a:uLnTx/>
                <a:uFillTx/>
                <a:ea typeface="+mn-ea"/>
                <a:cs typeface="+mn-cs"/>
              </a:rPr>
              <a:t>SSD</a:t>
            </a:r>
          </a:p>
        </p:txBody>
      </p:sp>
      <p:sp>
        <p:nvSpPr>
          <p:cNvPr id="35" name="角丸四角形 15">
            <a:extLst>
              <a:ext uri="{FF2B5EF4-FFF2-40B4-BE49-F238E27FC236}">
                <a16:creationId xmlns:a16="http://schemas.microsoft.com/office/drawing/2014/main" id="{8BE57C0B-FC30-FCE4-6D2C-2C69A7E90764}"/>
              </a:ext>
            </a:extLst>
          </p:cNvPr>
          <p:cNvSpPr/>
          <p:nvPr>
            <p:custDataLst>
              <p:tags r:id="rId40"/>
            </p:custDataLst>
          </p:nvPr>
        </p:nvSpPr>
        <p:spPr bwMode="gray">
          <a:xfrm>
            <a:off x="7825661" y="3903898"/>
            <a:ext cx="396000" cy="216000"/>
          </a:xfrm>
          <a:prstGeom prst="rect">
            <a:avLst/>
          </a:prstGeom>
          <a:solidFill>
            <a:schemeClr val="bg2"/>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000" b="0" i="0" u="none" strike="noStrike" kern="1200" cap="none" spc="0" normalizeH="0" baseline="0" noProof="0" dirty="0">
                <a:ln>
                  <a:noFill/>
                </a:ln>
                <a:effectLst/>
                <a:uLnTx/>
                <a:uFillTx/>
                <a:ea typeface="+mn-ea"/>
                <a:cs typeface="+mn-cs"/>
              </a:rPr>
              <a:t>SSD</a:t>
            </a:r>
          </a:p>
        </p:txBody>
      </p:sp>
      <p:sp>
        <p:nvSpPr>
          <p:cNvPr id="36" name="角丸四角形 16">
            <a:extLst>
              <a:ext uri="{FF2B5EF4-FFF2-40B4-BE49-F238E27FC236}">
                <a16:creationId xmlns:a16="http://schemas.microsoft.com/office/drawing/2014/main" id="{AB37BB09-4E78-74CA-499F-24B4C6940954}"/>
              </a:ext>
            </a:extLst>
          </p:cNvPr>
          <p:cNvSpPr/>
          <p:nvPr>
            <p:custDataLst>
              <p:tags r:id="rId41"/>
            </p:custDataLst>
          </p:nvPr>
        </p:nvSpPr>
        <p:spPr bwMode="gray">
          <a:xfrm>
            <a:off x="8284701" y="3903898"/>
            <a:ext cx="396000" cy="216000"/>
          </a:xfrm>
          <a:prstGeom prst="rect">
            <a:avLst/>
          </a:prstGeom>
          <a:solidFill>
            <a:schemeClr val="bg2"/>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000" b="0" i="0" u="none" strike="noStrike" kern="1200" cap="none" spc="0" normalizeH="0" baseline="0" noProof="0" dirty="0">
                <a:ln>
                  <a:noFill/>
                </a:ln>
                <a:effectLst/>
                <a:uLnTx/>
                <a:uFillTx/>
                <a:ea typeface="+mn-ea"/>
                <a:cs typeface="+mn-cs"/>
              </a:rPr>
              <a:t>SSD</a:t>
            </a:r>
          </a:p>
        </p:txBody>
      </p:sp>
      <p:cxnSp>
        <p:nvCxnSpPr>
          <p:cNvPr id="40" name="直線矢印コネクタ 34">
            <a:extLst>
              <a:ext uri="{FF2B5EF4-FFF2-40B4-BE49-F238E27FC236}">
                <a16:creationId xmlns:a16="http://schemas.microsoft.com/office/drawing/2014/main" id="{3B16751D-1A9C-9DF8-2C36-2290E9DF7439}"/>
              </a:ext>
            </a:extLst>
          </p:cNvPr>
          <p:cNvCxnSpPr/>
          <p:nvPr>
            <p:custDataLst>
              <p:tags r:id="rId42"/>
            </p:custDataLst>
          </p:nvPr>
        </p:nvCxnSpPr>
        <p:spPr bwMode="gray">
          <a:xfrm>
            <a:off x="7105189" y="2355389"/>
            <a:ext cx="0" cy="576000"/>
          </a:xfrm>
          <a:prstGeom prst="straightConnector1">
            <a:avLst/>
          </a:prstGeom>
          <a:gradFill rotWithShape="0">
            <a:gsLst>
              <a:gs pos="0">
                <a:srgbClr val="FFFFFF"/>
              </a:gs>
              <a:gs pos="100000">
                <a:srgbClr val="CACAC7"/>
              </a:gs>
            </a:gsLst>
            <a:lin ang="5400000" scaled="1"/>
          </a:gradFill>
          <a:ln w="635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cxnSp>
        <p:nvCxnSpPr>
          <p:cNvPr id="41" name="直線矢印コネクタ 34">
            <a:extLst>
              <a:ext uri="{FF2B5EF4-FFF2-40B4-BE49-F238E27FC236}">
                <a16:creationId xmlns:a16="http://schemas.microsoft.com/office/drawing/2014/main" id="{72DA66D9-B4BB-7DDA-2EF7-CA409808E4E5}"/>
              </a:ext>
            </a:extLst>
          </p:cNvPr>
          <p:cNvCxnSpPr>
            <a:cxnSpLocks/>
            <a:stCxn id="27" idx="3"/>
          </p:cNvCxnSpPr>
          <p:nvPr>
            <p:custDataLst>
              <p:tags r:id="rId43"/>
            </p:custDataLst>
          </p:nvPr>
        </p:nvCxnSpPr>
        <p:spPr bwMode="gray">
          <a:xfrm>
            <a:off x="7416777" y="3039822"/>
            <a:ext cx="612000" cy="0"/>
          </a:xfrm>
          <a:prstGeom prst="straightConnector1">
            <a:avLst/>
          </a:prstGeom>
          <a:gradFill rotWithShape="0">
            <a:gsLst>
              <a:gs pos="0">
                <a:srgbClr val="FFFFFF"/>
              </a:gs>
              <a:gs pos="100000">
                <a:srgbClr val="CACAC7"/>
              </a:gs>
            </a:gsLst>
            <a:lin ang="5400000" scaled="1"/>
          </a:gradFill>
          <a:ln w="6350" cap="flat" cmpd="sng" algn="ctr">
            <a:solidFill>
              <a:srgbClr val="6D6E70"/>
            </a:solidFill>
            <a:prstDash val="dash"/>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cxnSp>
        <p:nvCxnSpPr>
          <p:cNvPr id="42" name="直線矢印コネクタ 34">
            <a:extLst>
              <a:ext uri="{FF2B5EF4-FFF2-40B4-BE49-F238E27FC236}">
                <a16:creationId xmlns:a16="http://schemas.microsoft.com/office/drawing/2014/main" id="{00E634D2-888B-5B16-E10D-CFC0CD749A05}"/>
              </a:ext>
            </a:extLst>
          </p:cNvPr>
          <p:cNvCxnSpPr>
            <a:cxnSpLocks/>
            <a:stCxn id="29" idx="3"/>
          </p:cNvCxnSpPr>
          <p:nvPr>
            <p:custDataLst>
              <p:tags r:id="rId44"/>
            </p:custDataLst>
          </p:nvPr>
        </p:nvCxnSpPr>
        <p:spPr bwMode="gray">
          <a:xfrm>
            <a:off x="7416778" y="3435834"/>
            <a:ext cx="612000" cy="0"/>
          </a:xfrm>
          <a:prstGeom prst="straightConnector1">
            <a:avLst/>
          </a:prstGeom>
          <a:gradFill rotWithShape="0">
            <a:gsLst>
              <a:gs pos="0">
                <a:srgbClr val="FFFFFF"/>
              </a:gs>
              <a:gs pos="100000">
                <a:srgbClr val="CACAC7"/>
              </a:gs>
            </a:gsLst>
            <a:lin ang="5400000" scaled="1"/>
          </a:gradFill>
          <a:ln w="6350" cap="flat" cmpd="sng" algn="ctr">
            <a:solidFill>
              <a:srgbClr val="6D6E70"/>
            </a:solidFill>
            <a:prstDash val="dash"/>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cxnSp>
        <p:nvCxnSpPr>
          <p:cNvPr id="43" name="直線矢印コネクタ 34">
            <a:extLst>
              <a:ext uri="{FF2B5EF4-FFF2-40B4-BE49-F238E27FC236}">
                <a16:creationId xmlns:a16="http://schemas.microsoft.com/office/drawing/2014/main" id="{CF8E8BAB-5E50-371C-4BC0-EA6C84C51BD4}"/>
              </a:ext>
            </a:extLst>
          </p:cNvPr>
          <p:cNvCxnSpPr/>
          <p:nvPr>
            <p:custDataLst>
              <p:tags r:id="rId45"/>
            </p:custDataLst>
          </p:nvPr>
        </p:nvCxnSpPr>
        <p:spPr bwMode="gray">
          <a:xfrm>
            <a:off x="7105189" y="3146215"/>
            <a:ext cx="0" cy="180020"/>
          </a:xfrm>
          <a:prstGeom prst="straightConnector1">
            <a:avLst/>
          </a:prstGeom>
          <a:gradFill rotWithShape="0">
            <a:gsLst>
              <a:gs pos="0">
                <a:srgbClr val="FFFFFF"/>
              </a:gs>
              <a:gs pos="100000">
                <a:srgbClr val="CACAC7"/>
              </a:gs>
            </a:gsLst>
            <a:lin ang="5400000" scaled="1"/>
          </a:gradFill>
          <a:ln w="6350" cap="flat" cmpd="sng" algn="ctr">
            <a:solidFill>
              <a:srgbClr val="6D6E70"/>
            </a:solidFill>
            <a:prstDash val="solid"/>
            <a:round/>
            <a:headEnd type="none" w="med" len="med"/>
            <a:tailEnd type="triangl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sp>
        <p:nvSpPr>
          <p:cNvPr id="46" name="Ellipse 76">
            <a:extLst>
              <a:ext uri="{FF2B5EF4-FFF2-40B4-BE49-F238E27FC236}">
                <a16:creationId xmlns:a16="http://schemas.microsoft.com/office/drawing/2014/main" id="{54682B9A-B26B-8971-9E0E-9C9725A7EFCF}"/>
              </a:ext>
            </a:extLst>
          </p:cNvPr>
          <p:cNvSpPr/>
          <p:nvPr>
            <p:custDataLst>
              <p:tags r:id="rId46"/>
            </p:custDataLst>
          </p:nvPr>
        </p:nvSpPr>
        <p:spPr bwMode="gray">
          <a:xfrm>
            <a:off x="7111760" y="2071788"/>
            <a:ext cx="144000" cy="144000"/>
          </a:xfrm>
          <a:prstGeom prst="ellipse">
            <a:avLst/>
          </a:prstGeom>
          <a:solidFill>
            <a:srgbClr val="FF8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90000"/>
              </a:lnSpc>
              <a:buClrTx/>
              <a:buSzTx/>
              <a:buFontTx/>
              <a:buNone/>
              <a:tabLst/>
              <a:defRPr/>
            </a:pPr>
            <a:r>
              <a:rPr kumimoji="0" lang="en-US" sz="1000" b="0" i="0" u="none" strike="noStrike" kern="1200" cap="none" spc="0" normalizeH="0" baseline="0" noProof="0" dirty="0">
                <a:ln>
                  <a:noFill/>
                </a:ln>
                <a:solidFill>
                  <a:schemeClr val="tx1"/>
                </a:solidFill>
                <a:effectLst/>
                <a:uLnTx/>
                <a:uFillTx/>
                <a:ea typeface="+mn-ea"/>
                <a:cs typeface="+mn-cs"/>
              </a:rPr>
              <a:t>1</a:t>
            </a:r>
          </a:p>
        </p:txBody>
      </p:sp>
      <p:pic>
        <p:nvPicPr>
          <p:cNvPr id="47" name="Bildplatzhalter 10">
            <a:extLst>
              <a:ext uri="{FF2B5EF4-FFF2-40B4-BE49-F238E27FC236}">
                <a16:creationId xmlns:a16="http://schemas.microsoft.com/office/drawing/2014/main" id="{7571FEC5-6B5B-2306-2FA0-F2D46746F294}"/>
              </a:ext>
            </a:extLst>
          </p:cNvPr>
          <p:cNvPicPr>
            <a:picLocks noChangeAspect="1"/>
          </p:cNvPicPr>
          <p:nvPr/>
        </p:nvPicPr>
        <p:blipFill>
          <a:blip r:embed="rId69">
            <a:extLst>
              <a:ext uri="{96DAC541-7B7A-43D3-8B79-37D633B846F1}">
                <asvg:svgBlip xmlns:asvg="http://schemas.microsoft.com/office/drawing/2016/SVG/main" r:embed="rId70"/>
              </a:ext>
            </a:extLst>
          </a:blip>
          <a:srcRect/>
          <a:stretch>
            <a:fillRect/>
          </a:stretch>
        </p:blipFill>
        <p:spPr bwMode="gray">
          <a:xfrm>
            <a:off x="7987099" y="2859782"/>
            <a:ext cx="360000" cy="360000"/>
          </a:xfrm>
          <a:prstGeom prst="rect">
            <a:avLst/>
          </a:prstGeom>
        </p:spPr>
      </p:pic>
      <p:pic>
        <p:nvPicPr>
          <p:cNvPr id="48" name="Bildplatzhalter 10">
            <a:extLst>
              <a:ext uri="{FF2B5EF4-FFF2-40B4-BE49-F238E27FC236}">
                <a16:creationId xmlns:a16="http://schemas.microsoft.com/office/drawing/2014/main" id="{D9B602E7-8387-0ADE-C597-E32CE8CF838C}"/>
              </a:ext>
            </a:extLst>
          </p:cNvPr>
          <p:cNvPicPr>
            <a:picLocks noChangeAspect="1"/>
          </p:cNvPicPr>
          <p:nvPr/>
        </p:nvPicPr>
        <p:blipFill>
          <a:blip r:embed="rId69">
            <a:extLst>
              <a:ext uri="{96DAC541-7B7A-43D3-8B79-37D633B846F1}">
                <asvg:svgBlip xmlns:asvg="http://schemas.microsoft.com/office/drawing/2016/SVG/main" r:embed="rId70"/>
              </a:ext>
            </a:extLst>
          </a:blip>
          <a:srcRect/>
          <a:stretch>
            <a:fillRect/>
          </a:stretch>
        </p:blipFill>
        <p:spPr bwMode="gray">
          <a:xfrm>
            <a:off x="7987099" y="3255866"/>
            <a:ext cx="360000" cy="360000"/>
          </a:xfrm>
          <a:prstGeom prst="rect">
            <a:avLst/>
          </a:prstGeom>
        </p:spPr>
      </p:pic>
      <p:sp>
        <p:nvSpPr>
          <p:cNvPr id="49" name="Ellipse 76">
            <a:extLst>
              <a:ext uri="{FF2B5EF4-FFF2-40B4-BE49-F238E27FC236}">
                <a16:creationId xmlns:a16="http://schemas.microsoft.com/office/drawing/2014/main" id="{21538B34-845B-9835-2ADE-134C82E4C5DC}"/>
              </a:ext>
            </a:extLst>
          </p:cNvPr>
          <p:cNvSpPr/>
          <p:nvPr>
            <p:custDataLst>
              <p:tags r:id="rId47"/>
            </p:custDataLst>
          </p:nvPr>
        </p:nvSpPr>
        <p:spPr bwMode="gray">
          <a:xfrm>
            <a:off x="7188653" y="3696937"/>
            <a:ext cx="144000" cy="144000"/>
          </a:xfrm>
          <a:prstGeom prst="ellipse">
            <a:avLst/>
          </a:prstGeom>
          <a:solidFill>
            <a:srgbClr val="FF8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90000"/>
              </a:lnSpc>
              <a:buClrTx/>
              <a:buSzTx/>
              <a:buFontTx/>
              <a:buNone/>
              <a:tabLst/>
              <a:defRPr/>
            </a:pPr>
            <a:r>
              <a:rPr kumimoji="0" lang="en-US" sz="1000" b="0" i="0" u="none" strike="noStrike" kern="1200" cap="none" spc="0" normalizeH="0" baseline="0" noProof="0" dirty="0">
                <a:ln>
                  <a:noFill/>
                </a:ln>
                <a:solidFill>
                  <a:schemeClr val="tx1"/>
                </a:solidFill>
                <a:effectLst/>
                <a:uLnTx/>
                <a:uFillTx/>
                <a:ea typeface="+mn-ea"/>
                <a:cs typeface="+mn-cs"/>
              </a:rPr>
              <a:t>2</a:t>
            </a:r>
          </a:p>
        </p:txBody>
      </p:sp>
      <p:sp>
        <p:nvSpPr>
          <p:cNvPr id="50" name="Ellipse 76">
            <a:extLst>
              <a:ext uri="{FF2B5EF4-FFF2-40B4-BE49-F238E27FC236}">
                <a16:creationId xmlns:a16="http://schemas.microsoft.com/office/drawing/2014/main" id="{B3117D78-F7C3-0734-2C22-A9E6B14DD490}"/>
              </a:ext>
            </a:extLst>
          </p:cNvPr>
          <p:cNvSpPr/>
          <p:nvPr>
            <p:custDataLst>
              <p:tags r:id="rId48"/>
            </p:custDataLst>
          </p:nvPr>
        </p:nvSpPr>
        <p:spPr bwMode="gray">
          <a:xfrm>
            <a:off x="7494938" y="3365776"/>
            <a:ext cx="144000" cy="144000"/>
          </a:xfrm>
          <a:prstGeom prst="ellipse">
            <a:avLst/>
          </a:prstGeom>
          <a:solidFill>
            <a:srgbClr val="FF8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90000"/>
              </a:lnSpc>
              <a:buClrTx/>
              <a:buSzTx/>
              <a:buFontTx/>
              <a:buNone/>
              <a:tabLst/>
              <a:defRPr/>
            </a:pPr>
            <a:r>
              <a:rPr kumimoji="0" lang="en-US" sz="1000" b="0" i="0" u="none" strike="noStrike" kern="1200" cap="none" spc="0" normalizeH="0" baseline="0" noProof="0" dirty="0">
                <a:ln>
                  <a:noFill/>
                </a:ln>
                <a:solidFill>
                  <a:schemeClr val="tx1"/>
                </a:solidFill>
                <a:effectLst/>
                <a:uLnTx/>
                <a:uFillTx/>
                <a:ea typeface="+mn-ea"/>
                <a:cs typeface="+mn-cs"/>
              </a:rPr>
              <a:t>3</a:t>
            </a:r>
          </a:p>
        </p:txBody>
      </p:sp>
      <p:sp>
        <p:nvSpPr>
          <p:cNvPr id="51" name="Ellipse 76">
            <a:extLst>
              <a:ext uri="{FF2B5EF4-FFF2-40B4-BE49-F238E27FC236}">
                <a16:creationId xmlns:a16="http://schemas.microsoft.com/office/drawing/2014/main" id="{FA089524-DAD3-090C-5950-07ADB303FFFE}"/>
              </a:ext>
            </a:extLst>
          </p:cNvPr>
          <p:cNvSpPr/>
          <p:nvPr>
            <p:custDataLst>
              <p:tags r:id="rId49"/>
            </p:custDataLst>
          </p:nvPr>
        </p:nvSpPr>
        <p:spPr bwMode="gray">
          <a:xfrm>
            <a:off x="7494938" y="2970129"/>
            <a:ext cx="144000" cy="144000"/>
          </a:xfrm>
          <a:prstGeom prst="ellipse">
            <a:avLst/>
          </a:prstGeom>
          <a:solidFill>
            <a:srgbClr val="FF8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90000"/>
              </a:lnSpc>
              <a:buClrTx/>
              <a:buSzTx/>
              <a:buFontTx/>
              <a:buNone/>
              <a:tabLst/>
              <a:defRPr/>
            </a:pPr>
            <a:r>
              <a:rPr kumimoji="0" lang="en-US" sz="1000" b="0" i="0" u="none" strike="noStrike" kern="1200" cap="none" spc="0" normalizeH="0" baseline="0" noProof="0" dirty="0">
                <a:ln>
                  <a:noFill/>
                </a:ln>
                <a:solidFill>
                  <a:schemeClr val="tx1"/>
                </a:solidFill>
                <a:effectLst/>
                <a:uLnTx/>
                <a:uFillTx/>
                <a:ea typeface="+mn-ea"/>
                <a:cs typeface="+mn-cs"/>
              </a:rPr>
              <a:t>3</a:t>
            </a:r>
          </a:p>
        </p:txBody>
      </p:sp>
      <p:cxnSp>
        <p:nvCxnSpPr>
          <p:cNvPr id="53" name="Gerader Verbinder 52">
            <a:extLst>
              <a:ext uri="{FF2B5EF4-FFF2-40B4-BE49-F238E27FC236}">
                <a16:creationId xmlns:a16="http://schemas.microsoft.com/office/drawing/2014/main" id="{15DF4ABA-E1AE-7039-620F-2E713FCE0B36}"/>
              </a:ext>
            </a:extLst>
          </p:cNvPr>
          <p:cNvCxnSpPr>
            <a:cxnSpLocks/>
          </p:cNvCxnSpPr>
          <p:nvPr/>
        </p:nvCxnSpPr>
        <p:spPr bwMode="gray">
          <a:xfrm>
            <a:off x="3240088" y="915566"/>
            <a:ext cx="0" cy="38167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aute 37">
            <a:extLst>
              <a:ext uri="{FF2B5EF4-FFF2-40B4-BE49-F238E27FC236}">
                <a16:creationId xmlns:a16="http://schemas.microsoft.com/office/drawing/2014/main" id="{4C313DDB-BC04-814F-4608-00496D362F11}"/>
              </a:ext>
            </a:extLst>
          </p:cNvPr>
          <p:cNvSpPr>
            <a:spLocks noChangeAspect="1"/>
          </p:cNvSpPr>
          <p:nvPr>
            <p:custDataLst>
              <p:tags r:id="rId50"/>
            </p:custDataLst>
          </p:nvPr>
        </p:nvSpPr>
        <p:spPr bwMode="gray">
          <a:xfrm>
            <a:off x="3023742" y="2787822"/>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rgbClr val="FF8000"/>
            </a:solidFill>
            <a:prstDash val="solid"/>
            <a:miter lim="800000"/>
          </a:ln>
          <a:effectLst/>
        </p:spPr>
        <p:txBody>
          <a:bodyPr rtlCol="0" anchor="ctr">
            <a:noAutofit/>
          </a:bodyPr>
          <a:lstStyle/>
          <a:p>
            <a:pPr marL="0" marR="0" lvl="0" indent="0" algn="ctr" defTabSz="914400" rtl="0" eaLnBrk="1" fontAlgn="auto" latinLnBrk="0" hangingPunct="1">
              <a:lnSpc>
                <a:spcPct val="90000"/>
              </a:lnSpc>
              <a:buClrTx/>
              <a:buSzTx/>
              <a:buFontTx/>
              <a:buNone/>
              <a:tabLst/>
              <a:defRPr/>
            </a:pPr>
            <a:endParaRPr kumimoji="0" lang="en-US" sz="1400" b="0" i="0" u="none" strike="noStrike" kern="0" cap="none" spc="0" normalizeH="0" baseline="0" noProof="0" dirty="0">
              <a:ln>
                <a:noFill/>
              </a:ln>
              <a:effectLst/>
              <a:uLnTx/>
              <a:uFillTx/>
              <a:latin typeface="Fujitsu Infinity Pro"/>
              <a:ea typeface="+mn-ea"/>
              <a:cs typeface="+mn-cs"/>
            </a:endParaRPr>
          </a:p>
        </p:txBody>
      </p:sp>
      <p:sp>
        <p:nvSpPr>
          <p:cNvPr id="8" name="Rechteck 7">
            <a:extLst>
              <a:ext uri="{FF2B5EF4-FFF2-40B4-BE49-F238E27FC236}">
                <a16:creationId xmlns:a16="http://schemas.microsoft.com/office/drawing/2014/main" id="{5EAB6DAD-EFDD-61D7-DAA8-12F203AF899F}"/>
              </a:ext>
            </a:extLst>
          </p:cNvPr>
          <p:cNvSpPr/>
          <p:nvPr/>
        </p:nvSpPr>
        <p:spPr bwMode="gray">
          <a:xfrm>
            <a:off x="949825" y="1599642"/>
            <a:ext cx="72000" cy="72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角丸四角形 9"/>
          <p:cNvSpPr/>
          <p:nvPr>
            <p:custDataLst>
              <p:tags r:id="rId51"/>
            </p:custDataLst>
          </p:nvPr>
        </p:nvSpPr>
        <p:spPr bwMode="gray">
          <a:xfrm>
            <a:off x="769825" y="2139702"/>
            <a:ext cx="432000" cy="216000"/>
          </a:xfrm>
          <a:prstGeom prst="rect">
            <a:avLst/>
          </a:prstGeom>
          <a:solidFill>
            <a:srgbClr val="6D6E70"/>
          </a:solidFill>
          <a:ln w="9525" cap="flat" cmpd="sng" algn="ctr">
            <a:noFill/>
            <a:prstDash val="solid"/>
            <a:roun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000" b="0" i="0" u="none" strike="noStrike" kern="1200" cap="none" spc="0" normalizeH="0" baseline="0" noProof="0" dirty="0">
                <a:ln>
                  <a:noFill/>
                </a:ln>
                <a:solidFill>
                  <a:schemeClr val="bg1"/>
                </a:solidFill>
                <a:effectLst/>
                <a:uLnTx/>
                <a:uFillTx/>
                <a:ea typeface="+mn-ea"/>
                <a:cs typeface="+mn-cs"/>
              </a:rPr>
              <a:t>CPU</a:t>
            </a:r>
          </a:p>
        </p:txBody>
      </p:sp>
      <p:sp>
        <p:nvSpPr>
          <p:cNvPr id="72" name="角丸四角形 7"/>
          <p:cNvSpPr/>
          <p:nvPr>
            <p:custDataLst>
              <p:tags r:id="rId52"/>
            </p:custDataLst>
          </p:nvPr>
        </p:nvSpPr>
        <p:spPr bwMode="gray">
          <a:xfrm>
            <a:off x="359824" y="1311610"/>
            <a:ext cx="2448000" cy="216000"/>
          </a:xfrm>
          <a:prstGeom prst="rect">
            <a:avLst/>
          </a:prstGeom>
          <a:solidFill>
            <a:schemeClr val="bg2"/>
          </a:solidFill>
          <a:ln w="9525" cap="rnd" cmpd="sng" algn="ctr">
            <a:noFill/>
            <a:prstDash val="sysDot"/>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200" b="0" i="0" u="none" strike="noStrike" kern="1200" cap="none" spc="0" normalizeH="0" baseline="0" noProof="0" dirty="0">
                <a:ln>
                  <a:noFill/>
                </a:ln>
                <a:effectLst/>
                <a:uLnTx/>
                <a:uFillTx/>
                <a:ea typeface="+mn-ea"/>
                <a:cs typeface="+mn-cs"/>
              </a:rPr>
              <a:t>Server</a:t>
            </a:r>
          </a:p>
        </p:txBody>
      </p:sp>
      <p:cxnSp>
        <p:nvCxnSpPr>
          <p:cNvPr id="88" name="直線矢印コネクタ 34"/>
          <p:cNvCxnSpPr>
            <a:cxnSpLocks/>
          </p:cNvCxnSpPr>
          <p:nvPr>
            <p:custDataLst>
              <p:tags r:id="rId53"/>
            </p:custDataLst>
          </p:nvPr>
        </p:nvCxnSpPr>
        <p:spPr bwMode="gray">
          <a:xfrm>
            <a:off x="985825" y="1527610"/>
            <a:ext cx="0" cy="612000"/>
          </a:xfrm>
          <a:prstGeom prst="straightConnector1">
            <a:avLst/>
          </a:prstGeom>
          <a:gradFill rotWithShape="0">
            <a:gsLst>
              <a:gs pos="0">
                <a:srgbClr val="FFFFFF"/>
              </a:gs>
              <a:gs pos="100000">
                <a:srgbClr val="CACAC7"/>
              </a:gs>
            </a:gsLst>
            <a:lin ang="5400000" scaled="1"/>
          </a:gradFill>
          <a:ln w="635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sp>
        <p:nvSpPr>
          <p:cNvPr id="9" name="Rechteck 8">
            <a:extLst>
              <a:ext uri="{FF2B5EF4-FFF2-40B4-BE49-F238E27FC236}">
                <a16:creationId xmlns:a16="http://schemas.microsoft.com/office/drawing/2014/main" id="{2FBADDBB-E053-8358-6DC7-8C431ED3D52F}"/>
              </a:ext>
            </a:extLst>
          </p:cNvPr>
          <p:cNvSpPr/>
          <p:nvPr/>
        </p:nvSpPr>
        <p:spPr bwMode="gray">
          <a:xfrm>
            <a:off x="1057825" y="3831894"/>
            <a:ext cx="144000" cy="3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hteck 9">
            <a:extLst>
              <a:ext uri="{FF2B5EF4-FFF2-40B4-BE49-F238E27FC236}">
                <a16:creationId xmlns:a16="http://schemas.microsoft.com/office/drawing/2014/main" id="{6FDAA462-C16C-1D53-A087-0118E2EA9992}"/>
              </a:ext>
            </a:extLst>
          </p:cNvPr>
          <p:cNvSpPr/>
          <p:nvPr/>
        </p:nvSpPr>
        <p:spPr bwMode="gray">
          <a:xfrm>
            <a:off x="593588" y="3831894"/>
            <a:ext cx="144000" cy="3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角丸四角形 21"/>
          <p:cNvSpPr/>
          <p:nvPr>
            <p:custDataLst>
              <p:tags r:id="rId54"/>
            </p:custDataLst>
          </p:nvPr>
        </p:nvSpPr>
        <p:spPr bwMode="gray">
          <a:xfrm>
            <a:off x="535825" y="2931822"/>
            <a:ext cx="900000" cy="216000"/>
          </a:xfrm>
          <a:prstGeom prst="rect">
            <a:avLst/>
          </a:prstGeom>
          <a:gradFill>
            <a:gsLst>
              <a:gs pos="50000">
                <a:srgbClr val="FF8000"/>
              </a:gs>
              <a:gs pos="100000">
                <a:srgbClr val="FFE700"/>
              </a:gs>
            </a:gsLst>
            <a:lin ang="2700000" scaled="0"/>
          </a:gradFill>
          <a:ln w="9525" cap="flat">
            <a:noFill/>
            <a:prstDash val="solid"/>
            <a:miter/>
          </a:ln>
        </p:spPr>
        <p:txBody>
          <a:bodyPr lIns="72000" tIns="72000" rIns="72000" bIns="36000" rtlCol="0" anchor="ctr">
            <a:noAutofit/>
          </a:bodyPr>
          <a:lstStyle/>
          <a:p>
            <a:pPr algn="ctr" defTabSz="914400">
              <a:lnSpc>
                <a:spcPct val="90000"/>
              </a:lnSpc>
            </a:pPr>
            <a:r>
              <a:rPr lang="en-US" altLang="ja-JP" sz="1000" kern="0" dirty="0"/>
              <a:t>Data cache</a:t>
            </a:r>
          </a:p>
        </p:txBody>
      </p:sp>
      <p:sp>
        <p:nvSpPr>
          <p:cNvPr id="86" name="角丸四角形 23"/>
          <p:cNvSpPr/>
          <p:nvPr>
            <p:custDataLst>
              <p:tags r:id="rId55"/>
            </p:custDataLst>
          </p:nvPr>
        </p:nvSpPr>
        <p:spPr bwMode="gray">
          <a:xfrm>
            <a:off x="823825" y="3327834"/>
            <a:ext cx="612000" cy="216000"/>
          </a:xfrm>
          <a:prstGeom prst="rect">
            <a:avLst/>
          </a:prstGeom>
          <a:solidFill>
            <a:srgbClr val="FF8000"/>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000" b="0" i="0" u="none" strike="noStrike" kern="1200" cap="none" spc="0" normalizeH="0" baseline="0" noProof="0" dirty="0">
                <a:ln>
                  <a:noFill/>
                </a:ln>
                <a:effectLst/>
                <a:uLnTx/>
                <a:uFillTx/>
                <a:ea typeface="+mn-ea"/>
                <a:cs typeface="Arial" panose="020B0604020202020204" pitchFamily="34" charset="0"/>
              </a:rPr>
              <a:t>Parity</a:t>
            </a:r>
          </a:p>
        </p:txBody>
      </p:sp>
      <p:cxnSp>
        <p:nvCxnSpPr>
          <p:cNvPr id="122" name="直線矢印コネクタ 34"/>
          <p:cNvCxnSpPr/>
          <p:nvPr>
            <p:custDataLst>
              <p:tags r:id="rId56"/>
            </p:custDataLst>
          </p:nvPr>
        </p:nvCxnSpPr>
        <p:spPr bwMode="gray">
          <a:xfrm>
            <a:off x="1124236" y="3146215"/>
            <a:ext cx="0" cy="180020"/>
          </a:xfrm>
          <a:prstGeom prst="straightConnector1">
            <a:avLst/>
          </a:prstGeom>
          <a:gradFill rotWithShape="0">
            <a:gsLst>
              <a:gs pos="0">
                <a:srgbClr val="FFFFFF"/>
              </a:gs>
              <a:gs pos="100000">
                <a:srgbClr val="CACAC7"/>
              </a:gs>
            </a:gsLst>
            <a:lin ang="5400000" scaled="1"/>
          </a:gradFill>
          <a:ln w="6350" cap="flat" cmpd="sng" algn="ctr">
            <a:solidFill>
              <a:srgbClr val="6D6E70"/>
            </a:solidFill>
            <a:prstDash val="solid"/>
            <a:round/>
            <a:headEnd type="none" w="med" len="med"/>
            <a:tailEnd type="triangl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cxnSp>
        <p:nvCxnSpPr>
          <p:cNvPr id="125" name="直線矢印コネクタ 34"/>
          <p:cNvCxnSpPr/>
          <p:nvPr>
            <p:custDataLst>
              <p:tags r:id="rId57"/>
            </p:custDataLst>
          </p:nvPr>
        </p:nvCxnSpPr>
        <p:spPr bwMode="gray">
          <a:xfrm flipH="1">
            <a:off x="1124236" y="3543858"/>
            <a:ext cx="0" cy="360000"/>
          </a:xfrm>
          <a:prstGeom prst="straightConnector1">
            <a:avLst/>
          </a:prstGeom>
          <a:gradFill rotWithShape="0">
            <a:gsLst>
              <a:gs pos="0">
                <a:srgbClr val="FFFFFF"/>
              </a:gs>
              <a:gs pos="100000">
                <a:srgbClr val="CACAC7"/>
              </a:gs>
            </a:gsLst>
            <a:lin ang="5400000" scaled="1"/>
          </a:gradFill>
          <a:ln w="6350" cap="flat" cmpd="sng" algn="ctr">
            <a:solidFill>
              <a:srgbClr val="6D6E70"/>
            </a:solidFill>
            <a:prstDash val="solid"/>
            <a:round/>
            <a:headEnd type="none" w="med" len="med"/>
            <a:tailEnd type="triangl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cxnSp>
        <p:nvCxnSpPr>
          <p:cNvPr id="128" name="直線矢印コネクタ 34"/>
          <p:cNvCxnSpPr>
            <a:cxnSpLocks/>
          </p:cNvCxnSpPr>
          <p:nvPr>
            <p:custDataLst>
              <p:tags r:id="rId58"/>
            </p:custDataLst>
          </p:nvPr>
        </p:nvCxnSpPr>
        <p:spPr bwMode="gray">
          <a:xfrm flipH="1">
            <a:off x="665588" y="3147814"/>
            <a:ext cx="0" cy="756000"/>
          </a:xfrm>
          <a:prstGeom prst="straightConnector1">
            <a:avLst/>
          </a:prstGeom>
          <a:gradFill rotWithShape="0">
            <a:gsLst>
              <a:gs pos="0">
                <a:srgbClr val="FFFFFF"/>
              </a:gs>
              <a:gs pos="100000">
                <a:srgbClr val="CACAC7"/>
              </a:gs>
            </a:gsLst>
            <a:lin ang="5400000" scaled="1"/>
          </a:gradFill>
          <a:ln w="6350" cap="flat" cmpd="sng" algn="ctr">
            <a:solidFill>
              <a:srgbClr val="6D6E70"/>
            </a:solidFill>
            <a:prstDash val="solid"/>
            <a:round/>
            <a:headEnd type="none" w="med" len="med"/>
            <a:tailEnd type="triangl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sp>
        <p:nvSpPr>
          <p:cNvPr id="19" name="Rechteck 18">
            <a:extLst>
              <a:ext uri="{FF2B5EF4-FFF2-40B4-BE49-F238E27FC236}">
                <a16:creationId xmlns:a16="http://schemas.microsoft.com/office/drawing/2014/main" id="{A47F76E4-4291-1614-013A-200AADC9C3EC}"/>
              </a:ext>
            </a:extLst>
          </p:cNvPr>
          <p:cNvSpPr/>
          <p:nvPr/>
        </p:nvSpPr>
        <p:spPr bwMode="gray">
          <a:xfrm>
            <a:off x="7033581" y="3831894"/>
            <a:ext cx="144000" cy="3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hteck 27">
            <a:extLst>
              <a:ext uri="{FF2B5EF4-FFF2-40B4-BE49-F238E27FC236}">
                <a16:creationId xmlns:a16="http://schemas.microsoft.com/office/drawing/2014/main" id="{142B6541-39EE-0861-0D98-D3F440D65B31}"/>
              </a:ext>
            </a:extLst>
          </p:cNvPr>
          <p:cNvSpPr/>
          <p:nvPr/>
        </p:nvSpPr>
        <p:spPr bwMode="gray">
          <a:xfrm>
            <a:off x="6574541" y="3831894"/>
            <a:ext cx="144000" cy="3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角丸四角形 21">
            <a:extLst>
              <a:ext uri="{FF2B5EF4-FFF2-40B4-BE49-F238E27FC236}">
                <a16:creationId xmlns:a16="http://schemas.microsoft.com/office/drawing/2014/main" id="{2521B6A2-54F8-4130-D548-A22B55086C55}"/>
              </a:ext>
            </a:extLst>
          </p:cNvPr>
          <p:cNvSpPr/>
          <p:nvPr>
            <p:custDataLst>
              <p:tags r:id="rId59"/>
            </p:custDataLst>
          </p:nvPr>
        </p:nvSpPr>
        <p:spPr bwMode="gray">
          <a:xfrm>
            <a:off x="6516778" y="2931822"/>
            <a:ext cx="900000" cy="216000"/>
          </a:xfrm>
          <a:prstGeom prst="rect">
            <a:avLst/>
          </a:prstGeom>
          <a:gradFill>
            <a:gsLst>
              <a:gs pos="50000">
                <a:srgbClr val="FF8000"/>
              </a:gs>
              <a:gs pos="100000">
                <a:srgbClr val="FFE700"/>
              </a:gs>
            </a:gsLst>
            <a:lin ang="2700000" scaled="0"/>
          </a:gradFill>
          <a:ln w="9525" cap="flat">
            <a:noFill/>
            <a:prstDash val="solid"/>
            <a:miter/>
          </a:ln>
        </p:spPr>
        <p:txBody>
          <a:bodyPr lIns="72000" tIns="72000" rIns="72000" bIns="36000" rtlCol="0" anchor="ctr">
            <a:noAutofit/>
          </a:bodyPr>
          <a:lstStyle/>
          <a:p>
            <a:pPr algn="ctr" defTabSz="914400">
              <a:lnSpc>
                <a:spcPct val="90000"/>
              </a:lnSpc>
            </a:pPr>
            <a:r>
              <a:rPr lang="en-US" altLang="ja-JP" sz="1000" kern="0" dirty="0"/>
              <a:t>Data cache</a:t>
            </a:r>
          </a:p>
        </p:txBody>
      </p:sp>
      <p:sp>
        <p:nvSpPr>
          <p:cNvPr id="29" name="角丸四角形 23">
            <a:extLst>
              <a:ext uri="{FF2B5EF4-FFF2-40B4-BE49-F238E27FC236}">
                <a16:creationId xmlns:a16="http://schemas.microsoft.com/office/drawing/2014/main" id="{B100C97E-268D-E22B-3DCA-BC9775995E2F}"/>
              </a:ext>
            </a:extLst>
          </p:cNvPr>
          <p:cNvSpPr/>
          <p:nvPr>
            <p:custDataLst>
              <p:tags r:id="rId60"/>
            </p:custDataLst>
          </p:nvPr>
        </p:nvSpPr>
        <p:spPr bwMode="gray">
          <a:xfrm>
            <a:off x="6804778" y="3327834"/>
            <a:ext cx="612000" cy="216000"/>
          </a:xfrm>
          <a:prstGeom prst="rect">
            <a:avLst/>
          </a:prstGeom>
          <a:solidFill>
            <a:srgbClr val="FF8000"/>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000" b="0" i="0" u="none" strike="noStrike" kern="1200" cap="none" spc="0" normalizeH="0" baseline="0" noProof="0" dirty="0">
                <a:ln>
                  <a:noFill/>
                </a:ln>
                <a:effectLst/>
                <a:uLnTx/>
                <a:uFillTx/>
                <a:ea typeface="+mn-ea"/>
                <a:cs typeface="Arial" panose="020B0604020202020204" pitchFamily="34" charset="0"/>
              </a:rPr>
              <a:t>Parity</a:t>
            </a:r>
          </a:p>
        </p:txBody>
      </p:sp>
      <p:cxnSp>
        <p:nvCxnSpPr>
          <p:cNvPr id="44" name="直線矢印コネクタ 34">
            <a:extLst>
              <a:ext uri="{FF2B5EF4-FFF2-40B4-BE49-F238E27FC236}">
                <a16:creationId xmlns:a16="http://schemas.microsoft.com/office/drawing/2014/main" id="{4173880E-3387-63B4-111B-5EEC5894A120}"/>
              </a:ext>
            </a:extLst>
          </p:cNvPr>
          <p:cNvCxnSpPr/>
          <p:nvPr>
            <p:custDataLst>
              <p:tags r:id="rId61"/>
            </p:custDataLst>
          </p:nvPr>
        </p:nvCxnSpPr>
        <p:spPr bwMode="gray">
          <a:xfrm flipH="1">
            <a:off x="7105189" y="3543858"/>
            <a:ext cx="0" cy="360000"/>
          </a:xfrm>
          <a:prstGeom prst="straightConnector1">
            <a:avLst/>
          </a:prstGeom>
          <a:gradFill rotWithShape="0">
            <a:gsLst>
              <a:gs pos="0">
                <a:srgbClr val="FFFFFF"/>
              </a:gs>
              <a:gs pos="100000">
                <a:srgbClr val="CACAC7"/>
              </a:gs>
            </a:gsLst>
            <a:lin ang="5400000" scaled="1"/>
          </a:gradFill>
          <a:ln w="6350" cap="flat" cmpd="sng" algn="ctr">
            <a:solidFill>
              <a:srgbClr val="6D6E70"/>
            </a:solidFill>
            <a:prstDash val="solid"/>
            <a:round/>
            <a:headEnd type="none" w="med" len="med"/>
            <a:tailEnd type="triangl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cxnSp>
        <p:nvCxnSpPr>
          <p:cNvPr id="45" name="直線矢印コネクタ 34">
            <a:extLst>
              <a:ext uri="{FF2B5EF4-FFF2-40B4-BE49-F238E27FC236}">
                <a16:creationId xmlns:a16="http://schemas.microsoft.com/office/drawing/2014/main" id="{2300E8B3-51A3-FA05-260A-D83878DB681D}"/>
              </a:ext>
            </a:extLst>
          </p:cNvPr>
          <p:cNvCxnSpPr>
            <a:cxnSpLocks/>
          </p:cNvCxnSpPr>
          <p:nvPr>
            <p:custDataLst>
              <p:tags r:id="rId62"/>
            </p:custDataLst>
          </p:nvPr>
        </p:nvCxnSpPr>
        <p:spPr bwMode="gray">
          <a:xfrm flipH="1">
            <a:off x="6646541" y="3147814"/>
            <a:ext cx="0" cy="756000"/>
          </a:xfrm>
          <a:prstGeom prst="straightConnector1">
            <a:avLst/>
          </a:prstGeom>
          <a:gradFill rotWithShape="0">
            <a:gsLst>
              <a:gs pos="0">
                <a:srgbClr val="FFFFFF"/>
              </a:gs>
              <a:gs pos="100000">
                <a:srgbClr val="CACAC7"/>
              </a:gs>
            </a:gsLst>
            <a:lin ang="5400000" scaled="1"/>
          </a:gradFill>
          <a:ln w="6350" cap="flat" cmpd="sng" algn="ctr">
            <a:solidFill>
              <a:srgbClr val="6D6E70"/>
            </a:solidFill>
            <a:prstDash val="solid"/>
            <a:round/>
            <a:headEnd type="none" w="med" len="med"/>
            <a:tailEnd type="triangl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sp>
        <p:nvSpPr>
          <p:cNvPr id="30" name="Rechteck 29">
            <a:extLst>
              <a:ext uri="{FF2B5EF4-FFF2-40B4-BE49-F238E27FC236}">
                <a16:creationId xmlns:a16="http://schemas.microsoft.com/office/drawing/2014/main" id="{4A815ED7-E1FB-DCD6-5341-3060B49F689E}"/>
              </a:ext>
            </a:extLst>
          </p:cNvPr>
          <p:cNvSpPr/>
          <p:nvPr/>
        </p:nvSpPr>
        <p:spPr bwMode="gray">
          <a:xfrm>
            <a:off x="6930778" y="1599642"/>
            <a:ext cx="72000" cy="72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9" name="直線矢印コネクタ 34">
            <a:extLst>
              <a:ext uri="{FF2B5EF4-FFF2-40B4-BE49-F238E27FC236}">
                <a16:creationId xmlns:a16="http://schemas.microsoft.com/office/drawing/2014/main" id="{659F4258-19CD-18BB-62DE-472F5DFA8149}"/>
              </a:ext>
            </a:extLst>
          </p:cNvPr>
          <p:cNvCxnSpPr>
            <a:cxnSpLocks/>
          </p:cNvCxnSpPr>
          <p:nvPr>
            <p:custDataLst>
              <p:tags r:id="rId63"/>
            </p:custDataLst>
          </p:nvPr>
        </p:nvCxnSpPr>
        <p:spPr bwMode="gray">
          <a:xfrm>
            <a:off x="6966778" y="1527610"/>
            <a:ext cx="0" cy="612000"/>
          </a:xfrm>
          <a:prstGeom prst="straightConnector1">
            <a:avLst/>
          </a:prstGeom>
          <a:gradFill rotWithShape="0">
            <a:gsLst>
              <a:gs pos="0">
                <a:srgbClr val="FFFFFF"/>
              </a:gs>
              <a:gs pos="100000">
                <a:srgbClr val="CACAC7"/>
              </a:gs>
            </a:gsLst>
            <a:lin ang="5400000" scaled="1"/>
          </a:gradFill>
          <a:ln w="635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sp>
        <p:nvSpPr>
          <p:cNvPr id="38" name="角丸四角形 7">
            <a:extLst>
              <a:ext uri="{FF2B5EF4-FFF2-40B4-BE49-F238E27FC236}">
                <a16:creationId xmlns:a16="http://schemas.microsoft.com/office/drawing/2014/main" id="{FA9A71DA-2336-EA6F-7635-BA29C4C6E462}"/>
              </a:ext>
            </a:extLst>
          </p:cNvPr>
          <p:cNvSpPr/>
          <p:nvPr>
            <p:custDataLst>
              <p:tags r:id="rId64"/>
            </p:custDataLst>
          </p:nvPr>
        </p:nvSpPr>
        <p:spPr bwMode="gray">
          <a:xfrm>
            <a:off x="6340777" y="1311610"/>
            <a:ext cx="2448000" cy="216000"/>
          </a:xfrm>
          <a:prstGeom prst="rect">
            <a:avLst/>
          </a:prstGeom>
          <a:solidFill>
            <a:schemeClr val="bg2"/>
          </a:solidFill>
          <a:ln w="9525" cap="rnd" cmpd="sng" algn="ctr">
            <a:noFill/>
            <a:prstDash val="sysDot"/>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200" b="0" i="0" u="none" strike="noStrike" kern="1200" cap="none" spc="0" normalizeH="0" baseline="0" noProof="0" dirty="0">
                <a:ln>
                  <a:noFill/>
                </a:ln>
                <a:effectLst/>
                <a:uLnTx/>
                <a:uFillTx/>
                <a:ea typeface="+mn-ea"/>
                <a:cs typeface="+mn-cs"/>
              </a:rPr>
              <a:t>Server</a:t>
            </a:r>
          </a:p>
        </p:txBody>
      </p:sp>
    </p:spTree>
    <p:extLst>
      <p:ext uri="{BB962C8B-B14F-4D97-AF65-F5344CB8AC3E}">
        <p14:creationId xmlns:p14="http://schemas.microsoft.com/office/powerpoint/2010/main" val="24109078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118">
            <a:extLst>
              <a:ext uri="{FF2B5EF4-FFF2-40B4-BE49-F238E27FC236}">
                <a16:creationId xmlns:a16="http://schemas.microsoft.com/office/drawing/2014/main" id="{6284B76F-A622-5892-41D4-8F93643999D1}"/>
              </a:ext>
            </a:extLst>
          </p:cNvPr>
          <p:cNvSpPr txBox="1"/>
          <p:nvPr>
            <p:custDataLst>
              <p:tags r:id="rId1"/>
            </p:custDataLst>
          </p:nvPr>
        </p:nvSpPr>
        <p:spPr bwMode="gray">
          <a:xfrm>
            <a:off x="287822" y="1671610"/>
            <a:ext cx="4968000" cy="2807955"/>
          </a:xfrm>
          <a:prstGeom prst="rect">
            <a:avLst/>
          </a:prstGeom>
          <a:solidFill>
            <a:srgbClr val="FFFFFF"/>
          </a:solidFill>
          <a:ln w="635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rot="0" spcFirstLastPara="0" vertOverflow="overflow" horzOverflow="overflow" vert="horz" wrap="none" lIns="91440" tIns="108000" rIns="91440" bIns="45720" numCol="1" spcCol="0" rtlCol="0" fromWordArt="0" anchor="t" anchorCtr="0" forceAA="0" compatLnSpc="1">
            <a:prstTxWarp prst="textNoShape">
              <a:avLst/>
            </a:prstTxWarp>
            <a:noAutofit/>
          </a:bodyPr>
          <a:lstStyle>
            <a:defPPr>
              <a:defRPr lang="de-DE"/>
            </a:defPPr>
            <a:lvl1pPr fontAlgn="ctr">
              <a:spcBef>
                <a:spcPct val="0"/>
              </a:spcBef>
              <a:spcAft>
                <a:spcPct val="0"/>
              </a:spcAft>
              <a:defRPr kumimoji="1" sz="1600">
                <a:solidFill>
                  <a:srgbClr val="000000"/>
                </a:solidFill>
                <a:latin typeface="Fujitsu Sans" panose="020B0404060202020204" pitchFamily="34" charset="0"/>
              </a:defRPr>
            </a:lvl1pPr>
          </a:lstStyle>
          <a:p>
            <a:pPr marL="0" marR="0" lvl="0" indent="0" algn="ctr" defTabSz="914400" rtl="0" eaLnBrk="1" fontAlgn="ctr" latinLnBrk="0" hangingPunct="1">
              <a:lnSpc>
                <a:spcPct val="9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schemeClr val="tx1"/>
              </a:solidFill>
              <a:effectLst/>
              <a:uLnTx/>
              <a:uFillTx/>
              <a:latin typeface="+mj-lt"/>
              <a:ea typeface="+mn-ea"/>
              <a:cs typeface="+mn-cs"/>
            </a:endParaRPr>
          </a:p>
        </p:txBody>
      </p:sp>
      <p:sp>
        <p:nvSpPr>
          <p:cNvPr id="86" name="Rechteck 85">
            <a:extLst>
              <a:ext uri="{FF2B5EF4-FFF2-40B4-BE49-F238E27FC236}">
                <a16:creationId xmlns:a16="http://schemas.microsoft.com/office/drawing/2014/main" id="{D4BA50B6-0B2F-3522-BDDB-634AA8BB0405}"/>
              </a:ext>
            </a:extLst>
          </p:cNvPr>
          <p:cNvSpPr/>
          <p:nvPr/>
        </p:nvSpPr>
        <p:spPr bwMode="gray">
          <a:xfrm>
            <a:off x="2699792" y="1635646"/>
            <a:ext cx="144000" cy="72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fik 11">
            <a:extLst>
              <a:ext uri="{FF2B5EF4-FFF2-40B4-BE49-F238E27FC236}">
                <a16:creationId xmlns:a16="http://schemas.microsoft.com/office/drawing/2014/main" id="{75CE83FB-4263-4D57-4A78-D5911526BD9A}"/>
              </a:ext>
            </a:extLst>
          </p:cNvPr>
          <p:cNvPicPr>
            <a:picLocks noChangeAspect="1"/>
          </p:cNvPicPr>
          <p:nvPr/>
        </p:nvPicPr>
        <p:blipFill rotWithShape="1">
          <a:blip r:embed="rId72"/>
          <a:srcRect t="17185" b="61519"/>
          <a:stretch/>
        </p:blipFill>
        <p:spPr bwMode="gray">
          <a:xfrm>
            <a:off x="0" y="0"/>
            <a:ext cx="9144000" cy="1095375"/>
          </a:xfrm>
          <a:prstGeom prst="rect">
            <a:avLst/>
          </a:prstGeom>
        </p:spPr>
      </p:pic>
      <p:pic>
        <p:nvPicPr>
          <p:cNvPr id="10" name="Grafik 9">
            <a:extLst>
              <a:ext uri="{FF2B5EF4-FFF2-40B4-BE49-F238E27FC236}">
                <a16:creationId xmlns:a16="http://schemas.microsoft.com/office/drawing/2014/main" id="{F5D2E2B8-9AF2-F122-303C-B7CAEE0CCEDB}"/>
              </a:ext>
            </a:extLst>
          </p:cNvPr>
          <p:cNvPicPr>
            <a:picLocks noChangeAspect="1"/>
          </p:cNvPicPr>
          <p:nvPr/>
        </p:nvPicPr>
        <p:blipFill>
          <a:blip r:embed="rId73"/>
          <a:stretch>
            <a:fillRect/>
          </a:stretch>
        </p:blipFill>
        <p:spPr bwMode="gray">
          <a:xfrm>
            <a:off x="7861273" y="4761"/>
            <a:ext cx="1129085" cy="687600"/>
          </a:xfrm>
          <a:prstGeom prst="rect">
            <a:avLst/>
          </a:prstGeom>
        </p:spPr>
      </p:pic>
      <p:sp>
        <p:nvSpPr>
          <p:cNvPr id="7" name="角丸四角形 7">
            <a:extLst>
              <a:ext uri="{FF2B5EF4-FFF2-40B4-BE49-F238E27FC236}">
                <a16:creationId xmlns:a16="http://schemas.microsoft.com/office/drawing/2014/main" id="{FC0E2B38-6C43-625C-BC53-9FCCA3EFB332}"/>
              </a:ext>
            </a:extLst>
          </p:cNvPr>
          <p:cNvSpPr/>
          <p:nvPr>
            <p:custDataLst>
              <p:tags r:id="rId2"/>
            </p:custDataLst>
          </p:nvPr>
        </p:nvSpPr>
        <p:spPr bwMode="gray">
          <a:xfrm>
            <a:off x="899986" y="1239626"/>
            <a:ext cx="3744000" cy="216000"/>
          </a:xfrm>
          <a:prstGeom prst="rect">
            <a:avLst/>
          </a:prstGeom>
          <a:solidFill>
            <a:schemeClr val="bg2"/>
          </a:solidFill>
          <a:ln w="9525" cap="rnd" cmpd="sng" algn="ctr">
            <a:noFill/>
            <a:prstDash val="sysDot"/>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200" b="0" i="0" u="none" strike="noStrike" kern="1200" cap="none" spc="0" normalizeH="0" baseline="0" noProof="0" dirty="0">
                <a:ln>
                  <a:noFill/>
                </a:ln>
                <a:effectLst/>
                <a:uLnTx/>
                <a:uFillTx/>
                <a:ea typeface="+mn-ea"/>
                <a:cs typeface="+mn-cs"/>
              </a:rPr>
              <a:t>Server</a:t>
            </a:r>
          </a:p>
        </p:txBody>
      </p:sp>
      <p:graphicFrame>
        <p:nvGraphicFramePr>
          <p:cNvPr id="36" name="Objekt 35" hidden="1"/>
          <p:cNvGraphicFramePr>
            <a:graphicFrameLocks noChangeAspect="1"/>
          </p:cNvGraphicFramePr>
          <p:nvPr>
            <p:custDataLst>
              <p:tags r:id="rId3"/>
            </p:custDataLst>
            <p:extLst>
              <p:ext uri="{D42A27DB-BD31-4B8C-83A1-F6EECF244321}">
                <p14:modId xmlns:p14="http://schemas.microsoft.com/office/powerpoint/2010/main" val="404829269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74" imgW="359" imgH="360" progId="TCLayout.ActiveDocument.1">
                  <p:embed/>
                </p:oleObj>
              </mc:Choice>
              <mc:Fallback>
                <p:oleObj name="think-cell Folie" r:id="rId74" imgW="359" imgH="360" progId="TCLayout.ActiveDocument.1">
                  <p:embed/>
                  <p:pic>
                    <p:nvPicPr>
                      <p:cNvPr id="36" name="Objekt 35" hidden="1"/>
                      <p:cNvPicPr/>
                      <p:nvPr/>
                    </p:nvPicPr>
                    <p:blipFill>
                      <a:blip r:embed="rId75"/>
                      <a:stretch>
                        <a:fillRect/>
                      </a:stretch>
                    </p:blipFill>
                    <p:spPr>
                      <a:xfrm>
                        <a:off x="1588" y="1588"/>
                        <a:ext cx="1587" cy="1587"/>
                      </a:xfrm>
                      <a:prstGeom prst="rect">
                        <a:avLst/>
                      </a:prstGeom>
                    </p:spPr>
                  </p:pic>
                </p:oleObj>
              </mc:Fallback>
            </mc:AlternateContent>
          </a:graphicData>
        </a:graphic>
      </p:graphicFrame>
      <p:sp>
        <p:nvSpPr>
          <p:cNvPr id="112" name="角丸四角形 26"/>
          <p:cNvSpPr/>
          <p:nvPr>
            <p:custDataLst>
              <p:tags r:id="rId4"/>
            </p:custDataLst>
          </p:nvPr>
        </p:nvSpPr>
        <p:spPr bwMode="gray">
          <a:xfrm>
            <a:off x="899986" y="1779790"/>
            <a:ext cx="3744000" cy="1188000"/>
          </a:xfrm>
          <a:prstGeom prst="rect">
            <a:avLst/>
          </a:prstGeom>
          <a:solidFill>
            <a:schemeClr val="bg2"/>
          </a:solidFill>
          <a:ln w="9525" cap="rnd" cmpd="sng" algn="ctr">
            <a:noFill/>
            <a:prstDash val="sysDot"/>
            <a:round/>
            <a:headEnd type="none" w="med" len="med"/>
            <a:tailEnd type="none" w="med" len="med"/>
          </a:ln>
          <a:effectLst/>
        </p:spPr>
        <p:txBody>
          <a:bodyPr rot="0" spcFirstLastPara="0" vertOverflow="overflow" horzOverflow="overflow" vert="horz" wrap="none" lIns="72000" tIns="72000" rIns="72000" bIns="0" numCol="1" spcCol="0" rtlCol="0" fromWordArt="0" anchor="t" anchorCtr="0" forceAA="0" compatLnSpc="1">
            <a:prstTxWarp prst="textNoShape">
              <a:avLst/>
            </a:prstTxWarp>
            <a:noAutofit/>
          </a:bodyPr>
          <a:lstStyle/>
          <a:p>
            <a:pPr marL="0" marR="0" lvl="0" indent="0" algn="l" defTabSz="914400" rtl="0" eaLnBrk="1" fontAlgn="ctr" latinLnBrk="0" hangingPunct="1">
              <a:lnSpc>
                <a:spcPct val="90000"/>
              </a:lnSpc>
              <a:buClrTx/>
              <a:buSzTx/>
              <a:buFontTx/>
              <a:buNone/>
              <a:tabLst/>
              <a:defRPr/>
            </a:pPr>
            <a:r>
              <a:rPr kumimoji="1" lang="en-US" altLang="ja-JP" sz="1000" b="0" i="0" u="none" strike="noStrike" kern="1200" cap="none" spc="0" normalizeH="0" baseline="0" noProof="0" dirty="0">
                <a:ln>
                  <a:noFill/>
                </a:ln>
                <a:effectLst/>
                <a:uLnTx/>
                <a:uFillTx/>
                <a:ea typeface="+mn-ea"/>
                <a:cs typeface="+mn-cs"/>
              </a:rPr>
              <a:t>CM</a:t>
            </a:r>
            <a:r>
              <a:rPr kumimoji="1" lang="en-US" altLang="ja-JP" sz="1000" b="0" i="0" u="none" strike="noStrike" kern="1200" cap="none" spc="0" normalizeH="0" baseline="30000" noProof="0" dirty="0">
                <a:ln>
                  <a:noFill/>
                </a:ln>
                <a:effectLst/>
                <a:uLnTx/>
                <a:uFillTx/>
                <a:ea typeface="+mn-ea"/>
                <a:cs typeface="+mn-cs"/>
              </a:rPr>
              <a:t>1</a:t>
            </a:r>
          </a:p>
        </p:txBody>
      </p:sp>
      <p:sp>
        <p:nvSpPr>
          <p:cNvPr id="114" name="角丸四角形 6"/>
          <p:cNvSpPr/>
          <p:nvPr>
            <p:custDataLst>
              <p:tags r:id="rId5"/>
            </p:custDataLst>
          </p:nvPr>
        </p:nvSpPr>
        <p:spPr bwMode="gray">
          <a:xfrm>
            <a:off x="3383868" y="1887674"/>
            <a:ext cx="1152000" cy="972000"/>
          </a:xfrm>
          <a:prstGeom prst="rect">
            <a:avLst/>
          </a:prstGeom>
          <a:solidFill>
            <a:srgbClr val="FFFFFF"/>
          </a:solidFill>
          <a:ln w="6350" cap="rnd" cmpd="sng" algn="ctr">
            <a:no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000" b="0" i="0" u="none" strike="noStrike" kern="1200" cap="none" spc="0" normalizeH="0" baseline="0" noProof="0" dirty="0">
                <a:ln>
                  <a:noFill/>
                </a:ln>
                <a:effectLst/>
                <a:uLnTx/>
                <a:uFillTx/>
                <a:ea typeface="+mn-ea"/>
                <a:cs typeface="+mn-cs"/>
              </a:rPr>
              <a:t>System memory</a:t>
            </a:r>
          </a:p>
        </p:txBody>
      </p:sp>
      <p:sp>
        <p:nvSpPr>
          <p:cNvPr id="115" name="正方形/長方形 17"/>
          <p:cNvSpPr/>
          <p:nvPr>
            <p:custDataLst>
              <p:tags r:id="rId6"/>
            </p:custDataLst>
          </p:nvPr>
        </p:nvSpPr>
        <p:spPr bwMode="gray">
          <a:xfrm>
            <a:off x="359796" y="3723886"/>
            <a:ext cx="2376000" cy="684000"/>
          </a:xfrm>
          <a:prstGeom prst="rect">
            <a:avLst/>
          </a:prstGeom>
          <a:solidFill>
            <a:srgbClr val="FFFFFF"/>
          </a:solidFill>
          <a:ln w="6350" cap="rnd"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rot="0" spcFirstLastPara="0" vertOverflow="overflow" horzOverflow="overflow" vert="horz" wrap="none" lIns="91440" tIns="45720" rIns="91440" bIns="45720" numCol="1" spcCol="0" rtlCol="0" fromWordArt="0" anchor="b"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000" b="0" i="0" u="none" strike="noStrike" kern="1200" cap="none" spc="0" normalizeH="0" baseline="0" noProof="0" dirty="0">
                <a:ln>
                  <a:noFill/>
                </a:ln>
                <a:effectLst/>
                <a:uLnTx/>
                <a:uFillTx/>
                <a:ea typeface="+mn-ea"/>
                <a:cs typeface="+mn-cs"/>
              </a:rPr>
              <a:t>RAID group</a:t>
            </a:r>
          </a:p>
        </p:txBody>
      </p:sp>
      <p:sp>
        <p:nvSpPr>
          <p:cNvPr id="117" name="角丸四角形 9"/>
          <p:cNvSpPr/>
          <p:nvPr>
            <p:custDataLst>
              <p:tags r:id="rId7"/>
            </p:custDataLst>
          </p:nvPr>
        </p:nvSpPr>
        <p:spPr bwMode="gray">
          <a:xfrm>
            <a:off x="431584" y="3939902"/>
            <a:ext cx="396000" cy="216000"/>
          </a:xfrm>
          <a:prstGeom prst="rect">
            <a:avLst/>
          </a:prstGeom>
          <a:solidFill>
            <a:schemeClr val="bg2"/>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000" b="0" i="0" u="none" strike="noStrike" kern="1200" cap="none" spc="0" normalizeH="0" baseline="0" noProof="0" dirty="0">
                <a:ln>
                  <a:noFill/>
                </a:ln>
                <a:effectLst/>
                <a:uLnTx/>
                <a:uFillTx/>
                <a:ea typeface="+mn-ea"/>
                <a:cs typeface="+mn-cs"/>
              </a:rPr>
              <a:t>SSD</a:t>
            </a:r>
          </a:p>
        </p:txBody>
      </p:sp>
      <p:sp>
        <p:nvSpPr>
          <p:cNvPr id="118" name="角丸四角形 13"/>
          <p:cNvSpPr/>
          <p:nvPr>
            <p:custDataLst>
              <p:tags r:id="rId8"/>
            </p:custDataLst>
          </p:nvPr>
        </p:nvSpPr>
        <p:spPr bwMode="gray">
          <a:xfrm>
            <a:off x="890624" y="3939902"/>
            <a:ext cx="396000" cy="216000"/>
          </a:xfrm>
          <a:prstGeom prst="rect">
            <a:avLst/>
          </a:prstGeom>
          <a:solidFill>
            <a:schemeClr val="bg2"/>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000" b="0" i="0" u="none" strike="noStrike" kern="1200" cap="none" spc="0" normalizeH="0" baseline="0" noProof="0" dirty="0">
                <a:ln>
                  <a:noFill/>
                </a:ln>
                <a:effectLst/>
                <a:uLnTx/>
                <a:uFillTx/>
                <a:ea typeface="+mn-ea"/>
                <a:cs typeface="+mn-cs"/>
              </a:rPr>
              <a:t>SSD</a:t>
            </a:r>
          </a:p>
        </p:txBody>
      </p:sp>
      <p:sp>
        <p:nvSpPr>
          <p:cNvPr id="119" name="角丸四角形 14"/>
          <p:cNvSpPr/>
          <p:nvPr>
            <p:custDataLst>
              <p:tags r:id="rId9"/>
            </p:custDataLst>
          </p:nvPr>
        </p:nvSpPr>
        <p:spPr bwMode="gray">
          <a:xfrm>
            <a:off x="1349664" y="3939902"/>
            <a:ext cx="396000" cy="216000"/>
          </a:xfrm>
          <a:prstGeom prst="rect">
            <a:avLst/>
          </a:prstGeom>
          <a:solidFill>
            <a:schemeClr val="bg2"/>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000" b="0" i="0" u="none" strike="noStrike" kern="1200" cap="none" spc="0" normalizeH="0" baseline="0" noProof="0" dirty="0">
                <a:ln>
                  <a:noFill/>
                </a:ln>
                <a:effectLst/>
                <a:uLnTx/>
                <a:uFillTx/>
                <a:ea typeface="+mn-ea"/>
                <a:cs typeface="+mn-cs"/>
              </a:rPr>
              <a:t>SSD</a:t>
            </a:r>
          </a:p>
        </p:txBody>
      </p:sp>
      <p:sp>
        <p:nvSpPr>
          <p:cNvPr id="120" name="角丸四角形 15"/>
          <p:cNvSpPr/>
          <p:nvPr>
            <p:custDataLst>
              <p:tags r:id="rId10"/>
            </p:custDataLst>
          </p:nvPr>
        </p:nvSpPr>
        <p:spPr bwMode="gray">
          <a:xfrm>
            <a:off x="1808704" y="3939902"/>
            <a:ext cx="396000" cy="216000"/>
          </a:xfrm>
          <a:prstGeom prst="rect">
            <a:avLst/>
          </a:prstGeom>
          <a:solidFill>
            <a:srgbClr val="FF8000"/>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000" b="0" i="0" u="none" strike="noStrike" kern="1200" cap="none" spc="0" normalizeH="0" baseline="0" noProof="0" dirty="0">
                <a:ln>
                  <a:noFill/>
                </a:ln>
                <a:effectLst/>
                <a:uLnTx/>
                <a:uFillTx/>
                <a:ea typeface="+mn-ea"/>
                <a:cs typeface="+mn-cs"/>
              </a:rPr>
              <a:t>SSD</a:t>
            </a:r>
          </a:p>
        </p:txBody>
      </p:sp>
      <p:sp>
        <p:nvSpPr>
          <p:cNvPr id="122" name="角丸四角形 16"/>
          <p:cNvSpPr/>
          <p:nvPr>
            <p:custDataLst>
              <p:tags r:id="rId11"/>
            </p:custDataLst>
          </p:nvPr>
        </p:nvSpPr>
        <p:spPr bwMode="gray">
          <a:xfrm>
            <a:off x="2267744" y="3939902"/>
            <a:ext cx="396000" cy="216000"/>
          </a:xfrm>
          <a:prstGeom prst="rect">
            <a:avLst/>
          </a:prstGeom>
          <a:solidFill>
            <a:schemeClr val="bg2"/>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000" b="0" i="0" u="none" strike="noStrike" kern="1200" cap="none" spc="0" normalizeH="0" baseline="0" noProof="0" dirty="0">
                <a:ln>
                  <a:noFill/>
                </a:ln>
                <a:effectLst/>
                <a:uLnTx/>
                <a:uFillTx/>
                <a:ea typeface="+mn-ea"/>
                <a:cs typeface="+mn-cs"/>
              </a:rPr>
              <a:t>SSD</a:t>
            </a:r>
          </a:p>
        </p:txBody>
      </p:sp>
      <p:sp>
        <p:nvSpPr>
          <p:cNvPr id="123" name="正方形/長方形 20"/>
          <p:cNvSpPr/>
          <p:nvPr>
            <p:custDataLst>
              <p:tags r:id="rId12"/>
            </p:custDataLst>
          </p:nvPr>
        </p:nvSpPr>
        <p:spPr bwMode="gray">
          <a:xfrm>
            <a:off x="2808072" y="3723958"/>
            <a:ext cx="2376000" cy="684000"/>
          </a:xfrm>
          <a:prstGeom prst="rect">
            <a:avLst/>
          </a:prstGeom>
          <a:solidFill>
            <a:srgbClr val="FFFFFF"/>
          </a:solidFill>
          <a:ln w="6350" cap="rnd"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rot="0" spcFirstLastPara="0" vertOverflow="overflow" horzOverflow="overflow" vert="horz" wrap="none" lIns="91440" tIns="45720" rIns="91440" bIns="45720" numCol="1" spcCol="0" rtlCol="0" fromWordArt="0" anchor="b"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000" b="0" i="0" u="none" strike="noStrike" kern="1200" cap="none" spc="0" normalizeH="0" baseline="0" noProof="0" dirty="0">
                <a:ln>
                  <a:noFill/>
                </a:ln>
                <a:effectLst/>
                <a:uLnTx/>
                <a:uFillTx/>
                <a:ea typeface="+mn-ea"/>
                <a:cs typeface="+mn-cs"/>
              </a:rPr>
              <a:t>RAID group</a:t>
            </a:r>
          </a:p>
        </p:txBody>
      </p:sp>
      <p:sp>
        <p:nvSpPr>
          <p:cNvPr id="124" name="角丸四角形 21"/>
          <p:cNvSpPr/>
          <p:nvPr>
            <p:custDataLst>
              <p:tags r:id="rId13"/>
            </p:custDataLst>
          </p:nvPr>
        </p:nvSpPr>
        <p:spPr bwMode="gray">
          <a:xfrm>
            <a:off x="2879856" y="3939902"/>
            <a:ext cx="396000" cy="216000"/>
          </a:xfrm>
          <a:prstGeom prst="rect">
            <a:avLst/>
          </a:prstGeom>
          <a:solidFill>
            <a:schemeClr val="bg2"/>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000" b="0" i="0" u="none" strike="noStrike" kern="1200" cap="none" spc="0" normalizeH="0" baseline="0" noProof="0" dirty="0">
                <a:ln>
                  <a:noFill/>
                </a:ln>
                <a:effectLst/>
                <a:uLnTx/>
                <a:uFillTx/>
                <a:ea typeface="+mn-ea"/>
                <a:cs typeface="+mn-cs"/>
              </a:rPr>
              <a:t>SSD</a:t>
            </a:r>
          </a:p>
        </p:txBody>
      </p:sp>
      <p:sp>
        <p:nvSpPr>
          <p:cNvPr id="125" name="角丸四角形 22"/>
          <p:cNvSpPr/>
          <p:nvPr>
            <p:custDataLst>
              <p:tags r:id="rId14"/>
            </p:custDataLst>
          </p:nvPr>
        </p:nvSpPr>
        <p:spPr bwMode="gray">
          <a:xfrm>
            <a:off x="3338896" y="3939902"/>
            <a:ext cx="396000" cy="216000"/>
          </a:xfrm>
          <a:prstGeom prst="rect">
            <a:avLst/>
          </a:prstGeom>
          <a:solidFill>
            <a:schemeClr val="bg2"/>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000" b="0" i="0" u="none" strike="noStrike" kern="1200" cap="none" spc="0" normalizeH="0" baseline="0" noProof="0" dirty="0">
                <a:ln>
                  <a:noFill/>
                </a:ln>
                <a:effectLst/>
                <a:uLnTx/>
                <a:uFillTx/>
                <a:ea typeface="+mn-ea"/>
                <a:cs typeface="+mn-cs"/>
              </a:rPr>
              <a:t>SSD</a:t>
            </a:r>
          </a:p>
        </p:txBody>
      </p:sp>
      <p:sp>
        <p:nvSpPr>
          <p:cNvPr id="126" name="角丸四角形 23"/>
          <p:cNvSpPr/>
          <p:nvPr>
            <p:custDataLst>
              <p:tags r:id="rId15"/>
            </p:custDataLst>
          </p:nvPr>
        </p:nvSpPr>
        <p:spPr bwMode="gray">
          <a:xfrm>
            <a:off x="3797936" y="3939902"/>
            <a:ext cx="396000" cy="216000"/>
          </a:xfrm>
          <a:prstGeom prst="rect">
            <a:avLst/>
          </a:prstGeom>
          <a:solidFill>
            <a:schemeClr val="bg2"/>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000" b="0" i="0" u="none" strike="noStrike" kern="1200" cap="none" spc="0" normalizeH="0" baseline="0" noProof="0" dirty="0">
                <a:ln>
                  <a:noFill/>
                </a:ln>
                <a:effectLst/>
                <a:uLnTx/>
                <a:uFillTx/>
                <a:ea typeface="+mn-ea"/>
                <a:cs typeface="+mn-cs"/>
              </a:rPr>
              <a:t>SSD</a:t>
            </a:r>
          </a:p>
        </p:txBody>
      </p:sp>
      <p:sp>
        <p:nvSpPr>
          <p:cNvPr id="127" name="角丸四角形 24"/>
          <p:cNvSpPr/>
          <p:nvPr>
            <p:custDataLst>
              <p:tags r:id="rId16"/>
            </p:custDataLst>
          </p:nvPr>
        </p:nvSpPr>
        <p:spPr bwMode="gray">
          <a:xfrm>
            <a:off x="4256976" y="3939902"/>
            <a:ext cx="396000" cy="216000"/>
          </a:xfrm>
          <a:prstGeom prst="rect">
            <a:avLst/>
          </a:prstGeom>
          <a:solidFill>
            <a:schemeClr val="bg2"/>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000" b="0" i="0" u="none" strike="noStrike" kern="1200" cap="none" spc="0" normalizeH="0" baseline="0" noProof="0" dirty="0">
                <a:ln>
                  <a:noFill/>
                </a:ln>
                <a:effectLst/>
                <a:uLnTx/>
                <a:uFillTx/>
                <a:ea typeface="+mn-ea"/>
                <a:cs typeface="+mn-cs"/>
              </a:rPr>
              <a:t>SSD</a:t>
            </a:r>
          </a:p>
        </p:txBody>
      </p:sp>
      <p:sp>
        <p:nvSpPr>
          <p:cNvPr id="128" name="角丸四角形 25"/>
          <p:cNvSpPr/>
          <p:nvPr>
            <p:custDataLst>
              <p:tags r:id="rId17"/>
            </p:custDataLst>
          </p:nvPr>
        </p:nvSpPr>
        <p:spPr bwMode="gray">
          <a:xfrm>
            <a:off x="4716016" y="3939902"/>
            <a:ext cx="396000" cy="216000"/>
          </a:xfrm>
          <a:prstGeom prst="rect">
            <a:avLst/>
          </a:prstGeom>
          <a:solidFill>
            <a:schemeClr val="bg2"/>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000" b="0" i="0" u="none" strike="noStrike" kern="1200" cap="none" spc="0" normalizeH="0" baseline="0" noProof="0" dirty="0">
                <a:ln>
                  <a:noFill/>
                </a:ln>
                <a:effectLst/>
                <a:uLnTx/>
                <a:uFillTx/>
                <a:ea typeface="+mn-ea"/>
                <a:cs typeface="+mn-cs"/>
              </a:rPr>
              <a:t>SSD</a:t>
            </a:r>
          </a:p>
        </p:txBody>
      </p:sp>
      <p:sp>
        <p:nvSpPr>
          <p:cNvPr id="132" name="正方形/長方形 40"/>
          <p:cNvSpPr/>
          <p:nvPr>
            <p:custDataLst>
              <p:tags r:id="rId18"/>
            </p:custDataLst>
          </p:nvPr>
        </p:nvSpPr>
        <p:spPr bwMode="gray">
          <a:xfrm>
            <a:off x="3923872" y="2319969"/>
            <a:ext cx="144000" cy="72000"/>
          </a:xfrm>
          <a:prstGeom prst="rect">
            <a:avLst/>
          </a:prstGeom>
          <a:solidFill>
            <a:srgbClr val="FF8000"/>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endParaRPr kumimoji="1" lang="en-US" altLang="ja-JP" sz="1800" b="0" i="0" u="none" strike="noStrike" kern="1200" cap="none" spc="0" normalizeH="0" baseline="0" noProof="0" dirty="0">
              <a:ln>
                <a:noFill/>
              </a:ln>
              <a:effectLst/>
              <a:uLnTx/>
              <a:uFillTx/>
              <a:latin typeface="Fujitsu Sans" panose="020B0404060202020204" pitchFamily="34" charset="0"/>
              <a:ea typeface="+mn-ea"/>
              <a:cs typeface="+mn-cs"/>
            </a:endParaRPr>
          </a:p>
        </p:txBody>
      </p:sp>
      <p:cxnSp>
        <p:nvCxnSpPr>
          <p:cNvPr id="134" name="直線コネクタ 42"/>
          <p:cNvCxnSpPr>
            <a:cxnSpLocks/>
          </p:cNvCxnSpPr>
          <p:nvPr>
            <p:custDataLst>
              <p:tags r:id="rId19"/>
            </p:custDataLst>
          </p:nvPr>
        </p:nvCxnSpPr>
        <p:spPr bwMode="gray">
          <a:xfrm flipV="1">
            <a:off x="2985443" y="2427734"/>
            <a:ext cx="396000" cy="0"/>
          </a:xfrm>
          <a:prstGeom prst="line">
            <a:avLst/>
          </a:prstGeom>
          <a:gradFill rotWithShape="0">
            <a:gsLst>
              <a:gs pos="0">
                <a:srgbClr val="FFFFFF"/>
              </a:gs>
              <a:gs pos="100000">
                <a:srgbClr val="CACAC7"/>
              </a:gs>
            </a:gsLst>
            <a:lin ang="5400000" scaled="1"/>
          </a:gradFill>
          <a:ln w="6350" cap="flat" cmpd="sng" algn="ctr">
            <a:solidFill>
              <a:srgbClr val="6D6E70"/>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sp>
        <p:nvSpPr>
          <p:cNvPr id="138" name="正方形/長方形 54"/>
          <p:cNvSpPr/>
          <p:nvPr>
            <p:custDataLst>
              <p:tags r:id="rId20"/>
            </p:custDataLst>
          </p:nvPr>
        </p:nvSpPr>
        <p:spPr bwMode="gray">
          <a:xfrm>
            <a:off x="3923872" y="2451904"/>
            <a:ext cx="144000" cy="72000"/>
          </a:xfrm>
          <a:prstGeom prst="rect">
            <a:avLst/>
          </a:prstGeom>
          <a:solidFill>
            <a:srgbClr val="FF8000"/>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endParaRPr kumimoji="1" lang="en-US" altLang="ja-JP" sz="1800" b="0" i="0" u="none" strike="noStrike" kern="1200" cap="none" spc="0" normalizeH="0" baseline="0" noProof="0" dirty="0">
              <a:ln>
                <a:noFill/>
              </a:ln>
              <a:effectLst/>
              <a:uLnTx/>
              <a:uFillTx/>
              <a:latin typeface="Fujitsu Sans" panose="020B0404060202020204" pitchFamily="34" charset="0"/>
              <a:ea typeface="+mn-ea"/>
              <a:cs typeface="+mn-cs"/>
            </a:endParaRPr>
          </a:p>
        </p:txBody>
      </p:sp>
      <p:sp>
        <p:nvSpPr>
          <p:cNvPr id="139" name="正方形/長方形 55"/>
          <p:cNvSpPr/>
          <p:nvPr>
            <p:custDataLst>
              <p:tags r:id="rId21"/>
            </p:custDataLst>
          </p:nvPr>
        </p:nvSpPr>
        <p:spPr bwMode="gray">
          <a:xfrm>
            <a:off x="3923872" y="2715774"/>
            <a:ext cx="144000" cy="72000"/>
          </a:xfrm>
          <a:prstGeom prst="rect">
            <a:avLst/>
          </a:prstGeom>
          <a:solidFill>
            <a:srgbClr val="FF8000"/>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endParaRPr kumimoji="1" lang="en-US" altLang="ja-JP" sz="1800" b="0" i="0" u="none" strike="noStrike" kern="1200" cap="none" spc="0" normalizeH="0" baseline="0" noProof="0" dirty="0">
              <a:ln>
                <a:noFill/>
              </a:ln>
              <a:effectLst/>
              <a:uLnTx/>
              <a:uFillTx/>
              <a:latin typeface="Fujitsu Sans" panose="020B0404060202020204" pitchFamily="34" charset="0"/>
              <a:ea typeface="+mn-ea"/>
              <a:cs typeface="+mn-cs"/>
            </a:endParaRPr>
          </a:p>
        </p:txBody>
      </p:sp>
      <p:sp>
        <p:nvSpPr>
          <p:cNvPr id="141" name="正方形/長方形 56"/>
          <p:cNvSpPr/>
          <p:nvPr>
            <p:custDataLst>
              <p:tags r:id="rId22"/>
            </p:custDataLst>
          </p:nvPr>
        </p:nvSpPr>
        <p:spPr bwMode="gray">
          <a:xfrm>
            <a:off x="3923872" y="2583839"/>
            <a:ext cx="144000" cy="72000"/>
          </a:xfrm>
          <a:prstGeom prst="rect">
            <a:avLst/>
          </a:prstGeom>
          <a:solidFill>
            <a:srgbClr val="FF8000"/>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endParaRPr kumimoji="1" lang="en-US" altLang="ja-JP" sz="1800" b="0" i="0" u="none" strike="noStrike" kern="1200" cap="none" spc="0" normalizeH="0" baseline="0" noProof="0" dirty="0">
              <a:ln>
                <a:noFill/>
              </a:ln>
              <a:effectLst/>
              <a:uLnTx/>
              <a:uFillTx/>
              <a:latin typeface="Fujitsu Sans" panose="020B0404060202020204" pitchFamily="34" charset="0"/>
              <a:ea typeface="+mn-ea"/>
              <a:cs typeface="+mn-cs"/>
            </a:endParaRPr>
          </a:p>
        </p:txBody>
      </p:sp>
      <p:cxnSp>
        <p:nvCxnSpPr>
          <p:cNvPr id="38" name="Gerade Verbindung mit Pfeil 37"/>
          <p:cNvCxnSpPr>
            <a:cxnSpLocks/>
          </p:cNvCxnSpPr>
          <p:nvPr>
            <p:custDataLst>
              <p:tags r:id="rId23"/>
            </p:custDataLst>
          </p:nvPr>
        </p:nvCxnSpPr>
        <p:spPr bwMode="gray">
          <a:xfrm>
            <a:off x="1088624" y="3219822"/>
            <a:ext cx="0" cy="720000"/>
          </a:xfrm>
          <a:prstGeom prst="straightConnector1">
            <a:avLst/>
          </a:prstGeom>
          <a:ln w="63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0" name="Gerade Verbindung mit Pfeil 149"/>
          <p:cNvCxnSpPr>
            <a:cxnSpLocks/>
          </p:cNvCxnSpPr>
          <p:nvPr>
            <p:custDataLst>
              <p:tags r:id="rId24"/>
            </p:custDataLst>
          </p:nvPr>
        </p:nvCxnSpPr>
        <p:spPr bwMode="gray">
          <a:xfrm>
            <a:off x="1547664" y="3219822"/>
            <a:ext cx="0" cy="720000"/>
          </a:xfrm>
          <a:prstGeom prst="straightConnector1">
            <a:avLst/>
          </a:prstGeom>
          <a:ln w="63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2" name="Gerade Verbindung mit Pfeil 151"/>
          <p:cNvCxnSpPr>
            <a:cxnSpLocks/>
          </p:cNvCxnSpPr>
          <p:nvPr>
            <p:custDataLst>
              <p:tags r:id="rId25"/>
            </p:custDataLst>
          </p:nvPr>
        </p:nvCxnSpPr>
        <p:spPr bwMode="gray">
          <a:xfrm>
            <a:off x="2465744" y="3219822"/>
            <a:ext cx="0" cy="720000"/>
          </a:xfrm>
          <a:prstGeom prst="straightConnector1">
            <a:avLst/>
          </a:prstGeom>
          <a:ln w="63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3" name="Gerade Verbindung mit Pfeil 152"/>
          <p:cNvCxnSpPr>
            <a:cxnSpLocks/>
          </p:cNvCxnSpPr>
          <p:nvPr>
            <p:custDataLst>
              <p:tags r:id="rId26"/>
            </p:custDataLst>
          </p:nvPr>
        </p:nvCxnSpPr>
        <p:spPr bwMode="gray">
          <a:xfrm>
            <a:off x="3077856" y="3219822"/>
            <a:ext cx="0" cy="720000"/>
          </a:xfrm>
          <a:prstGeom prst="straightConnector1">
            <a:avLst/>
          </a:prstGeom>
          <a:ln w="63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5" name="Gerade Verbindung mit Pfeil 154"/>
          <p:cNvCxnSpPr>
            <a:cxnSpLocks/>
          </p:cNvCxnSpPr>
          <p:nvPr>
            <p:custDataLst>
              <p:tags r:id="rId27"/>
            </p:custDataLst>
          </p:nvPr>
        </p:nvCxnSpPr>
        <p:spPr bwMode="gray">
          <a:xfrm>
            <a:off x="3536896" y="3219822"/>
            <a:ext cx="0" cy="720000"/>
          </a:xfrm>
          <a:prstGeom prst="straightConnector1">
            <a:avLst/>
          </a:prstGeom>
          <a:ln w="63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6" name="Gerade Verbindung mit Pfeil 155"/>
          <p:cNvCxnSpPr>
            <a:cxnSpLocks/>
          </p:cNvCxnSpPr>
          <p:nvPr>
            <p:custDataLst>
              <p:tags r:id="rId28"/>
            </p:custDataLst>
          </p:nvPr>
        </p:nvCxnSpPr>
        <p:spPr bwMode="gray">
          <a:xfrm>
            <a:off x="3995936" y="3219822"/>
            <a:ext cx="0" cy="720000"/>
          </a:xfrm>
          <a:prstGeom prst="straightConnector1">
            <a:avLst/>
          </a:prstGeom>
          <a:ln w="63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2" name="Gerade Verbindung mit Pfeil 161"/>
          <p:cNvCxnSpPr>
            <a:cxnSpLocks/>
          </p:cNvCxnSpPr>
          <p:nvPr>
            <p:custDataLst>
              <p:tags r:id="rId29"/>
            </p:custDataLst>
          </p:nvPr>
        </p:nvCxnSpPr>
        <p:spPr bwMode="gray">
          <a:xfrm>
            <a:off x="4454976" y="3219822"/>
            <a:ext cx="0" cy="720000"/>
          </a:xfrm>
          <a:prstGeom prst="straightConnector1">
            <a:avLst/>
          </a:prstGeom>
          <a:ln w="63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5" name="正方形/長方形 40"/>
          <p:cNvSpPr/>
          <p:nvPr>
            <p:custDataLst>
              <p:tags r:id="rId30"/>
            </p:custDataLst>
          </p:nvPr>
        </p:nvSpPr>
        <p:spPr bwMode="gray">
          <a:xfrm>
            <a:off x="1018356" y="3399842"/>
            <a:ext cx="144000" cy="72000"/>
          </a:xfrm>
          <a:prstGeom prst="rect">
            <a:avLst/>
          </a:prstGeom>
          <a:solidFill>
            <a:srgbClr val="FF8000"/>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endParaRPr kumimoji="1" lang="en-US" altLang="ja-JP" sz="1800" b="0" i="0" u="none" strike="noStrike" kern="1200" cap="none" spc="0" normalizeH="0" baseline="0" noProof="0" dirty="0">
              <a:ln>
                <a:noFill/>
              </a:ln>
              <a:effectLst/>
              <a:uLnTx/>
              <a:uFillTx/>
              <a:latin typeface="Fujitsu Sans" panose="020B0404060202020204" pitchFamily="34" charset="0"/>
              <a:ea typeface="+mn-ea"/>
              <a:cs typeface="+mn-cs"/>
            </a:endParaRPr>
          </a:p>
        </p:txBody>
      </p:sp>
      <p:sp>
        <p:nvSpPr>
          <p:cNvPr id="168" name="正方形/長方形 40"/>
          <p:cNvSpPr/>
          <p:nvPr>
            <p:custDataLst>
              <p:tags r:id="rId31"/>
            </p:custDataLst>
          </p:nvPr>
        </p:nvSpPr>
        <p:spPr bwMode="gray">
          <a:xfrm>
            <a:off x="2393788" y="3399842"/>
            <a:ext cx="144000" cy="72000"/>
          </a:xfrm>
          <a:prstGeom prst="rect">
            <a:avLst/>
          </a:prstGeom>
          <a:solidFill>
            <a:srgbClr val="FF8000"/>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endParaRPr kumimoji="1" lang="en-US" altLang="ja-JP" sz="1800" b="0" i="0" u="none" strike="noStrike" kern="1200" cap="none" spc="0" normalizeH="0" baseline="0" noProof="0" dirty="0">
              <a:ln>
                <a:noFill/>
              </a:ln>
              <a:effectLst/>
              <a:uLnTx/>
              <a:uFillTx/>
              <a:latin typeface="Fujitsu Sans" panose="020B0404060202020204" pitchFamily="34" charset="0"/>
              <a:ea typeface="+mn-ea"/>
              <a:cs typeface="+mn-cs"/>
            </a:endParaRPr>
          </a:p>
        </p:txBody>
      </p:sp>
      <p:cxnSp>
        <p:nvCxnSpPr>
          <p:cNvPr id="148" name="Gewinkelte Verbindung 147"/>
          <p:cNvCxnSpPr>
            <a:cxnSpLocks/>
            <a:stCxn id="8" idx="2"/>
            <a:endCxn id="128" idx="0"/>
          </p:cNvCxnSpPr>
          <p:nvPr>
            <p:custDataLst>
              <p:tags r:id="rId32"/>
            </p:custDataLst>
          </p:nvPr>
        </p:nvCxnSpPr>
        <p:spPr bwMode="gray">
          <a:xfrm rot="16200000" flipH="1">
            <a:off x="3122827" y="2148713"/>
            <a:ext cx="1440184" cy="2142194"/>
          </a:xfrm>
          <a:prstGeom prst="bentConnector3">
            <a:avLst>
              <a:gd name="adj1" fmla="val 50000"/>
            </a:avLst>
          </a:prstGeom>
          <a:ln w="63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7" name="Gewinkelte Verbindung 146"/>
          <p:cNvCxnSpPr>
            <a:cxnSpLocks/>
            <a:stCxn id="8" idx="2"/>
            <a:endCxn id="117" idx="0"/>
          </p:cNvCxnSpPr>
          <p:nvPr>
            <p:custDataLst>
              <p:tags r:id="rId33"/>
            </p:custDataLst>
          </p:nvPr>
        </p:nvCxnSpPr>
        <p:spPr bwMode="gray">
          <a:xfrm rot="5400000">
            <a:off x="980611" y="2148691"/>
            <a:ext cx="1440184" cy="2142238"/>
          </a:xfrm>
          <a:prstGeom prst="bentConnector3">
            <a:avLst>
              <a:gd name="adj1" fmla="val 50000"/>
            </a:avLst>
          </a:prstGeom>
          <a:ln w="63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2" name="正方形/長方形 40"/>
          <p:cNvSpPr/>
          <p:nvPr>
            <p:custDataLst>
              <p:tags r:id="rId34"/>
            </p:custDataLst>
          </p:nvPr>
        </p:nvSpPr>
        <p:spPr bwMode="gray">
          <a:xfrm>
            <a:off x="2699792" y="2823786"/>
            <a:ext cx="144000" cy="72000"/>
          </a:xfrm>
          <a:prstGeom prst="rect">
            <a:avLst/>
          </a:prstGeom>
          <a:solidFill>
            <a:srgbClr val="FF8000"/>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endParaRPr kumimoji="1" lang="en-US" altLang="ja-JP" sz="1800" b="0" i="0" u="none" strike="noStrike" kern="1200" cap="none" spc="0" normalizeH="0" baseline="0" noProof="0" dirty="0">
              <a:ln>
                <a:noFill/>
              </a:ln>
              <a:effectLst/>
              <a:uLnTx/>
              <a:uFillTx/>
              <a:latin typeface="Fujitsu Sans" panose="020B0404060202020204" pitchFamily="34" charset="0"/>
              <a:ea typeface="+mn-ea"/>
              <a:cs typeface="+mn-cs"/>
            </a:endParaRPr>
          </a:p>
        </p:txBody>
      </p:sp>
      <p:sp>
        <p:nvSpPr>
          <p:cNvPr id="145" name="正方形/長方形 40"/>
          <p:cNvSpPr/>
          <p:nvPr>
            <p:custDataLst>
              <p:tags r:id="rId35"/>
            </p:custDataLst>
          </p:nvPr>
        </p:nvSpPr>
        <p:spPr bwMode="gray">
          <a:xfrm>
            <a:off x="2699792" y="3057617"/>
            <a:ext cx="144000" cy="72000"/>
          </a:xfrm>
          <a:prstGeom prst="rect">
            <a:avLst/>
          </a:prstGeom>
          <a:solidFill>
            <a:srgbClr val="FF8000"/>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endParaRPr kumimoji="1" lang="en-US" altLang="ja-JP" sz="1800" b="0" i="0" u="none" strike="noStrike" kern="1200" cap="none" spc="0" normalizeH="0" baseline="0" noProof="0" dirty="0">
              <a:ln>
                <a:noFill/>
              </a:ln>
              <a:effectLst/>
              <a:uLnTx/>
              <a:uFillTx/>
              <a:latin typeface="Fujitsu Sans" panose="020B0404060202020204" pitchFamily="34" charset="0"/>
              <a:ea typeface="+mn-ea"/>
              <a:cs typeface="+mn-cs"/>
            </a:endParaRPr>
          </a:p>
        </p:txBody>
      </p:sp>
      <p:sp>
        <p:nvSpPr>
          <p:cNvPr id="186" name="Rechteck 185"/>
          <p:cNvSpPr/>
          <p:nvPr>
            <p:custDataLst>
              <p:tags r:id="rId36"/>
            </p:custDataLst>
          </p:nvPr>
        </p:nvSpPr>
        <p:spPr bwMode="gray">
          <a:xfrm>
            <a:off x="1943720" y="3298684"/>
            <a:ext cx="108000" cy="1080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bIns="46800" rtlCol="0" anchor="ctr" anchorCtr="0"/>
          <a:lstStyle/>
          <a:p>
            <a:pPr marL="0" marR="0" lvl="0" indent="0" algn="ctr" defTabSz="914400" rtl="0" eaLnBrk="1" fontAlgn="auto" latinLnBrk="0" hangingPunct="1">
              <a:lnSpc>
                <a:spcPct val="90000"/>
              </a:lnSpc>
              <a:buClrTx/>
              <a:buSzTx/>
              <a:buFontTx/>
              <a:buNone/>
              <a:tabLst/>
              <a:defRPr/>
            </a:pPr>
            <a:endParaRPr kumimoji="0" lang="en-US" sz="1200" b="0" i="0" u="none" strike="noStrike" kern="1200" cap="none" spc="0" normalizeH="0" baseline="0" noProof="0" dirty="0">
              <a:ln>
                <a:noFill/>
              </a:ln>
              <a:solidFill>
                <a:schemeClr val="tx1"/>
              </a:solidFill>
              <a:effectLst/>
              <a:uLnTx/>
              <a:uFillTx/>
              <a:latin typeface="Arial"/>
              <a:ea typeface="+mn-ea"/>
              <a:cs typeface="+mn-cs"/>
            </a:endParaRPr>
          </a:p>
        </p:txBody>
      </p:sp>
      <p:cxnSp>
        <p:nvCxnSpPr>
          <p:cNvPr id="42" name="Gewinkelte Verbindung 41"/>
          <p:cNvCxnSpPr>
            <a:cxnSpLocks/>
            <a:stCxn id="8" idx="1"/>
            <a:endCxn id="120" idx="0"/>
          </p:cNvCxnSpPr>
          <p:nvPr>
            <p:custDataLst>
              <p:tags r:id="rId37"/>
            </p:custDataLst>
          </p:nvPr>
        </p:nvCxnSpPr>
        <p:spPr bwMode="gray">
          <a:xfrm rot="10800000" flipV="1">
            <a:off x="2006704" y="2391718"/>
            <a:ext cx="549118" cy="1548184"/>
          </a:xfrm>
          <a:prstGeom prst="bentConnector2">
            <a:avLst/>
          </a:prstGeom>
          <a:ln cap="rnd">
            <a:solidFill>
              <a:schemeClr val="tx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Gewinkelte Verbindung 27"/>
          <p:cNvCxnSpPr>
            <a:cxnSpLocks/>
            <a:stCxn id="8" idx="2"/>
            <a:endCxn id="139" idx="1"/>
          </p:cNvCxnSpPr>
          <p:nvPr>
            <p:custDataLst>
              <p:tags r:id="rId38"/>
            </p:custDataLst>
          </p:nvPr>
        </p:nvCxnSpPr>
        <p:spPr bwMode="gray">
          <a:xfrm rot="16200000" flipH="1">
            <a:off x="3221819" y="2049721"/>
            <a:ext cx="252056" cy="1152050"/>
          </a:xfrm>
          <a:prstGeom prst="bentConnector2">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64" name="正方形/長方形 40"/>
          <p:cNvSpPr/>
          <p:nvPr>
            <p:custDataLst>
              <p:tags r:id="rId39"/>
            </p:custDataLst>
          </p:nvPr>
        </p:nvSpPr>
        <p:spPr bwMode="gray">
          <a:xfrm>
            <a:off x="1018356" y="3543858"/>
            <a:ext cx="144000" cy="72000"/>
          </a:xfrm>
          <a:prstGeom prst="rect">
            <a:avLst/>
          </a:prstGeom>
          <a:solidFill>
            <a:srgbClr val="FF8000"/>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endParaRPr kumimoji="1" lang="en-US" altLang="ja-JP" sz="1800" b="0" i="0" u="none" strike="noStrike" kern="1200" cap="none" spc="0" normalizeH="0" baseline="0" noProof="0" dirty="0">
              <a:ln>
                <a:noFill/>
              </a:ln>
              <a:effectLst/>
              <a:uLnTx/>
              <a:uFillTx/>
              <a:latin typeface="Fujitsu Sans" panose="020B0404060202020204" pitchFamily="34" charset="0"/>
              <a:ea typeface="+mn-ea"/>
              <a:cs typeface="+mn-cs"/>
            </a:endParaRPr>
          </a:p>
        </p:txBody>
      </p:sp>
      <p:sp>
        <p:nvSpPr>
          <p:cNvPr id="166" name="正方形/長方形 40"/>
          <p:cNvSpPr/>
          <p:nvPr>
            <p:custDataLst>
              <p:tags r:id="rId40"/>
            </p:custDataLst>
          </p:nvPr>
        </p:nvSpPr>
        <p:spPr bwMode="gray">
          <a:xfrm>
            <a:off x="1477034" y="3543858"/>
            <a:ext cx="144000" cy="72000"/>
          </a:xfrm>
          <a:prstGeom prst="rect">
            <a:avLst/>
          </a:prstGeom>
          <a:solidFill>
            <a:srgbClr val="FF8000"/>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endParaRPr kumimoji="1" lang="en-US" altLang="ja-JP" sz="1800" b="0" i="0" u="none" strike="noStrike" kern="1200" cap="none" spc="0" normalizeH="0" baseline="0" noProof="0" dirty="0">
              <a:ln>
                <a:noFill/>
              </a:ln>
              <a:effectLst/>
              <a:uLnTx/>
              <a:uFillTx/>
              <a:latin typeface="Fujitsu Sans" panose="020B0404060202020204" pitchFamily="34" charset="0"/>
              <a:ea typeface="+mn-ea"/>
              <a:cs typeface="+mn-cs"/>
            </a:endParaRPr>
          </a:p>
        </p:txBody>
      </p:sp>
      <p:sp>
        <p:nvSpPr>
          <p:cNvPr id="167" name="正方形/長方形 40"/>
          <p:cNvSpPr/>
          <p:nvPr>
            <p:custDataLst>
              <p:tags r:id="rId41"/>
            </p:custDataLst>
          </p:nvPr>
        </p:nvSpPr>
        <p:spPr bwMode="gray">
          <a:xfrm>
            <a:off x="2393788" y="3543858"/>
            <a:ext cx="144000" cy="72000"/>
          </a:xfrm>
          <a:prstGeom prst="rect">
            <a:avLst/>
          </a:prstGeom>
          <a:solidFill>
            <a:srgbClr val="FF8000"/>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endParaRPr kumimoji="1" lang="en-US" altLang="ja-JP" sz="1800" b="0" i="0" u="none" strike="noStrike" kern="1200" cap="none" spc="0" normalizeH="0" baseline="0" noProof="0" dirty="0">
              <a:ln>
                <a:noFill/>
              </a:ln>
              <a:effectLst/>
              <a:uLnTx/>
              <a:uFillTx/>
              <a:latin typeface="Fujitsu Sans" panose="020B0404060202020204" pitchFamily="34" charset="0"/>
              <a:ea typeface="+mn-ea"/>
              <a:cs typeface="+mn-cs"/>
            </a:endParaRPr>
          </a:p>
        </p:txBody>
      </p:sp>
      <p:sp>
        <p:nvSpPr>
          <p:cNvPr id="171" name="正方形/長方形 40"/>
          <p:cNvSpPr/>
          <p:nvPr>
            <p:custDataLst>
              <p:tags r:id="rId42"/>
            </p:custDataLst>
          </p:nvPr>
        </p:nvSpPr>
        <p:spPr bwMode="gray">
          <a:xfrm>
            <a:off x="3008237" y="3543858"/>
            <a:ext cx="144000" cy="72000"/>
          </a:xfrm>
          <a:prstGeom prst="rect">
            <a:avLst/>
          </a:prstGeom>
          <a:solidFill>
            <a:srgbClr val="FF8000"/>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endParaRPr kumimoji="1" lang="en-US" altLang="ja-JP" sz="1800" b="0" i="0" u="none" strike="noStrike" kern="1200" cap="none" spc="0" normalizeH="0" baseline="0" noProof="0" dirty="0">
              <a:ln>
                <a:noFill/>
              </a:ln>
              <a:effectLst/>
              <a:uLnTx/>
              <a:uFillTx/>
              <a:latin typeface="Fujitsu Sans" panose="020B0404060202020204" pitchFamily="34" charset="0"/>
              <a:ea typeface="+mn-ea"/>
              <a:cs typeface="+mn-cs"/>
            </a:endParaRPr>
          </a:p>
        </p:txBody>
      </p:sp>
      <p:sp>
        <p:nvSpPr>
          <p:cNvPr id="172" name="正方形/長方形 40"/>
          <p:cNvSpPr/>
          <p:nvPr>
            <p:custDataLst>
              <p:tags r:id="rId43"/>
            </p:custDataLst>
          </p:nvPr>
        </p:nvSpPr>
        <p:spPr bwMode="gray">
          <a:xfrm>
            <a:off x="3468050" y="3543858"/>
            <a:ext cx="144000" cy="72000"/>
          </a:xfrm>
          <a:prstGeom prst="rect">
            <a:avLst/>
          </a:prstGeom>
          <a:solidFill>
            <a:srgbClr val="FF8000"/>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endParaRPr kumimoji="1" lang="en-US" altLang="ja-JP" sz="1800" b="0" i="0" u="none" strike="noStrike" kern="1200" cap="none" spc="0" normalizeH="0" baseline="0" noProof="0" dirty="0">
              <a:ln>
                <a:noFill/>
              </a:ln>
              <a:effectLst/>
              <a:uLnTx/>
              <a:uFillTx/>
              <a:latin typeface="Fujitsu Sans" panose="020B0404060202020204" pitchFamily="34" charset="0"/>
              <a:ea typeface="+mn-ea"/>
              <a:cs typeface="+mn-cs"/>
            </a:endParaRPr>
          </a:p>
        </p:txBody>
      </p:sp>
      <p:sp>
        <p:nvSpPr>
          <p:cNvPr id="173" name="正方形/長方形 40"/>
          <p:cNvSpPr/>
          <p:nvPr>
            <p:custDataLst>
              <p:tags r:id="rId44"/>
            </p:custDataLst>
          </p:nvPr>
        </p:nvSpPr>
        <p:spPr bwMode="gray">
          <a:xfrm>
            <a:off x="3924829" y="3543858"/>
            <a:ext cx="144000" cy="72000"/>
          </a:xfrm>
          <a:prstGeom prst="rect">
            <a:avLst/>
          </a:prstGeom>
          <a:solidFill>
            <a:srgbClr val="FF8000"/>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endParaRPr kumimoji="1" lang="en-US" altLang="ja-JP" sz="1800" b="0" i="0" u="none" strike="noStrike" kern="1200" cap="none" spc="0" normalizeH="0" baseline="0" noProof="0" dirty="0">
              <a:ln>
                <a:noFill/>
              </a:ln>
              <a:effectLst/>
              <a:uLnTx/>
              <a:uFillTx/>
              <a:latin typeface="Fujitsu Sans" panose="020B0404060202020204" pitchFamily="34" charset="0"/>
              <a:ea typeface="+mn-ea"/>
              <a:cs typeface="+mn-cs"/>
            </a:endParaRPr>
          </a:p>
        </p:txBody>
      </p:sp>
      <p:sp>
        <p:nvSpPr>
          <p:cNvPr id="174" name="正方形/長方形 40"/>
          <p:cNvSpPr/>
          <p:nvPr>
            <p:custDataLst>
              <p:tags r:id="rId45"/>
            </p:custDataLst>
          </p:nvPr>
        </p:nvSpPr>
        <p:spPr bwMode="gray">
          <a:xfrm>
            <a:off x="4383868" y="3543858"/>
            <a:ext cx="144000" cy="72000"/>
          </a:xfrm>
          <a:prstGeom prst="rect">
            <a:avLst/>
          </a:prstGeom>
          <a:solidFill>
            <a:srgbClr val="FF8000"/>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endParaRPr kumimoji="1" lang="en-US" altLang="ja-JP" sz="1800" b="0" i="0" u="none" strike="noStrike" kern="1200" cap="none" spc="0" normalizeH="0" baseline="0" noProof="0" dirty="0">
              <a:ln>
                <a:noFill/>
              </a:ln>
              <a:effectLst/>
              <a:uLnTx/>
              <a:uFillTx/>
              <a:latin typeface="Fujitsu Sans" panose="020B0404060202020204" pitchFamily="34" charset="0"/>
              <a:ea typeface="+mn-ea"/>
              <a:cs typeface="+mn-cs"/>
            </a:endParaRPr>
          </a:p>
        </p:txBody>
      </p:sp>
      <p:sp>
        <p:nvSpPr>
          <p:cNvPr id="175" name="正方形/長方形 40"/>
          <p:cNvSpPr/>
          <p:nvPr>
            <p:custDataLst>
              <p:tags r:id="rId46"/>
            </p:custDataLst>
          </p:nvPr>
        </p:nvSpPr>
        <p:spPr bwMode="gray">
          <a:xfrm>
            <a:off x="4841243" y="3543858"/>
            <a:ext cx="144000" cy="72000"/>
          </a:xfrm>
          <a:prstGeom prst="rect">
            <a:avLst/>
          </a:prstGeom>
          <a:solidFill>
            <a:srgbClr val="FF8000"/>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endParaRPr kumimoji="1" lang="en-US" altLang="ja-JP" sz="1800" b="0" i="0" u="none" strike="noStrike" kern="1200" cap="none" spc="0" normalizeH="0" baseline="0" noProof="0" dirty="0">
              <a:ln>
                <a:noFill/>
              </a:ln>
              <a:effectLst/>
              <a:uLnTx/>
              <a:uFillTx/>
              <a:latin typeface="Fujitsu Sans" panose="020B0404060202020204" pitchFamily="34" charset="0"/>
              <a:ea typeface="+mn-ea"/>
              <a:cs typeface="+mn-cs"/>
            </a:endParaRPr>
          </a:p>
        </p:txBody>
      </p:sp>
      <p:sp>
        <p:nvSpPr>
          <p:cNvPr id="163" name="正方形/長方形 40"/>
          <p:cNvSpPr/>
          <p:nvPr>
            <p:custDataLst>
              <p:tags r:id="rId47"/>
            </p:custDataLst>
          </p:nvPr>
        </p:nvSpPr>
        <p:spPr bwMode="gray">
          <a:xfrm>
            <a:off x="557164" y="3543858"/>
            <a:ext cx="144000" cy="72000"/>
          </a:xfrm>
          <a:prstGeom prst="rect">
            <a:avLst/>
          </a:prstGeom>
          <a:solidFill>
            <a:srgbClr val="FF8000"/>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endParaRPr kumimoji="1" lang="en-US" altLang="ja-JP" sz="1800" b="0" i="0" u="none" strike="noStrike" kern="1200" cap="none" spc="0" normalizeH="0" baseline="0" noProof="0" dirty="0">
              <a:ln>
                <a:noFill/>
              </a:ln>
              <a:effectLst/>
              <a:uLnTx/>
              <a:uFillTx/>
              <a:latin typeface="Fujitsu Sans" panose="020B0404060202020204" pitchFamily="34" charset="0"/>
              <a:ea typeface="+mn-ea"/>
              <a:cs typeface="+mn-cs"/>
            </a:endParaRPr>
          </a:p>
        </p:txBody>
      </p:sp>
      <p:sp>
        <p:nvSpPr>
          <p:cNvPr id="2" name="Freihandform 1"/>
          <p:cNvSpPr/>
          <p:nvPr>
            <p:custDataLst>
              <p:tags r:id="rId48"/>
            </p:custDataLst>
          </p:nvPr>
        </p:nvSpPr>
        <p:spPr bwMode="gray">
          <a:xfrm>
            <a:off x="2807803" y="1455626"/>
            <a:ext cx="1113099" cy="899984"/>
          </a:xfrm>
          <a:custGeom>
            <a:avLst/>
            <a:gdLst>
              <a:gd name="connsiteX0" fmla="*/ 0 w 556260"/>
              <a:gd name="connsiteY0" fmla="*/ 0 h 967740"/>
              <a:gd name="connsiteX1" fmla="*/ 0 w 556260"/>
              <a:gd name="connsiteY1" fmla="*/ 960120 h 967740"/>
              <a:gd name="connsiteX2" fmla="*/ 91440 w 556260"/>
              <a:gd name="connsiteY2" fmla="*/ 967740 h 967740"/>
              <a:gd name="connsiteX3" fmla="*/ 556260 w 556260"/>
              <a:gd name="connsiteY3" fmla="*/ 967740 h 967740"/>
            </a:gdLst>
            <a:ahLst/>
            <a:cxnLst>
              <a:cxn ang="0">
                <a:pos x="connsiteX0" y="connsiteY0"/>
              </a:cxn>
              <a:cxn ang="0">
                <a:pos x="connsiteX1" y="connsiteY1"/>
              </a:cxn>
              <a:cxn ang="0">
                <a:pos x="connsiteX2" y="connsiteY2"/>
              </a:cxn>
              <a:cxn ang="0">
                <a:pos x="connsiteX3" y="connsiteY3"/>
              </a:cxn>
            </a:cxnLst>
            <a:rect l="l" t="t" r="r" b="b"/>
            <a:pathLst>
              <a:path w="556260" h="967740">
                <a:moveTo>
                  <a:pt x="0" y="0"/>
                </a:moveTo>
                <a:lnTo>
                  <a:pt x="0" y="960120"/>
                </a:lnTo>
                <a:lnTo>
                  <a:pt x="91440" y="967740"/>
                </a:lnTo>
                <a:lnTo>
                  <a:pt x="556260" y="967740"/>
                </a:lnTo>
              </a:path>
            </a:pathLst>
          </a:custGeom>
          <a:noFill/>
          <a:ln w="6350" cap="flat" cmpd="sng" algn="ctr">
            <a:solidFill>
              <a:srgbClr val="6D6E70"/>
            </a:solidFill>
            <a:prstDash val="solid"/>
            <a:round/>
            <a:headEnd type="none" w="med" len="med"/>
            <a:tailEnd type="triangle" w="med" len="med"/>
          </a:ln>
          <a:effectLst/>
        </p:spPr>
        <p:txBody>
          <a:bodyPr rtlCol="0" anchor="ctr"/>
          <a:lstStyle/>
          <a:p>
            <a:pPr marL="0" marR="0" lvl="0" indent="0" algn="ctr" defTabSz="914400" rtl="0" eaLnBrk="1" fontAlgn="auto" latinLnBrk="0" hangingPunct="1">
              <a:lnSpc>
                <a:spcPct val="90000"/>
              </a:lnSpc>
              <a:buClrTx/>
              <a:buSzTx/>
              <a:buFontTx/>
              <a:buNone/>
              <a:tabLst/>
              <a:defRPr/>
            </a:pPr>
            <a:endParaRPr kumimoji="0" lang="en-US" sz="1800" b="0" i="0" u="none" strike="noStrike" kern="1200" cap="none" spc="0" normalizeH="0" baseline="0" noProof="0" dirty="0">
              <a:ln>
                <a:noFill/>
              </a:ln>
              <a:effectLst/>
              <a:uLnTx/>
              <a:uFillTx/>
              <a:latin typeface="Arial"/>
              <a:ea typeface="+mn-ea"/>
              <a:cs typeface="+mn-cs"/>
            </a:endParaRPr>
          </a:p>
        </p:txBody>
      </p:sp>
      <p:cxnSp>
        <p:nvCxnSpPr>
          <p:cNvPr id="4" name="Gerade Verbindung mit Pfeil 3"/>
          <p:cNvCxnSpPr/>
          <p:nvPr>
            <p:custDataLst>
              <p:tags r:id="rId49"/>
            </p:custDataLst>
          </p:nvPr>
        </p:nvCxnSpPr>
        <p:spPr bwMode="gray">
          <a:xfrm flipH="1" flipV="1">
            <a:off x="2735796" y="1455718"/>
            <a:ext cx="280" cy="828000"/>
          </a:xfrm>
          <a:prstGeom prst="straightConnector1">
            <a:avLst/>
          </a:prstGeom>
          <a:ln cap="rnd">
            <a:solidFill>
              <a:schemeClr val="tx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Title 4"/>
          <p:cNvSpPr>
            <a:spLocks noGrp="1"/>
          </p:cNvSpPr>
          <p:nvPr>
            <p:ph type="title"/>
          </p:nvPr>
        </p:nvSpPr>
        <p:spPr bwMode="gray"/>
        <p:txBody>
          <a:bodyPr anchor="t"/>
          <a:lstStyle/>
          <a:p>
            <a:r>
              <a:rPr lang="en-US" dirty="0"/>
              <a:t>Controlling write back priority </a:t>
            </a:r>
            <a:br>
              <a:rPr lang="en-US" dirty="0"/>
            </a:br>
            <a:r>
              <a:rPr lang="en-US" dirty="0"/>
              <a:t>during garbage collection</a:t>
            </a:r>
          </a:p>
        </p:txBody>
      </p:sp>
      <p:sp>
        <p:nvSpPr>
          <p:cNvPr id="8" name="角丸四角形 9">
            <a:extLst>
              <a:ext uri="{FF2B5EF4-FFF2-40B4-BE49-F238E27FC236}">
                <a16:creationId xmlns:a16="http://schemas.microsoft.com/office/drawing/2014/main" id="{FBF8C238-419C-6389-39F6-863D98EA8436}"/>
              </a:ext>
            </a:extLst>
          </p:cNvPr>
          <p:cNvSpPr/>
          <p:nvPr>
            <p:custDataLst>
              <p:tags r:id="rId50"/>
            </p:custDataLst>
          </p:nvPr>
        </p:nvSpPr>
        <p:spPr bwMode="gray">
          <a:xfrm>
            <a:off x="2555822" y="2283718"/>
            <a:ext cx="432000" cy="216000"/>
          </a:xfrm>
          <a:prstGeom prst="rect">
            <a:avLst/>
          </a:prstGeom>
          <a:solidFill>
            <a:srgbClr val="6D6E70"/>
          </a:solidFill>
          <a:ln w="9525" cap="flat" cmpd="sng" algn="ctr">
            <a:noFill/>
            <a:prstDash val="solid"/>
            <a:roun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000" b="0" i="0" u="none" strike="noStrike" kern="1200" cap="none" spc="0" normalizeH="0" baseline="0" noProof="0" dirty="0">
                <a:ln>
                  <a:noFill/>
                </a:ln>
                <a:solidFill>
                  <a:schemeClr val="bg1"/>
                </a:solidFill>
                <a:effectLst/>
                <a:uLnTx/>
                <a:uFillTx/>
                <a:ea typeface="+mn-ea"/>
                <a:cs typeface="+mn-cs"/>
              </a:rPr>
              <a:t>CPU</a:t>
            </a:r>
          </a:p>
        </p:txBody>
      </p:sp>
      <p:sp>
        <p:nvSpPr>
          <p:cNvPr id="14" name="Textfeld 13">
            <a:extLst>
              <a:ext uri="{FF2B5EF4-FFF2-40B4-BE49-F238E27FC236}">
                <a16:creationId xmlns:a16="http://schemas.microsoft.com/office/drawing/2014/main" id="{7EBE0445-6854-24B0-640E-348A9DF695F5}"/>
              </a:ext>
            </a:extLst>
          </p:cNvPr>
          <p:cNvSpPr txBox="1"/>
          <p:nvPr>
            <p:custDataLst>
              <p:tags r:id="rId51"/>
            </p:custDataLst>
          </p:nvPr>
        </p:nvSpPr>
        <p:spPr bwMode="gray">
          <a:xfrm>
            <a:off x="287524" y="4587990"/>
            <a:ext cx="8568000" cy="144000"/>
          </a:xfrm>
          <a:prstGeom prst="rect">
            <a:avLst/>
          </a:prstGeom>
          <a:noFill/>
        </p:spPr>
        <p:txBody>
          <a:bodyPr wrap="square" lIns="0" tIns="0" rIns="0" bIns="0" rtlCol="0" anchor="b">
            <a:noAutofit/>
          </a:bodyPr>
          <a:lstStyle/>
          <a:p>
            <a:pPr marL="0" marR="0" lvl="0" indent="0" algn="l" defTabSz="914400" rtl="0" eaLnBrk="1" fontAlgn="auto" latinLnBrk="0" hangingPunct="1">
              <a:lnSpc>
                <a:spcPct val="90000"/>
              </a:lnSpc>
              <a:buClrTx/>
              <a:buSzTx/>
              <a:buFontTx/>
              <a:buNone/>
              <a:tabLst/>
              <a:defRPr/>
            </a:pPr>
            <a:r>
              <a:rPr kumimoji="0" lang="en-US" sz="800" b="0" i="0" u="none" strike="noStrike" kern="1200" cap="none" spc="0" normalizeH="0" baseline="30000" noProof="0" dirty="0">
                <a:ln>
                  <a:noFill/>
                </a:ln>
                <a:effectLst/>
                <a:uLnTx/>
                <a:uFillTx/>
                <a:latin typeface="Fujitsu Infinity Pro"/>
                <a:ea typeface="+mn-ea"/>
                <a:cs typeface="+mn-cs"/>
              </a:rPr>
              <a:t>1</a:t>
            </a:r>
            <a:r>
              <a:rPr kumimoji="0" lang="en-US" sz="800" b="0" i="0" u="none" strike="noStrike" kern="1200" cap="none" spc="0" normalizeH="0" baseline="0" noProof="0" dirty="0">
                <a:ln>
                  <a:noFill/>
                </a:ln>
                <a:effectLst/>
                <a:uLnTx/>
                <a:uFillTx/>
                <a:latin typeface="Fujitsu Infinity Pro"/>
                <a:ea typeface="+mn-ea"/>
                <a:cs typeface="+mn-cs"/>
              </a:rPr>
              <a:t> CM: Controller Module</a:t>
            </a:r>
          </a:p>
        </p:txBody>
      </p:sp>
      <p:sp>
        <p:nvSpPr>
          <p:cNvPr id="15" name="Ellipse 76">
            <a:extLst>
              <a:ext uri="{FF2B5EF4-FFF2-40B4-BE49-F238E27FC236}">
                <a16:creationId xmlns:a16="http://schemas.microsoft.com/office/drawing/2014/main" id="{EC770445-7235-5DFA-4A7B-B5C358BFF4C9}"/>
              </a:ext>
            </a:extLst>
          </p:cNvPr>
          <p:cNvSpPr/>
          <p:nvPr>
            <p:custDataLst>
              <p:tags r:id="rId52"/>
            </p:custDataLst>
          </p:nvPr>
        </p:nvSpPr>
        <p:spPr bwMode="gray">
          <a:xfrm>
            <a:off x="1934103" y="2615021"/>
            <a:ext cx="144000" cy="144000"/>
          </a:xfrm>
          <a:prstGeom prst="ellipse">
            <a:avLst/>
          </a:prstGeom>
          <a:solidFill>
            <a:srgbClr val="FF8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90000"/>
              </a:lnSpc>
              <a:buClrTx/>
              <a:buSzTx/>
              <a:buFontTx/>
              <a:buNone/>
              <a:tabLst/>
              <a:defRPr/>
            </a:pPr>
            <a:r>
              <a:rPr kumimoji="0" lang="en-US" sz="1000" b="0" i="0" u="none" strike="noStrike" kern="1200" cap="none" spc="0" normalizeH="0" baseline="0" noProof="0" dirty="0">
                <a:ln>
                  <a:noFill/>
                </a:ln>
                <a:solidFill>
                  <a:schemeClr val="tx1"/>
                </a:solidFill>
                <a:effectLst/>
                <a:uLnTx/>
                <a:uFillTx/>
                <a:ea typeface="+mn-ea"/>
                <a:cs typeface="+mn-cs"/>
              </a:rPr>
              <a:t>1</a:t>
            </a:r>
          </a:p>
        </p:txBody>
      </p:sp>
      <p:sp>
        <p:nvSpPr>
          <p:cNvPr id="16" name="Ellipse 76">
            <a:extLst>
              <a:ext uri="{FF2B5EF4-FFF2-40B4-BE49-F238E27FC236}">
                <a16:creationId xmlns:a16="http://schemas.microsoft.com/office/drawing/2014/main" id="{51233DE8-99C1-C21B-3C52-0B8E253956D3}"/>
              </a:ext>
            </a:extLst>
          </p:cNvPr>
          <p:cNvSpPr/>
          <p:nvPr>
            <p:custDataLst>
              <p:tags r:id="rId53"/>
            </p:custDataLst>
          </p:nvPr>
        </p:nvSpPr>
        <p:spPr bwMode="gray">
          <a:xfrm>
            <a:off x="560985" y="3266991"/>
            <a:ext cx="144000" cy="144000"/>
          </a:xfrm>
          <a:prstGeom prst="ellipse">
            <a:avLst/>
          </a:prstGeom>
          <a:solidFill>
            <a:srgbClr val="FF8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90000"/>
              </a:lnSpc>
              <a:buClrTx/>
              <a:buSzTx/>
              <a:buFontTx/>
              <a:buNone/>
              <a:tabLst/>
              <a:defRPr/>
            </a:pPr>
            <a:r>
              <a:rPr kumimoji="0" lang="en-US" sz="1000" b="0" i="0" u="none" strike="noStrike" kern="1200" cap="none" spc="0" normalizeH="0" baseline="0" noProof="0" dirty="0">
                <a:ln>
                  <a:noFill/>
                </a:ln>
                <a:solidFill>
                  <a:schemeClr val="tx1"/>
                </a:solidFill>
                <a:effectLst/>
                <a:uLnTx/>
                <a:uFillTx/>
                <a:ea typeface="+mn-ea"/>
                <a:cs typeface="+mn-cs"/>
              </a:rPr>
              <a:t>2</a:t>
            </a:r>
          </a:p>
        </p:txBody>
      </p:sp>
      <p:sp>
        <p:nvSpPr>
          <p:cNvPr id="17" name="Ellipse 76">
            <a:extLst>
              <a:ext uri="{FF2B5EF4-FFF2-40B4-BE49-F238E27FC236}">
                <a16:creationId xmlns:a16="http://schemas.microsoft.com/office/drawing/2014/main" id="{2FC3C2B0-B6A8-7CF1-A099-3E06A1902F1F}"/>
              </a:ext>
            </a:extLst>
          </p:cNvPr>
          <p:cNvSpPr/>
          <p:nvPr>
            <p:custDataLst>
              <p:tags r:id="rId54"/>
            </p:custDataLst>
          </p:nvPr>
        </p:nvSpPr>
        <p:spPr bwMode="gray">
          <a:xfrm>
            <a:off x="4842016" y="3266991"/>
            <a:ext cx="144000" cy="144000"/>
          </a:xfrm>
          <a:prstGeom prst="ellipse">
            <a:avLst/>
          </a:prstGeom>
          <a:solidFill>
            <a:srgbClr val="FF8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90000"/>
              </a:lnSpc>
              <a:buClrTx/>
              <a:buSzTx/>
              <a:buFontTx/>
              <a:buNone/>
              <a:tabLst/>
              <a:defRPr/>
            </a:pPr>
            <a:r>
              <a:rPr kumimoji="0" lang="en-US" sz="1000" b="0" i="0" u="none" strike="noStrike" kern="1200" cap="none" spc="0" normalizeH="0" baseline="0" noProof="0" dirty="0">
                <a:ln>
                  <a:noFill/>
                </a:ln>
                <a:solidFill>
                  <a:schemeClr val="tx1"/>
                </a:solidFill>
                <a:effectLst/>
                <a:uLnTx/>
                <a:uFillTx/>
                <a:ea typeface="+mn-ea"/>
                <a:cs typeface="+mn-cs"/>
              </a:rPr>
              <a:t>3</a:t>
            </a:r>
          </a:p>
        </p:txBody>
      </p:sp>
      <p:sp>
        <p:nvSpPr>
          <p:cNvPr id="18" name="Textplatzhalter 2">
            <a:extLst>
              <a:ext uri="{FF2B5EF4-FFF2-40B4-BE49-F238E27FC236}">
                <a16:creationId xmlns:a16="http://schemas.microsoft.com/office/drawing/2014/main" id="{B58FBD71-1900-1196-EA8D-36C94D12590F}"/>
              </a:ext>
            </a:extLst>
          </p:cNvPr>
          <p:cNvSpPr txBox="1">
            <a:spLocks/>
          </p:cNvSpPr>
          <p:nvPr>
            <p:custDataLst>
              <p:tags r:id="rId55"/>
            </p:custDataLst>
          </p:nvPr>
        </p:nvSpPr>
        <p:spPr bwMode="gray">
          <a:xfrm>
            <a:off x="6048476" y="3407815"/>
            <a:ext cx="2808000" cy="252000"/>
          </a:xfrm>
          <a:prstGeom prst="rect">
            <a:avLst/>
          </a:prstGeom>
          <a:noFill/>
          <a:ln>
            <a:noFill/>
          </a:ln>
        </p:spPr>
        <p:txBody>
          <a:bodyPr lIns="0" tIns="0" rIns="0" bIns="0" anchor="t" anchorCtr="0"/>
          <a:lstStyle>
            <a:lvl1pPr marL="269875" indent="-269875" algn="l" defTabSz="914400" rtl="0" eaLnBrk="1" latinLnBrk="0" hangingPunct="1">
              <a:lnSpc>
                <a:spcPct val="110000"/>
              </a:lnSpc>
              <a:spcBef>
                <a:spcPts val="300"/>
              </a:spcBef>
              <a:spcAft>
                <a:spcPts val="200"/>
              </a:spcAft>
              <a:buClr>
                <a:schemeClr val="accent2"/>
              </a:buClr>
              <a:buFont typeface="Wingdings" pitchFamily="2" charset="2"/>
              <a:buChar char=""/>
              <a:defRPr sz="2200" b="0" kern="1200">
                <a:solidFill>
                  <a:schemeClr val="tx1"/>
                </a:solidFill>
                <a:latin typeface="Fujitsu Sans"/>
                <a:ea typeface="+mn-ea"/>
                <a:cs typeface="Fujitsu Sans"/>
              </a:defRPr>
            </a:lvl1pPr>
            <a:lvl2pPr marL="539750" indent="-269875" algn="l" defTabSz="914400" rtl="0" eaLnBrk="1" latinLnBrk="0" hangingPunct="1">
              <a:lnSpc>
                <a:spcPct val="110000"/>
              </a:lnSpc>
              <a:spcBef>
                <a:spcPts val="300"/>
              </a:spcBef>
              <a:spcAft>
                <a:spcPts val="200"/>
              </a:spcAft>
              <a:buClr>
                <a:schemeClr val="tx2"/>
              </a:buClr>
              <a:buFont typeface="Wingdings" pitchFamily="2" charset="2"/>
              <a:buChar char=""/>
              <a:defRPr sz="1800" kern="1200">
                <a:solidFill>
                  <a:schemeClr val="tx1"/>
                </a:solidFill>
                <a:latin typeface="Fujitsu Sans"/>
                <a:ea typeface="+mn-ea"/>
                <a:cs typeface="Fujitsu Sans"/>
              </a:defRPr>
            </a:lvl2pPr>
            <a:lvl3pPr marL="714375" indent="-174625" algn="l" defTabSz="914400" rtl="0" eaLnBrk="1" latinLnBrk="0" hangingPunct="1">
              <a:lnSpc>
                <a:spcPct val="110000"/>
              </a:lnSpc>
              <a:spcBef>
                <a:spcPts val="300"/>
              </a:spcBef>
              <a:spcAft>
                <a:spcPts val="200"/>
              </a:spcAft>
              <a:buClr>
                <a:schemeClr val="tx2"/>
              </a:buClr>
              <a:buFont typeface="Arial" pitchFamily="34" charset="0"/>
              <a:buChar char="•"/>
              <a:tabLst/>
              <a:defRPr sz="1600" kern="1200">
                <a:solidFill>
                  <a:schemeClr val="tx1"/>
                </a:solidFill>
                <a:latin typeface="Fujitsu Sans"/>
                <a:ea typeface="+mn-ea"/>
                <a:cs typeface="Fujitsu Sans"/>
              </a:defRPr>
            </a:lvl3pPr>
            <a:lvl4pPr marL="896938" indent="-182563" algn="l" defTabSz="896938" rtl="0" eaLnBrk="1" latinLnBrk="0" hangingPunct="1">
              <a:lnSpc>
                <a:spcPct val="110000"/>
              </a:lnSpc>
              <a:spcBef>
                <a:spcPts val="300"/>
              </a:spcBef>
              <a:spcAft>
                <a:spcPts val="200"/>
              </a:spcAft>
              <a:buClr>
                <a:schemeClr val="tx2"/>
              </a:buClr>
              <a:buFont typeface="Arial" pitchFamily="34" charset="0"/>
              <a:buChar char="•"/>
              <a:defRPr sz="1400" kern="1200">
                <a:solidFill>
                  <a:schemeClr val="tx1"/>
                </a:solidFill>
                <a:latin typeface="Fujitsu Sans"/>
                <a:ea typeface="+mn-ea"/>
                <a:cs typeface="Fujitsu Sans"/>
              </a:defRPr>
            </a:lvl4pPr>
            <a:lvl5pPr marL="1079500" indent="-182563" algn="l" defTabSz="914400" rtl="0" eaLnBrk="1" latinLnBrk="0" hangingPunct="1">
              <a:lnSpc>
                <a:spcPct val="110000"/>
              </a:lnSpc>
              <a:spcBef>
                <a:spcPts val="300"/>
              </a:spcBef>
              <a:spcAft>
                <a:spcPts val="200"/>
              </a:spcAft>
              <a:buClr>
                <a:schemeClr val="tx2"/>
              </a:buClr>
              <a:buFont typeface="Arial" pitchFamily="34" charset="0"/>
              <a:buChar char="•"/>
              <a:defRPr sz="1200" kern="1200">
                <a:solidFill>
                  <a:schemeClr val="tx1"/>
                </a:solidFill>
                <a:latin typeface="Fujitsu Sans"/>
                <a:ea typeface="+mn-ea"/>
                <a:cs typeface="Fujitsu San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A30B1A"/>
              </a:buClr>
              <a:buSzTx/>
              <a:buFont typeface="Wingdings" pitchFamily="2" charset="2"/>
              <a:buNone/>
              <a:tabLst/>
              <a:defRPr/>
            </a:pPr>
            <a:r>
              <a:rPr kumimoji="0" lang="en-US" sz="1000" b="0" i="0" u="none" strike="noStrike" kern="1200" cap="none" spc="0" normalizeH="0" baseline="0" noProof="0" dirty="0">
                <a:ln>
                  <a:noFill/>
                </a:ln>
                <a:effectLst/>
                <a:uLnTx/>
                <a:uFillTx/>
                <a:latin typeface="+mn-lt"/>
                <a:ea typeface="+mn-ea"/>
              </a:rPr>
              <a:t>Performing garbage collection (GC) </a:t>
            </a:r>
            <a:br>
              <a:rPr kumimoji="0" lang="en-US" sz="1000" b="0" i="0" u="none" strike="noStrike" kern="1200" cap="none" spc="0" normalizeH="0" baseline="0" noProof="0" dirty="0">
                <a:ln>
                  <a:noFill/>
                </a:ln>
                <a:effectLst/>
                <a:uLnTx/>
                <a:uFillTx/>
                <a:latin typeface="+mn-lt"/>
                <a:ea typeface="+mn-ea"/>
              </a:rPr>
            </a:br>
            <a:r>
              <a:rPr kumimoji="0" lang="en-US" sz="1000" b="0" i="0" u="none" strike="noStrike" kern="1200" cap="none" spc="0" normalizeH="0" baseline="0" noProof="0" dirty="0">
                <a:ln>
                  <a:noFill/>
                </a:ln>
                <a:effectLst/>
                <a:uLnTx/>
                <a:uFillTx/>
                <a:latin typeface="+mn-lt"/>
                <a:ea typeface="+mn-ea"/>
              </a:rPr>
              <a:t>is detected on an SSD basis</a:t>
            </a:r>
          </a:p>
        </p:txBody>
      </p:sp>
      <p:sp>
        <p:nvSpPr>
          <p:cNvPr id="19" name="Ellipse 76">
            <a:extLst>
              <a:ext uri="{FF2B5EF4-FFF2-40B4-BE49-F238E27FC236}">
                <a16:creationId xmlns:a16="http://schemas.microsoft.com/office/drawing/2014/main" id="{DC9B6FFF-B81D-85B7-B5D5-9DF018A34743}"/>
              </a:ext>
            </a:extLst>
          </p:cNvPr>
          <p:cNvSpPr/>
          <p:nvPr>
            <p:custDataLst>
              <p:tags r:id="rId56"/>
            </p:custDataLst>
          </p:nvPr>
        </p:nvSpPr>
        <p:spPr bwMode="gray">
          <a:xfrm>
            <a:off x="5834441" y="3407815"/>
            <a:ext cx="144000" cy="144000"/>
          </a:xfrm>
          <a:prstGeom prst="ellipse">
            <a:avLst/>
          </a:prstGeom>
          <a:solidFill>
            <a:srgbClr val="FF8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90000"/>
              </a:lnSpc>
              <a:buClrTx/>
              <a:buSzTx/>
              <a:buFontTx/>
              <a:buNone/>
              <a:tabLst/>
              <a:defRPr/>
            </a:pPr>
            <a:r>
              <a:rPr kumimoji="0" lang="en-US" sz="1000" b="0" i="0" u="none" strike="noStrike" kern="1200" cap="none" spc="0" normalizeH="0" baseline="0" noProof="0" dirty="0">
                <a:ln>
                  <a:noFill/>
                </a:ln>
                <a:solidFill>
                  <a:schemeClr val="tx1"/>
                </a:solidFill>
                <a:effectLst/>
                <a:uLnTx/>
                <a:uFillTx/>
                <a:ea typeface="+mn-ea"/>
                <a:cs typeface="+mn-cs"/>
              </a:rPr>
              <a:t>1</a:t>
            </a:r>
          </a:p>
        </p:txBody>
      </p:sp>
      <p:sp>
        <p:nvSpPr>
          <p:cNvPr id="20" name="Textplatzhalter 2">
            <a:extLst>
              <a:ext uri="{FF2B5EF4-FFF2-40B4-BE49-F238E27FC236}">
                <a16:creationId xmlns:a16="http://schemas.microsoft.com/office/drawing/2014/main" id="{35E17650-869E-0784-B6DB-6B8327D42E10}"/>
              </a:ext>
            </a:extLst>
          </p:cNvPr>
          <p:cNvSpPr txBox="1">
            <a:spLocks/>
          </p:cNvSpPr>
          <p:nvPr>
            <p:custDataLst>
              <p:tags r:id="rId57"/>
            </p:custDataLst>
          </p:nvPr>
        </p:nvSpPr>
        <p:spPr bwMode="gray">
          <a:xfrm>
            <a:off x="6048476" y="3795926"/>
            <a:ext cx="2808000" cy="396000"/>
          </a:xfrm>
          <a:prstGeom prst="rect">
            <a:avLst/>
          </a:prstGeom>
          <a:noFill/>
          <a:ln>
            <a:noFill/>
          </a:ln>
        </p:spPr>
        <p:txBody>
          <a:bodyPr lIns="0" tIns="0" rIns="0" bIns="0" anchor="t" anchorCtr="0"/>
          <a:lstStyle>
            <a:lvl1pPr marL="269875" indent="-269875" algn="l" defTabSz="914400" rtl="0" eaLnBrk="1" latinLnBrk="0" hangingPunct="1">
              <a:lnSpc>
                <a:spcPct val="110000"/>
              </a:lnSpc>
              <a:spcBef>
                <a:spcPts val="300"/>
              </a:spcBef>
              <a:spcAft>
                <a:spcPts val="200"/>
              </a:spcAft>
              <a:buClr>
                <a:schemeClr val="accent2"/>
              </a:buClr>
              <a:buFont typeface="Wingdings" pitchFamily="2" charset="2"/>
              <a:buChar char=""/>
              <a:defRPr sz="2200" b="0" kern="1200">
                <a:solidFill>
                  <a:schemeClr val="tx1"/>
                </a:solidFill>
                <a:latin typeface="Fujitsu Sans"/>
                <a:ea typeface="+mn-ea"/>
                <a:cs typeface="Fujitsu Sans"/>
              </a:defRPr>
            </a:lvl1pPr>
            <a:lvl2pPr marL="539750" indent="-269875" algn="l" defTabSz="914400" rtl="0" eaLnBrk="1" latinLnBrk="0" hangingPunct="1">
              <a:lnSpc>
                <a:spcPct val="110000"/>
              </a:lnSpc>
              <a:spcBef>
                <a:spcPts val="300"/>
              </a:spcBef>
              <a:spcAft>
                <a:spcPts val="200"/>
              </a:spcAft>
              <a:buClr>
                <a:schemeClr val="tx2"/>
              </a:buClr>
              <a:buFont typeface="Wingdings" pitchFamily="2" charset="2"/>
              <a:buChar char=""/>
              <a:defRPr sz="1800" kern="1200">
                <a:solidFill>
                  <a:schemeClr val="tx1"/>
                </a:solidFill>
                <a:latin typeface="Fujitsu Sans"/>
                <a:ea typeface="+mn-ea"/>
                <a:cs typeface="Fujitsu Sans"/>
              </a:defRPr>
            </a:lvl2pPr>
            <a:lvl3pPr marL="714375" indent="-174625" algn="l" defTabSz="914400" rtl="0" eaLnBrk="1" latinLnBrk="0" hangingPunct="1">
              <a:lnSpc>
                <a:spcPct val="110000"/>
              </a:lnSpc>
              <a:spcBef>
                <a:spcPts val="300"/>
              </a:spcBef>
              <a:spcAft>
                <a:spcPts val="200"/>
              </a:spcAft>
              <a:buClr>
                <a:schemeClr val="tx2"/>
              </a:buClr>
              <a:buFont typeface="Arial" pitchFamily="34" charset="0"/>
              <a:buChar char="•"/>
              <a:tabLst/>
              <a:defRPr sz="1600" kern="1200">
                <a:solidFill>
                  <a:schemeClr val="tx1"/>
                </a:solidFill>
                <a:latin typeface="Fujitsu Sans"/>
                <a:ea typeface="+mn-ea"/>
                <a:cs typeface="Fujitsu Sans"/>
              </a:defRPr>
            </a:lvl3pPr>
            <a:lvl4pPr marL="896938" indent="-182563" algn="l" defTabSz="896938" rtl="0" eaLnBrk="1" latinLnBrk="0" hangingPunct="1">
              <a:lnSpc>
                <a:spcPct val="110000"/>
              </a:lnSpc>
              <a:spcBef>
                <a:spcPts val="300"/>
              </a:spcBef>
              <a:spcAft>
                <a:spcPts val="200"/>
              </a:spcAft>
              <a:buClr>
                <a:schemeClr val="tx2"/>
              </a:buClr>
              <a:buFont typeface="Arial" pitchFamily="34" charset="0"/>
              <a:buChar char="•"/>
              <a:defRPr sz="1400" kern="1200">
                <a:solidFill>
                  <a:schemeClr val="tx1"/>
                </a:solidFill>
                <a:latin typeface="Fujitsu Sans"/>
                <a:ea typeface="+mn-ea"/>
                <a:cs typeface="Fujitsu Sans"/>
              </a:defRPr>
            </a:lvl4pPr>
            <a:lvl5pPr marL="1079500" indent="-182563" algn="l" defTabSz="914400" rtl="0" eaLnBrk="1" latinLnBrk="0" hangingPunct="1">
              <a:lnSpc>
                <a:spcPct val="110000"/>
              </a:lnSpc>
              <a:spcBef>
                <a:spcPts val="300"/>
              </a:spcBef>
              <a:spcAft>
                <a:spcPts val="200"/>
              </a:spcAft>
              <a:buClr>
                <a:schemeClr val="tx2"/>
              </a:buClr>
              <a:buFont typeface="Arial" pitchFamily="34" charset="0"/>
              <a:buChar char="•"/>
              <a:defRPr sz="1200" kern="1200">
                <a:solidFill>
                  <a:schemeClr val="tx1"/>
                </a:solidFill>
                <a:latin typeface="Fujitsu Sans"/>
                <a:ea typeface="+mn-ea"/>
                <a:cs typeface="Fujitsu San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A30B1A"/>
              </a:buClr>
              <a:buSzTx/>
              <a:buFont typeface="Wingdings" pitchFamily="2" charset="2"/>
              <a:buNone/>
              <a:tabLst/>
              <a:defRPr/>
            </a:pPr>
            <a:r>
              <a:rPr kumimoji="0" lang="en-US" sz="1000" b="0" i="0" u="none" strike="noStrike" kern="1200" cap="none" spc="0" normalizeH="0" baseline="0" noProof="0" dirty="0">
                <a:ln>
                  <a:noFill/>
                </a:ln>
                <a:effectLst/>
                <a:uLnTx/>
                <a:uFillTx/>
                <a:latin typeface="+mn-lt"/>
                <a:ea typeface="+mn-ea"/>
              </a:rPr>
              <a:t>Load to SSDs in a RAID group is equalized by giving priority to write back-end processing excluding SSDs performing GC</a:t>
            </a:r>
          </a:p>
        </p:txBody>
      </p:sp>
      <p:sp>
        <p:nvSpPr>
          <p:cNvPr id="21" name="Ellipse 76">
            <a:extLst>
              <a:ext uri="{FF2B5EF4-FFF2-40B4-BE49-F238E27FC236}">
                <a16:creationId xmlns:a16="http://schemas.microsoft.com/office/drawing/2014/main" id="{5F26EC9A-33A9-EA0E-0718-E40E1B09FFFF}"/>
              </a:ext>
            </a:extLst>
          </p:cNvPr>
          <p:cNvSpPr/>
          <p:nvPr>
            <p:custDataLst>
              <p:tags r:id="rId58"/>
            </p:custDataLst>
          </p:nvPr>
        </p:nvSpPr>
        <p:spPr bwMode="gray">
          <a:xfrm>
            <a:off x="5834441" y="3795926"/>
            <a:ext cx="144000" cy="144000"/>
          </a:xfrm>
          <a:prstGeom prst="ellipse">
            <a:avLst/>
          </a:prstGeom>
          <a:solidFill>
            <a:srgbClr val="FF8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90000"/>
              </a:lnSpc>
              <a:buClrTx/>
              <a:buSzTx/>
              <a:buFontTx/>
              <a:buNone/>
              <a:tabLst/>
              <a:defRPr/>
            </a:pPr>
            <a:r>
              <a:rPr kumimoji="0" lang="en-US" sz="1000" b="0" i="0" u="none" strike="noStrike" kern="1200" cap="none" spc="0" normalizeH="0" baseline="0" noProof="0" dirty="0">
                <a:ln>
                  <a:noFill/>
                </a:ln>
                <a:solidFill>
                  <a:schemeClr val="tx1"/>
                </a:solidFill>
                <a:effectLst/>
                <a:uLnTx/>
                <a:uFillTx/>
                <a:ea typeface="+mn-ea"/>
                <a:cs typeface="+mn-cs"/>
              </a:rPr>
              <a:t>2</a:t>
            </a:r>
          </a:p>
        </p:txBody>
      </p:sp>
      <p:sp>
        <p:nvSpPr>
          <p:cNvPr id="22" name="Textplatzhalter 2">
            <a:extLst>
              <a:ext uri="{FF2B5EF4-FFF2-40B4-BE49-F238E27FC236}">
                <a16:creationId xmlns:a16="http://schemas.microsoft.com/office/drawing/2014/main" id="{A0D7E952-3216-1E4B-C82F-E848E43F1993}"/>
              </a:ext>
            </a:extLst>
          </p:cNvPr>
          <p:cNvSpPr txBox="1">
            <a:spLocks/>
          </p:cNvSpPr>
          <p:nvPr>
            <p:custDataLst>
              <p:tags r:id="rId59"/>
            </p:custDataLst>
          </p:nvPr>
        </p:nvSpPr>
        <p:spPr bwMode="gray">
          <a:xfrm>
            <a:off x="6048476" y="4335990"/>
            <a:ext cx="2808000" cy="396000"/>
          </a:xfrm>
          <a:prstGeom prst="rect">
            <a:avLst/>
          </a:prstGeom>
          <a:noFill/>
          <a:ln>
            <a:noFill/>
          </a:ln>
        </p:spPr>
        <p:txBody>
          <a:bodyPr lIns="0" tIns="0" rIns="0" bIns="0" anchor="t" anchorCtr="0"/>
          <a:lstStyle>
            <a:lvl1pPr marL="269875" indent="-269875" algn="l" defTabSz="914400" rtl="0" eaLnBrk="1" latinLnBrk="0" hangingPunct="1">
              <a:lnSpc>
                <a:spcPct val="110000"/>
              </a:lnSpc>
              <a:spcBef>
                <a:spcPts val="300"/>
              </a:spcBef>
              <a:spcAft>
                <a:spcPts val="200"/>
              </a:spcAft>
              <a:buClr>
                <a:schemeClr val="accent2"/>
              </a:buClr>
              <a:buFont typeface="Wingdings" pitchFamily="2" charset="2"/>
              <a:buChar char=""/>
              <a:defRPr sz="2200" b="0" kern="1200">
                <a:solidFill>
                  <a:schemeClr val="tx1"/>
                </a:solidFill>
                <a:latin typeface="Fujitsu Sans"/>
                <a:ea typeface="+mn-ea"/>
                <a:cs typeface="Fujitsu Sans"/>
              </a:defRPr>
            </a:lvl1pPr>
            <a:lvl2pPr marL="539750" indent="-269875" algn="l" defTabSz="914400" rtl="0" eaLnBrk="1" latinLnBrk="0" hangingPunct="1">
              <a:lnSpc>
                <a:spcPct val="110000"/>
              </a:lnSpc>
              <a:spcBef>
                <a:spcPts val="300"/>
              </a:spcBef>
              <a:spcAft>
                <a:spcPts val="200"/>
              </a:spcAft>
              <a:buClr>
                <a:schemeClr val="tx2"/>
              </a:buClr>
              <a:buFont typeface="Wingdings" pitchFamily="2" charset="2"/>
              <a:buChar char=""/>
              <a:defRPr sz="1800" kern="1200">
                <a:solidFill>
                  <a:schemeClr val="tx1"/>
                </a:solidFill>
                <a:latin typeface="Fujitsu Sans"/>
                <a:ea typeface="+mn-ea"/>
                <a:cs typeface="Fujitsu Sans"/>
              </a:defRPr>
            </a:lvl2pPr>
            <a:lvl3pPr marL="714375" indent="-174625" algn="l" defTabSz="914400" rtl="0" eaLnBrk="1" latinLnBrk="0" hangingPunct="1">
              <a:lnSpc>
                <a:spcPct val="110000"/>
              </a:lnSpc>
              <a:spcBef>
                <a:spcPts val="300"/>
              </a:spcBef>
              <a:spcAft>
                <a:spcPts val="200"/>
              </a:spcAft>
              <a:buClr>
                <a:schemeClr val="tx2"/>
              </a:buClr>
              <a:buFont typeface="Arial" pitchFamily="34" charset="0"/>
              <a:buChar char="•"/>
              <a:tabLst/>
              <a:defRPr sz="1600" kern="1200">
                <a:solidFill>
                  <a:schemeClr val="tx1"/>
                </a:solidFill>
                <a:latin typeface="Fujitsu Sans"/>
                <a:ea typeface="+mn-ea"/>
                <a:cs typeface="Fujitsu Sans"/>
              </a:defRPr>
            </a:lvl3pPr>
            <a:lvl4pPr marL="896938" indent="-182563" algn="l" defTabSz="896938" rtl="0" eaLnBrk="1" latinLnBrk="0" hangingPunct="1">
              <a:lnSpc>
                <a:spcPct val="110000"/>
              </a:lnSpc>
              <a:spcBef>
                <a:spcPts val="300"/>
              </a:spcBef>
              <a:spcAft>
                <a:spcPts val="200"/>
              </a:spcAft>
              <a:buClr>
                <a:schemeClr val="tx2"/>
              </a:buClr>
              <a:buFont typeface="Arial" pitchFamily="34" charset="0"/>
              <a:buChar char="•"/>
              <a:defRPr sz="1400" kern="1200">
                <a:solidFill>
                  <a:schemeClr val="tx1"/>
                </a:solidFill>
                <a:latin typeface="Fujitsu Sans"/>
                <a:ea typeface="+mn-ea"/>
                <a:cs typeface="Fujitsu Sans"/>
              </a:defRPr>
            </a:lvl4pPr>
            <a:lvl5pPr marL="1079500" indent="-182563" algn="l" defTabSz="914400" rtl="0" eaLnBrk="1" latinLnBrk="0" hangingPunct="1">
              <a:lnSpc>
                <a:spcPct val="110000"/>
              </a:lnSpc>
              <a:spcBef>
                <a:spcPts val="300"/>
              </a:spcBef>
              <a:spcAft>
                <a:spcPts val="200"/>
              </a:spcAft>
              <a:buClr>
                <a:schemeClr val="tx2"/>
              </a:buClr>
              <a:buFont typeface="Arial" pitchFamily="34" charset="0"/>
              <a:buChar char="•"/>
              <a:defRPr sz="1200" kern="1200">
                <a:solidFill>
                  <a:schemeClr val="tx1"/>
                </a:solidFill>
                <a:latin typeface="Fujitsu Sans"/>
                <a:ea typeface="+mn-ea"/>
                <a:cs typeface="Fujitsu San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A30B1A"/>
              </a:buClr>
              <a:buSzTx/>
              <a:buFont typeface="Wingdings" pitchFamily="2" charset="2"/>
              <a:buNone/>
              <a:tabLst/>
              <a:defRPr/>
            </a:pPr>
            <a:r>
              <a:rPr kumimoji="0" lang="en-US" sz="1000" b="0" i="0" u="none" strike="noStrike" kern="1200" cap="none" spc="0" normalizeH="0" baseline="0" noProof="0" dirty="0">
                <a:ln>
                  <a:noFill/>
                </a:ln>
                <a:effectLst/>
                <a:uLnTx/>
                <a:uFillTx/>
                <a:latin typeface="+mn-lt"/>
                <a:ea typeface="+mn-ea"/>
              </a:rPr>
              <a:t>When delay of write back-end processing </a:t>
            </a:r>
            <a:br>
              <a:rPr kumimoji="0" lang="en-US" sz="1000" b="0" i="0" u="none" strike="noStrike" kern="1200" cap="none" spc="0" normalizeH="0" baseline="0" noProof="0" dirty="0">
                <a:ln>
                  <a:noFill/>
                </a:ln>
                <a:effectLst/>
                <a:uLnTx/>
                <a:uFillTx/>
                <a:latin typeface="+mn-lt"/>
                <a:ea typeface="+mn-ea"/>
              </a:rPr>
            </a:br>
            <a:r>
              <a:rPr kumimoji="0" lang="en-US" sz="1000" b="0" i="0" u="none" strike="noStrike" kern="1200" cap="none" spc="0" normalizeH="0" baseline="0" noProof="0" dirty="0">
                <a:ln>
                  <a:noFill/>
                </a:ln>
                <a:effectLst/>
                <a:uLnTx/>
                <a:uFillTx/>
                <a:latin typeface="+mn-lt"/>
                <a:ea typeface="+mn-ea"/>
              </a:rPr>
              <a:t>is detected in a RAID group, it gives priority </a:t>
            </a:r>
            <a:br>
              <a:rPr kumimoji="0" lang="en-US" sz="1000" b="0" i="0" u="none" strike="noStrike" kern="1200" cap="none" spc="0" normalizeH="0" baseline="0" noProof="0" dirty="0">
                <a:ln>
                  <a:noFill/>
                </a:ln>
                <a:effectLst/>
                <a:uLnTx/>
                <a:uFillTx/>
                <a:latin typeface="+mn-lt"/>
                <a:ea typeface="+mn-ea"/>
              </a:rPr>
            </a:br>
            <a:r>
              <a:rPr kumimoji="0" lang="en-US" sz="1000" b="0" i="0" u="none" strike="noStrike" kern="1200" cap="none" spc="0" normalizeH="0" baseline="0" noProof="0" dirty="0">
                <a:ln>
                  <a:noFill/>
                </a:ln>
                <a:effectLst/>
                <a:uLnTx/>
                <a:uFillTx/>
                <a:latin typeface="+mn-lt"/>
                <a:ea typeface="+mn-ea"/>
              </a:rPr>
              <a:t>to processing in the other RAID groups</a:t>
            </a:r>
          </a:p>
        </p:txBody>
      </p:sp>
      <p:sp>
        <p:nvSpPr>
          <p:cNvPr id="23" name="Ellipse 76">
            <a:extLst>
              <a:ext uri="{FF2B5EF4-FFF2-40B4-BE49-F238E27FC236}">
                <a16:creationId xmlns:a16="http://schemas.microsoft.com/office/drawing/2014/main" id="{55545667-D3AB-31E8-99DB-88AF2FEF71A7}"/>
              </a:ext>
            </a:extLst>
          </p:cNvPr>
          <p:cNvSpPr/>
          <p:nvPr>
            <p:custDataLst>
              <p:tags r:id="rId60"/>
            </p:custDataLst>
          </p:nvPr>
        </p:nvSpPr>
        <p:spPr bwMode="gray">
          <a:xfrm>
            <a:off x="5834441" y="4335990"/>
            <a:ext cx="144000" cy="144000"/>
          </a:xfrm>
          <a:prstGeom prst="ellipse">
            <a:avLst/>
          </a:prstGeom>
          <a:solidFill>
            <a:srgbClr val="FF8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90000"/>
              </a:lnSpc>
              <a:buClrTx/>
              <a:buSzTx/>
              <a:buFontTx/>
              <a:buNone/>
              <a:tabLst/>
              <a:defRPr/>
            </a:pPr>
            <a:r>
              <a:rPr kumimoji="0" lang="en-US" sz="1000" b="0" i="0" u="none" strike="noStrike" kern="1200" cap="none" spc="0" normalizeH="0" baseline="0" noProof="0" dirty="0">
                <a:ln>
                  <a:noFill/>
                </a:ln>
                <a:solidFill>
                  <a:schemeClr val="tx1"/>
                </a:solidFill>
                <a:effectLst/>
                <a:uLnTx/>
                <a:uFillTx/>
                <a:ea typeface="+mn-ea"/>
                <a:cs typeface="+mn-cs"/>
              </a:rPr>
              <a:t>3</a:t>
            </a:r>
          </a:p>
        </p:txBody>
      </p:sp>
      <p:cxnSp>
        <p:nvCxnSpPr>
          <p:cNvPr id="61" name="Gerader Verbinder 181">
            <a:extLst>
              <a:ext uri="{FF2B5EF4-FFF2-40B4-BE49-F238E27FC236}">
                <a16:creationId xmlns:a16="http://schemas.microsoft.com/office/drawing/2014/main" id="{852C264E-7735-273F-3669-233893160E16}"/>
              </a:ext>
            </a:extLst>
          </p:cNvPr>
          <p:cNvCxnSpPr>
            <a:cxnSpLocks/>
          </p:cNvCxnSpPr>
          <p:nvPr>
            <p:custDataLst>
              <p:tags r:id="rId61"/>
            </p:custDataLst>
          </p:nvPr>
        </p:nvCxnSpPr>
        <p:spPr bwMode="gray">
          <a:xfrm>
            <a:off x="5899552" y="1815810"/>
            <a:ext cx="0" cy="1260000"/>
          </a:xfrm>
          <a:prstGeom prst="line">
            <a:avLst/>
          </a:prstGeom>
          <a:solidFill>
            <a:srgbClr val="FFFFFF"/>
          </a:solidFill>
          <a:ln w="6350" cap="flat" cmpd="sng" algn="ctr">
            <a:solidFill>
              <a:srgbClr val="6D6E70"/>
            </a:solidFill>
            <a:prstDash val="solid"/>
            <a:miter lim="800000"/>
            <a:headEnd type="none" w="lg" len="lg"/>
            <a:tailEnd type="none" w="med" len="med"/>
          </a:ln>
          <a:effectLst/>
        </p:spPr>
      </p:cxnSp>
      <p:grpSp>
        <p:nvGrpSpPr>
          <p:cNvPr id="62" name="Gruppieren 61">
            <a:extLst>
              <a:ext uri="{FF2B5EF4-FFF2-40B4-BE49-F238E27FC236}">
                <a16:creationId xmlns:a16="http://schemas.microsoft.com/office/drawing/2014/main" id="{E5FB7B55-7A1E-5B1F-6BB8-1427A4FA4294}"/>
              </a:ext>
            </a:extLst>
          </p:cNvPr>
          <p:cNvGrpSpPr/>
          <p:nvPr/>
        </p:nvGrpSpPr>
        <p:grpSpPr bwMode="gray">
          <a:xfrm>
            <a:off x="5827544" y="1959706"/>
            <a:ext cx="3024352" cy="216000"/>
            <a:chOff x="539496" y="1779558"/>
            <a:chExt cx="3024352" cy="216000"/>
          </a:xfrm>
        </p:grpSpPr>
        <p:grpSp>
          <p:nvGrpSpPr>
            <p:cNvPr id="63" name="Gruppieren 62">
              <a:extLst>
                <a:ext uri="{FF2B5EF4-FFF2-40B4-BE49-F238E27FC236}">
                  <a16:creationId xmlns:a16="http://schemas.microsoft.com/office/drawing/2014/main" id="{22B4EA16-84A4-B4DF-4DFA-52393F7D223E}"/>
                </a:ext>
              </a:extLst>
            </p:cNvPr>
            <p:cNvGrpSpPr/>
            <p:nvPr/>
          </p:nvGrpSpPr>
          <p:grpSpPr bwMode="gray">
            <a:xfrm>
              <a:off x="539496" y="1779558"/>
              <a:ext cx="144016" cy="216000"/>
              <a:chOff x="215516" y="3508310"/>
              <a:chExt cx="144016" cy="216000"/>
            </a:xfrm>
          </p:grpSpPr>
          <p:sp>
            <p:nvSpPr>
              <p:cNvPr id="65" name="Rechteck 64">
                <a:extLst>
                  <a:ext uri="{FF2B5EF4-FFF2-40B4-BE49-F238E27FC236}">
                    <a16:creationId xmlns:a16="http://schemas.microsoft.com/office/drawing/2014/main" id="{45474740-5EC4-460B-5B05-607866507305}"/>
                  </a:ext>
                </a:extLst>
              </p:cNvPr>
              <p:cNvSpPr/>
              <p:nvPr/>
            </p:nvSpPr>
            <p:spPr bwMode="gray">
              <a:xfrm rot="16200000">
                <a:off x="179524" y="3544302"/>
                <a:ext cx="216000" cy="144016"/>
              </a:xfrm>
              <a:prstGeom prst="rect">
                <a:avLst/>
              </a:prstGeom>
              <a:solidFill>
                <a:schemeClr val="bg1"/>
              </a:solidFill>
              <a:ln w="9525" cap="flat">
                <a:noFill/>
                <a:prstDash val="solid"/>
                <a:miter/>
              </a:ln>
            </p:spPr>
            <p:txBody>
              <a:bodyPr lIns="72000" tIns="72000" rIns="72000" bIns="72000" rtlCol="0" anchor="ctr">
                <a:noAutofit/>
              </a:bodyPr>
              <a:lstStyle/>
              <a:p>
                <a:pPr marL="0" marR="0" lvl="0" indent="0" algn="l" defTabSz="914400" rtl="0" eaLnBrk="1" fontAlgn="auto" latinLnBrk="0" hangingPunct="1">
                  <a:lnSpc>
                    <a:spcPct val="90000"/>
                  </a:lnSpc>
                  <a:buClrTx/>
                  <a:buSzTx/>
                  <a:buFontTx/>
                  <a:buNone/>
                  <a:tabLst/>
                  <a:defRPr/>
                </a:pPr>
                <a:endParaRPr kumimoji="0" lang="en-US" sz="1600" b="0" i="0" u="none" strike="noStrike" kern="0" cap="none" spc="0" normalizeH="0" baseline="0" noProof="0" dirty="0">
                  <a:ln>
                    <a:noFill/>
                  </a:ln>
                  <a:effectLst/>
                  <a:uLnTx/>
                  <a:uFillTx/>
                  <a:latin typeface="Fujitsu Infinity Pro"/>
                  <a:ea typeface="+mn-ea"/>
                  <a:cs typeface="+mn-cs"/>
                </a:endParaRPr>
              </a:p>
            </p:txBody>
          </p:sp>
          <p:sp>
            <p:nvSpPr>
              <p:cNvPr id="66" name="Raute 37">
                <a:extLst>
                  <a:ext uri="{FF2B5EF4-FFF2-40B4-BE49-F238E27FC236}">
                    <a16:creationId xmlns:a16="http://schemas.microsoft.com/office/drawing/2014/main" id="{8E546A22-F9D4-7D7B-AD92-ABA3C0678299}"/>
                  </a:ext>
                </a:extLst>
              </p:cNvPr>
              <p:cNvSpPr>
                <a:spLocks noChangeAspect="1"/>
              </p:cNvSpPr>
              <p:nvPr>
                <p:custDataLst>
                  <p:tags r:id="rId69"/>
                </p:custDataLst>
              </p:nvPr>
            </p:nvSpPr>
            <p:spPr bwMode="gray">
              <a:xfrm>
                <a:off x="251524" y="3544338"/>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chemeClr val="accent2"/>
                </a:solidFill>
                <a:prstDash val="solid"/>
                <a:miter lim="800000"/>
              </a:ln>
              <a:effectLst/>
            </p:spPr>
            <p:txBody>
              <a:bodyPr rtlCol="0" anchor="ctr">
                <a:noAutofit/>
              </a:bodyPr>
              <a:lstStyle/>
              <a:p>
                <a:pPr marL="0" marR="0" lvl="0" indent="0" algn="ctr" defTabSz="914400" rtl="0" eaLnBrk="1" fontAlgn="auto" latinLnBrk="0" hangingPunct="1">
                  <a:lnSpc>
                    <a:spcPct val="90000"/>
                  </a:lnSpc>
                  <a:buClrTx/>
                  <a:buSzTx/>
                  <a:buFontTx/>
                  <a:buNone/>
                  <a:tabLst/>
                  <a:defRPr/>
                </a:pPr>
                <a:endParaRPr kumimoji="0" lang="en-US" sz="1400" b="0" i="0" u="none" strike="noStrike" kern="0" cap="none" spc="0" normalizeH="0" baseline="0" noProof="0" dirty="0">
                  <a:ln>
                    <a:noFill/>
                  </a:ln>
                  <a:effectLst/>
                  <a:uLnTx/>
                  <a:uFillTx/>
                  <a:latin typeface="Fujitsu Infinity Pro"/>
                  <a:ea typeface="+mn-ea"/>
                  <a:cs typeface="+mn-cs"/>
                </a:endParaRPr>
              </a:p>
            </p:txBody>
          </p:sp>
        </p:grpSp>
        <p:sp>
          <p:nvSpPr>
            <p:cNvPr id="64" name="Rechteck 63">
              <a:extLst>
                <a:ext uri="{FF2B5EF4-FFF2-40B4-BE49-F238E27FC236}">
                  <a16:creationId xmlns:a16="http://schemas.microsoft.com/office/drawing/2014/main" id="{30423790-943D-3D47-A2A8-ECB34DA6C5B1}"/>
                </a:ext>
              </a:extLst>
            </p:cNvPr>
            <p:cNvSpPr/>
            <p:nvPr>
              <p:custDataLst>
                <p:tags r:id="rId68"/>
              </p:custDataLst>
            </p:nvPr>
          </p:nvSpPr>
          <p:spPr bwMode="gray">
            <a:xfrm>
              <a:off x="755848" y="1815586"/>
              <a:ext cx="2808000" cy="144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marL="0" marR="0" lvl="0" indent="0" algn="l" defTabSz="457200" rtl="0" eaLnBrk="1" fontAlgn="auto" latinLnBrk="0" hangingPunct="1">
                <a:lnSpc>
                  <a:spcPct val="90000"/>
                </a:lnSpc>
                <a:buClr>
                  <a:srgbClr val="FF6F00"/>
                </a:buClr>
                <a:buSzTx/>
                <a:buFontTx/>
                <a:buNone/>
                <a:tabLst/>
                <a:defRPr/>
              </a:pPr>
              <a:r>
                <a:rPr kumimoji="0" lang="en-US" sz="1000" b="0" i="0" u="none" strike="noStrike" kern="1200" cap="none" spc="0" normalizeH="0" baseline="0" noProof="0" dirty="0">
                  <a:ln>
                    <a:noFill/>
                  </a:ln>
                  <a:solidFill>
                    <a:schemeClr val="tx1"/>
                  </a:solidFill>
                  <a:effectLst/>
                  <a:uLnTx/>
                  <a:uFillTx/>
                  <a:latin typeface="Fujitsu Infinity Pro"/>
                  <a:ea typeface="+mn-ea"/>
                  <a:cs typeface="+mn-cs"/>
                </a:rPr>
                <a:t>Write response is improved by leveling </a:t>
              </a:r>
              <a:br>
                <a:rPr kumimoji="0" lang="en-US" sz="1000" b="0" i="0" u="none" strike="noStrike" kern="1200" cap="none" spc="0" normalizeH="0" baseline="0" noProof="0" dirty="0">
                  <a:ln>
                    <a:noFill/>
                  </a:ln>
                  <a:solidFill>
                    <a:schemeClr val="tx1"/>
                  </a:solidFill>
                  <a:effectLst/>
                  <a:uLnTx/>
                  <a:uFillTx/>
                  <a:latin typeface="Fujitsu Infinity Pro"/>
                  <a:ea typeface="+mn-ea"/>
                  <a:cs typeface="+mn-cs"/>
                </a:rPr>
              </a:br>
              <a:r>
                <a:rPr kumimoji="0" lang="en-US" sz="1000" b="0" i="0" u="none" strike="noStrike" kern="1200" cap="none" spc="0" normalizeH="0" baseline="0" noProof="0" dirty="0">
                  <a:ln>
                    <a:noFill/>
                  </a:ln>
                  <a:solidFill>
                    <a:schemeClr val="tx1"/>
                  </a:solidFill>
                  <a:effectLst/>
                  <a:uLnTx/>
                  <a:uFillTx/>
                  <a:latin typeface="Fujitsu Infinity Pro"/>
                  <a:ea typeface="+mn-ea"/>
                  <a:cs typeface="+mn-cs"/>
                </a:rPr>
                <a:t>back-end write processing</a:t>
              </a:r>
            </a:p>
          </p:txBody>
        </p:sp>
      </p:grpSp>
      <p:grpSp>
        <p:nvGrpSpPr>
          <p:cNvPr id="67" name="Gruppieren 66">
            <a:extLst>
              <a:ext uri="{FF2B5EF4-FFF2-40B4-BE49-F238E27FC236}">
                <a16:creationId xmlns:a16="http://schemas.microsoft.com/office/drawing/2014/main" id="{89243F85-A065-1ABB-2640-B2F9D64F143B}"/>
              </a:ext>
            </a:extLst>
          </p:cNvPr>
          <p:cNvGrpSpPr/>
          <p:nvPr/>
        </p:nvGrpSpPr>
        <p:grpSpPr bwMode="gray">
          <a:xfrm>
            <a:off x="5827544" y="2355750"/>
            <a:ext cx="3024352" cy="216000"/>
            <a:chOff x="539496" y="2103611"/>
            <a:chExt cx="3024352" cy="216000"/>
          </a:xfrm>
        </p:grpSpPr>
        <p:grpSp>
          <p:nvGrpSpPr>
            <p:cNvPr id="68" name="Gruppieren 67">
              <a:extLst>
                <a:ext uri="{FF2B5EF4-FFF2-40B4-BE49-F238E27FC236}">
                  <a16:creationId xmlns:a16="http://schemas.microsoft.com/office/drawing/2014/main" id="{D898A338-BEE9-E86A-A248-B17FEC1B67BF}"/>
                </a:ext>
              </a:extLst>
            </p:cNvPr>
            <p:cNvGrpSpPr/>
            <p:nvPr/>
          </p:nvGrpSpPr>
          <p:grpSpPr bwMode="gray">
            <a:xfrm>
              <a:off x="539496" y="2103611"/>
              <a:ext cx="144016" cy="216000"/>
              <a:chOff x="215516" y="3508343"/>
              <a:chExt cx="144016" cy="216000"/>
            </a:xfrm>
          </p:grpSpPr>
          <p:sp>
            <p:nvSpPr>
              <p:cNvPr id="70" name="Rechteck 69">
                <a:extLst>
                  <a:ext uri="{FF2B5EF4-FFF2-40B4-BE49-F238E27FC236}">
                    <a16:creationId xmlns:a16="http://schemas.microsoft.com/office/drawing/2014/main" id="{D9A06359-5E38-B86E-728D-D5A18B8285C9}"/>
                  </a:ext>
                </a:extLst>
              </p:cNvPr>
              <p:cNvSpPr/>
              <p:nvPr/>
            </p:nvSpPr>
            <p:spPr bwMode="gray">
              <a:xfrm rot="16200000">
                <a:off x="179524" y="3544335"/>
                <a:ext cx="216000" cy="144016"/>
              </a:xfrm>
              <a:prstGeom prst="rect">
                <a:avLst/>
              </a:prstGeom>
              <a:solidFill>
                <a:schemeClr val="bg1"/>
              </a:solidFill>
              <a:ln w="9525" cap="flat">
                <a:noFill/>
                <a:prstDash val="solid"/>
                <a:miter/>
              </a:ln>
            </p:spPr>
            <p:txBody>
              <a:bodyPr lIns="72000" tIns="72000" rIns="72000" bIns="72000" rtlCol="0" anchor="ctr">
                <a:noAutofit/>
              </a:bodyPr>
              <a:lstStyle/>
              <a:p>
                <a:pPr marL="0" marR="0" lvl="0" indent="0" algn="l" defTabSz="914400" rtl="0" eaLnBrk="1" fontAlgn="auto" latinLnBrk="0" hangingPunct="1">
                  <a:lnSpc>
                    <a:spcPct val="90000"/>
                  </a:lnSpc>
                  <a:buClrTx/>
                  <a:buSzTx/>
                  <a:buFontTx/>
                  <a:buNone/>
                  <a:tabLst/>
                  <a:defRPr/>
                </a:pPr>
                <a:endParaRPr kumimoji="0" lang="en-US" sz="1600" b="0" i="0" u="none" strike="noStrike" kern="0" cap="none" spc="0" normalizeH="0" baseline="0" noProof="0" dirty="0">
                  <a:ln>
                    <a:noFill/>
                  </a:ln>
                  <a:effectLst/>
                  <a:uLnTx/>
                  <a:uFillTx/>
                  <a:latin typeface="Fujitsu Infinity Pro"/>
                  <a:ea typeface="+mn-ea"/>
                  <a:cs typeface="+mn-cs"/>
                </a:endParaRPr>
              </a:p>
            </p:txBody>
          </p:sp>
          <p:sp>
            <p:nvSpPr>
              <p:cNvPr id="71" name="Raute 37">
                <a:extLst>
                  <a:ext uri="{FF2B5EF4-FFF2-40B4-BE49-F238E27FC236}">
                    <a16:creationId xmlns:a16="http://schemas.microsoft.com/office/drawing/2014/main" id="{DAE7A5C3-431F-4B34-CD38-BC1F65D4076D}"/>
                  </a:ext>
                </a:extLst>
              </p:cNvPr>
              <p:cNvSpPr>
                <a:spLocks noChangeAspect="1"/>
              </p:cNvSpPr>
              <p:nvPr>
                <p:custDataLst>
                  <p:tags r:id="rId67"/>
                </p:custDataLst>
              </p:nvPr>
            </p:nvSpPr>
            <p:spPr bwMode="gray">
              <a:xfrm>
                <a:off x="251524" y="3544338"/>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chemeClr val="accent2"/>
                </a:solidFill>
                <a:prstDash val="solid"/>
                <a:miter lim="800000"/>
              </a:ln>
              <a:effectLst/>
            </p:spPr>
            <p:txBody>
              <a:bodyPr rtlCol="0" anchor="ctr">
                <a:noAutofit/>
              </a:bodyPr>
              <a:lstStyle/>
              <a:p>
                <a:pPr marL="0" marR="0" lvl="0" indent="0" algn="ctr" defTabSz="914400" rtl="0" eaLnBrk="1" fontAlgn="auto" latinLnBrk="0" hangingPunct="1">
                  <a:lnSpc>
                    <a:spcPct val="90000"/>
                  </a:lnSpc>
                  <a:buClrTx/>
                  <a:buSzTx/>
                  <a:buFontTx/>
                  <a:buNone/>
                  <a:tabLst/>
                  <a:defRPr/>
                </a:pPr>
                <a:endParaRPr kumimoji="0" lang="en-US" sz="1400" b="0" i="0" u="none" strike="noStrike" kern="0" cap="none" spc="0" normalizeH="0" baseline="0" noProof="0" dirty="0">
                  <a:ln>
                    <a:noFill/>
                  </a:ln>
                  <a:effectLst/>
                  <a:uLnTx/>
                  <a:uFillTx/>
                  <a:latin typeface="Fujitsu Infinity Pro"/>
                  <a:ea typeface="+mn-ea"/>
                  <a:cs typeface="+mn-cs"/>
                </a:endParaRPr>
              </a:p>
            </p:txBody>
          </p:sp>
        </p:grpSp>
        <p:sp>
          <p:nvSpPr>
            <p:cNvPr id="69" name="Rechteck 68">
              <a:extLst>
                <a:ext uri="{FF2B5EF4-FFF2-40B4-BE49-F238E27FC236}">
                  <a16:creationId xmlns:a16="http://schemas.microsoft.com/office/drawing/2014/main" id="{0D1CEDAB-72F3-6813-954B-073CB3626FD1}"/>
                </a:ext>
              </a:extLst>
            </p:cNvPr>
            <p:cNvSpPr/>
            <p:nvPr>
              <p:custDataLst>
                <p:tags r:id="rId66"/>
              </p:custDataLst>
            </p:nvPr>
          </p:nvSpPr>
          <p:spPr bwMode="gray">
            <a:xfrm>
              <a:off x="755848" y="2139606"/>
              <a:ext cx="2808000" cy="144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marL="0" marR="0" lvl="0" indent="0" algn="l" defTabSz="457200" rtl="0" eaLnBrk="1" fontAlgn="auto" latinLnBrk="0" hangingPunct="1">
                <a:lnSpc>
                  <a:spcPct val="90000"/>
                </a:lnSpc>
                <a:buClr>
                  <a:srgbClr val="FF6F00"/>
                </a:buClr>
                <a:buSzTx/>
                <a:buFontTx/>
                <a:buNone/>
                <a:tabLst/>
                <a:defRPr/>
              </a:pPr>
              <a:r>
                <a:rPr kumimoji="0" lang="en-US" sz="1000" b="0" i="0" u="none" strike="noStrike" kern="1200" cap="none" spc="0" normalizeH="0" baseline="0" noProof="0" dirty="0">
                  <a:ln>
                    <a:noFill/>
                  </a:ln>
                  <a:solidFill>
                    <a:schemeClr val="tx1"/>
                  </a:solidFill>
                  <a:effectLst/>
                  <a:uLnTx/>
                  <a:uFillTx/>
                  <a:latin typeface="Fujitsu Infinity Pro"/>
                  <a:ea typeface="+mn-ea"/>
                  <a:cs typeface="+mn-cs"/>
                </a:rPr>
                <a:t>Load to CPU is reduced</a:t>
              </a:r>
            </a:p>
          </p:txBody>
        </p:sp>
      </p:grpSp>
      <p:grpSp>
        <p:nvGrpSpPr>
          <p:cNvPr id="85" name="Gruppieren 84">
            <a:extLst>
              <a:ext uri="{FF2B5EF4-FFF2-40B4-BE49-F238E27FC236}">
                <a16:creationId xmlns:a16="http://schemas.microsoft.com/office/drawing/2014/main" id="{08FA5947-A965-7A7F-5991-BC75FDEDC6D8}"/>
              </a:ext>
            </a:extLst>
          </p:cNvPr>
          <p:cNvGrpSpPr/>
          <p:nvPr/>
        </p:nvGrpSpPr>
        <p:grpSpPr bwMode="gray">
          <a:xfrm>
            <a:off x="5652120" y="1239602"/>
            <a:ext cx="504000" cy="504000"/>
            <a:chOff x="5647524" y="1167594"/>
            <a:chExt cx="648000" cy="648000"/>
          </a:xfrm>
        </p:grpSpPr>
        <p:sp>
          <p:nvSpPr>
            <p:cNvPr id="72" name="Freeform: Shape 25">
              <a:extLst>
                <a:ext uri="{FF2B5EF4-FFF2-40B4-BE49-F238E27FC236}">
                  <a16:creationId xmlns:a16="http://schemas.microsoft.com/office/drawing/2014/main" id="{E45F4C79-74FE-4314-372D-648FCAF41E9B}"/>
                </a:ext>
              </a:extLst>
            </p:cNvPr>
            <p:cNvSpPr>
              <a:spLocks noChangeAspect="1"/>
            </p:cNvSpPr>
            <p:nvPr>
              <p:custDataLst>
                <p:tags r:id="rId65"/>
              </p:custDataLst>
            </p:nvPr>
          </p:nvSpPr>
          <p:spPr bwMode="gray">
            <a:xfrm>
              <a:off x="5647524" y="1167594"/>
              <a:ext cx="648000" cy="648000"/>
            </a:xfrm>
            <a:prstGeom prst="ellipse">
              <a:avLst/>
            </a:prstGeom>
            <a:gradFill>
              <a:gsLst>
                <a:gs pos="30000">
                  <a:srgbClr val="FF8000"/>
                </a:gs>
                <a:gs pos="100000">
                  <a:srgbClr val="FFE700"/>
                </a:gs>
              </a:gsLst>
              <a:lin ang="5400000" scaled="0"/>
            </a:gradFill>
            <a:ln w="9525" cap="flat">
              <a:noFill/>
              <a:prstDash val="solid"/>
              <a:miter/>
            </a:ln>
          </p:spPr>
          <p:txBody>
            <a:bodyPr rtlCol="0" anchor="ctr">
              <a:noAutofit/>
            </a:bodyPr>
            <a:lstStyle/>
            <a:p>
              <a:pPr marL="0" marR="0" lvl="0" indent="0" algn="ctr" defTabSz="914400" rtl="0" eaLnBrk="1" fontAlgn="auto" latinLnBrk="0" hangingPunct="1">
                <a:lnSpc>
                  <a:spcPct val="90000"/>
                </a:lnSpc>
                <a:buClrTx/>
                <a:buSzTx/>
                <a:buFontTx/>
                <a:buNone/>
                <a:tabLst/>
                <a:defRPr/>
              </a:pPr>
              <a:endParaRPr kumimoji="0" lang="en-US" sz="1800" b="0" i="0" u="none" strike="noStrike" kern="0" cap="none" spc="0" normalizeH="0" baseline="0" noProof="0" dirty="0">
                <a:ln>
                  <a:noFill/>
                </a:ln>
                <a:effectLst/>
                <a:uLnTx/>
                <a:uFillTx/>
                <a:latin typeface="Fujitsu Infinity Pro"/>
                <a:ea typeface="+mn-ea"/>
                <a:cs typeface="+mn-cs"/>
              </a:endParaRPr>
            </a:p>
          </p:txBody>
        </p:sp>
        <p:pic>
          <p:nvPicPr>
            <p:cNvPr id="73" name="Picture Placeholder 98">
              <a:extLst>
                <a:ext uri="{FF2B5EF4-FFF2-40B4-BE49-F238E27FC236}">
                  <a16:creationId xmlns:a16="http://schemas.microsoft.com/office/drawing/2014/main" id="{6F3E4FBA-77D7-B073-9B39-B38131A0287E}"/>
                </a:ext>
              </a:extLst>
            </p:cNvPr>
            <p:cNvPicPr>
              <a:picLocks noChangeAspect="1"/>
            </p:cNvPicPr>
            <p:nvPr/>
          </p:nvPicPr>
          <p:blipFill>
            <a:blip r:embed="rId76">
              <a:extLst>
                <a:ext uri="{96DAC541-7B7A-43D3-8B79-37D633B846F1}">
                  <asvg:svgBlip xmlns:asvg="http://schemas.microsoft.com/office/drawing/2016/SVG/main" r:embed="rId77"/>
                </a:ext>
              </a:extLst>
            </a:blip>
            <a:srcRect/>
            <a:stretch>
              <a:fillRect/>
            </a:stretch>
          </p:blipFill>
          <p:spPr bwMode="gray">
            <a:xfrm>
              <a:off x="5647524" y="1167594"/>
              <a:ext cx="648000" cy="648000"/>
            </a:xfrm>
            <a:prstGeom prst="rect">
              <a:avLst/>
            </a:prstGeom>
          </p:spPr>
        </p:pic>
      </p:grpSp>
      <p:sp>
        <p:nvSpPr>
          <p:cNvPr id="74" name="Rechteck 104">
            <a:extLst>
              <a:ext uri="{FF2B5EF4-FFF2-40B4-BE49-F238E27FC236}">
                <a16:creationId xmlns:a16="http://schemas.microsoft.com/office/drawing/2014/main" id="{D210735E-665C-13E4-51D2-A4F884D014F5}"/>
              </a:ext>
            </a:extLst>
          </p:cNvPr>
          <p:cNvSpPr/>
          <p:nvPr>
            <p:custDataLst>
              <p:tags r:id="rId62"/>
            </p:custDataLst>
          </p:nvPr>
        </p:nvSpPr>
        <p:spPr bwMode="gray">
          <a:xfrm>
            <a:off x="6264434" y="1239658"/>
            <a:ext cx="2592000" cy="504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noAutofit/>
          </a:bodyPr>
          <a:lstStyle/>
          <a:p>
            <a:pPr marL="0" marR="0" lvl="0" indent="0" algn="l" defTabSz="914400" rtl="0" eaLnBrk="1" fontAlgn="auto" latinLnBrk="0" hangingPunct="1">
              <a:lnSpc>
                <a:spcPct val="90000"/>
              </a:lnSpc>
              <a:buClrTx/>
              <a:buSzTx/>
              <a:buFontTx/>
              <a:buNone/>
              <a:tabLst/>
              <a:defRPr/>
            </a:pPr>
            <a:r>
              <a:rPr kumimoji="0" lang="en-US" sz="1400" b="0" i="0" u="none" strike="noStrike" kern="1200" cap="none" spc="0" normalizeH="0" baseline="0" noProof="0" dirty="0">
                <a:ln>
                  <a:noFill/>
                </a:ln>
                <a:solidFill>
                  <a:schemeClr val="tx1"/>
                </a:solidFill>
                <a:effectLst/>
                <a:uLnTx/>
                <a:uFillTx/>
                <a:latin typeface="Fujitsu Infinity Pro Bold"/>
                <a:ea typeface="+mn-ea"/>
                <a:cs typeface="+mn-cs"/>
              </a:rPr>
              <a:t>Benefits</a:t>
            </a:r>
          </a:p>
        </p:txBody>
      </p:sp>
      <p:grpSp>
        <p:nvGrpSpPr>
          <p:cNvPr id="80" name="Gruppieren 79">
            <a:extLst>
              <a:ext uri="{FF2B5EF4-FFF2-40B4-BE49-F238E27FC236}">
                <a16:creationId xmlns:a16="http://schemas.microsoft.com/office/drawing/2014/main" id="{33D956F0-00CA-1E1F-0FA3-C7B2B7FBFDE6}"/>
              </a:ext>
            </a:extLst>
          </p:cNvPr>
          <p:cNvGrpSpPr/>
          <p:nvPr/>
        </p:nvGrpSpPr>
        <p:grpSpPr bwMode="gray">
          <a:xfrm>
            <a:off x="5827544" y="2715790"/>
            <a:ext cx="3024352" cy="216000"/>
            <a:chOff x="539496" y="2103579"/>
            <a:chExt cx="3024352" cy="216000"/>
          </a:xfrm>
        </p:grpSpPr>
        <p:grpSp>
          <p:nvGrpSpPr>
            <p:cNvPr id="81" name="Gruppieren 80">
              <a:extLst>
                <a:ext uri="{FF2B5EF4-FFF2-40B4-BE49-F238E27FC236}">
                  <a16:creationId xmlns:a16="http://schemas.microsoft.com/office/drawing/2014/main" id="{41926CF4-ACD4-20A0-F461-E04D8EDC35DD}"/>
                </a:ext>
              </a:extLst>
            </p:cNvPr>
            <p:cNvGrpSpPr/>
            <p:nvPr/>
          </p:nvGrpSpPr>
          <p:grpSpPr bwMode="gray">
            <a:xfrm>
              <a:off x="539496" y="2103579"/>
              <a:ext cx="144016" cy="216000"/>
              <a:chOff x="215516" y="3508311"/>
              <a:chExt cx="144016" cy="216000"/>
            </a:xfrm>
          </p:grpSpPr>
          <p:sp>
            <p:nvSpPr>
              <p:cNvPr id="83" name="Rechteck 82">
                <a:extLst>
                  <a:ext uri="{FF2B5EF4-FFF2-40B4-BE49-F238E27FC236}">
                    <a16:creationId xmlns:a16="http://schemas.microsoft.com/office/drawing/2014/main" id="{C42F3B05-0EA3-FB42-460B-6E0961CBC7A9}"/>
                  </a:ext>
                </a:extLst>
              </p:cNvPr>
              <p:cNvSpPr/>
              <p:nvPr/>
            </p:nvSpPr>
            <p:spPr bwMode="gray">
              <a:xfrm rot="16200000">
                <a:off x="179524" y="3544303"/>
                <a:ext cx="216000" cy="144016"/>
              </a:xfrm>
              <a:prstGeom prst="rect">
                <a:avLst/>
              </a:prstGeom>
              <a:solidFill>
                <a:schemeClr val="bg1"/>
              </a:solidFill>
              <a:ln w="9525" cap="flat">
                <a:noFill/>
                <a:prstDash val="solid"/>
                <a:miter/>
              </a:ln>
            </p:spPr>
            <p:txBody>
              <a:bodyPr lIns="72000" tIns="72000" rIns="72000" bIns="72000" rtlCol="0" anchor="ctr">
                <a:noAutofit/>
              </a:bodyPr>
              <a:lstStyle/>
              <a:p>
                <a:pPr marL="0" marR="0" lvl="0" indent="0" algn="l" defTabSz="914400" rtl="0" eaLnBrk="1" fontAlgn="auto" latinLnBrk="0" hangingPunct="1">
                  <a:lnSpc>
                    <a:spcPct val="90000"/>
                  </a:lnSpc>
                  <a:buClrTx/>
                  <a:buSzTx/>
                  <a:buFontTx/>
                  <a:buNone/>
                  <a:tabLst/>
                  <a:defRPr/>
                </a:pPr>
                <a:endParaRPr kumimoji="0" lang="en-US" sz="1600" b="0" i="0" u="none" strike="noStrike" kern="0" cap="none" spc="0" normalizeH="0" baseline="0" noProof="0" dirty="0">
                  <a:ln>
                    <a:noFill/>
                  </a:ln>
                  <a:effectLst/>
                  <a:uLnTx/>
                  <a:uFillTx/>
                  <a:latin typeface="Fujitsu Infinity Pro"/>
                  <a:ea typeface="+mn-ea"/>
                  <a:cs typeface="+mn-cs"/>
                </a:endParaRPr>
              </a:p>
            </p:txBody>
          </p:sp>
          <p:sp>
            <p:nvSpPr>
              <p:cNvPr id="84" name="Raute 37">
                <a:extLst>
                  <a:ext uri="{FF2B5EF4-FFF2-40B4-BE49-F238E27FC236}">
                    <a16:creationId xmlns:a16="http://schemas.microsoft.com/office/drawing/2014/main" id="{F108F5BC-5653-FCFA-473F-A9DE621B75AD}"/>
                  </a:ext>
                </a:extLst>
              </p:cNvPr>
              <p:cNvSpPr>
                <a:spLocks noChangeAspect="1"/>
              </p:cNvSpPr>
              <p:nvPr>
                <p:custDataLst>
                  <p:tags r:id="rId64"/>
                </p:custDataLst>
              </p:nvPr>
            </p:nvSpPr>
            <p:spPr bwMode="gray">
              <a:xfrm>
                <a:off x="251524" y="3544338"/>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chemeClr val="accent2"/>
                </a:solidFill>
                <a:prstDash val="solid"/>
                <a:miter lim="800000"/>
              </a:ln>
              <a:effectLst/>
            </p:spPr>
            <p:txBody>
              <a:bodyPr rtlCol="0" anchor="ctr">
                <a:noAutofit/>
              </a:bodyPr>
              <a:lstStyle/>
              <a:p>
                <a:pPr marL="0" marR="0" lvl="0" indent="0" algn="ctr" defTabSz="914400" rtl="0" eaLnBrk="1" fontAlgn="auto" latinLnBrk="0" hangingPunct="1">
                  <a:lnSpc>
                    <a:spcPct val="90000"/>
                  </a:lnSpc>
                  <a:buClrTx/>
                  <a:buSzTx/>
                  <a:buFontTx/>
                  <a:buNone/>
                  <a:tabLst/>
                  <a:defRPr/>
                </a:pPr>
                <a:endParaRPr kumimoji="0" lang="en-US" sz="1400" b="0" i="0" u="none" strike="noStrike" kern="0" cap="none" spc="0" normalizeH="0" baseline="0" noProof="0" dirty="0">
                  <a:ln>
                    <a:noFill/>
                  </a:ln>
                  <a:effectLst/>
                  <a:uLnTx/>
                  <a:uFillTx/>
                  <a:latin typeface="Fujitsu Infinity Pro"/>
                  <a:ea typeface="+mn-ea"/>
                  <a:cs typeface="+mn-cs"/>
                </a:endParaRPr>
              </a:p>
            </p:txBody>
          </p:sp>
        </p:grpSp>
        <p:sp>
          <p:nvSpPr>
            <p:cNvPr id="82" name="Rechteck 81">
              <a:extLst>
                <a:ext uri="{FF2B5EF4-FFF2-40B4-BE49-F238E27FC236}">
                  <a16:creationId xmlns:a16="http://schemas.microsoft.com/office/drawing/2014/main" id="{9740CA78-B5CE-640C-3434-3928182F9457}"/>
                </a:ext>
              </a:extLst>
            </p:cNvPr>
            <p:cNvSpPr/>
            <p:nvPr>
              <p:custDataLst>
                <p:tags r:id="rId63"/>
              </p:custDataLst>
            </p:nvPr>
          </p:nvSpPr>
          <p:spPr bwMode="gray">
            <a:xfrm>
              <a:off x="755848" y="2139606"/>
              <a:ext cx="2808000" cy="144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marL="0" marR="0" lvl="0" indent="0" algn="l" defTabSz="457200" rtl="0" eaLnBrk="1" fontAlgn="auto" latinLnBrk="0" hangingPunct="1">
                <a:lnSpc>
                  <a:spcPct val="90000"/>
                </a:lnSpc>
                <a:buClr>
                  <a:srgbClr val="FF6F00"/>
                </a:buClr>
                <a:buSzTx/>
                <a:buFontTx/>
                <a:buNone/>
                <a:tabLst/>
                <a:defRPr/>
              </a:pPr>
              <a:r>
                <a:rPr kumimoji="0" lang="en-US" sz="1000" b="0" i="0" u="none" strike="noStrike" kern="1200" cap="none" spc="0" normalizeH="0" baseline="0" noProof="0" dirty="0">
                  <a:ln>
                    <a:noFill/>
                  </a:ln>
                  <a:solidFill>
                    <a:schemeClr val="tx1"/>
                  </a:solidFill>
                  <a:effectLst/>
                  <a:uLnTx/>
                  <a:uFillTx/>
                  <a:latin typeface="Fujitsu Infinity Pro"/>
                  <a:ea typeface="+mn-ea"/>
                  <a:cs typeface="+mn-cs"/>
                </a:rPr>
                <a:t>Avoid bad influence on performance </a:t>
              </a:r>
              <a:br>
                <a:rPr kumimoji="0" lang="en-US" sz="1000" b="0" i="0" u="none" strike="noStrike" kern="1200" cap="none" spc="0" normalizeH="0" baseline="0" noProof="0" dirty="0">
                  <a:ln>
                    <a:noFill/>
                  </a:ln>
                  <a:solidFill>
                    <a:schemeClr val="tx1"/>
                  </a:solidFill>
                  <a:effectLst/>
                  <a:uLnTx/>
                  <a:uFillTx/>
                  <a:latin typeface="Fujitsu Infinity Pro"/>
                  <a:ea typeface="+mn-ea"/>
                  <a:cs typeface="+mn-cs"/>
                </a:rPr>
              </a:br>
              <a:r>
                <a:rPr kumimoji="0" lang="en-US" sz="1000" b="0" i="0" u="none" strike="noStrike" kern="1200" cap="none" spc="0" normalizeH="0" baseline="0" noProof="0" dirty="0">
                  <a:ln>
                    <a:noFill/>
                  </a:ln>
                  <a:solidFill>
                    <a:schemeClr val="tx1"/>
                  </a:solidFill>
                  <a:effectLst/>
                  <a:uLnTx/>
                  <a:uFillTx/>
                  <a:latin typeface="Fujitsu Infinity Pro"/>
                  <a:ea typeface="+mn-ea"/>
                  <a:cs typeface="+mn-cs"/>
                </a:rPr>
                <a:t>in front-end processing</a:t>
              </a:r>
            </a:p>
          </p:txBody>
        </p:sp>
      </p:grpSp>
    </p:spTree>
    <p:extLst>
      <p:ext uri="{BB962C8B-B14F-4D97-AF65-F5344CB8AC3E}">
        <p14:creationId xmlns:p14="http://schemas.microsoft.com/office/powerpoint/2010/main" val="36223728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Grafik 61">
            <a:extLst>
              <a:ext uri="{FF2B5EF4-FFF2-40B4-BE49-F238E27FC236}">
                <a16:creationId xmlns:a16="http://schemas.microsoft.com/office/drawing/2014/main" id="{E52E9DDA-3308-851F-818A-DFD7ABA5E3A1}"/>
              </a:ext>
            </a:extLst>
          </p:cNvPr>
          <p:cNvPicPr>
            <a:picLocks noChangeAspect="1"/>
          </p:cNvPicPr>
          <p:nvPr/>
        </p:nvPicPr>
        <p:blipFill rotWithShape="1">
          <a:blip r:embed="rId24"/>
          <a:srcRect l="37677" t="2607" r="1123" b="2607"/>
          <a:stretch/>
        </p:blipFill>
        <p:spPr bwMode="gray">
          <a:xfrm>
            <a:off x="0" y="0"/>
            <a:ext cx="5903913" cy="5143500"/>
          </a:xfrm>
          <a:prstGeom prst="rect">
            <a:avLst/>
          </a:prstGeom>
        </p:spPr>
      </p:pic>
      <p:graphicFrame>
        <p:nvGraphicFramePr>
          <p:cNvPr id="6" name="Objekt 5" hidden="1"/>
          <p:cNvGraphicFramePr>
            <a:graphicFrameLocks noChangeAspect="1"/>
          </p:cNvGraphicFramePr>
          <p:nvPr>
            <p:custDataLst>
              <p:tags r:id="rId1"/>
            </p:custDataLst>
            <p:extLst>
              <p:ext uri="{D42A27DB-BD31-4B8C-83A1-F6EECF244321}">
                <p14:modId xmlns:p14="http://schemas.microsoft.com/office/powerpoint/2010/main" val="343005049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25" imgW="359" imgH="358" progId="TCLayout.ActiveDocument.1">
                  <p:embed/>
                </p:oleObj>
              </mc:Choice>
              <mc:Fallback>
                <p:oleObj name="think-cell Folie" r:id="rId25" imgW="359" imgH="358" progId="TCLayout.ActiveDocument.1">
                  <p:embed/>
                  <p:pic>
                    <p:nvPicPr>
                      <p:cNvPr id="6" name="Objekt 5" hidden="1"/>
                      <p:cNvPicPr/>
                      <p:nvPr/>
                    </p:nvPicPr>
                    <p:blipFill>
                      <a:blip r:embed="rId26"/>
                      <a:stretch>
                        <a:fillRect/>
                      </a:stretch>
                    </p:blipFill>
                    <p:spPr>
                      <a:xfrm>
                        <a:off x="1588" y="1588"/>
                        <a:ext cx="1587" cy="1587"/>
                      </a:xfrm>
                      <a:prstGeom prst="rect">
                        <a:avLst/>
                      </a:prstGeom>
                    </p:spPr>
                  </p:pic>
                </p:oleObj>
              </mc:Fallback>
            </mc:AlternateContent>
          </a:graphicData>
        </a:graphic>
      </p:graphicFrame>
      <p:sp>
        <p:nvSpPr>
          <p:cNvPr id="5" name="Title 4"/>
          <p:cNvSpPr>
            <a:spLocks noGrp="1"/>
          </p:cNvSpPr>
          <p:nvPr>
            <p:ph type="title"/>
          </p:nvPr>
        </p:nvSpPr>
        <p:spPr bwMode="gray"/>
        <p:txBody>
          <a:bodyPr/>
          <a:lstStyle/>
          <a:p>
            <a:r>
              <a:rPr lang="en-US" dirty="0"/>
              <a:t>The flash diet</a:t>
            </a:r>
          </a:p>
        </p:txBody>
      </p:sp>
      <p:sp>
        <p:nvSpPr>
          <p:cNvPr id="21" name="Textfeld 20">
            <a:extLst>
              <a:ext uri="{FF2B5EF4-FFF2-40B4-BE49-F238E27FC236}">
                <a16:creationId xmlns:a16="http://schemas.microsoft.com/office/drawing/2014/main" id="{E14AD5BB-3561-AF8D-0234-65BDF9A84705}"/>
              </a:ext>
            </a:extLst>
          </p:cNvPr>
          <p:cNvSpPr txBox="1"/>
          <p:nvPr>
            <p:custDataLst>
              <p:tags r:id="rId2"/>
            </p:custDataLst>
          </p:nvPr>
        </p:nvSpPr>
        <p:spPr bwMode="gray">
          <a:xfrm>
            <a:off x="287524" y="4587990"/>
            <a:ext cx="8568000" cy="144000"/>
          </a:xfrm>
          <a:prstGeom prst="rect">
            <a:avLst/>
          </a:prstGeom>
          <a:noFill/>
        </p:spPr>
        <p:txBody>
          <a:bodyPr wrap="square" lIns="0" tIns="0" rIns="0" bIns="0" rtlCol="0" anchor="b">
            <a:noAutofit/>
          </a:bodyPr>
          <a:lstStyle/>
          <a:p>
            <a:pPr marL="0" marR="0" lvl="0" indent="0" algn="l" defTabSz="914400" rtl="0" eaLnBrk="1" fontAlgn="auto" latinLnBrk="0" hangingPunct="1">
              <a:lnSpc>
                <a:spcPct val="90000"/>
              </a:lnSpc>
              <a:buClrTx/>
              <a:buSzTx/>
              <a:buFontTx/>
              <a:buNone/>
              <a:tabLst/>
              <a:defRPr/>
            </a:pPr>
            <a:r>
              <a:rPr kumimoji="0" lang="en-US" sz="800" b="0" i="0" u="none" strike="noStrike" kern="1200" cap="none" spc="0" normalizeH="0" baseline="30000" noProof="0" dirty="0">
                <a:ln>
                  <a:noFill/>
                </a:ln>
                <a:effectLst/>
                <a:uLnTx/>
                <a:uFillTx/>
                <a:ea typeface="+mn-ea"/>
                <a:cs typeface="+mn-cs"/>
              </a:rPr>
              <a:t>1</a:t>
            </a:r>
            <a:r>
              <a:rPr kumimoji="0" lang="en-US" sz="800" b="0" i="0" u="none" strike="noStrike" kern="1200" cap="none" spc="0" normalizeH="0" baseline="0" noProof="0" dirty="0">
                <a:ln>
                  <a:noFill/>
                </a:ln>
                <a:effectLst/>
                <a:uLnTx/>
                <a:uFillTx/>
                <a:ea typeface="+mn-ea"/>
                <a:cs typeface="+mn-cs"/>
              </a:rPr>
              <a:t> Heavily dependent on use case | </a:t>
            </a:r>
            <a:r>
              <a:rPr kumimoji="0" lang="en-US" sz="800" b="0" i="0" u="none" strike="noStrike" kern="1200" cap="none" spc="0" normalizeH="0" baseline="30000" noProof="0" dirty="0">
                <a:ln>
                  <a:noFill/>
                </a:ln>
                <a:effectLst/>
                <a:uLnTx/>
                <a:uFillTx/>
                <a:ea typeface="+mn-ea"/>
                <a:cs typeface="+mn-cs"/>
              </a:rPr>
              <a:t>2</a:t>
            </a:r>
            <a:r>
              <a:rPr kumimoji="0" lang="en-US" sz="800" b="0" i="0" u="none" strike="noStrike" kern="1200" cap="none" spc="0" normalizeH="0" baseline="0" noProof="0" dirty="0">
                <a:ln>
                  <a:noFill/>
                </a:ln>
                <a:effectLst/>
                <a:uLnTx/>
                <a:uFillTx/>
                <a:ea typeface="+mn-ea"/>
                <a:cs typeface="+mn-cs"/>
              </a:rPr>
              <a:t> Calculation based on deduplication/compression factor of five</a:t>
            </a:r>
          </a:p>
        </p:txBody>
      </p:sp>
      <p:sp>
        <p:nvSpPr>
          <p:cNvPr id="88" name="角丸四角形 16">
            <a:extLst>
              <a:ext uri="{FF2B5EF4-FFF2-40B4-BE49-F238E27FC236}">
                <a16:creationId xmlns:a16="http://schemas.microsoft.com/office/drawing/2014/main" id="{A1CD7A47-D898-783A-7D41-F27795162D55}"/>
              </a:ext>
            </a:extLst>
          </p:cNvPr>
          <p:cNvSpPr/>
          <p:nvPr>
            <p:custDataLst>
              <p:tags r:id="rId3"/>
            </p:custDataLst>
          </p:nvPr>
        </p:nvSpPr>
        <p:spPr bwMode="gray">
          <a:xfrm>
            <a:off x="6804392" y="915566"/>
            <a:ext cx="360000" cy="360000"/>
          </a:xfrm>
          <a:prstGeom prst="rect">
            <a:avLst/>
          </a:prstGeom>
          <a:solidFill>
            <a:srgbClr val="DCDCDC"/>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eaLnBrk="1" fontAlgn="ctr" latinLnBrk="0" hangingPunct="1">
              <a:lnSpc>
                <a:spcPct val="90000"/>
              </a:lnSpc>
              <a:spcBef>
                <a:spcPts val="0"/>
              </a:spcBef>
              <a:spcAft>
                <a:spcPts val="0"/>
              </a:spcAft>
              <a:buClrTx/>
              <a:buSzTx/>
              <a:buFontTx/>
              <a:buNone/>
              <a:tabLst/>
              <a:defRPr/>
            </a:pPr>
            <a:r>
              <a:rPr kumimoji="1" lang="en-US" altLang="ja-JP" sz="1400" b="0" i="0" u="none" strike="noStrike" kern="0" cap="none" spc="0" normalizeH="0" baseline="0" noProof="0" dirty="0">
                <a:ln>
                  <a:noFill/>
                </a:ln>
                <a:solidFill>
                  <a:srgbClr val="000000"/>
                </a:solidFill>
                <a:effectLst/>
                <a:uLnTx/>
                <a:uFillTx/>
              </a:rPr>
              <a:t>A</a:t>
            </a:r>
          </a:p>
        </p:txBody>
      </p:sp>
      <p:sp>
        <p:nvSpPr>
          <p:cNvPr id="89" name="角丸四角形 16">
            <a:extLst>
              <a:ext uri="{FF2B5EF4-FFF2-40B4-BE49-F238E27FC236}">
                <a16:creationId xmlns:a16="http://schemas.microsoft.com/office/drawing/2014/main" id="{84D0B3A0-517C-D242-5340-F572AA921585}"/>
              </a:ext>
            </a:extLst>
          </p:cNvPr>
          <p:cNvSpPr/>
          <p:nvPr>
            <p:custDataLst>
              <p:tags r:id="rId4"/>
            </p:custDataLst>
          </p:nvPr>
        </p:nvSpPr>
        <p:spPr bwMode="gray">
          <a:xfrm>
            <a:off x="7200436" y="915566"/>
            <a:ext cx="360000" cy="360000"/>
          </a:xfrm>
          <a:prstGeom prst="rect">
            <a:avLst/>
          </a:prstGeom>
          <a:solidFill>
            <a:srgbClr val="6D6E70"/>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eaLnBrk="1" fontAlgn="ctr" latinLnBrk="0" hangingPunct="1">
              <a:lnSpc>
                <a:spcPct val="90000"/>
              </a:lnSpc>
              <a:spcBef>
                <a:spcPts val="0"/>
              </a:spcBef>
              <a:spcAft>
                <a:spcPts val="0"/>
              </a:spcAft>
              <a:buClrTx/>
              <a:buSzTx/>
              <a:buFontTx/>
              <a:buNone/>
              <a:tabLst/>
              <a:defRPr/>
            </a:pPr>
            <a:r>
              <a:rPr kumimoji="1" lang="en-US" altLang="ja-JP" sz="1400" b="0" i="0" u="none" strike="noStrike" kern="0" cap="none" spc="0" normalizeH="0" baseline="0" noProof="0" dirty="0">
                <a:ln>
                  <a:noFill/>
                </a:ln>
                <a:solidFill>
                  <a:srgbClr val="FFFFFF"/>
                </a:solidFill>
                <a:effectLst/>
                <a:uLnTx/>
                <a:uFillTx/>
              </a:rPr>
              <a:t>B</a:t>
            </a:r>
          </a:p>
        </p:txBody>
      </p:sp>
      <p:sp>
        <p:nvSpPr>
          <p:cNvPr id="90" name="角丸四角形 16">
            <a:extLst>
              <a:ext uri="{FF2B5EF4-FFF2-40B4-BE49-F238E27FC236}">
                <a16:creationId xmlns:a16="http://schemas.microsoft.com/office/drawing/2014/main" id="{E4BC161E-3026-F498-7106-D7FE21B52310}"/>
              </a:ext>
            </a:extLst>
          </p:cNvPr>
          <p:cNvSpPr/>
          <p:nvPr>
            <p:custDataLst>
              <p:tags r:id="rId5"/>
            </p:custDataLst>
          </p:nvPr>
        </p:nvSpPr>
        <p:spPr bwMode="gray">
          <a:xfrm>
            <a:off x="7596480" y="1311650"/>
            <a:ext cx="360000" cy="360000"/>
          </a:xfrm>
          <a:prstGeom prst="rect">
            <a:avLst/>
          </a:prstGeom>
          <a:solidFill>
            <a:srgbClr val="3C3C3C"/>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eaLnBrk="1" fontAlgn="ctr" latinLnBrk="0" hangingPunct="1">
              <a:lnSpc>
                <a:spcPct val="90000"/>
              </a:lnSpc>
              <a:spcBef>
                <a:spcPts val="0"/>
              </a:spcBef>
              <a:spcAft>
                <a:spcPts val="0"/>
              </a:spcAft>
              <a:buClrTx/>
              <a:buSzTx/>
              <a:buFontTx/>
              <a:buNone/>
              <a:tabLst/>
              <a:defRPr/>
            </a:pPr>
            <a:r>
              <a:rPr kumimoji="1" lang="en-US" altLang="ja-JP" sz="1400" b="0" i="0" u="none" strike="noStrike" kern="0" cap="none" spc="0" normalizeH="0" baseline="0" noProof="0" dirty="0">
                <a:ln>
                  <a:noFill/>
                </a:ln>
                <a:solidFill>
                  <a:srgbClr val="FFFFFF"/>
                </a:solidFill>
                <a:effectLst/>
                <a:uLnTx/>
                <a:uFillTx/>
              </a:rPr>
              <a:t>C</a:t>
            </a:r>
          </a:p>
        </p:txBody>
      </p:sp>
      <p:sp>
        <p:nvSpPr>
          <p:cNvPr id="91" name="角丸四角形 16">
            <a:extLst>
              <a:ext uri="{FF2B5EF4-FFF2-40B4-BE49-F238E27FC236}">
                <a16:creationId xmlns:a16="http://schemas.microsoft.com/office/drawing/2014/main" id="{4061A9A4-6AFE-0DEB-7C62-EC3E7D85736B}"/>
              </a:ext>
            </a:extLst>
          </p:cNvPr>
          <p:cNvSpPr/>
          <p:nvPr>
            <p:custDataLst>
              <p:tags r:id="rId6"/>
            </p:custDataLst>
          </p:nvPr>
        </p:nvSpPr>
        <p:spPr bwMode="gray">
          <a:xfrm>
            <a:off x="6804392" y="1311650"/>
            <a:ext cx="360000" cy="360000"/>
          </a:xfrm>
          <a:prstGeom prst="rect">
            <a:avLst/>
          </a:prstGeom>
          <a:solidFill>
            <a:srgbClr val="6D6E70"/>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eaLnBrk="1" fontAlgn="ctr" latinLnBrk="0" hangingPunct="1">
              <a:lnSpc>
                <a:spcPct val="90000"/>
              </a:lnSpc>
              <a:spcBef>
                <a:spcPts val="0"/>
              </a:spcBef>
              <a:spcAft>
                <a:spcPts val="0"/>
              </a:spcAft>
              <a:buClrTx/>
              <a:buSzTx/>
              <a:buFontTx/>
              <a:buNone/>
              <a:tabLst/>
              <a:defRPr/>
            </a:pPr>
            <a:r>
              <a:rPr kumimoji="1" lang="en-US" altLang="ja-JP" sz="1400" b="0" i="0" u="none" strike="noStrike" kern="0" cap="none" spc="0" normalizeH="0" baseline="0" noProof="0" dirty="0">
                <a:ln>
                  <a:noFill/>
                </a:ln>
                <a:solidFill>
                  <a:srgbClr val="FFFFFF"/>
                </a:solidFill>
                <a:effectLst/>
                <a:uLnTx/>
                <a:uFillTx/>
              </a:rPr>
              <a:t>B</a:t>
            </a:r>
          </a:p>
        </p:txBody>
      </p:sp>
      <p:sp>
        <p:nvSpPr>
          <p:cNvPr id="92" name="角丸四角形 16">
            <a:extLst>
              <a:ext uri="{FF2B5EF4-FFF2-40B4-BE49-F238E27FC236}">
                <a16:creationId xmlns:a16="http://schemas.microsoft.com/office/drawing/2014/main" id="{84C458F4-B25C-1D83-14EC-CF716A0A4FC7}"/>
              </a:ext>
            </a:extLst>
          </p:cNvPr>
          <p:cNvSpPr/>
          <p:nvPr>
            <p:custDataLst>
              <p:tags r:id="rId7"/>
            </p:custDataLst>
          </p:nvPr>
        </p:nvSpPr>
        <p:spPr bwMode="gray">
          <a:xfrm>
            <a:off x="7992556" y="1311650"/>
            <a:ext cx="360000" cy="360000"/>
          </a:xfrm>
          <a:prstGeom prst="rect">
            <a:avLst/>
          </a:prstGeom>
          <a:solidFill>
            <a:srgbClr val="DCDCDC"/>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eaLnBrk="1" fontAlgn="ctr" latinLnBrk="0" hangingPunct="1">
              <a:lnSpc>
                <a:spcPct val="90000"/>
              </a:lnSpc>
              <a:spcBef>
                <a:spcPts val="0"/>
              </a:spcBef>
              <a:spcAft>
                <a:spcPts val="0"/>
              </a:spcAft>
              <a:buClrTx/>
              <a:buSzTx/>
              <a:buFontTx/>
              <a:buNone/>
              <a:tabLst/>
              <a:defRPr/>
            </a:pPr>
            <a:r>
              <a:rPr kumimoji="1" lang="en-US" altLang="ja-JP" sz="1400" b="0" i="0" u="none" strike="noStrike" kern="0" cap="none" spc="0" normalizeH="0" baseline="0" noProof="0" dirty="0">
                <a:ln>
                  <a:noFill/>
                </a:ln>
                <a:solidFill>
                  <a:srgbClr val="000000"/>
                </a:solidFill>
                <a:effectLst/>
                <a:uLnTx/>
                <a:uFillTx/>
              </a:rPr>
              <a:t>A</a:t>
            </a:r>
          </a:p>
        </p:txBody>
      </p:sp>
      <p:sp>
        <p:nvSpPr>
          <p:cNvPr id="93" name="角丸四角形 16">
            <a:extLst>
              <a:ext uri="{FF2B5EF4-FFF2-40B4-BE49-F238E27FC236}">
                <a16:creationId xmlns:a16="http://schemas.microsoft.com/office/drawing/2014/main" id="{43048667-EEB9-6387-F337-6CCDF9124E34}"/>
              </a:ext>
            </a:extLst>
          </p:cNvPr>
          <p:cNvSpPr/>
          <p:nvPr>
            <p:custDataLst>
              <p:tags r:id="rId8"/>
            </p:custDataLst>
          </p:nvPr>
        </p:nvSpPr>
        <p:spPr bwMode="gray">
          <a:xfrm>
            <a:off x="7596480" y="915566"/>
            <a:ext cx="360000" cy="360000"/>
          </a:xfrm>
          <a:prstGeom prst="rect">
            <a:avLst/>
          </a:prstGeom>
          <a:solidFill>
            <a:srgbClr val="000000"/>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eaLnBrk="1" fontAlgn="ctr" latinLnBrk="0" hangingPunct="1">
              <a:lnSpc>
                <a:spcPct val="90000"/>
              </a:lnSpc>
              <a:spcBef>
                <a:spcPts val="0"/>
              </a:spcBef>
              <a:spcAft>
                <a:spcPts val="0"/>
              </a:spcAft>
              <a:buClrTx/>
              <a:buSzTx/>
              <a:buFontTx/>
              <a:buNone/>
              <a:tabLst/>
              <a:defRPr/>
            </a:pPr>
            <a:r>
              <a:rPr kumimoji="1" lang="en-US" altLang="ja-JP" sz="1400" b="0" i="0" u="none" strike="noStrike" kern="0" cap="none" spc="0" normalizeH="0" baseline="0" noProof="0" dirty="0">
                <a:ln>
                  <a:noFill/>
                </a:ln>
                <a:solidFill>
                  <a:srgbClr val="FFFFFF"/>
                </a:solidFill>
                <a:effectLst/>
                <a:uLnTx/>
                <a:uFillTx/>
              </a:rPr>
              <a:t>D</a:t>
            </a:r>
          </a:p>
        </p:txBody>
      </p:sp>
      <p:sp>
        <p:nvSpPr>
          <p:cNvPr id="94" name="角丸四角形 16">
            <a:extLst>
              <a:ext uri="{FF2B5EF4-FFF2-40B4-BE49-F238E27FC236}">
                <a16:creationId xmlns:a16="http://schemas.microsoft.com/office/drawing/2014/main" id="{F62BAC0B-5E63-8F0D-3904-6B215A925A8B}"/>
              </a:ext>
            </a:extLst>
          </p:cNvPr>
          <p:cNvSpPr/>
          <p:nvPr>
            <p:custDataLst>
              <p:tags r:id="rId9"/>
            </p:custDataLst>
          </p:nvPr>
        </p:nvSpPr>
        <p:spPr bwMode="gray">
          <a:xfrm>
            <a:off x="7596480" y="1707694"/>
            <a:ext cx="360000" cy="360000"/>
          </a:xfrm>
          <a:prstGeom prst="rect">
            <a:avLst/>
          </a:prstGeom>
          <a:solidFill>
            <a:srgbClr val="6D6E70"/>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eaLnBrk="1" fontAlgn="ctr" latinLnBrk="0" hangingPunct="1">
              <a:lnSpc>
                <a:spcPct val="90000"/>
              </a:lnSpc>
              <a:spcBef>
                <a:spcPts val="0"/>
              </a:spcBef>
              <a:spcAft>
                <a:spcPts val="0"/>
              </a:spcAft>
              <a:buClrTx/>
              <a:buSzTx/>
              <a:buFontTx/>
              <a:buNone/>
              <a:tabLst/>
              <a:defRPr/>
            </a:pPr>
            <a:r>
              <a:rPr kumimoji="1" lang="en-US" altLang="ja-JP" sz="1400" b="0" i="0" u="none" strike="noStrike" kern="0" cap="none" spc="0" normalizeH="0" baseline="0" noProof="0" dirty="0">
                <a:ln>
                  <a:noFill/>
                </a:ln>
                <a:solidFill>
                  <a:srgbClr val="FFFFFF"/>
                </a:solidFill>
                <a:effectLst/>
                <a:uLnTx/>
                <a:uFillTx/>
              </a:rPr>
              <a:t>B</a:t>
            </a:r>
          </a:p>
        </p:txBody>
      </p:sp>
      <p:sp>
        <p:nvSpPr>
          <p:cNvPr id="95" name="角丸四角形 16">
            <a:extLst>
              <a:ext uri="{FF2B5EF4-FFF2-40B4-BE49-F238E27FC236}">
                <a16:creationId xmlns:a16="http://schemas.microsoft.com/office/drawing/2014/main" id="{A91271FA-75E6-A8F8-4ACD-40E9F349E976}"/>
              </a:ext>
            </a:extLst>
          </p:cNvPr>
          <p:cNvSpPr/>
          <p:nvPr>
            <p:custDataLst>
              <p:tags r:id="rId10"/>
            </p:custDataLst>
          </p:nvPr>
        </p:nvSpPr>
        <p:spPr bwMode="gray">
          <a:xfrm>
            <a:off x="7200436" y="2643798"/>
            <a:ext cx="360000" cy="360000"/>
          </a:xfrm>
          <a:prstGeom prst="rect">
            <a:avLst/>
          </a:prstGeom>
          <a:solidFill>
            <a:srgbClr val="DCDCDC"/>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eaLnBrk="1" fontAlgn="ctr" latinLnBrk="0" hangingPunct="1">
              <a:lnSpc>
                <a:spcPct val="90000"/>
              </a:lnSpc>
              <a:spcBef>
                <a:spcPts val="0"/>
              </a:spcBef>
              <a:spcAft>
                <a:spcPts val="0"/>
              </a:spcAft>
              <a:buClrTx/>
              <a:buSzTx/>
              <a:buFontTx/>
              <a:buNone/>
              <a:tabLst/>
              <a:defRPr/>
            </a:pPr>
            <a:r>
              <a:rPr kumimoji="1" lang="en-US" altLang="ja-JP" sz="1400" b="0" i="0" u="none" strike="noStrike" kern="0" cap="none" spc="0" normalizeH="0" baseline="0" noProof="0" dirty="0">
                <a:ln>
                  <a:noFill/>
                </a:ln>
                <a:solidFill>
                  <a:srgbClr val="000000"/>
                </a:solidFill>
                <a:effectLst/>
                <a:uLnTx/>
                <a:uFillTx/>
              </a:rPr>
              <a:t>A</a:t>
            </a:r>
          </a:p>
        </p:txBody>
      </p:sp>
      <p:sp>
        <p:nvSpPr>
          <p:cNvPr id="96" name="角丸四角形 16">
            <a:extLst>
              <a:ext uri="{FF2B5EF4-FFF2-40B4-BE49-F238E27FC236}">
                <a16:creationId xmlns:a16="http://schemas.microsoft.com/office/drawing/2014/main" id="{73673E68-CB63-08A5-3810-5F10D2D26BC6}"/>
              </a:ext>
            </a:extLst>
          </p:cNvPr>
          <p:cNvSpPr/>
          <p:nvPr>
            <p:custDataLst>
              <p:tags r:id="rId11"/>
            </p:custDataLst>
          </p:nvPr>
        </p:nvSpPr>
        <p:spPr bwMode="gray">
          <a:xfrm>
            <a:off x="7596480" y="2643798"/>
            <a:ext cx="360000" cy="360000"/>
          </a:xfrm>
          <a:prstGeom prst="rect">
            <a:avLst/>
          </a:prstGeom>
          <a:solidFill>
            <a:srgbClr val="6D6E70"/>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eaLnBrk="1" fontAlgn="ctr" latinLnBrk="0" hangingPunct="1">
              <a:lnSpc>
                <a:spcPct val="90000"/>
              </a:lnSpc>
              <a:spcBef>
                <a:spcPts val="0"/>
              </a:spcBef>
              <a:spcAft>
                <a:spcPts val="0"/>
              </a:spcAft>
              <a:buClrTx/>
              <a:buSzTx/>
              <a:buFontTx/>
              <a:buNone/>
              <a:tabLst/>
              <a:defRPr/>
            </a:pPr>
            <a:r>
              <a:rPr kumimoji="1" lang="en-US" altLang="ja-JP" sz="1400" b="0" i="0" u="none" strike="noStrike" kern="0" cap="none" spc="0" normalizeH="0" baseline="0" noProof="0" dirty="0">
                <a:ln>
                  <a:noFill/>
                </a:ln>
                <a:solidFill>
                  <a:srgbClr val="FFFFFF"/>
                </a:solidFill>
                <a:effectLst/>
                <a:uLnTx/>
                <a:uFillTx/>
              </a:rPr>
              <a:t>B</a:t>
            </a:r>
          </a:p>
        </p:txBody>
      </p:sp>
      <p:sp>
        <p:nvSpPr>
          <p:cNvPr id="97" name="角丸四角形 16">
            <a:extLst>
              <a:ext uri="{FF2B5EF4-FFF2-40B4-BE49-F238E27FC236}">
                <a16:creationId xmlns:a16="http://schemas.microsoft.com/office/drawing/2014/main" id="{C2239514-4F51-1243-1116-8DF4C68931EC}"/>
              </a:ext>
            </a:extLst>
          </p:cNvPr>
          <p:cNvSpPr/>
          <p:nvPr>
            <p:custDataLst>
              <p:tags r:id="rId12"/>
            </p:custDataLst>
          </p:nvPr>
        </p:nvSpPr>
        <p:spPr bwMode="gray">
          <a:xfrm>
            <a:off x="7200436" y="3039842"/>
            <a:ext cx="360000" cy="360000"/>
          </a:xfrm>
          <a:prstGeom prst="rect">
            <a:avLst/>
          </a:prstGeom>
          <a:solidFill>
            <a:srgbClr val="3C3C3C"/>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eaLnBrk="1" fontAlgn="ctr" latinLnBrk="0" hangingPunct="1">
              <a:lnSpc>
                <a:spcPct val="90000"/>
              </a:lnSpc>
              <a:spcBef>
                <a:spcPts val="0"/>
              </a:spcBef>
              <a:spcAft>
                <a:spcPts val="0"/>
              </a:spcAft>
              <a:buClrTx/>
              <a:buSzTx/>
              <a:buFontTx/>
              <a:buNone/>
              <a:tabLst/>
              <a:defRPr/>
            </a:pPr>
            <a:r>
              <a:rPr kumimoji="1" lang="en-US" altLang="ja-JP" sz="1400" b="0" i="0" u="none" strike="noStrike" kern="0" cap="none" spc="0" normalizeH="0" baseline="0" noProof="0" dirty="0">
                <a:ln>
                  <a:noFill/>
                </a:ln>
                <a:solidFill>
                  <a:srgbClr val="FFFFFF"/>
                </a:solidFill>
                <a:effectLst/>
                <a:uLnTx/>
                <a:uFillTx/>
              </a:rPr>
              <a:t>C</a:t>
            </a:r>
          </a:p>
        </p:txBody>
      </p:sp>
      <p:sp>
        <p:nvSpPr>
          <p:cNvPr id="98" name="角丸四角形 16">
            <a:extLst>
              <a:ext uri="{FF2B5EF4-FFF2-40B4-BE49-F238E27FC236}">
                <a16:creationId xmlns:a16="http://schemas.microsoft.com/office/drawing/2014/main" id="{5771E677-7092-A2F5-1176-1DB8096FF033}"/>
              </a:ext>
            </a:extLst>
          </p:cNvPr>
          <p:cNvSpPr/>
          <p:nvPr>
            <p:custDataLst>
              <p:tags r:id="rId13"/>
            </p:custDataLst>
          </p:nvPr>
        </p:nvSpPr>
        <p:spPr bwMode="gray">
          <a:xfrm>
            <a:off x="7596480" y="3039842"/>
            <a:ext cx="360000" cy="360000"/>
          </a:xfrm>
          <a:prstGeom prst="rect">
            <a:avLst/>
          </a:prstGeom>
          <a:solidFill>
            <a:srgbClr val="000000"/>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eaLnBrk="1" fontAlgn="ctr" latinLnBrk="0" hangingPunct="1">
              <a:lnSpc>
                <a:spcPct val="90000"/>
              </a:lnSpc>
              <a:spcBef>
                <a:spcPts val="0"/>
              </a:spcBef>
              <a:spcAft>
                <a:spcPts val="0"/>
              </a:spcAft>
              <a:buClrTx/>
              <a:buSzTx/>
              <a:buFontTx/>
              <a:buNone/>
              <a:tabLst/>
              <a:defRPr/>
            </a:pPr>
            <a:r>
              <a:rPr kumimoji="1" lang="en-US" altLang="ja-JP" sz="1400" b="0" i="0" u="none" strike="noStrike" kern="0" cap="none" spc="0" normalizeH="0" baseline="0" noProof="0" dirty="0">
                <a:ln>
                  <a:noFill/>
                </a:ln>
                <a:solidFill>
                  <a:srgbClr val="FFFFFF"/>
                </a:solidFill>
                <a:effectLst/>
                <a:uLnTx/>
                <a:uFillTx/>
              </a:rPr>
              <a:t>D</a:t>
            </a:r>
          </a:p>
        </p:txBody>
      </p:sp>
      <p:sp>
        <p:nvSpPr>
          <p:cNvPr id="100" name="角丸四角形 16">
            <a:extLst>
              <a:ext uri="{FF2B5EF4-FFF2-40B4-BE49-F238E27FC236}">
                <a16:creationId xmlns:a16="http://schemas.microsoft.com/office/drawing/2014/main" id="{7FF65019-D3FF-F12D-52A9-2558DE46FDDF}"/>
              </a:ext>
            </a:extLst>
          </p:cNvPr>
          <p:cNvSpPr/>
          <p:nvPr>
            <p:custDataLst>
              <p:tags r:id="rId14"/>
            </p:custDataLst>
          </p:nvPr>
        </p:nvSpPr>
        <p:spPr bwMode="gray">
          <a:xfrm>
            <a:off x="7200436" y="1311650"/>
            <a:ext cx="360000" cy="360000"/>
          </a:xfrm>
          <a:prstGeom prst="rect">
            <a:avLst/>
          </a:prstGeom>
          <a:solidFill>
            <a:srgbClr val="000000"/>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eaLnBrk="1" fontAlgn="ctr" latinLnBrk="0" hangingPunct="1">
              <a:lnSpc>
                <a:spcPct val="90000"/>
              </a:lnSpc>
              <a:spcBef>
                <a:spcPts val="0"/>
              </a:spcBef>
              <a:spcAft>
                <a:spcPts val="0"/>
              </a:spcAft>
              <a:buClrTx/>
              <a:buSzTx/>
              <a:buFontTx/>
              <a:buNone/>
              <a:tabLst/>
              <a:defRPr/>
            </a:pPr>
            <a:r>
              <a:rPr kumimoji="1" lang="en-US" altLang="ja-JP" sz="1400" b="0" i="0" u="none" strike="noStrike" kern="0" cap="none" spc="0" normalizeH="0" baseline="0" noProof="0" dirty="0">
                <a:ln>
                  <a:noFill/>
                </a:ln>
                <a:solidFill>
                  <a:srgbClr val="FFFFFF"/>
                </a:solidFill>
                <a:effectLst/>
                <a:uLnTx/>
                <a:uFillTx/>
              </a:rPr>
              <a:t>D</a:t>
            </a:r>
          </a:p>
        </p:txBody>
      </p:sp>
      <p:sp>
        <p:nvSpPr>
          <p:cNvPr id="101" name="角丸四角形 16">
            <a:extLst>
              <a:ext uri="{FF2B5EF4-FFF2-40B4-BE49-F238E27FC236}">
                <a16:creationId xmlns:a16="http://schemas.microsoft.com/office/drawing/2014/main" id="{0AA012CC-23E9-AE49-9D46-B7AD6236B157}"/>
              </a:ext>
            </a:extLst>
          </p:cNvPr>
          <p:cNvSpPr/>
          <p:nvPr>
            <p:custDataLst>
              <p:tags r:id="rId15"/>
            </p:custDataLst>
          </p:nvPr>
        </p:nvSpPr>
        <p:spPr bwMode="gray">
          <a:xfrm>
            <a:off x="7200468" y="1707694"/>
            <a:ext cx="360000" cy="360000"/>
          </a:xfrm>
          <a:prstGeom prst="rect">
            <a:avLst/>
          </a:prstGeom>
          <a:solidFill>
            <a:srgbClr val="3C3C3C"/>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eaLnBrk="1" fontAlgn="ctr" latinLnBrk="0" hangingPunct="1">
              <a:lnSpc>
                <a:spcPct val="90000"/>
              </a:lnSpc>
              <a:spcBef>
                <a:spcPts val="0"/>
              </a:spcBef>
              <a:spcAft>
                <a:spcPts val="0"/>
              </a:spcAft>
              <a:buClrTx/>
              <a:buSzTx/>
              <a:buFontTx/>
              <a:buNone/>
              <a:tabLst/>
              <a:defRPr/>
            </a:pPr>
            <a:r>
              <a:rPr kumimoji="1" lang="en-US" altLang="ja-JP" sz="1400" b="0" i="0" u="none" strike="noStrike" kern="0" cap="none" spc="0" normalizeH="0" baseline="0" noProof="0" dirty="0">
                <a:ln>
                  <a:noFill/>
                </a:ln>
                <a:solidFill>
                  <a:srgbClr val="FFFFFF"/>
                </a:solidFill>
                <a:effectLst/>
                <a:uLnTx/>
                <a:uFillTx/>
              </a:rPr>
              <a:t>C</a:t>
            </a:r>
          </a:p>
        </p:txBody>
      </p:sp>
      <p:sp>
        <p:nvSpPr>
          <p:cNvPr id="102" name="角丸四角形 16">
            <a:extLst>
              <a:ext uri="{FF2B5EF4-FFF2-40B4-BE49-F238E27FC236}">
                <a16:creationId xmlns:a16="http://schemas.microsoft.com/office/drawing/2014/main" id="{6A177972-81D8-538C-142F-9E9C3B5F9A93}"/>
              </a:ext>
            </a:extLst>
          </p:cNvPr>
          <p:cNvSpPr/>
          <p:nvPr>
            <p:custDataLst>
              <p:tags r:id="rId16"/>
            </p:custDataLst>
          </p:nvPr>
        </p:nvSpPr>
        <p:spPr bwMode="gray">
          <a:xfrm>
            <a:off x="6804392" y="1707694"/>
            <a:ext cx="360000" cy="360000"/>
          </a:xfrm>
          <a:prstGeom prst="rect">
            <a:avLst/>
          </a:prstGeom>
          <a:solidFill>
            <a:srgbClr val="DCDCDC"/>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eaLnBrk="1" fontAlgn="ctr" latinLnBrk="0" hangingPunct="1">
              <a:lnSpc>
                <a:spcPct val="90000"/>
              </a:lnSpc>
              <a:spcBef>
                <a:spcPts val="0"/>
              </a:spcBef>
              <a:spcAft>
                <a:spcPts val="0"/>
              </a:spcAft>
              <a:buClrTx/>
              <a:buSzTx/>
              <a:buFontTx/>
              <a:buNone/>
              <a:tabLst/>
              <a:defRPr/>
            </a:pPr>
            <a:r>
              <a:rPr kumimoji="1" lang="en-US" altLang="ja-JP" sz="1400" b="0" i="0" u="none" strike="noStrike" kern="0" cap="none" spc="0" normalizeH="0" baseline="0" noProof="0" dirty="0">
                <a:ln>
                  <a:noFill/>
                </a:ln>
                <a:solidFill>
                  <a:srgbClr val="000000"/>
                </a:solidFill>
                <a:effectLst/>
                <a:uLnTx/>
                <a:uFillTx/>
              </a:rPr>
              <a:t>A</a:t>
            </a:r>
          </a:p>
        </p:txBody>
      </p:sp>
      <p:sp>
        <p:nvSpPr>
          <p:cNvPr id="103" name="角丸四角形 16">
            <a:extLst>
              <a:ext uri="{FF2B5EF4-FFF2-40B4-BE49-F238E27FC236}">
                <a16:creationId xmlns:a16="http://schemas.microsoft.com/office/drawing/2014/main" id="{446FA499-332E-8BD0-D823-855788DE1CCA}"/>
              </a:ext>
            </a:extLst>
          </p:cNvPr>
          <p:cNvSpPr/>
          <p:nvPr>
            <p:custDataLst>
              <p:tags r:id="rId17"/>
            </p:custDataLst>
          </p:nvPr>
        </p:nvSpPr>
        <p:spPr bwMode="gray">
          <a:xfrm>
            <a:off x="7992556" y="1707694"/>
            <a:ext cx="360000" cy="360000"/>
          </a:xfrm>
          <a:prstGeom prst="rect">
            <a:avLst/>
          </a:prstGeom>
          <a:solidFill>
            <a:srgbClr val="000000"/>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eaLnBrk="1" fontAlgn="ctr" latinLnBrk="0" hangingPunct="1">
              <a:lnSpc>
                <a:spcPct val="90000"/>
              </a:lnSpc>
              <a:spcBef>
                <a:spcPts val="0"/>
              </a:spcBef>
              <a:spcAft>
                <a:spcPts val="0"/>
              </a:spcAft>
              <a:buClrTx/>
              <a:buSzTx/>
              <a:buFontTx/>
              <a:buNone/>
              <a:tabLst/>
              <a:defRPr/>
            </a:pPr>
            <a:r>
              <a:rPr kumimoji="1" lang="en-US" altLang="ja-JP" sz="1400" b="0" i="0" u="none" strike="noStrike" kern="0" cap="none" spc="0" normalizeH="0" baseline="0" noProof="0" dirty="0">
                <a:ln>
                  <a:noFill/>
                </a:ln>
                <a:solidFill>
                  <a:srgbClr val="FFFFFF"/>
                </a:solidFill>
                <a:effectLst/>
                <a:uLnTx/>
                <a:uFillTx/>
              </a:rPr>
              <a:t>D</a:t>
            </a:r>
          </a:p>
        </p:txBody>
      </p:sp>
      <p:sp>
        <p:nvSpPr>
          <p:cNvPr id="104" name="Raute 37">
            <a:extLst>
              <a:ext uri="{FF2B5EF4-FFF2-40B4-BE49-F238E27FC236}">
                <a16:creationId xmlns:a16="http://schemas.microsoft.com/office/drawing/2014/main" id="{1FC74F3A-569D-D751-8DD0-0F1BBFA5CA0C}"/>
              </a:ext>
            </a:extLst>
          </p:cNvPr>
          <p:cNvSpPr>
            <a:spLocks noChangeAspect="1"/>
          </p:cNvSpPr>
          <p:nvPr>
            <p:custDataLst>
              <p:tags r:id="rId18"/>
            </p:custDataLst>
          </p:nvPr>
        </p:nvSpPr>
        <p:spPr bwMode="gray">
          <a:xfrm rot="5400000">
            <a:off x="7524474" y="2247746"/>
            <a:ext cx="108000" cy="216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chemeClr val="accent2"/>
            </a:solidFill>
            <a:prstDash val="solid"/>
            <a:miter lim="800000"/>
          </a:ln>
          <a:effectLst/>
        </p:spPr>
        <p:txBody>
          <a:bodyPr rtlCol="0" anchor="ctr">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endParaRPr>
          </a:p>
        </p:txBody>
      </p:sp>
      <p:sp>
        <p:nvSpPr>
          <p:cNvPr id="105" name="Rechteck 104">
            <a:extLst>
              <a:ext uri="{FF2B5EF4-FFF2-40B4-BE49-F238E27FC236}">
                <a16:creationId xmlns:a16="http://schemas.microsoft.com/office/drawing/2014/main" id="{1092AAF1-EC4B-2536-433C-A63FE42883EB}"/>
              </a:ext>
            </a:extLst>
          </p:cNvPr>
          <p:cNvSpPr/>
          <p:nvPr>
            <p:custDataLst>
              <p:tags r:id="rId19"/>
            </p:custDataLst>
          </p:nvPr>
        </p:nvSpPr>
        <p:spPr bwMode="gray">
          <a:xfrm>
            <a:off x="7776492" y="2211742"/>
            <a:ext cx="1080000" cy="288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marL="0" marR="0" lvl="0" indent="0" algn="l" defTabSz="457200" rtl="0" eaLnBrk="1" fontAlgn="auto" latinLnBrk="0" hangingPunct="1">
              <a:lnSpc>
                <a:spcPct val="90000"/>
              </a:lnSpc>
              <a:buClr>
                <a:srgbClr val="FF6F00"/>
              </a:buClr>
              <a:buSzTx/>
              <a:buFontTx/>
              <a:buNone/>
              <a:tabLst/>
              <a:defRPr/>
            </a:pPr>
            <a:r>
              <a:rPr kumimoji="0" lang="en-US" sz="1200" b="0" i="0" u="none" strike="noStrike" kern="1200" cap="none" spc="0" normalizeH="0" baseline="0" noProof="0" dirty="0">
                <a:ln>
                  <a:noFill/>
                </a:ln>
                <a:solidFill>
                  <a:schemeClr val="tx1"/>
                </a:solidFill>
                <a:effectLst/>
                <a:uLnTx/>
                <a:uFillTx/>
                <a:ea typeface="+mn-ea"/>
                <a:cs typeface="+mn-cs"/>
              </a:rPr>
              <a:t>Deduplication</a:t>
            </a:r>
          </a:p>
        </p:txBody>
      </p:sp>
      <p:sp>
        <p:nvSpPr>
          <p:cNvPr id="99" name="角丸四角形 16">
            <a:extLst>
              <a:ext uri="{FF2B5EF4-FFF2-40B4-BE49-F238E27FC236}">
                <a16:creationId xmlns:a16="http://schemas.microsoft.com/office/drawing/2014/main" id="{C33023E3-2E82-99DA-592A-A8B66CDEA56E}"/>
              </a:ext>
            </a:extLst>
          </p:cNvPr>
          <p:cNvSpPr/>
          <p:nvPr>
            <p:custDataLst>
              <p:tags r:id="rId20"/>
            </p:custDataLst>
          </p:nvPr>
        </p:nvSpPr>
        <p:spPr bwMode="gray">
          <a:xfrm>
            <a:off x="7992556" y="915566"/>
            <a:ext cx="360000" cy="360000"/>
          </a:xfrm>
          <a:prstGeom prst="rect">
            <a:avLst/>
          </a:prstGeom>
          <a:solidFill>
            <a:srgbClr val="6D6E70"/>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eaLnBrk="1" fontAlgn="ctr" latinLnBrk="0" hangingPunct="1">
              <a:lnSpc>
                <a:spcPct val="90000"/>
              </a:lnSpc>
              <a:spcBef>
                <a:spcPts val="0"/>
              </a:spcBef>
              <a:spcAft>
                <a:spcPts val="0"/>
              </a:spcAft>
              <a:buClrTx/>
              <a:buSzTx/>
              <a:buFontTx/>
              <a:buNone/>
              <a:tabLst/>
              <a:defRPr/>
            </a:pPr>
            <a:r>
              <a:rPr kumimoji="1" lang="en-US" altLang="ja-JP" sz="1400" b="0" i="0" u="none" strike="noStrike" kern="0" cap="none" spc="0" normalizeH="0" baseline="0" noProof="0" dirty="0">
                <a:ln>
                  <a:noFill/>
                </a:ln>
                <a:solidFill>
                  <a:srgbClr val="FFFFFF"/>
                </a:solidFill>
                <a:effectLst/>
                <a:uLnTx/>
                <a:uFillTx/>
              </a:rPr>
              <a:t>B</a:t>
            </a:r>
          </a:p>
        </p:txBody>
      </p:sp>
      <p:sp>
        <p:nvSpPr>
          <p:cNvPr id="108" name="Rechteck 141">
            <a:extLst>
              <a:ext uri="{FF2B5EF4-FFF2-40B4-BE49-F238E27FC236}">
                <a16:creationId xmlns:a16="http://schemas.microsoft.com/office/drawing/2014/main" id="{8476C680-ADE8-7BDE-ADEC-687C0C5C0135}"/>
              </a:ext>
            </a:extLst>
          </p:cNvPr>
          <p:cNvSpPr/>
          <p:nvPr>
            <p:custDataLst>
              <p:tags r:id="rId21"/>
            </p:custDataLst>
          </p:nvPr>
        </p:nvSpPr>
        <p:spPr bwMode="gray">
          <a:xfrm>
            <a:off x="6264275" y="3975990"/>
            <a:ext cx="2592388" cy="756000"/>
          </a:xfrm>
          <a:prstGeom prst="rect">
            <a:avLst/>
          </a:prstGeom>
          <a:noFill/>
          <a:ln w="6350" cap="rnd" cmpd="sng" algn="ctr">
            <a:noFill/>
            <a:prstDash val="solid"/>
          </a:ln>
          <a:effectLst/>
        </p:spPr>
        <p:txBody>
          <a:bodyPr lIns="0" tIns="0" rIns="0" bIns="0" rtlCol="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A30B1A"/>
              </a:buClr>
              <a:buSzTx/>
              <a:buFontTx/>
              <a:buNone/>
              <a:tabLst/>
              <a:defRPr/>
            </a:pPr>
            <a:r>
              <a:rPr kumimoji="0" lang="en-US" sz="1600" b="0" i="0" u="none" strike="noStrike" kern="1200" cap="none" spc="0" normalizeH="0" baseline="0" noProof="0" dirty="0">
                <a:ln>
                  <a:noFill/>
                </a:ln>
                <a:solidFill>
                  <a:schemeClr val="tx1"/>
                </a:solidFill>
                <a:effectLst/>
                <a:uLnTx/>
                <a:uFillTx/>
                <a:latin typeface="+mj-lt"/>
                <a:ea typeface="+mn-ea"/>
                <a:cs typeface="+mn-cs"/>
              </a:rPr>
              <a:t>Reduces cost for flash </a:t>
            </a:r>
            <a:br>
              <a:rPr kumimoji="0" lang="en-US" sz="1600" b="0" i="0" u="none" strike="noStrike" kern="1200" cap="none" spc="0" normalizeH="0" baseline="0" noProof="0" dirty="0">
                <a:ln>
                  <a:noFill/>
                </a:ln>
                <a:solidFill>
                  <a:schemeClr val="tx1"/>
                </a:solidFill>
                <a:effectLst/>
                <a:uLnTx/>
                <a:uFillTx/>
                <a:latin typeface="+mj-lt"/>
                <a:ea typeface="+mn-ea"/>
                <a:cs typeface="+mn-cs"/>
              </a:rPr>
            </a:br>
            <a:r>
              <a:rPr kumimoji="0" lang="en-US" sz="1600" b="0" i="0" u="none" strike="noStrike" kern="1200" cap="none" spc="0" normalizeH="0" baseline="0" noProof="0" dirty="0">
                <a:ln>
                  <a:noFill/>
                </a:ln>
                <a:solidFill>
                  <a:schemeClr val="tx1"/>
                </a:solidFill>
                <a:effectLst/>
                <a:uLnTx/>
                <a:uFillTx/>
                <a:latin typeface="+mj-lt"/>
                <a:ea typeface="+mn-ea"/>
                <a:cs typeface="+mn-cs"/>
              </a:rPr>
              <a:t>&amp; Increases life span </a:t>
            </a:r>
            <a:br>
              <a:rPr kumimoji="0" lang="en-US" sz="1600" b="0" i="0" u="none" strike="noStrike" kern="1200" cap="none" spc="0" normalizeH="0" baseline="0" noProof="0" dirty="0">
                <a:ln>
                  <a:noFill/>
                </a:ln>
                <a:solidFill>
                  <a:schemeClr val="tx1"/>
                </a:solidFill>
                <a:effectLst/>
                <a:uLnTx/>
                <a:uFillTx/>
                <a:latin typeface="+mj-lt"/>
                <a:ea typeface="+mn-ea"/>
                <a:cs typeface="+mn-cs"/>
              </a:rPr>
            </a:br>
            <a:r>
              <a:rPr kumimoji="0" lang="en-US" sz="1600" b="0" i="0" u="none" strike="noStrike" kern="1200" cap="none" spc="0" normalizeH="0" baseline="0" noProof="0" dirty="0">
                <a:ln>
                  <a:noFill/>
                </a:ln>
                <a:solidFill>
                  <a:schemeClr val="tx1"/>
                </a:solidFill>
                <a:effectLst/>
                <a:uLnTx/>
                <a:uFillTx/>
                <a:latin typeface="+mj-lt"/>
                <a:ea typeface="+mn-ea"/>
                <a:cs typeface="+mn-cs"/>
              </a:rPr>
              <a:t>for flash.</a:t>
            </a:r>
          </a:p>
        </p:txBody>
      </p:sp>
      <p:pic>
        <p:nvPicPr>
          <p:cNvPr id="3" name="Picture Placeholder 98">
            <a:extLst>
              <a:ext uri="{FF2B5EF4-FFF2-40B4-BE49-F238E27FC236}">
                <a16:creationId xmlns:a16="http://schemas.microsoft.com/office/drawing/2014/main" id="{7A943DD2-1EF7-1DC6-F8A0-0EEB81C97E67}"/>
              </a:ext>
            </a:extLst>
          </p:cNvPr>
          <p:cNvPicPr>
            <a:picLocks noChangeAspect="1"/>
          </p:cNvPicPr>
          <p:nvPr/>
        </p:nvPicPr>
        <p:blipFill>
          <a:blip r:embed="rId27">
            <a:extLst>
              <a:ext uri="{96DAC541-7B7A-43D3-8B79-37D633B846F1}">
                <asvg:svgBlip xmlns:asvg="http://schemas.microsoft.com/office/drawing/2016/SVG/main" r:embed="rId28"/>
              </a:ext>
            </a:extLst>
          </a:blip>
          <a:srcRect/>
          <a:stretch>
            <a:fillRect/>
          </a:stretch>
        </p:blipFill>
        <p:spPr bwMode="gray">
          <a:xfrm>
            <a:off x="215564" y="1203598"/>
            <a:ext cx="432000" cy="432000"/>
          </a:xfrm>
          <a:prstGeom prst="rect">
            <a:avLst/>
          </a:prstGeom>
        </p:spPr>
      </p:pic>
      <p:sp>
        <p:nvSpPr>
          <p:cNvPr id="7" name="TextBox 11">
            <a:extLst>
              <a:ext uri="{FF2B5EF4-FFF2-40B4-BE49-F238E27FC236}">
                <a16:creationId xmlns:a16="http://schemas.microsoft.com/office/drawing/2014/main" id="{F5A9D623-DB7B-29CF-9288-F8167F9DED46}"/>
              </a:ext>
            </a:extLst>
          </p:cNvPr>
          <p:cNvSpPr txBox="1"/>
          <p:nvPr/>
        </p:nvSpPr>
        <p:spPr bwMode="gray">
          <a:xfrm>
            <a:off x="719948" y="2427734"/>
            <a:ext cx="4896000" cy="432000"/>
          </a:xfrm>
          <a:prstGeom prst="rect">
            <a:avLst/>
          </a:prstGeom>
        </p:spPr>
        <p:txBody>
          <a:bodyPr vert="horz" wrap="square" lIns="0" tIns="118800" rIns="0" bIns="0" rtlCol="0">
            <a:noAutofit/>
          </a:bodyPr>
          <a:lstStyle>
            <a:lvl1pPr marL="252000" lvl="0" indent="-252000" defTabSz="685800">
              <a:lnSpc>
                <a:spcPct val="90000"/>
              </a:lnSpc>
              <a:spcBef>
                <a:spcPts val="600"/>
              </a:spcBef>
              <a:buClr>
                <a:schemeClr val="accent6"/>
              </a:buClr>
              <a:buSzPct val="120000"/>
              <a:buFont typeface="Arial" panose="020B0604020202020204" pitchFamily="34" charset="0"/>
              <a:buChar char="●"/>
              <a:defRPr sz="1600">
                <a:latin typeface="Fujitsu Infinity Pro" pitchFamily="2" charset="0"/>
              </a:defRPr>
            </a:lvl1pPr>
            <a:lvl2pPr marL="504000" lvl="1"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2pPr>
            <a:lvl3pPr marL="756000" lvl="2"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3pPr>
            <a:lvl4pPr marL="1008000" lvl="3"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4pPr>
            <a:lvl5pPr marL="1543050" indent="-171450" defTabSz="685800">
              <a:lnSpc>
                <a:spcPct val="90000"/>
              </a:lnSpc>
              <a:spcBef>
                <a:spcPts val="375"/>
              </a:spcBef>
              <a:buSzPct val="120000"/>
              <a:buFont typeface="Arial" panose="020B0604020202020204" pitchFamily="34" charset="0"/>
              <a:buChar char="●"/>
              <a:defRPr sz="1400">
                <a:latin typeface="Arial" panose="020B0604020202020204" pitchFamily="34"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indent="0">
              <a:buClr>
                <a:schemeClr val="tx1"/>
              </a:buClr>
              <a:buNone/>
            </a:pPr>
            <a:r>
              <a:rPr lang="en-US" sz="1400" dirty="0"/>
              <a:t>Flexible configuration options</a:t>
            </a:r>
          </a:p>
          <a:p>
            <a:pPr marL="216000" indent="-216000">
              <a:buClr>
                <a:schemeClr val="tx1"/>
              </a:buClr>
            </a:pPr>
            <a:r>
              <a:rPr lang="en-US" sz="1400" dirty="0"/>
              <a:t>Decide on application SLA (volume basis) </a:t>
            </a:r>
            <a:br>
              <a:rPr lang="en-US" sz="1400" dirty="0"/>
            </a:br>
            <a:r>
              <a:rPr lang="en-US" sz="1400" dirty="0"/>
              <a:t>whether to use or not</a:t>
            </a:r>
          </a:p>
        </p:txBody>
      </p:sp>
      <p:pic>
        <p:nvPicPr>
          <p:cNvPr id="8" name="Picture Placeholder 98">
            <a:extLst>
              <a:ext uri="{FF2B5EF4-FFF2-40B4-BE49-F238E27FC236}">
                <a16:creationId xmlns:a16="http://schemas.microsoft.com/office/drawing/2014/main" id="{302C3861-A6F0-5738-8F95-32BB49060F7A}"/>
              </a:ext>
            </a:extLst>
          </p:cNvPr>
          <p:cNvPicPr>
            <a:picLocks noChangeAspect="1"/>
          </p:cNvPicPr>
          <p:nvPr/>
        </p:nvPicPr>
        <p:blipFill>
          <a:blip r:embed="rId27">
            <a:extLst>
              <a:ext uri="{96DAC541-7B7A-43D3-8B79-37D633B846F1}">
                <asvg:svgBlip xmlns:asvg="http://schemas.microsoft.com/office/drawing/2016/SVG/main" r:embed="rId28"/>
              </a:ext>
            </a:extLst>
          </a:blip>
          <a:srcRect/>
          <a:stretch>
            <a:fillRect/>
          </a:stretch>
        </p:blipFill>
        <p:spPr bwMode="gray">
          <a:xfrm>
            <a:off x="215564" y="2427734"/>
            <a:ext cx="432000" cy="432000"/>
          </a:xfrm>
          <a:prstGeom prst="rect">
            <a:avLst/>
          </a:prstGeom>
        </p:spPr>
      </p:pic>
      <p:sp>
        <p:nvSpPr>
          <p:cNvPr id="16" name="TextBox 11">
            <a:extLst>
              <a:ext uri="{FF2B5EF4-FFF2-40B4-BE49-F238E27FC236}">
                <a16:creationId xmlns:a16="http://schemas.microsoft.com/office/drawing/2014/main" id="{05EF4ADB-6320-C264-0462-8E5173DD25B1}"/>
              </a:ext>
            </a:extLst>
          </p:cNvPr>
          <p:cNvSpPr txBox="1"/>
          <p:nvPr/>
        </p:nvSpPr>
        <p:spPr bwMode="gray">
          <a:xfrm>
            <a:off x="719948" y="1203598"/>
            <a:ext cx="4896000" cy="432000"/>
          </a:xfrm>
          <a:prstGeom prst="rect">
            <a:avLst/>
          </a:prstGeom>
        </p:spPr>
        <p:txBody>
          <a:bodyPr vert="horz" wrap="square" lIns="0" tIns="118800" rIns="0" bIns="0" rtlCol="0">
            <a:noAutofit/>
          </a:bodyPr>
          <a:lstStyle>
            <a:lvl1pPr marL="252000" lvl="0" indent="-252000" defTabSz="685800">
              <a:lnSpc>
                <a:spcPct val="90000"/>
              </a:lnSpc>
              <a:spcBef>
                <a:spcPts val="600"/>
              </a:spcBef>
              <a:buClr>
                <a:schemeClr val="accent6"/>
              </a:buClr>
              <a:buSzPct val="120000"/>
              <a:buFont typeface="Arial" panose="020B0604020202020204" pitchFamily="34" charset="0"/>
              <a:buChar char="●"/>
              <a:defRPr sz="1600">
                <a:latin typeface="Fujitsu Infinity Pro" pitchFamily="2" charset="0"/>
              </a:defRPr>
            </a:lvl1pPr>
            <a:lvl2pPr marL="504000" lvl="1"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2pPr>
            <a:lvl3pPr marL="756000" lvl="2"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3pPr>
            <a:lvl4pPr marL="1008000" lvl="3"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4pPr>
            <a:lvl5pPr marL="1543050" indent="-171450" defTabSz="685800">
              <a:lnSpc>
                <a:spcPct val="90000"/>
              </a:lnSpc>
              <a:spcBef>
                <a:spcPts val="375"/>
              </a:spcBef>
              <a:buSzPct val="120000"/>
              <a:buFont typeface="Arial" panose="020B0604020202020204" pitchFamily="34" charset="0"/>
              <a:buChar char="●"/>
              <a:defRPr sz="1400">
                <a:latin typeface="Arial" panose="020B0604020202020204" pitchFamily="34"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indent="0">
              <a:buClr>
                <a:schemeClr val="bg1"/>
              </a:buClr>
              <a:buNone/>
            </a:pPr>
            <a:r>
              <a:rPr lang="en-US" sz="1400" dirty="0"/>
              <a:t>Five times less SSD capacity</a:t>
            </a:r>
            <a:r>
              <a:rPr lang="en-US" sz="1400" baseline="30000" dirty="0"/>
              <a:t>1</a:t>
            </a:r>
            <a:r>
              <a:rPr lang="en-US" sz="1400" dirty="0"/>
              <a:t> is needed</a:t>
            </a:r>
          </a:p>
          <a:p>
            <a:pPr marL="216000" indent="-216000">
              <a:buClr>
                <a:schemeClr val="tx1"/>
              </a:buClr>
            </a:pPr>
            <a:r>
              <a:rPr lang="en-US" sz="1400" dirty="0"/>
              <a:t>Boosting effective capacity of AF150 to 450 TB</a:t>
            </a:r>
            <a:r>
              <a:rPr lang="en-US" sz="1400" baseline="30000" dirty="0"/>
              <a:t>2</a:t>
            </a:r>
          </a:p>
          <a:p>
            <a:pPr marL="216000" indent="-216000">
              <a:buClr>
                <a:schemeClr val="tx1"/>
              </a:buClr>
            </a:pPr>
            <a:r>
              <a:rPr lang="en-US" sz="1400" dirty="0"/>
              <a:t>Boosting effective capacity of AF250 to 40,550 TB</a:t>
            </a:r>
            <a:r>
              <a:rPr lang="en-US" sz="1400" baseline="30000" dirty="0"/>
              <a:t>2</a:t>
            </a:r>
          </a:p>
          <a:p>
            <a:pPr marL="216000" indent="-216000">
              <a:buClr>
                <a:schemeClr val="tx1"/>
              </a:buClr>
            </a:pPr>
            <a:r>
              <a:rPr lang="en-US" sz="1400" dirty="0"/>
              <a:t>Boosting effective capacity of AF650 to 162,200 TB</a:t>
            </a:r>
            <a:r>
              <a:rPr lang="en-US" sz="1400" baseline="30000" dirty="0"/>
              <a:t>2</a:t>
            </a:r>
          </a:p>
        </p:txBody>
      </p:sp>
      <p:sp>
        <p:nvSpPr>
          <p:cNvPr id="17" name="TextBox 11">
            <a:extLst>
              <a:ext uri="{FF2B5EF4-FFF2-40B4-BE49-F238E27FC236}">
                <a16:creationId xmlns:a16="http://schemas.microsoft.com/office/drawing/2014/main" id="{B02B2849-105E-B024-D2FB-8B5E241D770A}"/>
              </a:ext>
            </a:extLst>
          </p:cNvPr>
          <p:cNvSpPr txBox="1"/>
          <p:nvPr/>
        </p:nvSpPr>
        <p:spPr bwMode="gray">
          <a:xfrm>
            <a:off x="719948" y="3255826"/>
            <a:ext cx="4896000" cy="432000"/>
          </a:xfrm>
          <a:prstGeom prst="rect">
            <a:avLst/>
          </a:prstGeom>
        </p:spPr>
        <p:txBody>
          <a:bodyPr vert="horz" wrap="square" lIns="0" tIns="118800" rIns="0" bIns="0" rtlCol="0">
            <a:noAutofit/>
          </a:bodyPr>
          <a:lstStyle>
            <a:lvl1pPr marL="252000" lvl="0" indent="-252000" defTabSz="685800">
              <a:lnSpc>
                <a:spcPct val="90000"/>
              </a:lnSpc>
              <a:spcBef>
                <a:spcPts val="600"/>
              </a:spcBef>
              <a:buClr>
                <a:schemeClr val="accent6"/>
              </a:buClr>
              <a:buSzPct val="120000"/>
              <a:buFont typeface="Arial" panose="020B0604020202020204" pitchFamily="34" charset="0"/>
              <a:buChar char="●"/>
              <a:defRPr sz="1600">
                <a:latin typeface="Fujitsu Infinity Pro" pitchFamily="2" charset="0"/>
              </a:defRPr>
            </a:lvl1pPr>
            <a:lvl2pPr marL="504000" lvl="1"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2pPr>
            <a:lvl3pPr marL="756000" lvl="2"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3pPr>
            <a:lvl4pPr marL="1008000" lvl="3"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4pPr>
            <a:lvl5pPr marL="1543050" indent="-171450" defTabSz="685800">
              <a:lnSpc>
                <a:spcPct val="90000"/>
              </a:lnSpc>
              <a:spcBef>
                <a:spcPts val="375"/>
              </a:spcBef>
              <a:buSzPct val="120000"/>
              <a:buFont typeface="Arial" panose="020B0604020202020204" pitchFamily="34" charset="0"/>
              <a:buChar char="●"/>
              <a:defRPr sz="1400">
                <a:latin typeface="Arial" panose="020B0604020202020204" pitchFamily="34"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indent="0">
              <a:buClr>
                <a:schemeClr val="tx1"/>
              </a:buClr>
              <a:buNone/>
            </a:pPr>
            <a:r>
              <a:rPr lang="en-US" sz="1400" dirty="0"/>
              <a:t>No extra license costs</a:t>
            </a:r>
          </a:p>
        </p:txBody>
      </p:sp>
      <p:pic>
        <p:nvPicPr>
          <p:cNvPr id="18" name="Picture Placeholder 98">
            <a:extLst>
              <a:ext uri="{FF2B5EF4-FFF2-40B4-BE49-F238E27FC236}">
                <a16:creationId xmlns:a16="http://schemas.microsoft.com/office/drawing/2014/main" id="{8E1FF264-D5B0-511C-AF33-DCB1C12A7667}"/>
              </a:ext>
            </a:extLst>
          </p:cNvPr>
          <p:cNvPicPr>
            <a:picLocks noChangeAspect="1"/>
          </p:cNvPicPr>
          <p:nvPr/>
        </p:nvPicPr>
        <p:blipFill>
          <a:blip r:embed="rId27">
            <a:extLst>
              <a:ext uri="{96DAC541-7B7A-43D3-8B79-37D633B846F1}">
                <asvg:svgBlip xmlns:asvg="http://schemas.microsoft.com/office/drawing/2016/SVG/main" r:embed="rId28"/>
              </a:ext>
            </a:extLst>
          </a:blip>
          <a:srcRect/>
          <a:stretch>
            <a:fillRect/>
          </a:stretch>
        </p:blipFill>
        <p:spPr bwMode="gray">
          <a:xfrm>
            <a:off x="215564" y="3255826"/>
            <a:ext cx="432000" cy="432000"/>
          </a:xfrm>
          <a:prstGeom prst="rect">
            <a:avLst/>
          </a:prstGeom>
        </p:spPr>
      </p:pic>
      <p:sp>
        <p:nvSpPr>
          <p:cNvPr id="19" name="TextBox 11">
            <a:extLst>
              <a:ext uri="{FF2B5EF4-FFF2-40B4-BE49-F238E27FC236}">
                <a16:creationId xmlns:a16="http://schemas.microsoft.com/office/drawing/2014/main" id="{061DD779-6426-9C42-EC28-3E1C55A71584}"/>
              </a:ext>
            </a:extLst>
          </p:cNvPr>
          <p:cNvSpPr txBox="1"/>
          <p:nvPr/>
        </p:nvSpPr>
        <p:spPr bwMode="gray">
          <a:xfrm>
            <a:off x="287338" y="915566"/>
            <a:ext cx="5328610" cy="288000"/>
          </a:xfrm>
          <a:prstGeom prst="rect">
            <a:avLst/>
          </a:prstGeom>
        </p:spPr>
        <p:txBody>
          <a:bodyPr vert="horz" wrap="square" lIns="0" tIns="0" rIns="0" bIns="0" rtlCol="0">
            <a:noAutofit/>
          </a:bodyPr>
          <a:lstStyle>
            <a:lvl1pPr marL="252000" lvl="0" indent="-252000" defTabSz="685800">
              <a:lnSpc>
                <a:spcPct val="90000"/>
              </a:lnSpc>
              <a:spcBef>
                <a:spcPts val="600"/>
              </a:spcBef>
              <a:buClr>
                <a:schemeClr val="accent6"/>
              </a:buClr>
              <a:buSzPct val="120000"/>
              <a:buFont typeface="Arial" panose="020B0604020202020204" pitchFamily="34" charset="0"/>
              <a:buChar char="●"/>
              <a:defRPr sz="1600">
                <a:latin typeface="Fujitsu Infinity Pro" pitchFamily="2" charset="0"/>
              </a:defRPr>
            </a:lvl1pPr>
            <a:lvl2pPr marL="504000" lvl="1"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2pPr>
            <a:lvl3pPr marL="756000" lvl="2"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3pPr>
            <a:lvl4pPr marL="1008000" lvl="3"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4pPr>
            <a:lvl5pPr marL="1543050" indent="-171450" defTabSz="685800">
              <a:lnSpc>
                <a:spcPct val="90000"/>
              </a:lnSpc>
              <a:spcBef>
                <a:spcPts val="375"/>
              </a:spcBef>
              <a:buSzPct val="120000"/>
              <a:buFont typeface="Arial" panose="020B0604020202020204" pitchFamily="34" charset="0"/>
              <a:buChar char="●"/>
              <a:defRPr sz="1400">
                <a:latin typeface="Arial" panose="020B0604020202020204" pitchFamily="34"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indent="0">
              <a:buClr>
                <a:schemeClr val="bg1"/>
              </a:buClr>
              <a:buNone/>
            </a:pPr>
            <a:r>
              <a:rPr lang="en-US" sz="1400" dirty="0">
                <a:latin typeface="+mj-lt"/>
              </a:rPr>
              <a:t>ETERNUS AF provides “inline” deduplication/compression</a:t>
            </a:r>
          </a:p>
        </p:txBody>
      </p:sp>
    </p:spTree>
    <p:extLst>
      <p:ext uri="{BB962C8B-B14F-4D97-AF65-F5344CB8AC3E}">
        <p14:creationId xmlns:p14="http://schemas.microsoft.com/office/powerpoint/2010/main" val="3430420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kt 9" hidden="1"/>
          <p:cNvGraphicFramePr>
            <a:graphicFrameLocks noChangeAspect="1"/>
          </p:cNvGraphicFramePr>
          <p:nvPr>
            <p:custDataLst>
              <p:tags r:id="rId1"/>
            </p:custDataLst>
            <p:extLst>
              <p:ext uri="{D42A27DB-BD31-4B8C-83A1-F6EECF244321}">
                <p14:modId xmlns:p14="http://schemas.microsoft.com/office/powerpoint/2010/main" val="26280721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57" imgW="359" imgH="360" progId="TCLayout.ActiveDocument.1">
                  <p:embed/>
                </p:oleObj>
              </mc:Choice>
              <mc:Fallback>
                <p:oleObj name="think-cell Folie" r:id="rId57" imgW="359" imgH="360" progId="TCLayout.ActiveDocument.1">
                  <p:embed/>
                  <p:pic>
                    <p:nvPicPr>
                      <p:cNvPr id="10" name="Objekt 9" hidden="1"/>
                      <p:cNvPicPr/>
                      <p:nvPr/>
                    </p:nvPicPr>
                    <p:blipFill>
                      <a:blip r:embed="rId58"/>
                      <a:stretch>
                        <a:fillRect/>
                      </a:stretch>
                    </p:blipFill>
                    <p:spPr>
                      <a:xfrm>
                        <a:off x="1588" y="1588"/>
                        <a:ext cx="1587" cy="1587"/>
                      </a:xfrm>
                      <a:prstGeom prst="rect">
                        <a:avLst/>
                      </a:prstGeom>
                    </p:spPr>
                  </p:pic>
                </p:oleObj>
              </mc:Fallback>
            </mc:AlternateContent>
          </a:graphicData>
        </a:graphic>
      </p:graphicFrame>
      <p:sp>
        <p:nvSpPr>
          <p:cNvPr id="3" name="Title 2"/>
          <p:cNvSpPr>
            <a:spLocks noGrp="1"/>
          </p:cNvSpPr>
          <p:nvPr>
            <p:ph type="title"/>
          </p:nvPr>
        </p:nvSpPr>
        <p:spPr bwMode="gray"/>
        <p:txBody>
          <a:bodyPr/>
          <a:lstStyle/>
          <a:p>
            <a:r>
              <a:rPr lang="en-US" dirty="0"/>
              <a:t>Inline deduplication/compression</a:t>
            </a:r>
          </a:p>
        </p:txBody>
      </p:sp>
      <p:sp>
        <p:nvSpPr>
          <p:cNvPr id="4" name="Textplatzhalter 2">
            <a:extLst>
              <a:ext uri="{FF2B5EF4-FFF2-40B4-BE49-F238E27FC236}">
                <a16:creationId xmlns:a16="http://schemas.microsoft.com/office/drawing/2014/main" id="{CD7BE0C3-E58C-28F0-F185-5E4B02F61A1B}"/>
              </a:ext>
            </a:extLst>
          </p:cNvPr>
          <p:cNvSpPr txBox="1">
            <a:spLocks/>
          </p:cNvSpPr>
          <p:nvPr>
            <p:custDataLst>
              <p:tags r:id="rId2"/>
            </p:custDataLst>
          </p:nvPr>
        </p:nvSpPr>
        <p:spPr bwMode="gray">
          <a:xfrm>
            <a:off x="6120468" y="3147814"/>
            <a:ext cx="2736000" cy="216000"/>
          </a:xfrm>
          <a:prstGeom prst="rect">
            <a:avLst/>
          </a:prstGeom>
          <a:noFill/>
          <a:ln>
            <a:noFill/>
          </a:ln>
        </p:spPr>
        <p:txBody>
          <a:bodyPr lIns="0" tIns="36000" rIns="0" bIns="0" anchor="t" anchorCtr="0"/>
          <a:lstStyle>
            <a:lvl1pPr marL="269875" indent="-269875" algn="l" defTabSz="914400" rtl="0" eaLnBrk="1" latinLnBrk="0" hangingPunct="1">
              <a:lnSpc>
                <a:spcPct val="110000"/>
              </a:lnSpc>
              <a:spcBef>
                <a:spcPts val="300"/>
              </a:spcBef>
              <a:spcAft>
                <a:spcPts val="200"/>
              </a:spcAft>
              <a:buClr>
                <a:schemeClr val="accent2"/>
              </a:buClr>
              <a:buFont typeface="Wingdings" pitchFamily="2" charset="2"/>
              <a:buChar char=""/>
              <a:defRPr sz="2200" b="0" kern="1200">
                <a:solidFill>
                  <a:schemeClr val="tx1"/>
                </a:solidFill>
                <a:latin typeface="Fujitsu Sans"/>
                <a:ea typeface="+mn-ea"/>
                <a:cs typeface="Fujitsu Sans"/>
              </a:defRPr>
            </a:lvl1pPr>
            <a:lvl2pPr marL="539750" indent="-269875" algn="l" defTabSz="914400" rtl="0" eaLnBrk="1" latinLnBrk="0" hangingPunct="1">
              <a:lnSpc>
                <a:spcPct val="110000"/>
              </a:lnSpc>
              <a:spcBef>
                <a:spcPts val="300"/>
              </a:spcBef>
              <a:spcAft>
                <a:spcPts val="200"/>
              </a:spcAft>
              <a:buClr>
                <a:schemeClr val="tx2"/>
              </a:buClr>
              <a:buFont typeface="Wingdings" pitchFamily="2" charset="2"/>
              <a:buChar char=""/>
              <a:defRPr sz="1800" kern="1200">
                <a:solidFill>
                  <a:schemeClr val="tx1"/>
                </a:solidFill>
                <a:latin typeface="Fujitsu Sans"/>
                <a:ea typeface="+mn-ea"/>
                <a:cs typeface="Fujitsu Sans"/>
              </a:defRPr>
            </a:lvl2pPr>
            <a:lvl3pPr marL="714375" indent="-174625" algn="l" defTabSz="914400" rtl="0" eaLnBrk="1" latinLnBrk="0" hangingPunct="1">
              <a:lnSpc>
                <a:spcPct val="110000"/>
              </a:lnSpc>
              <a:spcBef>
                <a:spcPts val="300"/>
              </a:spcBef>
              <a:spcAft>
                <a:spcPts val="200"/>
              </a:spcAft>
              <a:buClr>
                <a:schemeClr val="tx2"/>
              </a:buClr>
              <a:buFont typeface="Arial" pitchFamily="34" charset="0"/>
              <a:buChar char="•"/>
              <a:tabLst/>
              <a:defRPr sz="1600" kern="1200">
                <a:solidFill>
                  <a:schemeClr val="tx1"/>
                </a:solidFill>
                <a:latin typeface="Fujitsu Sans"/>
                <a:ea typeface="+mn-ea"/>
                <a:cs typeface="Fujitsu Sans"/>
              </a:defRPr>
            </a:lvl3pPr>
            <a:lvl4pPr marL="896938" indent="-182563" algn="l" defTabSz="896938" rtl="0" eaLnBrk="1" latinLnBrk="0" hangingPunct="1">
              <a:lnSpc>
                <a:spcPct val="110000"/>
              </a:lnSpc>
              <a:spcBef>
                <a:spcPts val="300"/>
              </a:spcBef>
              <a:spcAft>
                <a:spcPts val="200"/>
              </a:spcAft>
              <a:buClr>
                <a:schemeClr val="tx2"/>
              </a:buClr>
              <a:buFont typeface="Arial" pitchFamily="34" charset="0"/>
              <a:buChar char="•"/>
              <a:defRPr sz="1400" kern="1200">
                <a:solidFill>
                  <a:schemeClr val="tx1"/>
                </a:solidFill>
                <a:latin typeface="Fujitsu Sans"/>
                <a:ea typeface="+mn-ea"/>
                <a:cs typeface="Fujitsu Sans"/>
              </a:defRPr>
            </a:lvl4pPr>
            <a:lvl5pPr marL="1079500" indent="-182563" algn="l" defTabSz="914400" rtl="0" eaLnBrk="1" latinLnBrk="0" hangingPunct="1">
              <a:lnSpc>
                <a:spcPct val="110000"/>
              </a:lnSpc>
              <a:spcBef>
                <a:spcPts val="300"/>
              </a:spcBef>
              <a:spcAft>
                <a:spcPts val="200"/>
              </a:spcAft>
              <a:buClr>
                <a:schemeClr val="tx2"/>
              </a:buClr>
              <a:buFont typeface="Arial" pitchFamily="34" charset="0"/>
              <a:buChar char="•"/>
              <a:defRPr sz="1200" kern="1200">
                <a:solidFill>
                  <a:schemeClr val="tx1"/>
                </a:solidFill>
                <a:latin typeface="Fujitsu Sans"/>
                <a:ea typeface="+mn-ea"/>
                <a:cs typeface="Fujitsu San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A30B1A"/>
              </a:buClr>
              <a:buSzTx/>
              <a:buFont typeface="Wingdings" pitchFamily="2" charset="2"/>
              <a:buNone/>
              <a:tabLst/>
              <a:defRPr/>
            </a:pPr>
            <a:r>
              <a:rPr kumimoji="0" lang="en-US" sz="1200" b="0" i="0" u="none" strike="noStrike" kern="1200" cap="none" spc="0" normalizeH="0" baseline="0" noProof="0" dirty="0">
                <a:ln>
                  <a:noFill/>
                </a:ln>
                <a:effectLst/>
                <a:uLnTx/>
                <a:uFillTx/>
                <a:latin typeface="+mn-lt"/>
                <a:ea typeface="+mn-ea"/>
              </a:rPr>
              <a:t>Data writes from server to system memory</a:t>
            </a:r>
          </a:p>
        </p:txBody>
      </p:sp>
      <p:sp>
        <p:nvSpPr>
          <p:cNvPr id="5" name="Ellipse 76">
            <a:extLst>
              <a:ext uri="{FF2B5EF4-FFF2-40B4-BE49-F238E27FC236}">
                <a16:creationId xmlns:a16="http://schemas.microsoft.com/office/drawing/2014/main" id="{460A7F96-E6CA-5D2E-1338-19E91364A7D6}"/>
              </a:ext>
            </a:extLst>
          </p:cNvPr>
          <p:cNvSpPr/>
          <p:nvPr>
            <p:custDataLst>
              <p:tags r:id="rId3"/>
            </p:custDataLst>
          </p:nvPr>
        </p:nvSpPr>
        <p:spPr bwMode="gray">
          <a:xfrm>
            <a:off x="5832164" y="3147814"/>
            <a:ext cx="216000" cy="216000"/>
          </a:xfrm>
          <a:prstGeom prst="ellipse">
            <a:avLst/>
          </a:prstGeom>
          <a:solidFill>
            <a:srgbClr val="FF8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90000"/>
              </a:lnSpc>
              <a:buClrTx/>
              <a:buSzTx/>
              <a:buFontTx/>
              <a:buNone/>
              <a:tabLst/>
              <a:defRPr/>
            </a:pPr>
            <a:r>
              <a:rPr kumimoji="0" lang="en-US" sz="1200" b="0" i="0" u="none" strike="noStrike" kern="1200" cap="none" spc="0" normalizeH="0" baseline="0" noProof="0" dirty="0">
                <a:ln>
                  <a:noFill/>
                </a:ln>
                <a:solidFill>
                  <a:schemeClr val="tx1"/>
                </a:solidFill>
                <a:effectLst/>
                <a:uLnTx/>
                <a:uFillTx/>
                <a:ea typeface="+mn-ea"/>
                <a:cs typeface="+mn-cs"/>
              </a:rPr>
              <a:t>1</a:t>
            </a:r>
          </a:p>
        </p:txBody>
      </p:sp>
      <p:sp>
        <p:nvSpPr>
          <p:cNvPr id="6" name="Textplatzhalter 2">
            <a:extLst>
              <a:ext uri="{FF2B5EF4-FFF2-40B4-BE49-F238E27FC236}">
                <a16:creationId xmlns:a16="http://schemas.microsoft.com/office/drawing/2014/main" id="{008E460E-EB92-A9CA-59A2-950D5832E03C}"/>
              </a:ext>
            </a:extLst>
          </p:cNvPr>
          <p:cNvSpPr txBox="1">
            <a:spLocks/>
          </p:cNvSpPr>
          <p:nvPr>
            <p:custDataLst>
              <p:tags r:id="rId4"/>
            </p:custDataLst>
          </p:nvPr>
        </p:nvSpPr>
        <p:spPr bwMode="gray">
          <a:xfrm>
            <a:off x="6120468" y="3615866"/>
            <a:ext cx="2736000" cy="216000"/>
          </a:xfrm>
          <a:prstGeom prst="rect">
            <a:avLst/>
          </a:prstGeom>
          <a:noFill/>
          <a:ln>
            <a:noFill/>
          </a:ln>
        </p:spPr>
        <p:txBody>
          <a:bodyPr lIns="0" tIns="36000" rIns="0" bIns="0" anchor="t" anchorCtr="0"/>
          <a:lstStyle>
            <a:lvl1pPr marL="269875" indent="-269875" algn="l" defTabSz="914400" rtl="0" eaLnBrk="1" latinLnBrk="0" hangingPunct="1">
              <a:lnSpc>
                <a:spcPct val="110000"/>
              </a:lnSpc>
              <a:spcBef>
                <a:spcPts val="300"/>
              </a:spcBef>
              <a:spcAft>
                <a:spcPts val="200"/>
              </a:spcAft>
              <a:buClr>
                <a:schemeClr val="accent2"/>
              </a:buClr>
              <a:buFont typeface="Wingdings" pitchFamily="2" charset="2"/>
              <a:buChar char=""/>
              <a:defRPr sz="2200" b="0" kern="1200">
                <a:solidFill>
                  <a:schemeClr val="tx1"/>
                </a:solidFill>
                <a:latin typeface="Fujitsu Sans"/>
                <a:ea typeface="+mn-ea"/>
                <a:cs typeface="Fujitsu Sans"/>
              </a:defRPr>
            </a:lvl1pPr>
            <a:lvl2pPr marL="539750" indent="-269875" algn="l" defTabSz="914400" rtl="0" eaLnBrk="1" latinLnBrk="0" hangingPunct="1">
              <a:lnSpc>
                <a:spcPct val="110000"/>
              </a:lnSpc>
              <a:spcBef>
                <a:spcPts val="300"/>
              </a:spcBef>
              <a:spcAft>
                <a:spcPts val="200"/>
              </a:spcAft>
              <a:buClr>
                <a:schemeClr val="tx2"/>
              </a:buClr>
              <a:buFont typeface="Wingdings" pitchFamily="2" charset="2"/>
              <a:buChar char=""/>
              <a:defRPr sz="1800" kern="1200">
                <a:solidFill>
                  <a:schemeClr val="tx1"/>
                </a:solidFill>
                <a:latin typeface="Fujitsu Sans"/>
                <a:ea typeface="+mn-ea"/>
                <a:cs typeface="Fujitsu Sans"/>
              </a:defRPr>
            </a:lvl2pPr>
            <a:lvl3pPr marL="714375" indent="-174625" algn="l" defTabSz="914400" rtl="0" eaLnBrk="1" latinLnBrk="0" hangingPunct="1">
              <a:lnSpc>
                <a:spcPct val="110000"/>
              </a:lnSpc>
              <a:spcBef>
                <a:spcPts val="300"/>
              </a:spcBef>
              <a:spcAft>
                <a:spcPts val="200"/>
              </a:spcAft>
              <a:buClr>
                <a:schemeClr val="tx2"/>
              </a:buClr>
              <a:buFont typeface="Arial" pitchFamily="34" charset="0"/>
              <a:buChar char="•"/>
              <a:tabLst/>
              <a:defRPr sz="1600" kern="1200">
                <a:solidFill>
                  <a:schemeClr val="tx1"/>
                </a:solidFill>
                <a:latin typeface="Fujitsu Sans"/>
                <a:ea typeface="+mn-ea"/>
                <a:cs typeface="Fujitsu Sans"/>
              </a:defRPr>
            </a:lvl3pPr>
            <a:lvl4pPr marL="896938" indent="-182563" algn="l" defTabSz="896938" rtl="0" eaLnBrk="1" latinLnBrk="0" hangingPunct="1">
              <a:lnSpc>
                <a:spcPct val="110000"/>
              </a:lnSpc>
              <a:spcBef>
                <a:spcPts val="300"/>
              </a:spcBef>
              <a:spcAft>
                <a:spcPts val="200"/>
              </a:spcAft>
              <a:buClr>
                <a:schemeClr val="tx2"/>
              </a:buClr>
              <a:buFont typeface="Arial" pitchFamily="34" charset="0"/>
              <a:buChar char="•"/>
              <a:defRPr sz="1400" kern="1200">
                <a:solidFill>
                  <a:schemeClr val="tx1"/>
                </a:solidFill>
                <a:latin typeface="Fujitsu Sans"/>
                <a:ea typeface="+mn-ea"/>
                <a:cs typeface="Fujitsu Sans"/>
              </a:defRPr>
            </a:lvl4pPr>
            <a:lvl5pPr marL="1079500" indent="-182563" algn="l" defTabSz="914400" rtl="0" eaLnBrk="1" latinLnBrk="0" hangingPunct="1">
              <a:lnSpc>
                <a:spcPct val="110000"/>
              </a:lnSpc>
              <a:spcBef>
                <a:spcPts val="300"/>
              </a:spcBef>
              <a:spcAft>
                <a:spcPts val="200"/>
              </a:spcAft>
              <a:buClr>
                <a:schemeClr val="tx2"/>
              </a:buClr>
              <a:buFont typeface="Arial" pitchFamily="34" charset="0"/>
              <a:buChar char="•"/>
              <a:defRPr sz="1200" kern="1200">
                <a:solidFill>
                  <a:schemeClr val="tx1"/>
                </a:solidFill>
                <a:latin typeface="Fujitsu Sans"/>
                <a:ea typeface="+mn-ea"/>
                <a:cs typeface="Fujitsu San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A30B1A"/>
              </a:buClr>
              <a:buSzTx/>
              <a:buFont typeface="Wingdings" pitchFamily="2" charset="2"/>
              <a:buNone/>
              <a:tabLst/>
              <a:defRPr/>
            </a:pPr>
            <a:r>
              <a:rPr kumimoji="0" lang="en-US" sz="1200" b="0" i="0" u="none" strike="noStrike" kern="1200" cap="none" spc="0" normalizeH="0" baseline="0" noProof="0" dirty="0">
                <a:ln>
                  <a:noFill/>
                </a:ln>
                <a:effectLst/>
                <a:uLnTx/>
                <a:uFillTx/>
                <a:latin typeface="+mn-lt"/>
                <a:ea typeface="+mn-ea"/>
              </a:rPr>
              <a:t>Performing inline (system memory) data reduction </a:t>
            </a:r>
          </a:p>
        </p:txBody>
      </p:sp>
      <p:sp>
        <p:nvSpPr>
          <p:cNvPr id="7" name="Ellipse 76">
            <a:extLst>
              <a:ext uri="{FF2B5EF4-FFF2-40B4-BE49-F238E27FC236}">
                <a16:creationId xmlns:a16="http://schemas.microsoft.com/office/drawing/2014/main" id="{130E6CC1-6700-8DC0-7189-E095B4311099}"/>
              </a:ext>
            </a:extLst>
          </p:cNvPr>
          <p:cNvSpPr/>
          <p:nvPr>
            <p:custDataLst>
              <p:tags r:id="rId5"/>
            </p:custDataLst>
          </p:nvPr>
        </p:nvSpPr>
        <p:spPr bwMode="gray">
          <a:xfrm>
            <a:off x="5832164" y="3615866"/>
            <a:ext cx="216000" cy="216000"/>
          </a:xfrm>
          <a:prstGeom prst="ellipse">
            <a:avLst/>
          </a:prstGeom>
          <a:solidFill>
            <a:srgbClr val="FF8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90000"/>
              </a:lnSpc>
              <a:buClrTx/>
              <a:buSzTx/>
              <a:buFontTx/>
              <a:buNone/>
              <a:tabLst/>
              <a:defRPr/>
            </a:pPr>
            <a:r>
              <a:rPr kumimoji="0" lang="en-US" sz="1200" b="0" i="0" u="none" strike="noStrike" kern="1200" cap="none" spc="0" normalizeH="0" baseline="0" noProof="0" dirty="0">
                <a:ln>
                  <a:noFill/>
                </a:ln>
                <a:solidFill>
                  <a:schemeClr val="tx1"/>
                </a:solidFill>
                <a:effectLst/>
                <a:uLnTx/>
                <a:uFillTx/>
                <a:ea typeface="+mn-ea"/>
                <a:cs typeface="+mn-cs"/>
              </a:rPr>
              <a:t>2</a:t>
            </a:r>
          </a:p>
        </p:txBody>
      </p:sp>
      <p:sp>
        <p:nvSpPr>
          <p:cNvPr id="8" name="Textplatzhalter 2">
            <a:extLst>
              <a:ext uri="{FF2B5EF4-FFF2-40B4-BE49-F238E27FC236}">
                <a16:creationId xmlns:a16="http://schemas.microsoft.com/office/drawing/2014/main" id="{ACEFB1CC-B22D-0E02-0FFB-A22C3F70C345}"/>
              </a:ext>
            </a:extLst>
          </p:cNvPr>
          <p:cNvSpPr txBox="1">
            <a:spLocks/>
          </p:cNvSpPr>
          <p:nvPr>
            <p:custDataLst>
              <p:tags r:id="rId6"/>
            </p:custDataLst>
          </p:nvPr>
        </p:nvSpPr>
        <p:spPr bwMode="gray">
          <a:xfrm>
            <a:off x="6120468" y="4083918"/>
            <a:ext cx="2736000" cy="216000"/>
          </a:xfrm>
          <a:prstGeom prst="rect">
            <a:avLst/>
          </a:prstGeom>
          <a:noFill/>
          <a:ln>
            <a:noFill/>
          </a:ln>
        </p:spPr>
        <p:txBody>
          <a:bodyPr lIns="0" tIns="36000" rIns="0" bIns="0" anchor="t" anchorCtr="0"/>
          <a:lstStyle>
            <a:lvl1pPr marL="269875" indent="-269875" algn="l" defTabSz="914400" rtl="0" eaLnBrk="1" latinLnBrk="0" hangingPunct="1">
              <a:lnSpc>
                <a:spcPct val="110000"/>
              </a:lnSpc>
              <a:spcBef>
                <a:spcPts val="300"/>
              </a:spcBef>
              <a:spcAft>
                <a:spcPts val="200"/>
              </a:spcAft>
              <a:buClr>
                <a:schemeClr val="accent2"/>
              </a:buClr>
              <a:buFont typeface="Wingdings" pitchFamily="2" charset="2"/>
              <a:buChar char=""/>
              <a:defRPr sz="2200" b="0" kern="1200">
                <a:solidFill>
                  <a:schemeClr val="tx1"/>
                </a:solidFill>
                <a:latin typeface="Fujitsu Sans"/>
                <a:ea typeface="+mn-ea"/>
                <a:cs typeface="Fujitsu Sans"/>
              </a:defRPr>
            </a:lvl1pPr>
            <a:lvl2pPr marL="539750" indent="-269875" algn="l" defTabSz="914400" rtl="0" eaLnBrk="1" latinLnBrk="0" hangingPunct="1">
              <a:lnSpc>
                <a:spcPct val="110000"/>
              </a:lnSpc>
              <a:spcBef>
                <a:spcPts val="300"/>
              </a:spcBef>
              <a:spcAft>
                <a:spcPts val="200"/>
              </a:spcAft>
              <a:buClr>
                <a:schemeClr val="tx2"/>
              </a:buClr>
              <a:buFont typeface="Wingdings" pitchFamily="2" charset="2"/>
              <a:buChar char=""/>
              <a:defRPr sz="1800" kern="1200">
                <a:solidFill>
                  <a:schemeClr val="tx1"/>
                </a:solidFill>
                <a:latin typeface="Fujitsu Sans"/>
                <a:ea typeface="+mn-ea"/>
                <a:cs typeface="Fujitsu Sans"/>
              </a:defRPr>
            </a:lvl2pPr>
            <a:lvl3pPr marL="714375" indent="-174625" algn="l" defTabSz="914400" rtl="0" eaLnBrk="1" latinLnBrk="0" hangingPunct="1">
              <a:lnSpc>
                <a:spcPct val="110000"/>
              </a:lnSpc>
              <a:spcBef>
                <a:spcPts val="300"/>
              </a:spcBef>
              <a:spcAft>
                <a:spcPts val="200"/>
              </a:spcAft>
              <a:buClr>
                <a:schemeClr val="tx2"/>
              </a:buClr>
              <a:buFont typeface="Arial" pitchFamily="34" charset="0"/>
              <a:buChar char="•"/>
              <a:tabLst/>
              <a:defRPr sz="1600" kern="1200">
                <a:solidFill>
                  <a:schemeClr val="tx1"/>
                </a:solidFill>
                <a:latin typeface="Fujitsu Sans"/>
                <a:ea typeface="+mn-ea"/>
                <a:cs typeface="Fujitsu Sans"/>
              </a:defRPr>
            </a:lvl3pPr>
            <a:lvl4pPr marL="896938" indent="-182563" algn="l" defTabSz="896938" rtl="0" eaLnBrk="1" latinLnBrk="0" hangingPunct="1">
              <a:lnSpc>
                <a:spcPct val="110000"/>
              </a:lnSpc>
              <a:spcBef>
                <a:spcPts val="300"/>
              </a:spcBef>
              <a:spcAft>
                <a:spcPts val="200"/>
              </a:spcAft>
              <a:buClr>
                <a:schemeClr val="tx2"/>
              </a:buClr>
              <a:buFont typeface="Arial" pitchFamily="34" charset="0"/>
              <a:buChar char="•"/>
              <a:defRPr sz="1400" kern="1200">
                <a:solidFill>
                  <a:schemeClr val="tx1"/>
                </a:solidFill>
                <a:latin typeface="Fujitsu Sans"/>
                <a:ea typeface="+mn-ea"/>
                <a:cs typeface="Fujitsu Sans"/>
              </a:defRPr>
            </a:lvl4pPr>
            <a:lvl5pPr marL="1079500" indent="-182563" algn="l" defTabSz="914400" rtl="0" eaLnBrk="1" latinLnBrk="0" hangingPunct="1">
              <a:lnSpc>
                <a:spcPct val="110000"/>
              </a:lnSpc>
              <a:spcBef>
                <a:spcPts val="300"/>
              </a:spcBef>
              <a:spcAft>
                <a:spcPts val="200"/>
              </a:spcAft>
              <a:buClr>
                <a:schemeClr val="tx2"/>
              </a:buClr>
              <a:buFont typeface="Arial" pitchFamily="34" charset="0"/>
              <a:buChar char="•"/>
              <a:defRPr sz="1200" kern="1200">
                <a:solidFill>
                  <a:schemeClr val="tx1"/>
                </a:solidFill>
                <a:latin typeface="Fujitsu Sans"/>
                <a:ea typeface="+mn-ea"/>
                <a:cs typeface="Fujitsu San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A30B1A"/>
              </a:buClr>
              <a:buSzTx/>
              <a:buFont typeface="Wingdings" pitchFamily="2" charset="2"/>
              <a:buNone/>
              <a:tabLst/>
              <a:defRPr/>
            </a:pPr>
            <a:r>
              <a:rPr kumimoji="0" lang="en-US" sz="1200" b="0" i="0" u="none" strike="noStrike" kern="1200" cap="none" spc="0" normalizeH="0" baseline="0" noProof="0" dirty="0">
                <a:ln>
                  <a:noFill/>
                </a:ln>
                <a:effectLst/>
                <a:uLnTx/>
                <a:uFillTx/>
                <a:latin typeface="+mn-lt"/>
                <a:ea typeface="+mn-ea"/>
              </a:rPr>
              <a:t>Deduplicated data is compressed</a:t>
            </a:r>
          </a:p>
        </p:txBody>
      </p:sp>
      <p:sp>
        <p:nvSpPr>
          <p:cNvPr id="9" name="Ellipse 76">
            <a:extLst>
              <a:ext uri="{FF2B5EF4-FFF2-40B4-BE49-F238E27FC236}">
                <a16:creationId xmlns:a16="http://schemas.microsoft.com/office/drawing/2014/main" id="{EC11E861-A4D4-BAA4-19B5-4DC4F9D20435}"/>
              </a:ext>
            </a:extLst>
          </p:cNvPr>
          <p:cNvSpPr/>
          <p:nvPr>
            <p:custDataLst>
              <p:tags r:id="rId7"/>
            </p:custDataLst>
          </p:nvPr>
        </p:nvSpPr>
        <p:spPr bwMode="gray">
          <a:xfrm>
            <a:off x="5832164" y="4083918"/>
            <a:ext cx="216000" cy="216000"/>
          </a:xfrm>
          <a:prstGeom prst="ellipse">
            <a:avLst/>
          </a:prstGeom>
          <a:solidFill>
            <a:srgbClr val="FF8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90000"/>
              </a:lnSpc>
              <a:buClrTx/>
              <a:buSzTx/>
              <a:buFontTx/>
              <a:buNone/>
              <a:tabLst/>
              <a:defRPr/>
            </a:pPr>
            <a:r>
              <a:rPr kumimoji="0" lang="en-US" sz="1200" b="0" i="0" u="none" strike="noStrike" kern="1200" cap="none" spc="0" normalizeH="0" baseline="0" noProof="0" dirty="0">
                <a:ln>
                  <a:noFill/>
                </a:ln>
                <a:solidFill>
                  <a:schemeClr val="tx1"/>
                </a:solidFill>
                <a:effectLst/>
                <a:uLnTx/>
                <a:uFillTx/>
                <a:ea typeface="+mn-ea"/>
                <a:cs typeface="+mn-cs"/>
              </a:rPr>
              <a:t>3</a:t>
            </a:r>
          </a:p>
        </p:txBody>
      </p:sp>
      <p:cxnSp>
        <p:nvCxnSpPr>
          <p:cNvPr id="12" name="Gerader Verbinder 181">
            <a:extLst>
              <a:ext uri="{FF2B5EF4-FFF2-40B4-BE49-F238E27FC236}">
                <a16:creationId xmlns:a16="http://schemas.microsoft.com/office/drawing/2014/main" id="{58FD85B1-6BBC-CD7B-DE39-8E2694B9A3E4}"/>
              </a:ext>
            </a:extLst>
          </p:cNvPr>
          <p:cNvCxnSpPr>
            <a:cxnSpLocks/>
          </p:cNvCxnSpPr>
          <p:nvPr>
            <p:custDataLst>
              <p:tags r:id="rId8"/>
            </p:custDataLst>
          </p:nvPr>
        </p:nvCxnSpPr>
        <p:spPr bwMode="gray">
          <a:xfrm>
            <a:off x="5899552" y="1491774"/>
            <a:ext cx="0" cy="900000"/>
          </a:xfrm>
          <a:prstGeom prst="line">
            <a:avLst/>
          </a:prstGeom>
          <a:solidFill>
            <a:srgbClr val="FFFFFF"/>
          </a:solidFill>
          <a:ln w="6350" cap="flat" cmpd="sng" algn="ctr">
            <a:solidFill>
              <a:srgbClr val="6D6E70"/>
            </a:solidFill>
            <a:prstDash val="solid"/>
            <a:miter lim="800000"/>
            <a:headEnd type="none" w="lg" len="lg"/>
            <a:tailEnd type="none" w="med" len="med"/>
          </a:ln>
          <a:effectLst/>
        </p:spPr>
      </p:cxnSp>
      <p:grpSp>
        <p:nvGrpSpPr>
          <p:cNvPr id="13" name="Gruppieren 12">
            <a:extLst>
              <a:ext uri="{FF2B5EF4-FFF2-40B4-BE49-F238E27FC236}">
                <a16:creationId xmlns:a16="http://schemas.microsoft.com/office/drawing/2014/main" id="{008AB21B-3C97-F2A1-D039-FC19F2914363}"/>
              </a:ext>
            </a:extLst>
          </p:cNvPr>
          <p:cNvGrpSpPr/>
          <p:nvPr/>
        </p:nvGrpSpPr>
        <p:grpSpPr bwMode="gray">
          <a:xfrm>
            <a:off x="5827544" y="1635670"/>
            <a:ext cx="3024352" cy="216000"/>
            <a:chOff x="539496" y="1779558"/>
            <a:chExt cx="3024352" cy="216000"/>
          </a:xfrm>
        </p:grpSpPr>
        <p:grpSp>
          <p:nvGrpSpPr>
            <p:cNvPr id="14" name="Gruppieren 13">
              <a:extLst>
                <a:ext uri="{FF2B5EF4-FFF2-40B4-BE49-F238E27FC236}">
                  <a16:creationId xmlns:a16="http://schemas.microsoft.com/office/drawing/2014/main" id="{489ECFD7-9B03-C53B-ADDF-07FF86D9C6A2}"/>
                </a:ext>
              </a:extLst>
            </p:cNvPr>
            <p:cNvGrpSpPr/>
            <p:nvPr/>
          </p:nvGrpSpPr>
          <p:grpSpPr bwMode="gray">
            <a:xfrm>
              <a:off x="539496" y="1779558"/>
              <a:ext cx="144016" cy="216000"/>
              <a:chOff x="215516" y="3508310"/>
              <a:chExt cx="144016" cy="216000"/>
            </a:xfrm>
          </p:grpSpPr>
          <p:sp>
            <p:nvSpPr>
              <p:cNvPr id="16" name="Rechteck 15">
                <a:extLst>
                  <a:ext uri="{FF2B5EF4-FFF2-40B4-BE49-F238E27FC236}">
                    <a16:creationId xmlns:a16="http://schemas.microsoft.com/office/drawing/2014/main" id="{1DFA2E51-41AF-E578-2C7D-21C8D7F18891}"/>
                  </a:ext>
                </a:extLst>
              </p:cNvPr>
              <p:cNvSpPr/>
              <p:nvPr/>
            </p:nvSpPr>
            <p:spPr bwMode="gray">
              <a:xfrm rot="16200000">
                <a:off x="179524" y="3544302"/>
                <a:ext cx="216000" cy="144016"/>
              </a:xfrm>
              <a:prstGeom prst="rect">
                <a:avLst/>
              </a:prstGeom>
              <a:solidFill>
                <a:schemeClr val="bg1"/>
              </a:solidFill>
              <a:ln w="9525" cap="flat">
                <a:noFill/>
                <a:prstDash val="solid"/>
                <a:miter/>
              </a:ln>
            </p:spPr>
            <p:txBody>
              <a:bodyPr lIns="72000" tIns="72000" rIns="72000" bIns="72000" rtlCol="0" anchor="ctr">
                <a:noAutofit/>
              </a:bodyPr>
              <a:lstStyle/>
              <a:p>
                <a:pPr marL="0" marR="0" lvl="0" indent="0" algn="l" defTabSz="914400" rtl="0" eaLnBrk="1" fontAlgn="auto" latinLnBrk="0" hangingPunct="1">
                  <a:lnSpc>
                    <a:spcPct val="90000"/>
                  </a:lnSpc>
                  <a:buClrTx/>
                  <a:buSzTx/>
                  <a:buFontTx/>
                  <a:buNone/>
                  <a:tabLst/>
                  <a:defRPr/>
                </a:pPr>
                <a:endParaRPr kumimoji="0" lang="en-US" sz="1200" b="0" i="0" u="none" strike="noStrike" kern="0" cap="none" spc="0" normalizeH="0" baseline="0" noProof="0" dirty="0">
                  <a:ln>
                    <a:noFill/>
                  </a:ln>
                  <a:effectLst/>
                  <a:uLnTx/>
                  <a:uFillTx/>
                  <a:ea typeface="+mn-ea"/>
                  <a:cs typeface="+mn-cs"/>
                </a:endParaRPr>
              </a:p>
            </p:txBody>
          </p:sp>
          <p:sp>
            <p:nvSpPr>
              <p:cNvPr id="17" name="Raute 37">
                <a:extLst>
                  <a:ext uri="{FF2B5EF4-FFF2-40B4-BE49-F238E27FC236}">
                    <a16:creationId xmlns:a16="http://schemas.microsoft.com/office/drawing/2014/main" id="{E91BFC8A-D2EB-2175-A454-5A348ECE983B}"/>
                  </a:ext>
                </a:extLst>
              </p:cNvPr>
              <p:cNvSpPr>
                <a:spLocks noChangeAspect="1"/>
              </p:cNvSpPr>
              <p:nvPr>
                <p:custDataLst>
                  <p:tags r:id="rId54"/>
                </p:custDataLst>
              </p:nvPr>
            </p:nvSpPr>
            <p:spPr bwMode="gray">
              <a:xfrm>
                <a:off x="251524" y="3544338"/>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chemeClr val="accent2"/>
                </a:solidFill>
                <a:prstDash val="solid"/>
                <a:miter lim="800000"/>
              </a:ln>
              <a:effectLst/>
            </p:spPr>
            <p:txBody>
              <a:bodyPr rtlCol="0" anchor="ctr">
                <a:noAutofit/>
              </a:bodyPr>
              <a:lstStyle/>
              <a:p>
                <a:pPr marL="0" marR="0" lvl="0" indent="0" algn="ctr" defTabSz="914400" rtl="0" eaLnBrk="1" fontAlgn="auto" latinLnBrk="0" hangingPunct="1">
                  <a:lnSpc>
                    <a:spcPct val="90000"/>
                  </a:lnSpc>
                  <a:buClrTx/>
                  <a:buSzTx/>
                  <a:buFontTx/>
                  <a:buNone/>
                  <a:tabLst/>
                  <a:defRPr/>
                </a:pPr>
                <a:endParaRPr kumimoji="0" lang="en-US" sz="1200" b="0" i="0" u="none" strike="noStrike" kern="0" cap="none" spc="0" normalizeH="0" baseline="0" noProof="0" dirty="0">
                  <a:ln>
                    <a:noFill/>
                  </a:ln>
                  <a:effectLst/>
                  <a:uLnTx/>
                  <a:uFillTx/>
                  <a:ea typeface="+mn-ea"/>
                  <a:cs typeface="+mn-cs"/>
                </a:endParaRPr>
              </a:p>
            </p:txBody>
          </p:sp>
        </p:grpSp>
        <p:sp>
          <p:nvSpPr>
            <p:cNvPr id="15" name="Rechteck 14">
              <a:extLst>
                <a:ext uri="{FF2B5EF4-FFF2-40B4-BE49-F238E27FC236}">
                  <a16:creationId xmlns:a16="http://schemas.microsoft.com/office/drawing/2014/main" id="{18493770-A25B-8512-5358-D6B42D278745}"/>
                </a:ext>
              </a:extLst>
            </p:cNvPr>
            <p:cNvSpPr/>
            <p:nvPr>
              <p:custDataLst>
                <p:tags r:id="rId53"/>
              </p:custDataLst>
            </p:nvPr>
          </p:nvSpPr>
          <p:spPr bwMode="gray">
            <a:xfrm>
              <a:off x="755848" y="1815586"/>
              <a:ext cx="2808000" cy="144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marL="0" marR="0" lvl="0" indent="0" algn="l" defTabSz="457200" rtl="0" eaLnBrk="1" fontAlgn="auto" latinLnBrk="0" hangingPunct="1">
                <a:lnSpc>
                  <a:spcPct val="90000"/>
                </a:lnSpc>
                <a:buClr>
                  <a:srgbClr val="FF6F00"/>
                </a:buClr>
                <a:buSzTx/>
                <a:buFontTx/>
                <a:buNone/>
                <a:tabLst/>
                <a:defRPr/>
              </a:pPr>
              <a:r>
                <a:rPr kumimoji="0" lang="en-US" sz="1200" b="0" i="0" u="none" strike="noStrike" kern="1200" cap="none" spc="0" normalizeH="0" baseline="0" noProof="0" dirty="0">
                  <a:ln>
                    <a:noFill/>
                  </a:ln>
                  <a:solidFill>
                    <a:schemeClr val="tx1"/>
                  </a:solidFill>
                  <a:effectLst/>
                  <a:uLnTx/>
                  <a:uFillTx/>
                  <a:ea typeface="+mn-ea"/>
                  <a:cs typeface="+mn-cs"/>
                </a:rPr>
                <a:t>Improve storage efficiency of SSD</a:t>
              </a:r>
            </a:p>
          </p:txBody>
        </p:sp>
      </p:grpSp>
      <p:grpSp>
        <p:nvGrpSpPr>
          <p:cNvPr id="18" name="Gruppieren 17">
            <a:extLst>
              <a:ext uri="{FF2B5EF4-FFF2-40B4-BE49-F238E27FC236}">
                <a16:creationId xmlns:a16="http://schemas.microsoft.com/office/drawing/2014/main" id="{C46238A5-4AA8-185D-76DE-1533DA000C9D}"/>
              </a:ext>
            </a:extLst>
          </p:cNvPr>
          <p:cNvGrpSpPr/>
          <p:nvPr/>
        </p:nvGrpSpPr>
        <p:grpSpPr bwMode="gray">
          <a:xfrm>
            <a:off x="5827544" y="2031714"/>
            <a:ext cx="3024352" cy="216000"/>
            <a:chOff x="539496" y="2103611"/>
            <a:chExt cx="3024352" cy="216000"/>
          </a:xfrm>
        </p:grpSpPr>
        <p:grpSp>
          <p:nvGrpSpPr>
            <p:cNvPr id="19" name="Gruppieren 18">
              <a:extLst>
                <a:ext uri="{FF2B5EF4-FFF2-40B4-BE49-F238E27FC236}">
                  <a16:creationId xmlns:a16="http://schemas.microsoft.com/office/drawing/2014/main" id="{323AB706-BD46-48C6-5B12-2F84CAE083BD}"/>
                </a:ext>
              </a:extLst>
            </p:cNvPr>
            <p:cNvGrpSpPr/>
            <p:nvPr/>
          </p:nvGrpSpPr>
          <p:grpSpPr bwMode="gray">
            <a:xfrm>
              <a:off x="539496" y="2103611"/>
              <a:ext cx="144016" cy="216000"/>
              <a:chOff x="215516" y="3508343"/>
              <a:chExt cx="144016" cy="216000"/>
            </a:xfrm>
          </p:grpSpPr>
          <p:sp>
            <p:nvSpPr>
              <p:cNvPr id="21" name="Rechteck 20">
                <a:extLst>
                  <a:ext uri="{FF2B5EF4-FFF2-40B4-BE49-F238E27FC236}">
                    <a16:creationId xmlns:a16="http://schemas.microsoft.com/office/drawing/2014/main" id="{654894CF-A728-9484-30B6-53E8DF1987B8}"/>
                  </a:ext>
                </a:extLst>
              </p:cNvPr>
              <p:cNvSpPr/>
              <p:nvPr/>
            </p:nvSpPr>
            <p:spPr bwMode="gray">
              <a:xfrm rot="16200000">
                <a:off x="179524" y="3544335"/>
                <a:ext cx="216000" cy="144016"/>
              </a:xfrm>
              <a:prstGeom prst="rect">
                <a:avLst/>
              </a:prstGeom>
              <a:solidFill>
                <a:schemeClr val="bg1"/>
              </a:solidFill>
              <a:ln w="9525" cap="flat">
                <a:noFill/>
                <a:prstDash val="solid"/>
                <a:miter/>
              </a:ln>
            </p:spPr>
            <p:txBody>
              <a:bodyPr lIns="72000" tIns="72000" rIns="72000" bIns="72000" rtlCol="0" anchor="ctr">
                <a:noAutofit/>
              </a:bodyPr>
              <a:lstStyle/>
              <a:p>
                <a:pPr marL="0" marR="0" lvl="0" indent="0" algn="l" defTabSz="914400" rtl="0" eaLnBrk="1" fontAlgn="auto" latinLnBrk="0" hangingPunct="1">
                  <a:lnSpc>
                    <a:spcPct val="90000"/>
                  </a:lnSpc>
                  <a:buClrTx/>
                  <a:buSzTx/>
                  <a:buFontTx/>
                  <a:buNone/>
                  <a:tabLst/>
                  <a:defRPr/>
                </a:pPr>
                <a:endParaRPr kumimoji="0" lang="en-US" sz="1200" b="0" i="0" u="none" strike="noStrike" kern="0" cap="none" spc="0" normalizeH="0" baseline="0" noProof="0" dirty="0">
                  <a:ln>
                    <a:noFill/>
                  </a:ln>
                  <a:effectLst/>
                  <a:uLnTx/>
                  <a:uFillTx/>
                  <a:ea typeface="+mn-ea"/>
                  <a:cs typeface="+mn-cs"/>
                </a:endParaRPr>
              </a:p>
            </p:txBody>
          </p:sp>
          <p:sp>
            <p:nvSpPr>
              <p:cNvPr id="22" name="Raute 37">
                <a:extLst>
                  <a:ext uri="{FF2B5EF4-FFF2-40B4-BE49-F238E27FC236}">
                    <a16:creationId xmlns:a16="http://schemas.microsoft.com/office/drawing/2014/main" id="{6A7310E6-A05F-3660-669E-137DC698137E}"/>
                  </a:ext>
                </a:extLst>
              </p:cNvPr>
              <p:cNvSpPr>
                <a:spLocks noChangeAspect="1"/>
              </p:cNvSpPr>
              <p:nvPr>
                <p:custDataLst>
                  <p:tags r:id="rId52"/>
                </p:custDataLst>
              </p:nvPr>
            </p:nvSpPr>
            <p:spPr bwMode="gray">
              <a:xfrm>
                <a:off x="251524" y="3544338"/>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chemeClr val="accent2"/>
                </a:solidFill>
                <a:prstDash val="solid"/>
                <a:miter lim="800000"/>
              </a:ln>
              <a:effectLst/>
            </p:spPr>
            <p:txBody>
              <a:bodyPr rtlCol="0" anchor="ctr">
                <a:noAutofit/>
              </a:bodyPr>
              <a:lstStyle/>
              <a:p>
                <a:pPr marL="0" marR="0" lvl="0" indent="0" algn="ctr" defTabSz="914400" rtl="0" eaLnBrk="1" fontAlgn="auto" latinLnBrk="0" hangingPunct="1">
                  <a:lnSpc>
                    <a:spcPct val="90000"/>
                  </a:lnSpc>
                  <a:buClrTx/>
                  <a:buSzTx/>
                  <a:buFontTx/>
                  <a:buNone/>
                  <a:tabLst/>
                  <a:defRPr/>
                </a:pPr>
                <a:endParaRPr kumimoji="0" lang="en-US" sz="1200" b="0" i="0" u="none" strike="noStrike" kern="0" cap="none" spc="0" normalizeH="0" baseline="0" noProof="0" dirty="0">
                  <a:ln>
                    <a:noFill/>
                  </a:ln>
                  <a:effectLst/>
                  <a:uLnTx/>
                  <a:uFillTx/>
                  <a:ea typeface="+mn-ea"/>
                  <a:cs typeface="+mn-cs"/>
                </a:endParaRPr>
              </a:p>
            </p:txBody>
          </p:sp>
        </p:grpSp>
        <p:sp>
          <p:nvSpPr>
            <p:cNvPr id="20" name="Rechteck 19">
              <a:extLst>
                <a:ext uri="{FF2B5EF4-FFF2-40B4-BE49-F238E27FC236}">
                  <a16:creationId xmlns:a16="http://schemas.microsoft.com/office/drawing/2014/main" id="{E83EC81D-9BD0-C28F-5FCB-FCC6A11D367B}"/>
                </a:ext>
              </a:extLst>
            </p:cNvPr>
            <p:cNvSpPr/>
            <p:nvPr>
              <p:custDataLst>
                <p:tags r:id="rId51"/>
              </p:custDataLst>
            </p:nvPr>
          </p:nvSpPr>
          <p:spPr bwMode="gray">
            <a:xfrm>
              <a:off x="755848" y="2139606"/>
              <a:ext cx="2808000" cy="144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marL="0" marR="0" lvl="0" indent="0" algn="l" defTabSz="457200" rtl="0" eaLnBrk="1" fontAlgn="auto" latinLnBrk="0" hangingPunct="1">
                <a:lnSpc>
                  <a:spcPct val="90000"/>
                </a:lnSpc>
                <a:buClr>
                  <a:srgbClr val="FF6F00"/>
                </a:buClr>
                <a:buSzTx/>
                <a:buFontTx/>
                <a:buNone/>
                <a:tabLst/>
                <a:defRPr/>
              </a:pPr>
              <a:r>
                <a:rPr kumimoji="0" lang="en-US" sz="1200" b="0" i="0" u="none" strike="noStrike" kern="1200" cap="none" spc="0" normalizeH="0" baseline="0" noProof="0" dirty="0">
                  <a:ln>
                    <a:noFill/>
                  </a:ln>
                  <a:solidFill>
                    <a:schemeClr val="tx1"/>
                  </a:solidFill>
                  <a:effectLst/>
                  <a:uLnTx/>
                  <a:uFillTx/>
                  <a:ea typeface="+mn-ea"/>
                  <a:cs typeface="+mn-cs"/>
                </a:rPr>
                <a:t>Reduce amount of data writes </a:t>
              </a:r>
              <a:br>
                <a:rPr kumimoji="0" lang="en-US" sz="1200" b="0" i="0" u="none" strike="noStrike" kern="1200" cap="none" spc="0" normalizeH="0" baseline="0" noProof="0" dirty="0">
                  <a:ln>
                    <a:noFill/>
                  </a:ln>
                  <a:solidFill>
                    <a:schemeClr val="tx1"/>
                  </a:solidFill>
                  <a:effectLst/>
                  <a:uLnTx/>
                  <a:uFillTx/>
                  <a:ea typeface="+mn-ea"/>
                  <a:cs typeface="+mn-cs"/>
                </a:rPr>
              </a:br>
              <a:r>
                <a:rPr kumimoji="0" lang="en-US" sz="1200" b="0" i="0" u="none" strike="noStrike" kern="1200" cap="none" spc="0" normalizeH="0" baseline="0" noProof="0" dirty="0">
                  <a:ln>
                    <a:noFill/>
                  </a:ln>
                  <a:solidFill>
                    <a:schemeClr val="tx1"/>
                  </a:solidFill>
                  <a:effectLst/>
                  <a:uLnTx/>
                  <a:uFillTx/>
                  <a:ea typeface="+mn-ea"/>
                  <a:cs typeface="+mn-cs"/>
                </a:rPr>
                <a:t>to SSDs to extend their life span</a:t>
              </a:r>
            </a:p>
          </p:txBody>
        </p:sp>
      </p:grpSp>
      <p:grpSp>
        <p:nvGrpSpPr>
          <p:cNvPr id="23" name="Gruppieren 22">
            <a:extLst>
              <a:ext uri="{FF2B5EF4-FFF2-40B4-BE49-F238E27FC236}">
                <a16:creationId xmlns:a16="http://schemas.microsoft.com/office/drawing/2014/main" id="{243EC82C-7923-67B2-A7BE-2829C7AEE626}"/>
              </a:ext>
            </a:extLst>
          </p:cNvPr>
          <p:cNvGrpSpPr/>
          <p:nvPr/>
        </p:nvGrpSpPr>
        <p:grpSpPr bwMode="gray">
          <a:xfrm>
            <a:off x="5652120" y="915566"/>
            <a:ext cx="504000" cy="504000"/>
            <a:chOff x="5647524" y="1167594"/>
            <a:chExt cx="648000" cy="648000"/>
          </a:xfrm>
        </p:grpSpPr>
        <p:sp>
          <p:nvSpPr>
            <p:cNvPr id="24" name="Freeform: Shape 25">
              <a:extLst>
                <a:ext uri="{FF2B5EF4-FFF2-40B4-BE49-F238E27FC236}">
                  <a16:creationId xmlns:a16="http://schemas.microsoft.com/office/drawing/2014/main" id="{AE4B3828-D0CE-547D-7065-B738CF55D55A}"/>
                </a:ext>
              </a:extLst>
            </p:cNvPr>
            <p:cNvSpPr>
              <a:spLocks noChangeAspect="1"/>
            </p:cNvSpPr>
            <p:nvPr>
              <p:custDataLst>
                <p:tags r:id="rId50"/>
              </p:custDataLst>
            </p:nvPr>
          </p:nvSpPr>
          <p:spPr bwMode="gray">
            <a:xfrm>
              <a:off x="5647524" y="1167594"/>
              <a:ext cx="648000" cy="648000"/>
            </a:xfrm>
            <a:prstGeom prst="ellipse">
              <a:avLst/>
            </a:prstGeom>
            <a:gradFill>
              <a:gsLst>
                <a:gs pos="30000">
                  <a:srgbClr val="FF8000"/>
                </a:gs>
                <a:gs pos="100000">
                  <a:srgbClr val="FFE700"/>
                </a:gs>
              </a:gsLst>
              <a:lin ang="5400000" scaled="0"/>
            </a:gradFill>
            <a:ln w="9525" cap="flat">
              <a:noFill/>
              <a:prstDash val="solid"/>
              <a:miter/>
            </a:ln>
          </p:spPr>
          <p:txBody>
            <a:bodyPr rtlCol="0" anchor="ctr">
              <a:noAutofit/>
            </a:bodyPr>
            <a:lstStyle/>
            <a:p>
              <a:pPr marL="0" marR="0" lvl="0" indent="0" algn="ctr" defTabSz="914400" rtl="0" eaLnBrk="1" fontAlgn="auto" latinLnBrk="0" hangingPunct="1">
                <a:lnSpc>
                  <a:spcPct val="90000"/>
                </a:lnSpc>
                <a:buClrTx/>
                <a:buSzTx/>
                <a:buFontTx/>
                <a:buNone/>
                <a:tabLst/>
                <a:defRPr/>
              </a:pPr>
              <a:endParaRPr kumimoji="0" lang="en-US" sz="1800" b="0" i="0" u="none" strike="noStrike" kern="0" cap="none" spc="0" normalizeH="0" baseline="0" noProof="0" dirty="0">
                <a:ln>
                  <a:noFill/>
                </a:ln>
                <a:effectLst/>
                <a:uLnTx/>
                <a:uFillTx/>
                <a:ea typeface="+mn-ea"/>
                <a:cs typeface="+mn-cs"/>
              </a:endParaRPr>
            </a:p>
          </p:txBody>
        </p:sp>
        <p:pic>
          <p:nvPicPr>
            <p:cNvPr id="25" name="Picture Placeholder 98">
              <a:extLst>
                <a:ext uri="{FF2B5EF4-FFF2-40B4-BE49-F238E27FC236}">
                  <a16:creationId xmlns:a16="http://schemas.microsoft.com/office/drawing/2014/main" id="{BB2DBA7C-0BE4-A7C3-DA82-034B9C89A23D}"/>
                </a:ext>
              </a:extLst>
            </p:cNvPr>
            <p:cNvPicPr>
              <a:picLocks noChangeAspect="1"/>
            </p:cNvPicPr>
            <p:nvPr/>
          </p:nvPicPr>
          <p:blipFill>
            <a:blip r:embed="rId59">
              <a:extLst>
                <a:ext uri="{96DAC541-7B7A-43D3-8B79-37D633B846F1}">
                  <asvg:svgBlip xmlns:asvg="http://schemas.microsoft.com/office/drawing/2016/SVG/main" r:embed="rId60"/>
                </a:ext>
              </a:extLst>
            </a:blip>
            <a:srcRect/>
            <a:stretch>
              <a:fillRect/>
            </a:stretch>
          </p:blipFill>
          <p:spPr bwMode="gray">
            <a:xfrm>
              <a:off x="5647524" y="1167594"/>
              <a:ext cx="648000" cy="648000"/>
            </a:xfrm>
            <a:prstGeom prst="rect">
              <a:avLst/>
            </a:prstGeom>
          </p:spPr>
        </p:pic>
      </p:grpSp>
      <p:sp>
        <p:nvSpPr>
          <p:cNvPr id="26" name="Rechteck 104">
            <a:extLst>
              <a:ext uri="{FF2B5EF4-FFF2-40B4-BE49-F238E27FC236}">
                <a16:creationId xmlns:a16="http://schemas.microsoft.com/office/drawing/2014/main" id="{2D8A5562-487E-5EA8-64B4-A3BCEBF1C732}"/>
              </a:ext>
            </a:extLst>
          </p:cNvPr>
          <p:cNvSpPr/>
          <p:nvPr>
            <p:custDataLst>
              <p:tags r:id="rId9"/>
            </p:custDataLst>
          </p:nvPr>
        </p:nvSpPr>
        <p:spPr bwMode="gray">
          <a:xfrm>
            <a:off x="6264435" y="915622"/>
            <a:ext cx="2520219" cy="504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noAutofit/>
          </a:bodyPr>
          <a:lstStyle/>
          <a:p>
            <a:pPr marL="0" marR="0" lvl="0" indent="0" algn="l" defTabSz="914400" rtl="0" eaLnBrk="1" fontAlgn="auto" latinLnBrk="0" hangingPunct="1">
              <a:lnSpc>
                <a:spcPct val="90000"/>
              </a:lnSpc>
              <a:buClrTx/>
              <a:buSzTx/>
              <a:buFontTx/>
              <a:buNone/>
              <a:tabLst/>
              <a:defRPr/>
            </a:pPr>
            <a:r>
              <a:rPr kumimoji="0" lang="en-US" sz="1400" b="0" i="0" u="none" strike="noStrike" kern="1200" cap="none" spc="0" normalizeH="0" baseline="0" noProof="0" dirty="0">
                <a:ln>
                  <a:noFill/>
                </a:ln>
                <a:solidFill>
                  <a:schemeClr val="tx1"/>
                </a:solidFill>
                <a:effectLst/>
                <a:uLnTx/>
                <a:uFillTx/>
                <a:latin typeface="Fujitsu Infinity Pro Bold"/>
                <a:ea typeface="+mn-ea"/>
                <a:cs typeface="+mn-cs"/>
              </a:rPr>
              <a:t>Benefits</a:t>
            </a:r>
          </a:p>
        </p:txBody>
      </p:sp>
      <p:sp>
        <p:nvSpPr>
          <p:cNvPr id="32" name="Textplatzhalter 2">
            <a:extLst>
              <a:ext uri="{FF2B5EF4-FFF2-40B4-BE49-F238E27FC236}">
                <a16:creationId xmlns:a16="http://schemas.microsoft.com/office/drawing/2014/main" id="{5A6A57D9-0511-DD02-B042-9A526072BE1F}"/>
              </a:ext>
            </a:extLst>
          </p:cNvPr>
          <p:cNvSpPr txBox="1">
            <a:spLocks/>
          </p:cNvSpPr>
          <p:nvPr>
            <p:custDataLst>
              <p:tags r:id="rId10"/>
            </p:custDataLst>
          </p:nvPr>
        </p:nvSpPr>
        <p:spPr bwMode="gray">
          <a:xfrm>
            <a:off x="6120468" y="4371974"/>
            <a:ext cx="2736000" cy="216000"/>
          </a:xfrm>
          <a:prstGeom prst="rect">
            <a:avLst/>
          </a:prstGeom>
          <a:noFill/>
          <a:ln>
            <a:noFill/>
          </a:ln>
        </p:spPr>
        <p:txBody>
          <a:bodyPr lIns="0" tIns="36000" rIns="0" bIns="0" anchor="t" anchorCtr="0"/>
          <a:lstStyle>
            <a:lvl1pPr marL="269875" indent="-269875" algn="l" defTabSz="914400" rtl="0" eaLnBrk="1" latinLnBrk="0" hangingPunct="1">
              <a:lnSpc>
                <a:spcPct val="110000"/>
              </a:lnSpc>
              <a:spcBef>
                <a:spcPts val="300"/>
              </a:spcBef>
              <a:spcAft>
                <a:spcPts val="200"/>
              </a:spcAft>
              <a:buClr>
                <a:schemeClr val="accent2"/>
              </a:buClr>
              <a:buFont typeface="Wingdings" pitchFamily="2" charset="2"/>
              <a:buChar char=""/>
              <a:defRPr sz="2200" b="0" kern="1200">
                <a:solidFill>
                  <a:schemeClr val="tx1"/>
                </a:solidFill>
                <a:latin typeface="Fujitsu Sans"/>
                <a:ea typeface="+mn-ea"/>
                <a:cs typeface="Fujitsu Sans"/>
              </a:defRPr>
            </a:lvl1pPr>
            <a:lvl2pPr marL="539750" indent="-269875" algn="l" defTabSz="914400" rtl="0" eaLnBrk="1" latinLnBrk="0" hangingPunct="1">
              <a:lnSpc>
                <a:spcPct val="110000"/>
              </a:lnSpc>
              <a:spcBef>
                <a:spcPts val="300"/>
              </a:spcBef>
              <a:spcAft>
                <a:spcPts val="200"/>
              </a:spcAft>
              <a:buClr>
                <a:schemeClr val="tx2"/>
              </a:buClr>
              <a:buFont typeface="Wingdings" pitchFamily="2" charset="2"/>
              <a:buChar char=""/>
              <a:defRPr sz="1800" kern="1200">
                <a:solidFill>
                  <a:schemeClr val="tx1"/>
                </a:solidFill>
                <a:latin typeface="Fujitsu Sans"/>
                <a:ea typeface="+mn-ea"/>
                <a:cs typeface="Fujitsu Sans"/>
              </a:defRPr>
            </a:lvl2pPr>
            <a:lvl3pPr marL="714375" indent="-174625" algn="l" defTabSz="914400" rtl="0" eaLnBrk="1" latinLnBrk="0" hangingPunct="1">
              <a:lnSpc>
                <a:spcPct val="110000"/>
              </a:lnSpc>
              <a:spcBef>
                <a:spcPts val="300"/>
              </a:spcBef>
              <a:spcAft>
                <a:spcPts val="200"/>
              </a:spcAft>
              <a:buClr>
                <a:schemeClr val="tx2"/>
              </a:buClr>
              <a:buFont typeface="Arial" pitchFamily="34" charset="0"/>
              <a:buChar char="•"/>
              <a:tabLst/>
              <a:defRPr sz="1600" kern="1200">
                <a:solidFill>
                  <a:schemeClr val="tx1"/>
                </a:solidFill>
                <a:latin typeface="Fujitsu Sans"/>
                <a:ea typeface="+mn-ea"/>
                <a:cs typeface="Fujitsu Sans"/>
              </a:defRPr>
            </a:lvl3pPr>
            <a:lvl4pPr marL="896938" indent="-182563" algn="l" defTabSz="896938" rtl="0" eaLnBrk="1" latinLnBrk="0" hangingPunct="1">
              <a:lnSpc>
                <a:spcPct val="110000"/>
              </a:lnSpc>
              <a:spcBef>
                <a:spcPts val="300"/>
              </a:spcBef>
              <a:spcAft>
                <a:spcPts val="200"/>
              </a:spcAft>
              <a:buClr>
                <a:schemeClr val="tx2"/>
              </a:buClr>
              <a:buFont typeface="Arial" pitchFamily="34" charset="0"/>
              <a:buChar char="•"/>
              <a:defRPr sz="1400" kern="1200">
                <a:solidFill>
                  <a:schemeClr val="tx1"/>
                </a:solidFill>
                <a:latin typeface="Fujitsu Sans"/>
                <a:ea typeface="+mn-ea"/>
                <a:cs typeface="Fujitsu Sans"/>
              </a:defRPr>
            </a:lvl4pPr>
            <a:lvl5pPr marL="1079500" indent="-182563" algn="l" defTabSz="914400" rtl="0" eaLnBrk="1" latinLnBrk="0" hangingPunct="1">
              <a:lnSpc>
                <a:spcPct val="110000"/>
              </a:lnSpc>
              <a:spcBef>
                <a:spcPts val="300"/>
              </a:spcBef>
              <a:spcAft>
                <a:spcPts val="200"/>
              </a:spcAft>
              <a:buClr>
                <a:schemeClr val="tx2"/>
              </a:buClr>
              <a:buFont typeface="Arial" pitchFamily="34" charset="0"/>
              <a:buChar char="•"/>
              <a:defRPr sz="1200" kern="1200">
                <a:solidFill>
                  <a:schemeClr val="tx1"/>
                </a:solidFill>
                <a:latin typeface="Fujitsu Sans"/>
                <a:ea typeface="+mn-ea"/>
                <a:cs typeface="Fujitsu San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A30B1A"/>
              </a:buClr>
              <a:buSzTx/>
              <a:buFont typeface="Wingdings" pitchFamily="2" charset="2"/>
              <a:buNone/>
              <a:tabLst/>
              <a:defRPr/>
            </a:pPr>
            <a:r>
              <a:rPr kumimoji="0" lang="en-US" sz="1200" b="0" i="0" u="none" strike="noStrike" kern="1200" cap="none" spc="0" normalizeH="0" baseline="0" noProof="0" dirty="0">
                <a:ln>
                  <a:noFill/>
                </a:ln>
                <a:effectLst/>
                <a:uLnTx/>
                <a:uFillTx/>
                <a:latin typeface="+mn-lt"/>
                <a:ea typeface="+mn-ea"/>
              </a:rPr>
              <a:t>Only reduced amount of </a:t>
            </a:r>
            <a:br>
              <a:rPr kumimoji="0" lang="en-US" sz="1200" b="0" i="0" u="none" strike="noStrike" kern="1200" cap="none" spc="0" normalizeH="0" baseline="0" noProof="0" dirty="0">
                <a:ln>
                  <a:noFill/>
                </a:ln>
                <a:effectLst/>
                <a:uLnTx/>
                <a:uFillTx/>
                <a:latin typeface="+mn-lt"/>
                <a:ea typeface="+mn-ea"/>
              </a:rPr>
            </a:br>
            <a:r>
              <a:rPr kumimoji="0" lang="en-US" sz="1200" b="0" i="0" u="none" strike="noStrike" kern="1200" cap="none" spc="0" normalizeH="0" baseline="0" noProof="0" dirty="0">
                <a:ln>
                  <a:noFill/>
                </a:ln>
                <a:effectLst/>
                <a:uLnTx/>
                <a:uFillTx/>
                <a:latin typeface="+mn-lt"/>
                <a:ea typeface="+mn-ea"/>
              </a:rPr>
              <a:t>data is written to the pool </a:t>
            </a:r>
          </a:p>
        </p:txBody>
      </p:sp>
      <p:sp>
        <p:nvSpPr>
          <p:cNvPr id="33" name="Ellipse 76">
            <a:extLst>
              <a:ext uri="{FF2B5EF4-FFF2-40B4-BE49-F238E27FC236}">
                <a16:creationId xmlns:a16="http://schemas.microsoft.com/office/drawing/2014/main" id="{6EC54C8C-153B-554A-2E3A-1FB609206CCA}"/>
              </a:ext>
            </a:extLst>
          </p:cNvPr>
          <p:cNvSpPr/>
          <p:nvPr>
            <p:custDataLst>
              <p:tags r:id="rId11"/>
            </p:custDataLst>
          </p:nvPr>
        </p:nvSpPr>
        <p:spPr bwMode="gray">
          <a:xfrm>
            <a:off x="5832164" y="4371974"/>
            <a:ext cx="216000" cy="216000"/>
          </a:xfrm>
          <a:prstGeom prst="ellipse">
            <a:avLst/>
          </a:prstGeom>
          <a:solidFill>
            <a:srgbClr val="FF8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90000"/>
              </a:lnSpc>
              <a:buClrTx/>
              <a:buSzTx/>
              <a:buFontTx/>
              <a:buNone/>
              <a:tabLst/>
              <a:defRPr/>
            </a:pPr>
            <a:r>
              <a:rPr kumimoji="0" lang="en-US" sz="1200" b="0" i="0" u="none" strike="noStrike" kern="1200" cap="none" spc="0" normalizeH="0" baseline="0" noProof="0" dirty="0">
                <a:ln>
                  <a:noFill/>
                </a:ln>
                <a:solidFill>
                  <a:schemeClr val="tx1"/>
                </a:solidFill>
                <a:effectLst/>
                <a:uLnTx/>
                <a:uFillTx/>
                <a:ea typeface="+mn-ea"/>
                <a:cs typeface="+mn-cs"/>
              </a:rPr>
              <a:t>4</a:t>
            </a:r>
          </a:p>
        </p:txBody>
      </p:sp>
      <p:sp>
        <p:nvSpPr>
          <p:cNvPr id="38" name="Textfeld 37">
            <a:extLst>
              <a:ext uri="{FF2B5EF4-FFF2-40B4-BE49-F238E27FC236}">
                <a16:creationId xmlns:a16="http://schemas.microsoft.com/office/drawing/2014/main" id="{33465326-13BF-BB30-0D59-1B4A028B884B}"/>
              </a:ext>
            </a:extLst>
          </p:cNvPr>
          <p:cNvSpPr txBox="1"/>
          <p:nvPr>
            <p:custDataLst>
              <p:tags r:id="rId12"/>
            </p:custDataLst>
          </p:nvPr>
        </p:nvSpPr>
        <p:spPr bwMode="gray">
          <a:xfrm>
            <a:off x="287524" y="4587990"/>
            <a:ext cx="8568000" cy="144000"/>
          </a:xfrm>
          <a:prstGeom prst="rect">
            <a:avLst/>
          </a:prstGeom>
          <a:noFill/>
        </p:spPr>
        <p:txBody>
          <a:bodyPr wrap="square" lIns="0" tIns="0" rIns="0" bIns="0" rtlCol="0" anchor="b">
            <a:noAutofit/>
          </a:bodyPr>
          <a:lstStyle/>
          <a:p>
            <a:pPr marL="0" marR="0" lvl="0" indent="0" algn="l" defTabSz="914400" rtl="0" eaLnBrk="1" fontAlgn="auto" latinLnBrk="0" hangingPunct="1">
              <a:lnSpc>
                <a:spcPct val="90000"/>
              </a:lnSpc>
              <a:buClrTx/>
              <a:buSzTx/>
              <a:buFontTx/>
              <a:buNone/>
              <a:tabLst/>
              <a:defRPr/>
            </a:pPr>
            <a:r>
              <a:rPr kumimoji="0" lang="en-US" sz="800" b="0" i="0" u="none" strike="noStrike" kern="1200" cap="none" spc="0" normalizeH="0" baseline="30000" noProof="0" dirty="0">
                <a:ln>
                  <a:noFill/>
                </a:ln>
                <a:effectLst/>
                <a:uLnTx/>
                <a:uFillTx/>
                <a:ea typeface="+mn-ea"/>
                <a:cs typeface="+mn-cs"/>
              </a:rPr>
              <a:t>1</a:t>
            </a:r>
            <a:r>
              <a:rPr kumimoji="0" lang="en-US" sz="800" b="0" i="0" u="none" strike="noStrike" kern="1200" cap="none" spc="0" normalizeH="0" baseline="0" noProof="0" dirty="0">
                <a:ln>
                  <a:noFill/>
                </a:ln>
                <a:effectLst/>
                <a:uLnTx/>
                <a:uFillTx/>
                <a:ea typeface="+mn-ea"/>
                <a:cs typeface="+mn-cs"/>
              </a:rPr>
              <a:t> CM: Controller Module</a:t>
            </a:r>
          </a:p>
        </p:txBody>
      </p:sp>
      <p:sp>
        <p:nvSpPr>
          <p:cNvPr id="39" name="角丸四角形 11">
            <a:extLst>
              <a:ext uri="{FF2B5EF4-FFF2-40B4-BE49-F238E27FC236}">
                <a16:creationId xmlns:a16="http://schemas.microsoft.com/office/drawing/2014/main" id="{3A0D19B1-8C60-EA91-D870-861F931D143B}"/>
              </a:ext>
            </a:extLst>
          </p:cNvPr>
          <p:cNvSpPr/>
          <p:nvPr>
            <p:custDataLst>
              <p:tags r:id="rId13"/>
            </p:custDataLst>
          </p:nvPr>
        </p:nvSpPr>
        <p:spPr bwMode="gray">
          <a:xfrm>
            <a:off x="287524" y="1347902"/>
            <a:ext cx="4968000" cy="2520000"/>
          </a:xfrm>
          <a:prstGeom prst="rect">
            <a:avLst/>
          </a:prstGeom>
          <a:solidFill>
            <a:srgbClr val="EFEFEF"/>
          </a:solidFill>
          <a:ln w="9525" cap="rnd" cmpd="sng" algn="ctr">
            <a:noFill/>
            <a:prstDash val="sysDot"/>
            <a:round/>
            <a:headEnd type="none" w="med" len="med"/>
            <a:tailEnd type="none" w="med" len="med"/>
          </a:ln>
          <a:effectLst/>
        </p:spPr>
        <p:txBody>
          <a:bodyPr rot="0" spcFirstLastPara="0" vertOverflow="overflow" horzOverflow="overflow" vert="horz" wrap="none" lIns="108000" tIns="72000" rIns="108000" bIns="72000" numCol="1" spcCol="0" rtlCol="0" fromWordArt="0" anchor="t" anchorCtr="0" forceAA="0" compatLnSpc="1">
            <a:prstTxWarp prst="textNoShape">
              <a:avLst/>
            </a:prstTxWarp>
            <a:noAutofit/>
          </a:bodyPr>
          <a:lstStyle/>
          <a:p>
            <a:pPr marL="0" marR="0" lvl="0" indent="0" algn="l" defTabSz="914400" rtl="0" eaLnBrk="1" fontAlgn="ctr" latinLnBrk="0" hangingPunct="1">
              <a:lnSpc>
                <a:spcPct val="90000"/>
              </a:lnSpc>
              <a:buClrTx/>
              <a:buSzTx/>
              <a:buFontTx/>
              <a:buNone/>
              <a:tabLst/>
              <a:defRPr/>
            </a:pPr>
            <a:r>
              <a:rPr kumimoji="1" lang="en-US" altLang="ja-JP" sz="1400" b="0" i="0" u="none" strike="noStrike" kern="1200" cap="none" spc="0" normalizeH="0" baseline="0" noProof="0" dirty="0">
                <a:ln>
                  <a:noFill/>
                </a:ln>
                <a:effectLst/>
                <a:uLnTx/>
                <a:uFillTx/>
                <a:ea typeface="+mn-ea"/>
                <a:cs typeface="+mn-cs"/>
              </a:rPr>
              <a:t>CM</a:t>
            </a:r>
            <a:r>
              <a:rPr kumimoji="1" lang="en-US" altLang="ja-JP" sz="1400" b="0" i="0" u="none" strike="noStrike" kern="1200" cap="none" spc="0" normalizeH="0" baseline="30000" noProof="0" dirty="0">
                <a:ln>
                  <a:noFill/>
                </a:ln>
                <a:effectLst/>
                <a:uLnTx/>
                <a:uFillTx/>
                <a:ea typeface="+mn-ea"/>
                <a:cs typeface="+mn-cs"/>
              </a:rPr>
              <a:t>1</a:t>
            </a:r>
          </a:p>
        </p:txBody>
      </p:sp>
      <p:sp>
        <p:nvSpPr>
          <p:cNvPr id="40" name="角丸四角形 11">
            <a:extLst>
              <a:ext uri="{FF2B5EF4-FFF2-40B4-BE49-F238E27FC236}">
                <a16:creationId xmlns:a16="http://schemas.microsoft.com/office/drawing/2014/main" id="{91B82A24-4F78-5C0E-5162-F431540C8FDE}"/>
              </a:ext>
            </a:extLst>
          </p:cNvPr>
          <p:cNvSpPr/>
          <p:nvPr>
            <p:custDataLst>
              <p:tags r:id="rId14"/>
            </p:custDataLst>
          </p:nvPr>
        </p:nvSpPr>
        <p:spPr bwMode="gray">
          <a:xfrm>
            <a:off x="2772068" y="1419798"/>
            <a:ext cx="2412000" cy="2376000"/>
          </a:xfrm>
          <a:prstGeom prst="rect">
            <a:avLst/>
          </a:prstGeom>
          <a:solidFill>
            <a:srgbClr val="FFFFFF"/>
          </a:solidFill>
          <a:ln w="9525" cap="rnd" cmpd="sng" algn="ctr">
            <a:noFill/>
            <a:prstDash val="sysDot"/>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rot="0" spcFirstLastPara="0" vertOverflow="overflow" horzOverflow="overflow" vert="horz" wrap="none" lIns="108000" tIns="108000" rIns="108000" bIns="108000" numCol="1" spcCol="0" rtlCol="0" fromWordArt="0" anchor="ctr" anchorCtr="0" forceAA="0" compatLnSpc="1">
            <a:prstTxWarp prst="textNoShape">
              <a:avLst/>
            </a:prstTxWarp>
            <a:noAutofit/>
          </a:bodyPr>
          <a:lstStyle/>
          <a:p>
            <a:pPr marL="0" marR="0" lvl="0" indent="0" algn="l" defTabSz="914400" rtl="0" eaLnBrk="1" fontAlgn="ctr" latinLnBrk="0" hangingPunct="1">
              <a:lnSpc>
                <a:spcPct val="90000"/>
              </a:lnSpc>
              <a:buClrTx/>
              <a:buSzTx/>
              <a:buFontTx/>
              <a:buNone/>
              <a:tabLst/>
              <a:defRPr/>
            </a:pPr>
            <a:r>
              <a:rPr kumimoji="1" lang="en-US" altLang="ja-JP" sz="1400" b="0" i="0" u="none" strike="noStrike" kern="1200" cap="none" spc="0" normalizeH="0" baseline="0" noProof="0" dirty="0">
                <a:ln>
                  <a:noFill/>
                </a:ln>
                <a:effectLst/>
                <a:uLnTx/>
                <a:uFillTx/>
                <a:ea typeface="+mn-ea"/>
                <a:cs typeface="+mn-cs"/>
              </a:rPr>
              <a:t>System </a:t>
            </a:r>
            <a:br>
              <a:rPr kumimoji="1" lang="en-US" altLang="ja-JP" sz="1400" b="0" i="0" u="none" strike="noStrike" kern="1200" cap="none" spc="0" normalizeH="0" baseline="0" noProof="0" dirty="0">
                <a:ln>
                  <a:noFill/>
                </a:ln>
                <a:effectLst/>
                <a:uLnTx/>
                <a:uFillTx/>
                <a:ea typeface="+mn-ea"/>
                <a:cs typeface="+mn-cs"/>
              </a:rPr>
            </a:br>
            <a:r>
              <a:rPr kumimoji="1" lang="en-US" altLang="ja-JP" sz="1400" b="0" i="0" u="none" strike="noStrike" kern="1200" cap="none" spc="0" normalizeH="0" baseline="0" noProof="0" dirty="0">
                <a:ln>
                  <a:noFill/>
                </a:ln>
                <a:effectLst/>
                <a:uLnTx/>
                <a:uFillTx/>
                <a:ea typeface="+mn-ea"/>
                <a:cs typeface="+mn-cs"/>
              </a:rPr>
              <a:t>memory</a:t>
            </a:r>
          </a:p>
        </p:txBody>
      </p:sp>
      <p:sp>
        <p:nvSpPr>
          <p:cNvPr id="42" name="角丸四角形 16">
            <a:extLst>
              <a:ext uri="{FF2B5EF4-FFF2-40B4-BE49-F238E27FC236}">
                <a16:creationId xmlns:a16="http://schemas.microsoft.com/office/drawing/2014/main" id="{B3F3D392-BBC3-B76B-89F1-F7E209B1742C}"/>
              </a:ext>
            </a:extLst>
          </p:cNvPr>
          <p:cNvSpPr/>
          <p:nvPr>
            <p:custDataLst>
              <p:tags r:id="rId15"/>
            </p:custDataLst>
          </p:nvPr>
        </p:nvSpPr>
        <p:spPr bwMode="gray">
          <a:xfrm>
            <a:off x="3995968" y="1491630"/>
            <a:ext cx="288000" cy="288000"/>
          </a:xfrm>
          <a:prstGeom prst="rect">
            <a:avLst/>
          </a:prstGeom>
          <a:solidFill>
            <a:srgbClr val="DCDCDC"/>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400" b="0" i="0" u="none" strike="noStrike" kern="1200" cap="none" spc="0" normalizeH="0" baseline="0" noProof="0" dirty="0">
                <a:ln>
                  <a:noFill/>
                </a:ln>
                <a:effectLst/>
                <a:uLnTx/>
                <a:uFillTx/>
                <a:ea typeface="+mn-ea"/>
                <a:cs typeface="+mn-cs"/>
              </a:rPr>
              <a:t>A</a:t>
            </a:r>
          </a:p>
        </p:txBody>
      </p:sp>
      <p:sp>
        <p:nvSpPr>
          <p:cNvPr id="43" name="角丸四角形 16">
            <a:extLst>
              <a:ext uri="{FF2B5EF4-FFF2-40B4-BE49-F238E27FC236}">
                <a16:creationId xmlns:a16="http://schemas.microsoft.com/office/drawing/2014/main" id="{DC18A807-7ED5-8A55-C13C-FB0FC821F18E}"/>
              </a:ext>
            </a:extLst>
          </p:cNvPr>
          <p:cNvSpPr/>
          <p:nvPr>
            <p:custDataLst>
              <p:tags r:id="rId16"/>
            </p:custDataLst>
          </p:nvPr>
        </p:nvSpPr>
        <p:spPr bwMode="gray">
          <a:xfrm>
            <a:off x="4320004" y="1491630"/>
            <a:ext cx="288000" cy="288000"/>
          </a:xfrm>
          <a:prstGeom prst="rect">
            <a:avLst/>
          </a:prstGeom>
          <a:solidFill>
            <a:srgbClr val="6D6E70"/>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400" b="0" i="0" u="none" strike="noStrike" kern="1200" cap="none" spc="0" normalizeH="0" baseline="0" noProof="0" dirty="0">
                <a:ln>
                  <a:noFill/>
                </a:ln>
                <a:solidFill>
                  <a:schemeClr val="bg1"/>
                </a:solidFill>
                <a:effectLst/>
                <a:uLnTx/>
                <a:uFillTx/>
                <a:ea typeface="+mn-ea"/>
                <a:cs typeface="+mn-cs"/>
              </a:rPr>
              <a:t>B</a:t>
            </a:r>
          </a:p>
        </p:txBody>
      </p:sp>
      <p:sp>
        <p:nvSpPr>
          <p:cNvPr id="44" name="角丸四角形 16">
            <a:extLst>
              <a:ext uri="{FF2B5EF4-FFF2-40B4-BE49-F238E27FC236}">
                <a16:creationId xmlns:a16="http://schemas.microsoft.com/office/drawing/2014/main" id="{C1A30321-2802-FB19-804C-73F3FB436890}"/>
              </a:ext>
            </a:extLst>
          </p:cNvPr>
          <p:cNvSpPr/>
          <p:nvPr>
            <p:custDataLst>
              <p:tags r:id="rId17"/>
            </p:custDataLst>
          </p:nvPr>
        </p:nvSpPr>
        <p:spPr bwMode="gray">
          <a:xfrm>
            <a:off x="4644040" y="1491630"/>
            <a:ext cx="288000" cy="288000"/>
          </a:xfrm>
          <a:prstGeom prst="rect">
            <a:avLst/>
          </a:prstGeom>
          <a:solidFill>
            <a:srgbClr val="3C3C3C"/>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400" b="0" i="0" u="none" strike="noStrike" kern="1200" cap="none" spc="0" normalizeH="0" baseline="0" noProof="0" dirty="0">
                <a:ln>
                  <a:noFill/>
                </a:ln>
                <a:solidFill>
                  <a:schemeClr val="bg1"/>
                </a:solidFill>
                <a:effectLst/>
                <a:uLnTx/>
                <a:uFillTx/>
                <a:ea typeface="+mn-ea"/>
                <a:cs typeface="+mn-cs"/>
              </a:rPr>
              <a:t>C</a:t>
            </a:r>
          </a:p>
        </p:txBody>
      </p:sp>
      <p:sp>
        <p:nvSpPr>
          <p:cNvPr id="45" name="角丸四角形 16">
            <a:extLst>
              <a:ext uri="{FF2B5EF4-FFF2-40B4-BE49-F238E27FC236}">
                <a16:creationId xmlns:a16="http://schemas.microsoft.com/office/drawing/2014/main" id="{44E53B07-9066-B123-1253-465385CC2A69}"/>
              </a:ext>
            </a:extLst>
          </p:cNvPr>
          <p:cNvSpPr/>
          <p:nvPr>
            <p:custDataLst>
              <p:tags r:id="rId18"/>
            </p:custDataLst>
          </p:nvPr>
        </p:nvSpPr>
        <p:spPr bwMode="gray">
          <a:xfrm>
            <a:off x="3995968" y="1815666"/>
            <a:ext cx="288000" cy="288000"/>
          </a:xfrm>
          <a:prstGeom prst="rect">
            <a:avLst/>
          </a:prstGeom>
          <a:solidFill>
            <a:srgbClr val="6D6E70"/>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400" b="0" i="0" u="none" strike="noStrike" kern="1200" cap="none" spc="0" normalizeH="0" baseline="0" noProof="0" dirty="0">
                <a:ln>
                  <a:noFill/>
                </a:ln>
                <a:solidFill>
                  <a:schemeClr val="bg1"/>
                </a:solidFill>
                <a:effectLst/>
                <a:uLnTx/>
                <a:uFillTx/>
                <a:ea typeface="+mn-ea"/>
                <a:cs typeface="+mn-cs"/>
              </a:rPr>
              <a:t>B</a:t>
            </a:r>
          </a:p>
        </p:txBody>
      </p:sp>
      <p:sp>
        <p:nvSpPr>
          <p:cNvPr id="47" name="角丸四角形 16">
            <a:extLst>
              <a:ext uri="{FF2B5EF4-FFF2-40B4-BE49-F238E27FC236}">
                <a16:creationId xmlns:a16="http://schemas.microsoft.com/office/drawing/2014/main" id="{6D60EE0E-39D8-12F0-C065-CA4EF92717E9}"/>
              </a:ext>
            </a:extLst>
          </p:cNvPr>
          <p:cNvSpPr/>
          <p:nvPr>
            <p:custDataLst>
              <p:tags r:id="rId19"/>
            </p:custDataLst>
          </p:nvPr>
        </p:nvSpPr>
        <p:spPr bwMode="gray">
          <a:xfrm>
            <a:off x="4320004" y="1815666"/>
            <a:ext cx="288000" cy="288000"/>
          </a:xfrm>
          <a:prstGeom prst="rect">
            <a:avLst/>
          </a:prstGeom>
          <a:solidFill>
            <a:srgbClr val="DCDCDC"/>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400" b="0" i="0" u="none" strike="noStrike" kern="1200" cap="none" spc="0" normalizeH="0" baseline="0" noProof="0" dirty="0">
                <a:ln>
                  <a:noFill/>
                </a:ln>
                <a:effectLst/>
                <a:uLnTx/>
                <a:uFillTx/>
                <a:ea typeface="+mn-ea"/>
                <a:cs typeface="+mn-cs"/>
              </a:rPr>
              <a:t>A</a:t>
            </a:r>
          </a:p>
        </p:txBody>
      </p:sp>
      <p:sp>
        <p:nvSpPr>
          <p:cNvPr id="50" name="角丸四角形 16">
            <a:extLst>
              <a:ext uri="{FF2B5EF4-FFF2-40B4-BE49-F238E27FC236}">
                <a16:creationId xmlns:a16="http://schemas.microsoft.com/office/drawing/2014/main" id="{565E6A54-A916-8577-CA52-392D7851AF55}"/>
              </a:ext>
            </a:extLst>
          </p:cNvPr>
          <p:cNvSpPr/>
          <p:nvPr>
            <p:custDataLst>
              <p:tags r:id="rId20"/>
            </p:custDataLst>
          </p:nvPr>
        </p:nvSpPr>
        <p:spPr bwMode="gray">
          <a:xfrm>
            <a:off x="4644040" y="1815666"/>
            <a:ext cx="288000" cy="288000"/>
          </a:xfrm>
          <a:prstGeom prst="rect">
            <a:avLst/>
          </a:prstGeom>
          <a:solidFill>
            <a:schemeClr val="tx2"/>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400" b="0" i="0" u="none" strike="noStrike" kern="1200" cap="none" spc="0" normalizeH="0" baseline="0" noProof="0" dirty="0">
                <a:ln>
                  <a:noFill/>
                </a:ln>
                <a:solidFill>
                  <a:schemeClr val="bg1"/>
                </a:solidFill>
                <a:effectLst/>
                <a:uLnTx/>
                <a:uFillTx/>
                <a:ea typeface="+mn-ea"/>
                <a:cs typeface="+mn-cs"/>
              </a:rPr>
              <a:t>D</a:t>
            </a:r>
          </a:p>
        </p:txBody>
      </p:sp>
      <p:sp>
        <p:nvSpPr>
          <p:cNvPr id="51" name="角丸四角形 16">
            <a:extLst>
              <a:ext uri="{FF2B5EF4-FFF2-40B4-BE49-F238E27FC236}">
                <a16:creationId xmlns:a16="http://schemas.microsoft.com/office/drawing/2014/main" id="{188B873B-61FB-E128-237A-5B349D17DDBF}"/>
              </a:ext>
            </a:extLst>
          </p:cNvPr>
          <p:cNvSpPr/>
          <p:nvPr>
            <p:custDataLst>
              <p:tags r:id="rId21"/>
            </p:custDataLst>
          </p:nvPr>
        </p:nvSpPr>
        <p:spPr bwMode="gray">
          <a:xfrm>
            <a:off x="3995968" y="2139702"/>
            <a:ext cx="288000" cy="288000"/>
          </a:xfrm>
          <a:prstGeom prst="rect">
            <a:avLst/>
          </a:prstGeom>
          <a:solidFill>
            <a:srgbClr val="3C3C3C"/>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400" b="0" i="0" u="none" strike="noStrike" kern="1200" cap="none" spc="0" normalizeH="0" baseline="0" noProof="0" dirty="0">
                <a:ln>
                  <a:noFill/>
                </a:ln>
                <a:solidFill>
                  <a:schemeClr val="bg1"/>
                </a:solidFill>
                <a:effectLst/>
                <a:uLnTx/>
                <a:uFillTx/>
                <a:ea typeface="+mn-ea"/>
                <a:cs typeface="+mn-cs"/>
              </a:rPr>
              <a:t>C</a:t>
            </a:r>
          </a:p>
        </p:txBody>
      </p:sp>
      <p:sp>
        <p:nvSpPr>
          <p:cNvPr id="53" name="角丸四角形 16">
            <a:extLst>
              <a:ext uri="{FF2B5EF4-FFF2-40B4-BE49-F238E27FC236}">
                <a16:creationId xmlns:a16="http://schemas.microsoft.com/office/drawing/2014/main" id="{FE7266CC-BF10-62AC-552E-6B7CD984C447}"/>
              </a:ext>
            </a:extLst>
          </p:cNvPr>
          <p:cNvSpPr/>
          <p:nvPr>
            <p:custDataLst>
              <p:tags r:id="rId22"/>
            </p:custDataLst>
          </p:nvPr>
        </p:nvSpPr>
        <p:spPr bwMode="gray">
          <a:xfrm>
            <a:off x="4320004" y="2139702"/>
            <a:ext cx="288000" cy="288000"/>
          </a:xfrm>
          <a:prstGeom prst="rect">
            <a:avLst/>
          </a:prstGeom>
          <a:solidFill>
            <a:schemeClr val="tx2"/>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400" b="0" i="0" u="none" strike="noStrike" kern="1200" cap="none" spc="0" normalizeH="0" baseline="0" noProof="0" dirty="0">
                <a:ln>
                  <a:noFill/>
                </a:ln>
                <a:solidFill>
                  <a:schemeClr val="bg1"/>
                </a:solidFill>
                <a:effectLst/>
                <a:uLnTx/>
                <a:uFillTx/>
                <a:ea typeface="+mn-ea"/>
                <a:cs typeface="+mn-cs"/>
              </a:rPr>
              <a:t>D</a:t>
            </a:r>
          </a:p>
        </p:txBody>
      </p:sp>
      <p:sp>
        <p:nvSpPr>
          <p:cNvPr id="54" name="角丸四角形 16">
            <a:extLst>
              <a:ext uri="{FF2B5EF4-FFF2-40B4-BE49-F238E27FC236}">
                <a16:creationId xmlns:a16="http://schemas.microsoft.com/office/drawing/2014/main" id="{2353B7EB-605B-A113-9570-137D9B7AF69F}"/>
              </a:ext>
            </a:extLst>
          </p:cNvPr>
          <p:cNvSpPr/>
          <p:nvPr>
            <p:custDataLst>
              <p:tags r:id="rId23"/>
            </p:custDataLst>
          </p:nvPr>
        </p:nvSpPr>
        <p:spPr bwMode="gray">
          <a:xfrm>
            <a:off x="4644040" y="2139702"/>
            <a:ext cx="288000" cy="288000"/>
          </a:xfrm>
          <a:prstGeom prst="rect">
            <a:avLst/>
          </a:prstGeom>
          <a:solidFill>
            <a:srgbClr val="6D6E70"/>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400" b="0" i="0" u="none" strike="noStrike" kern="1200" cap="none" spc="0" normalizeH="0" baseline="0" noProof="0" dirty="0">
                <a:ln>
                  <a:noFill/>
                </a:ln>
                <a:solidFill>
                  <a:schemeClr val="bg1"/>
                </a:solidFill>
                <a:effectLst/>
                <a:uLnTx/>
                <a:uFillTx/>
                <a:ea typeface="+mn-ea"/>
                <a:cs typeface="+mn-cs"/>
              </a:rPr>
              <a:t>B</a:t>
            </a:r>
          </a:p>
        </p:txBody>
      </p:sp>
      <p:sp>
        <p:nvSpPr>
          <p:cNvPr id="55" name="角丸四角形 16">
            <a:extLst>
              <a:ext uri="{FF2B5EF4-FFF2-40B4-BE49-F238E27FC236}">
                <a16:creationId xmlns:a16="http://schemas.microsoft.com/office/drawing/2014/main" id="{D12B51E6-C25A-F217-4EF4-0E96AA1DF554}"/>
              </a:ext>
            </a:extLst>
          </p:cNvPr>
          <p:cNvSpPr/>
          <p:nvPr>
            <p:custDataLst>
              <p:tags r:id="rId24"/>
            </p:custDataLst>
          </p:nvPr>
        </p:nvSpPr>
        <p:spPr bwMode="gray">
          <a:xfrm>
            <a:off x="4175988" y="2571750"/>
            <a:ext cx="288000" cy="288000"/>
          </a:xfrm>
          <a:prstGeom prst="rect">
            <a:avLst/>
          </a:prstGeom>
          <a:solidFill>
            <a:srgbClr val="DCDCDC"/>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400" b="0" i="0" u="none" strike="noStrike" kern="1200" cap="none" spc="0" normalizeH="0" baseline="0" noProof="0" dirty="0">
                <a:ln>
                  <a:noFill/>
                </a:ln>
                <a:effectLst/>
                <a:uLnTx/>
                <a:uFillTx/>
                <a:ea typeface="+mn-ea"/>
                <a:cs typeface="+mn-cs"/>
              </a:rPr>
              <a:t>A</a:t>
            </a:r>
          </a:p>
        </p:txBody>
      </p:sp>
      <p:sp>
        <p:nvSpPr>
          <p:cNvPr id="56" name="角丸四角形 16">
            <a:extLst>
              <a:ext uri="{FF2B5EF4-FFF2-40B4-BE49-F238E27FC236}">
                <a16:creationId xmlns:a16="http://schemas.microsoft.com/office/drawing/2014/main" id="{2826DBAA-B39A-9F50-AA55-B9E5432F8EB7}"/>
              </a:ext>
            </a:extLst>
          </p:cNvPr>
          <p:cNvSpPr/>
          <p:nvPr>
            <p:custDataLst>
              <p:tags r:id="rId25"/>
            </p:custDataLst>
          </p:nvPr>
        </p:nvSpPr>
        <p:spPr bwMode="gray">
          <a:xfrm>
            <a:off x="4500024" y="2571750"/>
            <a:ext cx="288000" cy="288000"/>
          </a:xfrm>
          <a:prstGeom prst="rect">
            <a:avLst/>
          </a:prstGeom>
          <a:solidFill>
            <a:srgbClr val="6D6E70"/>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400" b="0" i="0" u="none" strike="noStrike" kern="1200" cap="none" spc="0" normalizeH="0" baseline="0" noProof="0" dirty="0">
                <a:ln>
                  <a:noFill/>
                </a:ln>
                <a:solidFill>
                  <a:schemeClr val="bg1"/>
                </a:solidFill>
                <a:effectLst/>
                <a:uLnTx/>
                <a:uFillTx/>
                <a:ea typeface="+mn-ea"/>
                <a:cs typeface="+mn-cs"/>
              </a:rPr>
              <a:t>B</a:t>
            </a:r>
          </a:p>
        </p:txBody>
      </p:sp>
      <p:sp>
        <p:nvSpPr>
          <p:cNvPr id="57" name="角丸四角形 16">
            <a:extLst>
              <a:ext uri="{FF2B5EF4-FFF2-40B4-BE49-F238E27FC236}">
                <a16:creationId xmlns:a16="http://schemas.microsoft.com/office/drawing/2014/main" id="{6BF1ECBA-A673-A52E-279A-AEFA5C74A659}"/>
              </a:ext>
            </a:extLst>
          </p:cNvPr>
          <p:cNvSpPr/>
          <p:nvPr>
            <p:custDataLst>
              <p:tags r:id="rId26"/>
            </p:custDataLst>
          </p:nvPr>
        </p:nvSpPr>
        <p:spPr bwMode="gray">
          <a:xfrm>
            <a:off x="4175988" y="2895786"/>
            <a:ext cx="288000" cy="288000"/>
          </a:xfrm>
          <a:prstGeom prst="rect">
            <a:avLst/>
          </a:prstGeom>
          <a:solidFill>
            <a:srgbClr val="3C3C3C"/>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400" b="0" i="0" u="none" strike="noStrike" kern="1200" cap="none" spc="0" normalizeH="0" baseline="0" noProof="0" dirty="0">
                <a:ln>
                  <a:noFill/>
                </a:ln>
                <a:solidFill>
                  <a:schemeClr val="bg1"/>
                </a:solidFill>
                <a:effectLst/>
                <a:uLnTx/>
                <a:uFillTx/>
                <a:ea typeface="+mn-ea"/>
                <a:cs typeface="+mn-cs"/>
              </a:rPr>
              <a:t>C</a:t>
            </a:r>
          </a:p>
        </p:txBody>
      </p:sp>
      <p:sp>
        <p:nvSpPr>
          <p:cNvPr id="58" name="角丸四角形 16">
            <a:extLst>
              <a:ext uri="{FF2B5EF4-FFF2-40B4-BE49-F238E27FC236}">
                <a16:creationId xmlns:a16="http://schemas.microsoft.com/office/drawing/2014/main" id="{ACD5A367-7733-A79E-973D-2364E99225F7}"/>
              </a:ext>
            </a:extLst>
          </p:cNvPr>
          <p:cNvSpPr/>
          <p:nvPr>
            <p:custDataLst>
              <p:tags r:id="rId27"/>
            </p:custDataLst>
          </p:nvPr>
        </p:nvSpPr>
        <p:spPr bwMode="gray">
          <a:xfrm>
            <a:off x="4500024" y="2895786"/>
            <a:ext cx="288000" cy="288000"/>
          </a:xfrm>
          <a:prstGeom prst="rect">
            <a:avLst/>
          </a:prstGeom>
          <a:solidFill>
            <a:schemeClr val="tx2"/>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400" b="0" i="0" u="none" strike="noStrike" kern="1200" cap="none" spc="0" normalizeH="0" baseline="0" noProof="0" dirty="0">
                <a:ln>
                  <a:noFill/>
                </a:ln>
                <a:solidFill>
                  <a:schemeClr val="bg1"/>
                </a:solidFill>
                <a:effectLst/>
                <a:uLnTx/>
                <a:uFillTx/>
                <a:ea typeface="+mn-ea"/>
                <a:cs typeface="+mn-cs"/>
              </a:rPr>
              <a:t>D</a:t>
            </a:r>
          </a:p>
        </p:txBody>
      </p:sp>
      <p:sp>
        <p:nvSpPr>
          <p:cNvPr id="59" name="角丸四角形 16">
            <a:extLst>
              <a:ext uri="{FF2B5EF4-FFF2-40B4-BE49-F238E27FC236}">
                <a16:creationId xmlns:a16="http://schemas.microsoft.com/office/drawing/2014/main" id="{53807EEC-2023-C886-5038-13B1AA373C21}"/>
              </a:ext>
            </a:extLst>
          </p:cNvPr>
          <p:cNvSpPr/>
          <p:nvPr>
            <p:custDataLst>
              <p:tags r:id="rId28"/>
            </p:custDataLst>
          </p:nvPr>
        </p:nvSpPr>
        <p:spPr bwMode="gray">
          <a:xfrm>
            <a:off x="4283988" y="3327834"/>
            <a:ext cx="180000" cy="180000"/>
          </a:xfrm>
          <a:prstGeom prst="rect">
            <a:avLst/>
          </a:prstGeom>
          <a:solidFill>
            <a:srgbClr val="DCDCDC"/>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200" b="0" i="0" u="none" strike="noStrike" kern="1200" cap="none" spc="0" normalizeH="0" baseline="0" noProof="0" dirty="0">
                <a:ln>
                  <a:noFill/>
                </a:ln>
                <a:effectLst/>
                <a:uLnTx/>
                <a:uFillTx/>
                <a:ea typeface="+mn-ea"/>
                <a:cs typeface="+mn-cs"/>
              </a:rPr>
              <a:t>A</a:t>
            </a:r>
          </a:p>
        </p:txBody>
      </p:sp>
      <p:sp>
        <p:nvSpPr>
          <p:cNvPr id="60" name="角丸四角形 16">
            <a:extLst>
              <a:ext uri="{FF2B5EF4-FFF2-40B4-BE49-F238E27FC236}">
                <a16:creationId xmlns:a16="http://schemas.microsoft.com/office/drawing/2014/main" id="{516F4406-D01A-5D24-12A0-14CF6DE68510}"/>
              </a:ext>
            </a:extLst>
          </p:cNvPr>
          <p:cNvSpPr/>
          <p:nvPr>
            <p:custDataLst>
              <p:tags r:id="rId29"/>
            </p:custDataLst>
          </p:nvPr>
        </p:nvSpPr>
        <p:spPr bwMode="gray">
          <a:xfrm>
            <a:off x="4500012" y="3327834"/>
            <a:ext cx="180000" cy="180000"/>
          </a:xfrm>
          <a:prstGeom prst="rect">
            <a:avLst/>
          </a:prstGeom>
          <a:solidFill>
            <a:srgbClr val="6D6E70"/>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200" b="0" i="0" u="none" strike="noStrike" kern="1200" cap="none" spc="0" normalizeH="0" baseline="0" noProof="0" dirty="0">
                <a:ln>
                  <a:noFill/>
                </a:ln>
                <a:solidFill>
                  <a:schemeClr val="bg1"/>
                </a:solidFill>
                <a:effectLst/>
                <a:uLnTx/>
                <a:uFillTx/>
                <a:ea typeface="+mn-ea"/>
                <a:cs typeface="+mn-cs"/>
              </a:rPr>
              <a:t>B</a:t>
            </a:r>
          </a:p>
        </p:txBody>
      </p:sp>
      <p:sp>
        <p:nvSpPr>
          <p:cNvPr id="63" name="角丸四角形 16">
            <a:extLst>
              <a:ext uri="{FF2B5EF4-FFF2-40B4-BE49-F238E27FC236}">
                <a16:creationId xmlns:a16="http://schemas.microsoft.com/office/drawing/2014/main" id="{E42A5DD2-0D2E-56F5-79F7-2A9AD3A7A67D}"/>
              </a:ext>
            </a:extLst>
          </p:cNvPr>
          <p:cNvSpPr/>
          <p:nvPr>
            <p:custDataLst>
              <p:tags r:id="rId30"/>
            </p:custDataLst>
          </p:nvPr>
        </p:nvSpPr>
        <p:spPr bwMode="gray">
          <a:xfrm>
            <a:off x="4283988" y="3543858"/>
            <a:ext cx="180000" cy="180000"/>
          </a:xfrm>
          <a:prstGeom prst="rect">
            <a:avLst/>
          </a:prstGeom>
          <a:solidFill>
            <a:srgbClr val="3C3C3C"/>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200" b="0" i="0" u="none" strike="noStrike" kern="1200" cap="none" spc="0" normalizeH="0" baseline="0" noProof="0" dirty="0">
                <a:ln>
                  <a:noFill/>
                </a:ln>
                <a:solidFill>
                  <a:schemeClr val="bg1"/>
                </a:solidFill>
                <a:effectLst/>
                <a:uLnTx/>
                <a:uFillTx/>
                <a:ea typeface="+mn-ea"/>
                <a:cs typeface="+mn-cs"/>
              </a:rPr>
              <a:t>C</a:t>
            </a:r>
          </a:p>
        </p:txBody>
      </p:sp>
      <p:sp>
        <p:nvSpPr>
          <p:cNvPr id="64" name="角丸四角形 16">
            <a:extLst>
              <a:ext uri="{FF2B5EF4-FFF2-40B4-BE49-F238E27FC236}">
                <a16:creationId xmlns:a16="http://schemas.microsoft.com/office/drawing/2014/main" id="{5651BB0C-6D0A-D330-01E8-977F2769CA27}"/>
              </a:ext>
            </a:extLst>
          </p:cNvPr>
          <p:cNvSpPr/>
          <p:nvPr>
            <p:custDataLst>
              <p:tags r:id="rId31"/>
            </p:custDataLst>
          </p:nvPr>
        </p:nvSpPr>
        <p:spPr bwMode="gray">
          <a:xfrm>
            <a:off x="4500012" y="3543858"/>
            <a:ext cx="180000" cy="180000"/>
          </a:xfrm>
          <a:prstGeom prst="rect">
            <a:avLst/>
          </a:prstGeom>
          <a:solidFill>
            <a:schemeClr val="tx2"/>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200" b="0" i="0" u="none" strike="noStrike" kern="1200" cap="none" spc="0" normalizeH="0" baseline="0" noProof="0" dirty="0">
                <a:ln>
                  <a:noFill/>
                </a:ln>
                <a:solidFill>
                  <a:schemeClr val="bg1"/>
                </a:solidFill>
                <a:effectLst/>
                <a:uLnTx/>
                <a:uFillTx/>
                <a:ea typeface="+mn-ea"/>
                <a:cs typeface="+mn-cs"/>
              </a:rPr>
              <a:t>D</a:t>
            </a:r>
          </a:p>
        </p:txBody>
      </p:sp>
      <p:cxnSp>
        <p:nvCxnSpPr>
          <p:cNvPr id="65" name="Gerade Verbindung mit Pfeil 64">
            <a:extLst>
              <a:ext uri="{FF2B5EF4-FFF2-40B4-BE49-F238E27FC236}">
                <a16:creationId xmlns:a16="http://schemas.microsoft.com/office/drawing/2014/main" id="{CA1ECB0F-31E5-7426-B378-931C92635559}"/>
              </a:ext>
            </a:extLst>
          </p:cNvPr>
          <p:cNvCxnSpPr>
            <a:stCxn id="53" idx="2"/>
          </p:cNvCxnSpPr>
          <p:nvPr>
            <p:custDataLst>
              <p:tags r:id="rId32"/>
            </p:custDataLst>
          </p:nvPr>
        </p:nvCxnSpPr>
        <p:spPr bwMode="gray">
          <a:xfrm>
            <a:off x="4464004" y="2427702"/>
            <a:ext cx="0" cy="144000"/>
          </a:xfrm>
          <a:prstGeom prst="straightConnector1">
            <a:avLst/>
          </a:prstGeom>
          <a:ln w="6350">
            <a:solidFill>
              <a:schemeClr val="tx1"/>
            </a:solidFill>
            <a:headE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6" name="Gerade Verbindung mit Pfeil 65">
            <a:extLst>
              <a:ext uri="{FF2B5EF4-FFF2-40B4-BE49-F238E27FC236}">
                <a16:creationId xmlns:a16="http://schemas.microsoft.com/office/drawing/2014/main" id="{2E594E2A-D5B4-3BF5-009B-0D7F168B2E76}"/>
              </a:ext>
            </a:extLst>
          </p:cNvPr>
          <p:cNvCxnSpPr>
            <a:cxnSpLocks/>
          </p:cNvCxnSpPr>
          <p:nvPr>
            <p:custDataLst>
              <p:tags r:id="rId33"/>
            </p:custDataLst>
          </p:nvPr>
        </p:nvCxnSpPr>
        <p:spPr bwMode="gray">
          <a:xfrm>
            <a:off x="4464004" y="3183818"/>
            <a:ext cx="0" cy="144000"/>
          </a:xfrm>
          <a:prstGeom prst="straightConnector1">
            <a:avLst/>
          </a:prstGeom>
          <a:ln w="6350">
            <a:solidFill>
              <a:schemeClr val="tx1"/>
            </a:solidFill>
            <a:headEnd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7" name="Zylinder 66">
            <a:extLst>
              <a:ext uri="{FF2B5EF4-FFF2-40B4-BE49-F238E27FC236}">
                <a16:creationId xmlns:a16="http://schemas.microsoft.com/office/drawing/2014/main" id="{7ED545F0-115F-BA56-A59D-7601E88EC23A}"/>
              </a:ext>
            </a:extLst>
          </p:cNvPr>
          <p:cNvSpPr/>
          <p:nvPr>
            <p:custDataLst>
              <p:tags r:id="rId34"/>
            </p:custDataLst>
          </p:nvPr>
        </p:nvSpPr>
        <p:spPr bwMode="gray">
          <a:xfrm>
            <a:off x="287524" y="4011910"/>
            <a:ext cx="4968000" cy="576000"/>
          </a:xfrm>
          <a:prstGeom prst="can">
            <a:avLst>
              <a:gd name="adj" fmla="val 17440"/>
            </a:avLst>
          </a:prstGeom>
          <a:solidFill>
            <a:srgbClr val="EFEFE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bIns="46800" rtlCol="0" anchor="ctr" anchorCtr="0"/>
          <a:lstStyle/>
          <a:p>
            <a:pPr marL="0" marR="0" lvl="0" indent="0" algn="l" defTabSz="914400" rtl="0" eaLnBrk="1" fontAlgn="auto" latinLnBrk="0" hangingPunct="1">
              <a:lnSpc>
                <a:spcPct val="90000"/>
              </a:lnSpc>
              <a:buClrTx/>
              <a:buSzTx/>
              <a:buFontTx/>
              <a:buNone/>
              <a:tabLst/>
              <a:defRPr/>
            </a:pPr>
            <a:r>
              <a:rPr kumimoji="0" lang="en-US" sz="1400" b="0" i="0" u="none" strike="noStrike" kern="1200" cap="none" spc="0" normalizeH="0" baseline="0" noProof="0" dirty="0">
                <a:ln>
                  <a:noFill/>
                </a:ln>
                <a:solidFill>
                  <a:schemeClr val="tx1"/>
                </a:solidFill>
                <a:effectLst/>
                <a:uLnTx/>
                <a:uFillTx/>
                <a:ea typeface="+mn-ea"/>
                <a:cs typeface="+mn-cs"/>
              </a:rPr>
              <a:t>Pool</a:t>
            </a:r>
          </a:p>
        </p:txBody>
      </p:sp>
      <p:grpSp>
        <p:nvGrpSpPr>
          <p:cNvPr id="68" name="Gruppieren 67">
            <a:extLst>
              <a:ext uri="{FF2B5EF4-FFF2-40B4-BE49-F238E27FC236}">
                <a16:creationId xmlns:a16="http://schemas.microsoft.com/office/drawing/2014/main" id="{0E42E085-B190-9507-FE7E-A11CDAD42F82}"/>
              </a:ext>
            </a:extLst>
          </p:cNvPr>
          <p:cNvGrpSpPr/>
          <p:nvPr>
            <p:custDataLst>
              <p:tags r:id="rId35"/>
            </p:custDataLst>
          </p:nvPr>
        </p:nvGrpSpPr>
        <p:grpSpPr bwMode="gray">
          <a:xfrm>
            <a:off x="2573502" y="4155946"/>
            <a:ext cx="396044" cy="396024"/>
            <a:chOff x="2087724" y="4299942"/>
            <a:chExt cx="396044" cy="396024"/>
          </a:xfrm>
        </p:grpSpPr>
        <p:sp>
          <p:nvSpPr>
            <p:cNvPr id="69" name="角丸四角形 16">
              <a:extLst>
                <a:ext uri="{FF2B5EF4-FFF2-40B4-BE49-F238E27FC236}">
                  <a16:creationId xmlns:a16="http://schemas.microsoft.com/office/drawing/2014/main" id="{C37E2F94-3D91-799E-B286-70C07ED89EB3}"/>
                </a:ext>
              </a:extLst>
            </p:cNvPr>
            <p:cNvSpPr/>
            <p:nvPr>
              <p:custDataLst>
                <p:tags r:id="rId46"/>
              </p:custDataLst>
            </p:nvPr>
          </p:nvSpPr>
          <p:spPr bwMode="gray">
            <a:xfrm>
              <a:off x="2087724" y="4299942"/>
              <a:ext cx="180000" cy="180000"/>
            </a:xfrm>
            <a:prstGeom prst="rect">
              <a:avLst/>
            </a:prstGeom>
            <a:solidFill>
              <a:srgbClr val="DCDCDC"/>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200" b="0" i="0" u="none" strike="noStrike" kern="1200" cap="none" spc="0" normalizeH="0" baseline="0" noProof="0" dirty="0">
                  <a:ln>
                    <a:noFill/>
                  </a:ln>
                  <a:effectLst/>
                  <a:uLnTx/>
                  <a:uFillTx/>
                  <a:ea typeface="+mn-ea"/>
                  <a:cs typeface="+mn-cs"/>
                </a:rPr>
                <a:t>A</a:t>
              </a:r>
            </a:p>
          </p:txBody>
        </p:sp>
        <p:sp>
          <p:nvSpPr>
            <p:cNvPr id="70" name="角丸四角形 16">
              <a:extLst>
                <a:ext uri="{FF2B5EF4-FFF2-40B4-BE49-F238E27FC236}">
                  <a16:creationId xmlns:a16="http://schemas.microsoft.com/office/drawing/2014/main" id="{58138536-FE38-1AD6-F97E-01245CA78D65}"/>
                </a:ext>
              </a:extLst>
            </p:cNvPr>
            <p:cNvSpPr/>
            <p:nvPr>
              <p:custDataLst>
                <p:tags r:id="rId47"/>
              </p:custDataLst>
            </p:nvPr>
          </p:nvSpPr>
          <p:spPr bwMode="gray">
            <a:xfrm>
              <a:off x="2303768" y="4299942"/>
              <a:ext cx="180000" cy="180000"/>
            </a:xfrm>
            <a:prstGeom prst="rect">
              <a:avLst/>
            </a:prstGeom>
            <a:solidFill>
              <a:srgbClr val="6D6E70"/>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200" b="0" i="0" u="none" strike="noStrike" kern="1200" cap="none" spc="0" normalizeH="0" baseline="0" noProof="0" dirty="0">
                  <a:ln>
                    <a:noFill/>
                  </a:ln>
                  <a:solidFill>
                    <a:schemeClr val="bg1"/>
                  </a:solidFill>
                  <a:effectLst/>
                  <a:uLnTx/>
                  <a:uFillTx/>
                  <a:ea typeface="+mn-ea"/>
                  <a:cs typeface="+mn-cs"/>
                </a:rPr>
                <a:t>B</a:t>
              </a:r>
            </a:p>
          </p:txBody>
        </p:sp>
        <p:sp>
          <p:nvSpPr>
            <p:cNvPr id="71" name="角丸四角形 16">
              <a:extLst>
                <a:ext uri="{FF2B5EF4-FFF2-40B4-BE49-F238E27FC236}">
                  <a16:creationId xmlns:a16="http://schemas.microsoft.com/office/drawing/2014/main" id="{0FD3052D-C680-11A6-0FAD-EDFE97161105}"/>
                </a:ext>
              </a:extLst>
            </p:cNvPr>
            <p:cNvSpPr/>
            <p:nvPr>
              <p:custDataLst>
                <p:tags r:id="rId48"/>
              </p:custDataLst>
            </p:nvPr>
          </p:nvSpPr>
          <p:spPr bwMode="gray">
            <a:xfrm>
              <a:off x="2087724" y="4515946"/>
              <a:ext cx="180000" cy="180000"/>
            </a:xfrm>
            <a:prstGeom prst="rect">
              <a:avLst/>
            </a:prstGeom>
            <a:solidFill>
              <a:srgbClr val="3C3C3C"/>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200" b="0" i="0" u="none" strike="noStrike" kern="1200" cap="none" spc="0" normalizeH="0" baseline="0" noProof="0" dirty="0">
                  <a:ln>
                    <a:noFill/>
                  </a:ln>
                  <a:solidFill>
                    <a:schemeClr val="bg1"/>
                  </a:solidFill>
                  <a:effectLst/>
                  <a:uLnTx/>
                  <a:uFillTx/>
                  <a:ea typeface="+mn-ea"/>
                  <a:cs typeface="+mn-cs"/>
                </a:rPr>
                <a:t>C</a:t>
              </a:r>
            </a:p>
          </p:txBody>
        </p:sp>
        <p:sp>
          <p:nvSpPr>
            <p:cNvPr id="72" name="角丸四角形 16">
              <a:extLst>
                <a:ext uri="{FF2B5EF4-FFF2-40B4-BE49-F238E27FC236}">
                  <a16:creationId xmlns:a16="http://schemas.microsoft.com/office/drawing/2014/main" id="{2350E3B6-9A57-13AA-5D32-1961658BE0F8}"/>
                </a:ext>
              </a:extLst>
            </p:cNvPr>
            <p:cNvSpPr/>
            <p:nvPr>
              <p:custDataLst>
                <p:tags r:id="rId49"/>
              </p:custDataLst>
            </p:nvPr>
          </p:nvSpPr>
          <p:spPr bwMode="gray">
            <a:xfrm>
              <a:off x="2303768" y="4515966"/>
              <a:ext cx="180000" cy="180000"/>
            </a:xfrm>
            <a:prstGeom prst="rect">
              <a:avLst/>
            </a:prstGeom>
            <a:solidFill>
              <a:schemeClr val="tx2"/>
            </a:solidFill>
            <a:ln w="9525"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200" b="0" i="0" u="none" strike="noStrike" kern="1200" cap="none" spc="0" normalizeH="0" baseline="0" noProof="0" dirty="0">
                  <a:ln>
                    <a:noFill/>
                  </a:ln>
                  <a:solidFill>
                    <a:schemeClr val="bg1"/>
                  </a:solidFill>
                  <a:effectLst/>
                  <a:uLnTx/>
                  <a:uFillTx/>
                  <a:ea typeface="+mn-ea"/>
                  <a:cs typeface="+mn-cs"/>
                </a:rPr>
                <a:t>D</a:t>
              </a:r>
            </a:p>
          </p:txBody>
        </p:sp>
      </p:grpSp>
      <p:cxnSp>
        <p:nvCxnSpPr>
          <p:cNvPr id="80" name="Gerade Verbindung 45">
            <a:extLst>
              <a:ext uri="{FF2B5EF4-FFF2-40B4-BE49-F238E27FC236}">
                <a16:creationId xmlns:a16="http://schemas.microsoft.com/office/drawing/2014/main" id="{785C86D1-0E07-763A-4EDE-26035B9717E4}"/>
              </a:ext>
            </a:extLst>
          </p:cNvPr>
          <p:cNvCxnSpPr>
            <a:cxnSpLocks/>
            <a:stCxn id="67" idx="1"/>
            <a:endCxn id="39" idx="2"/>
          </p:cNvCxnSpPr>
          <p:nvPr>
            <p:custDataLst>
              <p:tags r:id="rId36"/>
            </p:custDataLst>
          </p:nvPr>
        </p:nvCxnSpPr>
        <p:spPr bwMode="gray">
          <a:xfrm flipV="1">
            <a:off x="2771524" y="3867902"/>
            <a:ext cx="0" cy="144008"/>
          </a:xfrm>
          <a:prstGeom prst="line">
            <a:avLst/>
          </a:prstGeom>
          <a:ln w="6350">
            <a:solidFill>
              <a:srgbClr val="6D6E70"/>
            </a:solidFill>
          </a:ln>
        </p:spPr>
        <p:style>
          <a:lnRef idx="1">
            <a:schemeClr val="accent1"/>
          </a:lnRef>
          <a:fillRef idx="0">
            <a:schemeClr val="accent1"/>
          </a:fillRef>
          <a:effectRef idx="0">
            <a:schemeClr val="accent1"/>
          </a:effectRef>
          <a:fontRef idx="minor">
            <a:schemeClr val="tx1"/>
          </a:fontRef>
        </p:style>
      </p:cxnSp>
      <p:sp>
        <p:nvSpPr>
          <p:cNvPr id="105" name="Freihandform 47">
            <a:extLst>
              <a:ext uri="{FF2B5EF4-FFF2-40B4-BE49-F238E27FC236}">
                <a16:creationId xmlns:a16="http://schemas.microsoft.com/office/drawing/2014/main" id="{FE02DC39-E557-CB93-BDF4-444FF141235D}"/>
              </a:ext>
            </a:extLst>
          </p:cNvPr>
          <p:cNvSpPr/>
          <p:nvPr>
            <p:custDataLst>
              <p:tags r:id="rId37"/>
            </p:custDataLst>
          </p:nvPr>
        </p:nvSpPr>
        <p:spPr bwMode="gray">
          <a:xfrm>
            <a:off x="1439932" y="1203598"/>
            <a:ext cx="2520000" cy="756000"/>
          </a:xfrm>
          <a:custGeom>
            <a:avLst/>
            <a:gdLst>
              <a:gd name="connsiteX0" fmla="*/ 0 w 1879600"/>
              <a:gd name="connsiteY0" fmla="*/ 0 h 647700"/>
              <a:gd name="connsiteX1" fmla="*/ 0 w 1879600"/>
              <a:gd name="connsiteY1" fmla="*/ 647700 h 647700"/>
              <a:gd name="connsiteX2" fmla="*/ 1879600 w 1879600"/>
              <a:gd name="connsiteY2" fmla="*/ 647700 h 647700"/>
            </a:gdLst>
            <a:ahLst/>
            <a:cxnLst>
              <a:cxn ang="0">
                <a:pos x="connsiteX0" y="connsiteY0"/>
              </a:cxn>
              <a:cxn ang="0">
                <a:pos x="connsiteX1" y="connsiteY1"/>
              </a:cxn>
              <a:cxn ang="0">
                <a:pos x="connsiteX2" y="connsiteY2"/>
              </a:cxn>
            </a:cxnLst>
            <a:rect l="l" t="t" r="r" b="b"/>
            <a:pathLst>
              <a:path w="1879600" h="647700">
                <a:moveTo>
                  <a:pt x="0" y="0"/>
                </a:moveTo>
                <a:lnTo>
                  <a:pt x="0" y="647700"/>
                </a:lnTo>
                <a:lnTo>
                  <a:pt x="1879600" y="647700"/>
                </a:lnTo>
              </a:path>
            </a:pathLst>
          </a:custGeom>
          <a:noFill/>
          <a:ln w="6350">
            <a:solidFill>
              <a:schemeClr val="tx1"/>
            </a:solid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buClrTx/>
              <a:buSzTx/>
              <a:buFontTx/>
              <a:buNone/>
              <a:tabLst/>
              <a:defRPr/>
            </a:pPr>
            <a:endParaRPr kumimoji="0" lang="en-US" sz="1400" b="0" i="0" u="none" strike="noStrike" kern="1200" cap="none" spc="0" normalizeH="0" baseline="0" noProof="0" dirty="0">
              <a:ln>
                <a:noFill/>
              </a:ln>
              <a:solidFill>
                <a:schemeClr val="tx1"/>
              </a:solidFill>
              <a:effectLst/>
              <a:uLnTx/>
              <a:uFillTx/>
              <a:ea typeface="+mn-ea"/>
              <a:cs typeface="+mn-cs"/>
            </a:endParaRPr>
          </a:p>
        </p:txBody>
      </p:sp>
      <p:sp>
        <p:nvSpPr>
          <p:cNvPr id="128" name="Ellipse 76">
            <a:extLst>
              <a:ext uri="{FF2B5EF4-FFF2-40B4-BE49-F238E27FC236}">
                <a16:creationId xmlns:a16="http://schemas.microsoft.com/office/drawing/2014/main" id="{D19A20F8-E100-EBD4-C260-66B7C1DE9666}"/>
              </a:ext>
            </a:extLst>
          </p:cNvPr>
          <p:cNvSpPr/>
          <p:nvPr>
            <p:custDataLst>
              <p:tags r:id="rId38"/>
            </p:custDataLst>
          </p:nvPr>
        </p:nvSpPr>
        <p:spPr bwMode="gray">
          <a:xfrm>
            <a:off x="2123728" y="1851670"/>
            <a:ext cx="216000" cy="216000"/>
          </a:xfrm>
          <a:prstGeom prst="ellipse">
            <a:avLst/>
          </a:prstGeom>
          <a:solidFill>
            <a:srgbClr val="FF8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90000"/>
              </a:lnSpc>
              <a:buClrTx/>
              <a:buSzTx/>
              <a:buFontTx/>
              <a:buNone/>
              <a:tabLst/>
              <a:defRPr/>
            </a:pPr>
            <a:r>
              <a:rPr kumimoji="0" lang="en-US" sz="1200" b="0" i="0" u="none" strike="noStrike" kern="1200" cap="none" spc="0" normalizeH="0" baseline="0" noProof="0" dirty="0">
                <a:ln>
                  <a:noFill/>
                </a:ln>
                <a:solidFill>
                  <a:schemeClr val="tx1"/>
                </a:solidFill>
                <a:effectLst/>
                <a:uLnTx/>
                <a:uFillTx/>
                <a:ea typeface="+mn-ea"/>
                <a:cs typeface="+mn-cs"/>
              </a:rPr>
              <a:t>1</a:t>
            </a:r>
          </a:p>
        </p:txBody>
      </p:sp>
      <p:sp>
        <p:nvSpPr>
          <p:cNvPr id="134" name="Ellipse 76">
            <a:extLst>
              <a:ext uri="{FF2B5EF4-FFF2-40B4-BE49-F238E27FC236}">
                <a16:creationId xmlns:a16="http://schemas.microsoft.com/office/drawing/2014/main" id="{4ABCD81F-3DBB-F5EB-E531-70628FE09724}"/>
              </a:ext>
            </a:extLst>
          </p:cNvPr>
          <p:cNvSpPr/>
          <p:nvPr>
            <p:custDataLst>
              <p:tags r:id="rId39"/>
            </p:custDataLst>
          </p:nvPr>
        </p:nvSpPr>
        <p:spPr bwMode="gray">
          <a:xfrm>
            <a:off x="4860056" y="2391730"/>
            <a:ext cx="216000" cy="216000"/>
          </a:xfrm>
          <a:prstGeom prst="ellipse">
            <a:avLst/>
          </a:prstGeom>
          <a:solidFill>
            <a:srgbClr val="FF8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90000"/>
              </a:lnSpc>
              <a:buClrTx/>
              <a:buSzTx/>
              <a:buFontTx/>
              <a:buNone/>
              <a:tabLst/>
              <a:defRPr/>
            </a:pPr>
            <a:r>
              <a:rPr kumimoji="0" lang="en-US" sz="1200" b="0" i="0" u="none" strike="noStrike" kern="1200" cap="none" spc="0" normalizeH="0" baseline="0" noProof="0" dirty="0">
                <a:ln>
                  <a:noFill/>
                </a:ln>
                <a:solidFill>
                  <a:schemeClr val="tx1"/>
                </a:solidFill>
                <a:effectLst/>
                <a:uLnTx/>
                <a:uFillTx/>
                <a:ea typeface="+mn-ea"/>
                <a:cs typeface="+mn-cs"/>
              </a:rPr>
              <a:t>2</a:t>
            </a:r>
          </a:p>
        </p:txBody>
      </p:sp>
      <p:sp>
        <p:nvSpPr>
          <p:cNvPr id="141" name="Ellipse 76">
            <a:extLst>
              <a:ext uri="{FF2B5EF4-FFF2-40B4-BE49-F238E27FC236}">
                <a16:creationId xmlns:a16="http://schemas.microsoft.com/office/drawing/2014/main" id="{4A9DFBF7-44CA-3050-66CF-8C7C4DD1895A}"/>
              </a:ext>
            </a:extLst>
          </p:cNvPr>
          <p:cNvSpPr/>
          <p:nvPr>
            <p:custDataLst>
              <p:tags r:id="rId40"/>
            </p:custDataLst>
          </p:nvPr>
        </p:nvSpPr>
        <p:spPr bwMode="gray">
          <a:xfrm>
            <a:off x="4860056" y="3161475"/>
            <a:ext cx="216000" cy="216000"/>
          </a:xfrm>
          <a:prstGeom prst="ellipse">
            <a:avLst/>
          </a:prstGeom>
          <a:solidFill>
            <a:srgbClr val="FF8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90000"/>
              </a:lnSpc>
              <a:buClrTx/>
              <a:buSzTx/>
              <a:buFontTx/>
              <a:buNone/>
              <a:tabLst/>
              <a:defRPr/>
            </a:pPr>
            <a:r>
              <a:rPr kumimoji="0" lang="en-US" sz="1200" b="0" i="0" u="none" strike="noStrike" kern="1200" cap="none" spc="0" normalizeH="0" baseline="0" noProof="0" dirty="0">
                <a:ln>
                  <a:noFill/>
                </a:ln>
                <a:solidFill>
                  <a:schemeClr val="tx1"/>
                </a:solidFill>
                <a:effectLst/>
                <a:uLnTx/>
                <a:uFillTx/>
                <a:ea typeface="+mn-ea"/>
                <a:cs typeface="+mn-cs"/>
              </a:rPr>
              <a:t>2</a:t>
            </a:r>
          </a:p>
        </p:txBody>
      </p:sp>
      <p:sp>
        <p:nvSpPr>
          <p:cNvPr id="148" name="Ellipse 76">
            <a:extLst>
              <a:ext uri="{FF2B5EF4-FFF2-40B4-BE49-F238E27FC236}">
                <a16:creationId xmlns:a16="http://schemas.microsoft.com/office/drawing/2014/main" id="{490CD4BC-6011-EB1C-8A57-8E50A30D57A6}"/>
              </a:ext>
            </a:extLst>
          </p:cNvPr>
          <p:cNvSpPr/>
          <p:nvPr>
            <p:custDataLst>
              <p:tags r:id="rId41"/>
            </p:custDataLst>
          </p:nvPr>
        </p:nvSpPr>
        <p:spPr bwMode="gray">
          <a:xfrm>
            <a:off x="935596" y="3543858"/>
            <a:ext cx="216000" cy="216000"/>
          </a:xfrm>
          <a:prstGeom prst="ellipse">
            <a:avLst/>
          </a:prstGeom>
          <a:solidFill>
            <a:srgbClr val="FF8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90000"/>
              </a:lnSpc>
              <a:buClrTx/>
              <a:buSzTx/>
              <a:buFontTx/>
              <a:buNone/>
              <a:tabLst/>
              <a:defRPr/>
            </a:pPr>
            <a:r>
              <a:rPr kumimoji="0" lang="en-US" sz="1200" b="0" i="0" u="none" strike="noStrike" kern="1200" cap="none" spc="0" normalizeH="0" baseline="0" noProof="0" dirty="0">
                <a:ln>
                  <a:noFill/>
                </a:ln>
                <a:solidFill>
                  <a:schemeClr val="tx1"/>
                </a:solidFill>
                <a:effectLst/>
                <a:uLnTx/>
                <a:uFillTx/>
                <a:ea typeface="+mn-ea"/>
                <a:cs typeface="+mn-cs"/>
              </a:rPr>
              <a:t>4</a:t>
            </a:r>
          </a:p>
        </p:txBody>
      </p:sp>
      <p:cxnSp>
        <p:nvCxnSpPr>
          <p:cNvPr id="153" name="Gerade Verbindung 120">
            <a:extLst>
              <a:ext uri="{FF2B5EF4-FFF2-40B4-BE49-F238E27FC236}">
                <a16:creationId xmlns:a16="http://schemas.microsoft.com/office/drawing/2014/main" id="{6262D394-BEF9-8266-6ADE-BD645E7DB59D}"/>
              </a:ext>
            </a:extLst>
          </p:cNvPr>
          <p:cNvCxnSpPr>
            <a:cxnSpLocks/>
            <a:stCxn id="39" idx="0"/>
            <a:endCxn id="165" idx="2"/>
          </p:cNvCxnSpPr>
          <p:nvPr>
            <p:custDataLst>
              <p:tags r:id="rId42"/>
            </p:custDataLst>
          </p:nvPr>
        </p:nvCxnSpPr>
        <p:spPr bwMode="gray">
          <a:xfrm flipV="1">
            <a:off x="2771524" y="1203566"/>
            <a:ext cx="462" cy="144336"/>
          </a:xfrm>
          <a:prstGeom prst="line">
            <a:avLst/>
          </a:prstGeom>
          <a:ln w="6350">
            <a:solidFill>
              <a:srgbClr val="6D6E70"/>
            </a:solidFill>
          </a:ln>
        </p:spPr>
        <p:style>
          <a:lnRef idx="1">
            <a:schemeClr val="accent1"/>
          </a:lnRef>
          <a:fillRef idx="0">
            <a:schemeClr val="accent1"/>
          </a:fillRef>
          <a:effectRef idx="0">
            <a:schemeClr val="accent1"/>
          </a:effectRef>
          <a:fontRef idx="minor">
            <a:schemeClr val="tx1"/>
          </a:fontRef>
        </p:style>
      </p:cxnSp>
      <p:cxnSp>
        <p:nvCxnSpPr>
          <p:cNvPr id="164" name="Gerade Verbindung mit Pfeil 163">
            <a:extLst>
              <a:ext uri="{FF2B5EF4-FFF2-40B4-BE49-F238E27FC236}">
                <a16:creationId xmlns:a16="http://schemas.microsoft.com/office/drawing/2014/main" id="{321FD006-88FA-938E-7C36-E9E952B0C9DE}"/>
              </a:ext>
            </a:extLst>
          </p:cNvPr>
          <p:cNvCxnSpPr>
            <a:cxnSpLocks/>
          </p:cNvCxnSpPr>
          <p:nvPr/>
        </p:nvCxnSpPr>
        <p:spPr bwMode="gray">
          <a:xfrm flipV="1">
            <a:off x="1259564" y="1203598"/>
            <a:ext cx="0" cy="576064"/>
          </a:xfrm>
          <a:prstGeom prst="straightConnector1">
            <a:avLst/>
          </a:prstGeom>
          <a:ln w="6350" cap="rnd">
            <a:solidFill>
              <a:schemeClr val="tx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5" name="角丸四角形 7">
            <a:extLst>
              <a:ext uri="{FF2B5EF4-FFF2-40B4-BE49-F238E27FC236}">
                <a16:creationId xmlns:a16="http://schemas.microsoft.com/office/drawing/2014/main" id="{CE2311BA-B470-F926-FC27-DFEC13A4A490}"/>
              </a:ext>
            </a:extLst>
          </p:cNvPr>
          <p:cNvSpPr/>
          <p:nvPr>
            <p:custDataLst>
              <p:tags r:id="rId43"/>
            </p:custDataLst>
          </p:nvPr>
        </p:nvSpPr>
        <p:spPr bwMode="gray">
          <a:xfrm>
            <a:off x="647936" y="915566"/>
            <a:ext cx="4248100" cy="288000"/>
          </a:xfrm>
          <a:prstGeom prst="rect">
            <a:avLst/>
          </a:prstGeom>
          <a:solidFill>
            <a:schemeClr val="bg2"/>
          </a:solidFill>
          <a:ln w="9525" cap="rnd" cmpd="sng" algn="ctr">
            <a:noFill/>
            <a:prstDash val="sysDot"/>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400" b="0" i="0" u="none" strike="noStrike" kern="1200" cap="none" spc="0" normalizeH="0" baseline="0" noProof="0" dirty="0">
                <a:ln>
                  <a:noFill/>
                </a:ln>
                <a:effectLst/>
                <a:uLnTx/>
                <a:uFillTx/>
                <a:ea typeface="+mn-ea"/>
                <a:cs typeface="+mn-cs"/>
              </a:rPr>
              <a:t>Server</a:t>
            </a:r>
          </a:p>
        </p:txBody>
      </p:sp>
      <p:cxnSp>
        <p:nvCxnSpPr>
          <p:cNvPr id="182" name="Gerade Verbindung mit Pfeil 181">
            <a:extLst>
              <a:ext uri="{FF2B5EF4-FFF2-40B4-BE49-F238E27FC236}">
                <a16:creationId xmlns:a16="http://schemas.microsoft.com/office/drawing/2014/main" id="{FE26DA0A-66A9-7802-31BF-B7D09122D86B}"/>
              </a:ext>
            </a:extLst>
          </p:cNvPr>
          <p:cNvCxnSpPr>
            <a:cxnSpLocks/>
          </p:cNvCxnSpPr>
          <p:nvPr/>
        </p:nvCxnSpPr>
        <p:spPr bwMode="gray">
          <a:xfrm>
            <a:off x="1259564" y="2355726"/>
            <a:ext cx="0" cy="16561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98" name="Gruppieren 197">
            <a:extLst>
              <a:ext uri="{FF2B5EF4-FFF2-40B4-BE49-F238E27FC236}">
                <a16:creationId xmlns:a16="http://schemas.microsoft.com/office/drawing/2014/main" id="{4DACDC1C-3A8F-2313-C784-9A184B838784}"/>
              </a:ext>
            </a:extLst>
          </p:cNvPr>
          <p:cNvGrpSpPr/>
          <p:nvPr/>
        </p:nvGrpSpPr>
        <p:grpSpPr bwMode="gray">
          <a:xfrm>
            <a:off x="1871700" y="2175706"/>
            <a:ext cx="2376224" cy="1350000"/>
            <a:chOff x="1871700" y="2175706"/>
            <a:chExt cx="2376224" cy="1350000"/>
          </a:xfrm>
        </p:grpSpPr>
        <p:sp>
          <p:nvSpPr>
            <p:cNvPr id="151" name="Freihandform 51">
              <a:extLst>
                <a:ext uri="{FF2B5EF4-FFF2-40B4-BE49-F238E27FC236}">
                  <a16:creationId xmlns:a16="http://schemas.microsoft.com/office/drawing/2014/main" id="{82BDFE97-A866-617C-4114-136D90D7C36B}"/>
                </a:ext>
              </a:extLst>
            </p:cNvPr>
            <p:cNvSpPr/>
            <p:nvPr>
              <p:custDataLst>
                <p:tags r:id="rId45"/>
              </p:custDataLst>
            </p:nvPr>
          </p:nvSpPr>
          <p:spPr bwMode="gray">
            <a:xfrm>
              <a:off x="2231924" y="2175706"/>
              <a:ext cx="2016000" cy="1350000"/>
            </a:xfrm>
            <a:custGeom>
              <a:avLst/>
              <a:gdLst>
                <a:gd name="connsiteX0" fmla="*/ 2324391 w 2324391"/>
                <a:gd name="connsiteY0" fmla="*/ 1284348 h 1765979"/>
                <a:gd name="connsiteX1" fmla="*/ 628213 w 2324391"/>
                <a:gd name="connsiteY1" fmla="*/ 1284348 h 1765979"/>
                <a:gd name="connsiteX2" fmla="*/ 628213 w 2324391"/>
                <a:gd name="connsiteY2" fmla="*/ 0 h 1765979"/>
                <a:gd name="connsiteX3" fmla="*/ 0 w 2324391"/>
                <a:gd name="connsiteY3" fmla="*/ 0 h 1765979"/>
                <a:gd name="connsiteX4" fmla="*/ 0 w 2324391"/>
                <a:gd name="connsiteY4" fmla="*/ 1765979 h 1765979"/>
                <a:gd name="connsiteX0" fmla="*/ 2324391 w 2324391"/>
                <a:gd name="connsiteY0" fmla="*/ 1284348 h 1284348"/>
                <a:gd name="connsiteX1" fmla="*/ 628213 w 2324391"/>
                <a:gd name="connsiteY1" fmla="*/ 1284348 h 1284348"/>
                <a:gd name="connsiteX2" fmla="*/ 628213 w 2324391"/>
                <a:gd name="connsiteY2" fmla="*/ 0 h 1284348"/>
                <a:gd name="connsiteX3" fmla="*/ 0 w 2324391"/>
                <a:gd name="connsiteY3" fmla="*/ 0 h 1284348"/>
                <a:gd name="connsiteX0" fmla="*/ 1696178 w 1696178"/>
                <a:gd name="connsiteY0" fmla="*/ 1284348 h 1284348"/>
                <a:gd name="connsiteX1" fmla="*/ 0 w 1696178"/>
                <a:gd name="connsiteY1" fmla="*/ 1284348 h 1284348"/>
                <a:gd name="connsiteX2" fmla="*/ 0 w 1696178"/>
                <a:gd name="connsiteY2" fmla="*/ 0 h 1284348"/>
              </a:gdLst>
              <a:ahLst/>
              <a:cxnLst>
                <a:cxn ang="0">
                  <a:pos x="connsiteX0" y="connsiteY0"/>
                </a:cxn>
                <a:cxn ang="0">
                  <a:pos x="connsiteX1" y="connsiteY1"/>
                </a:cxn>
                <a:cxn ang="0">
                  <a:pos x="connsiteX2" y="connsiteY2"/>
                </a:cxn>
              </a:cxnLst>
              <a:rect l="l" t="t" r="r" b="b"/>
              <a:pathLst>
                <a:path w="1696178" h="1284348">
                  <a:moveTo>
                    <a:pt x="1696178" y="1284348"/>
                  </a:moveTo>
                  <a:lnTo>
                    <a:pt x="0" y="1284348"/>
                  </a:lnTo>
                  <a:lnTo>
                    <a:pt x="0" y="0"/>
                  </a:lnTo>
                </a:path>
              </a:pathLst>
            </a:custGeom>
            <a:noFill/>
            <a:ln w="635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buClrTx/>
                <a:buSzTx/>
                <a:buFontTx/>
                <a:buNone/>
                <a:tabLst/>
                <a:defRPr/>
              </a:pPr>
              <a:endParaRPr kumimoji="0" lang="en-US" sz="1400" b="0" i="0" u="none" strike="noStrike" kern="1200" cap="none" spc="0" normalizeH="0" baseline="0" noProof="0" dirty="0">
                <a:ln>
                  <a:noFill/>
                </a:ln>
                <a:solidFill>
                  <a:schemeClr val="tx1"/>
                </a:solidFill>
                <a:effectLst/>
                <a:uLnTx/>
                <a:uFillTx/>
                <a:ea typeface="+mn-ea"/>
                <a:cs typeface="+mn-cs"/>
              </a:endParaRPr>
            </a:p>
          </p:txBody>
        </p:sp>
        <p:cxnSp>
          <p:nvCxnSpPr>
            <p:cNvPr id="195" name="Gerader Verbinder 194">
              <a:extLst>
                <a:ext uri="{FF2B5EF4-FFF2-40B4-BE49-F238E27FC236}">
                  <a16:creationId xmlns:a16="http://schemas.microsoft.com/office/drawing/2014/main" id="{70E52617-32D0-FDAE-E88B-B308C1C5F388}"/>
                </a:ext>
              </a:extLst>
            </p:cNvPr>
            <p:cNvCxnSpPr/>
            <p:nvPr/>
          </p:nvCxnSpPr>
          <p:spPr bwMode="gray">
            <a:xfrm>
              <a:off x="1871700" y="2175706"/>
              <a:ext cx="360040" cy="0"/>
            </a:xfrm>
            <a:prstGeom prst="line">
              <a:avLst/>
            </a:prstGeom>
            <a:ln cap="rnd">
              <a:solidFill>
                <a:schemeClr val="tx1"/>
              </a:solidFill>
              <a:round/>
            </a:ln>
          </p:spPr>
          <p:style>
            <a:lnRef idx="1">
              <a:schemeClr val="accent1"/>
            </a:lnRef>
            <a:fillRef idx="0">
              <a:schemeClr val="accent1"/>
            </a:fillRef>
            <a:effectRef idx="0">
              <a:schemeClr val="accent1"/>
            </a:effectRef>
            <a:fontRef idx="minor">
              <a:schemeClr val="tx1"/>
            </a:fontRef>
          </p:style>
        </p:cxnSp>
      </p:grpSp>
      <p:sp>
        <p:nvSpPr>
          <p:cNvPr id="152" name="角丸四角形 5">
            <a:extLst>
              <a:ext uri="{FF2B5EF4-FFF2-40B4-BE49-F238E27FC236}">
                <a16:creationId xmlns:a16="http://schemas.microsoft.com/office/drawing/2014/main" id="{DDF40CA7-C4CD-793E-486F-9E43F2448B6F}"/>
              </a:ext>
            </a:extLst>
          </p:cNvPr>
          <p:cNvSpPr/>
          <p:nvPr>
            <p:custDataLst>
              <p:tags r:id="rId44"/>
            </p:custDataLst>
          </p:nvPr>
        </p:nvSpPr>
        <p:spPr bwMode="gray">
          <a:xfrm>
            <a:off x="647564" y="1779726"/>
            <a:ext cx="1224000" cy="576000"/>
          </a:xfrm>
          <a:prstGeom prst="rect">
            <a:avLst/>
          </a:prstGeom>
          <a:solidFill>
            <a:srgbClr val="6D6E70"/>
          </a:solidFill>
          <a:ln w="19050" cap="flat" cmpd="sng" algn="ctr">
            <a:solidFill>
              <a:srgbClr val="EFEFEF"/>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ctr" latinLnBrk="0" hangingPunct="1">
              <a:lnSpc>
                <a:spcPct val="90000"/>
              </a:lnSpc>
              <a:buClrTx/>
              <a:buSzTx/>
              <a:buFontTx/>
              <a:buNone/>
              <a:tabLst/>
              <a:defRPr/>
            </a:pPr>
            <a:r>
              <a:rPr kumimoji="1" lang="en-US" altLang="ja-JP" sz="1400" b="0" i="0" u="none" strike="noStrike" kern="1200" cap="none" spc="0" normalizeH="0" baseline="0" noProof="0" dirty="0">
                <a:ln>
                  <a:noFill/>
                </a:ln>
                <a:solidFill>
                  <a:schemeClr val="bg1"/>
                </a:solidFill>
                <a:effectLst/>
                <a:uLnTx/>
                <a:uFillTx/>
                <a:ea typeface="+mn-ea"/>
                <a:cs typeface="+mn-cs"/>
              </a:rPr>
              <a:t>CPU</a:t>
            </a:r>
          </a:p>
        </p:txBody>
      </p:sp>
    </p:spTree>
    <p:extLst>
      <p:ext uri="{BB962C8B-B14F-4D97-AF65-F5344CB8AC3E}">
        <p14:creationId xmlns:p14="http://schemas.microsoft.com/office/powerpoint/2010/main" val="28646409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25">
            <a:extLst>
              <a:ext uri="{FF2B5EF4-FFF2-40B4-BE49-F238E27FC236}">
                <a16:creationId xmlns:a16="http://schemas.microsoft.com/office/drawing/2014/main" id="{17C920CD-DEF7-B7D5-DF78-29D61092C321}"/>
              </a:ext>
            </a:extLst>
          </p:cNvPr>
          <p:cNvSpPr/>
          <p:nvPr>
            <p:custDataLst>
              <p:tags r:id="rId1"/>
            </p:custDataLst>
          </p:nvPr>
        </p:nvSpPr>
        <p:spPr bwMode="gray">
          <a:xfrm>
            <a:off x="0" y="0"/>
            <a:ext cx="5903913" cy="5143500"/>
          </a:xfrm>
          <a:prstGeom prst="rect">
            <a:avLst/>
          </a:prstGeom>
          <a:gradFill>
            <a:gsLst>
              <a:gs pos="50000">
                <a:srgbClr val="FF8000"/>
              </a:gs>
              <a:gs pos="100000">
                <a:srgbClr val="FFE700"/>
              </a:gs>
            </a:gsLst>
            <a:lin ang="2700000" scaled="0"/>
          </a:gradFill>
          <a:ln w="9525" cap="flat">
            <a:noFill/>
            <a:prstDash val="solid"/>
            <a:miter/>
          </a:ln>
        </p:spPr>
        <p:txBody>
          <a:bodyPr lIns="72000" tIns="72000" rIns="72000" bIns="72000" rtlCol="0" anchor="ctr">
            <a:noAutofit/>
          </a:bodyPr>
          <a:lstStyle/>
          <a:p>
            <a:pPr marL="0" marR="0" lvl="0" indent="0" defTabSz="91440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endParaRPr>
          </a:p>
        </p:txBody>
      </p:sp>
      <p:sp>
        <p:nvSpPr>
          <p:cNvPr id="19" name="Rechteck 18">
            <a:extLst>
              <a:ext uri="{FF2B5EF4-FFF2-40B4-BE49-F238E27FC236}">
                <a16:creationId xmlns:a16="http://schemas.microsoft.com/office/drawing/2014/main" id="{510F0061-402B-46EC-2EC1-234D970C43C8}"/>
              </a:ext>
            </a:extLst>
          </p:cNvPr>
          <p:cNvSpPr/>
          <p:nvPr/>
        </p:nvSpPr>
        <p:spPr bwMode="gray">
          <a:xfrm>
            <a:off x="0" y="3615866"/>
            <a:ext cx="5903913"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8" name="Rechteck 17">
            <a:extLst>
              <a:ext uri="{FF2B5EF4-FFF2-40B4-BE49-F238E27FC236}">
                <a16:creationId xmlns:a16="http://schemas.microsoft.com/office/drawing/2014/main" id="{BC193E49-454A-BFC7-B052-2CC8305A352C}"/>
              </a:ext>
            </a:extLst>
          </p:cNvPr>
          <p:cNvSpPr/>
          <p:nvPr/>
        </p:nvSpPr>
        <p:spPr bwMode="gray">
          <a:xfrm>
            <a:off x="0" y="2103698"/>
            <a:ext cx="5903913" cy="86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aphicFrame>
        <p:nvGraphicFramePr>
          <p:cNvPr id="5" name="Objekt 4" hidden="1"/>
          <p:cNvGraphicFramePr>
            <a:graphicFrameLocks noChangeAspect="1"/>
          </p:cNvGraphicFramePr>
          <p:nvPr>
            <p:custDataLst>
              <p:tags r:id="rId2"/>
            </p:custDataLst>
            <p:extLst>
              <p:ext uri="{D42A27DB-BD31-4B8C-83A1-F6EECF244321}">
                <p14:modId xmlns:p14="http://schemas.microsoft.com/office/powerpoint/2010/main" val="18701615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21" imgW="359" imgH="358" progId="TCLayout.ActiveDocument.1">
                  <p:embed/>
                </p:oleObj>
              </mc:Choice>
              <mc:Fallback>
                <p:oleObj name="think-cell Folie" r:id="rId21" imgW="359" imgH="358" progId="TCLayout.ActiveDocument.1">
                  <p:embed/>
                  <p:pic>
                    <p:nvPicPr>
                      <p:cNvPr id="5" name="Objekt 4" hidden="1"/>
                      <p:cNvPicPr/>
                      <p:nvPr/>
                    </p:nvPicPr>
                    <p:blipFill>
                      <a:blip r:embed="rId22"/>
                      <a:stretch>
                        <a:fillRect/>
                      </a:stretch>
                    </p:blipFill>
                    <p:spPr>
                      <a:xfrm>
                        <a:off x="1588" y="1588"/>
                        <a:ext cx="1587" cy="1587"/>
                      </a:xfrm>
                      <a:prstGeom prst="rect">
                        <a:avLst/>
                      </a:prstGeom>
                    </p:spPr>
                  </p:pic>
                </p:oleObj>
              </mc:Fallback>
            </mc:AlternateContent>
          </a:graphicData>
        </a:graphic>
      </p:graphicFrame>
      <p:sp>
        <p:nvSpPr>
          <p:cNvPr id="21506" name="Rectangle 2"/>
          <p:cNvSpPr>
            <a:spLocks noGrp="1" noChangeArrowheads="1"/>
          </p:cNvSpPr>
          <p:nvPr>
            <p:ph type="title"/>
            <p:custDataLst>
              <p:tags r:id="rId3"/>
            </p:custDataLst>
          </p:nvPr>
        </p:nvSpPr>
        <p:spPr bwMode="gray"/>
        <p:txBody>
          <a:bodyPr anchor="t"/>
          <a:lstStyle/>
          <a:p>
            <a:r>
              <a:rPr lang="en-US" altLang="ja-JP" dirty="0"/>
              <a:t>Solid State Drive (SSD) </a:t>
            </a:r>
            <a:br>
              <a:rPr lang="en-US" altLang="ja-JP" dirty="0"/>
            </a:br>
            <a:r>
              <a:rPr lang="en-US" altLang="ja-JP" dirty="0"/>
              <a:t>support: 2.5”</a:t>
            </a:r>
          </a:p>
        </p:txBody>
      </p:sp>
      <p:sp>
        <p:nvSpPr>
          <p:cNvPr id="3" name="Rechteck 2">
            <a:extLst>
              <a:ext uri="{FF2B5EF4-FFF2-40B4-BE49-F238E27FC236}">
                <a16:creationId xmlns:a16="http://schemas.microsoft.com/office/drawing/2014/main" id="{8DF7BF40-5DC4-B1D0-969B-54EE976AC955}"/>
              </a:ext>
            </a:extLst>
          </p:cNvPr>
          <p:cNvSpPr/>
          <p:nvPr>
            <p:custDataLst>
              <p:tags r:id="rId4"/>
            </p:custDataLst>
          </p:nvPr>
        </p:nvSpPr>
        <p:spPr bwMode="gray">
          <a:xfrm>
            <a:off x="6264188" y="1095586"/>
            <a:ext cx="2591999" cy="288000"/>
          </a:xfrm>
          <a:prstGeom prst="rect">
            <a:avLst/>
          </a:prstGeom>
          <a:noFill/>
          <a:ln w="9525" cap="flat" cmpd="sng" algn="ctr">
            <a:noFill/>
            <a:prstDash val="solid"/>
            <a:miter lim="800000"/>
          </a:ln>
          <a:effectLst/>
        </p:spPr>
        <p:txBody>
          <a:bodyPr lIns="0" tIns="0" rIns="0" bIns="0" rtlCol="0" anchor="t" anchorCtr="0"/>
          <a:lstStyle/>
          <a:p>
            <a:pPr marR="0" lvl="0" algn="ctr" defTabSz="685800" eaLnBrk="1" fontAlgn="auto" latinLnBrk="0" hangingPunct="1">
              <a:lnSpc>
                <a:spcPct val="90000"/>
              </a:lnSpc>
              <a:spcBef>
                <a:spcPts val="600"/>
              </a:spcBef>
              <a:spcAft>
                <a:spcPts val="0"/>
              </a:spcAft>
              <a:buClr>
                <a:srgbClr val="FF8000"/>
              </a:buClr>
              <a:buSzPct val="120000"/>
              <a:tabLst/>
              <a:defRPr/>
            </a:pPr>
            <a:r>
              <a:rPr kumimoji="0" lang="en-US" sz="1600" b="0" i="0" u="none" strike="noStrike" kern="0" cap="none" spc="0" normalizeH="0" baseline="0" noProof="0" dirty="0">
                <a:ln>
                  <a:noFill/>
                </a:ln>
                <a:solidFill>
                  <a:srgbClr val="000000"/>
                </a:solidFill>
                <a:effectLst/>
                <a:uLnTx/>
                <a:uFillTx/>
                <a:latin typeface="+mj-lt"/>
                <a:ea typeface="+mn-ea"/>
                <a:cs typeface="+mn-cs"/>
              </a:rPr>
              <a:t>Fast and power </a:t>
            </a:r>
            <a:br>
              <a:rPr kumimoji="0" lang="en-US" sz="1600" b="0" i="0" u="none" strike="noStrike" kern="0" cap="none" spc="0" normalizeH="0" baseline="0" noProof="0" dirty="0">
                <a:ln>
                  <a:noFill/>
                </a:ln>
                <a:solidFill>
                  <a:srgbClr val="000000"/>
                </a:solidFill>
                <a:effectLst/>
                <a:uLnTx/>
                <a:uFillTx/>
                <a:latin typeface="+mj-lt"/>
                <a:ea typeface="+mn-ea"/>
                <a:cs typeface="+mn-cs"/>
              </a:rPr>
            </a:br>
            <a:r>
              <a:rPr kumimoji="0" lang="en-US" sz="1600" b="0" i="0" u="none" strike="noStrike" kern="0" cap="none" spc="0" normalizeH="0" baseline="0" noProof="0" dirty="0">
                <a:ln>
                  <a:noFill/>
                </a:ln>
                <a:solidFill>
                  <a:srgbClr val="000000"/>
                </a:solidFill>
                <a:effectLst/>
                <a:uLnTx/>
                <a:uFillTx/>
                <a:latin typeface="+mj-lt"/>
                <a:ea typeface="+mn-ea"/>
                <a:cs typeface="+mn-cs"/>
              </a:rPr>
              <a:t>saving 2.5” drives </a:t>
            </a:r>
          </a:p>
        </p:txBody>
      </p:sp>
      <p:sp>
        <p:nvSpPr>
          <p:cNvPr id="6" name="Rechteck 141">
            <a:extLst>
              <a:ext uri="{FF2B5EF4-FFF2-40B4-BE49-F238E27FC236}">
                <a16:creationId xmlns:a16="http://schemas.microsoft.com/office/drawing/2014/main" id="{5DD670C0-E19D-D4BF-4FBD-3AB97BBC34B0}"/>
              </a:ext>
            </a:extLst>
          </p:cNvPr>
          <p:cNvSpPr/>
          <p:nvPr>
            <p:custDataLst>
              <p:tags r:id="rId5"/>
            </p:custDataLst>
          </p:nvPr>
        </p:nvSpPr>
        <p:spPr bwMode="gray">
          <a:xfrm>
            <a:off x="287923" y="1743658"/>
            <a:ext cx="5328000" cy="360000"/>
          </a:xfrm>
          <a:prstGeom prst="rect">
            <a:avLst/>
          </a:prstGeom>
          <a:noFill/>
          <a:ln w="6350" cap="rnd" cmpd="sng" algn="ctr">
            <a:noFill/>
            <a:prstDash val="solid"/>
          </a:ln>
          <a:effectLst/>
        </p:spPr>
        <p:txBody>
          <a:bodyPr lIns="0" tIns="0" rIns="0" bIns="108000" rtlCol="0" anchor="b"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rtl="0" eaLnBrk="1" fontAlgn="auto" latinLnBrk="0" hangingPunct="1">
              <a:lnSpc>
                <a:spcPct val="90000"/>
              </a:lnSpc>
              <a:spcBef>
                <a:spcPts val="400"/>
              </a:spcBef>
              <a:spcAft>
                <a:spcPts val="0"/>
              </a:spcAft>
              <a:buClr>
                <a:srgbClr val="A30B1A"/>
              </a:buClr>
              <a:buSzTx/>
              <a:buFontTx/>
              <a:buNone/>
              <a:tabLst/>
              <a:defRPr/>
            </a:pPr>
            <a:r>
              <a:rPr kumimoji="0" lang="en-US" sz="1600" b="0" i="0" u="none" strike="noStrike" kern="1200" cap="none" spc="0" normalizeH="0" baseline="0" noProof="0" dirty="0">
                <a:ln>
                  <a:noFill/>
                </a:ln>
                <a:solidFill>
                  <a:schemeClr val="tx1"/>
                </a:solidFill>
                <a:effectLst/>
                <a:uLnTx/>
                <a:uFillTx/>
                <a:latin typeface="+mj-lt"/>
                <a:ea typeface="+mn-ea"/>
                <a:cs typeface="+mn-cs"/>
              </a:rPr>
              <a:t>Capacity</a:t>
            </a:r>
          </a:p>
        </p:txBody>
      </p:sp>
      <p:sp>
        <p:nvSpPr>
          <p:cNvPr id="7" name="Rechteck 46">
            <a:extLst>
              <a:ext uri="{FF2B5EF4-FFF2-40B4-BE49-F238E27FC236}">
                <a16:creationId xmlns:a16="http://schemas.microsoft.com/office/drawing/2014/main" id="{282ECC14-9D96-0367-867A-BB5C076BC6FB}"/>
              </a:ext>
            </a:extLst>
          </p:cNvPr>
          <p:cNvSpPr/>
          <p:nvPr>
            <p:custDataLst>
              <p:tags r:id="rId6"/>
            </p:custDataLst>
          </p:nvPr>
        </p:nvSpPr>
        <p:spPr bwMode="gray">
          <a:xfrm>
            <a:off x="287660" y="2103698"/>
            <a:ext cx="1224000" cy="432000"/>
          </a:xfrm>
          <a:prstGeom prst="rect">
            <a:avLst/>
          </a:prstGeom>
          <a:solidFill>
            <a:srgbClr val="FFFFFF"/>
          </a:solidFill>
          <a:ln w="6350" cap="rnd" cmpd="sng" algn="ctr">
            <a:noFill/>
            <a:prstDash val="solid"/>
          </a:ln>
          <a:effectLst/>
        </p:spPr>
        <p:txBody>
          <a:bodyPr lIns="0" tIns="36000" rIns="0" bIns="0" rtlCol="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A30B1A"/>
              </a:buClr>
              <a:buSzTx/>
              <a:buFontTx/>
              <a:buNone/>
              <a:tabLst/>
              <a:defRPr/>
            </a:pPr>
            <a:r>
              <a:rPr kumimoji="0" lang="en-US" sz="1600" b="0" i="0" u="none" strike="noStrike" kern="1200" cap="none" spc="0" normalizeH="0" baseline="0" noProof="0" dirty="0">
                <a:ln>
                  <a:noFill/>
                </a:ln>
                <a:solidFill>
                  <a:schemeClr val="tx1"/>
                </a:solidFill>
                <a:effectLst/>
                <a:uLnTx/>
                <a:uFillTx/>
                <a:ea typeface="+mn-ea"/>
                <a:cs typeface="+mn-cs"/>
              </a:rPr>
              <a:t>400 GB</a:t>
            </a:r>
          </a:p>
        </p:txBody>
      </p:sp>
      <p:sp>
        <p:nvSpPr>
          <p:cNvPr id="8" name="Textfeld 39">
            <a:extLst>
              <a:ext uri="{FF2B5EF4-FFF2-40B4-BE49-F238E27FC236}">
                <a16:creationId xmlns:a16="http://schemas.microsoft.com/office/drawing/2014/main" id="{FDABF02C-7B5F-B06F-8E7B-E71B3364A966}"/>
              </a:ext>
            </a:extLst>
          </p:cNvPr>
          <p:cNvSpPr txBox="1"/>
          <p:nvPr>
            <p:custDataLst>
              <p:tags r:id="rId7"/>
            </p:custDataLst>
          </p:nvPr>
        </p:nvSpPr>
        <p:spPr bwMode="gray">
          <a:xfrm>
            <a:off x="6264188" y="1671650"/>
            <a:ext cx="2592000" cy="21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defPPr>
              <a:defRPr lang="de-DE"/>
            </a:defPPr>
            <a:lvl1pPr>
              <a:defRPr sz="1400">
                <a:solidFill>
                  <a:schemeClr val="tx2"/>
                </a:solidFill>
                <a:latin typeface="Fujitsu Sans" panose="020B040406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defTabSz="914400">
              <a:lnSpc>
                <a:spcPct val="90000"/>
              </a:lnSpc>
              <a:defRPr/>
            </a:pPr>
            <a:r>
              <a:rPr lang="en-US" dirty="0">
                <a:solidFill>
                  <a:srgbClr val="000000"/>
                </a:solidFill>
                <a:latin typeface="Fujitsu Infinity Pro"/>
              </a:rPr>
              <a:t>SAS-3 12 Gbit/s drive interface</a:t>
            </a:r>
          </a:p>
        </p:txBody>
      </p:sp>
      <p:sp>
        <p:nvSpPr>
          <p:cNvPr id="9" name="Rechteck 46">
            <a:extLst>
              <a:ext uri="{FF2B5EF4-FFF2-40B4-BE49-F238E27FC236}">
                <a16:creationId xmlns:a16="http://schemas.microsoft.com/office/drawing/2014/main" id="{CF955570-52BE-05A4-C033-9F217CCD8F49}"/>
              </a:ext>
            </a:extLst>
          </p:cNvPr>
          <p:cNvSpPr/>
          <p:nvPr>
            <p:custDataLst>
              <p:tags r:id="rId8"/>
            </p:custDataLst>
          </p:nvPr>
        </p:nvSpPr>
        <p:spPr bwMode="gray">
          <a:xfrm>
            <a:off x="1655812" y="2103698"/>
            <a:ext cx="1224000" cy="432000"/>
          </a:xfrm>
          <a:prstGeom prst="rect">
            <a:avLst/>
          </a:prstGeom>
          <a:solidFill>
            <a:srgbClr val="FFFFFF"/>
          </a:solidFill>
          <a:ln w="6350" cap="rnd" cmpd="sng" algn="ctr">
            <a:noFill/>
            <a:prstDash val="solid"/>
          </a:ln>
          <a:effectLst/>
        </p:spPr>
        <p:txBody>
          <a:bodyPr lIns="0" tIns="36000" rIns="0" bIns="0" rtlCol="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A30B1A"/>
              </a:buClr>
              <a:buSzTx/>
              <a:buFontTx/>
              <a:buNone/>
              <a:tabLst/>
              <a:defRPr/>
            </a:pPr>
            <a:r>
              <a:rPr kumimoji="0" lang="en-US" sz="1600" b="0" i="0" u="none" strike="noStrike" kern="1200" cap="none" spc="0" normalizeH="0" baseline="0" noProof="0" dirty="0">
                <a:ln>
                  <a:noFill/>
                </a:ln>
                <a:solidFill>
                  <a:schemeClr val="tx1"/>
                </a:solidFill>
                <a:effectLst/>
                <a:uLnTx/>
                <a:uFillTx/>
                <a:ea typeface="+mn-ea"/>
                <a:cs typeface="+mn-cs"/>
              </a:rPr>
              <a:t>960 GB</a:t>
            </a:r>
          </a:p>
        </p:txBody>
      </p:sp>
      <p:sp>
        <p:nvSpPr>
          <p:cNvPr id="10" name="Rechteck 46">
            <a:extLst>
              <a:ext uri="{FF2B5EF4-FFF2-40B4-BE49-F238E27FC236}">
                <a16:creationId xmlns:a16="http://schemas.microsoft.com/office/drawing/2014/main" id="{EB3BC9F4-AAF5-6B70-387F-0DFAC23DF78C}"/>
              </a:ext>
            </a:extLst>
          </p:cNvPr>
          <p:cNvSpPr/>
          <p:nvPr>
            <p:custDataLst>
              <p:tags r:id="rId9"/>
            </p:custDataLst>
          </p:nvPr>
        </p:nvSpPr>
        <p:spPr bwMode="gray">
          <a:xfrm>
            <a:off x="3023964" y="2103698"/>
            <a:ext cx="1224000" cy="432000"/>
          </a:xfrm>
          <a:prstGeom prst="rect">
            <a:avLst/>
          </a:prstGeom>
          <a:solidFill>
            <a:srgbClr val="FFFFFF"/>
          </a:solidFill>
          <a:ln w="6350" cap="rnd" cmpd="sng" algn="ctr">
            <a:noFill/>
            <a:prstDash val="solid"/>
          </a:ln>
          <a:effectLst/>
        </p:spPr>
        <p:txBody>
          <a:bodyPr lIns="0" tIns="36000" rIns="0" bIns="0" rtlCol="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A30B1A"/>
              </a:buClr>
              <a:buSzTx/>
              <a:buFontTx/>
              <a:buNone/>
              <a:tabLst/>
              <a:defRPr/>
            </a:pPr>
            <a:r>
              <a:rPr kumimoji="0" lang="en-US" sz="1600" b="0" i="0" u="none" strike="noStrike" kern="1200" cap="none" spc="0" normalizeH="0" baseline="0" noProof="0" dirty="0">
                <a:ln>
                  <a:noFill/>
                </a:ln>
                <a:solidFill>
                  <a:schemeClr val="tx1"/>
                </a:solidFill>
                <a:effectLst/>
                <a:uLnTx/>
                <a:uFillTx/>
                <a:ea typeface="+mn-ea"/>
                <a:cs typeface="+mn-cs"/>
              </a:rPr>
              <a:t>1.92 TB</a:t>
            </a:r>
          </a:p>
        </p:txBody>
      </p:sp>
      <p:sp>
        <p:nvSpPr>
          <p:cNvPr id="11" name="Rechteck 46">
            <a:extLst>
              <a:ext uri="{FF2B5EF4-FFF2-40B4-BE49-F238E27FC236}">
                <a16:creationId xmlns:a16="http://schemas.microsoft.com/office/drawing/2014/main" id="{DECA3B06-7131-764E-C597-31457D4026E6}"/>
              </a:ext>
            </a:extLst>
          </p:cNvPr>
          <p:cNvSpPr/>
          <p:nvPr>
            <p:custDataLst>
              <p:tags r:id="rId10"/>
            </p:custDataLst>
          </p:nvPr>
        </p:nvSpPr>
        <p:spPr bwMode="gray">
          <a:xfrm>
            <a:off x="4392116" y="2103698"/>
            <a:ext cx="1224000" cy="432000"/>
          </a:xfrm>
          <a:prstGeom prst="rect">
            <a:avLst/>
          </a:prstGeom>
          <a:solidFill>
            <a:srgbClr val="FFFFFF"/>
          </a:solidFill>
          <a:ln w="6350" cap="rnd" cmpd="sng" algn="ctr">
            <a:noFill/>
            <a:prstDash val="solid"/>
          </a:ln>
          <a:effectLst/>
        </p:spPr>
        <p:txBody>
          <a:bodyPr lIns="0" tIns="36000" rIns="0" bIns="0" rtlCol="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A30B1A"/>
              </a:buClr>
              <a:buSzTx/>
              <a:buFontTx/>
              <a:buNone/>
              <a:tabLst/>
              <a:defRPr/>
            </a:pPr>
            <a:r>
              <a:rPr kumimoji="0" lang="en-US" sz="1600" b="0" i="0" u="none" strike="noStrike" kern="1200" cap="none" spc="0" normalizeH="0" baseline="0" noProof="0" dirty="0">
                <a:ln>
                  <a:noFill/>
                </a:ln>
                <a:solidFill>
                  <a:schemeClr val="tx1"/>
                </a:solidFill>
                <a:effectLst/>
                <a:uLnTx/>
                <a:uFillTx/>
                <a:ea typeface="+mn-ea"/>
                <a:cs typeface="+mn-cs"/>
              </a:rPr>
              <a:t>3.84 TB</a:t>
            </a:r>
          </a:p>
        </p:txBody>
      </p:sp>
      <p:sp>
        <p:nvSpPr>
          <p:cNvPr id="12" name="Rechteck 46">
            <a:extLst>
              <a:ext uri="{FF2B5EF4-FFF2-40B4-BE49-F238E27FC236}">
                <a16:creationId xmlns:a16="http://schemas.microsoft.com/office/drawing/2014/main" id="{AC729A34-971D-200D-BD23-EB33399DAC88}"/>
              </a:ext>
            </a:extLst>
          </p:cNvPr>
          <p:cNvSpPr/>
          <p:nvPr>
            <p:custDataLst>
              <p:tags r:id="rId11"/>
            </p:custDataLst>
          </p:nvPr>
        </p:nvSpPr>
        <p:spPr bwMode="gray">
          <a:xfrm>
            <a:off x="287660" y="2535794"/>
            <a:ext cx="1224000" cy="432000"/>
          </a:xfrm>
          <a:prstGeom prst="rect">
            <a:avLst/>
          </a:prstGeom>
          <a:solidFill>
            <a:srgbClr val="FFFFFF"/>
          </a:solidFill>
          <a:ln w="6350" cap="rnd" cmpd="sng" algn="ctr">
            <a:noFill/>
            <a:prstDash val="solid"/>
          </a:ln>
          <a:effectLst/>
        </p:spPr>
        <p:txBody>
          <a:bodyPr lIns="0" tIns="36000" rIns="0" bIns="0" rtlCol="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A30B1A"/>
              </a:buClr>
              <a:buSzTx/>
              <a:buFontTx/>
              <a:buNone/>
              <a:tabLst/>
              <a:defRPr/>
            </a:pPr>
            <a:r>
              <a:rPr kumimoji="0" lang="en-US" sz="1600" b="0" i="0" u="none" strike="noStrike" kern="1200" cap="none" spc="0" normalizeH="0" baseline="0" noProof="0" dirty="0">
                <a:ln>
                  <a:noFill/>
                </a:ln>
                <a:solidFill>
                  <a:schemeClr val="tx1"/>
                </a:solidFill>
                <a:effectLst/>
                <a:uLnTx/>
                <a:uFillTx/>
                <a:ea typeface="+mn-ea"/>
                <a:cs typeface="+mn-cs"/>
              </a:rPr>
              <a:t>7.68 TB</a:t>
            </a:r>
          </a:p>
        </p:txBody>
      </p:sp>
      <p:sp>
        <p:nvSpPr>
          <p:cNvPr id="13" name="Rechteck 46">
            <a:extLst>
              <a:ext uri="{FF2B5EF4-FFF2-40B4-BE49-F238E27FC236}">
                <a16:creationId xmlns:a16="http://schemas.microsoft.com/office/drawing/2014/main" id="{86AB11B9-09C6-EC69-AE6C-B4912219AA53}"/>
              </a:ext>
            </a:extLst>
          </p:cNvPr>
          <p:cNvSpPr/>
          <p:nvPr>
            <p:custDataLst>
              <p:tags r:id="rId12"/>
            </p:custDataLst>
          </p:nvPr>
        </p:nvSpPr>
        <p:spPr bwMode="gray">
          <a:xfrm>
            <a:off x="1655812" y="2535794"/>
            <a:ext cx="1224000" cy="432000"/>
          </a:xfrm>
          <a:prstGeom prst="rect">
            <a:avLst/>
          </a:prstGeom>
          <a:solidFill>
            <a:srgbClr val="FFFFFF"/>
          </a:solidFill>
          <a:ln w="6350" cap="rnd" cmpd="sng" algn="ctr">
            <a:noFill/>
            <a:prstDash val="solid"/>
          </a:ln>
          <a:effectLst/>
        </p:spPr>
        <p:txBody>
          <a:bodyPr lIns="0" tIns="36000" rIns="0" bIns="0" rtlCol="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A30B1A"/>
              </a:buClr>
              <a:buSzTx/>
              <a:buFontTx/>
              <a:buNone/>
              <a:tabLst/>
              <a:defRPr/>
            </a:pPr>
            <a:r>
              <a:rPr kumimoji="0" lang="en-US" sz="1600" b="0" i="0" u="none" strike="noStrike" kern="1200" cap="none" spc="0" normalizeH="0" baseline="0" noProof="0" dirty="0">
                <a:ln>
                  <a:noFill/>
                </a:ln>
                <a:solidFill>
                  <a:schemeClr val="tx1"/>
                </a:solidFill>
                <a:effectLst/>
                <a:uLnTx/>
                <a:uFillTx/>
                <a:ea typeface="+mn-ea"/>
                <a:cs typeface="+mn-cs"/>
              </a:rPr>
              <a:t>15.36 TB</a:t>
            </a:r>
          </a:p>
        </p:txBody>
      </p:sp>
      <p:sp>
        <p:nvSpPr>
          <p:cNvPr id="14" name="Rechteck 46">
            <a:extLst>
              <a:ext uri="{FF2B5EF4-FFF2-40B4-BE49-F238E27FC236}">
                <a16:creationId xmlns:a16="http://schemas.microsoft.com/office/drawing/2014/main" id="{B103A8FD-CE58-B301-95FD-2A922851A7DB}"/>
              </a:ext>
            </a:extLst>
          </p:cNvPr>
          <p:cNvSpPr/>
          <p:nvPr>
            <p:custDataLst>
              <p:tags r:id="rId13"/>
            </p:custDataLst>
          </p:nvPr>
        </p:nvSpPr>
        <p:spPr bwMode="gray">
          <a:xfrm>
            <a:off x="3023964" y="2535794"/>
            <a:ext cx="1224000" cy="432000"/>
          </a:xfrm>
          <a:prstGeom prst="rect">
            <a:avLst/>
          </a:prstGeom>
          <a:solidFill>
            <a:srgbClr val="FFFFFF"/>
          </a:solidFill>
          <a:ln w="6350" cap="rnd" cmpd="sng" algn="ctr">
            <a:noFill/>
            <a:prstDash val="solid"/>
          </a:ln>
          <a:effectLst/>
        </p:spPr>
        <p:txBody>
          <a:bodyPr lIns="0" tIns="36000" rIns="0" bIns="0" rtlCol="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A30B1A"/>
              </a:buClr>
              <a:buSzTx/>
              <a:buFontTx/>
              <a:buNone/>
              <a:tabLst/>
              <a:defRPr/>
            </a:pPr>
            <a:r>
              <a:rPr kumimoji="0" lang="en-US" sz="1600" b="0" i="0" u="none" strike="noStrike" kern="1200" cap="none" spc="0" normalizeH="0" baseline="0" noProof="0" dirty="0">
                <a:ln>
                  <a:noFill/>
                </a:ln>
                <a:solidFill>
                  <a:schemeClr val="tx1"/>
                </a:solidFill>
                <a:effectLst/>
                <a:uLnTx/>
                <a:uFillTx/>
                <a:ea typeface="+mn-ea"/>
                <a:cs typeface="+mn-cs"/>
              </a:rPr>
              <a:t>30.72TB</a:t>
            </a:r>
          </a:p>
        </p:txBody>
      </p:sp>
      <p:sp>
        <p:nvSpPr>
          <p:cNvPr id="15" name="Rechteck 141">
            <a:extLst>
              <a:ext uri="{FF2B5EF4-FFF2-40B4-BE49-F238E27FC236}">
                <a16:creationId xmlns:a16="http://schemas.microsoft.com/office/drawing/2014/main" id="{EC40CE02-D5A6-6857-FE99-E8680A507357}"/>
              </a:ext>
            </a:extLst>
          </p:cNvPr>
          <p:cNvSpPr/>
          <p:nvPr>
            <p:custDataLst>
              <p:tags r:id="rId14"/>
            </p:custDataLst>
          </p:nvPr>
        </p:nvSpPr>
        <p:spPr bwMode="gray">
          <a:xfrm>
            <a:off x="287923" y="3255826"/>
            <a:ext cx="5328000" cy="360000"/>
          </a:xfrm>
          <a:prstGeom prst="rect">
            <a:avLst/>
          </a:prstGeom>
          <a:noFill/>
          <a:ln w="6350" cap="rnd" cmpd="sng" algn="ctr">
            <a:noFill/>
            <a:prstDash val="solid"/>
          </a:ln>
          <a:effectLst/>
        </p:spPr>
        <p:txBody>
          <a:bodyPr lIns="0" tIns="0" rIns="0" bIns="108000" rtlCol="0" anchor="b"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rtl="0" eaLnBrk="1" fontAlgn="auto" latinLnBrk="0" hangingPunct="1">
              <a:lnSpc>
                <a:spcPct val="90000"/>
              </a:lnSpc>
              <a:spcBef>
                <a:spcPts val="400"/>
              </a:spcBef>
              <a:spcAft>
                <a:spcPts val="0"/>
              </a:spcAft>
              <a:buClr>
                <a:srgbClr val="A30B1A"/>
              </a:buClr>
              <a:buSzTx/>
              <a:buFontTx/>
              <a:buNone/>
              <a:tabLst/>
              <a:defRPr/>
            </a:pPr>
            <a:r>
              <a:rPr kumimoji="0" lang="en-US" sz="1600" b="0" i="0" u="none" strike="noStrike" kern="1200" cap="none" spc="0" normalizeH="0" baseline="0" noProof="0" dirty="0">
                <a:ln>
                  <a:noFill/>
                </a:ln>
                <a:solidFill>
                  <a:schemeClr val="tx1"/>
                </a:solidFill>
                <a:effectLst/>
                <a:uLnTx/>
                <a:uFillTx/>
                <a:latin typeface="+mj-lt"/>
                <a:ea typeface="+mn-ea"/>
                <a:cs typeface="+mn-cs"/>
              </a:rPr>
              <a:t>Self-encrypting drive</a:t>
            </a:r>
          </a:p>
        </p:txBody>
      </p:sp>
      <p:sp>
        <p:nvSpPr>
          <p:cNvPr id="16" name="Rechteck 46">
            <a:extLst>
              <a:ext uri="{FF2B5EF4-FFF2-40B4-BE49-F238E27FC236}">
                <a16:creationId xmlns:a16="http://schemas.microsoft.com/office/drawing/2014/main" id="{5A16BA30-715B-580B-68E2-9FCB1B4B6287}"/>
              </a:ext>
            </a:extLst>
          </p:cNvPr>
          <p:cNvSpPr/>
          <p:nvPr>
            <p:custDataLst>
              <p:tags r:id="rId15"/>
            </p:custDataLst>
          </p:nvPr>
        </p:nvSpPr>
        <p:spPr bwMode="gray">
          <a:xfrm>
            <a:off x="287660" y="3615866"/>
            <a:ext cx="1224000" cy="432000"/>
          </a:xfrm>
          <a:prstGeom prst="rect">
            <a:avLst/>
          </a:prstGeom>
          <a:solidFill>
            <a:srgbClr val="FFFFFF"/>
          </a:solidFill>
          <a:ln w="6350" cap="rnd" cmpd="sng" algn="ctr">
            <a:noFill/>
            <a:prstDash val="solid"/>
          </a:ln>
          <a:effectLst/>
        </p:spPr>
        <p:txBody>
          <a:bodyPr lIns="0" tIns="36000" rIns="0" bIns="0" rtlCol="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A30B1A"/>
              </a:buClr>
              <a:buSzTx/>
              <a:buFontTx/>
              <a:buNone/>
              <a:tabLst/>
              <a:defRPr/>
            </a:pPr>
            <a:r>
              <a:rPr kumimoji="0" lang="en-US" sz="1600" b="0" i="0" u="none" strike="noStrike" kern="1200" cap="none" spc="0" normalizeH="0" baseline="0" noProof="0" dirty="0">
                <a:ln>
                  <a:noFill/>
                </a:ln>
                <a:solidFill>
                  <a:schemeClr val="tx1"/>
                </a:solidFill>
                <a:effectLst/>
                <a:uLnTx/>
                <a:uFillTx/>
                <a:ea typeface="+mn-ea"/>
                <a:cs typeface="+mn-cs"/>
              </a:rPr>
              <a:t>1.92 TB</a:t>
            </a:r>
          </a:p>
        </p:txBody>
      </p:sp>
      <p:sp>
        <p:nvSpPr>
          <p:cNvPr id="17" name="Rechteck 46">
            <a:extLst>
              <a:ext uri="{FF2B5EF4-FFF2-40B4-BE49-F238E27FC236}">
                <a16:creationId xmlns:a16="http://schemas.microsoft.com/office/drawing/2014/main" id="{B0E5509C-5C79-C084-1687-4277BBD5F17A}"/>
              </a:ext>
            </a:extLst>
          </p:cNvPr>
          <p:cNvSpPr/>
          <p:nvPr>
            <p:custDataLst>
              <p:tags r:id="rId16"/>
            </p:custDataLst>
          </p:nvPr>
        </p:nvSpPr>
        <p:spPr bwMode="gray">
          <a:xfrm>
            <a:off x="1655812" y="3615866"/>
            <a:ext cx="1224000" cy="432000"/>
          </a:xfrm>
          <a:prstGeom prst="rect">
            <a:avLst/>
          </a:prstGeom>
          <a:solidFill>
            <a:srgbClr val="FFFFFF"/>
          </a:solidFill>
          <a:ln w="6350" cap="rnd" cmpd="sng" algn="ctr">
            <a:noFill/>
            <a:prstDash val="solid"/>
          </a:ln>
          <a:effectLst/>
        </p:spPr>
        <p:txBody>
          <a:bodyPr lIns="0" tIns="36000" rIns="0" bIns="0" rtlCol="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A30B1A"/>
              </a:buClr>
              <a:buSzTx/>
              <a:buFontTx/>
              <a:buNone/>
              <a:tabLst/>
              <a:defRPr/>
            </a:pPr>
            <a:r>
              <a:rPr kumimoji="0" lang="en-US" sz="1600" b="0" i="0" u="none" strike="noStrike" kern="1200" cap="none" spc="0" normalizeH="0" baseline="0" noProof="0" dirty="0">
                <a:ln>
                  <a:noFill/>
                </a:ln>
                <a:solidFill>
                  <a:schemeClr val="tx1"/>
                </a:solidFill>
                <a:effectLst/>
                <a:uLnTx/>
                <a:uFillTx/>
                <a:ea typeface="+mn-ea"/>
                <a:cs typeface="+mn-cs"/>
              </a:rPr>
              <a:t>3.84TB</a:t>
            </a:r>
          </a:p>
        </p:txBody>
      </p:sp>
      <p:sp>
        <p:nvSpPr>
          <p:cNvPr id="22" name="Rechteck 46">
            <a:extLst>
              <a:ext uri="{FF2B5EF4-FFF2-40B4-BE49-F238E27FC236}">
                <a16:creationId xmlns:a16="http://schemas.microsoft.com/office/drawing/2014/main" id="{B1F2D660-5C4D-6F13-CC6E-F343E71F9D56}"/>
              </a:ext>
            </a:extLst>
          </p:cNvPr>
          <p:cNvSpPr/>
          <p:nvPr>
            <p:custDataLst>
              <p:tags r:id="rId17"/>
            </p:custDataLst>
          </p:nvPr>
        </p:nvSpPr>
        <p:spPr bwMode="gray">
          <a:xfrm>
            <a:off x="3023964" y="3615866"/>
            <a:ext cx="1224000" cy="432000"/>
          </a:xfrm>
          <a:prstGeom prst="rect">
            <a:avLst/>
          </a:prstGeom>
          <a:solidFill>
            <a:srgbClr val="FFFFFF"/>
          </a:solidFill>
          <a:ln w="6350" cap="rnd" cmpd="sng" algn="ctr">
            <a:noFill/>
            <a:prstDash val="solid"/>
          </a:ln>
          <a:effectLst/>
        </p:spPr>
        <p:txBody>
          <a:bodyPr lIns="0" tIns="36000" rIns="0" bIns="0" rtlCol="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A30B1A"/>
              </a:buClr>
              <a:buSzTx/>
              <a:buFontTx/>
              <a:buNone/>
              <a:tabLst/>
              <a:defRPr/>
            </a:pPr>
            <a:r>
              <a:rPr kumimoji="0" lang="en-US" sz="1600" b="0" i="0" u="none" strike="noStrike" kern="1200" cap="none" spc="0" normalizeH="0" baseline="0" noProof="0" dirty="0">
                <a:ln>
                  <a:noFill/>
                </a:ln>
                <a:solidFill>
                  <a:schemeClr val="tx1"/>
                </a:solidFill>
                <a:effectLst/>
                <a:uLnTx/>
                <a:uFillTx/>
                <a:ea typeface="+mn-ea"/>
                <a:cs typeface="+mn-cs"/>
              </a:rPr>
              <a:t>7.68 TB</a:t>
            </a:r>
          </a:p>
        </p:txBody>
      </p:sp>
      <p:sp>
        <p:nvSpPr>
          <p:cNvPr id="26" name="Footer Placeholder 4">
            <a:extLst>
              <a:ext uri="{FF2B5EF4-FFF2-40B4-BE49-F238E27FC236}">
                <a16:creationId xmlns:a16="http://schemas.microsoft.com/office/drawing/2014/main" id="{8B46DC8F-117D-0615-2E5F-20BCD0241A0E}"/>
              </a:ext>
            </a:extLst>
          </p:cNvPr>
          <p:cNvSpPr txBox="1">
            <a:spLocks/>
          </p:cNvSpPr>
          <p:nvPr/>
        </p:nvSpPr>
        <p:spPr bwMode="gray">
          <a:xfrm>
            <a:off x="4222750" y="4846119"/>
            <a:ext cx="698500" cy="123111"/>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US" smtClean="0">
                <a:latin typeface="Fujitsu Infinity Pro" pitchFamily="2" charset="0"/>
              </a:rPr>
              <a:pPr/>
              <a:t>38</a:t>
            </a:fld>
            <a:endParaRPr lang="en-US" dirty="0">
              <a:latin typeface="Fujitsu Infinity Pro" pitchFamily="2" charset="0"/>
            </a:endParaRPr>
          </a:p>
        </p:txBody>
      </p:sp>
      <p:sp>
        <p:nvSpPr>
          <p:cNvPr id="28" name="Rounded Rectangle 21">
            <a:extLst>
              <a:ext uri="{FF2B5EF4-FFF2-40B4-BE49-F238E27FC236}">
                <a16:creationId xmlns:a16="http://schemas.microsoft.com/office/drawing/2014/main" id="{42FB78EC-D919-0F9F-4E74-E61D73EC46BB}"/>
              </a:ext>
            </a:extLst>
          </p:cNvPr>
          <p:cNvSpPr/>
          <p:nvPr/>
        </p:nvSpPr>
        <p:spPr bwMode="gray">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grpSp>
        <p:nvGrpSpPr>
          <p:cNvPr id="25" name="Gruppieren 24">
            <a:extLst>
              <a:ext uri="{FF2B5EF4-FFF2-40B4-BE49-F238E27FC236}">
                <a16:creationId xmlns:a16="http://schemas.microsoft.com/office/drawing/2014/main" id="{BFB8C6A7-89E2-5AF9-1474-6AC1FD249659}"/>
              </a:ext>
            </a:extLst>
          </p:cNvPr>
          <p:cNvGrpSpPr/>
          <p:nvPr/>
        </p:nvGrpSpPr>
        <p:grpSpPr bwMode="gray">
          <a:xfrm>
            <a:off x="6804067" y="2211710"/>
            <a:ext cx="1512240" cy="1512240"/>
            <a:chOff x="6804067" y="2211710"/>
            <a:chExt cx="1512240" cy="1512240"/>
          </a:xfrm>
        </p:grpSpPr>
        <p:sp>
          <p:nvSpPr>
            <p:cNvPr id="20" name="Freeform: Shape 25">
              <a:extLst>
                <a:ext uri="{FF2B5EF4-FFF2-40B4-BE49-F238E27FC236}">
                  <a16:creationId xmlns:a16="http://schemas.microsoft.com/office/drawing/2014/main" id="{11A6610A-0920-278B-A1B1-82572091055D}"/>
                </a:ext>
              </a:extLst>
            </p:cNvPr>
            <p:cNvSpPr>
              <a:spLocks noChangeAspect="1"/>
            </p:cNvSpPr>
            <p:nvPr>
              <p:custDataLst>
                <p:tags r:id="rId18"/>
              </p:custDataLst>
            </p:nvPr>
          </p:nvSpPr>
          <p:spPr bwMode="gray">
            <a:xfrm>
              <a:off x="6804067" y="2211710"/>
              <a:ext cx="1512240" cy="1512240"/>
            </a:xfrm>
            <a:prstGeom prst="ellipse">
              <a:avLst/>
            </a:prstGeom>
            <a:gradFill>
              <a:gsLst>
                <a:gs pos="30000">
                  <a:srgbClr val="EA0000"/>
                </a:gs>
                <a:gs pos="90000">
                  <a:srgbClr val="FF8000"/>
                </a:gs>
              </a:gsLst>
              <a:lin ang="5400000" scaled="0"/>
            </a:gradFill>
            <a:ln w="9525" cap="flat">
              <a:noFill/>
              <a:prstDash val="solid"/>
              <a:miter/>
            </a:ln>
          </p:spPr>
          <p:txBody>
            <a:bodyPr lIns="72000" tIns="72000" rIns="72000" bIns="7200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Fujitsu Infinity Pro Bold"/>
                <a:ea typeface="+mn-ea"/>
                <a:cs typeface="+mn-cs"/>
              </a:endParaRPr>
            </a:p>
          </p:txBody>
        </p:sp>
        <p:pic>
          <p:nvPicPr>
            <p:cNvPr id="24" name="Grafik 23">
              <a:extLst>
                <a:ext uri="{FF2B5EF4-FFF2-40B4-BE49-F238E27FC236}">
                  <a16:creationId xmlns:a16="http://schemas.microsoft.com/office/drawing/2014/main" id="{4F9BB6F6-DF20-FF44-9257-3C141F0F7D42}"/>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bwMode="gray">
            <a:xfrm>
              <a:off x="6804067" y="2211710"/>
              <a:ext cx="1512000" cy="1512000"/>
            </a:xfrm>
            <a:prstGeom prst="rect">
              <a:avLst/>
            </a:prstGeom>
          </p:spPr>
        </p:pic>
      </p:grpSp>
    </p:spTree>
    <p:extLst>
      <p:ext uri="{BB962C8B-B14F-4D97-AF65-F5344CB8AC3E}">
        <p14:creationId xmlns:p14="http://schemas.microsoft.com/office/powerpoint/2010/main" val="19554539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BDCC73-3728-1298-D2B8-AF286C4DF777}"/>
              </a:ext>
            </a:extLst>
          </p:cNvPr>
          <p:cNvSpPr>
            <a:spLocks noGrp="1"/>
          </p:cNvSpPr>
          <p:nvPr>
            <p:ph type="ctrTitle"/>
          </p:nvPr>
        </p:nvSpPr>
        <p:spPr bwMode="gray"/>
        <p:txBody>
          <a:bodyPr/>
          <a:lstStyle/>
          <a:p>
            <a:pPr>
              <a:tabLst>
                <a:tab pos="720000" algn="l"/>
              </a:tabLst>
            </a:pPr>
            <a:r>
              <a:rPr lang="en-US" dirty="0"/>
              <a:t>04 	Always available </a:t>
            </a:r>
            <a:br>
              <a:rPr lang="en-US" dirty="0"/>
            </a:br>
            <a:r>
              <a:rPr lang="en-US" dirty="0"/>
              <a:t>	and solidly reliable</a:t>
            </a:r>
          </a:p>
        </p:txBody>
      </p:sp>
      <p:sp>
        <p:nvSpPr>
          <p:cNvPr id="3" name="Untertitel 2">
            <a:extLst>
              <a:ext uri="{FF2B5EF4-FFF2-40B4-BE49-F238E27FC236}">
                <a16:creationId xmlns:a16="http://schemas.microsoft.com/office/drawing/2014/main" id="{C2467E2A-026D-9BBE-93EE-B8ACE39A1F3C}"/>
              </a:ext>
            </a:extLst>
          </p:cNvPr>
          <p:cNvSpPr>
            <a:spLocks noGrp="1"/>
          </p:cNvSpPr>
          <p:nvPr>
            <p:ph type="subTitle" idx="1"/>
          </p:nvPr>
        </p:nvSpPr>
        <p:spPr bwMode="gray"/>
        <p:txBody>
          <a:bodyPr/>
          <a:lstStyle/>
          <a:p>
            <a:endParaRPr lang="en-US" dirty="0"/>
          </a:p>
        </p:txBody>
      </p:sp>
    </p:spTree>
    <p:extLst>
      <p:ext uri="{BB962C8B-B14F-4D97-AF65-F5344CB8AC3E}">
        <p14:creationId xmlns:p14="http://schemas.microsoft.com/office/powerpoint/2010/main" val="4102089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uppieren 29">
            <a:extLst>
              <a:ext uri="{FF2B5EF4-FFF2-40B4-BE49-F238E27FC236}">
                <a16:creationId xmlns:a16="http://schemas.microsoft.com/office/drawing/2014/main" id="{21989482-6337-CB6C-AC37-FB3288FA0BF4}"/>
              </a:ext>
            </a:extLst>
          </p:cNvPr>
          <p:cNvGrpSpPr/>
          <p:nvPr/>
        </p:nvGrpSpPr>
        <p:grpSpPr bwMode="gray">
          <a:xfrm flipH="1">
            <a:off x="4859464" y="1239602"/>
            <a:ext cx="4284536" cy="1080120"/>
            <a:chOff x="971540" y="1239602"/>
            <a:chExt cx="4284536" cy="1080120"/>
          </a:xfrm>
        </p:grpSpPr>
        <p:sp>
          <p:nvSpPr>
            <p:cNvPr id="31" name="Bogen 30">
              <a:extLst>
                <a:ext uri="{FF2B5EF4-FFF2-40B4-BE49-F238E27FC236}">
                  <a16:creationId xmlns:a16="http://schemas.microsoft.com/office/drawing/2014/main" id="{BEB66818-6ED1-95ED-EAA9-50CC3AD76B10}"/>
                </a:ext>
              </a:extLst>
            </p:cNvPr>
            <p:cNvSpPr/>
            <p:nvPr/>
          </p:nvSpPr>
          <p:spPr bwMode="gray">
            <a:xfrm>
              <a:off x="4175956" y="1239602"/>
              <a:ext cx="1080120" cy="1080120"/>
            </a:xfrm>
            <a:prstGeom prst="arc">
              <a:avLst/>
            </a:prstGeom>
            <a:ln w="508000" cap="rnd">
              <a:solidFill>
                <a:srgbClr val="EFEFEF"/>
              </a:solidFill>
              <a:round/>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lnSpc>
                  <a:spcPct val="90000"/>
                </a:lnSpc>
              </a:pPr>
              <a:endParaRPr lang="en-US" dirty="0"/>
            </a:p>
          </p:txBody>
        </p:sp>
        <p:cxnSp>
          <p:nvCxnSpPr>
            <p:cNvPr id="32" name="Gerader Verbinder 31">
              <a:extLst>
                <a:ext uri="{FF2B5EF4-FFF2-40B4-BE49-F238E27FC236}">
                  <a16:creationId xmlns:a16="http://schemas.microsoft.com/office/drawing/2014/main" id="{E61E8B62-B1A6-1E07-318A-6B1045010123}"/>
                </a:ext>
              </a:extLst>
            </p:cNvPr>
            <p:cNvCxnSpPr>
              <a:cxnSpLocks/>
              <a:endCxn id="31" idx="0"/>
            </p:cNvCxnSpPr>
            <p:nvPr/>
          </p:nvCxnSpPr>
          <p:spPr bwMode="gray">
            <a:xfrm>
              <a:off x="971540" y="1239602"/>
              <a:ext cx="3744476" cy="0"/>
            </a:xfrm>
            <a:prstGeom prst="line">
              <a:avLst/>
            </a:prstGeom>
            <a:ln w="508000" cap="flat">
              <a:solidFill>
                <a:srgbClr val="EFEFEF"/>
              </a:solidFill>
              <a:round/>
            </a:ln>
          </p:spPr>
          <p:style>
            <a:lnRef idx="1">
              <a:schemeClr val="accent1"/>
            </a:lnRef>
            <a:fillRef idx="0">
              <a:schemeClr val="accent1"/>
            </a:fillRef>
            <a:effectRef idx="0">
              <a:schemeClr val="accent1"/>
            </a:effectRef>
            <a:fontRef idx="minor">
              <a:schemeClr val="tx1"/>
            </a:fontRef>
          </p:style>
        </p:cxnSp>
      </p:grpSp>
      <p:sp>
        <p:nvSpPr>
          <p:cNvPr id="11" name="Bogen 10">
            <a:extLst>
              <a:ext uri="{FF2B5EF4-FFF2-40B4-BE49-F238E27FC236}">
                <a16:creationId xmlns:a16="http://schemas.microsoft.com/office/drawing/2014/main" id="{253C9673-394A-A057-8F0C-4AAADA9B0804}"/>
              </a:ext>
            </a:extLst>
          </p:cNvPr>
          <p:cNvSpPr/>
          <p:nvPr/>
        </p:nvSpPr>
        <p:spPr bwMode="gray">
          <a:xfrm>
            <a:off x="3240420" y="1239602"/>
            <a:ext cx="1080120" cy="1080120"/>
          </a:xfrm>
          <a:prstGeom prst="arc">
            <a:avLst/>
          </a:prstGeom>
          <a:ln w="508000" cap="rnd">
            <a:solidFill>
              <a:srgbClr val="EFEFEF"/>
            </a:solidFill>
            <a:round/>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lnSpc>
                <a:spcPct val="90000"/>
              </a:lnSpc>
            </a:pPr>
            <a:endParaRPr lang="en-US" dirty="0"/>
          </a:p>
        </p:txBody>
      </p:sp>
      <p:cxnSp>
        <p:nvCxnSpPr>
          <p:cNvPr id="18" name="Gerader Verbinder 17">
            <a:extLst>
              <a:ext uri="{FF2B5EF4-FFF2-40B4-BE49-F238E27FC236}">
                <a16:creationId xmlns:a16="http://schemas.microsoft.com/office/drawing/2014/main" id="{881B5312-A694-012D-37E0-1B5B7F056E8B}"/>
              </a:ext>
            </a:extLst>
          </p:cNvPr>
          <p:cNvCxnSpPr>
            <a:cxnSpLocks/>
            <a:endCxn id="11" idx="0"/>
          </p:cNvCxnSpPr>
          <p:nvPr/>
        </p:nvCxnSpPr>
        <p:spPr bwMode="gray">
          <a:xfrm>
            <a:off x="0" y="1239602"/>
            <a:ext cx="3780480" cy="0"/>
          </a:xfrm>
          <a:prstGeom prst="line">
            <a:avLst/>
          </a:prstGeom>
          <a:ln w="508000" cap="flat">
            <a:solidFill>
              <a:srgbClr val="EFEFEF"/>
            </a:solidFill>
            <a:roun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E3BB97A9-E8AF-743A-62EF-28343064A017}"/>
              </a:ext>
            </a:extLst>
          </p:cNvPr>
          <p:cNvSpPr>
            <a:spLocks noGrp="1"/>
          </p:cNvSpPr>
          <p:nvPr>
            <p:ph type="title"/>
          </p:nvPr>
        </p:nvSpPr>
        <p:spPr bwMode="gray"/>
        <p:txBody>
          <a:bodyPr/>
          <a:lstStyle/>
          <a:p>
            <a:r>
              <a:rPr lang="en-US" dirty="0"/>
              <a:t>All-flash or hybrid: which way to go?</a:t>
            </a:r>
          </a:p>
        </p:txBody>
      </p:sp>
      <p:sp>
        <p:nvSpPr>
          <p:cNvPr id="4" name="Rectangle 9">
            <a:extLst>
              <a:ext uri="{FF2B5EF4-FFF2-40B4-BE49-F238E27FC236}">
                <a16:creationId xmlns:a16="http://schemas.microsoft.com/office/drawing/2014/main" id="{E58F4A4B-3EA9-E60E-AE1D-35E5D88FE7D6}"/>
              </a:ext>
            </a:extLst>
          </p:cNvPr>
          <p:cNvSpPr/>
          <p:nvPr>
            <p:custDataLst>
              <p:tags r:id="rId1"/>
            </p:custDataLst>
          </p:nvPr>
        </p:nvSpPr>
        <p:spPr bwMode="gray">
          <a:xfrm flipH="1">
            <a:off x="1043768" y="1023566"/>
            <a:ext cx="1440000" cy="432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ujitsu Infinity Pro Bold"/>
                <a:ea typeface="+mn-ea"/>
                <a:cs typeface="+mn-cs"/>
              </a:rPr>
              <a:t>All-flash </a:t>
            </a:r>
          </a:p>
        </p:txBody>
      </p:sp>
      <p:sp>
        <p:nvSpPr>
          <p:cNvPr id="5" name="Rectangle 9">
            <a:extLst>
              <a:ext uri="{FF2B5EF4-FFF2-40B4-BE49-F238E27FC236}">
                <a16:creationId xmlns:a16="http://schemas.microsoft.com/office/drawing/2014/main" id="{C4D1E875-7886-7C4B-9282-B77F1E1A3D34}"/>
              </a:ext>
            </a:extLst>
          </p:cNvPr>
          <p:cNvSpPr/>
          <p:nvPr>
            <p:custDataLst>
              <p:tags r:id="rId2"/>
            </p:custDataLst>
          </p:nvPr>
        </p:nvSpPr>
        <p:spPr bwMode="gray">
          <a:xfrm flipH="1">
            <a:off x="6660232" y="1023566"/>
            <a:ext cx="1440000" cy="432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ujitsu Infinity Pro Bold"/>
                <a:ea typeface="+mn-ea"/>
                <a:cs typeface="+mn-cs"/>
              </a:rPr>
              <a:t>Hybrid disk</a:t>
            </a:r>
          </a:p>
        </p:txBody>
      </p:sp>
      <p:sp>
        <p:nvSpPr>
          <p:cNvPr id="7" name="Freeform: Shape 25">
            <a:extLst>
              <a:ext uri="{FF2B5EF4-FFF2-40B4-BE49-F238E27FC236}">
                <a16:creationId xmlns:a16="http://schemas.microsoft.com/office/drawing/2014/main" id="{565FCA1F-CEBB-E83E-D9EC-6CBBC3917CCF}"/>
              </a:ext>
            </a:extLst>
          </p:cNvPr>
          <p:cNvSpPr>
            <a:spLocks noChangeAspect="1"/>
          </p:cNvSpPr>
          <p:nvPr>
            <p:custDataLst>
              <p:tags r:id="rId3"/>
            </p:custDataLst>
          </p:nvPr>
        </p:nvSpPr>
        <p:spPr bwMode="gray">
          <a:xfrm>
            <a:off x="287524" y="915566"/>
            <a:ext cx="648000" cy="648000"/>
          </a:xfrm>
          <a:prstGeom prst="ellipse">
            <a:avLst/>
          </a:prstGeom>
          <a:gradFill>
            <a:gsLst>
              <a:gs pos="30000">
                <a:srgbClr val="EA0000"/>
              </a:gs>
              <a:gs pos="90000">
                <a:srgbClr val="FF8000"/>
              </a:gs>
            </a:gsLst>
            <a:lin ang="5400000" scaled="0"/>
          </a:gradFill>
          <a:ln w="9525" cap="flat">
            <a:noFill/>
            <a:prstDash val="solid"/>
            <a:miter/>
          </a:ln>
        </p:spPr>
        <p:txBody>
          <a:bodyPr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Fujitsu Infinity Pro"/>
              <a:ea typeface="+mn-ea"/>
              <a:cs typeface="+mn-cs"/>
            </a:endParaRPr>
          </a:p>
        </p:txBody>
      </p:sp>
      <p:sp>
        <p:nvSpPr>
          <p:cNvPr id="10" name="Freeform: Shape 25">
            <a:extLst>
              <a:ext uri="{FF2B5EF4-FFF2-40B4-BE49-F238E27FC236}">
                <a16:creationId xmlns:a16="http://schemas.microsoft.com/office/drawing/2014/main" id="{39192A92-30F8-C94E-14EA-943663494014}"/>
              </a:ext>
            </a:extLst>
          </p:cNvPr>
          <p:cNvSpPr>
            <a:spLocks noChangeAspect="1"/>
          </p:cNvSpPr>
          <p:nvPr>
            <p:custDataLst>
              <p:tags r:id="rId4"/>
            </p:custDataLst>
          </p:nvPr>
        </p:nvSpPr>
        <p:spPr bwMode="gray">
          <a:xfrm>
            <a:off x="8208476" y="915566"/>
            <a:ext cx="648000" cy="648000"/>
          </a:xfrm>
          <a:prstGeom prst="ellipse">
            <a:avLst/>
          </a:prstGeom>
          <a:gradFill>
            <a:gsLst>
              <a:gs pos="30000">
                <a:srgbClr val="EA0000"/>
              </a:gs>
              <a:gs pos="90000">
                <a:srgbClr val="FF8000"/>
              </a:gs>
            </a:gsLst>
            <a:lin ang="5400000" scaled="0"/>
          </a:gradFill>
          <a:ln w="9525" cap="flat">
            <a:noFill/>
            <a:prstDash val="solid"/>
            <a:miter/>
          </a:ln>
        </p:spPr>
        <p:txBody>
          <a:bodyPr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Fujitsu Infinity Pro"/>
              <a:ea typeface="+mn-ea"/>
              <a:cs typeface="+mn-cs"/>
            </a:endParaRPr>
          </a:p>
        </p:txBody>
      </p:sp>
      <p:cxnSp>
        <p:nvCxnSpPr>
          <p:cNvPr id="12" name="Gerader Verbinder 181">
            <a:extLst>
              <a:ext uri="{FF2B5EF4-FFF2-40B4-BE49-F238E27FC236}">
                <a16:creationId xmlns:a16="http://schemas.microsoft.com/office/drawing/2014/main" id="{3E2659EB-B225-79F7-9BF0-4FB02E637A55}"/>
              </a:ext>
            </a:extLst>
          </p:cNvPr>
          <p:cNvCxnSpPr>
            <a:cxnSpLocks/>
          </p:cNvCxnSpPr>
          <p:nvPr>
            <p:custDataLst>
              <p:tags r:id="rId5"/>
            </p:custDataLst>
          </p:nvPr>
        </p:nvCxnSpPr>
        <p:spPr bwMode="gray">
          <a:xfrm>
            <a:off x="611504" y="1635574"/>
            <a:ext cx="0" cy="3096000"/>
          </a:xfrm>
          <a:prstGeom prst="line">
            <a:avLst/>
          </a:prstGeom>
          <a:solidFill>
            <a:srgbClr val="FFFFFF"/>
          </a:solidFill>
          <a:ln w="6350" cap="flat" cmpd="sng" algn="ctr">
            <a:solidFill>
              <a:srgbClr val="6D6E70"/>
            </a:solidFill>
            <a:prstDash val="solid"/>
            <a:miter lim="800000"/>
            <a:headEnd type="none" w="lg" len="lg"/>
            <a:tailEnd type="none" w="med" len="med"/>
          </a:ln>
          <a:effectLst/>
        </p:spPr>
      </p:cxnSp>
      <p:grpSp>
        <p:nvGrpSpPr>
          <p:cNvPr id="82" name="Gruppieren 81">
            <a:extLst>
              <a:ext uri="{FF2B5EF4-FFF2-40B4-BE49-F238E27FC236}">
                <a16:creationId xmlns:a16="http://schemas.microsoft.com/office/drawing/2014/main" id="{9F221964-C086-4AE2-BBE9-A8D0EE9213E1}"/>
              </a:ext>
            </a:extLst>
          </p:cNvPr>
          <p:cNvGrpSpPr/>
          <p:nvPr/>
        </p:nvGrpSpPr>
        <p:grpSpPr bwMode="gray">
          <a:xfrm>
            <a:off x="539496" y="1959726"/>
            <a:ext cx="3816352" cy="288000"/>
            <a:chOff x="539496" y="1743586"/>
            <a:chExt cx="3816352" cy="288000"/>
          </a:xfrm>
        </p:grpSpPr>
        <p:grpSp>
          <p:nvGrpSpPr>
            <p:cNvPr id="13" name="Gruppieren 12">
              <a:extLst>
                <a:ext uri="{FF2B5EF4-FFF2-40B4-BE49-F238E27FC236}">
                  <a16:creationId xmlns:a16="http://schemas.microsoft.com/office/drawing/2014/main" id="{158765AE-2039-04F0-1AF4-CEE20376BCA7}"/>
                </a:ext>
              </a:extLst>
            </p:cNvPr>
            <p:cNvGrpSpPr/>
            <p:nvPr/>
          </p:nvGrpSpPr>
          <p:grpSpPr bwMode="gray">
            <a:xfrm>
              <a:off x="539496" y="1743586"/>
              <a:ext cx="144016" cy="288000"/>
              <a:chOff x="215516" y="3472338"/>
              <a:chExt cx="144016" cy="288000"/>
            </a:xfrm>
          </p:grpSpPr>
          <p:sp>
            <p:nvSpPr>
              <p:cNvPr id="14" name="Rechteck 13">
                <a:extLst>
                  <a:ext uri="{FF2B5EF4-FFF2-40B4-BE49-F238E27FC236}">
                    <a16:creationId xmlns:a16="http://schemas.microsoft.com/office/drawing/2014/main" id="{9A005B6C-89F2-4D1B-F213-775B8F39B570}"/>
                  </a:ext>
                </a:extLst>
              </p:cNvPr>
              <p:cNvSpPr/>
              <p:nvPr/>
            </p:nvSpPr>
            <p:spPr bwMode="gray">
              <a:xfrm rot="16200000">
                <a:off x="143524" y="3544330"/>
                <a:ext cx="288000" cy="144016"/>
              </a:xfrm>
              <a:prstGeom prst="rect">
                <a:avLst/>
              </a:prstGeom>
              <a:solidFill>
                <a:schemeClr val="bg1"/>
              </a:solidFill>
              <a:ln w="9525" cap="flat">
                <a:noFill/>
                <a:prstDash val="solid"/>
                <a:miter/>
              </a:ln>
            </p:spPr>
            <p:txBody>
              <a:bodyPr lIns="72000" tIns="72000" rIns="72000" bIns="7200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Fujitsu Infinity Pro"/>
                  <a:ea typeface="+mn-ea"/>
                  <a:cs typeface="+mn-cs"/>
                </a:endParaRPr>
              </a:p>
            </p:txBody>
          </p:sp>
          <p:sp>
            <p:nvSpPr>
              <p:cNvPr id="15" name="Raute 37">
                <a:extLst>
                  <a:ext uri="{FF2B5EF4-FFF2-40B4-BE49-F238E27FC236}">
                    <a16:creationId xmlns:a16="http://schemas.microsoft.com/office/drawing/2014/main" id="{6AC3C025-0EE4-3D9C-6FD3-652673351EBD}"/>
                  </a:ext>
                </a:extLst>
              </p:cNvPr>
              <p:cNvSpPr>
                <a:spLocks noChangeAspect="1"/>
              </p:cNvSpPr>
              <p:nvPr>
                <p:custDataLst>
                  <p:tags r:id="rId29"/>
                </p:custDataLst>
              </p:nvPr>
            </p:nvSpPr>
            <p:spPr bwMode="gray">
              <a:xfrm>
                <a:off x="251524" y="3544338"/>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rgbClr val="FF8000"/>
                </a:solidFill>
                <a:prstDash val="solid"/>
                <a:miter lim="800000"/>
              </a:ln>
              <a:effectLst/>
            </p:spPr>
            <p:txBody>
              <a:bodyPr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Fujitsu Infinity Pro"/>
                  <a:ea typeface="+mn-ea"/>
                  <a:cs typeface="+mn-cs"/>
                </a:endParaRPr>
              </a:p>
            </p:txBody>
          </p:sp>
        </p:grpSp>
        <p:sp>
          <p:nvSpPr>
            <p:cNvPr id="16" name="Rechteck 15">
              <a:extLst>
                <a:ext uri="{FF2B5EF4-FFF2-40B4-BE49-F238E27FC236}">
                  <a16:creationId xmlns:a16="http://schemas.microsoft.com/office/drawing/2014/main" id="{49AE10F2-5065-2BB3-D882-E2C11CF10DB1}"/>
                </a:ext>
              </a:extLst>
            </p:cNvPr>
            <p:cNvSpPr/>
            <p:nvPr>
              <p:custDataLst>
                <p:tags r:id="rId28"/>
              </p:custDataLst>
            </p:nvPr>
          </p:nvSpPr>
          <p:spPr bwMode="gray">
            <a:xfrm>
              <a:off x="755848" y="1815586"/>
              <a:ext cx="3600000" cy="144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marL="0" marR="0" lvl="0" indent="0" algn="l" defTabSz="457200" rtl="0" eaLnBrk="1" fontAlgn="auto" latinLnBrk="0" hangingPunct="1">
                <a:lnSpc>
                  <a:spcPct val="90000"/>
                </a:lnSpc>
                <a:spcBef>
                  <a:spcPts val="0"/>
                </a:spcBef>
                <a:spcAft>
                  <a:spcPts val="0"/>
                </a:spcAft>
                <a:buClr>
                  <a:srgbClr val="FF6F00"/>
                </a:buClr>
                <a:buSzTx/>
                <a:buFontTx/>
                <a:buNone/>
                <a:tabLst/>
                <a:defRPr/>
              </a:pPr>
              <a:r>
                <a:rPr kumimoji="0" lang="en-US" sz="1200" b="0" i="0" u="none" strike="noStrike" kern="1200" cap="none" spc="0" normalizeH="0" baseline="0" noProof="0" dirty="0">
                  <a:ln>
                    <a:noFill/>
                  </a:ln>
                  <a:solidFill>
                    <a:srgbClr val="000000"/>
                  </a:solidFill>
                  <a:effectLst/>
                  <a:uLnTx/>
                  <a:uFillTx/>
                  <a:ea typeface="+mn-ea"/>
                  <a:cs typeface="+mn-cs"/>
                </a:rPr>
                <a:t>When currently using mainly fast disks</a:t>
              </a:r>
            </a:p>
          </p:txBody>
        </p:sp>
      </p:grpSp>
      <p:cxnSp>
        <p:nvCxnSpPr>
          <p:cNvPr id="25" name="Gerader Verbinder 181">
            <a:extLst>
              <a:ext uri="{FF2B5EF4-FFF2-40B4-BE49-F238E27FC236}">
                <a16:creationId xmlns:a16="http://schemas.microsoft.com/office/drawing/2014/main" id="{AFFEF91D-BF36-7E5E-F0A4-632E91263E35}"/>
              </a:ext>
            </a:extLst>
          </p:cNvPr>
          <p:cNvCxnSpPr>
            <a:cxnSpLocks/>
          </p:cNvCxnSpPr>
          <p:nvPr>
            <p:custDataLst>
              <p:tags r:id="rId6"/>
            </p:custDataLst>
          </p:nvPr>
        </p:nvCxnSpPr>
        <p:spPr bwMode="gray">
          <a:xfrm>
            <a:off x="8532483" y="1635574"/>
            <a:ext cx="0" cy="3096000"/>
          </a:xfrm>
          <a:prstGeom prst="line">
            <a:avLst/>
          </a:prstGeom>
          <a:solidFill>
            <a:srgbClr val="FFFFFF"/>
          </a:solidFill>
          <a:ln w="6350" cap="flat" cmpd="sng" algn="ctr">
            <a:solidFill>
              <a:srgbClr val="6D6E70"/>
            </a:solidFill>
            <a:prstDash val="solid"/>
            <a:miter lim="800000"/>
            <a:headEnd type="none" w="lg" len="lg"/>
            <a:tailEnd type="none" w="med" len="med"/>
          </a:ln>
          <a:effectLst/>
        </p:spPr>
      </p:cxnSp>
      <p:grpSp>
        <p:nvGrpSpPr>
          <p:cNvPr id="88" name="Gruppieren 87">
            <a:extLst>
              <a:ext uri="{FF2B5EF4-FFF2-40B4-BE49-F238E27FC236}">
                <a16:creationId xmlns:a16="http://schemas.microsoft.com/office/drawing/2014/main" id="{CE9CB6A9-99EE-251F-4B7F-547BF31F8886}"/>
              </a:ext>
            </a:extLst>
          </p:cNvPr>
          <p:cNvGrpSpPr/>
          <p:nvPr/>
        </p:nvGrpSpPr>
        <p:grpSpPr bwMode="gray">
          <a:xfrm>
            <a:off x="4788140" y="1959726"/>
            <a:ext cx="3816351" cy="396000"/>
            <a:chOff x="4788140" y="1743586"/>
            <a:chExt cx="3816351" cy="396000"/>
          </a:xfrm>
        </p:grpSpPr>
        <p:grpSp>
          <p:nvGrpSpPr>
            <p:cNvPr id="26" name="Gruppieren 25">
              <a:extLst>
                <a:ext uri="{FF2B5EF4-FFF2-40B4-BE49-F238E27FC236}">
                  <a16:creationId xmlns:a16="http://schemas.microsoft.com/office/drawing/2014/main" id="{3422ECAF-E2F4-9DDA-4978-6C20FFF50E26}"/>
                </a:ext>
              </a:extLst>
            </p:cNvPr>
            <p:cNvGrpSpPr/>
            <p:nvPr/>
          </p:nvGrpSpPr>
          <p:grpSpPr bwMode="gray">
            <a:xfrm flipH="1">
              <a:off x="8460475" y="1743586"/>
              <a:ext cx="144016" cy="288000"/>
              <a:chOff x="215516" y="3472338"/>
              <a:chExt cx="144016" cy="288000"/>
            </a:xfrm>
          </p:grpSpPr>
          <p:sp>
            <p:nvSpPr>
              <p:cNvPr id="27" name="Rechteck 26">
                <a:extLst>
                  <a:ext uri="{FF2B5EF4-FFF2-40B4-BE49-F238E27FC236}">
                    <a16:creationId xmlns:a16="http://schemas.microsoft.com/office/drawing/2014/main" id="{87459B3A-A79A-FA14-6202-D38F48CC60C7}"/>
                  </a:ext>
                </a:extLst>
              </p:cNvPr>
              <p:cNvSpPr/>
              <p:nvPr/>
            </p:nvSpPr>
            <p:spPr bwMode="gray">
              <a:xfrm rot="16200000">
                <a:off x="143524" y="3544330"/>
                <a:ext cx="288000" cy="144016"/>
              </a:xfrm>
              <a:prstGeom prst="rect">
                <a:avLst/>
              </a:prstGeom>
              <a:solidFill>
                <a:schemeClr val="bg1"/>
              </a:solidFill>
              <a:ln w="9525" cap="flat">
                <a:noFill/>
                <a:prstDash val="solid"/>
                <a:miter/>
              </a:ln>
            </p:spPr>
            <p:txBody>
              <a:bodyPr lIns="72000" tIns="72000" rIns="72000" bIns="7200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Fujitsu Infinity Pro"/>
                  <a:ea typeface="+mn-ea"/>
                  <a:cs typeface="+mn-cs"/>
                </a:endParaRPr>
              </a:p>
            </p:txBody>
          </p:sp>
          <p:sp>
            <p:nvSpPr>
              <p:cNvPr id="28" name="Raute 37">
                <a:extLst>
                  <a:ext uri="{FF2B5EF4-FFF2-40B4-BE49-F238E27FC236}">
                    <a16:creationId xmlns:a16="http://schemas.microsoft.com/office/drawing/2014/main" id="{3D22F77C-AE31-81BD-B4AE-931C34F470A9}"/>
                  </a:ext>
                </a:extLst>
              </p:cNvPr>
              <p:cNvSpPr>
                <a:spLocks noChangeAspect="1"/>
              </p:cNvSpPr>
              <p:nvPr>
                <p:custDataLst>
                  <p:tags r:id="rId27"/>
                </p:custDataLst>
              </p:nvPr>
            </p:nvSpPr>
            <p:spPr bwMode="gray">
              <a:xfrm>
                <a:off x="251524" y="3544338"/>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rgbClr val="FF8000"/>
                </a:solidFill>
                <a:prstDash val="solid"/>
                <a:miter lim="800000"/>
              </a:ln>
              <a:effectLst/>
            </p:spPr>
            <p:txBody>
              <a:bodyPr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Fujitsu Infinity Pro"/>
                  <a:ea typeface="+mn-ea"/>
                  <a:cs typeface="+mn-cs"/>
                </a:endParaRPr>
              </a:p>
            </p:txBody>
          </p:sp>
        </p:grpSp>
        <p:sp>
          <p:nvSpPr>
            <p:cNvPr id="29" name="Rechteck 28">
              <a:extLst>
                <a:ext uri="{FF2B5EF4-FFF2-40B4-BE49-F238E27FC236}">
                  <a16:creationId xmlns:a16="http://schemas.microsoft.com/office/drawing/2014/main" id="{6091FDB9-8B6E-7B86-D84A-81180B695440}"/>
                </a:ext>
              </a:extLst>
            </p:cNvPr>
            <p:cNvSpPr/>
            <p:nvPr>
              <p:custDataLst>
                <p:tags r:id="rId26"/>
              </p:custDataLst>
            </p:nvPr>
          </p:nvSpPr>
          <p:spPr bwMode="gray">
            <a:xfrm>
              <a:off x="4788140" y="1815586"/>
              <a:ext cx="3600288" cy="324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marL="0" marR="0" lvl="0" indent="0" algn="r" defTabSz="457200" rtl="0" eaLnBrk="1" fontAlgn="auto" latinLnBrk="0" hangingPunct="1">
                <a:lnSpc>
                  <a:spcPct val="90000"/>
                </a:lnSpc>
                <a:spcBef>
                  <a:spcPts val="0"/>
                </a:spcBef>
                <a:spcAft>
                  <a:spcPts val="0"/>
                </a:spcAft>
                <a:buClr>
                  <a:srgbClr val="FF6F00"/>
                </a:buClr>
                <a:buSzTx/>
                <a:buFontTx/>
                <a:buNone/>
                <a:tabLst/>
                <a:defRPr/>
              </a:pPr>
              <a:r>
                <a:rPr kumimoji="0" lang="en-US" sz="1200" b="0" i="0" u="none" strike="noStrike" kern="1200" cap="none" spc="0" normalizeH="0" baseline="0" noProof="0" dirty="0">
                  <a:ln>
                    <a:noFill/>
                  </a:ln>
                  <a:solidFill>
                    <a:srgbClr val="000000"/>
                  </a:solidFill>
                  <a:effectLst/>
                  <a:uLnTx/>
                  <a:uFillTx/>
                  <a:latin typeface="Fujitsu Infinity Pro" pitchFamily="2" charset="0"/>
                  <a:ea typeface="+mn-ea"/>
                  <a:cs typeface="+mn-cs"/>
                </a:rPr>
                <a:t>When consolidating structured and </a:t>
              </a:r>
              <a:br>
                <a:rPr kumimoji="0" lang="en-US" sz="1200" b="0" i="0" u="none" strike="noStrike" kern="1200" cap="none" spc="0" normalizeH="0" baseline="0" noProof="0" dirty="0">
                  <a:ln>
                    <a:noFill/>
                  </a:ln>
                  <a:solidFill>
                    <a:srgbClr val="000000"/>
                  </a:solidFill>
                  <a:effectLst/>
                  <a:uLnTx/>
                  <a:uFillTx/>
                  <a:latin typeface="Fujitsu Infinity Pro" pitchFamily="2" charset="0"/>
                  <a:ea typeface="+mn-ea"/>
                  <a:cs typeface="+mn-cs"/>
                </a:rPr>
              </a:br>
              <a:r>
                <a:rPr kumimoji="0" lang="en-US" sz="1200" b="0" i="0" u="none" strike="noStrike" kern="1200" cap="none" spc="0" normalizeH="0" baseline="0" noProof="0" dirty="0">
                  <a:ln>
                    <a:noFill/>
                  </a:ln>
                  <a:solidFill>
                    <a:srgbClr val="000000"/>
                  </a:solidFill>
                  <a:effectLst/>
                  <a:uLnTx/>
                  <a:uFillTx/>
                  <a:latin typeface="Fujitsu Infinity Pro" pitchFamily="2" charset="0"/>
                  <a:ea typeface="+mn-ea"/>
                  <a:cs typeface="+mn-cs"/>
                </a:rPr>
                <a:t>unstructured data in one storage</a:t>
              </a:r>
            </a:p>
          </p:txBody>
        </p:sp>
      </p:grpSp>
      <p:grpSp>
        <p:nvGrpSpPr>
          <p:cNvPr id="83" name="Gruppieren 82">
            <a:extLst>
              <a:ext uri="{FF2B5EF4-FFF2-40B4-BE49-F238E27FC236}">
                <a16:creationId xmlns:a16="http://schemas.microsoft.com/office/drawing/2014/main" id="{D8EDB706-3A5F-4207-918B-C2DDA86A2BFC}"/>
              </a:ext>
            </a:extLst>
          </p:cNvPr>
          <p:cNvGrpSpPr/>
          <p:nvPr/>
        </p:nvGrpSpPr>
        <p:grpSpPr bwMode="gray">
          <a:xfrm>
            <a:off x="539496" y="2355777"/>
            <a:ext cx="3816352" cy="288000"/>
            <a:chOff x="539496" y="2067606"/>
            <a:chExt cx="3816352" cy="288000"/>
          </a:xfrm>
        </p:grpSpPr>
        <p:grpSp>
          <p:nvGrpSpPr>
            <p:cNvPr id="46" name="Gruppieren 45">
              <a:extLst>
                <a:ext uri="{FF2B5EF4-FFF2-40B4-BE49-F238E27FC236}">
                  <a16:creationId xmlns:a16="http://schemas.microsoft.com/office/drawing/2014/main" id="{7CEF3428-19A5-57ED-7DB3-3FB74244EB89}"/>
                </a:ext>
              </a:extLst>
            </p:cNvPr>
            <p:cNvGrpSpPr/>
            <p:nvPr/>
          </p:nvGrpSpPr>
          <p:grpSpPr bwMode="gray">
            <a:xfrm>
              <a:off x="539496" y="2067606"/>
              <a:ext cx="144016" cy="288000"/>
              <a:chOff x="215516" y="3472338"/>
              <a:chExt cx="144016" cy="288000"/>
            </a:xfrm>
          </p:grpSpPr>
          <p:sp>
            <p:nvSpPr>
              <p:cNvPr id="47" name="Rechteck 46">
                <a:extLst>
                  <a:ext uri="{FF2B5EF4-FFF2-40B4-BE49-F238E27FC236}">
                    <a16:creationId xmlns:a16="http://schemas.microsoft.com/office/drawing/2014/main" id="{EDB7D6BE-7EDE-CEBC-AA02-58EB611B11C9}"/>
                  </a:ext>
                </a:extLst>
              </p:cNvPr>
              <p:cNvSpPr/>
              <p:nvPr/>
            </p:nvSpPr>
            <p:spPr bwMode="gray">
              <a:xfrm rot="16200000">
                <a:off x="143524" y="3544330"/>
                <a:ext cx="288000" cy="144016"/>
              </a:xfrm>
              <a:prstGeom prst="rect">
                <a:avLst/>
              </a:prstGeom>
              <a:solidFill>
                <a:schemeClr val="bg1"/>
              </a:solidFill>
              <a:ln w="9525" cap="flat">
                <a:noFill/>
                <a:prstDash val="solid"/>
                <a:miter/>
              </a:ln>
            </p:spPr>
            <p:txBody>
              <a:bodyPr lIns="72000" tIns="72000" rIns="72000" bIns="7200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Fujitsu Infinity Pro"/>
                  <a:ea typeface="+mn-ea"/>
                  <a:cs typeface="+mn-cs"/>
                </a:endParaRPr>
              </a:p>
            </p:txBody>
          </p:sp>
          <p:sp>
            <p:nvSpPr>
              <p:cNvPr id="48" name="Raute 37">
                <a:extLst>
                  <a:ext uri="{FF2B5EF4-FFF2-40B4-BE49-F238E27FC236}">
                    <a16:creationId xmlns:a16="http://schemas.microsoft.com/office/drawing/2014/main" id="{211FB333-AF44-DECA-0A87-E78959BAC924}"/>
                  </a:ext>
                </a:extLst>
              </p:cNvPr>
              <p:cNvSpPr>
                <a:spLocks noChangeAspect="1"/>
              </p:cNvSpPr>
              <p:nvPr>
                <p:custDataLst>
                  <p:tags r:id="rId25"/>
                </p:custDataLst>
              </p:nvPr>
            </p:nvSpPr>
            <p:spPr bwMode="gray">
              <a:xfrm>
                <a:off x="251524" y="3544338"/>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rgbClr val="FF8000"/>
                </a:solidFill>
                <a:prstDash val="solid"/>
                <a:miter lim="800000"/>
              </a:ln>
              <a:effectLst/>
            </p:spPr>
            <p:txBody>
              <a:bodyPr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Fujitsu Infinity Pro"/>
                  <a:ea typeface="+mn-ea"/>
                  <a:cs typeface="+mn-cs"/>
                </a:endParaRPr>
              </a:p>
            </p:txBody>
          </p:sp>
        </p:grpSp>
        <p:sp>
          <p:nvSpPr>
            <p:cNvPr id="49" name="Rechteck 48">
              <a:extLst>
                <a:ext uri="{FF2B5EF4-FFF2-40B4-BE49-F238E27FC236}">
                  <a16:creationId xmlns:a16="http://schemas.microsoft.com/office/drawing/2014/main" id="{D0C7C532-76FB-C227-8D95-4ABD15FD13AE}"/>
                </a:ext>
              </a:extLst>
            </p:cNvPr>
            <p:cNvSpPr/>
            <p:nvPr>
              <p:custDataLst>
                <p:tags r:id="rId24"/>
              </p:custDataLst>
            </p:nvPr>
          </p:nvSpPr>
          <p:spPr bwMode="gray">
            <a:xfrm>
              <a:off x="755848" y="2139606"/>
              <a:ext cx="3600000" cy="144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marL="0" marR="0" lvl="0" indent="0" algn="l" defTabSz="457200" rtl="0" eaLnBrk="1" fontAlgn="auto" latinLnBrk="0" hangingPunct="1">
                <a:lnSpc>
                  <a:spcPct val="90000"/>
                </a:lnSpc>
                <a:spcBef>
                  <a:spcPts val="0"/>
                </a:spcBef>
                <a:spcAft>
                  <a:spcPts val="0"/>
                </a:spcAft>
                <a:buClr>
                  <a:srgbClr val="FF6F00"/>
                </a:buClr>
                <a:buSzTx/>
                <a:buFontTx/>
                <a:buNone/>
                <a:tabLst/>
                <a:defRPr/>
              </a:pPr>
              <a:r>
                <a:rPr kumimoji="0" lang="en-US" sz="1200" b="0" i="0" u="none" strike="noStrike" kern="1200" cap="none" spc="0" normalizeH="0" baseline="0" noProof="0" dirty="0">
                  <a:ln>
                    <a:noFill/>
                  </a:ln>
                  <a:solidFill>
                    <a:srgbClr val="000000"/>
                  </a:solidFill>
                  <a:effectLst/>
                  <a:uLnTx/>
                  <a:uFillTx/>
                  <a:ea typeface="+mn-ea"/>
                  <a:cs typeface="+mn-cs"/>
                </a:rPr>
                <a:t>Sub millisecond latency is required </a:t>
              </a:r>
            </a:p>
          </p:txBody>
        </p:sp>
      </p:grpSp>
      <p:grpSp>
        <p:nvGrpSpPr>
          <p:cNvPr id="84" name="Gruppieren 83">
            <a:extLst>
              <a:ext uri="{FF2B5EF4-FFF2-40B4-BE49-F238E27FC236}">
                <a16:creationId xmlns:a16="http://schemas.microsoft.com/office/drawing/2014/main" id="{CE3F2AE0-B645-D7D7-212D-28960224DB92}"/>
              </a:ext>
            </a:extLst>
          </p:cNvPr>
          <p:cNvGrpSpPr/>
          <p:nvPr/>
        </p:nvGrpSpPr>
        <p:grpSpPr bwMode="gray">
          <a:xfrm>
            <a:off x="539496" y="2751828"/>
            <a:ext cx="3816352" cy="396000"/>
            <a:chOff x="539496" y="2391626"/>
            <a:chExt cx="3816352" cy="396000"/>
          </a:xfrm>
        </p:grpSpPr>
        <p:grpSp>
          <p:nvGrpSpPr>
            <p:cNvPr id="50" name="Gruppieren 49">
              <a:extLst>
                <a:ext uri="{FF2B5EF4-FFF2-40B4-BE49-F238E27FC236}">
                  <a16:creationId xmlns:a16="http://schemas.microsoft.com/office/drawing/2014/main" id="{511BAC86-963F-E902-C2AF-2DC7EF4EFA17}"/>
                </a:ext>
              </a:extLst>
            </p:cNvPr>
            <p:cNvGrpSpPr/>
            <p:nvPr/>
          </p:nvGrpSpPr>
          <p:grpSpPr bwMode="gray">
            <a:xfrm>
              <a:off x="539496" y="2391626"/>
              <a:ext cx="144016" cy="288000"/>
              <a:chOff x="215516" y="3472338"/>
              <a:chExt cx="144016" cy="288000"/>
            </a:xfrm>
          </p:grpSpPr>
          <p:sp>
            <p:nvSpPr>
              <p:cNvPr id="51" name="Rechteck 50">
                <a:extLst>
                  <a:ext uri="{FF2B5EF4-FFF2-40B4-BE49-F238E27FC236}">
                    <a16:creationId xmlns:a16="http://schemas.microsoft.com/office/drawing/2014/main" id="{3A4C5FD1-8783-4B99-37C6-6315854E9193}"/>
                  </a:ext>
                </a:extLst>
              </p:cNvPr>
              <p:cNvSpPr/>
              <p:nvPr/>
            </p:nvSpPr>
            <p:spPr bwMode="gray">
              <a:xfrm rot="16200000">
                <a:off x="143524" y="3544330"/>
                <a:ext cx="288000" cy="144016"/>
              </a:xfrm>
              <a:prstGeom prst="rect">
                <a:avLst/>
              </a:prstGeom>
              <a:solidFill>
                <a:schemeClr val="bg1"/>
              </a:solidFill>
              <a:ln w="9525" cap="flat">
                <a:noFill/>
                <a:prstDash val="solid"/>
                <a:miter/>
              </a:ln>
            </p:spPr>
            <p:txBody>
              <a:bodyPr lIns="72000" tIns="72000" rIns="72000" bIns="7200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Fujitsu Infinity Pro"/>
                  <a:ea typeface="+mn-ea"/>
                  <a:cs typeface="+mn-cs"/>
                </a:endParaRPr>
              </a:p>
            </p:txBody>
          </p:sp>
          <p:sp>
            <p:nvSpPr>
              <p:cNvPr id="52" name="Raute 37">
                <a:extLst>
                  <a:ext uri="{FF2B5EF4-FFF2-40B4-BE49-F238E27FC236}">
                    <a16:creationId xmlns:a16="http://schemas.microsoft.com/office/drawing/2014/main" id="{90D20558-3CF5-10C5-19D1-D32282BA3580}"/>
                  </a:ext>
                </a:extLst>
              </p:cNvPr>
              <p:cNvSpPr>
                <a:spLocks noChangeAspect="1"/>
              </p:cNvSpPr>
              <p:nvPr>
                <p:custDataLst>
                  <p:tags r:id="rId23"/>
                </p:custDataLst>
              </p:nvPr>
            </p:nvSpPr>
            <p:spPr bwMode="gray">
              <a:xfrm>
                <a:off x="251524" y="3544338"/>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rgbClr val="FF8000"/>
                </a:solidFill>
                <a:prstDash val="solid"/>
                <a:miter lim="800000"/>
              </a:ln>
              <a:effectLst/>
            </p:spPr>
            <p:txBody>
              <a:bodyPr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Fujitsu Infinity Pro"/>
                  <a:ea typeface="+mn-ea"/>
                  <a:cs typeface="+mn-cs"/>
                </a:endParaRPr>
              </a:p>
            </p:txBody>
          </p:sp>
        </p:grpSp>
        <p:sp>
          <p:nvSpPr>
            <p:cNvPr id="53" name="Rechteck 52">
              <a:extLst>
                <a:ext uri="{FF2B5EF4-FFF2-40B4-BE49-F238E27FC236}">
                  <a16:creationId xmlns:a16="http://schemas.microsoft.com/office/drawing/2014/main" id="{CCAE2695-40C7-6429-DBD6-95C9B9304651}"/>
                </a:ext>
              </a:extLst>
            </p:cNvPr>
            <p:cNvSpPr/>
            <p:nvPr>
              <p:custDataLst>
                <p:tags r:id="rId22"/>
              </p:custDataLst>
            </p:nvPr>
          </p:nvSpPr>
          <p:spPr bwMode="gray">
            <a:xfrm>
              <a:off x="755848" y="2463626"/>
              <a:ext cx="3600000" cy="324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marL="0" marR="0" lvl="0" indent="0" algn="l" defTabSz="457200" rtl="0" eaLnBrk="1" fontAlgn="auto" latinLnBrk="0" hangingPunct="1">
                <a:lnSpc>
                  <a:spcPct val="90000"/>
                </a:lnSpc>
                <a:spcBef>
                  <a:spcPts val="0"/>
                </a:spcBef>
                <a:spcAft>
                  <a:spcPts val="0"/>
                </a:spcAft>
                <a:buClr>
                  <a:srgbClr val="FF6F00"/>
                </a:buClr>
                <a:buSzTx/>
                <a:buFontTx/>
                <a:buNone/>
                <a:tabLst/>
                <a:defRPr/>
              </a:pPr>
              <a:r>
                <a:rPr kumimoji="0" lang="en-US" sz="1200" b="0" i="0" u="none" strike="noStrike" kern="1200" cap="none" spc="0" normalizeH="0" baseline="0" noProof="0" dirty="0">
                  <a:ln>
                    <a:noFill/>
                  </a:ln>
                  <a:solidFill>
                    <a:srgbClr val="000000"/>
                  </a:solidFill>
                  <a:effectLst/>
                  <a:uLnTx/>
                  <a:uFillTx/>
                  <a:ea typeface="+mn-ea"/>
                  <a:cs typeface="+mn-cs"/>
                </a:rPr>
                <a:t>Guaranteed QoS and performance </a:t>
              </a:r>
              <a:br>
                <a:rPr kumimoji="0" lang="en-US" sz="1200" b="0" i="0" u="none" strike="noStrike" kern="1200" cap="none" spc="0" normalizeH="0" baseline="0" noProof="0" dirty="0">
                  <a:ln>
                    <a:noFill/>
                  </a:ln>
                  <a:solidFill>
                    <a:srgbClr val="000000"/>
                  </a:solidFill>
                  <a:effectLst/>
                  <a:uLnTx/>
                  <a:uFillTx/>
                  <a:ea typeface="+mn-ea"/>
                  <a:cs typeface="+mn-cs"/>
                </a:rPr>
              </a:br>
              <a:r>
                <a:rPr kumimoji="0" lang="en-US" sz="1200" b="0" i="0" u="none" strike="noStrike" kern="1200" cap="none" spc="0" normalizeH="0" baseline="0" noProof="0" dirty="0">
                  <a:ln>
                    <a:noFill/>
                  </a:ln>
                  <a:solidFill>
                    <a:srgbClr val="000000"/>
                  </a:solidFill>
                  <a:effectLst/>
                  <a:uLnTx/>
                  <a:uFillTx/>
                  <a:ea typeface="+mn-ea"/>
                  <a:cs typeface="+mn-cs"/>
                </a:rPr>
                <a:t>optimized storage is priority</a:t>
              </a:r>
            </a:p>
          </p:txBody>
        </p:sp>
      </p:grpSp>
      <p:grpSp>
        <p:nvGrpSpPr>
          <p:cNvPr id="85" name="Gruppieren 84">
            <a:extLst>
              <a:ext uri="{FF2B5EF4-FFF2-40B4-BE49-F238E27FC236}">
                <a16:creationId xmlns:a16="http://schemas.microsoft.com/office/drawing/2014/main" id="{5FD5930D-69EE-762A-7354-EB2AECFB13D4}"/>
              </a:ext>
            </a:extLst>
          </p:cNvPr>
          <p:cNvGrpSpPr/>
          <p:nvPr/>
        </p:nvGrpSpPr>
        <p:grpSpPr bwMode="gray">
          <a:xfrm>
            <a:off x="539496" y="3255879"/>
            <a:ext cx="3816352" cy="396000"/>
            <a:chOff x="539496" y="2787550"/>
            <a:chExt cx="3816352" cy="396000"/>
          </a:xfrm>
        </p:grpSpPr>
        <p:grpSp>
          <p:nvGrpSpPr>
            <p:cNvPr id="54" name="Gruppieren 53">
              <a:extLst>
                <a:ext uri="{FF2B5EF4-FFF2-40B4-BE49-F238E27FC236}">
                  <a16:creationId xmlns:a16="http://schemas.microsoft.com/office/drawing/2014/main" id="{E4DA6C5C-42EE-0F8A-B82F-A21972A44FA3}"/>
                </a:ext>
              </a:extLst>
            </p:cNvPr>
            <p:cNvGrpSpPr/>
            <p:nvPr/>
          </p:nvGrpSpPr>
          <p:grpSpPr bwMode="gray">
            <a:xfrm>
              <a:off x="539496" y="2787550"/>
              <a:ext cx="144016" cy="288000"/>
              <a:chOff x="215516" y="3472338"/>
              <a:chExt cx="144016" cy="288000"/>
            </a:xfrm>
          </p:grpSpPr>
          <p:sp>
            <p:nvSpPr>
              <p:cNvPr id="55" name="Rechteck 54">
                <a:extLst>
                  <a:ext uri="{FF2B5EF4-FFF2-40B4-BE49-F238E27FC236}">
                    <a16:creationId xmlns:a16="http://schemas.microsoft.com/office/drawing/2014/main" id="{7066F70B-25CD-FA18-40AD-3E843B07F9D0}"/>
                  </a:ext>
                </a:extLst>
              </p:cNvPr>
              <p:cNvSpPr/>
              <p:nvPr/>
            </p:nvSpPr>
            <p:spPr bwMode="gray">
              <a:xfrm rot="16200000">
                <a:off x="143524" y="3544330"/>
                <a:ext cx="288000" cy="144016"/>
              </a:xfrm>
              <a:prstGeom prst="rect">
                <a:avLst/>
              </a:prstGeom>
              <a:solidFill>
                <a:schemeClr val="bg1"/>
              </a:solidFill>
              <a:ln w="9525" cap="flat">
                <a:noFill/>
                <a:prstDash val="solid"/>
                <a:miter/>
              </a:ln>
            </p:spPr>
            <p:txBody>
              <a:bodyPr lIns="72000" tIns="72000" rIns="72000" bIns="7200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Fujitsu Infinity Pro"/>
                  <a:ea typeface="+mn-ea"/>
                  <a:cs typeface="+mn-cs"/>
                </a:endParaRPr>
              </a:p>
            </p:txBody>
          </p:sp>
          <p:sp>
            <p:nvSpPr>
              <p:cNvPr id="56" name="Raute 37">
                <a:extLst>
                  <a:ext uri="{FF2B5EF4-FFF2-40B4-BE49-F238E27FC236}">
                    <a16:creationId xmlns:a16="http://schemas.microsoft.com/office/drawing/2014/main" id="{653FC474-1A40-C0B5-5D94-4B34CD7B1111}"/>
                  </a:ext>
                </a:extLst>
              </p:cNvPr>
              <p:cNvSpPr>
                <a:spLocks noChangeAspect="1"/>
              </p:cNvSpPr>
              <p:nvPr>
                <p:custDataLst>
                  <p:tags r:id="rId21"/>
                </p:custDataLst>
              </p:nvPr>
            </p:nvSpPr>
            <p:spPr bwMode="gray">
              <a:xfrm>
                <a:off x="251524" y="3544338"/>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rgbClr val="FF8000"/>
                </a:solidFill>
                <a:prstDash val="solid"/>
                <a:miter lim="800000"/>
              </a:ln>
              <a:effectLst/>
            </p:spPr>
            <p:txBody>
              <a:bodyPr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Fujitsu Infinity Pro"/>
                  <a:ea typeface="+mn-ea"/>
                  <a:cs typeface="+mn-cs"/>
                </a:endParaRPr>
              </a:p>
            </p:txBody>
          </p:sp>
        </p:grpSp>
        <p:sp>
          <p:nvSpPr>
            <p:cNvPr id="57" name="Rechteck 56">
              <a:extLst>
                <a:ext uri="{FF2B5EF4-FFF2-40B4-BE49-F238E27FC236}">
                  <a16:creationId xmlns:a16="http://schemas.microsoft.com/office/drawing/2014/main" id="{F970544E-E76C-6991-63CC-0E8B6F20D0F9}"/>
                </a:ext>
              </a:extLst>
            </p:cNvPr>
            <p:cNvSpPr/>
            <p:nvPr>
              <p:custDataLst>
                <p:tags r:id="rId20"/>
              </p:custDataLst>
            </p:nvPr>
          </p:nvSpPr>
          <p:spPr bwMode="gray">
            <a:xfrm>
              <a:off x="755848" y="2859550"/>
              <a:ext cx="3600000" cy="324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marL="0" marR="0" lvl="0" indent="0" algn="l" defTabSz="457200" rtl="0" eaLnBrk="1" fontAlgn="auto" latinLnBrk="0" hangingPunct="1">
                <a:lnSpc>
                  <a:spcPct val="90000"/>
                </a:lnSpc>
                <a:spcBef>
                  <a:spcPts val="0"/>
                </a:spcBef>
                <a:spcAft>
                  <a:spcPts val="0"/>
                </a:spcAft>
                <a:buClr>
                  <a:srgbClr val="FF6F00"/>
                </a:buClr>
                <a:buSzTx/>
                <a:buFontTx/>
                <a:buNone/>
                <a:tabLst/>
                <a:defRPr/>
              </a:pPr>
              <a:r>
                <a:rPr kumimoji="0" lang="en-US" sz="1200" b="0" i="0" u="none" strike="noStrike" kern="1200" cap="none" spc="0" normalizeH="0" baseline="0" noProof="0" dirty="0">
                  <a:ln>
                    <a:noFill/>
                  </a:ln>
                  <a:solidFill>
                    <a:srgbClr val="000000"/>
                  </a:solidFill>
                  <a:effectLst/>
                  <a:uLnTx/>
                  <a:uFillTx/>
                  <a:ea typeface="+mn-ea"/>
                  <a:cs typeface="+mn-cs"/>
                </a:rPr>
                <a:t>Price per capacity (flash/disk) will reach </a:t>
              </a:r>
              <a:br>
                <a:rPr kumimoji="0" lang="en-US" sz="1200" b="0" i="0" u="none" strike="noStrike" kern="1200" cap="none" spc="0" normalizeH="0" baseline="0" noProof="0" dirty="0">
                  <a:ln>
                    <a:noFill/>
                  </a:ln>
                  <a:solidFill>
                    <a:srgbClr val="000000"/>
                  </a:solidFill>
                  <a:effectLst/>
                  <a:uLnTx/>
                  <a:uFillTx/>
                  <a:ea typeface="+mn-ea"/>
                  <a:cs typeface="+mn-cs"/>
                </a:rPr>
              </a:br>
              <a:r>
                <a:rPr kumimoji="0" lang="en-US" sz="1200" b="0" i="0" u="none" strike="noStrike" kern="1200" cap="none" spc="0" normalizeH="0" baseline="0" noProof="0" dirty="0">
                  <a:ln>
                    <a:noFill/>
                  </a:ln>
                  <a:solidFill>
                    <a:srgbClr val="000000"/>
                  </a:solidFill>
                  <a:effectLst/>
                  <a:uLnTx/>
                  <a:uFillTx/>
                  <a:ea typeface="+mn-ea"/>
                  <a:cs typeface="+mn-cs"/>
                </a:rPr>
                <a:t>break-even within product lifecycle</a:t>
              </a:r>
            </a:p>
          </p:txBody>
        </p:sp>
      </p:grpSp>
      <p:grpSp>
        <p:nvGrpSpPr>
          <p:cNvPr id="86" name="Gruppieren 85">
            <a:extLst>
              <a:ext uri="{FF2B5EF4-FFF2-40B4-BE49-F238E27FC236}">
                <a16:creationId xmlns:a16="http://schemas.microsoft.com/office/drawing/2014/main" id="{985B28DF-8FEC-B835-280D-63F7AD63F4C0}"/>
              </a:ext>
            </a:extLst>
          </p:cNvPr>
          <p:cNvGrpSpPr/>
          <p:nvPr/>
        </p:nvGrpSpPr>
        <p:grpSpPr bwMode="gray">
          <a:xfrm>
            <a:off x="539496" y="3759930"/>
            <a:ext cx="3816352" cy="396000"/>
            <a:chOff x="539496" y="3196615"/>
            <a:chExt cx="3816352" cy="396000"/>
          </a:xfrm>
        </p:grpSpPr>
        <p:grpSp>
          <p:nvGrpSpPr>
            <p:cNvPr id="58" name="Gruppieren 57">
              <a:extLst>
                <a:ext uri="{FF2B5EF4-FFF2-40B4-BE49-F238E27FC236}">
                  <a16:creationId xmlns:a16="http://schemas.microsoft.com/office/drawing/2014/main" id="{5D67882B-818F-BBFF-EB18-D13355FDFABB}"/>
                </a:ext>
              </a:extLst>
            </p:cNvPr>
            <p:cNvGrpSpPr/>
            <p:nvPr/>
          </p:nvGrpSpPr>
          <p:grpSpPr bwMode="gray">
            <a:xfrm>
              <a:off x="539496" y="3196615"/>
              <a:ext cx="144016" cy="288000"/>
              <a:chOff x="215516" y="3472338"/>
              <a:chExt cx="144016" cy="288000"/>
            </a:xfrm>
          </p:grpSpPr>
          <p:sp>
            <p:nvSpPr>
              <p:cNvPr id="59" name="Rechteck 58">
                <a:extLst>
                  <a:ext uri="{FF2B5EF4-FFF2-40B4-BE49-F238E27FC236}">
                    <a16:creationId xmlns:a16="http://schemas.microsoft.com/office/drawing/2014/main" id="{E9C4D8D2-56EB-794B-F269-AD6AAD8174A8}"/>
                  </a:ext>
                </a:extLst>
              </p:cNvPr>
              <p:cNvSpPr/>
              <p:nvPr/>
            </p:nvSpPr>
            <p:spPr bwMode="gray">
              <a:xfrm rot="16200000">
                <a:off x="143524" y="3544330"/>
                <a:ext cx="288000" cy="144016"/>
              </a:xfrm>
              <a:prstGeom prst="rect">
                <a:avLst/>
              </a:prstGeom>
              <a:solidFill>
                <a:schemeClr val="bg1"/>
              </a:solidFill>
              <a:ln w="9525" cap="flat">
                <a:noFill/>
                <a:prstDash val="solid"/>
                <a:miter/>
              </a:ln>
            </p:spPr>
            <p:txBody>
              <a:bodyPr lIns="72000" tIns="72000" rIns="72000" bIns="7200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Fujitsu Infinity Pro"/>
                  <a:ea typeface="+mn-ea"/>
                  <a:cs typeface="+mn-cs"/>
                </a:endParaRPr>
              </a:p>
            </p:txBody>
          </p:sp>
          <p:sp>
            <p:nvSpPr>
              <p:cNvPr id="60" name="Raute 37">
                <a:extLst>
                  <a:ext uri="{FF2B5EF4-FFF2-40B4-BE49-F238E27FC236}">
                    <a16:creationId xmlns:a16="http://schemas.microsoft.com/office/drawing/2014/main" id="{DC904DB3-8528-6F5F-9FC5-28AC05E175F7}"/>
                  </a:ext>
                </a:extLst>
              </p:cNvPr>
              <p:cNvSpPr>
                <a:spLocks noChangeAspect="1"/>
              </p:cNvSpPr>
              <p:nvPr>
                <p:custDataLst>
                  <p:tags r:id="rId19"/>
                </p:custDataLst>
              </p:nvPr>
            </p:nvSpPr>
            <p:spPr bwMode="gray">
              <a:xfrm>
                <a:off x="251524" y="3544338"/>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rgbClr val="FF8000"/>
                </a:solidFill>
                <a:prstDash val="solid"/>
                <a:miter lim="800000"/>
              </a:ln>
              <a:effectLst/>
            </p:spPr>
            <p:txBody>
              <a:bodyPr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Fujitsu Infinity Pro"/>
                  <a:ea typeface="+mn-ea"/>
                  <a:cs typeface="+mn-cs"/>
                </a:endParaRPr>
              </a:p>
            </p:txBody>
          </p:sp>
        </p:grpSp>
        <p:sp>
          <p:nvSpPr>
            <p:cNvPr id="61" name="Rechteck 60">
              <a:extLst>
                <a:ext uri="{FF2B5EF4-FFF2-40B4-BE49-F238E27FC236}">
                  <a16:creationId xmlns:a16="http://schemas.microsoft.com/office/drawing/2014/main" id="{783BCE90-34A6-8739-527B-33FCEBADEBB0}"/>
                </a:ext>
              </a:extLst>
            </p:cNvPr>
            <p:cNvSpPr/>
            <p:nvPr>
              <p:custDataLst>
                <p:tags r:id="rId18"/>
              </p:custDataLst>
            </p:nvPr>
          </p:nvSpPr>
          <p:spPr bwMode="gray">
            <a:xfrm>
              <a:off x="755848" y="3268615"/>
              <a:ext cx="3600000" cy="324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marL="0" marR="0" lvl="0" indent="0" algn="l" defTabSz="457200" rtl="0" eaLnBrk="1" fontAlgn="auto" latinLnBrk="0" hangingPunct="1">
                <a:lnSpc>
                  <a:spcPct val="90000"/>
                </a:lnSpc>
                <a:spcBef>
                  <a:spcPts val="0"/>
                </a:spcBef>
                <a:spcAft>
                  <a:spcPts val="0"/>
                </a:spcAft>
                <a:buClr>
                  <a:srgbClr val="FF6F00"/>
                </a:buClr>
                <a:buSzTx/>
                <a:buFontTx/>
                <a:buNone/>
                <a:tabLst/>
                <a:defRPr/>
              </a:pPr>
              <a:r>
                <a:rPr kumimoji="0" lang="en-US" sz="1200" b="0" i="0" u="none" strike="noStrike" kern="1200" cap="none" spc="0" normalizeH="0" baseline="0" noProof="0" dirty="0">
                  <a:ln>
                    <a:noFill/>
                  </a:ln>
                  <a:solidFill>
                    <a:srgbClr val="000000"/>
                  </a:solidFill>
                  <a:effectLst/>
                  <a:uLnTx/>
                  <a:uFillTx/>
                  <a:ea typeface="+mn-ea"/>
                  <a:cs typeface="+mn-cs"/>
                </a:rPr>
                <a:t>Convincing savings in operations </a:t>
              </a:r>
              <a:br>
                <a:rPr kumimoji="0" lang="en-US" sz="1200" b="0" i="0" u="none" strike="noStrike" kern="1200" cap="none" spc="0" normalizeH="0" baseline="0" noProof="0" dirty="0">
                  <a:ln>
                    <a:noFill/>
                  </a:ln>
                  <a:solidFill>
                    <a:srgbClr val="000000"/>
                  </a:solidFill>
                  <a:effectLst/>
                  <a:uLnTx/>
                  <a:uFillTx/>
                  <a:ea typeface="+mn-ea"/>
                  <a:cs typeface="+mn-cs"/>
                </a:rPr>
              </a:br>
              <a:r>
                <a:rPr kumimoji="0" lang="en-US" sz="1200" b="0" i="0" u="none" strike="noStrike" kern="1200" cap="none" spc="0" normalizeH="0" baseline="0" noProof="0" dirty="0">
                  <a:ln>
                    <a:noFill/>
                  </a:ln>
                  <a:solidFill>
                    <a:srgbClr val="000000"/>
                  </a:solidFill>
                  <a:effectLst/>
                  <a:uLnTx/>
                  <a:uFillTx/>
                  <a:ea typeface="+mn-ea"/>
                  <a:cs typeface="+mn-cs"/>
                </a:rPr>
                <a:t>and maintenance (think TCO!)</a:t>
              </a:r>
            </a:p>
          </p:txBody>
        </p:sp>
      </p:grpSp>
      <p:grpSp>
        <p:nvGrpSpPr>
          <p:cNvPr id="87" name="Gruppieren 86">
            <a:extLst>
              <a:ext uri="{FF2B5EF4-FFF2-40B4-BE49-F238E27FC236}">
                <a16:creationId xmlns:a16="http://schemas.microsoft.com/office/drawing/2014/main" id="{3523B539-F706-539F-6A47-0A003DD952D2}"/>
              </a:ext>
            </a:extLst>
          </p:cNvPr>
          <p:cNvGrpSpPr/>
          <p:nvPr/>
        </p:nvGrpSpPr>
        <p:grpSpPr bwMode="gray">
          <a:xfrm>
            <a:off x="539496" y="4263982"/>
            <a:ext cx="3816352" cy="396000"/>
            <a:chOff x="539496" y="3605680"/>
            <a:chExt cx="3816352" cy="396000"/>
          </a:xfrm>
        </p:grpSpPr>
        <p:grpSp>
          <p:nvGrpSpPr>
            <p:cNvPr id="62" name="Gruppieren 61">
              <a:extLst>
                <a:ext uri="{FF2B5EF4-FFF2-40B4-BE49-F238E27FC236}">
                  <a16:creationId xmlns:a16="http://schemas.microsoft.com/office/drawing/2014/main" id="{74A234C2-502B-31D6-A49B-307C8A6792A3}"/>
                </a:ext>
              </a:extLst>
            </p:cNvPr>
            <p:cNvGrpSpPr/>
            <p:nvPr/>
          </p:nvGrpSpPr>
          <p:grpSpPr bwMode="gray">
            <a:xfrm>
              <a:off x="539496" y="3605680"/>
              <a:ext cx="144016" cy="288000"/>
              <a:chOff x="215516" y="3472338"/>
              <a:chExt cx="144016" cy="288000"/>
            </a:xfrm>
          </p:grpSpPr>
          <p:sp>
            <p:nvSpPr>
              <p:cNvPr id="63" name="Rechteck 62">
                <a:extLst>
                  <a:ext uri="{FF2B5EF4-FFF2-40B4-BE49-F238E27FC236}">
                    <a16:creationId xmlns:a16="http://schemas.microsoft.com/office/drawing/2014/main" id="{32D57221-8C0C-469C-B0A5-4FF76B047E05}"/>
                  </a:ext>
                </a:extLst>
              </p:cNvPr>
              <p:cNvSpPr/>
              <p:nvPr/>
            </p:nvSpPr>
            <p:spPr bwMode="gray">
              <a:xfrm rot="16200000">
                <a:off x="143524" y="3544330"/>
                <a:ext cx="288000" cy="144016"/>
              </a:xfrm>
              <a:prstGeom prst="rect">
                <a:avLst/>
              </a:prstGeom>
              <a:solidFill>
                <a:schemeClr val="bg1"/>
              </a:solidFill>
              <a:ln w="9525" cap="flat">
                <a:noFill/>
                <a:prstDash val="solid"/>
                <a:miter/>
              </a:ln>
            </p:spPr>
            <p:txBody>
              <a:bodyPr lIns="72000" tIns="72000" rIns="72000" bIns="7200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Fujitsu Infinity Pro"/>
                  <a:ea typeface="+mn-ea"/>
                  <a:cs typeface="+mn-cs"/>
                </a:endParaRPr>
              </a:p>
            </p:txBody>
          </p:sp>
          <p:sp>
            <p:nvSpPr>
              <p:cNvPr id="64" name="Raute 37">
                <a:extLst>
                  <a:ext uri="{FF2B5EF4-FFF2-40B4-BE49-F238E27FC236}">
                    <a16:creationId xmlns:a16="http://schemas.microsoft.com/office/drawing/2014/main" id="{EE4A30D3-7C1A-A495-247A-C1E89C8EE679}"/>
                  </a:ext>
                </a:extLst>
              </p:cNvPr>
              <p:cNvSpPr>
                <a:spLocks noChangeAspect="1"/>
              </p:cNvSpPr>
              <p:nvPr>
                <p:custDataLst>
                  <p:tags r:id="rId17"/>
                </p:custDataLst>
              </p:nvPr>
            </p:nvSpPr>
            <p:spPr bwMode="gray">
              <a:xfrm>
                <a:off x="251524" y="3544338"/>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rgbClr val="FF8000"/>
                </a:solidFill>
                <a:prstDash val="solid"/>
                <a:miter lim="800000"/>
              </a:ln>
              <a:effectLst/>
            </p:spPr>
            <p:txBody>
              <a:bodyPr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Fujitsu Infinity Pro"/>
                  <a:ea typeface="+mn-ea"/>
                  <a:cs typeface="+mn-cs"/>
                </a:endParaRPr>
              </a:p>
            </p:txBody>
          </p:sp>
        </p:grpSp>
        <p:sp>
          <p:nvSpPr>
            <p:cNvPr id="65" name="Rechteck 64">
              <a:extLst>
                <a:ext uri="{FF2B5EF4-FFF2-40B4-BE49-F238E27FC236}">
                  <a16:creationId xmlns:a16="http://schemas.microsoft.com/office/drawing/2014/main" id="{37C3FF32-D46E-2BA3-BC92-C037019D2408}"/>
                </a:ext>
              </a:extLst>
            </p:cNvPr>
            <p:cNvSpPr/>
            <p:nvPr>
              <p:custDataLst>
                <p:tags r:id="rId16"/>
              </p:custDataLst>
            </p:nvPr>
          </p:nvSpPr>
          <p:spPr bwMode="gray">
            <a:xfrm>
              <a:off x="755848" y="3677680"/>
              <a:ext cx="3600000" cy="324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marL="0" marR="0" lvl="0" indent="0" algn="l" defTabSz="457200" rtl="0" eaLnBrk="1" fontAlgn="auto" latinLnBrk="0" hangingPunct="1">
                <a:lnSpc>
                  <a:spcPct val="90000"/>
                </a:lnSpc>
                <a:spcBef>
                  <a:spcPts val="0"/>
                </a:spcBef>
                <a:spcAft>
                  <a:spcPts val="0"/>
                </a:spcAft>
                <a:buClr>
                  <a:srgbClr val="FF6F00"/>
                </a:buClr>
                <a:buSzTx/>
                <a:buFontTx/>
                <a:buNone/>
                <a:tabLst/>
                <a:defRPr/>
              </a:pPr>
              <a:r>
                <a:rPr kumimoji="0" lang="en-US" sz="1200" b="0" i="0" u="none" strike="noStrike" kern="1200" cap="none" spc="0" normalizeH="0" baseline="0" noProof="0" dirty="0">
                  <a:ln>
                    <a:noFill/>
                  </a:ln>
                  <a:solidFill>
                    <a:srgbClr val="000000"/>
                  </a:solidFill>
                  <a:effectLst/>
                  <a:uLnTx/>
                  <a:uFillTx/>
                  <a:ea typeface="+mn-ea"/>
                  <a:cs typeface="+mn-cs"/>
                </a:rPr>
                <a:t>Data reduction can eliminate price </a:t>
              </a:r>
              <a:br>
                <a:rPr kumimoji="0" lang="en-US" sz="1200" b="0" i="0" u="none" strike="noStrike" kern="1200" cap="none" spc="0" normalizeH="0" baseline="0" noProof="0" dirty="0">
                  <a:ln>
                    <a:noFill/>
                  </a:ln>
                  <a:solidFill>
                    <a:srgbClr val="000000"/>
                  </a:solidFill>
                  <a:effectLst/>
                  <a:uLnTx/>
                  <a:uFillTx/>
                  <a:ea typeface="+mn-ea"/>
                  <a:cs typeface="+mn-cs"/>
                </a:rPr>
              </a:br>
              <a:r>
                <a:rPr kumimoji="0" lang="en-US" sz="1200" b="0" i="0" u="none" strike="noStrike" kern="1200" cap="none" spc="0" normalizeH="0" baseline="0" noProof="0" dirty="0">
                  <a:ln>
                    <a:noFill/>
                  </a:ln>
                  <a:solidFill>
                    <a:srgbClr val="000000"/>
                  </a:solidFill>
                  <a:effectLst/>
                  <a:uLnTx/>
                  <a:uFillTx/>
                  <a:ea typeface="+mn-ea"/>
                  <a:cs typeface="+mn-cs"/>
                </a:rPr>
                <a:t>gaps short term</a:t>
              </a:r>
            </a:p>
          </p:txBody>
        </p:sp>
      </p:grpSp>
      <p:grpSp>
        <p:nvGrpSpPr>
          <p:cNvPr id="89" name="Gruppieren 88">
            <a:extLst>
              <a:ext uri="{FF2B5EF4-FFF2-40B4-BE49-F238E27FC236}">
                <a16:creationId xmlns:a16="http://schemas.microsoft.com/office/drawing/2014/main" id="{229A2280-5FA9-BF1F-4FBE-70587A2161D5}"/>
              </a:ext>
            </a:extLst>
          </p:cNvPr>
          <p:cNvGrpSpPr/>
          <p:nvPr/>
        </p:nvGrpSpPr>
        <p:grpSpPr bwMode="gray">
          <a:xfrm>
            <a:off x="4788140" y="2562790"/>
            <a:ext cx="3816351" cy="396000"/>
            <a:chOff x="4788140" y="2175626"/>
            <a:chExt cx="3816351" cy="396000"/>
          </a:xfrm>
        </p:grpSpPr>
        <p:grpSp>
          <p:nvGrpSpPr>
            <p:cNvPr id="66" name="Gruppieren 65">
              <a:extLst>
                <a:ext uri="{FF2B5EF4-FFF2-40B4-BE49-F238E27FC236}">
                  <a16:creationId xmlns:a16="http://schemas.microsoft.com/office/drawing/2014/main" id="{968ACCE7-A7D5-59CD-C720-A49F959B2EEC}"/>
                </a:ext>
              </a:extLst>
            </p:cNvPr>
            <p:cNvGrpSpPr/>
            <p:nvPr/>
          </p:nvGrpSpPr>
          <p:grpSpPr bwMode="gray">
            <a:xfrm flipH="1">
              <a:off x="8460475" y="2175626"/>
              <a:ext cx="144016" cy="288000"/>
              <a:chOff x="215516" y="3472338"/>
              <a:chExt cx="144016" cy="288000"/>
            </a:xfrm>
          </p:grpSpPr>
          <p:sp>
            <p:nvSpPr>
              <p:cNvPr id="67" name="Rechteck 66">
                <a:extLst>
                  <a:ext uri="{FF2B5EF4-FFF2-40B4-BE49-F238E27FC236}">
                    <a16:creationId xmlns:a16="http://schemas.microsoft.com/office/drawing/2014/main" id="{3A402020-2D8D-9CA1-8C60-8EA97E3F3A74}"/>
                  </a:ext>
                </a:extLst>
              </p:cNvPr>
              <p:cNvSpPr/>
              <p:nvPr/>
            </p:nvSpPr>
            <p:spPr bwMode="gray">
              <a:xfrm rot="16200000">
                <a:off x="143524" y="3544330"/>
                <a:ext cx="288000" cy="144016"/>
              </a:xfrm>
              <a:prstGeom prst="rect">
                <a:avLst/>
              </a:prstGeom>
              <a:solidFill>
                <a:schemeClr val="bg1"/>
              </a:solidFill>
              <a:ln w="9525" cap="flat">
                <a:noFill/>
                <a:prstDash val="solid"/>
                <a:miter/>
              </a:ln>
            </p:spPr>
            <p:txBody>
              <a:bodyPr lIns="72000" tIns="72000" rIns="72000" bIns="7200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Fujitsu Infinity Pro"/>
                  <a:ea typeface="+mn-ea"/>
                  <a:cs typeface="+mn-cs"/>
                </a:endParaRPr>
              </a:p>
            </p:txBody>
          </p:sp>
          <p:sp>
            <p:nvSpPr>
              <p:cNvPr id="68" name="Raute 37">
                <a:extLst>
                  <a:ext uri="{FF2B5EF4-FFF2-40B4-BE49-F238E27FC236}">
                    <a16:creationId xmlns:a16="http://schemas.microsoft.com/office/drawing/2014/main" id="{58C54D0E-0F72-80B7-B13C-C510A3505520}"/>
                  </a:ext>
                </a:extLst>
              </p:cNvPr>
              <p:cNvSpPr>
                <a:spLocks noChangeAspect="1"/>
              </p:cNvSpPr>
              <p:nvPr>
                <p:custDataLst>
                  <p:tags r:id="rId15"/>
                </p:custDataLst>
              </p:nvPr>
            </p:nvSpPr>
            <p:spPr bwMode="gray">
              <a:xfrm>
                <a:off x="251524" y="3544338"/>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rgbClr val="FF8000"/>
                </a:solidFill>
                <a:prstDash val="solid"/>
                <a:miter lim="800000"/>
              </a:ln>
              <a:effectLst/>
            </p:spPr>
            <p:txBody>
              <a:bodyPr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Fujitsu Infinity Pro"/>
                  <a:ea typeface="+mn-ea"/>
                  <a:cs typeface="+mn-cs"/>
                </a:endParaRPr>
              </a:p>
            </p:txBody>
          </p:sp>
        </p:grpSp>
        <p:sp>
          <p:nvSpPr>
            <p:cNvPr id="69" name="Rechteck 68">
              <a:extLst>
                <a:ext uri="{FF2B5EF4-FFF2-40B4-BE49-F238E27FC236}">
                  <a16:creationId xmlns:a16="http://schemas.microsoft.com/office/drawing/2014/main" id="{824A6D62-764D-1F6F-0346-7EA6AD72AEA1}"/>
                </a:ext>
              </a:extLst>
            </p:cNvPr>
            <p:cNvSpPr/>
            <p:nvPr>
              <p:custDataLst>
                <p:tags r:id="rId14"/>
              </p:custDataLst>
            </p:nvPr>
          </p:nvSpPr>
          <p:spPr bwMode="gray">
            <a:xfrm>
              <a:off x="4788140" y="2247626"/>
              <a:ext cx="3600288" cy="324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marL="0" marR="0" lvl="0" indent="0" algn="r" defTabSz="457200" rtl="0" eaLnBrk="1" fontAlgn="auto" latinLnBrk="0" hangingPunct="1">
                <a:lnSpc>
                  <a:spcPct val="90000"/>
                </a:lnSpc>
                <a:spcBef>
                  <a:spcPts val="0"/>
                </a:spcBef>
                <a:spcAft>
                  <a:spcPts val="0"/>
                </a:spcAft>
                <a:buClr>
                  <a:srgbClr val="FF6F00"/>
                </a:buClr>
                <a:buSzTx/>
                <a:buFontTx/>
                <a:buNone/>
                <a:tabLst/>
                <a:defRPr/>
              </a:pPr>
              <a:r>
                <a:rPr kumimoji="0" lang="en-US" sz="1200" b="0" i="0" u="none" strike="noStrike" kern="1200" cap="none" spc="0" normalizeH="0" baseline="0" noProof="0" dirty="0">
                  <a:ln>
                    <a:noFill/>
                  </a:ln>
                  <a:solidFill>
                    <a:srgbClr val="000000"/>
                  </a:solidFill>
                  <a:effectLst/>
                  <a:uLnTx/>
                  <a:uFillTx/>
                  <a:latin typeface="Fujitsu Infinity Pro" pitchFamily="2" charset="0"/>
                  <a:ea typeface="+mn-ea"/>
                  <a:cs typeface="+mn-cs"/>
                </a:rPr>
                <a:t>Balance capacity, speed and cost with </a:t>
              </a:r>
              <a:br>
                <a:rPr kumimoji="0" lang="en-US" sz="1200" b="0" i="0" u="none" strike="noStrike" kern="1200" cap="none" spc="0" normalizeH="0" baseline="0" noProof="0" dirty="0">
                  <a:ln>
                    <a:noFill/>
                  </a:ln>
                  <a:solidFill>
                    <a:srgbClr val="000000"/>
                  </a:solidFill>
                  <a:effectLst/>
                  <a:uLnTx/>
                  <a:uFillTx/>
                  <a:latin typeface="Fujitsu Infinity Pro" pitchFamily="2" charset="0"/>
                  <a:ea typeface="+mn-ea"/>
                  <a:cs typeface="+mn-cs"/>
                </a:rPr>
              </a:br>
              <a:r>
                <a:rPr kumimoji="0" lang="en-US" sz="1200" b="0" i="0" u="none" strike="noStrike" kern="1200" cap="none" spc="0" normalizeH="0" baseline="0" noProof="0" dirty="0">
                  <a:ln>
                    <a:noFill/>
                  </a:ln>
                  <a:solidFill>
                    <a:srgbClr val="000000"/>
                  </a:solidFill>
                  <a:effectLst/>
                  <a:uLnTx/>
                  <a:uFillTx/>
                  <a:latin typeface="Fujitsu Infinity Pro" pitchFamily="2" charset="0"/>
                  <a:ea typeface="+mn-ea"/>
                  <a:cs typeface="+mn-cs"/>
                </a:rPr>
                <a:t>SSDs and High-capacity HDs</a:t>
              </a:r>
            </a:p>
          </p:txBody>
        </p:sp>
      </p:grpSp>
      <p:grpSp>
        <p:nvGrpSpPr>
          <p:cNvPr id="90" name="Gruppieren 89">
            <a:extLst>
              <a:ext uri="{FF2B5EF4-FFF2-40B4-BE49-F238E27FC236}">
                <a16:creationId xmlns:a16="http://schemas.microsoft.com/office/drawing/2014/main" id="{3DFB578C-71CE-D641-71DA-055D90C82302}"/>
              </a:ext>
            </a:extLst>
          </p:cNvPr>
          <p:cNvGrpSpPr/>
          <p:nvPr/>
        </p:nvGrpSpPr>
        <p:grpSpPr bwMode="gray">
          <a:xfrm>
            <a:off x="4788140" y="3165854"/>
            <a:ext cx="3816351" cy="396000"/>
            <a:chOff x="4788140" y="2625560"/>
            <a:chExt cx="3816351" cy="396000"/>
          </a:xfrm>
        </p:grpSpPr>
        <p:grpSp>
          <p:nvGrpSpPr>
            <p:cNvPr id="70" name="Gruppieren 69">
              <a:extLst>
                <a:ext uri="{FF2B5EF4-FFF2-40B4-BE49-F238E27FC236}">
                  <a16:creationId xmlns:a16="http://schemas.microsoft.com/office/drawing/2014/main" id="{FEBCD783-F523-8989-1FF8-1781520ED7CF}"/>
                </a:ext>
              </a:extLst>
            </p:cNvPr>
            <p:cNvGrpSpPr/>
            <p:nvPr/>
          </p:nvGrpSpPr>
          <p:grpSpPr bwMode="gray">
            <a:xfrm flipH="1">
              <a:off x="8460475" y="2625560"/>
              <a:ext cx="144016" cy="288000"/>
              <a:chOff x="215516" y="3472338"/>
              <a:chExt cx="144016" cy="288000"/>
            </a:xfrm>
          </p:grpSpPr>
          <p:sp>
            <p:nvSpPr>
              <p:cNvPr id="71" name="Rechteck 70">
                <a:extLst>
                  <a:ext uri="{FF2B5EF4-FFF2-40B4-BE49-F238E27FC236}">
                    <a16:creationId xmlns:a16="http://schemas.microsoft.com/office/drawing/2014/main" id="{3ACFA865-65B4-2937-A779-00455A61114E}"/>
                  </a:ext>
                </a:extLst>
              </p:cNvPr>
              <p:cNvSpPr/>
              <p:nvPr/>
            </p:nvSpPr>
            <p:spPr bwMode="gray">
              <a:xfrm rot="16200000">
                <a:off x="143524" y="3544330"/>
                <a:ext cx="288000" cy="144016"/>
              </a:xfrm>
              <a:prstGeom prst="rect">
                <a:avLst/>
              </a:prstGeom>
              <a:solidFill>
                <a:schemeClr val="bg1"/>
              </a:solidFill>
              <a:ln w="9525" cap="flat">
                <a:noFill/>
                <a:prstDash val="solid"/>
                <a:miter/>
              </a:ln>
            </p:spPr>
            <p:txBody>
              <a:bodyPr lIns="72000" tIns="72000" rIns="72000" bIns="7200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Fujitsu Infinity Pro"/>
                  <a:ea typeface="+mn-ea"/>
                  <a:cs typeface="+mn-cs"/>
                </a:endParaRPr>
              </a:p>
            </p:txBody>
          </p:sp>
          <p:sp>
            <p:nvSpPr>
              <p:cNvPr id="72" name="Raute 37">
                <a:extLst>
                  <a:ext uri="{FF2B5EF4-FFF2-40B4-BE49-F238E27FC236}">
                    <a16:creationId xmlns:a16="http://schemas.microsoft.com/office/drawing/2014/main" id="{6D1AB3BC-DA19-B0D1-B4D4-7AC73F9A3265}"/>
                  </a:ext>
                </a:extLst>
              </p:cNvPr>
              <p:cNvSpPr>
                <a:spLocks noChangeAspect="1"/>
              </p:cNvSpPr>
              <p:nvPr>
                <p:custDataLst>
                  <p:tags r:id="rId13"/>
                </p:custDataLst>
              </p:nvPr>
            </p:nvSpPr>
            <p:spPr bwMode="gray">
              <a:xfrm>
                <a:off x="251524" y="3544338"/>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rgbClr val="FF8000"/>
                </a:solidFill>
                <a:prstDash val="solid"/>
                <a:miter lim="800000"/>
              </a:ln>
              <a:effectLst/>
            </p:spPr>
            <p:txBody>
              <a:bodyPr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Fujitsu Infinity Pro"/>
                  <a:ea typeface="+mn-ea"/>
                  <a:cs typeface="+mn-cs"/>
                </a:endParaRPr>
              </a:p>
            </p:txBody>
          </p:sp>
        </p:grpSp>
        <p:sp>
          <p:nvSpPr>
            <p:cNvPr id="73" name="Rechteck 72">
              <a:extLst>
                <a:ext uri="{FF2B5EF4-FFF2-40B4-BE49-F238E27FC236}">
                  <a16:creationId xmlns:a16="http://schemas.microsoft.com/office/drawing/2014/main" id="{BD875400-F82F-3A6D-60B0-4E4BC1A3E7CF}"/>
                </a:ext>
              </a:extLst>
            </p:cNvPr>
            <p:cNvSpPr/>
            <p:nvPr>
              <p:custDataLst>
                <p:tags r:id="rId12"/>
              </p:custDataLst>
            </p:nvPr>
          </p:nvSpPr>
          <p:spPr bwMode="gray">
            <a:xfrm>
              <a:off x="4788140" y="2697560"/>
              <a:ext cx="3600288" cy="324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marL="0" marR="0" lvl="0" indent="0" algn="r" defTabSz="457200" rtl="0" eaLnBrk="1" fontAlgn="auto" latinLnBrk="0" hangingPunct="1">
                <a:lnSpc>
                  <a:spcPct val="90000"/>
                </a:lnSpc>
                <a:spcBef>
                  <a:spcPts val="0"/>
                </a:spcBef>
                <a:spcAft>
                  <a:spcPts val="0"/>
                </a:spcAft>
                <a:buClr>
                  <a:srgbClr val="FF6F00"/>
                </a:buClr>
                <a:buSzTx/>
                <a:buFontTx/>
                <a:buNone/>
                <a:tabLst/>
                <a:defRPr/>
              </a:pPr>
              <a:r>
                <a:rPr kumimoji="0" lang="en-US" sz="1200" b="0" i="0" u="none" strike="noStrike" kern="1200" cap="none" spc="0" normalizeH="0" baseline="0" noProof="0" dirty="0">
                  <a:ln>
                    <a:noFill/>
                  </a:ln>
                  <a:solidFill>
                    <a:srgbClr val="000000"/>
                  </a:solidFill>
                  <a:effectLst/>
                  <a:uLnTx/>
                  <a:uFillTx/>
                  <a:latin typeface="Fujitsu Infinity Pro" pitchFamily="2" charset="0"/>
                  <a:ea typeface="+mn-ea"/>
                  <a:cs typeface="+mn-cs"/>
                </a:rPr>
                <a:t>Extreme cache and extreme cache Pools help optimize the balance of capacity, speed and cost </a:t>
              </a:r>
            </a:p>
          </p:txBody>
        </p:sp>
      </p:grpSp>
      <p:grpSp>
        <p:nvGrpSpPr>
          <p:cNvPr id="91" name="Gruppieren 90">
            <a:extLst>
              <a:ext uri="{FF2B5EF4-FFF2-40B4-BE49-F238E27FC236}">
                <a16:creationId xmlns:a16="http://schemas.microsoft.com/office/drawing/2014/main" id="{6A94AC2C-3D5F-95FF-81A6-D1514B99041E}"/>
              </a:ext>
            </a:extLst>
          </p:cNvPr>
          <p:cNvGrpSpPr/>
          <p:nvPr/>
        </p:nvGrpSpPr>
        <p:grpSpPr bwMode="gray">
          <a:xfrm>
            <a:off x="4788140" y="3768918"/>
            <a:ext cx="3816351" cy="288000"/>
            <a:chOff x="4788140" y="3165600"/>
            <a:chExt cx="3816351" cy="288000"/>
          </a:xfrm>
        </p:grpSpPr>
        <p:grpSp>
          <p:nvGrpSpPr>
            <p:cNvPr id="74" name="Gruppieren 73">
              <a:extLst>
                <a:ext uri="{FF2B5EF4-FFF2-40B4-BE49-F238E27FC236}">
                  <a16:creationId xmlns:a16="http://schemas.microsoft.com/office/drawing/2014/main" id="{A5D1DDD4-6FCC-13CF-AF20-8C5D29A1FD0D}"/>
                </a:ext>
              </a:extLst>
            </p:cNvPr>
            <p:cNvGrpSpPr/>
            <p:nvPr/>
          </p:nvGrpSpPr>
          <p:grpSpPr bwMode="gray">
            <a:xfrm flipH="1">
              <a:off x="8460475" y="3165600"/>
              <a:ext cx="144016" cy="288000"/>
              <a:chOff x="215516" y="3472338"/>
              <a:chExt cx="144016" cy="288000"/>
            </a:xfrm>
          </p:grpSpPr>
          <p:sp>
            <p:nvSpPr>
              <p:cNvPr id="75" name="Rechteck 74">
                <a:extLst>
                  <a:ext uri="{FF2B5EF4-FFF2-40B4-BE49-F238E27FC236}">
                    <a16:creationId xmlns:a16="http://schemas.microsoft.com/office/drawing/2014/main" id="{ABE3B4B7-BE59-530F-C8B8-9E85E16EB472}"/>
                  </a:ext>
                </a:extLst>
              </p:cNvPr>
              <p:cNvSpPr/>
              <p:nvPr/>
            </p:nvSpPr>
            <p:spPr bwMode="gray">
              <a:xfrm rot="16200000">
                <a:off x="143524" y="3544330"/>
                <a:ext cx="288000" cy="144016"/>
              </a:xfrm>
              <a:prstGeom prst="rect">
                <a:avLst/>
              </a:prstGeom>
              <a:solidFill>
                <a:schemeClr val="bg1"/>
              </a:solidFill>
              <a:ln w="9525" cap="flat">
                <a:noFill/>
                <a:prstDash val="solid"/>
                <a:miter/>
              </a:ln>
            </p:spPr>
            <p:txBody>
              <a:bodyPr lIns="72000" tIns="72000" rIns="72000" bIns="7200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Fujitsu Infinity Pro"/>
                  <a:ea typeface="+mn-ea"/>
                  <a:cs typeface="+mn-cs"/>
                </a:endParaRPr>
              </a:p>
            </p:txBody>
          </p:sp>
          <p:sp>
            <p:nvSpPr>
              <p:cNvPr id="76" name="Raute 37">
                <a:extLst>
                  <a:ext uri="{FF2B5EF4-FFF2-40B4-BE49-F238E27FC236}">
                    <a16:creationId xmlns:a16="http://schemas.microsoft.com/office/drawing/2014/main" id="{BBF1BA2D-11B6-4CA8-8724-E3EAA09EFB7B}"/>
                  </a:ext>
                </a:extLst>
              </p:cNvPr>
              <p:cNvSpPr>
                <a:spLocks noChangeAspect="1"/>
              </p:cNvSpPr>
              <p:nvPr>
                <p:custDataLst>
                  <p:tags r:id="rId11"/>
                </p:custDataLst>
              </p:nvPr>
            </p:nvSpPr>
            <p:spPr bwMode="gray">
              <a:xfrm>
                <a:off x="251524" y="3544338"/>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rgbClr val="FF8000"/>
                </a:solidFill>
                <a:prstDash val="solid"/>
                <a:miter lim="800000"/>
              </a:ln>
              <a:effectLst/>
            </p:spPr>
            <p:txBody>
              <a:bodyPr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Fujitsu Infinity Pro"/>
                  <a:ea typeface="+mn-ea"/>
                  <a:cs typeface="+mn-cs"/>
                </a:endParaRPr>
              </a:p>
            </p:txBody>
          </p:sp>
        </p:grpSp>
        <p:sp>
          <p:nvSpPr>
            <p:cNvPr id="77" name="Rechteck 76">
              <a:extLst>
                <a:ext uri="{FF2B5EF4-FFF2-40B4-BE49-F238E27FC236}">
                  <a16:creationId xmlns:a16="http://schemas.microsoft.com/office/drawing/2014/main" id="{DC1E9096-0103-26BD-A5A0-5613C079C126}"/>
                </a:ext>
              </a:extLst>
            </p:cNvPr>
            <p:cNvSpPr/>
            <p:nvPr>
              <p:custDataLst>
                <p:tags r:id="rId10"/>
              </p:custDataLst>
            </p:nvPr>
          </p:nvSpPr>
          <p:spPr bwMode="gray">
            <a:xfrm>
              <a:off x="4788140" y="3237600"/>
              <a:ext cx="3600288" cy="144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marL="0" marR="0" lvl="0" indent="0" algn="r" defTabSz="457200" rtl="0" eaLnBrk="1" fontAlgn="auto" latinLnBrk="0" hangingPunct="1">
                <a:lnSpc>
                  <a:spcPct val="90000"/>
                </a:lnSpc>
                <a:spcBef>
                  <a:spcPts val="0"/>
                </a:spcBef>
                <a:spcAft>
                  <a:spcPts val="0"/>
                </a:spcAft>
                <a:buClr>
                  <a:srgbClr val="FF6F00"/>
                </a:buClr>
                <a:buSzTx/>
                <a:buFontTx/>
                <a:buNone/>
                <a:tabLst/>
                <a:defRPr/>
              </a:pPr>
              <a:r>
                <a:rPr kumimoji="0" lang="en-US" sz="1200" b="0" i="0" u="none" strike="noStrike" kern="1200" cap="none" spc="0" normalizeH="0" baseline="0" noProof="0" dirty="0">
                  <a:ln>
                    <a:noFill/>
                  </a:ln>
                  <a:solidFill>
                    <a:srgbClr val="000000"/>
                  </a:solidFill>
                  <a:effectLst/>
                  <a:uLnTx/>
                  <a:uFillTx/>
                  <a:latin typeface="Fujitsu Infinity Pro" pitchFamily="2" charset="0"/>
                  <a:ea typeface="+mn-ea"/>
                  <a:cs typeface="+mn-cs"/>
                </a:rPr>
                <a:t>Budget doesn’t permit all-flash implementation</a:t>
              </a:r>
            </a:p>
          </p:txBody>
        </p:sp>
      </p:grpSp>
      <p:grpSp>
        <p:nvGrpSpPr>
          <p:cNvPr id="92" name="Gruppieren 91">
            <a:extLst>
              <a:ext uri="{FF2B5EF4-FFF2-40B4-BE49-F238E27FC236}">
                <a16:creationId xmlns:a16="http://schemas.microsoft.com/office/drawing/2014/main" id="{2C316427-F709-FB03-4AE9-83CE4F7E98DE}"/>
              </a:ext>
            </a:extLst>
          </p:cNvPr>
          <p:cNvGrpSpPr/>
          <p:nvPr/>
        </p:nvGrpSpPr>
        <p:grpSpPr bwMode="gray">
          <a:xfrm>
            <a:off x="4788140" y="4263982"/>
            <a:ext cx="3816351" cy="288000"/>
            <a:chOff x="4788140" y="3605680"/>
            <a:chExt cx="3816351" cy="288000"/>
          </a:xfrm>
        </p:grpSpPr>
        <p:grpSp>
          <p:nvGrpSpPr>
            <p:cNvPr id="78" name="Gruppieren 77">
              <a:extLst>
                <a:ext uri="{FF2B5EF4-FFF2-40B4-BE49-F238E27FC236}">
                  <a16:creationId xmlns:a16="http://schemas.microsoft.com/office/drawing/2014/main" id="{578E8CE9-B071-0634-A54A-63F100C1DA1C}"/>
                </a:ext>
              </a:extLst>
            </p:cNvPr>
            <p:cNvGrpSpPr/>
            <p:nvPr/>
          </p:nvGrpSpPr>
          <p:grpSpPr bwMode="gray">
            <a:xfrm flipH="1">
              <a:off x="8460475" y="3605680"/>
              <a:ext cx="144016" cy="288000"/>
              <a:chOff x="215516" y="3472338"/>
              <a:chExt cx="144016" cy="288000"/>
            </a:xfrm>
          </p:grpSpPr>
          <p:sp>
            <p:nvSpPr>
              <p:cNvPr id="79" name="Rechteck 78">
                <a:extLst>
                  <a:ext uri="{FF2B5EF4-FFF2-40B4-BE49-F238E27FC236}">
                    <a16:creationId xmlns:a16="http://schemas.microsoft.com/office/drawing/2014/main" id="{C7E4A95C-00F0-39BF-73F6-058B2F8CFAD2}"/>
                  </a:ext>
                </a:extLst>
              </p:cNvPr>
              <p:cNvSpPr/>
              <p:nvPr/>
            </p:nvSpPr>
            <p:spPr bwMode="gray">
              <a:xfrm rot="16200000">
                <a:off x="143524" y="3544330"/>
                <a:ext cx="288000" cy="144016"/>
              </a:xfrm>
              <a:prstGeom prst="rect">
                <a:avLst/>
              </a:prstGeom>
              <a:solidFill>
                <a:schemeClr val="bg1"/>
              </a:solidFill>
              <a:ln w="9525" cap="flat">
                <a:noFill/>
                <a:prstDash val="solid"/>
                <a:miter/>
              </a:ln>
            </p:spPr>
            <p:txBody>
              <a:bodyPr lIns="72000" tIns="72000" rIns="72000" bIns="7200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Fujitsu Infinity Pro"/>
                  <a:ea typeface="+mn-ea"/>
                  <a:cs typeface="+mn-cs"/>
                </a:endParaRPr>
              </a:p>
            </p:txBody>
          </p:sp>
          <p:sp>
            <p:nvSpPr>
              <p:cNvPr id="80" name="Raute 37">
                <a:extLst>
                  <a:ext uri="{FF2B5EF4-FFF2-40B4-BE49-F238E27FC236}">
                    <a16:creationId xmlns:a16="http://schemas.microsoft.com/office/drawing/2014/main" id="{A6EE1263-4EFA-4F70-C98A-A4A82A9F1801}"/>
                  </a:ext>
                </a:extLst>
              </p:cNvPr>
              <p:cNvSpPr>
                <a:spLocks noChangeAspect="1"/>
              </p:cNvSpPr>
              <p:nvPr>
                <p:custDataLst>
                  <p:tags r:id="rId9"/>
                </p:custDataLst>
              </p:nvPr>
            </p:nvSpPr>
            <p:spPr bwMode="gray">
              <a:xfrm>
                <a:off x="251524" y="3544338"/>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rgbClr val="FF8000"/>
                </a:solidFill>
                <a:prstDash val="solid"/>
                <a:miter lim="800000"/>
              </a:ln>
              <a:effectLst/>
            </p:spPr>
            <p:txBody>
              <a:bodyPr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Fujitsu Infinity Pro"/>
                  <a:ea typeface="+mn-ea"/>
                  <a:cs typeface="+mn-cs"/>
                </a:endParaRPr>
              </a:p>
            </p:txBody>
          </p:sp>
        </p:grpSp>
        <p:sp>
          <p:nvSpPr>
            <p:cNvPr id="81" name="Rechteck 80">
              <a:extLst>
                <a:ext uri="{FF2B5EF4-FFF2-40B4-BE49-F238E27FC236}">
                  <a16:creationId xmlns:a16="http://schemas.microsoft.com/office/drawing/2014/main" id="{19176864-ABD1-9A96-F4A7-76AC10A997E4}"/>
                </a:ext>
              </a:extLst>
            </p:cNvPr>
            <p:cNvSpPr/>
            <p:nvPr>
              <p:custDataLst>
                <p:tags r:id="rId8"/>
              </p:custDataLst>
            </p:nvPr>
          </p:nvSpPr>
          <p:spPr bwMode="gray">
            <a:xfrm>
              <a:off x="4788140" y="3677680"/>
              <a:ext cx="3600288" cy="144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marL="0" marR="0" lvl="0" indent="0" algn="r" defTabSz="457200" rtl="0" eaLnBrk="1" fontAlgn="auto" latinLnBrk="0" hangingPunct="1">
                <a:lnSpc>
                  <a:spcPct val="90000"/>
                </a:lnSpc>
                <a:spcBef>
                  <a:spcPts val="0"/>
                </a:spcBef>
                <a:spcAft>
                  <a:spcPts val="0"/>
                </a:spcAft>
                <a:buClr>
                  <a:srgbClr val="FF6F00"/>
                </a:buClr>
                <a:buSzTx/>
                <a:buFontTx/>
                <a:buNone/>
                <a:tabLst/>
                <a:defRPr/>
              </a:pPr>
              <a:r>
                <a:rPr kumimoji="0" lang="en-US" sz="1200" b="0" i="0" u="none" strike="noStrike" kern="1200" cap="none" spc="0" normalizeH="0" baseline="0" noProof="0" dirty="0">
                  <a:ln>
                    <a:noFill/>
                  </a:ln>
                  <a:solidFill>
                    <a:srgbClr val="000000"/>
                  </a:solidFill>
                  <a:effectLst/>
                  <a:uLnTx/>
                  <a:uFillTx/>
                  <a:latin typeface="Fujitsu Infinity Pro" pitchFamily="2" charset="0"/>
                  <a:ea typeface="+mn-ea"/>
                  <a:cs typeface="+mn-cs"/>
                </a:rPr>
                <a:t>Minimal latency fluctuations are acceptable</a:t>
              </a:r>
            </a:p>
          </p:txBody>
        </p:sp>
      </p:grpSp>
      <p:pic>
        <p:nvPicPr>
          <p:cNvPr id="93" name="Bildplatzhalter 18">
            <a:extLst>
              <a:ext uri="{FF2B5EF4-FFF2-40B4-BE49-F238E27FC236}">
                <a16:creationId xmlns:a16="http://schemas.microsoft.com/office/drawing/2014/main" id="{3E9CC2A2-C48E-21F9-94C2-56BB5FA9CFF9}"/>
              </a:ext>
            </a:extLst>
          </p:cNvPr>
          <p:cNvPicPr>
            <a:picLocks noChangeAspect="1"/>
          </p:cNvPicPr>
          <p:nvPr/>
        </p:nvPicPr>
        <p:blipFill>
          <a:blip r:embed="rId32">
            <a:extLst>
              <a:ext uri="{96DAC541-7B7A-43D3-8B79-37D633B846F1}">
                <asvg:svgBlip xmlns:asvg="http://schemas.microsoft.com/office/drawing/2016/SVG/main" r:embed="rId33"/>
              </a:ext>
            </a:extLst>
          </a:blip>
          <a:srcRect/>
          <a:stretch>
            <a:fillRect/>
          </a:stretch>
        </p:blipFill>
        <p:spPr bwMode="gray">
          <a:xfrm>
            <a:off x="287524" y="915566"/>
            <a:ext cx="648000" cy="648000"/>
          </a:xfrm>
          <a:prstGeom prst="rect">
            <a:avLst/>
          </a:prstGeom>
        </p:spPr>
      </p:pic>
      <p:pic>
        <p:nvPicPr>
          <p:cNvPr id="94" name="Bildplatzhalter 8">
            <a:extLst>
              <a:ext uri="{FF2B5EF4-FFF2-40B4-BE49-F238E27FC236}">
                <a16:creationId xmlns:a16="http://schemas.microsoft.com/office/drawing/2014/main" id="{DCAC24B7-7ECD-27E5-A368-778B5CCA582E}"/>
              </a:ext>
            </a:extLst>
          </p:cNvPr>
          <p:cNvPicPr>
            <a:picLocks noChangeAspect="1"/>
          </p:cNvPicPr>
          <p:nvPr/>
        </p:nvPicPr>
        <p:blipFill>
          <a:blip r:embed="rId34">
            <a:extLst>
              <a:ext uri="{96DAC541-7B7A-43D3-8B79-37D633B846F1}">
                <asvg:svgBlip xmlns:asvg="http://schemas.microsoft.com/office/drawing/2016/SVG/main" r:embed="rId35"/>
              </a:ext>
            </a:extLst>
          </a:blip>
          <a:srcRect/>
          <a:stretch>
            <a:fillRect/>
          </a:stretch>
        </p:blipFill>
        <p:spPr bwMode="gray">
          <a:xfrm>
            <a:off x="8208476" y="915566"/>
            <a:ext cx="648000" cy="648000"/>
          </a:xfrm>
          <a:prstGeom prst="rect">
            <a:avLst/>
          </a:prstGeom>
        </p:spPr>
      </p:pic>
      <p:sp>
        <p:nvSpPr>
          <p:cNvPr id="9" name="Freeform: Shape 25">
            <a:extLst>
              <a:ext uri="{FF2B5EF4-FFF2-40B4-BE49-F238E27FC236}">
                <a16:creationId xmlns:a16="http://schemas.microsoft.com/office/drawing/2014/main" id="{938F8996-A998-FBF3-E250-3ABEDB1A41AE}"/>
              </a:ext>
            </a:extLst>
          </p:cNvPr>
          <p:cNvSpPr>
            <a:spLocks noChangeAspect="1"/>
          </p:cNvSpPr>
          <p:nvPr>
            <p:custDataLst>
              <p:tags r:id="rId7"/>
            </p:custDataLst>
          </p:nvPr>
        </p:nvSpPr>
        <p:spPr bwMode="gray">
          <a:xfrm>
            <a:off x="4032000" y="1347734"/>
            <a:ext cx="1080000" cy="1080000"/>
          </a:xfrm>
          <a:prstGeom prst="ellipse">
            <a:avLst/>
          </a:prstGeom>
          <a:gradFill>
            <a:gsLst>
              <a:gs pos="30000">
                <a:srgbClr val="EA0000"/>
              </a:gs>
              <a:gs pos="90000">
                <a:srgbClr val="FF8000"/>
              </a:gs>
            </a:gsLst>
            <a:lin ang="5400000" scaled="0"/>
          </a:gradFill>
          <a:ln w="9525" cap="flat">
            <a:noFill/>
            <a:prstDash val="solid"/>
            <a:miter/>
          </a:ln>
        </p:spPr>
        <p:txBody>
          <a:bodyPr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Fujitsu Infinity Pro"/>
              <a:ea typeface="+mn-ea"/>
              <a:cs typeface="+mn-cs"/>
            </a:endParaRPr>
          </a:p>
        </p:txBody>
      </p:sp>
      <p:grpSp>
        <p:nvGrpSpPr>
          <p:cNvPr id="100" name="Picture Placeholder 177">
            <a:extLst>
              <a:ext uri="{FF2B5EF4-FFF2-40B4-BE49-F238E27FC236}">
                <a16:creationId xmlns:a16="http://schemas.microsoft.com/office/drawing/2014/main" id="{E18C5485-53C6-DEB0-8313-C09341698FC1}"/>
              </a:ext>
            </a:extLst>
          </p:cNvPr>
          <p:cNvGrpSpPr/>
          <p:nvPr/>
        </p:nvGrpSpPr>
        <p:grpSpPr bwMode="gray">
          <a:xfrm>
            <a:off x="4205219" y="1647220"/>
            <a:ext cx="733563" cy="481028"/>
            <a:chOff x="4211603" y="1838079"/>
            <a:chExt cx="733563" cy="481028"/>
          </a:xfrm>
          <a:noFill/>
        </p:grpSpPr>
        <p:sp>
          <p:nvSpPr>
            <p:cNvPr id="101" name="Freihandform: Form 100">
              <a:extLst>
                <a:ext uri="{FF2B5EF4-FFF2-40B4-BE49-F238E27FC236}">
                  <a16:creationId xmlns:a16="http://schemas.microsoft.com/office/drawing/2014/main" id="{8B687A13-7AEB-F9D6-F9B2-67799875195D}"/>
                </a:ext>
              </a:extLst>
            </p:cNvPr>
            <p:cNvSpPr/>
            <p:nvPr/>
          </p:nvSpPr>
          <p:spPr bwMode="gray">
            <a:xfrm>
              <a:off x="4518460" y="1839279"/>
              <a:ext cx="426706" cy="479828"/>
            </a:xfrm>
            <a:custGeom>
              <a:avLst/>
              <a:gdLst>
                <a:gd name="connsiteX0" fmla="*/ 0 w 426706"/>
                <a:gd name="connsiteY0" fmla="*/ 477257 h 479828"/>
                <a:gd name="connsiteX1" fmla="*/ 44571 w 426706"/>
                <a:gd name="connsiteY1" fmla="*/ 263143 h 479828"/>
                <a:gd name="connsiteX2" fmla="*/ 120514 w 426706"/>
                <a:gd name="connsiteY2" fmla="*/ 151714 h 479828"/>
                <a:gd name="connsiteX3" fmla="*/ 247543 w 426706"/>
                <a:gd name="connsiteY3" fmla="*/ 62057 h 479828"/>
                <a:gd name="connsiteX4" fmla="*/ 254057 w 426706"/>
                <a:gd name="connsiteY4" fmla="*/ 45086 h 479828"/>
                <a:gd name="connsiteX5" fmla="*/ 236914 w 426706"/>
                <a:gd name="connsiteY5" fmla="*/ 3943 h 479828"/>
                <a:gd name="connsiteX6" fmla="*/ 235714 w 426706"/>
                <a:gd name="connsiteY6" fmla="*/ 0 h 479828"/>
                <a:gd name="connsiteX7" fmla="*/ 278743 w 426706"/>
                <a:gd name="connsiteY7" fmla="*/ 13200 h 479828"/>
                <a:gd name="connsiteX8" fmla="*/ 422914 w 426706"/>
                <a:gd name="connsiteY8" fmla="*/ 57257 h 479828"/>
                <a:gd name="connsiteX9" fmla="*/ 425486 w 426706"/>
                <a:gd name="connsiteY9" fmla="*/ 63600 h 479828"/>
                <a:gd name="connsiteX10" fmla="*/ 337029 w 426706"/>
                <a:gd name="connsiteY10" fmla="*/ 227314 h 479828"/>
                <a:gd name="connsiteX11" fmla="*/ 333771 w 426706"/>
                <a:gd name="connsiteY11" fmla="*/ 231429 h 479828"/>
                <a:gd name="connsiteX12" fmla="*/ 326400 w 426706"/>
                <a:gd name="connsiteY12" fmla="*/ 213600 h 479828"/>
                <a:gd name="connsiteX13" fmla="*/ 313714 w 426706"/>
                <a:gd name="connsiteY13" fmla="*/ 183086 h 479828"/>
                <a:gd name="connsiteX14" fmla="*/ 301886 w 426706"/>
                <a:gd name="connsiteY14" fmla="*/ 178286 h 479828"/>
                <a:gd name="connsiteX15" fmla="*/ 198343 w 426706"/>
                <a:gd name="connsiteY15" fmla="*/ 262800 h 479828"/>
                <a:gd name="connsiteX16" fmla="*/ 158057 w 426706"/>
                <a:gd name="connsiteY16" fmla="*/ 340457 h 479828"/>
                <a:gd name="connsiteX17" fmla="*/ 135943 w 426706"/>
                <a:gd name="connsiteY17" fmla="*/ 440229 h 479828"/>
                <a:gd name="connsiteX18" fmla="*/ 132686 w 426706"/>
                <a:gd name="connsiteY18" fmla="*/ 479829 h 479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6706" h="479828">
                  <a:moveTo>
                    <a:pt x="0" y="477257"/>
                  </a:moveTo>
                  <a:cubicBezTo>
                    <a:pt x="3257" y="403543"/>
                    <a:pt x="14914" y="331543"/>
                    <a:pt x="44571" y="263143"/>
                  </a:cubicBezTo>
                  <a:cubicBezTo>
                    <a:pt x="62743" y="221143"/>
                    <a:pt x="88800" y="184457"/>
                    <a:pt x="120514" y="151714"/>
                  </a:cubicBezTo>
                  <a:cubicBezTo>
                    <a:pt x="157200" y="114000"/>
                    <a:pt x="200571" y="85200"/>
                    <a:pt x="247543" y="62057"/>
                  </a:cubicBezTo>
                  <a:cubicBezTo>
                    <a:pt x="258000" y="56914"/>
                    <a:pt x="258343" y="55886"/>
                    <a:pt x="254057" y="45086"/>
                  </a:cubicBezTo>
                  <a:cubicBezTo>
                    <a:pt x="248400" y="31371"/>
                    <a:pt x="242571" y="17657"/>
                    <a:pt x="236914" y="3943"/>
                  </a:cubicBezTo>
                  <a:cubicBezTo>
                    <a:pt x="236571" y="2914"/>
                    <a:pt x="236229" y="1886"/>
                    <a:pt x="235714" y="0"/>
                  </a:cubicBezTo>
                  <a:cubicBezTo>
                    <a:pt x="250629" y="4629"/>
                    <a:pt x="264686" y="8743"/>
                    <a:pt x="278743" y="13200"/>
                  </a:cubicBezTo>
                  <a:cubicBezTo>
                    <a:pt x="326743" y="27943"/>
                    <a:pt x="374743" y="42686"/>
                    <a:pt x="422914" y="57257"/>
                  </a:cubicBezTo>
                  <a:cubicBezTo>
                    <a:pt x="427200" y="58629"/>
                    <a:pt x="427543" y="59829"/>
                    <a:pt x="425486" y="63600"/>
                  </a:cubicBezTo>
                  <a:cubicBezTo>
                    <a:pt x="396000" y="118114"/>
                    <a:pt x="366514" y="172800"/>
                    <a:pt x="337029" y="227314"/>
                  </a:cubicBezTo>
                  <a:cubicBezTo>
                    <a:pt x="336343" y="228686"/>
                    <a:pt x="335829" y="230400"/>
                    <a:pt x="333771" y="231429"/>
                  </a:cubicBezTo>
                  <a:cubicBezTo>
                    <a:pt x="331371" y="225429"/>
                    <a:pt x="328800" y="219600"/>
                    <a:pt x="326400" y="213600"/>
                  </a:cubicBezTo>
                  <a:cubicBezTo>
                    <a:pt x="322114" y="203486"/>
                    <a:pt x="318171" y="193200"/>
                    <a:pt x="313714" y="183086"/>
                  </a:cubicBezTo>
                  <a:cubicBezTo>
                    <a:pt x="310800" y="176571"/>
                    <a:pt x="307543" y="175200"/>
                    <a:pt x="301886" y="178286"/>
                  </a:cubicBezTo>
                  <a:cubicBezTo>
                    <a:pt x="262286" y="200400"/>
                    <a:pt x="226286" y="226629"/>
                    <a:pt x="198343" y="262800"/>
                  </a:cubicBezTo>
                  <a:cubicBezTo>
                    <a:pt x="180171" y="286286"/>
                    <a:pt x="168857" y="313029"/>
                    <a:pt x="158057" y="340457"/>
                  </a:cubicBezTo>
                  <a:cubicBezTo>
                    <a:pt x="145543" y="372514"/>
                    <a:pt x="139200" y="406114"/>
                    <a:pt x="135943" y="440229"/>
                  </a:cubicBezTo>
                  <a:cubicBezTo>
                    <a:pt x="134743" y="453429"/>
                    <a:pt x="133543" y="466629"/>
                    <a:pt x="132686" y="479829"/>
                  </a:cubicBezTo>
                </a:path>
              </a:pathLst>
            </a:custGeom>
            <a:noFill/>
            <a:ln w="34169" cap="rnd">
              <a:solidFill>
                <a:schemeClr val="bg1"/>
              </a:solidFill>
              <a:prstDash val="solid"/>
              <a:round/>
            </a:ln>
          </p:spPr>
          <p:txBody>
            <a:bodyPr rtlCol="0" anchor="ctr">
              <a:noAutofit/>
            </a:bodyPr>
            <a:lstStyle/>
            <a:p>
              <a:pPr>
                <a:lnSpc>
                  <a:spcPct val="90000"/>
                </a:lnSpc>
              </a:pPr>
              <a:endParaRPr lang="en-US" dirty="0"/>
            </a:p>
          </p:txBody>
        </p:sp>
        <p:sp>
          <p:nvSpPr>
            <p:cNvPr id="102" name="Freihandform: Form 101">
              <a:extLst>
                <a:ext uri="{FF2B5EF4-FFF2-40B4-BE49-F238E27FC236}">
                  <a16:creationId xmlns:a16="http://schemas.microsoft.com/office/drawing/2014/main" id="{A5533BAB-CBAB-0481-8F2D-4519AAE40260}"/>
                </a:ext>
              </a:extLst>
            </p:cNvPr>
            <p:cNvSpPr/>
            <p:nvPr/>
          </p:nvSpPr>
          <p:spPr bwMode="gray">
            <a:xfrm>
              <a:off x="4211603" y="1838079"/>
              <a:ext cx="329314" cy="324685"/>
            </a:xfrm>
            <a:custGeom>
              <a:avLst/>
              <a:gdLst>
                <a:gd name="connsiteX0" fmla="*/ 272057 w 329314"/>
                <a:gd name="connsiteY0" fmla="*/ 324686 h 324685"/>
                <a:gd name="connsiteX1" fmla="*/ 256286 w 329314"/>
                <a:gd name="connsiteY1" fmla="*/ 294857 h 324685"/>
                <a:gd name="connsiteX2" fmla="*/ 179314 w 329314"/>
                <a:gd name="connsiteY2" fmla="*/ 208457 h 324685"/>
                <a:gd name="connsiteX3" fmla="*/ 134914 w 329314"/>
                <a:gd name="connsiteY3" fmla="*/ 180857 h 324685"/>
                <a:gd name="connsiteX4" fmla="*/ 131143 w 329314"/>
                <a:gd name="connsiteY4" fmla="*/ 179143 h 324685"/>
                <a:gd name="connsiteX5" fmla="*/ 121200 w 329314"/>
                <a:gd name="connsiteY5" fmla="*/ 183086 h 324685"/>
                <a:gd name="connsiteX6" fmla="*/ 99943 w 329314"/>
                <a:gd name="connsiteY6" fmla="*/ 232114 h 324685"/>
                <a:gd name="connsiteX7" fmla="*/ 0 w 329314"/>
                <a:gd name="connsiteY7" fmla="*/ 56914 h 324685"/>
                <a:gd name="connsiteX8" fmla="*/ 199714 w 329314"/>
                <a:gd name="connsiteY8" fmla="*/ 0 h 324685"/>
                <a:gd name="connsiteX9" fmla="*/ 184971 w 329314"/>
                <a:gd name="connsiteY9" fmla="*/ 34457 h 324685"/>
                <a:gd name="connsiteX10" fmla="*/ 177429 w 329314"/>
                <a:gd name="connsiteY10" fmla="*/ 51257 h 324685"/>
                <a:gd name="connsiteX11" fmla="*/ 180514 w 329314"/>
                <a:gd name="connsiteY11" fmla="*/ 60686 h 324685"/>
                <a:gd name="connsiteX12" fmla="*/ 216000 w 329314"/>
                <a:gd name="connsiteY12" fmla="*/ 80229 h 324685"/>
                <a:gd name="connsiteX13" fmla="*/ 319886 w 329314"/>
                <a:gd name="connsiteY13" fmla="*/ 160629 h 324685"/>
                <a:gd name="connsiteX14" fmla="*/ 329314 w 329314"/>
                <a:gd name="connsiteY14" fmla="*/ 171429 h 324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314" h="324685">
                  <a:moveTo>
                    <a:pt x="272057" y="324686"/>
                  </a:moveTo>
                  <a:cubicBezTo>
                    <a:pt x="266571" y="314571"/>
                    <a:pt x="261429" y="304629"/>
                    <a:pt x="256286" y="294857"/>
                  </a:cubicBezTo>
                  <a:cubicBezTo>
                    <a:pt x="237771" y="259714"/>
                    <a:pt x="211029" y="231943"/>
                    <a:pt x="179314" y="208457"/>
                  </a:cubicBezTo>
                  <a:cubicBezTo>
                    <a:pt x="165257" y="198000"/>
                    <a:pt x="150686" y="188571"/>
                    <a:pt x="134914" y="180857"/>
                  </a:cubicBezTo>
                  <a:cubicBezTo>
                    <a:pt x="133714" y="180343"/>
                    <a:pt x="132514" y="179657"/>
                    <a:pt x="131143" y="179143"/>
                  </a:cubicBezTo>
                  <a:cubicBezTo>
                    <a:pt x="125314" y="176743"/>
                    <a:pt x="123771" y="177257"/>
                    <a:pt x="121200" y="183086"/>
                  </a:cubicBezTo>
                  <a:cubicBezTo>
                    <a:pt x="114171" y="199200"/>
                    <a:pt x="107143" y="215314"/>
                    <a:pt x="99943" y="232114"/>
                  </a:cubicBezTo>
                  <a:lnTo>
                    <a:pt x="0" y="56914"/>
                  </a:lnTo>
                  <a:lnTo>
                    <a:pt x="199714" y="0"/>
                  </a:lnTo>
                  <a:cubicBezTo>
                    <a:pt x="194571" y="12000"/>
                    <a:pt x="189771" y="23143"/>
                    <a:pt x="184971" y="34457"/>
                  </a:cubicBezTo>
                  <a:cubicBezTo>
                    <a:pt x="182571" y="40114"/>
                    <a:pt x="180000" y="45600"/>
                    <a:pt x="177429" y="51257"/>
                  </a:cubicBezTo>
                  <a:cubicBezTo>
                    <a:pt x="175029" y="56571"/>
                    <a:pt x="175371" y="57943"/>
                    <a:pt x="180514" y="60686"/>
                  </a:cubicBezTo>
                  <a:cubicBezTo>
                    <a:pt x="192343" y="67200"/>
                    <a:pt x="204171" y="73543"/>
                    <a:pt x="216000" y="80229"/>
                  </a:cubicBezTo>
                  <a:cubicBezTo>
                    <a:pt x="254400" y="102171"/>
                    <a:pt x="289543" y="128400"/>
                    <a:pt x="319886" y="160629"/>
                  </a:cubicBezTo>
                  <a:cubicBezTo>
                    <a:pt x="323143" y="164057"/>
                    <a:pt x="326229" y="167657"/>
                    <a:pt x="329314" y="171429"/>
                  </a:cubicBezTo>
                </a:path>
              </a:pathLst>
            </a:custGeom>
            <a:noFill/>
            <a:ln w="34169" cap="rnd">
              <a:solidFill>
                <a:schemeClr val="bg1"/>
              </a:solidFill>
              <a:prstDash val="solid"/>
              <a:round/>
            </a:ln>
          </p:spPr>
          <p:txBody>
            <a:bodyPr rtlCol="0" anchor="ctr">
              <a:noAutofit/>
            </a:bodyPr>
            <a:lstStyle/>
            <a:p>
              <a:pPr>
                <a:lnSpc>
                  <a:spcPct val="90000"/>
                </a:lnSpc>
              </a:pPr>
              <a:endParaRPr lang="en-US" dirty="0"/>
            </a:p>
          </p:txBody>
        </p:sp>
      </p:grpSp>
    </p:spTree>
    <p:extLst>
      <p:ext uri="{BB962C8B-B14F-4D97-AF65-F5344CB8AC3E}">
        <p14:creationId xmlns:p14="http://schemas.microsoft.com/office/powerpoint/2010/main" val="2534221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 name="正方形/長方形 226">
            <a:extLst>
              <a:ext uri="{FF2B5EF4-FFF2-40B4-BE49-F238E27FC236}">
                <a16:creationId xmlns:a16="http://schemas.microsoft.com/office/drawing/2014/main" id="{F04B2FCF-84BC-F771-077F-F960DCF411CB}"/>
              </a:ext>
            </a:extLst>
          </p:cNvPr>
          <p:cNvSpPr>
            <a:spLocks noChangeArrowheads="1"/>
          </p:cNvSpPr>
          <p:nvPr>
            <p:custDataLst>
              <p:tags r:id="rId1"/>
            </p:custDataLst>
          </p:nvPr>
        </p:nvSpPr>
        <p:spPr bwMode="gray">
          <a:xfrm>
            <a:off x="7164476" y="1852433"/>
            <a:ext cx="1692000" cy="396000"/>
          </a:xfrm>
          <a:prstGeom prst="rect">
            <a:avLst/>
          </a:prstGeom>
          <a:noFill/>
          <a:ln w="6350" cap="rnd" algn="ctr">
            <a:solidFill>
              <a:srgbClr val="DCDCDC"/>
            </a:solidFill>
            <a:prstDash val="solid"/>
            <a:round/>
            <a:headEnd/>
            <a:tailEnd/>
          </a:ln>
        </p:spPr>
        <p:txBody>
          <a:bodyPr wrap="none" lIns="72000" rIns="144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 typeface="Wingdings" panose="05000000000000000000" pitchFamily="2" charset="2"/>
              <a:buNone/>
              <a:tabLst/>
              <a:defRPr/>
            </a:pPr>
            <a:r>
              <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rPr>
              <a:t>DE#04</a:t>
            </a:r>
          </a:p>
        </p:txBody>
      </p:sp>
      <p:sp>
        <p:nvSpPr>
          <p:cNvPr id="657" name="正方形/長方形 226">
            <a:extLst>
              <a:ext uri="{FF2B5EF4-FFF2-40B4-BE49-F238E27FC236}">
                <a16:creationId xmlns:a16="http://schemas.microsoft.com/office/drawing/2014/main" id="{BD1C6792-6210-DE37-732C-30921E27414D}"/>
              </a:ext>
            </a:extLst>
          </p:cNvPr>
          <p:cNvSpPr>
            <a:spLocks noChangeArrowheads="1"/>
          </p:cNvSpPr>
          <p:nvPr>
            <p:custDataLst>
              <p:tags r:id="rId2"/>
            </p:custDataLst>
          </p:nvPr>
        </p:nvSpPr>
        <p:spPr bwMode="gray">
          <a:xfrm>
            <a:off x="7164476" y="2788537"/>
            <a:ext cx="1692000" cy="396000"/>
          </a:xfrm>
          <a:prstGeom prst="rect">
            <a:avLst/>
          </a:prstGeom>
          <a:noFill/>
          <a:ln w="6350" cap="rnd" algn="ctr">
            <a:solidFill>
              <a:srgbClr val="DCDCDC"/>
            </a:solidFill>
            <a:prstDash val="solid"/>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algn="ctr" defTabSz="914400" fontAlgn="ctr">
              <a:lnSpc>
                <a:spcPct val="90000"/>
              </a:lnSpc>
              <a:spcBef>
                <a:spcPct val="0"/>
              </a:spcBef>
              <a:spcAft>
                <a:spcPct val="0"/>
              </a:spcAft>
              <a:buClrTx/>
              <a:buFont typeface="Wingdings" panose="05000000000000000000" pitchFamily="2" charset="2"/>
              <a:buNone/>
              <a:defRPr/>
            </a:pPr>
            <a:r>
              <a:rPr lang="en-US" altLang="ja-JP" sz="1000" dirty="0">
                <a:solidFill>
                  <a:schemeClr val="tx1"/>
                </a:solidFill>
                <a:latin typeface="+mn-lt"/>
              </a:rPr>
              <a:t>DE#02</a:t>
            </a:r>
          </a:p>
        </p:txBody>
      </p:sp>
      <p:sp>
        <p:nvSpPr>
          <p:cNvPr id="663" name="正方形/長方形 226">
            <a:extLst>
              <a:ext uri="{FF2B5EF4-FFF2-40B4-BE49-F238E27FC236}">
                <a16:creationId xmlns:a16="http://schemas.microsoft.com/office/drawing/2014/main" id="{B5AF4F67-D3CA-A369-430B-ECB05A251FF3}"/>
              </a:ext>
            </a:extLst>
          </p:cNvPr>
          <p:cNvSpPr>
            <a:spLocks noChangeArrowheads="1"/>
          </p:cNvSpPr>
          <p:nvPr>
            <p:custDataLst>
              <p:tags r:id="rId3"/>
            </p:custDataLst>
          </p:nvPr>
        </p:nvSpPr>
        <p:spPr bwMode="gray">
          <a:xfrm>
            <a:off x="7164476" y="3256589"/>
            <a:ext cx="1692000" cy="396000"/>
          </a:xfrm>
          <a:prstGeom prst="rect">
            <a:avLst/>
          </a:prstGeom>
          <a:noFill/>
          <a:ln w="6350" cap="rnd" algn="ctr">
            <a:solidFill>
              <a:srgbClr val="DCDCDC"/>
            </a:solidFill>
            <a:prstDash val="solid"/>
            <a:round/>
            <a:headEnd/>
            <a:tailEnd/>
          </a:ln>
        </p:spPr>
        <p:txBody>
          <a:bodyPr wrap="none" lIns="72000" rIns="144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 typeface="Wingdings" panose="05000000000000000000" pitchFamily="2" charset="2"/>
              <a:buNone/>
              <a:tabLst/>
              <a:defRPr/>
            </a:pPr>
            <a:r>
              <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rPr>
              <a:t>DE#01</a:t>
            </a:r>
          </a:p>
        </p:txBody>
      </p:sp>
      <p:sp>
        <p:nvSpPr>
          <p:cNvPr id="669" name="正方形/長方形 226">
            <a:extLst>
              <a:ext uri="{FF2B5EF4-FFF2-40B4-BE49-F238E27FC236}">
                <a16:creationId xmlns:a16="http://schemas.microsoft.com/office/drawing/2014/main" id="{6D3687BE-F36D-0C44-F7AA-B6235603683A}"/>
              </a:ext>
            </a:extLst>
          </p:cNvPr>
          <p:cNvSpPr>
            <a:spLocks noChangeArrowheads="1"/>
          </p:cNvSpPr>
          <p:nvPr>
            <p:custDataLst>
              <p:tags r:id="rId4"/>
            </p:custDataLst>
          </p:nvPr>
        </p:nvSpPr>
        <p:spPr bwMode="gray">
          <a:xfrm>
            <a:off x="7164476" y="3724641"/>
            <a:ext cx="1692000" cy="396000"/>
          </a:xfrm>
          <a:prstGeom prst="rect">
            <a:avLst/>
          </a:prstGeom>
          <a:noFill/>
          <a:ln w="6350" cap="rnd" algn="ctr">
            <a:solidFill>
              <a:srgbClr val="DCDCDC"/>
            </a:solidFill>
            <a:prstDash val="solid"/>
            <a:round/>
            <a:headEnd/>
            <a:tailEnd/>
          </a:ln>
        </p:spPr>
        <p:txBody>
          <a:bodyPr wrap="none" lIns="72000" rIns="144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 typeface="Wingdings" panose="05000000000000000000" pitchFamily="2" charset="2"/>
              <a:buNone/>
              <a:tabLst/>
              <a:defRPr/>
            </a:pPr>
            <a:r>
              <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rPr>
              <a:t>CE</a:t>
            </a:r>
          </a:p>
        </p:txBody>
      </p:sp>
      <p:sp>
        <p:nvSpPr>
          <p:cNvPr id="676" name="正方形/長方形 226">
            <a:extLst>
              <a:ext uri="{FF2B5EF4-FFF2-40B4-BE49-F238E27FC236}">
                <a16:creationId xmlns:a16="http://schemas.microsoft.com/office/drawing/2014/main" id="{50E3C92A-3069-95E2-D048-C56AF8605CFF}"/>
              </a:ext>
            </a:extLst>
          </p:cNvPr>
          <p:cNvSpPr>
            <a:spLocks noChangeArrowheads="1"/>
          </p:cNvSpPr>
          <p:nvPr>
            <p:custDataLst>
              <p:tags r:id="rId5"/>
            </p:custDataLst>
          </p:nvPr>
        </p:nvSpPr>
        <p:spPr bwMode="gray">
          <a:xfrm>
            <a:off x="7164476" y="2320485"/>
            <a:ext cx="1692000" cy="396000"/>
          </a:xfrm>
          <a:prstGeom prst="rect">
            <a:avLst/>
          </a:prstGeom>
          <a:noFill/>
          <a:ln w="6350" cap="rnd" algn="ctr">
            <a:solidFill>
              <a:srgbClr val="EA0000"/>
            </a:solidFill>
            <a:prstDash val="solid"/>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 typeface="Wingdings" panose="05000000000000000000" pitchFamily="2" charset="2"/>
              <a:buNone/>
              <a:tabLst/>
              <a:defRPr/>
            </a:pPr>
            <a:r>
              <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rPr>
              <a:t>DE#03</a:t>
            </a:r>
          </a:p>
        </p:txBody>
      </p:sp>
      <p:grpSp>
        <p:nvGrpSpPr>
          <p:cNvPr id="851" name="Gruppieren 850">
            <a:extLst>
              <a:ext uri="{FF2B5EF4-FFF2-40B4-BE49-F238E27FC236}">
                <a16:creationId xmlns:a16="http://schemas.microsoft.com/office/drawing/2014/main" id="{091DC9DE-177E-1BE2-BA7E-EBC2AF6CE3CE}"/>
              </a:ext>
            </a:extLst>
          </p:cNvPr>
          <p:cNvGrpSpPr/>
          <p:nvPr/>
        </p:nvGrpSpPr>
        <p:grpSpPr bwMode="gray">
          <a:xfrm>
            <a:off x="7290001" y="2211718"/>
            <a:ext cx="1188124" cy="1476148"/>
            <a:chOff x="4877789" y="2211718"/>
            <a:chExt cx="1188124" cy="1476148"/>
          </a:xfrm>
        </p:grpSpPr>
        <p:sp>
          <p:nvSpPr>
            <p:cNvPr id="852" name="正方形/長方形 238">
              <a:extLst>
                <a:ext uri="{FF2B5EF4-FFF2-40B4-BE49-F238E27FC236}">
                  <a16:creationId xmlns:a16="http://schemas.microsoft.com/office/drawing/2014/main" id="{8C2FCB57-AA59-EFD2-7EC3-CCE4C10E9B2E}"/>
                </a:ext>
              </a:extLst>
            </p:cNvPr>
            <p:cNvSpPr>
              <a:spLocks noChangeArrowheads="1"/>
            </p:cNvSpPr>
            <p:nvPr>
              <p:custDataLst>
                <p:tags r:id="rId223"/>
              </p:custDataLst>
            </p:nvPr>
          </p:nvSpPr>
          <p:spPr bwMode="gray">
            <a:xfrm>
              <a:off x="5993913" y="2211718"/>
              <a:ext cx="72000" cy="72000"/>
            </a:xfrm>
            <a:prstGeom prst="rect">
              <a:avLst/>
            </a:prstGeom>
            <a:solidFill>
              <a:schemeClr val="bg1"/>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853" name="正方形/長方形 238">
              <a:extLst>
                <a:ext uri="{FF2B5EF4-FFF2-40B4-BE49-F238E27FC236}">
                  <a16:creationId xmlns:a16="http://schemas.microsoft.com/office/drawing/2014/main" id="{A986FA3C-3F01-B88A-D810-09A8915A08E9}"/>
                </a:ext>
              </a:extLst>
            </p:cNvPr>
            <p:cNvSpPr>
              <a:spLocks noChangeArrowheads="1"/>
            </p:cNvSpPr>
            <p:nvPr>
              <p:custDataLst>
                <p:tags r:id="rId224"/>
              </p:custDataLst>
            </p:nvPr>
          </p:nvSpPr>
          <p:spPr bwMode="gray">
            <a:xfrm>
              <a:off x="5993913" y="2679770"/>
              <a:ext cx="72000" cy="72000"/>
            </a:xfrm>
            <a:prstGeom prst="rect">
              <a:avLst/>
            </a:prstGeom>
            <a:solidFill>
              <a:schemeClr val="bg1"/>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854" name="正方形/長方形 238">
              <a:extLst>
                <a:ext uri="{FF2B5EF4-FFF2-40B4-BE49-F238E27FC236}">
                  <a16:creationId xmlns:a16="http://schemas.microsoft.com/office/drawing/2014/main" id="{6208530C-96E9-71FD-FFA9-7FF82C293320}"/>
                </a:ext>
              </a:extLst>
            </p:cNvPr>
            <p:cNvSpPr>
              <a:spLocks noChangeArrowheads="1"/>
            </p:cNvSpPr>
            <p:nvPr>
              <p:custDataLst>
                <p:tags r:id="rId225"/>
              </p:custDataLst>
            </p:nvPr>
          </p:nvSpPr>
          <p:spPr bwMode="gray">
            <a:xfrm>
              <a:off x="5993913" y="3147814"/>
              <a:ext cx="72000" cy="72000"/>
            </a:xfrm>
            <a:prstGeom prst="rect">
              <a:avLst/>
            </a:prstGeom>
            <a:solidFill>
              <a:schemeClr val="bg1"/>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855" name="正方形/長方形 238">
              <a:extLst>
                <a:ext uri="{FF2B5EF4-FFF2-40B4-BE49-F238E27FC236}">
                  <a16:creationId xmlns:a16="http://schemas.microsoft.com/office/drawing/2014/main" id="{497DB512-C0D5-8ACF-6DCB-F87E7A76CACE}"/>
                </a:ext>
              </a:extLst>
            </p:cNvPr>
            <p:cNvSpPr>
              <a:spLocks noChangeArrowheads="1"/>
            </p:cNvSpPr>
            <p:nvPr>
              <p:custDataLst>
                <p:tags r:id="rId226"/>
              </p:custDataLst>
            </p:nvPr>
          </p:nvSpPr>
          <p:spPr bwMode="gray">
            <a:xfrm>
              <a:off x="5789794" y="2211718"/>
              <a:ext cx="72000" cy="144000"/>
            </a:xfrm>
            <a:prstGeom prst="rect">
              <a:avLst/>
            </a:prstGeom>
            <a:solidFill>
              <a:schemeClr val="bg1"/>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856" name="正方形/長方形 238">
              <a:extLst>
                <a:ext uri="{FF2B5EF4-FFF2-40B4-BE49-F238E27FC236}">
                  <a16:creationId xmlns:a16="http://schemas.microsoft.com/office/drawing/2014/main" id="{61671359-9BE8-372F-FA18-3CDDBDE62876}"/>
                </a:ext>
              </a:extLst>
            </p:cNvPr>
            <p:cNvSpPr>
              <a:spLocks noChangeArrowheads="1"/>
            </p:cNvSpPr>
            <p:nvPr>
              <p:custDataLst>
                <p:tags r:id="rId227"/>
              </p:custDataLst>
            </p:nvPr>
          </p:nvSpPr>
          <p:spPr bwMode="gray">
            <a:xfrm>
              <a:off x="5789794" y="2679770"/>
              <a:ext cx="72000" cy="144000"/>
            </a:xfrm>
            <a:prstGeom prst="rect">
              <a:avLst/>
            </a:prstGeom>
            <a:solidFill>
              <a:schemeClr val="bg1"/>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857" name="正方形/長方形 238">
              <a:extLst>
                <a:ext uri="{FF2B5EF4-FFF2-40B4-BE49-F238E27FC236}">
                  <a16:creationId xmlns:a16="http://schemas.microsoft.com/office/drawing/2014/main" id="{BF79015D-6658-97C1-95CD-E0E36CE5883F}"/>
                </a:ext>
              </a:extLst>
            </p:cNvPr>
            <p:cNvSpPr>
              <a:spLocks noChangeArrowheads="1"/>
            </p:cNvSpPr>
            <p:nvPr>
              <p:custDataLst>
                <p:tags r:id="rId228"/>
              </p:custDataLst>
            </p:nvPr>
          </p:nvSpPr>
          <p:spPr bwMode="gray">
            <a:xfrm>
              <a:off x="5789794" y="3147814"/>
              <a:ext cx="72000" cy="144000"/>
            </a:xfrm>
            <a:prstGeom prst="rect">
              <a:avLst/>
            </a:prstGeom>
            <a:solidFill>
              <a:schemeClr val="bg1"/>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858" name="正方形/長方形 238">
              <a:extLst>
                <a:ext uri="{FF2B5EF4-FFF2-40B4-BE49-F238E27FC236}">
                  <a16:creationId xmlns:a16="http://schemas.microsoft.com/office/drawing/2014/main" id="{8538FB01-AB22-DFDD-E581-8950F7D996A2}"/>
                </a:ext>
              </a:extLst>
            </p:cNvPr>
            <p:cNvSpPr>
              <a:spLocks noChangeArrowheads="1"/>
            </p:cNvSpPr>
            <p:nvPr>
              <p:custDataLst>
                <p:tags r:id="rId229"/>
              </p:custDataLst>
            </p:nvPr>
          </p:nvSpPr>
          <p:spPr bwMode="gray">
            <a:xfrm>
              <a:off x="5789794" y="3615866"/>
              <a:ext cx="72000" cy="72000"/>
            </a:xfrm>
            <a:prstGeom prst="rect">
              <a:avLst/>
            </a:prstGeom>
            <a:solidFill>
              <a:schemeClr val="bg1"/>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859" name="正方形/長方形 238">
              <a:extLst>
                <a:ext uri="{FF2B5EF4-FFF2-40B4-BE49-F238E27FC236}">
                  <a16:creationId xmlns:a16="http://schemas.microsoft.com/office/drawing/2014/main" id="{7707761F-F485-7A10-96FB-79D24D067BA4}"/>
                </a:ext>
              </a:extLst>
            </p:cNvPr>
            <p:cNvSpPr>
              <a:spLocks noChangeArrowheads="1"/>
            </p:cNvSpPr>
            <p:nvPr>
              <p:custDataLst>
                <p:tags r:id="rId230"/>
              </p:custDataLst>
            </p:nvPr>
          </p:nvSpPr>
          <p:spPr bwMode="gray">
            <a:xfrm>
              <a:off x="4877789" y="2211718"/>
              <a:ext cx="72000" cy="72000"/>
            </a:xfrm>
            <a:prstGeom prst="rect">
              <a:avLst/>
            </a:prstGeom>
            <a:solidFill>
              <a:schemeClr val="bg1"/>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860" name="正方形/長方形 238">
              <a:extLst>
                <a:ext uri="{FF2B5EF4-FFF2-40B4-BE49-F238E27FC236}">
                  <a16:creationId xmlns:a16="http://schemas.microsoft.com/office/drawing/2014/main" id="{B999CB31-059A-8FE2-DB4A-3CB9D99E453A}"/>
                </a:ext>
              </a:extLst>
            </p:cNvPr>
            <p:cNvSpPr>
              <a:spLocks noChangeArrowheads="1"/>
            </p:cNvSpPr>
            <p:nvPr>
              <p:custDataLst>
                <p:tags r:id="rId231"/>
              </p:custDataLst>
            </p:nvPr>
          </p:nvSpPr>
          <p:spPr bwMode="gray">
            <a:xfrm>
              <a:off x="4877789" y="2679770"/>
              <a:ext cx="72000" cy="72000"/>
            </a:xfrm>
            <a:prstGeom prst="rect">
              <a:avLst/>
            </a:prstGeom>
            <a:solidFill>
              <a:schemeClr val="bg1"/>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861" name="正方形/長方形 238">
              <a:extLst>
                <a:ext uri="{FF2B5EF4-FFF2-40B4-BE49-F238E27FC236}">
                  <a16:creationId xmlns:a16="http://schemas.microsoft.com/office/drawing/2014/main" id="{C82CAD1B-547D-F69F-7F41-90BBFA263360}"/>
                </a:ext>
              </a:extLst>
            </p:cNvPr>
            <p:cNvSpPr>
              <a:spLocks noChangeArrowheads="1"/>
            </p:cNvSpPr>
            <p:nvPr>
              <p:custDataLst>
                <p:tags r:id="rId232"/>
              </p:custDataLst>
            </p:nvPr>
          </p:nvSpPr>
          <p:spPr bwMode="gray">
            <a:xfrm>
              <a:off x="4877789" y="3147814"/>
              <a:ext cx="72000" cy="72000"/>
            </a:xfrm>
            <a:prstGeom prst="rect">
              <a:avLst/>
            </a:prstGeom>
            <a:solidFill>
              <a:schemeClr val="bg1"/>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862" name="正方形/長方形 238">
              <a:extLst>
                <a:ext uri="{FF2B5EF4-FFF2-40B4-BE49-F238E27FC236}">
                  <a16:creationId xmlns:a16="http://schemas.microsoft.com/office/drawing/2014/main" id="{3409D161-9D9B-F06B-EA87-616963F482A8}"/>
                </a:ext>
              </a:extLst>
            </p:cNvPr>
            <p:cNvSpPr>
              <a:spLocks noChangeArrowheads="1"/>
            </p:cNvSpPr>
            <p:nvPr>
              <p:custDataLst>
                <p:tags r:id="rId233"/>
              </p:custDataLst>
            </p:nvPr>
          </p:nvSpPr>
          <p:spPr bwMode="gray">
            <a:xfrm>
              <a:off x="4877789" y="3615866"/>
              <a:ext cx="72000" cy="72000"/>
            </a:xfrm>
            <a:prstGeom prst="rect">
              <a:avLst/>
            </a:prstGeom>
            <a:solidFill>
              <a:schemeClr val="bg1"/>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grpSp>
      <p:sp>
        <p:nvSpPr>
          <p:cNvPr id="686" name="正方形/長方形 226">
            <a:extLst>
              <a:ext uri="{FF2B5EF4-FFF2-40B4-BE49-F238E27FC236}">
                <a16:creationId xmlns:a16="http://schemas.microsoft.com/office/drawing/2014/main" id="{F5F9FB18-EF60-1FCA-8EDC-045B20042D65}"/>
              </a:ext>
            </a:extLst>
          </p:cNvPr>
          <p:cNvSpPr>
            <a:spLocks noChangeArrowheads="1"/>
          </p:cNvSpPr>
          <p:nvPr>
            <p:custDataLst>
              <p:tags r:id="rId6"/>
            </p:custDataLst>
          </p:nvPr>
        </p:nvSpPr>
        <p:spPr bwMode="gray">
          <a:xfrm>
            <a:off x="4752208" y="1852433"/>
            <a:ext cx="1692000" cy="396000"/>
          </a:xfrm>
          <a:prstGeom prst="rect">
            <a:avLst/>
          </a:prstGeom>
          <a:noFill/>
          <a:ln w="6350" cap="rnd" algn="ctr">
            <a:solidFill>
              <a:srgbClr val="DCDCDC"/>
            </a:solidFill>
            <a:prstDash val="solid"/>
            <a:round/>
            <a:headEnd/>
            <a:tailEnd/>
          </a:ln>
        </p:spPr>
        <p:txBody>
          <a:bodyPr wrap="none" lIns="72000" rIns="144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 typeface="Wingdings" panose="05000000000000000000" pitchFamily="2" charset="2"/>
              <a:buNone/>
              <a:tabLst/>
              <a:defRPr/>
            </a:pPr>
            <a:r>
              <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rPr>
              <a:t>DE#04</a:t>
            </a:r>
          </a:p>
        </p:txBody>
      </p:sp>
      <p:sp>
        <p:nvSpPr>
          <p:cNvPr id="691" name="正方形/長方形 226">
            <a:extLst>
              <a:ext uri="{FF2B5EF4-FFF2-40B4-BE49-F238E27FC236}">
                <a16:creationId xmlns:a16="http://schemas.microsoft.com/office/drawing/2014/main" id="{BF31C7FD-FB18-9EE7-A262-EEC5650662C4}"/>
              </a:ext>
            </a:extLst>
          </p:cNvPr>
          <p:cNvSpPr>
            <a:spLocks noChangeArrowheads="1"/>
          </p:cNvSpPr>
          <p:nvPr>
            <p:custDataLst>
              <p:tags r:id="rId7"/>
            </p:custDataLst>
          </p:nvPr>
        </p:nvSpPr>
        <p:spPr bwMode="gray">
          <a:xfrm>
            <a:off x="4752208" y="2788537"/>
            <a:ext cx="1692000" cy="396000"/>
          </a:xfrm>
          <a:prstGeom prst="rect">
            <a:avLst/>
          </a:prstGeom>
          <a:noFill/>
          <a:ln w="6350" cap="rnd" algn="ctr">
            <a:solidFill>
              <a:srgbClr val="DCDCDC"/>
            </a:solidFill>
            <a:prstDash val="solid"/>
            <a:round/>
            <a:headEnd/>
            <a:tailEnd/>
          </a:ln>
        </p:spPr>
        <p:txBody>
          <a:bodyPr wrap="none" lIns="72000" rIns="144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 typeface="Wingdings" panose="05000000000000000000" pitchFamily="2" charset="2"/>
              <a:buNone/>
              <a:tabLst/>
              <a:defRPr/>
            </a:pPr>
            <a:r>
              <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rPr>
              <a:t>DE#02</a:t>
            </a:r>
          </a:p>
        </p:txBody>
      </p:sp>
      <p:sp>
        <p:nvSpPr>
          <p:cNvPr id="698" name="正方形/長方形 226">
            <a:extLst>
              <a:ext uri="{FF2B5EF4-FFF2-40B4-BE49-F238E27FC236}">
                <a16:creationId xmlns:a16="http://schemas.microsoft.com/office/drawing/2014/main" id="{25886802-290A-71AB-0527-D7502FD7E867}"/>
              </a:ext>
            </a:extLst>
          </p:cNvPr>
          <p:cNvSpPr>
            <a:spLocks noChangeArrowheads="1"/>
          </p:cNvSpPr>
          <p:nvPr>
            <p:custDataLst>
              <p:tags r:id="rId8"/>
            </p:custDataLst>
          </p:nvPr>
        </p:nvSpPr>
        <p:spPr bwMode="gray">
          <a:xfrm>
            <a:off x="4752208" y="3256589"/>
            <a:ext cx="1692000" cy="396000"/>
          </a:xfrm>
          <a:prstGeom prst="rect">
            <a:avLst/>
          </a:prstGeom>
          <a:noFill/>
          <a:ln w="6350" cap="rnd" algn="ctr">
            <a:solidFill>
              <a:srgbClr val="DCDCDC"/>
            </a:solidFill>
            <a:prstDash val="solid"/>
            <a:round/>
            <a:headEnd/>
            <a:tailEnd/>
          </a:ln>
        </p:spPr>
        <p:txBody>
          <a:bodyPr wrap="none" lIns="72000" rIns="144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 typeface="Wingdings" panose="05000000000000000000" pitchFamily="2" charset="2"/>
              <a:buNone/>
              <a:tabLst/>
              <a:defRPr/>
            </a:pPr>
            <a:r>
              <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rPr>
              <a:t>DE#01</a:t>
            </a:r>
          </a:p>
        </p:txBody>
      </p:sp>
      <p:sp>
        <p:nvSpPr>
          <p:cNvPr id="705" name="正方形/長方形 226">
            <a:extLst>
              <a:ext uri="{FF2B5EF4-FFF2-40B4-BE49-F238E27FC236}">
                <a16:creationId xmlns:a16="http://schemas.microsoft.com/office/drawing/2014/main" id="{336F3EEA-87FA-623B-D550-0B9488AF1179}"/>
              </a:ext>
            </a:extLst>
          </p:cNvPr>
          <p:cNvSpPr>
            <a:spLocks noChangeArrowheads="1"/>
          </p:cNvSpPr>
          <p:nvPr>
            <p:custDataLst>
              <p:tags r:id="rId9"/>
            </p:custDataLst>
          </p:nvPr>
        </p:nvSpPr>
        <p:spPr bwMode="gray">
          <a:xfrm>
            <a:off x="4752208" y="3724641"/>
            <a:ext cx="1692000" cy="396000"/>
          </a:xfrm>
          <a:prstGeom prst="rect">
            <a:avLst/>
          </a:prstGeom>
          <a:noFill/>
          <a:ln w="6350" cap="rnd" algn="ctr">
            <a:solidFill>
              <a:srgbClr val="DCDCDC"/>
            </a:solidFill>
            <a:prstDash val="solid"/>
            <a:round/>
            <a:headEnd/>
            <a:tailEnd/>
          </a:ln>
        </p:spPr>
        <p:txBody>
          <a:bodyPr wrap="none" lIns="72000" rIns="144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 typeface="Wingdings" panose="05000000000000000000" pitchFamily="2" charset="2"/>
              <a:buNone/>
              <a:tabLst/>
              <a:defRPr/>
            </a:pPr>
            <a:r>
              <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rPr>
              <a:t>CE</a:t>
            </a:r>
          </a:p>
        </p:txBody>
      </p:sp>
      <p:sp>
        <p:nvSpPr>
          <p:cNvPr id="714" name="正方形/長方形 226">
            <a:extLst>
              <a:ext uri="{FF2B5EF4-FFF2-40B4-BE49-F238E27FC236}">
                <a16:creationId xmlns:a16="http://schemas.microsoft.com/office/drawing/2014/main" id="{9470A09F-14B4-C5E7-EADB-CEFE22F820A8}"/>
              </a:ext>
            </a:extLst>
          </p:cNvPr>
          <p:cNvSpPr>
            <a:spLocks noChangeArrowheads="1"/>
          </p:cNvSpPr>
          <p:nvPr>
            <p:custDataLst>
              <p:tags r:id="rId10"/>
            </p:custDataLst>
          </p:nvPr>
        </p:nvSpPr>
        <p:spPr bwMode="gray">
          <a:xfrm>
            <a:off x="4752208" y="2320485"/>
            <a:ext cx="1692000" cy="396000"/>
          </a:xfrm>
          <a:prstGeom prst="rect">
            <a:avLst/>
          </a:prstGeom>
          <a:noFill/>
          <a:ln w="6350" cap="rnd" algn="ctr">
            <a:solidFill>
              <a:srgbClr val="DCDCDC"/>
            </a:solidFill>
            <a:prstDash val="solid"/>
            <a:round/>
            <a:headEnd/>
            <a:tailEnd/>
          </a:ln>
        </p:spPr>
        <p:txBody>
          <a:bodyPr wrap="none" lIns="72000" rIns="144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 typeface="Wingdings" panose="05000000000000000000" pitchFamily="2" charset="2"/>
              <a:buNone/>
              <a:tabLst/>
              <a:defRPr/>
            </a:pPr>
            <a:r>
              <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rPr>
              <a:t>DE#03</a:t>
            </a:r>
          </a:p>
        </p:txBody>
      </p:sp>
      <p:grpSp>
        <p:nvGrpSpPr>
          <p:cNvPr id="850" name="Gruppieren 849">
            <a:extLst>
              <a:ext uri="{FF2B5EF4-FFF2-40B4-BE49-F238E27FC236}">
                <a16:creationId xmlns:a16="http://schemas.microsoft.com/office/drawing/2014/main" id="{F2FF25E5-D1C6-D682-67AA-1BDCB9615ACA}"/>
              </a:ext>
            </a:extLst>
          </p:cNvPr>
          <p:cNvGrpSpPr/>
          <p:nvPr/>
        </p:nvGrpSpPr>
        <p:grpSpPr bwMode="gray">
          <a:xfrm>
            <a:off x="4877789" y="2211718"/>
            <a:ext cx="1188124" cy="1476148"/>
            <a:chOff x="4877789" y="2211718"/>
            <a:chExt cx="1188124" cy="1476148"/>
          </a:xfrm>
        </p:grpSpPr>
        <p:sp>
          <p:nvSpPr>
            <p:cNvPr id="838" name="正方形/長方形 238">
              <a:extLst>
                <a:ext uri="{FF2B5EF4-FFF2-40B4-BE49-F238E27FC236}">
                  <a16:creationId xmlns:a16="http://schemas.microsoft.com/office/drawing/2014/main" id="{59EEC6B4-1B87-7BDC-B046-17CA235A6CCB}"/>
                </a:ext>
              </a:extLst>
            </p:cNvPr>
            <p:cNvSpPr>
              <a:spLocks noChangeArrowheads="1"/>
            </p:cNvSpPr>
            <p:nvPr>
              <p:custDataLst>
                <p:tags r:id="rId212"/>
              </p:custDataLst>
            </p:nvPr>
          </p:nvSpPr>
          <p:spPr bwMode="gray">
            <a:xfrm>
              <a:off x="5993913" y="2211718"/>
              <a:ext cx="72000" cy="72000"/>
            </a:xfrm>
            <a:prstGeom prst="rect">
              <a:avLst/>
            </a:prstGeom>
            <a:solidFill>
              <a:schemeClr val="bg1"/>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839" name="正方形/長方形 238">
              <a:extLst>
                <a:ext uri="{FF2B5EF4-FFF2-40B4-BE49-F238E27FC236}">
                  <a16:creationId xmlns:a16="http://schemas.microsoft.com/office/drawing/2014/main" id="{0115D096-D432-1A1E-7CEF-022927DC1DBA}"/>
                </a:ext>
              </a:extLst>
            </p:cNvPr>
            <p:cNvSpPr>
              <a:spLocks noChangeArrowheads="1"/>
            </p:cNvSpPr>
            <p:nvPr>
              <p:custDataLst>
                <p:tags r:id="rId213"/>
              </p:custDataLst>
            </p:nvPr>
          </p:nvSpPr>
          <p:spPr bwMode="gray">
            <a:xfrm>
              <a:off x="5993913" y="2679770"/>
              <a:ext cx="72000" cy="72000"/>
            </a:xfrm>
            <a:prstGeom prst="rect">
              <a:avLst/>
            </a:prstGeom>
            <a:solidFill>
              <a:schemeClr val="bg1"/>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840" name="正方形/長方形 238">
              <a:extLst>
                <a:ext uri="{FF2B5EF4-FFF2-40B4-BE49-F238E27FC236}">
                  <a16:creationId xmlns:a16="http://schemas.microsoft.com/office/drawing/2014/main" id="{4D962028-0401-5506-4810-2404729DE229}"/>
                </a:ext>
              </a:extLst>
            </p:cNvPr>
            <p:cNvSpPr>
              <a:spLocks noChangeArrowheads="1"/>
            </p:cNvSpPr>
            <p:nvPr>
              <p:custDataLst>
                <p:tags r:id="rId214"/>
              </p:custDataLst>
            </p:nvPr>
          </p:nvSpPr>
          <p:spPr bwMode="gray">
            <a:xfrm>
              <a:off x="5993913" y="3147814"/>
              <a:ext cx="72000" cy="72000"/>
            </a:xfrm>
            <a:prstGeom prst="rect">
              <a:avLst/>
            </a:prstGeom>
            <a:solidFill>
              <a:schemeClr val="bg1"/>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846" name="正方形/長方形 238">
              <a:extLst>
                <a:ext uri="{FF2B5EF4-FFF2-40B4-BE49-F238E27FC236}">
                  <a16:creationId xmlns:a16="http://schemas.microsoft.com/office/drawing/2014/main" id="{E9A6F069-1F8A-CE49-A1D3-49194645A653}"/>
                </a:ext>
              </a:extLst>
            </p:cNvPr>
            <p:cNvSpPr>
              <a:spLocks noChangeArrowheads="1"/>
            </p:cNvSpPr>
            <p:nvPr>
              <p:custDataLst>
                <p:tags r:id="rId215"/>
              </p:custDataLst>
            </p:nvPr>
          </p:nvSpPr>
          <p:spPr bwMode="gray">
            <a:xfrm>
              <a:off x="5789794" y="2211718"/>
              <a:ext cx="72000" cy="144000"/>
            </a:xfrm>
            <a:prstGeom prst="rect">
              <a:avLst/>
            </a:prstGeom>
            <a:solidFill>
              <a:schemeClr val="bg1"/>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847" name="正方形/長方形 238">
              <a:extLst>
                <a:ext uri="{FF2B5EF4-FFF2-40B4-BE49-F238E27FC236}">
                  <a16:creationId xmlns:a16="http://schemas.microsoft.com/office/drawing/2014/main" id="{57BFC939-499F-FBAB-1CE7-2A38D1AB7F65}"/>
                </a:ext>
              </a:extLst>
            </p:cNvPr>
            <p:cNvSpPr>
              <a:spLocks noChangeArrowheads="1"/>
            </p:cNvSpPr>
            <p:nvPr>
              <p:custDataLst>
                <p:tags r:id="rId216"/>
              </p:custDataLst>
            </p:nvPr>
          </p:nvSpPr>
          <p:spPr bwMode="gray">
            <a:xfrm>
              <a:off x="5789794" y="2679770"/>
              <a:ext cx="72000" cy="144000"/>
            </a:xfrm>
            <a:prstGeom prst="rect">
              <a:avLst/>
            </a:prstGeom>
            <a:solidFill>
              <a:schemeClr val="bg1"/>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848" name="正方形/長方形 238">
              <a:extLst>
                <a:ext uri="{FF2B5EF4-FFF2-40B4-BE49-F238E27FC236}">
                  <a16:creationId xmlns:a16="http://schemas.microsoft.com/office/drawing/2014/main" id="{CD445717-6217-463B-CBE0-4E484D72A3F0}"/>
                </a:ext>
              </a:extLst>
            </p:cNvPr>
            <p:cNvSpPr>
              <a:spLocks noChangeArrowheads="1"/>
            </p:cNvSpPr>
            <p:nvPr>
              <p:custDataLst>
                <p:tags r:id="rId217"/>
              </p:custDataLst>
            </p:nvPr>
          </p:nvSpPr>
          <p:spPr bwMode="gray">
            <a:xfrm>
              <a:off x="5789794" y="3147814"/>
              <a:ext cx="72000" cy="144000"/>
            </a:xfrm>
            <a:prstGeom prst="rect">
              <a:avLst/>
            </a:prstGeom>
            <a:solidFill>
              <a:schemeClr val="bg1"/>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849" name="正方形/長方形 238">
              <a:extLst>
                <a:ext uri="{FF2B5EF4-FFF2-40B4-BE49-F238E27FC236}">
                  <a16:creationId xmlns:a16="http://schemas.microsoft.com/office/drawing/2014/main" id="{E2EB75B6-4635-C72C-AC54-209F18F3AE82}"/>
                </a:ext>
              </a:extLst>
            </p:cNvPr>
            <p:cNvSpPr>
              <a:spLocks noChangeArrowheads="1"/>
            </p:cNvSpPr>
            <p:nvPr>
              <p:custDataLst>
                <p:tags r:id="rId218"/>
              </p:custDataLst>
            </p:nvPr>
          </p:nvSpPr>
          <p:spPr bwMode="gray">
            <a:xfrm>
              <a:off x="5789794" y="3615866"/>
              <a:ext cx="72000" cy="72000"/>
            </a:xfrm>
            <a:prstGeom prst="rect">
              <a:avLst/>
            </a:prstGeom>
            <a:solidFill>
              <a:schemeClr val="bg1"/>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842" name="正方形/長方形 238">
              <a:extLst>
                <a:ext uri="{FF2B5EF4-FFF2-40B4-BE49-F238E27FC236}">
                  <a16:creationId xmlns:a16="http://schemas.microsoft.com/office/drawing/2014/main" id="{52F6A38C-6921-535F-BAF3-C31EB519A788}"/>
                </a:ext>
              </a:extLst>
            </p:cNvPr>
            <p:cNvSpPr>
              <a:spLocks noChangeArrowheads="1"/>
            </p:cNvSpPr>
            <p:nvPr>
              <p:custDataLst>
                <p:tags r:id="rId219"/>
              </p:custDataLst>
            </p:nvPr>
          </p:nvSpPr>
          <p:spPr bwMode="gray">
            <a:xfrm>
              <a:off x="4877789" y="2211718"/>
              <a:ext cx="72000" cy="72000"/>
            </a:xfrm>
            <a:prstGeom prst="rect">
              <a:avLst/>
            </a:prstGeom>
            <a:solidFill>
              <a:schemeClr val="bg1"/>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843" name="正方形/長方形 238">
              <a:extLst>
                <a:ext uri="{FF2B5EF4-FFF2-40B4-BE49-F238E27FC236}">
                  <a16:creationId xmlns:a16="http://schemas.microsoft.com/office/drawing/2014/main" id="{F901B1A0-7132-9186-A4A5-0455E077FA3A}"/>
                </a:ext>
              </a:extLst>
            </p:cNvPr>
            <p:cNvSpPr>
              <a:spLocks noChangeArrowheads="1"/>
            </p:cNvSpPr>
            <p:nvPr>
              <p:custDataLst>
                <p:tags r:id="rId220"/>
              </p:custDataLst>
            </p:nvPr>
          </p:nvSpPr>
          <p:spPr bwMode="gray">
            <a:xfrm>
              <a:off x="4877789" y="2679770"/>
              <a:ext cx="72000" cy="72000"/>
            </a:xfrm>
            <a:prstGeom prst="rect">
              <a:avLst/>
            </a:prstGeom>
            <a:solidFill>
              <a:schemeClr val="bg1"/>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844" name="正方形/長方形 238">
              <a:extLst>
                <a:ext uri="{FF2B5EF4-FFF2-40B4-BE49-F238E27FC236}">
                  <a16:creationId xmlns:a16="http://schemas.microsoft.com/office/drawing/2014/main" id="{143CE596-8057-B338-1CE6-F6BAB6D14280}"/>
                </a:ext>
              </a:extLst>
            </p:cNvPr>
            <p:cNvSpPr>
              <a:spLocks noChangeArrowheads="1"/>
            </p:cNvSpPr>
            <p:nvPr>
              <p:custDataLst>
                <p:tags r:id="rId221"/>
              </p:custDataLst>
            </p:nvPr>
          </p:nvSpPr>
          <p:spPr bwMode="gray">
            <a:xfrm>
              <a:off x="4877789" y="3147814"/>
              <a:ext cx="72000" cy="72000"/>
            </a:xfrm>
            <a:prstGeom prst="rect">
              <a:avLst/>
            </a:prstGeom>
            <a:solidFill>
              <a:schemeClr val="bg1"/>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845" name="正方形/長方形 238">
              <a:extLst>
                <a:ext uri="{FF2B5EF4-FFF2-40B4-BE49-F238E27FC236}">
                  <a16:creationId xmlns:a16="http://schemas.microsoft.com/office/drawing/2014/main" id="{23CE60B8-109D-5B7C-3A58-A30EC3F67509}"/>
                </a:ext>
              </a:extLst>
            </p:cNvPr>
            <p:cNvSpPr>
              <a:spLocks noChangeArrowheads="1"/>
            </p:cNvSpPr>
            <p:nvPr>
              <p:custDataLst>
                <p:tags r:id="rId222"/>
              </p:custDataLst>
            </p:nvPr>
          </p:nvSpPr>
          <p:spPr bwMode="gray">
            <a:xfrm>
              <a:off x="4877789" y="3615866"/>
              <a:ext cx="72000" cy="72000"/>
            </a:xfrm>
            <a:prstGeom prst="rect">
              <a:avLst/>
            </a:prstGeom>
            <a:solidFill>
              <a:schemeClr val="bg1"/>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grpSp>
      <p:sp>
        <p:nvSpPr>
          <p:cNvPr id="279" name="正方形/長方形 226">
            <a:extLst>
              <a:ext uri="{FF2B5EF4-FFF2-40B4-BE49-F238E27FC236}">
                <a16:creationId xmlns:a16="http://schemas.microsoft.com/office/drawing/2014/main" id="{5540A977-7C78-A2C8-0271-B4867CEC8F03}"/>
              </a:ext>
            </a:extLst>
          </p:cNvPr>
          <p:cNvSpPr>
            <a:spLocks noChangeArrowheads="1"/>
          </p:cNvSpPr>
          <p:nvPr>
            <p:custDataLst>
              <p:tags r:id="rId11"/>
            </p:custDataLst>
          </p:nvPr>
        </p:nvSpPr>
        <p:spPr bwMode="gray">
          <a:xfrm>
            <a:off x="2699792" y="3724641"/>
            <a:ext cx="1692000" cy="396000"/>
          </a:xfrm>
          <a:prstGeom prst="rect">
            <a:avLst/>
          </a:prstGeom>
          <a:noFill/>
          <a:ln w="6350" cap="rnd" algn="ctr">
            <a:solidFill>
              <a:srgbClr val="DCDCDC"/>
            </a:solidFill>
            <a:prstDash val="solid"/>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 typeface="Wingdings" panose="05000000000000000000" pitchFamily="2" charset="2"/>
              <a:buNone/>
              <a:tabLst/>
              <a:defRPr/>
            </a:pPr>
            <a:r>
              <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rPr>
              <a:t>CE</a:t>
            </a:r>
          </a:p>
        </p:txBody>
      </p:sp>
      <p:sp>
        <p:nvSpPr>
          <p:cNvPr id="260" name="正方形/長方形 226">
            <a:extLst>
              <a:ext uri="{FF2B5EF4-FFF2-40B4-BE49-F238E27FC236}">
                <a16:creationId xmlns:a16="http://schemas.microsoft.com/office/drawing/2014/main" id="{96E824AC-A298-5344-3CFA-7F45CA8ED9E8}"/>
              </a:ext>
            </a:extLst>
          </p:cNvPr>
          <p:cNvSpPr>
            <a:spLocks noChangeArrowheads="1"/>
          </p:cNvSpPr>
          <p:nvPr>
            <p:custDataLst>
              <p:tags r:id="rId12"/>
            </p:custDataLst>
          </p:nvPr>
        </p:nvSpPr>
        <p:spPr bwMode="gray">
          <a:xfrm>
            <a:off x="2699792" y="1852433"/>
            <a:ext cx="1692000" cy="396000"/>
          </a:xfrm>
          <a:prstGeom prst="rect">
            <a:avLst/>
          </a:prstGeom>
          <a:noFill/>
          <a:ln w="6350" cap="rnd" algn="ctr">
            <a:solidFill>
              <a:srgbClr val="DCDCDC"/>
            </a:solidFill>
            <a:prstDash val="solid"/>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 typeface="Wingdings" panose="05000000000000000000" pitchFamily="2" charset="2"/>
              <a:buNone/>
              <a:tabLst/>
              <a:defRPr/>
            </a:pPr>
            <a:r>
              <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rPr>
              <a:t>DE#04</a:t>
            </a:r>
          </a:p>
        </p:txBody>
      </p:sp>
      <p:sp>
        <p:nvSpPr>
          <p:cNvPr id="272" name="正方形/長方形 226">
            <a:extLst>
              <a:ext uri="{FF2B5EF4-FFF2-40B4-BE49-F238E27FC236}">
                <a16:creationId xmlns:a16="http://schemas.microsoft.com/office/drawing/2014/main" id="{46500477-0CBB-28A8-F329-55C71113D0A0}"/>
              </a:ext>
            </a:extLst>
          </p:cNvPr>
          <p:cNvSpPr>
            <a:spLocks noChangeArrowheads="1"/>
          </p:cNvSpPr>
          <p:nvPr>
            <p:custDataLst>
              <p:tags r:id="rId13"/>
            </p:custDataLst>
          </p:nvPr>
        </p:nvSpPr>
        <p:spPr bwMode="gray">
          <a:xfrm>
            <a:off x="2699792" y="3256589"/>
            <a:ext cx="1692000" cy="396000"/>
          </a:xfrm>
          <a:prstGeom prst="rect">
            <a:avLst/>
          </a:prstGeom>
          <a:noFill/>
          <a:ln w="6350" cap="rnd" algn="ctr">
            <a:solidFill>
              <a:srgbClr val="DCDCDC"/>
            </a:solidFill>
            <a:prstDash val="solid"/>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 typeface="Wingdings" panose="05000000000000000000" pitchFamily="2" charset="2"/>
              <a:buNone/>
              <a:tabLst/>
              <a:defRPr/>
            </a:pPr>
            <a:r>
              <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rPr>
              <a:t>DE#01</a:t>
            </a:r>
          </a:p>
        </p:txBody>
      </p:sp>
      <p:sp>
        <p:nvSpPr>
          <p:cNvPr id="290" name="正方形/長方形 226">
            <a:extLst>
              <a:ext uri="{FF2B5EF4-FFF2-40B4-BE49-F238E27FC236}">
                <a16:creationId xmlns:a16="http://schemas.microsoft.com/office/drawing/2014/main" id="{AD107CA5-019A-F893-905C-1A2B0C4C995F}"/>
              </a:ext>
            </a:extLst>
          </p:cNvPr>
          <p:cNvSpPr>
            <a:spLocks noChangeArrowheads="1"/>
          </p:cNvSpPr>
          <p:nvPr>
            <p:custDataLst>
              <p:tags r:id="rId14"/>
            </p:custDataLst>
          </p:nvPr>
        </p:nvSpPr>
        <p:spPr bwMode="gray">
          <a:xfrm>
            <a:off x="2699980" y="2320485"/>
            <a:ext cx="1692000" cy="396000"/>
          </a:xfrm>
          <a:prstGeom prst="rect">
            <a:avLst/>
          </a:prstGeom>
          <a:noFill/>
          <a:ln w="6350" cap="rnd" algn="ctr">
            <a:solidFill>
              <a:srgbClr val="EA0000"/>
            </a:solidFill>
            <a:prstDash val="solid"/>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 typeface="Wingdings" panose="05000000000000000000" pitchFamily="2" charset="2"/>
              <a:buNone/>
              <a:tabLst/>
              <a:defRPr/>
            </a:pPr>
            <a:r>
              <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rPr>
              <a:t>DE#03</a:t>
            </a:r>
          </a:p>
        </p:txBody>
      </p:sp>
      <p:sp>
        <p:nvSpPr>
          <p:cNvPr id="647" name="正方形/長方形 226">
            <a:extLst>
              <a:ext uri="{FF2B5EF4-FFF2-40B4-BE49-F238E27FC236}">
                <a16:creationId xmlns:a16="http://schemas.microsoft.com/office/drawing/2014/main" id="{0154D134-3F30-3840-D66E-F2D83AB91382}"/>
              </a:ext>
            </a:extLst>
          </p:cNvPr>
          <p:cNvSpPr>
            <a:spLocks noChangeArrowheads="1"/>
          </p:cNvSpPr>
          <p:nvPr>
            <p:custDataLst>
              <p:tags r:id="rId15"/>
            </p:custDataLst>
          </p:nvPr>
        </p:nvSpPr>
        <p:spPr bwMode="gray">
          <a:xfrm>
            <a:off x="2699792" y="2788493"/>
            <a:ext cx="1692000" cy="396000"/>
          </a:xfrm>
          <a:prstGeom prst="rect">
            <a:avLst/>
          </a:prstGeom>
          <a:noFill/>
          <a:ln w="6350" cap="rnd" algn="ctr">
            <a:solidFill>
              <a:srgbClr val="DCDCDC"/>
            </a:solidFill>
            <a:prstDash val="solid"/>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algn="ctr" defTabSz="914400" fontAlgn="ctr">
              <a:lnSpc>
                <a:spcPct val="90000"/>
              </a:lnSpc>
              <a:spcBef>
                <a:spcPct val="0"/>
              </a:spcBef>
              <a:spcAft>
                <a:spcPct val="0"/>
              </a:spcAft>
              <a:buClrTx/>
              <a:buFont typeface="Wingdings" panose="05000000000000000000" pitchFamily="2" charset="2"/>
              <a:buNone/>
              <a:defRPr/>
            </a:pPr>
            <a:r>
              <a:rPr lang="en-US" altLang="ja-JP" sz="1000" dirty="0">
                <a:solidFill>
                  <a:schemeClr val="tx1"/>
                </a:solidFill>
                <a:latin typeface="+mn-lt"/>
              </a:rPr>
              <a:t>DE#02</a:t>
            </a:r>
          </a:p>
        </p:txBody>
      </p:sp>
      <p:grpSp>
        <p:nvGrpSpPr>
          <p:cNvPr id="882" name="Gruppieren 881">
            <a:extLst>
              <a:ext uri="{FF2B5EF4-FFF2-40B4-BE49-F238E27FC236}">
                <a16:creationId xmlns:a16="http://schemas.microsoft.com/office/drawing/2014/main" id="{792174BB-4D42-35F5-849B-2CDB466FB0E5}"/>
              </a:ext>
            </a:extLst>
          </p:cNvPr>
          <p:cNvGrpSpPr/>
          <p:nvPr/>
        </p:nvGrpSpPr>
        <p:grpSpPr bwMode="gray">
          <a:xfrm>
            <a:off x="2825639" y="2211718"/>
            <a:ext cx="1188145" cy="1476148"/>
            <a:chOff x="2825639" y="2211718"/>
            <a:chExt cx="1188145" cy="1476148"/>
          </a:xfrm>
        </p:grpSpPr>
        <p:sp>
          <p:nvSpPr>
            <p:cNvPr id="829" name="正方形/長方形 238">
              <a:extLst>
                <a:ext uri="{FF2B5EF4-FFF2-40B4-BE49-F238E27FC236}">
                  <a16:creationId xmlns:a16="http://schemas.microsoft.com/office/drawing/2014/main" id="{0B59B0E7-A8FC-F695-32D3-20F500D373D3}"/>
                </a:ext>
              </a:extLst>
            </p:cNvPr>
            <p:cNvSpPr>
              <a:spLocks noChangeArrowheads="1"/>
            </p:cNvSpPr>
            <p:nvPr>
              <p:custDataLst>
                <p:tags r:id="rId204"/>
              </p:custDataLst>
            </p:nvPr>
          </p:nvSpPr>
          <p:spPr bwMode="gray">
            <a:xfrm>
              <a:off x="3941784" y="2211718"/>
              <a:ext cx="72000" cy="72000"/>
            </a:xfrm>
            <a:prstGeom prst="rect">
              <a:avLst/>
            </a:prstGeom>
            <a:solidFill>
              <a:schemeClr val="bg1"/>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831" name="正方形/長方形 238">
              <a:extLst>
                <a:ext uri="{FF2B5EF4-FFF2-40B4-BE49-F238E27FC236}">
                  <a16:creationId xmlns:a16="http://schemas.microsoft.com/office/drawing/2014/main" id="{67D8FB03-91C0-2209-2110-18549AAA336F}"/>
                </a:ext>
              </a:extLst>
            </p:cNvPr>
            <p:cNvSpPr>
              <a:spLocks noChangeArrowheads="1"/>
            </p:cNvSpPr>
            <p:nvPr>
              <p:custDataLst>
                <p:tags r:id="rId205"/>
              </p:custDataLst>
            </p:nvPr>
          </p:nvSpPr>
          <p:spPr bwMode="gray">
            <a:xfrm>
              <a:off x="3941784" y="2679770"/>
              <a:ext cx="72000" cy="72000"/>
            </a:xfrm>
            <a:prstGeom prst="rect">
              <a:avLst/>
            </a:prstGeom>
            <a:solidFill>
              <a:schemeClr val="bg1"/>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833" name="正方形/長方形 238">
              <a:extLst>
                <a:ext uri="{FF2B5EF4-FFF2-40B4-BE49-F238E27FC236}">
                  <a16:creationId xmlns:a16="http://schemas.microsoft.com/office/drawing/2014/main" id="{4D7C910F-7EC9-BB42-31C8-C0334AB4866A}"/>
                </a:ext>
              </a:extLst>
            </p:cNvPr>
            <p:cNvSpPr>
              <a:spLocks noChangeArrowheads="1"/>
            </p:cNvSpPr>
            <p:nvPr>
              <p:custDataLst>
                <p:tags r:id="rId206"/>
              </p:custDataLst>
            </p:nvPr>
          </p:nvSpPr>
          <p:spPr bwMode="gray">
            <a:xfrm>
              <a:off x="3941784" y="3147814"/>
              <a:ext cx="72000" cy="72000"/>
            </a:xfrm>
            <a:prstGeom prst="rect">
              <a:avLst/>
            </a:prstGeom>
            <a:solidFill>
              <a:schemeClr val="bg1"/>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835" name="正方形/長方形 238">
              <a:extLst>
                <a:ext uri="{FF2B5EF4-FFF2-40B4-BE49-F238E27FC236}">
                  <a16:creationId xmlns:a16="http://schemas.microsoft.com/office/drawing/2014/main" id="{67B1EBE0-348C-78F9-A571-D7F0AEE083BB}"/>
                </a:ext>
              </a:extLst>
            </p:cNvPr>
            <p:cNvSpPr>
              <a:spLocks noChangeArrowheads="1"/>
            </p:cNvSpPr>
            <p:nvPr>
              <p:custDataLst>
                <p:tags r:id="rId207"/>
              </p:custDataLst>
            </p:nvPr>
          </p:nvSpPr>
          <p:spPr bwMode="gray">
            <a:xfrm>
              <a:off x="3941784" y="3615866"/>
              <a:ext cx="72000" cy="72000"/>
            </a:xfrm>
            <a:prstGeom prst="rect">
              <a:avLst/>
            </a:prstGeom>
            <a:solidFill>
              <a:schemeClr val="bg1"/>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830" name="正方形/長方形 238">
              <a:extLst>
                <a:ext uri="{FF2B5EF4-FFF2-40B4-BE49-F238E27FC236}">
                  <a16:creationId xmlns:a16="http://schemas.microsoft.com/office/drawing/2014/main" id="{33516019-A79F-204D-154F-B8DB4985D010}"/>
                </a:ext>
              </a:extLst>
            </p:cNvPr>
            <p:cNvSpPr>
              <a:spLocks noChangeArrowheads="1"/>
            </p:cNvSpPr>
            <p:nvPr>
              <p:custDataLst>
                <p:tags r:id="rId208"/>
              </p:custDataLst>
            </p:nvPr>
          </p:nvSpPr>
          <p:spPr bwMode="gray">
            <a:xfrm>
              <a:off x="2825639" y="2211718"/>
              <a:ext cx="72000" cy="72000"/>
            </a:xfrm>
            <a:prstGeom prst="rect">
              <a:avLst/>
            </a:prstGeom>
            <a:solidFill>
              <a:schemeClr val="bg1"/>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832" name="正方形/長方形 238">
              <a:extLst>
                <a:ext uri="{FF2B5EF4-FFF2-40B4-BE49-F238E27FC236}">
                  <a16:creationId xmlns:a16="http://schemas.microsoft.com/office/drawing/2014/main" id="{1EE90950-51BF-59F1-F045-8C8C7D67B827}"/>
                </a:ext>
              </a:extLst>
            </p:cNvPr>
            <p:cNvSpPr>
              <a:spLocks noChangeArrowheads="1"/>
            </p:cNvSpPr>
            <p:nvPr>
              <p:custDataLst>
                <p:tags r:id="rId209"/>
              </p:custDataLst>
            </p:nvPr>
          </p:nvSpPr>
          <p:spPr bwMode="gray">
            <a:xfrm>
              <a:off x="2825639" y="2679770"/>
              <a:ext cx="72000" cy="72000"/>
            </a:xfrm>
            <a:prstGeom prst="rect">
              <a:avLst/>
            </a:prstGeom>
            <a:solidFill>
              <a:schemeClr val="bg1"/>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834" name="正方形/長方形 238">
              <a:extLst>
                <a:ext uri="{FF2B5EF4-FFF2-40B4-BE49-F238E27FC236}">
                  <a16:creationId xmlns:a16="http://schemas.microsoft.com/office/drawing/2014/main" id="{134F1506-80F9-A93F-78AE-1ED684FF8160}"/>
                </a:ext>
              </a:extLst>
            </p:cNvPr>
            <p:cNvSpPr>
              <a:spLocks noChangeArrowheads="1"/>
            </p:cNvSpPr>
            <p:nvPr>
              <p:custDataLst>
                <p:tags r:id="rId210"/>
              </p:custDataLst>
            </p:nvPr>
          </p:nvSpPr>
          <p:spPr bwMode="gray">
            <a:xfrm>
              <a:off x="2825639" y="3147814"/>
              <a:ext cx="72000" cy="72000"/>
            </a:xfrm>
            <a:prstGeom prst="rect">
              <a:avLst/>
            </a:prstGeom>
            <a:solidFill>
              <a:schemeClr val="bg1"/>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836" name="正方形/長方形 238">
              <a:extLst>
                <a:ext uri="{FF2B5EF4-FFF2-40B4-BE49-F238E27FC236}">
                  <a16:creationId xmlns:a16="http://schemas.microsoft.com/office/drawing/2014/main" id="{4A3B1A28-5E7D-BF00-BC56-05A6A41E24F1}"/>
                </a:ext>
              </a:extLst>
            </p:cNvPr>
            <p:cNvSpPr>
              <a:spLocks noChangeArrowheads="1"/>
            </p:cNvSpPr>
            <p:nvPr>
              <p:custDataLst>
                <p:tags r:id="rId211"/>
              </p:custDataLst>
            </p:nvPr>
          </p:nvSpPr>
          <p:spPr bwMode="gray">
            <a:xfrm>
              <a:off x="2825639" y="3615866"/>
              <a:ext cx="72000" cy="72000"/>
            </a:xfrm>
            <a:prstGeom prst="rect">
              <a:avLst/>
            </a:prstGeom>
            <a:solidFill>
              <a:schemeClr val="bg1"/>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grpSp>
      <p:sp>
        <p:nvSpPr>
          <p:cNvPr id="342" name="正方形/長方形 226">
            <a:extLst>
              <a:ext uri="{FF2B5EF4-FFF2-40B4-BE49-F238E27FC236}">
                <a16:creationId xmlns:a16="http://schemas.microsoft.com/office/drawing/2014/main" id="{B765346B-0C27-31F4-DDF1-BD0CB1002C4B}"/>
              </a:ext>
            </a:extLst>
          </p:cNvPr>
          <p:cNvSpPr>
            <a:spLocks noChangeArrowheads="1"/>
          </p:cNvSpPr>
          <p:nvPr>
            <p:custDataLst>
              <p:tags r:id="rId16"/>
            </p:custDataLst>
          </p:nvPr>
        </p:nvSpPr>
        <p:spPr bwMode="gray">
          <a:xfrm>
            <a:off x="287712" y="1852433"/>
            <a:ext cx="1692000" cy="396000"/>
          </a:xfrm>
          <a:prstGeom prst="rect">
            <a:avLst/>
          </a:prstGeom>
          <a:noFill/>
          <a:ln w="6350" cap="rnd" algn="ctr">
            <a:solidFill>
              <a:srgbClr val="DCDCDC"/>
            </a:solidFill>
            <a:prstDash val="solid"/>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 typeface="Wingdings" panose="05000000000000000000" pitchFamily="2" charset="2"/>
              <a:buNone/>
              <a:tabLst/>
              <a:defRPr/>
            </a:pPr>
            <a:r>
              <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rPr>
              <a:t>DE#04</a:t>
            </a:r>
          </a:p>
        </p:txBody>
      </p:sp>
      <p:sp>
        <p:nvSpPr>
          <p:cNvPr id="347" name="正方形/長方形 226">
            <a:extLst>
              <a:ext uri="{FF2B5EF4-FFF2-40B4-BE49-F238E27FC236}">
                <a16:creationId xmlns:a16="http://schemas.microsoft.com/office/drawing/2014/main" id="{E5E6C692-B0E8-9CF3-49FD-E26EE90C9196}"/>
              </a:ext>
            </a:extLst>
          </p:cNvPr>
          <p:cNvSpPr>
            <a:spLocks noChangeArrowheads="1"/>
          </p:cNvSpPr>
          <p:nvPr>
            <p:custDataLst>
              <p:tags r:id="rId17"/>
            </p:custDataLst>
          </p:nvPr>
        </p:nvSpPr>
        <p:spPr bwMode="gray">
          <a:xfrm>
            <a:off x="287712" y="2788537"/>
            <a:ext cx="1692000" cy="396000"/>
          </a:xfrm>
          <a:prstGeom prst="rect">
            <a:avLst/>
          </a:prstGeom>
          <a:noFill/>
          <a:ln w="6350" cap="rnd" algn="ctr">
            <a:solidFill>
              <a:srgbClr val="DCDCDC"/>
            </a:solidFill>
            <a:prstDash val="solid"/>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 typeface="Wingdings" panose="05000000000000000000" pitchFamily="2" charset="2"/>
              <a:buNone/>
              <a:tabLst/>
              <a:defRPr/>
            </a:pPr>
            <a:r>
              <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rPr>
              <a:t>DE#02</a:t>
            </a:r>
          </a:p>
        </p:txBody>
      </p:sp>
      <p:sp>
        <p:nvSpPr>
          <p:cNvPr id="354" name="正方形/長方形 226">
            <a:extLst>
              <a:ext uri="{FF2B5EF4-FFF2-40B4-BE49-F238E27FC236}">
                <a16:creationId xmlns:a16="http://schemas.microsoft.com/office/drawing/2014/main" id="{63ACACCF-9CE4-2519-942A-71E51867843D}"/>
              </a:ext>
            </a:extLst>
          </p:cNvPr>
          <p:cNvSpPr>
            <a:spLocks noChangeArrowheads="1"/>
          </p:cNvSpPr>
          <p:nvPr>
            <p:custDataLst>
              <p:tags r:id="rId18"/>
            </p:custDataLst>
          </p:nvPr>
        </p:nvSpPr>
        <p:spPr bwMode="gray">
          <a:xfrm>
            <a:off x="287712" y="3256589"/>
            <a:ext cx="1692000" cy="396000"/>
          </a:xfrm>
          <a:prstGeom prst="rect">
            <a:avLst/>
          </a:prstGeom>
          <a:noFill/>
          <a:ln w="6350" cap="rnd" algn="ctr">
            <a:solidFill>
              <a:srgbClr val="DCDCDC"/>
            </a:solidFill>
            <a:prstDash val="solid"/>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 typeface="Wingdings" panose="05000000000000000000" pitchFamily="2" charset="2"/>
              <a:buNone/>
              <a:tabLst/>
              <a:defRPr/>
            </a:pPr>
            <a:r>
              <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rPr>
              <a:t>DE#01</a:t>
            </a:r>
          </a:p>
        </p:txBody>
      </p:sp>
      <p:sp>
        <p:nvSpPr>
          <p:cNvPr id="361" name="正方形/長方形 226">
            <a:extLst>
              <a:ext uri="{FF2B5EF4-FFF2-40B4-BE49-F238E27FC236}">
                <a16:creationId xmlns:a16="http://schemas.microsoft.com/office/drawing/2014/main" id="{4C41C870-F08F-4ED6-76E2-2D5A79B79905}"/>
              </a:ext>
            </a:extLst>
          </p:cNvPr>
          <p:cNvSpPr>
            <a:spLocks noChangeArrowheads="1"/>
          </p:cNvSpPr>
          <p:nvPr>
            <p:custDataLst>
              <p:tags r:id="rId19"/>
            </p:custDataLst>
          </p:nvPr>
        </p:nvSpPr>
        <p:spPr bwMode="gray">
          <a:xfrm>
            <a:off x="287712" y="3724641"/>
            <a:ext cx="1692000" cy="396000"/>
          </a:xfrm>
          <a:prstGeom prst="rect">
            <a:avLst/>
          </a:prstGeom>
          <a:noFill/>
          <a:ln w="6350" cap="rnd" algn="ctr">
            <a:solidFill>
              <a:srgbClr val="DCDCDC"/>
            </a:solidFill>
            <a:prstDash val="solid"/>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 typeface="Wingdings" panose="05000000000000000000" pitchFamily="2" charset="2"/>
              <a:buNone/>
              <a:tabLst/>
              <a:defRPr/>
            </a:pPr>
            <a:r>
              <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rPr>
              <a:t>CE</a:t>
            </a:r>
          </a:p>
        </p:txBody>
      </p:sp>
      <p:sp>
        <p:nvSpPr>
          <p:cNvPr id="376" name="正方形/長方形 226">
            <a:extLst>
              <a:ext uri="{FF2B5EF4-FFF2-40B4-BE49-F238E27FC236}">
                <a16:creationId xmlns:a16="http://schemas.microsoft.com/office/drawing/2014/main" id="{5CC7CFD3-C091-F32F-E0A9-4F4FB2A4947D}"/>
              </a:ext>
            </a:extLst>
          </p:cNvPr>
          <p:cNvSpPr>
            <a:spLocks noChangeArrowheads="1"/>
          </p:cNvSpPr>
          <p:nvPr>
            <p:custDataLst>
              <p:tags r:id="rId20"/>
            </p:custDataLst>
          </p:nvPr>
        </p:nvSpPr>
        <p:spPr bwMode="gray">
          <a:xfrm>
            <a:off x="287712" y="2320485"/>
            <a:ext cx="1692000" cy="396000"/>
          </a:xfrm>
          <a:prstGeom prst="rect">
            <a:avLst/>
          </a:prstGeom>
          <a:noFill/>
          <a:ln w="6350" cap="rnd" algn="ctr">
            <a:solidFill>
              <a:srgbClr val="DCDCDC"/>
            </a:solidFill>
            <a:prstDash val="solid"/>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 typeface="Wingdings" panose="05000000000000000000" pitchFamily="2" charset="2"/>
              <a:buNone/>
              <a:tabLst/>
              <a:defRPr/>
            </a:pPr>
            <a:r>
              <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rPr>
              <a:t>DE#03</a:t>
            </a:r>
          </a:p>
        </p:txBody>
      </p:sp>
      <p:grpSp>
        <p:nvGrpSpPr>
          <p:cNvPr id="883" name="Gruppieren 882">
            <a:extLst>
              <a:ext uri="{FF2B5EF4-FFF2-40B4-BE49-F238E27FC236}">
                <a16:creationId xmlns:a16="http://schemas.microsoft.com/office/drawing/2014/main" id="{5423750B-C148-F4B9-E51E-ED7591DDCF4B}"/>
              </a:ext>
            </a:extLst>
          </p:cNvPr>
          <p:cNvGrpSpPr/>
          <p:nvPr/>
        </p:nvGrpSpPr>
        <p:grpSpPr bwMode="gray">
          <a:xfrm>
            <a:off x="413293" y="2211718"/>
            <a:ext cx="1188223" cy="1476148"/>
            <a:chOff x="413293" y="2211718"/>
            <a:chExt cx="1188223" cy="1476148"/>
          </a:xfrm>
        </p:grpSpPr>
        <p:sp>
          <p:nvSpPr>
            <p:cNvPr id="776" name="正方形/長方形 238">
              <a:extLst>
                <a:ext uri="{FF2B5EF4-FFF2-40B4-BE49-F238E27FC236}">
                  <a16:creationId xmlns:a16="http://schemas.microsoft.com/office/drawing/2014/main" id="{D0539F1F-A191-F54C-82EA-95CDD3BBDFFA}"/>
                </a:ext>
              </a:extLst>
            </p:cNvPr>
            <p:cNvSpPr>
              <a:spLocks noChangeArrowheads="1"/>
            </p:cNvSpPr>
            <p:nvPr>
              <p:custDataLst>
                <p:tags r:id="rId196"/>
              </p:custDataLst>
            </p:nvPr>
          </p:nvSpPr>
          <p:spPr bwMode="gray">
            <a:xfrm>
              <a:off x="1529516" y="2211718"/>
              <a:ext cx="72000" cy="72000"/>
            </a:xfrm>
            <a:prstGeom prst="rect">
              <a:avLst/>
            </a:prstGeom>
            <a:solidFill>
              <a:schemeClr val="bg1"/>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777" name="正方形/長方形 238">
              <a:extLst>
                <a:ext uri="{FF2B5EF4-FFF2-40B4-BE49-F238E27FC236}">
                  <a16:creationId xmlns:a16="http://schemas.microsoft.com/office/drawing/2014/main" id="{260CD1E2-1915-597B-FDC5-A91A05BEAB39}"/>
                </a:ext>
              </a:extLst>
            </p:cNvPr>
            <p:cNvSpPr>
              <a:spLocks noChangeArrowheads="1"/>
            </p:cNvSpPr>
            <p:nvPr>
              <p:custDataLst>
                <p:tags r:id="rId197"/>
              </p:custDataLst>
            </p:nvPr>
          </p:nvSpPr>
          <p:spPr bwMode="gray">
            <a:xfrm>
              <a:off x="413293" y="2211718"/>
              <a:ext cx="72000" cy="72000"/>
            </a:xfrm>
            <a:prstGeom prst="rect">
              <a:avLst/>
            </a:prstGeom>
            <a:solidFill>
              <a:schemeClr val="bg1"/>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778" name="正方形/長方形 238">
              <a:extLst>
                <a:ext uri="{FF2B5EF4-FFF2-40B4-BE49-F238E27FC236}">
                  <a16:creationId xmlns:a16="http://schemas.microsoft.com/office/drawing/2014/main" id="{4F2FAF9D-B31B-2D09-43B7-19D5B5199CE8}"/>
                </a:ext>
              </a:extLst>
            </p:cNvPr>
            <p:cNvSpPr>
              <a:spLocks noChangeArrowheads="1"/>
            </p:cNvSpPr>
            <p:nvPr>
              <p:custDataLst>
                <p:tags r:id="rId198"/>
              </p:custDataLst>
            </p:nvPr>
          </p:nvSpPr>
          <p:spPr bwMode="gray">
            <a:xfrm>
              <a:off x="1529516" y="2679770"/>
              <a:ext cx="72000" cy="72000"/>
            </a:xfrm>
            <a:prstGeom prst="rect">
              <a:avLst/>
            </a:prstGeom>
            <a:solidFill>
              <a:schemeClr val="bg1"/>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779" name="正方形/長方形 238">
              <a:extLst>
                <a:ext uri="{FF2B5EF4-FFF2-40B4-BE49-F238E27FC236}">
                  <a16:creationId xmlns:a16="http://schemas.microsoft.com/office/drawing/2014/main" id="{113659C8-3D49-13F8-7059-6EB04241EFFA}"/>
                </a:ext>
              </a:extLst>
            </p:cNvPr>
            <p:cNvSpPr>
              <a:spLocks noChangeArrowheads="1"/>
            </p:cNvSpPr>
            <p:nvPr>
              <p:custDataLst>
                <p:tags r:id="rId199"/>
              </p:custDataLst>
            </p:nvPr>
          </p:nvSpPr>
          <p:spPr bwMode="gray">
            <a:xfrm>
              <a:off x="413293" y="2679770"/>
              <a:ext cx="72000" cy="72000"/>
            </a:xfrm>
            <a:prstGeom prst="rect">
              <a:avLst/>
            </a:prstGeom>
            <a:solidFill>
              <a:schemeClr val="bg1"/>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780" name="正方形/長方形 238">
              <a:extLst>
                <a:ext uri="{FF2B5EF4-FFF2-40B4-BE49-F238E27FC236}">
                  <a16:creationId xmlns:a16="http://schemas.microsoft.com/office/drawing/2014/main" id="{9623A2B9-7569-0391-76A2-F6B6F19D6CC9}"/>
                </a:ext>
              </a:extLst>
            </p:cNvPr>
            <p:cNvSpPr>
              <a:spLocks noChangeArrowheads="1"/>
            </p:cNvSpPr>
            <p:nvPr>
              <p:custDataLst>
                <p:tags r:id="rId200"/>
              </p:custDataLst>
            </p:nvPr>
          </p:nvSpPr>
          <p:spPr bwMode="gray">
            <a:xfrm>
              <a:off x="1529516" y="3147814"/>
              <a:ext cx="72000" cy="72000"/>
            </a:xfrm>
            <a:prstGeom prst="rect">
              <a:avLst/>
            </a:prstGeom>
            <a:solidFill>
              <a:schemeClr val="bg1"/>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781" name="正方形/長方形 238">
              <a:extLst>
                <a:ext uri="{FF2B5EF4-FFF2-40B4-BE49-F238E27FC236}">
                  <a16:creationId xmlns:a16="http://schemas.microsoft.com/office/drawing/2014/main" id="{36302576-BB5D-42F2-079B-B5563F3579D0}"/>
                </a:ext>
              </a:extLst>
            </p:cNvPr>
            <p:cNvSpPr>
              <a:spLocks noChangeArrowheads="1"/>
            </p:cNvSpPr>
            <p:nvPr>
              <p:custDataLst>
                <p:tags r:id="rId201"/>
              </p:custDataLst>
            </p:nvPr>
          </p:nvSpPr>
          <p:spPr bwMode="gray">
            <a:xfrm>
              <a:off x="413293" y="3147814"/>
              <a:ext cx="72000" cy="72000"/>
            </a:xfrm>
            <a:prstGeom prst="rect">
              <a:avLst/>
            </a:prstGeom>
            <a:solidFill>
              <a:schemeClr val="bg1"/>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782" name="正方形/長方形 238">
              <a:extLst>
                <a:ext uri="{FF2B5EF4-FFF2-40B4-BE49-F238E27FC236}">
                  <a16:creationId xmlns:a16="http://schemas.microsoft.com/office/drawing/2014/main" id="{D12A1E5F-7B45-ABEA-5EA4-7A4576C3049D}"/>
                </a:ext>
              </a:extLst>
            </p:cNvPr>
            <p:cNvSpPr>
              <a:spLocks noChangeArrowheads="1"/>
            </p:cNvSpPr>
            <p:nvPr>
              <p:custDataLst>
                <p:tags r:id="rId202"/>
              </p:custDataLst>
            </p:nvPr>
          </p:nvSpPr>
          <p:spPr bwMode="gray">
            <a:xfrm>
              <a:off x="1529516" y="3615866"/>
              <a:ext cx="72000" cy="72000"/>
            </a:xfrm>
            <a:prstGeom prst="rect">
              <a:avLst/>
            </a:prstGeom>
            <a:solidFill>
              <a:schemeClr val="bg1"/>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783" name="正方形/長方形 238">
              <a:extLst>
                <a:ext uri="{FF2B5EF4-FFF2-40B4-BE49-F238E27FC236}">
                  <a16:creationId xmlns:a16="http://schemas.microsoft.com/office/drawing/2014/main" id="{EF3D4F32-CDBC-F262-D0BC-2EC10A79D414}"/>
                </a:ext>
              </a:extLst>
            </p:cNvPr>
            <p:cNvSpPr>
              <a:spLocks noChangeArrowheads="1"/>
            </p:cNvSpPr>
            <p:nvPr>
              <p:custDataLst>
                <p:tags r:id="rId203"/>
              </p:custDataLst>
            </p:nvPr>
          </p:nvSpPr>
          <p:spPr bwMode="gray">
            <a:xfrm>
              <a:off x="413293" y="3615866"/>
              <a:ext cx="72000" cy="72000"/>
            </a:xfrm>
            <a:prstGeom prst="rect">
              <a:avLst/>
            </a:prstGeom>
            <a:solidFill>
              <a:schemeClr val="bg1"/>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grpSp>
      <p:sp>
        <p:nvSpPr>
          <p:cNvPr id="653" name="正方形/長方形 237">
            <a:extLst>
              <a:ext uri="{FF2B5EF4-FFF2-40B4-BE49-F238E27FC236}">
                <a16:creationId xmlns:a16="http://schemas.microsoft.com/office/drawing/2014/main" id="{5787621B-3ED3-5589-A612-C1BA586C0BB6}"/>
              </a:ext>
            </a:extLst>
          </p:cNvPr>
          <p:cNvSpPr>
            <a:spLocks noChangeArrowheads="1"/>
          </p:cNvSpPr>
          <p:nvPr>
            <p:custDataLst>
              <p:tags r:id="rId21"/>
            </p:custDataLst>
          </p:nvPr>
        </p:nvSpPr>
        <p:spPr bwMode="gray">
          <a:xfrm>
            <a:off x="7200348" y="1888437"/>
            <a:ext cx="504000" cy="324000"/>
          </a:xfrm>
          <a:prstGeom prst="rect">
            <a:avLst/>
          </a:prstGeom>
          <a:solidFill>
            <a:srgbClr val="DCDCDC"/>
          </a:solidFill>
          <a:ln w="9525" algn="ctr">
            <a:noFill/>
            <a:round/>
            <a:headEnd/>
            <a:tailEnd/>
          </a:ln>
        </p:spPr>
        <p:txBody>
          <a:bodyPr wrap="none" lIns="18000" tIns="18000" rIns="18000" bIns="18000" anchor="b">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r" defTabSz="914400" eaLnBrk="1" fontAlgn="ctr" latinLnBrk="0" hangingPunct="1">
              <a:lnSpc>
                <a:spcPct val="90000"/>
              </a:lnSpc>
              <a:spcBef>
                <a:spcPct val="0"/>
              </a:spcBef>
              <a:spcAft>
                <a:spcPct val="0"/>
              </a:spcAft>
              <a:buClrTx/>
              <a:buSzTx/>
              <a:buFont typeface="Wingdings" panose="05000000000000000000" pitchFamily="2" charset="2"/>
              <a:buNone/>
              <a:tabLst/>
              <a:defRPr/>
            </a:pPr>
            <a:r>
              <a:rPr kumimoji="1" lang="en-US" altLang="ja-JP" sz="900" b="0" i="0" u="none" strike="noStrike" kern="0" cap="none" spc="0" normalizeH="0" baseline="0" noProof="0" dirty="0">
                <a:ln>
                  <a:noFill/>
                </a:ln>
                <a:solidFill>
                  <a:schemeClr val="tx1"/>
                </a:solidFill>
                <a:effectLst/>
                <a:uLnTx/>
                <a:uFillTx/>
                <a:latin typeface="+mn-lt"/>
                <a:ea typeface="ＭＳ Ｐゴシック" panose="020B0600070205080204" pitchFamily="50" charset="-128"/>
              </a:rPr>
              <a:t>IOM0</a:t>
            </a:r>
          </a:p>
        </p:txBody>
      </p:sp>
      <p:sp>
        <p:nvSpPr>
          <p:cNvPr id="261" name="正方形/長方形 237">
            <a:extLst>
              <a:ext uri="{FF2B5EF4-FFF2-40B4-BE49-F238E27FC236}">
                <a16:creationId xmlns:a16="http://schemas.microsoft.com/office/drawing/2014/main" id="{454280B7-4FF8-884C-89E2-9AD3E771843D}"/>
              </a:ext>
            </a:extLst>
          </p:cNvPr>
          <p:cNvSpPr>
            <a:spLocks noChangeArrowheads="1"/>
          </p:cNvSpPr>
          <p:nvPr>
            <p:custDataLst>
              <p:tags r:id="rId22"/>
            </p:custDataLst>
          </p:nvPr>
        </p:nvSpPr>
        <p:spPr bwMode="gray">
          <a:xfrm>
            <a:off x="2735852" y="1888437"/>
            <a:ext cx="504000" cy="324000"/>
          </a:xfrm>
          <a:prstGeom prst="rect">
            <a:avLst/>
          </a:prstGeom>
          <a:solidFill>
            <a:srgbClr val="DCDCDC"/>
          </a:solidFill>
          <a:ln w="9525" algn="ctr">
            <a:noFill/>
            <a:round/>
            <a:headEnd/>
            <a:tailEnd/>
          </a:ln>
        </p:spPr>
        <p:txBody>
          <a:bodyPr wrap="none" lIns="18000" tIns="18000" rIns="18000" bIns="18000" anchor="b">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r" defTabSz="914400" eaLnBrk="1" fontAlgn="ctr" latinLnBrk="0" hangingPunct="1">
              <a:lnSpc>
                <a:spcPct val="90000"/>
              </a:lnSpc>
              <a:spcBef>
                <a:spcPct val="0"/>
              </a:spcBef>
              <a:spcAft>
                <a:spcPct val="0"/>
              </a:spcAft>
              <a:buClrTx/>
              <a:buSzTx/>
              <a:buFont typeface="Wingdings" panose="05000000000000000000" pitchFamily="2" charset="2"/>
              <a:buNone/>
              <a:tabLst/>
              <a:defRPr/>
            </a:pPr>
            <a:r>
              <a:rPr kumimoji="1" lang="en-US" altLang="ja-JP" sz="900" b="0" i="0" u="none" strike="noStrike" kern="0" cap="none" spc="0" normalizeH="0" baseline="0" noProof="0" dirty="0">
                <a:ln>
                  <a:noFill/>
                </a:ln>
                <a:solidFill>
                  <a:schemeClr val="tx1"/>
                </a:solidFill>
                <a:effectLst/>
                <a:uLnTx/>
                <a:uFillTx/>
                <a:latin typeface="+mn-lt"/>
                <a:ea typeface="ＭＳ Ｐゴシック" panose="020B0600070205080204" pitchFamily="50" charset="-128"/>
              </a:rPr>
              <a:t>IOM0</a:t>
            </a:r>
          </a:p>
        </p:txBody>
      </p:sp>
      <p:sp>
        <p:nvSpPr>
          <p:cNvPr id="758" name="Rechteck 757">
            <a:extLst>
              <a:ext uri="{FF2B5EF4-FFF2-40B4-BE49-F238E27FC236}">
                <a16:creationId xmlns:a16="http://schemas.microsoft.com/office/drawing/2014/main" id="{95C265ED-0F2C-A683-308F-2AC8D3783A25}"/>
              </a:ext>
            </a:extLst>
          </p:cNvPr>
          <p:cNvSpPr/>
          <p:nvPr/>
        </p:nvSpPr>
        <p:spPr bwMode="gray">
          <a:xfrm>
            <a:off x="-2" y="1491630"/>
            <a:ext cx="9144001" cy="288000"/>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graphicFrame>
        <p:nvGraphicFramePr>
          <p:cNvPr id="2" name="Objekt 1" hidden="1"/>
          <p:cNvGraphicFramePr>
            <a:graphicFrameLocks noChangeAspect="1"/>
          </p:cNvGraphicFramePr>
          <p:nvPr>
            <p:custDataLst>
              <p:tags r:id="rId23"/>
            </p:custDataLst>
            <p:extLst>
              <p:ext uri="{D42A27DB-BD31-4B8C-83A1-F6EECF244321}">
                <p14:modId xmlns:p14="http://schemas.microsoft.com/office/powerpoint/2010/main" val="243868200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237" imgW="359" imgH="360" progId="TCLayout.ActiveDocument.1">
                  <p:embed/>
                </p:oleObj>
              </mc:Choice>
              <mc:Fallback>
                <p:oleObj name="think-cell Folie" r:id="rId237" imgW="359" imgH="360" progId="TCLayout.ActiveDocument.1">
                  <p:embed/>
                  <p:pic>
                    <p:nvPicPr>
                      <p:cNvPr id="2" name="Objekt 1" hidden="1"/>
                      <p:cNvPicPr/>
                      <p:nvPr/>
                    </p:nvPicPr>
                    <p:blipFill>
                      <a:blip r:embed="rId238"/>
                      <a:stretch>
                        <a:fillRect/>
                      </a:stretch>
                    </p:blipFill>
                    <p:spPr>
                      <a:xfrm>
                        <a:off x="1588" y="1588"/>
                        <a:ext cx="1587" cy="1587"/>
                      </a:xfrm>
                      <a:prstGeom prst="rect">
                        <a:avLst/>
                      </a:prstGeom>
                    </p:spPr>
                  </p:pic>
                </p:oleObj>
              </mc:Fallback>
            </mc:AlternateContent>
          </a:graphicData>
        </a:graphic>
      </p:graphicFrame>
      <p:sp>
        <p:nvSpPr>
          <p:cNvPr id="5" name="Titel 4"/>
          <p:cNvSpPr>
            <a:spLocks noGrp="1"/>
          </p:cNvSpPr>
          <p:nvPr>
            <p:ph type="title"/>
            <p:custDataLst>
              <p:tags r:id="rId24"/>
            </p:custDataLst>
          </p:nvPr>
        </p:nvSpPr>
        <p:spPr bwMode="gray"/>
        <p:txBody>
          <a:bodyPr/>
          <a:lstStyle/>
          <a:p>
            <a:r>
              <a:rPr lang="en-US" dirty="0"/>
              <a:t>Tolerance against DE failure</a:t>
            </a:r>
          </a:p>
        </p:txBody>
      </p:sp>
      <p:sp>
        <p:nvSpPr>
          <p:cNvPr id="634" name="Rechteck 633">
            <a:extLst>
              <a:ext uri="{FF2B5EF4-FFF2-40B4-BE49-F238E27FC236}">
                <a16:creationId xmlns:a16="http://schemas.microsoft.com/office/drawing/2014/main" id="{5F9AE458-9F32-30F3-7266-868892457DB9}"/>
              </a:ext>
            </a:extLst>
          </p:cNvPr>
          <p:cNvSpPr/>
          <p:nvPr>
            <p:custDataLst>
              <p:tags r:id="rId25"/>
            </p:custDataLst>
          </p:nvPr>
        </p:nvSpPr>
        <p:spPr bwMode="gray">
          <a:xfrm flipH="1">
            <a:off x="288476" y="915566"/>
            <a:ext cx="8568000" cy="288000"/>
          </a:xfrm>
          <a:prstGeom prst="rect">
            <a:avLst/>
          </a:prstGeom>
        </p:spPr>
        <p:txBody>
          <a:bodyPr vert="horz" wrap="square" lIns="0" tIns="0" rIns="0" bIns="0" rtlCol="0">
            <a:noAutofit/>
          </a:bodyPr>
          <a:lstStyle/>
          <a:p>
            <a:pPr defTabSz="685800">
              <a:lnSpc>
                <a:spcPct val="90000"/>
              </a:lnSpc>
              <a:spcBef>
                <a:spcPts val="600"/>
              </a:spcBef>
              <a:buClr>
                <a:srgbClr val="00E7EF"/>
              </a:buClr>
              <a:buSzPct val="120000"/>
            </a:pPr>
            <a:r>
              <a:rPr lang="en-US" sz="1400" kern="0" dirty="0">
                <a:solidFill>
                  <a:srgbClr val="000000"/>
                </a:solidFill>
                <a:latin typeface="Fujitsu Infinity Pro Bold"/>
              </a:rPr>
              <a:t>Cabling between a CM and last drive enclosure in the connection chain ensures fault tolerance</a:t>
            </a:r>
          </a:p>
          <a:p>
            <a:pPr defTabSz="685800">
              <a:lnSpc>
                <a:spcPct val="90000"/>
              </a:lnSpc>
              <a:spcBef>
                <a:spcPts val="600"/>
              </a:spcBef>
              <a:buClr>
                <a:srgbClr val="00E7EF"/>
              </a:buClr>
              <a:buSzPct val="120000"/>
            </a:pPr>
            <a:r>
              <a:rPr lang="en-US" sz="1200" kern="0" dirty="0">
                <a:solidFill>
                  <a:srgbClr val="000000"/>
                </a:solidFill>
              </a:rPr>
              <a:t>In the case of DE failure, reverse cabling allows CM to access to other expansion DEs.</a:t>
            </a:r>
          </a:p>
        </p:txBody>
      </p:sp>
      <p:sp>
        <p:nvSpPr>
          <p:cNvPr id="637" name="Rechteck 636">
            <a:extLst>
              <a:ext uri="{FF2B5EF4-FFF2-40B4-BE49-F238E27FC236}">
                <a16:creationId xmlns:a16="http://schemas.microsoft.com/office/drawing/2014/main" id="{363E288F-6C61-7B85-F9E6-3E188F79AD4B}"/>
              </a:ext>
            </a:extLst>
          </p:cNvPr>
          <p:cNvSpPr/>
          <p:nvPr>
            <p:custDataLst>
              <p:tags r:id="rId26"/>
            </p:custDataLst>
          </p:nvPr>
        </p:nvSpPr>
        <p:spPr bwMode="gray">
          <a:xfrm flipH="1">
            <a:off x="287980" y="1492349"/>
            <a:ext cx="4104000" cy="288000"/>
          </a:xfrm>
          <a:prstGeom prst="rect">
            <a:avLst/>
          </a:prstGeom>
        </p:spPr>
        <p:txBody>
          <a:bodyPr vert="horz" wrap="square" lIns="0" tIns="0" rIns="0" bIns="0" rtlCol="0" anchor="ctr">
            <a:noAutofit/>
          </a:bodyPr>
          <a:lstStyle/>
          <a:p>
            <a:pPr defTabSz="685800">
              <a:lnSpc>
                <a:spcPct val="90000"/>
              </a:lnSpc>
              <a:spcBef>
                <a:spcPts val="600"/>
              </a:spcBef>
              <a:buClr>
                <a:srgbClr val="00E7EF"/>
              </a:buClr>
              <a:buSzPct val="120000"/>
            </a:pPr>
            <a:r>
              <a:rPr lang="en-US" sz="1200" kern="0" dirty="0">
                <a:solidFill>
                  <a:srgbClr val="000000"/>
                </a:solidFill>
                <a:latin typeface="Fujitsu Infinity Pro Bold"/>
              </a:rPr>
              <a:t>Conventional cabling (cascade)</a:t>
            </a:r>
          </a:p>
        </p:txBody>
      </p:sp>
      <p:sp>
        <p:nvSpPr>
          <p:cNvPr id="639" name="Rechteck 638">
            <a:extLst>
              <a:ext uri="{FF2B5EF4-FFF2-40B4-BE49-F238E27FC236}">
                <a16:creationId xmlns:a16="http://schemas.microsoft.com/office/drawing/2014/main" id="{ABC5DE54-864A-468B-F002-D4A33FCC000F}"/>
              </a:ext>
            </a:extLst>
          </p:cNvPr>
          <p:cNvSpPr/>
          <p:nvPr>
            <p:custDataLst>
              <p:tags r:id="rId27"/>
            </p:custDataLst>
          </p:nvPr>
        </p:nvSpPr>
        <p:spPr bwMode="gray">
          <a:xfrm flipH="1">
            <a:off x="4760402" y="1492349"/>
            <a:ext cx="4104000" cy="288000"/>
          </a:xfrm>
          <a:prstGeom prst="rect">
            <a:avLst/>
          </a:prstGeom>
        </p:spPr>
        <p:txBody>
          <a:bodyPr vert="horz" wrap="square" lIns="0" tIns="0" rIns="0" bIns="0" rtlCol="0" anchor="ctr">
            <a:noAutofit/>
          </a:bodyPr>
          <a:lstStyle/>
          <a:p>
            <a:pPr defTabSz="685800">
              <a:lnSpc>
                <a:spcPct val="90000"/>
              </a:lnSpc>
              <a:spcBef>
                <a:spcPts val="600"/>
              </a:spcBef>
              <a:buClr>
                <a:srgbClr val="00E7EF"/>
              </a:buClr>
              <a:buSzPct val="120000"/>
            </a:pPr>
            <a:r>
              <a:rPr lang="en-US" sz="1200" kern="0" dirty="0">
                <a:solidFill>
                  <a:srgbClr val="000000"/>
                </a:solidFill>
                <a:latin typeface="Fujitsu Infinity Pro Bold"/>
              </a:rPr>
              <a:t>Reverse cabling</a:t>
            </a:r>
          </a:p>
        </p:txBody>
      </p:sp>
      <p:sp>
        <p:nvSpPr>
          <p:cNvPr id="256" name="右矢印 686">
            <a:extLst>
              <a:ext uri="{FF2B5EF4-FFF2-40B4-BE49-F238E27FC236}">
                <a16:creationId xmlns:a16="http://schemas.microsoft.com/office/drawing/2014/main" id="{1FFE3334-162A-1EDC-A39B-266CD643BF0F}"/>
              </a:ext>
            </a:extLst>
          </p:cNvPr>
          <p:cNvSpPr/>
          <p:nvPr>
            <p:custDataLst>
              <p:tags r:id="rId28"/>
            </p:custDataLst>
          </p:nvPr>
        </p:nvSpPr>
        <p:spPr bwMode="gray">
          <a:xfrm>
            <a:off x="2051752" y="1852388"/>
            <a:ext cx="288000" cy="2268000"/>
          </a:xfrm>
          <a:prstGeom prst="rect">
            <a:avLst/>
          </a:prstGeom>
          <a:gradFill>
            <a:gsLst>
              <a:gs pos="0">
                <a:schemeClr val="accent6"/>
              </a:gs>
              <a:gs pos="54000">
                <a:srgbClr val="61D600"/>
              </a:gs>
            </a:gsLst>
            <a:lin ang="2700000" scaled="0"/>
          </a:gradFill>
          <a:ln w="6350" cap="flat">
            <a:solidFill>
              <a:schemeClr val="bg1"/>
            </a:solidFill>
            <a:prstDash val="solid"/>
            <a:miter/>
          </a:ln>
        </p:spPr>
        <p:txBody>
          <a:bodyPr vert="vert270" lIns="72000" tIns="72000" rIns="72000" bIns="72000" rtlCol="0" anchor="ctr">
            <a:noAutofit/>
          </a:bodyPr>
          <a:lstStyle/>
          <a:p>
            <a:pPr algn="ctr" defTabSz="914400">
              <a:lnSpc>
                <a:spcPct val="90000"/>
              </a:lnSpc>
            </a:pPr>
            <a:r>
              <a:rPr lang="en-US" altLang="ja-JP" sz="1000" kern="0" dirty="0"/>
              <a:t>DE#03 Failure</a:t>
            </a:r>
          </a:p>
        </p:txBody>
      </p:sp>
      <p:sp>
        <p:nvSpPr>
          <p:cNvPr id="262" name="正方形/長方形 239">
            <a:extLst>
              <a:ext uri="{FF2B5EF4-FFF2-40B4-BE49-F238E27FC236}">
                <a16:creationId xmlns:a16="http://schemas.microsoft.com/office/drawing/2014/main" id="{E5E273C2-2471-A2F6-E18E-5AA2E6DD4C08}"/>
              </a:ext>
            </a:extLst>
          </p:cNvPr>
          <p:cNvSpPr>
            <a:spLocks noChangeArrowheads="1"/>
          </p:cNvSpPr>
          <p:nvPr>
            <p:custDataLst>
              <p:tags r:id="rId29"/>
            </p:custDataLst>
          </p:nvPr>
        </p:nvSpPr>
        <p:spPr bwMode="gray">
          <a:xfrm>
            <a:off x="3059577" y="1924453"/>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263" name="正方形/長方形 237">
            <a:extLst>
              <a:ext uri="{FF2B5EF4-FFF2-40B4-BE49-F238E27FC236}">
                <a16:creationId xmlns:a16="http://schemas.microsoft.com/office/drawing/2014/main" id="{968F63D0-46AD-F514-B3DE-1030EDD4DD19}"/>
              </a:ext>
            </a:extLst>
          </p:cNvPr>
          <p:cNvSpPr>
            <a:spLocks noChangeArrowheads="1"/>
          </p:cNvSpPr>
          <p:nvPr>
            <p:custDataLst>
              <p:tags r:id="rId30"/>
            </p:custDataLst>
          </p:nvPr>
        </p:nvSpPr>
        <p:spPr bwMode="gray">
          <a:xfrm>
            <a:off x="3851920" y="1888437"/>
            <a:ext cx="504000" cy="324000"/>
          </a:xfrm>
          <a:prstGeom prst="rect">
            <a:avLst/>
          </a:prstGeom>
          <a:solidFill>
            <a:srgbClr val="DCDCDC"/>
          </a:solidFill>
          <a:ln w="9525" algn="ctr">
            <a:noFill/>
            <a:round/>
            <a:headEnd/>
            <a:tailEnd/>
          </a:ln>
        </p:spPr>
        <p:txBody>
          <a:bodyPr wrap="none" lIns="18000" tIns="18000" rIns="18000" bIns="18000" anchor="b">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r" defTabSz="914400" eaLnBrk="1" fontAlgn="ctr" latinLnBrk="0" hangingPunct="1">
              <a:lnSpc>
                <a:spcPct val="90000"/>
              </a:lnSpc>
              <a:spcBef>
                <a:spcPct val="0"/>
              </a:spcBef>
              <a:spcAft>
                <a:spcPct val="0"/>
              </a:spcAft>
              <a:buClrTx/>
              <a:buSzTx/>
              <a:buFont typeface="Wingdings" panose="05000000000000000000" pitchFamily="2" charset="2"/>
              <a:buNone/>
              <a:tabLst/>
              <a:defRPr/>
            </a:pPr>
            <a:r>
              <a:rPr kumimoji="1" lang="en-US" altLang="ja-JP" sz="900" b="0" i="0" u="none" strike="noStrike" kern="0" cap="none" spc="0" normalizeH="0" baseline="0" noProof="0" dirty="0">
                <a:ln>
                  <a:noFill/>
                </a:ln>
                <a:solidFill>
                  <a:schemeClr val="tx1"/>
                </a:solidFill>
                <a:effectLst/>
                <a:uLnTx/>
                <a:uFillTx/>
                <a:latin typeface="+mn-lt"/>
                <a:ea typeface="ＭＳ Ｐゴシック" panose="020B0600070205080204" pitchFamily="50" charset="-128"/>
              </a:rPr>
              <a:t>IOM1</a:t>
            </a:r>
          </a:p>
        </p:txBody>
      </p:sp>
      <p:sp>
        <p:nvSpPr>
          <p:cNvPr id="264" name="正方形/長方形 238">
            <a:extLst>
              <a:ext uri="{FF2B5EF4-FFF2-40B4-BE49-F238E27FC236}">
                <a16:creationId xmlns:a16="http://schemas.microsoft.com/office/drawing/2014/main" id="{68BA4C87-CAEC-4951-2939-CDF2A822FAAC}"/>
              </a:ext>
            </a:extLst>
          </p:cNvPr>
          <p:cNvSpPr>
            <a:spLocks noChangeArrowheads="1"/>
          </p:cNvSpPr>
          <p:nvPr>
            <p:custDataLst>
              <p:tags r:id="rId31"/>
            </p:custDataLst>
          </p:nvPr>
        </p:nvSpPr>
        <p:spPr bwMode="gray">
          <a:xfrm>
            <a:off x="3923629" y="1924453"/>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266" name="正方形/長方形 237">
            <a:extLst>
              <a:ext uri="{FF2B5EF4-FFF2-40B4-BE49-F238E27FC236}">
                <a16:creationId xmlns:a16="http://schemas.microsoft.com/office/drawing/2014/main" id="{5A46BBBE-F28D-A99D-EF0E-52E337C5C755}"/>
              </a:ext>
            </a:extLst>
          </p:cNvPr>
          <p:cNvSpPr>
            <a:spLocks noChangeArrowheads="1"/>
          </p:cNvSpPr>
          <p:nvPr>
            <p:custDataLst>
              <p:tags r:id="rId32"/>
            </p:custDataLst>
          </p:nvPr>
        </p:nvSpPr>
        <p:spPr bwMode="gray">
          <a:xfrm>
            <a:off x="2735852" y="2824541"/>
            <a:ext cx="504000" cy="324000"/>
          </a:xfrm>
          <a:prstGeom prst="rect">
            <a:avLst/>
          </a:prstGeom>
          <a:solidFill>
            <a:srgbClr val="DCDCDC"/>
          </a:solidFill>
          <a:ln w="9525" algn="ctr">
            <a:noFill/>
            <a:round/>
            <a:headEnd/>
            <a:tailEnd/>
          </a:ln>
        </p:spPr>
        <p:txBody>
          <a:bodyPr wrap="none" lIns="18000" tIns="18000" rIns="18000" bIns="18000" anchor="b">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r" defTabSz="914400" eaLnBrk="1" fontAlgn="ctr" latinLnBrk="0" hangingPunct="1">
              <a:lnSpc>
                <a:spcPct val="90000"/>
              </a:lnSpc>
              <a:spcBef>
                <a:spcPct val="0"/>
              </a:spcBef>
              <a:spcAft>
                <a:spcPct val="0"/>
              </a:spcAft>
              <a:buClrTx/>
              <a:buSzTx/>
              <a:buFont typeface="Wingdings" panose="05000000000000000000" pitchFamily="2" charset="2"/>
              <a:buNone/>
              <a:tabLst/>
              <a:defRPr/>
            </a:pPr>
            <a:r>
              <a:rPr kumimoji="1" lang="en-US" altLang="ja-JP" sz="900" b="0" i="0" u="none" strike="noStrike" kern="0" cap="none" spc="0" normalizeH="0" baseline="0" noProof="0" dirty="0">
                <a:ln>
                  <a:noFill/>
                </a:ln>
                <a:solidFill>
                  <a:schemeClr val="tx1"/>
                </a:solidFill>
                <a:effectLst/>
                <a:uLnTx/>
                <a:uFillTx/>
                <a:latin typeface="+mn-lt"/>
                <a:ea typeface="ＭＳ Ｐゴシック" panose="020B0600070205080204" pitchFamily="50" charset="-128"/>
              </a:rPr>
              <a:t>IOM0</a:t>
            </a:r>
          </a:p>
        </p:txBody>
      </p:sp>
      <p:sp>
        <p:nvSpPr>
          <p:cNvPr id="267" name="正方形/長方形 238">
            <a:extLst>
              <a:ext uri="{FF2B5EF4-FFF2-40B4-BE49-F238E27FC236}">
                <a16:creationId xmlns:a16="http://schemas.microsoft.com/office/drawing/2014/main" id="{B77AF65B-5D80-E764-76EF-2185F2417C2D}"/>
              </a:ext>
            </a:extLst>
          </p:cNvPr>
          <p:cNvSpPr>
            <a:spLocks noChangeArrowheads="1"/>
          </p:cNvSpPr>
          <p:nvPr>
            <p:custDataLst>
              <p:tags r:id="rId33"/>
            </p:custDataLst>
          </p:nvPr>
        </p:nvSpPr>
        <p:spPr bwMode="gray">
          <a:xfrm>
            <a:off x="2807561" y="2860557"/>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268" name="正方形/長方形 239">
            <a:extLst>
              <a:ext uri="{FF2B5EF4-FFF2-40B4-BE49-F238E27FC236}">
                <a16:creationId xmlns:a16="http://schemas.microsoft.com/office/drawing/2014/main" id="{8C3DDDAF-A769-941F-B7C0-DBF2FCDF810E}"/>
              </a:ext>
            </a:extLst>
          </p:cNvPr>
          <p:cNvSpPr>
            <a:spLocks noChangeArrowheads="1"/>
          </p:cNvSpPr>
          <p:nvPr>
            <p:custDataLst>
              <p:tags r:id="rId34"/>
            </p:custDataLst>
          </p:nvPr>
        </p:nvSpPr>
        <p:spPr bwMode="gray">
          <a:xfrm>
            <a:off x="3059577" y="2860557"/>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269" name="正方形/長方形 237">
            <a:extLst>
              <a:ext uri="{FF2B5EF4-FFF2-40B4-BE49-F238E27FC236}">
                <a16:creationId xmlns:a16="http://schemas.microsoft.com/office/drawing/2014/main" id="{D6589CCD-A3FC-8AB6-D539-F8A2C9A79102}"/>
              </a:ext>
            </a:extLst>
          </p:cNvPr>
          <p:cNvSpPr>
            <a:spLocks noChangeArrowheads="1"/>
          </p:cNvSpPr>
          <p:nvPr>
            <p:custDataLst>
              <p:tags r:id="rId35"/>
            </p:custDataLst>
          </p:nvPr>
        </p:nvSpPr>
        <p:spPr bwMode="gray">
          <a:xfrm>
            <a:off x="3851920" y="2824541"/>
            <a:ext cx="504000" cy="324000"/>
          </a:xfrm>
          <a:prstGeom prst="rect">
            <a:avLst/>
          </a:prstGeom>
          <a:solidFill>
            <a:srgbClr val="DCDCDC"/>
          </a:solidFill>
          <a:ln w="9525" algn="ctr">
            <a:noFill/>
            <a:round/>
            <a:headEnd/>
            <a:tailEnd/>
          </a:ln>
        </p:spPr>
        <p:txBody>
          <a:bodyPr wrap="none" lIns="18000" tIns="18000" rIns="18000" bIns="18000" anchor="b">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r" defTabSz="914400" eaLnBrk="1" fontAlgn="ctr" latinLnBrk="0" hangingPunct="1">
              <a:lnSpc>
                <a:spcPct val="90000"/>
              </a:lnSpc>
              <a:spcBef>
                <a:spcPct val="0"/>
              </a:spcBef>
              <a:spcAft>
                <a:spcPct val="0"/>
              </a:spcAft>
              <a:buClrTx/>
              <a:buSzTx/>
              <a:buFont typeface="Wingdings" panose="05000000000000000000" pitchFamily="2" charset="2"/>
              <a:buNone/>
              <a:tabLst/>
              <a:defRPr/>
            </a:pPr>
            <a:r>
              <a:rPr kumimoji="1" lang="en-US" altLang="ja-JP" sz="900" b="0" i="0" u="none" strike="noStrike" kern="0" cap="none" spc="0" normalizeH="0" baseline="0" noProof="0" dirty="0">
                <a:ln>
                  <a:noFill/>
                </a:ln>
                <a:solidFill>
                  <a:schemeClr val="tx1"/>
                </a:solidFill>
                <a:effectLst/>
                <a:uLnTx/>
                <a:uFillTx/>
                <a:latin typeface="+mn-lt"/>
                <a:ea typeface="ＭＳ Ｐゴシック" panose="020B0600070205080204" pitchFamily="50" charset="-128"/>
              </a:rPr>
              <a:t>IOM1</a:t>
            </a:r>
          </a:p>
        </p:txBody>
      </p:sp>
      <p:sp>
        <p:nvSpPr>
          <p:cNvPr id="270" name="正方形/長方形 238">
            <a:extLst>
              <a:ext uri="{FF2B5EF4-FFF2-40B4-BE49-F238E27FC236}">
                <a16:creationId xmlns:a16="http://schemas.microsoft.com/office/drawing/2014/main" id="{81057EF4-DE89-1C0A-E169-0B2499B44119}"/>
              </a:ext>
            </a:extLst>
          </p:cNvPr>
          <p:cNvSpPr>
            <a:spLocks noChangeArrowheads="1"/>
          </p:cNvSpPr>
          <p:nvPr>
            <p:custDataLst>
              <p:tags r:id="rId36"/>
            </p:custDataLst>
          </p:nvPr>
        </p:nvSpPr>
        <p:spPr bwMode="gray">
          <a:xfrm>
            <a:off x="3923629" y="2860557"/>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271" name="正方形/長方形 239">
            <a:extLst>
              <a:ext uri="{FF2B5EF4-FFF2-40B4-BE49-F238E27FC236}">
                <a16:creationId xmlns:a16="http://schemas.microsoft.com/office/drawing/2014/main" id="{5B254612-DC07-5DC1-006E-A9574EAD97DD}"/>
              </a:ext>
            </a:extLst>
          </p:cNvPr>
          <p:cNvSpPr>
            <a:spLocks noChangeArrowheads="1"/>
          </p:cNvSpPr>
          <p:nvPr>
            <p:custDataLst>
              <p:tags r:id="rId37"/>
            </p:custDataLst>
          </p:nvPr>
        </p:nvSpPr>
        <p:spPr bwMode="gray">
          <a:xfrm>
            <a:off x="4175645" y="2860557"/>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273" name="正方形/長方形 237">
            <a:extLst>
              <a:ext uri="{FF2B5EF4-FFF2-40B4-BE49-F238E27FC236}">
                <a16:creationId xmlns:a16="http://schemas.microsoft.com/office/drawing/2014/main" id="{223BA626-03D7-06D3-DBE7-C629F56343EB}"/>
              </a:ext>
            </a:extLst>
          </p:cNvPr>
          <p:cNvSpPr>
            <a:spLocks noChangeArrowheads="1"/>
          </p:cNvSpPr>
          <p:nvPr>
            <p:custDataLst>
              <p:tags r:id="rId38"/>
            </p:custDataLst>
          </p:nvPr>
        </p:nvSpPr>
        <p:spPr bwMode="gray">
          <a:xfrm>
            <a:off x="2735852" y="3292593"/>
            <a:ext cx="504000" cy="324000"/>
          </a:xfrm>
          <a:prstGeom prst="rect">
            <a:avLst/>
          </a:prstGeom>
          <a:solidFill>
            <a:srgbClr val="DCDCDC"/>
          </a:solidFill>
          <a:ln w="9525" algn="ctr">
            <a:noFill/>
            <a:round/>
            <a:headEnd/>
            <a:tailEnd/>
          </a:ln>
        </p:spPr>
        <p:txBody>
          <a:bodyPr wrap="none" lIns="18000" tIns="18000" rIns="18000" bIns="18000" anchor="b">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r" defTabSz="914400" eaLnBrk="1" fontAlgn="ctr" latinLnBrk="0" hangingPunct="1">
              <a:lnSpc>
                <a:spcPct val="90000"/>
              </a:lnSpc>
              <a:spcBef>
                <a:spcPct val="0"/>
              </a:spcBef>
              <a:spcAft>
                <a:spcPct val="0"/>
              </a:spcAft>
              <a:buClrTx/>
              <a:buSzTx/>
              <a:buFont typeface="Wingdings" panose="05000000000000000000" pitchFamily="2" charset="2"/>
              <a:buNone/>
              <a:tabLst/>
              <a:defRPr/>
            </a:pPr>
            <a:r>
              <a:rPr kumimoji="1" lang="en-US" altLang="ja-JP" sz="900" b="0" i="0" u="none" strike="noStrike" kern="0" cap="none" spc="0" normalizeH="0" baseline="0" noProof="0" dirty="0">
                <a:ln>
                  <a:noFill/>
                </a:ln>
                <a:solidFill>
                  <a:schemeClr val="tx1"/>
                </a:solidFill>
                <a:effectLst/>
                <a:uLnTx/>
                <a:uFillTx/>
                <a:latin typeface="+mn-lt"/>
                <a:ea typeface="ＭＳ Ｐゴシック" panose="020B0600070205080204" pitchFamily="50" charset="-128"/>
              </a:rPr>
              <a:t>IOM0</a:t>
            </a:r>
          </a:p>
        </p:txBody>
      </p:sp>
      <p:sp>
        <p:nvSpPr>
          <p:cNvPr id="274" name="正方形/長方形 238">
            <a:extLst>
              <a:ext uri="{FF2B5EF4-FFF2-40B4-BE49-F238E27FC236}">
                <a16:creationId xmlns:a16="http://schemas.microsoft.com/office/drawing/2014/main" id="{AA772819-85C6-3DF6-3DBD-D13643982BEF}"/>
              </a:ext>
            </a:extLst>
          </p:cNvPr>
          <p:cNvSpPr>
            <a:spLocks noChangeArrowheads="1"/>
          </p:cNvSpPr>
          <p:nvPr>
            <p:custDataLst>
              <p:tags r:id="rId39"/>
            </p:custDataLst>
          </p:nvPr>
        </p:nvSpPr>
        <p:spPr bwMode="gray">
          <a:xfrm>
            <a:off x="2807561" y="3328609"/>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275" name="正方形/長方形 239">
            <a:extLst>
              <a:ext uri="{FF2B5EF4-FFF2-40B4-BE49-F238E27FC236}">
                <a16:creationId xmlns:a16="http://schemas.microsoft.com/office/drawing/2014/main" id="{4E2856A5-7E40-8857-F88F-AE4E1E2A0112}"/>
              </a:ext>
            </a:extLst>
          </p:cNvPr>
          <p:cNvSpPr>
            <a:spLocks noChangeArrowheads="1"/>
          </p:cNvSpPr>
          <p:nvPr>
            <p:custDataLst>
              <p:tags r:id="rId40"/>
            </p:custDataLst>
          </p:nvPr>
        </p:nvSpPr>
        <p:spPr bwMode="gray">
          <a:xfrm>
            <a:off x="3059577" y="3328609"/>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276" name="正方形/長方形 237">
            <a:extLst>
              <a:ext uri="{FF2B5EF4-FFF2-40B4-BE49-F238E27FC236}">
                <a16:creationId xmlns:a16="http://schemas.microsoft.com/office/drawing/2014/main" id="{2A32B340-E5DC-4A30-9702-0625E657E480}"/>
              </a:ext>
            </a:extLst>
          </p:cNvPr>
          <p:cNvSpPr>
            <a:spLocks noChangeArrowheads="1"/>
          </p:cNvSpPr>
          <p:nvPr>
            <p:custDataLst>
              <p:tags r:id="rId41"/>
            </p:custDataLst>
          </p:nvPr>
        </p:nvSpPr>
        <p:spPr bwMode="gray">
          <a:xfrm>
            <a:off x="3851920" y="3292593"/>
            <a:ext cx="504000" cy="324000"/>
          </a:xfrm>
          <a:prstGeom prst="rect">
            <a:avLst/>
          </a:prstGeom>
          <a:solidFill>
            <a:srgbClr val="DCDCDC"/>
          </a:solidFill>
          <a:ln w="9525" algn="ctr">
            <a:noFill/>
            <a:round/>
            <a:headEnd/>
            <a:tailEnd/>
          </a:ln>
        </p:spPr>
        <p:txBody>
          <a:bodyPr wrap="none" lIns="18000" tIns="18000" rIns="18000" bIns="18000" anchor="b">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r" defTabSz="914400" eaLnBrk="1" fontAlgn="ctr" latinLnBrk="0" hangingPunct="1">
              <a:lnSpc>
                <a:spcPct val="90000"/>
              </a:lnSpc>
              <a:spcBef>
                <a:spcPct val="0"/>
              </a:spcBef>
              <a:spcAft>
                <a:spcPct val="0"/>
              </a:spcAft>
              <a:buClrTx/>
              <a:buSzTx/>
              <a:buFont typeface="Wingdings" panose="05000000000000000000" pitchFamily="2" charset="2"/>
              <a:buNone/>
              <a:tabLst/>
              <a:defRPr/>
            </a:pPr>
            <a:r>
              <a:rPr kumimoji="1" lang="en-US" altLang="ja-JP" sz="900" b="0" i="0" u="none" strike="noStrike" kern="0" cap="none" spc="0" normalizeH="0" baseline="0" noProof="0" dirty="0">
                <a:ln>
                  <a:noFill/>
                </a:ln>
                <a:solidFill>
                  <a:schemeClr val="tx1"/>
                </a:solidFill>
                <a:effectLst/>
                <a:uLnTx/>
                <a:uFillTx/>
                <a:latin typeface="+mn-lt"/>
                <a:ea typeface="ＭＳ Ｐゴシック" panose="020B0600070205080204" pitchFamily="50" charset="-128"/>
              </a:rPr>
              <a:t>IOM1</a:t>
            </a:r>
          </a:p>
        </p:txBody>
      </p:sp>
      <p:sp>
        <p:nvSpPr>
          <p:cNvPr id="277" name="正方形/長方形 238">
            <a:extLst>
              <a:ext uri="{FF2B5EF4-FFF2-40B4-BE49-F238E27FC236}">
                <a16:creationId xmlns:a16="http://schemas.microsoft.com/office/drawing/2014/main" id="{9C77CEBA-61FE-5DD7-4F17-70F8B22FBEA6}"/>
              </a:ext>
            </a:extLst>
          </p:cNvPr>
          <p:cNvSpPr>
            <a:spLocks noChangeArrowheads="1"/>
          </p:cNvSpPr>
          <p:nvPr>
            <p:custDataLst>
              <p:tags r:id="rId42"/>
            </p:custDataLst>
          </p:nvPr>
        </p:nvSpPr>
        <p:spPr bwMode="gray">
          <a:xfrm>
            <a:off x="3923629" y="3328609"/>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278" name="正方形/長方形 239">
            <a:extLst>
              <a:ext uri="{FF2B5EF4-FFF2-40B4-BE49-F238E27FC236}">
                <a16:creationId xmlns:a16="http://schemas.microsoft.com/office/drawing/2014/main" id="{641E2F93-054E-64C0-CBF2-EE725B4116DD}"/>
              </a:ext>
            </a:extLst>
          </p:cNvPr>
          <p:cNvSpPr>
            <a:spLocks noChangeArrowheads="1"/>
          </p:cNvSpPr>
          <p:nvPr>
            <p:custDataLst>
              <p:tags r:id="rId43"/>
            </p:custDataLst>
          </p:nvPr>
        </p:nvSpPr>
        <p:spPr bwMode="gray">
          <a:xfrm>
            <a:off x="4175645" y="3328609"/>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280" name="正方形/長方形 237">
            <a:extLst>
              <a:ext uri="{FF2B5EF4-FFF2-40B4-BE49-F238E27FC236}">
                <a16:creationId xmlns:a16="http://schemas.microsoft.com/office/drawing/2014/main" id="{F10CCCFB-866A-F687-58EE-B126598B6802}"/>
              </a:ext>
            </a:extLst>
          </p:cNvPr>
          <p:cNvSpPr>
            <a:spLocks noChangeArrowheads="1"/>
          </p:cNvSpPr>
          <p:nvPr>
            <p:custDataLst>
              <p:tags r:id="rId44"/>
            </p:custDataLst>
          </p:nvPr>
        </p:nvSpPr>
        <p:spPr bwMode="gray">
          <a:xfrm>
            <a:off x="2735852" y="3760645"/>
            <a:ext cx="504000" cy="324000"/>
          </a:xfrm>
          <a:prstGeom prst="rect">
            <a:avLst/>
          </a:prstGeom>
          <a:solidFill>
            <a:srgbClr val="DCDCDC"/>
          </a:solidFill>
          <a:ln w="9525" algn="ctr">
            <a:noFill/>
            <a:round/>
            <a:headEnd/>
            <a:tailEnd/>
          </a:ln>
        </p:spPr>
        <p:txBody>
          <a:bodyPr wrap="none" lIns="18000" tIns="18000" rIns="18000" bIns="18000" anchor="b">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r" defTabSz="914400" eaLnBrk="1" fontAlgn="ctr" latinLnBrk="0" hangingPunct="1">
              <a:lnSpc>
                <a:spcPct val="90000"/>
              </a:lnSpc>
              <a:spcBef>
                <a:spcPct val="0"/>
              </a:spcBef>
              <a:spcAft>
                <a:spcPct val="0"/>
              </a:spcAft>
              <a:buClrTx/>
              <a:buSzTx/>
              <a:buFont typeface="Wingdings" panose="05000000000000000000" pitchFamily="2" charset="2"/>
              <a:buNone/>
              <a:tabLst/>
              <a:defRPr/>
            </a:pPr>
            <a:r>
              <a:rPr kumimoji="1" lang="en-US" altLang="ja-JP" sz="900" b="0" i="0" u="none" strike="noStrike" kern="0" cap="none" spc="0" normalizeH="0" baseline="0" noProof="0" dirty="0">
                <a:ln>
                  <a:noFill/>
                </a:ln>
                <a:solidFill>
                  <a:schemeClr val="tx1"/>
                </a:solidFill>
                <a:effectLst/>
                <a:uLnTx/>
                <a:uFillTx/>
                <a:latin typeface="+mn-lt"/>
                <a:ea typeface="ＭＳ Ｐゴシック" panose="020B0600070205080204" pitchFamily="50" charset="-128"/>
              </a:rPr>
              <a:t>CM0</a:t>
            </a:r>
          </a:p>
        </p:txBody>
      </p:sp>
      <p:sp>
        <p:nvSpPr>
          <p:cNvPr id="281" name="正方形/長方形 238">
            <a:extLst>
              <a:ext uri="{FF2B5EF4-FFF2-40B4-BE49-F238E27FC236}">
                <a16:creationId xmlns:a16="http://schemas.microsoft.com/office/drawing/2014/main" id="{45B4E044-4A4F-DC02-8410-6669512F789A}"/>
              </a:ext>
            </a:extLst>
          </p:cNvPr>
          <p:cNvSpPr>
            <a:spLocks noChangeArrowheads="1"/>
          </p:cNvSpPr>
          <p:nvPr>
            <p:custDataLst>
              <p:tags r:id="rId45"/>
            </p:custDataLst>
          </p:nvPr>
        </p:nvSpPr>
        <p:spPr bwMode="gray">
          <a:xfrm>
            <a:off x="2807639" y="3796661"/>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282" name="正方形/長方形 239">
            <a:extLst>
              <a:ext uri="{FF2B5EF4-FFF2-40B4-BE49-F238E27FC236}">
                <a16:creationId xmlns:a16="http://schemas.microsoft.com/office/drawing/2014/main" id="{2DB1E2B1-A7DC-2D89-CC49-65188CB3EC3F}"/>
              </a:ext>
            </a:extLst>
          </p:cNvPr>
          <p:cNvSpPr>
            <a:spLocks noChangeArrowheads="1"/>
          </p:cNvSpPr>
          <p:nvPr>
            <p:custDataLst>
              <p:tags r:id="rId46"/>
            </p:custDataLst>
          </p:nvPr>
        </p:nvSpPr>
        <p:spPr bwMode="gray">
          <a:xfrm>
            <a:off x="3059577" y="3796661"/>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283" name="正方形/長方形 237">
            <a:extLst>
              <a:ext uri="{FF2B5EF4-FFF2-40B4-BE49-F238E27FC236}">
                <a16:creationId xmlns:a16="http://schemas.microsoft.com/office/drawing/2014/main" id="{1193C5F8-934E-9573-0346-341762D1E155}"/>
              </a:ext>
            </a:extLst>
          </p:cNvPr>
          <p:cNvSpPr>
            <a:spLocks noChangeArrowheads="1"/>
          </p:cNvSpPr>
          <p:nvPr>
            <p:custDataLst>
              <p:tags r:id="rId47"/>
            </p:custDataLst>
          </p:nvPr>
        </p:nvSpPr>
        <p:spPr bwMode="gray">
          <a:xfrm>
            <a:off x="3851920" y="3760645"/>
            <a:ext cx="504000" cy="324000"/>
          </a:xfrm>
          <a:prstGeom prst="rect">
            <a:avLst/>
          </a:prstGeom>
          <a:solidFill>
            <a:srgbClr val="DCDCDC"/>
          </a:solidFill>
          <a:ln w="9525" algn="ctr">
            <a:noFill/>
            <a:round/>
            <a:headEnd/>
            <a:tailEnd/>
          </a:ln>
        </p:spPr>
        <p:txBody>
          <a:bodyPr wrap="none" lIns="18000" tIns="18000" rIns="18000" bIns="18000" anchor="b">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r" defTabSz="914400" eaLnBrk="1" fontAlgn="ctr" latinLnBrk="0" hangingPunct="1">
              <a:lnSpc>
                <a:spcPct val="90000"/>
              </a:lnSpc>
              <a:spcBef>
                <a:spcPct val="0"/>
              </a:spcBef>
              <a:spcAft>
                <a:spcPct val="0"/>
              </a:spcAft>
              <a:buClrTx/>
              <a:buSzTx/>
              <a:buFont typeface="Wingdings" panose="05000000000000000000" pitchFamily="2" charset="2"/>
              <a:buNone/>
              <a:tabLst/>
              <a:defRPr/>
            </a:pPr>
            <a:r>
              <a:rPr kumimoji="1" lang="en-US" altLang="ja-JP" sz="900" b="0" i="0" u="none" strike="noStrike" kern="0" cap="none" spc="0" normalizeH="0" baseline="0" noProof="0" dirty="0">
                <a:ln>
                  <a:noFill/>
                </a:ln>
                <a:solidFill>
                  <a:schemeClr val="tx1"/>
                </a:solidFill>
                <a:effectLst/>
                <a:uLnTx/>
                <a:uFillTx/>
                <a:latin typeface="+mn-lt"/>
                <a:ea typeface="ＭＳ Ｐゴシック" panose="020B0600070205080204" pitchFamily="50" charset="-128"/>
              </a:rPr>
              <a:t>CM1</a:t>
            </a:r>
          </a:p>
        </p:txBody>
      </p:sp>
      <p:sp>
        <p:nvSpPr>
          <p:cNvPr id="284" name="正方形/長方形 238">
            <a:extLst>
              <a:ext uri="{FF2B5EF4-FFF2-40B4-BE49-F238E27FC236}">
                <a16:creationId xmlns:a16="http://schemas.microsoft.com/office/drawing/2014/main" id="{38AA8C2B-6732-026B-4898-5AE9644AAEF1}"/>
              </a:ext>
            </a:extLst>
          </p:cNvPr>
          <p:cNvSpPr>
            <a:spLocks noChangeArrowheads="1"/>
          </p:cNvSpPr>
          <p:nvPr>
            <p:custDataLst>
              <p:tags r:id="rId48"/>
            </p:custDataLst>
          </p:nvPr>
        </p:nvSpPr>
        <p:spPr bwMode="gray">
          <a:xfrm>
            <a:off x="3923784" y="3796661"/>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285" name="正方形/長方形 239">
            <a:extLst>
              <a:ext uri="{FF2B5EF4-FFF2-40B4-BE49-F238E27FC236}">
                <a16:creationId xmlns:a16="http://schemas.microsoft.com/office/drawing/2014/main" id="{2DBAD673-7B95-BF13-850E-5A84E2DA2274}"/>
              </a:ext>
            </a:extLst>
          </p:cNvPr>
          <p:cNvSpPr>
            <a:spLocks noChangeArrowheads="1"/>
          </p:cNvSpPr>
          <p:nvPr>
            <p:custDataLst>
              <p:tags r:id="rId49"/>
            </p:custDataLst>
          </p:nvPr>
        </p:nvSpPr>
        <p:spPr bwMode="gray">
          <a:xfrm>
            <a:off x="4175645" y="3796661"/>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329" name="正方形/長方形 237">
            <a:extLst>
              <a:ext uri="{FF2B5EF4-FFF2-40B4-BE49-F238E27FC236}">
                <a16:creationId xmlns:a16="http://schemas.microsoft.com/office/drawing/2014/main" id="{C5A781F0-83A7-F41B-4180-A372162CC4AE}"/>
              </a:ext>
            </a:extLst>
          </p:cNvPr>
          <p:cNvSpPr>
            <a:spLocks noChangeArrowheads="1"/>
          </p:cNvSpPr>
          <p:nvPr>
            <p:custDataLst>
              <p:tags r:id="rId50"/>
            </p:custDataLst>
          </p:nvPr>
        </p:nvSpPr>
        <p:spPr bwMode="gray">
          <a:xfrm>
            <a:off x="2735852" y="2356489"/>
            <a:ext cx="504000" cy="324000"/>
          </a:xfrm>
          <a:prstGeom prst="rect">
            <a:avLst/>
          </a:prstGeom>
          <a:solidFill>
            <a:srgbClr val="DCDCDC"/>
          </a:solidFill>
          <a:ln w="9525" algn="ctr">
            <a:noFill/>
            <a:round/>
            <a:headEnd/>
            <a:tailEnd/>
          </a:ln>
        </p:spPr>
        <p:txBody>
          <a:bodyPr wrap="none" lIns="18000" tIns="18000" rIns="18000" bIns="18000" anchor="b">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r" defTabSz="914400" eaLnBrk="1" fontAlgn="ctr" latinLnBrk="0" hangingPunct="1">
              <a:lnSpc>
                <a:spcPct val="90000"/>
              </a:lnSpc>
              <a:spcBef>
                <a:spcPct val="0"/>
              </a:spcBef>
              <a:spcAft>
                <a:spcPct val="0"/>
              </a:spcAft>
              <a:buClrTx/>
              <a:buSzTx/>
              <a:buFont typeface="Wingdings" panose="05000000000000000000" pitchFamily="2" charset="2"/>
              <a:buNone/>
              <a:tabLst/>
              <a:defRPr/>
            </a:pPr>
            <a:r>
              <a:rPr kumimoji="1" lang="en-US" altLang="ja-JP" sz="900" b="0" i="0" u="none" strike="noStrike" kern="0" cap="none" spc="0" normalizeH="0" baseline="0" noProof="0" dirty="0">
                <a:ln>
                  <a:noFill/>
                </a:ln>
                <a:solidFill>
                  <a:schemeClr val="tx1"/>
                </a:solidFill>
                <a:effectLst/>
                <a:uLnTx/>
                <a:uFillTx/>
                <a:latin typeface="+mn-lt"/>
                <a:ea typeface="ＭＳ Ｐゴシック" panose="020B0600070205080204" pitchFamily="50" charset="-128"/>
              </a:rPr>
              <a:t>IOM0</a:t>
            </a:r>
          </a:p>
        </p:txBody>
      </p:sp>
      <p:sp>
        <p:nvSpPr>
          <p:cNvPr id="330" name="正方形/長方形 238">
            <a:extLst>
              <a:ext uri="{FF2B5EF4-FFF2-40B4-BE49-F238E27FC236}">
                <a16:creationId xmlns:a16="http://schemas.microsoft.com/office/drawing/2014/main" id="{85CD34DA-7CCE-0153-EC01-A3C54707ADE1}"/>
              </a:ext>
            </a:extLst>
          </p:cNvPr>
          <p:cNvSpPr>
            <a:spLocks noChangeArrowheads="1"/>
          </p:cNvSpPr>
          <p:nvPr>
            <p:custDataLst>
              <p:tags r:id="rId51"/>
            </p:custDataLst>
          </p:nvPr>
        </p:nvSpPr>
        <p:spPr bwMode="gray">
          <a:xfrm>
            <a:off x="2807561" y="2392505"/>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331" name="正方形/長方形 239">
            <a:extLst>
              <a:ext uri="{FF2B5EF4-FFF2-40B4-BE49-F238E27FC236}">
                <a16:creationId xmlns:a16="http://schemas.microsoft.com/office/drawing/2014/main" id="{E80CEE11-FB7C-B2AD-5DC0-70D139C4A9B9}"/>
              </a:ext>
            </a:extLst>
          </p:cNvPr>
          <p:cNvSpPr>
            <a:spLocks noChangeArrowheads="1"/>
          </p:cNvSpPr>
          <p:nvPr>
            <p:custDataLst>
              <p:tags r:id="rId52"/>
            </p:custDataLst>
          </p:nvPr>
        </p:nvSpPr>
        <p:spPr bwMode="gray">
          <a:xfrm>
            <a:off x="3059577" y="2392505"/>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332" name="正方形/長方形 237">
            <a:extLst>
              <a:ext uri="{FF2B5EF4-FFF2-40B4-BE49-F238E27FC236}">
                <a16:creationId xmlns:a16="http://schemas.microsoft.com/office/drawing/2014/main" id="{770F89EF-75ED-029F-D666-921AF8765B7D}"/>
              </a:ext>
            </a:extLst>
          </p:cNvPr>
          <p:cNvSpPr>
            <a:spLocks noChangeArrowheads="1"/>
          </p:cNvSpPr>
          <p:nvPr>
            <p:custDataLst>
              <p:tags r:id="rId53"/>
            </p:custDataLst>
          </p:nvPr>
        </p:nvSpPr>
        <p:spPr bwMode="gray">
          <a:xfrm>
            <a:off x="3851920" y="2356489"/>
            <a:ext cx="504000" cy="324000"/>
          </a:xfrm>
          <a:prstGeom prst="rect">
            <a:avLst/>
          </a:prstGeom>
          <a:solidFill>
            <a:srgbClr val="DCDCDC"/>
          </a:solidFill>
          <a:ln w="9525" algn="ctr">
            <a:noFill/>
            <a:round/>
            <a:headEnd/>
            <a:tailEnd/>
          </a:ln>
        </p:spPr>
        <p:txBody>
          <a:bodyPr wrap="none" lIns="18000" tIns="18000" rIns="18000" bIns="18000" anchor="b">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r" defTabSz="914400" eaLnBrk="1" fontAlgn="ctr" latinLnBrk="0" hangingPunct="1">
              <a:lnSpc>
                <a:spcPct val="90000"/>
              </a:lnSpc>
              <a:spcBef>
                <a:spcPct val="0"/>
              </a:spcBef>
              <a:spcAft>
                <a:spcPct val="0"/>
              </a:spcAft>
              <a:buClrTx/>
              <a:buSzTx/>
              <a:buFont typeface="Wingdings" panose="05000000000000000000" pitchFamily="2" charset="2"/>
              <a:buNone/>
              <a:tabLst/>
              <a:defRPr/>
            </a:pPr>
            <a:r>
              <a:rPr kumimoji="1" lang="en-US" altLang="ja-JP" sz="900" b="0" i="0" u="none" strike="noStrike" kern="0" cap="none" spc="0" normalizeH="0" baseline="0" noProof="0" dirty="0">
                <a:ln>
                  <a:noFill/>
                </a:ln>
                <a:solidFill>
                  <a:schemeClr val="tx1"/>
                </a:solidFill>
                <a:effectLst/>
                <a:uLnTx/>
                <a:uFillTx/>
                <a:latin typeface="+mn-lt"/>
                <a:ea typeface="ＭＳ Ｐゴシック" panose="020B0600070205080204" pitchFamily="50" charset="-128"/>
              </a:rPr>
              <a:t>IOM1</a:t>
            </a:r>
          </a:p>
        </p:txBody>
      </p:sp>
      <p:sp>
        <p:nvSpPr>
          <p:cNvPr id="333" name="正方形/長方形 238">
            <a:extLst>
              <a:ext uri="{FF2B5EF4-FFF2-40B4-BE49-F238E27FC236}">
                <a16:creationId xmlns:a16="http://schemas.microsoft.com/office/drawing/2014/main" id="{2E66BC87-174F-B87A-AE81-49DF71423624}"/>
              </a:ext>
            </a:extLst>
          </p:cNvPr>
          <p:cNvSpPr>
            <a:spLocks noChangeArrowheads="1"/>
          </p:cNvSpPr>
          <p:nvPr>
            <p:custDataLst>
              <p:tags r:id="rId54"/>
            </p:custDataLst>
          </p:nvPr>
        </p:nvSpPr>
        <p:spPr bwMode="gray">
          <a:xfrm>
            <a:off x="3923629" y="2392505"/>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334" name="正方形/長方形 239">
            <a:extLst>
              <a:ext uri="{FF2B5EF4-FFF2-40B4-BE49-F238E27FC236}">
                <a16:creationId xmlns:a16="http://schemas.microsoft.com/office/drawing/2014/main" id="{7099F628-83ED-E371-536F-AEBDC427EBB1}"/>
              </a:ext>
            </a:extLst>
          </p:cNvPr>
          <p:cNvSpPr>
            <a:spLocks noChangeArrowheads="1"/>
          </p:cNvSpPr>
          <p:nvPr>
            <p:custDataLst>
              <p:tags r:id="rId55"/>
            </p:custDataLst>
          </p:nvPr>
        </p:nvSpPr>
        <p:spPr bwMode="gray">
          <a:xfrm>
            <a:off x="4175645" y="2392505"/>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cxnSp>
        <p:nvCxnSpPr>
          <p:cNvPr id="335" name="Gewinkelte Verbindung 368">
            <a:extLst>
              <a:ext uri="{FF2B5EF4-FFF2-40B4-BE49-F238E27FC236}">
                <a16:creationId xmlns:a16="http://schemas.microsoft.com/office/drawing/2014/main" id="{C5080E8E-98E9-1374-6230-6DE430BC1D65}"/>
              </a:ext>
            </a:extLst>
          </p:cNvPr>
          <p:cNvCxnSpPr>
            <a:stCxn id="331" idx="0"/>
            <a:endCxn id="287" idx="2"/>
          </p:cNvCxnSpPr>
          <p:nvPr>
            <p:custDataLst>
              <p:tags r:id="rId56"/>
            </p:custDataLst>
          </p:nvPr>
        </p:nvCxnSpPr>
        <p:spPr bwMode="gray">
          <a:xfrm rot="16200000" flipV="1">
            <a:off x="2807543" y="2086471"/>
            <a:ext cx="360052" cy="252016"/>
          </a:xfrm>
          <a:prstGeom prst="bentConnector3">
            <a:avLst>
              <a:gd name="adj1" fmla="val 31482"/>
            </a:avLst>
          </a:prstGeom>
          <a:noFill/>
          <a:ln w="6350" cap="flat" cmpd="sng" algn="ctr">
            <a:solidFill>
              <a:schemeClr val="tx1"/>
            </a:solidFill>
            <a:prstDash val="dash"/>
            <a:headEnd w="sm" len="sm"/>
            <a:tailEnd type="triangle" w="sm" len="sm"/>
          </a:ln>
          <a:effectLst/>
        </p:spPr>
      </p:cxnSp>
      <p:cxnSp>
        <p:nvCxnSpPr>
          <p:cNvPr id="336" name="Gewinkelte Verbindung 370">
            <a:extLst>
              <a:ext uri="{FF2B5EF4-FFF2-40B4-BE49-F238E27FC236}">
                <a16:creationId xmlns:a16="http://schemas.microsoft.com/office/drawing/2014/main" id="{9C3D5953-07F4-2ACE-4E9E-4B505220417A}"/>
              </a:ext>
            </a:extLst>
          </p:cNvPr>
          <p:cNvCxnSpPr>
            <a:cxnSpLocks/>
            <a:stCxn id="334" idx="0"/>
            <a:endCxn id="264" idx="2"/>
          </p:cNvCxnSpPr>
          <p:nvPr>
            <p:custDataLst>
              <p:tags r:id="rId57"/>
            </p:custDataLst>
          </p:nvPr>
        </p:nvCxnSpPr>
        <p:spPr bwMode="gray">
          <a:xfrm rot="16200000" flipV="1">
            <a:off x="3923611" y="2086471"/>
            <a:ext cx="360052" cy="252016"/>
          </a:xfrm>
          <a:prstGeom prst="bentConnector3">
            <a:avLst>
              <a:gd name="adj1" fmla="val 31482"/>
            </a:avLst>
          </a:prstGeom>
          <a:noFill/>
          <a:ln w="6350" cap="flat" cmpd="sng" algn="ctr">
            <a:solidFill>
              <a:schemeClr val="tx1"/>
            </a:solidFill>
            <a:prstDash val="dash"/>
            <a:headEnd w="sm" len="sm"/>
            <a:tailEnd type="triangle" w="sm" len="sm"/>
          </a:ln>
          <a:effectLst/>
        </p:spPr>
      </p:cxnSp>
      <p:cxnSp>
        <p:nvCxnSpPr>
          <p:cNvPr id="337" name="Gewinkelte Verbindung 371">
            <a:extLst>
              <a:ext uri="{FF2B5EF4-FFF2-40B4-BE49-F238E27FC236}">
                <a16:creationId xmlns:a16="http://schemas.microsoft.com/office/drawing/2014/main" id="{AA5CD9CA-1167-3338-87E0-A19EB6A9DCD5}"/>
              </a:ext>
            </a:extLst>
          </p:cNvPr>
          <p:cNvCxnSpPr>
            <a:cxnSpLocks/>
            <a:stCxn id="268" idx="0"/>
            <a:endCxn id="330" idx="2"/>
          </p:cNvCxnSpPr>
          <p:nvPr>
            <p:custDataLst>
              <p:tags r:id="rId58"/>
            </p:custDataLst>
          </p:nvPr>
        </p:nvCxnSpPr>
        <p:spPr bwMode="gray">
          <a:xfrm rot="16200000" flipV="1">
            <a:off x="2807543" y="2554523"/>
            <a:ext cx="360052" cy="252016"/>
          </a:xfrm>
          <a:prstGeom prst="bentConnector3">
            <a:avLst>
              <a:gd name="adj1" fmla="val 30159"/>
            </a:avLst>
          </a:prstGeom>
          <a:noFill/>
          <a:ln w="6350" cap="flat" cmpd="sng" algn="ctr">
            <a:solidFill>
              <a:schemeClr val="tx1"/>
            </a:solidFill>
            <a:prstDash val="dash"/>
            <a:headEnd w="sm" len="sm"/>
            <a:tailEnd type="triangle" w="sm" len="sm"/>
          </a:ln>
          <a:effectLst/>
        </p:spPr>
      </p:cxnSp>
      <p:cxnSp>
        <p:nvCxnSpPr>
          <p:cNvPr id="338" name="Gewinkelte Verbindung 372">
            <a:extLst>
              <a:ext uri="{FF2B5EF4-FFF2-40B4-BE49-F238E27FC236}">
                <a16:creationId xmlns:a16="http://schemas.microsoft.com/office/drawing/2014/main" id="{7F75041D-983B-221F-0B61-DB9902B60328}"/>
              </a:ext>
            </a:extLst>
          </p:cNvPr>
          <p:cNvCxnSpPr>
            <a:cxnSpLocks/>
            <a:stCxn id="271" idx="0"/>
            <a:endCxn id="333" idx="2"/>
          </p:cNvCxnSpPr>
          <p:nvPr>
            <p:custDataLst>
              <p:tags r:id="rId59"/>
            </p:custDataLst>
          </p:nvPr>
        </p:nvCxnSpPr>
        <p:spPr bwMode="gray">
          <a:xfrm rot="16200000" flipV="1">
            <a:off x="3923611" y="2554523"/>
            <a:ext cx="360052" cy="252016"/>
          </a:xfrm>
          <a:prstGeom prst="bentConnector3">
            <a:avLst>
              <a:gd name="adj1" fmla="val 30159"/>
            </a:avLst>
          </a:prstGeom>
          <a:noFill/>
          <a:ln w="6350" cap="flat" cmpd="sng" algn="ctr">
            <a:solidFill>
              <a:schemeClr val="tx1"/>
            </a:solidFill>
            <a:prstDash val="dash"/>
            <a:headEnd w="sm" len="sm"/>
            <a:tailEnd type="triangle" w="sm" len="sm"/>
          </a:ln>
          <a:effectLst/>
        </p:spPr>
      </p:cxnSp>
      <p:cxnSp>
        <p:nvCxnSpPr>
          <p:cNvPr id="340" name="Gewinkelte Verbindung 373">
            <a:extLst>
              <a:ext uri="{FF2B5EF4-FFF2-40B4-BE49-F238E27FC236}">
                <a16:creationId xmlns:a16="http://schemas.microsoft.com/office/drawing/2014/main" id="{B3503013-3BFF-E1CC-3430-183F1B2C2A39}"/>
              </a:ext>
            </a:extLst>
          </p:cNvPr>
          <p:cNvCxnSpPr>
            <a:cxnSpLocks/>
            <a:stCxn id="275" idx="0"/>
            <a:endCxn id="267" idx="2"/>
          </p:cNvCxnSpPr>
          <p:nvPr>
            <p:custDataLst>
              <p:tags r:id="rId60"/>
            </p:custDataLst>
          </p:nvPr>
        </p:nvCxnSpPr>
        <p:spPr bwMode="gray">
          <a:xfrm rot="16200000" flipV="1">
            <a:off x="2807543" y="3022575"/>
            <a:ext cx="360052" cy="252016"/>
          </a:xfrm>
          <a:prstGeom prst="bentConnector3">
            <a:avLst>
              <a:gd name="adj1" fmla="val 31482"/>
            </a:avLst>
          </a:prstGeom>
          <a:noFill/>
          <a:ln w="6350" cap="flat" cmpd="sng" algn="ctr">
            <a:solidFill>
              <a:schemeClr val="tx1"/>
            </a:solidFill>
            <a:prstDash val="solid"/>
            <a:headEnd w="sm" len="sm"/>
            <a:tailEnd type="triangle" w="sm" len="sm"/>
          </a:ln>
          <a:effectLst/>
        </p:spPr>
      </p:cxnSp>
      <p:cxnSp>
        <p:nvCxnSpPr>
          <p:cNvPr id="341" name="Gewinkelte Verbindung 374">
            <a:extLst>
              <a:ext uri="{FF2B5EF4-FFF2-40B4-BE49-F238E27FC236}">
                <a16:creationId xmlns:a16="http://schemas.microsoft.com/office/drawing/2014/main" id="{921C3113-7045-B488-7DED-6BF4899A0660}"/>
              </a:ext>
            </a:extLst>
          </p:cNvPr>
          <p:cNvCxnSpPr>
            <a:cxnSpLocks/>
            <a:stCxn id="278" idx="0"/>
            <a:endCxn id="270" idx="2"/>
          </p:cNvCxnSpPr>
          <p:nvPr>
            <p:custDataLst>
              <p:tags r:id="rId61"/>
            </p:custDataLst>
          </p:nvPr>
        </p:nvCxnSpPr>
        <p:spPr bwMode="gray">
          <a:xfrm rot="16200000" flipV="1">
            <a:off x="3923611" y="3022575"/>
            <a:ext cx="360052" cy="252016"/>
          </a:xfrm>
          <a:prstGeom prst="bentConnector3">
            <a:avLst>
              <a:gd name="adj1" fmla="val 30820"/>
            </a:avLst>
          </a:prstGeom>
          <a:noFill/>
          <a:ln w="6350" cap="flat" cmpd="sng" algn="ctr">
            <a:solidFill>
              <a:schemeClr val="tx1"/>
            </a:solidFill>
            <a:prstDash val="solid"/>
            <a:headEnd w="sm" len="sm"/>
            <a:tailEnd type="triangle" w="sm" len="sm"/>
          </a:ln>
          <a:effectLst/>
        </p:spPr>
      </p:cxnSp>
      <p:sp>
        <p:nvSpPr>
          <p:cNvPr id="343" name="正方形/長方形 237">
            <a:extLst>
              <a:ext uri="{FF2B5EF4-FFF2-40B4-BE49-F238E27FC236}">
                <a16:creationId xmlns:a16="http://schemas.microsoft.com/office/drawing/2014/main" id="{ACBEBC10-4ABA-18C5-362F-B5B3386B85EE}"/>
              </a:ext>
            </a:extLst>
          </p:cNvPr>
          <p:cNvSpPr>
            <a:spLocks noChangeArrowheads="1"/>
          </p:cNvSpPr>
          <p:nvPr>
            <p:custDataLst>
              <p:tags r:id="rId62"/>
            </p:custDataLst>
          </p:nvPr>
        </p:nvSpPr>
        <p:spPr bwMode="gray">
          <a:xfrm>
            <a:off x="323584" y="1888437"/>
            <a:ext cx="504000" cy="324000"/>
          </a:xfrm>
          <a:prstGeom prst="rect">
            <a:avLst/>
          </a:prstGeom>
          <a:solidFill>
            <a:srgbClr val="DCDCDC"/>
          </a:solidFill>
          <a:ln w="9525" algn="ctr">
            <a:noFill/>
            <a:round/>
            <a:headEnd/>
            <a:tailEnd/>
          </a:ln>
        </p:spPr>
        <p:txBody>
          <a:bodyPr wrap="none" lIns="18000" tIns="18000" rIns="18000" bIns="18000" anchor="b">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r" defTabSz="914400" eaLnBrk="1" fontAlgn="ctr" latinLnBrk="0" hangingPunct="1">
              <a:lnSpc>
                <a:spcPct val="90000"/>
              </a:lnSpc>
              <a:spcBef>
                <a:spcPct val="0"/>
              </a:spcBef>
              <a:spcAft>
                <a:spcPct val="0"/>
              </a:spcAft>
              <a:buClrTx/>
              <a:buSzTx/>
              <a:buFont typeface="Wingdings" panose="05000000000000000000" pitchFamily="2" charset="2"/>
              <a:buNone/>
              <a:tabLst/>
              <a:defRPr/>
            </a:pPr>
            <a:r>
              <a:rPr kumimoji="1" lang="en-US" altLang="ja-JP" sz="900" b="0" i="0" u="none" strike="noStrike" kern="0" cap="none" spc="0" normalizeH="0" baseline="0" noProof="0" dirty="0">
                <a:ln>
                  <a:noFill/>
                </a:ln>
                <a:solidFill>
                  <a:schemeClr val="tx1"/>
                </a:solidFill>
                <a:effectLst/>
                <a:uLnTx/>
                <a:uFillTx/>
                <a:latin typeface="+mn-lt"/>
                <a:ea typeface="ＭＳ Ｐゴシック" panose="020B0600070205080204" pitchFamily="50" charset="-128"/>
              </a:rPr>
              <a:t>IOM0</a:t>
            </a:r>
          </a:p>
        </p:txBody>
      </p:sp>
      <p:sp>
        <p:nvSpPr>
          <p:cNvPr id="344" name="正方形/長方形 239">
            <a:extLst>
              <a:ext uri="{FF2B5EF4-FFF2-40B4-BE49-F238E27FC236}">
                <a16:creationId xmlns:a16="http://schemas.microsoft.com/office/drawing/2014/main" id="{04DA5305-879D-CE38-EB1F-7EA036B908CD}"/>
              </a:ext>
            </a:extLst>
          </p:cNvPr>
          <p:cNvSpPr>
            <a:spLocks noChangeArrowheads="1"/>
          </p:cNvSpPr>
          <p:nvPr>
            <p:custDataLst>
              <p:tags r:id="rId63"/>
            </p:custDataLst>
          </p:nvPr>
        </p:nvSpPr>
        <p:spPr bwMode="gray">
          <a:xfrm>
            <a:off x="647309" y="1924453"/>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345" name="正方形/長方形 237">
            <a:extLst>
              <a:ext uri="{FF2B5EF4-FFF2-40B4-BE49-F238E27FC236}">
                <a16:creationId xmlns:a16="http://schemas.microsoft.com/office/drawing/2014/main" id="{8B621270-38CE-496B-ECD5-DE09C270AFDB}"/>
              </a:ext>
            </a:extLst>
          </p:cNvPr>
          <p:cNvSpPr>
            <a:spLocks noChangeArrowheads="1"/>
          </p:cNvSpPr>
          <p:nvPr>
            <p:custDataLst>
              <p:tags r:id="rId64"/>
            </p:custDataLst>
          </p:nvPr>
        </p:nvSpPr>
        <p:spPr bwMode="gray">
          <a:xfrm>
            <a:off x="1439652" y="1888437"/>
            <a:ext cx="504000" cy="324000"/>
          </a:xfrm>
          <a:prstGeom prst="rect">
            <a:avLst/>
          </a:prstGeom>
          <a:solidFill>
            <a:srgbClr val="DCDCDC"/>
          </a:solidFill>
          <a:ln w="9525" algn="ctr">
            <a:noFill/>
            <a:round/>
            <a:headEnd/>
            <a:tailEnd/>
          </a:ln>
        </p:spPr>
        <p:txBody>
          <a:bodyPr wrap="none" lIns="18000" tIns="18000" rIns="18000" bIns="18000" anchor="b">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r" defTabSz="914400" eaLnBrk="1" fontAlgn="ctr" latinLnBrk="0" hangingPunct="1">
              <a:lnSpc>
                <a:spcPct val="90000"/>
              </a:lnSpc>
              <a:spcBef>
                <a:spcPct val="0"/>
              </a:spcBef>
              <a:spcAft>
                <a:spcPct val="0"/>
              </a:spcAft>
              <a:buClrTx/>
              <a:buSzTx/>
              <a:buFont typeface="Wingdings" panose="05000000000000000000" pitchFamily="2" charset="2"/>
              <a:buNone/>
              <a:tabLst/>
              <a:defRPr/>
            </a:pPr>
            <a:r>
              <a:rPr kumimoji="1" lang="en-US" altLang="ja-JP" sz="900" b="0" i="0" u="none" strike="noStrike" kern="0" cap="none" spc="0" normalizeH="0" baseline="0" noProof="0" dirty="0">
                <a:ln>
                  <a:noFill/>
                </a:ln>
                <a:solidFill>
                  <a:schemeClr val="tx1"/>
                </a:solidFill>
                <a:effectLst/>
                <a:uLnTx/>
                <a:uFillTx/>
                <a:latin typeface="+mn-lt"/>
                <a:ea typeface="ＭＳ Ｐゴシック" panose="020B0600070205080204" pitchFamily="50" charset="-128"/>
              </a:rPr>
              <a:t>IOM1</a:t>
            </a:r>
          </a:p>
        </p:txBody>
      </p:sp>
      <p:sp>
        <p:nvSpPr>
          <p:cNvPr id="346" name="正方形/長方形 238">
            <a:extLst>
              <a:ext uri="{FF2B5EF4-FFF2-40B4-BE49-F238E27FC236}">
                <a16:creationId xmlns:a16="http://schemas.microsoft.com/office/drawing/2014/main" id="{B602ACEF-C156-CB0A-603B-FC44ADC68AE0}"/>
              </a:ext>
            </a:extLst>
          </p:cNvPr>
          <p:cNvSpPr>
            <a:spLocks noChangeArrowheads="1"/>
          </p:cNvSpPr>
          <p:nvPr>
            <p:custDataLst>
              <p:tags r:id="rId65"/>
            </p:custDataLst>
          </p:nvPr>
        </p:nvSpPr>
        <p:spPr bwMode="gray">
          <a:xfrm>
            <a:off x="1511361" y="1924453"/>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348" name="正方形/長方形 237">
            <a:extLst>
              <a:ext uri="{FF2B5EF4-FFF2-40B4-BE49-F238E27FC236}">
                <a16:creationId xmlns:a16="http://schemas.microsoft.com/office/drawing/2014/main" id="{250EA29C-B6AE-3FDD-B0AD-B4B950978155}"/>
              </a:ext>
            </a:extLst>
          </p:cNvPr>
          <p:cNvSpPr>
            <a:spLocks noChangeArrowheads="1"/>
          </p:cNvSpPr>
          <p:nvPr>
            <p:custDataLst>
              <p:tags r:id="rId66"/>
            </p:custDataLst>
          </p:nvPr>
        </p:nvSpPr>
        <p:spPr bwMode="gray">
          <a:xfrm>
            <a:off x="323584" y="2824541"/>
            <a:ext cx="504000" cy="324000"/>
          </a:xfrm>
          <a:prstGeom prst="rect">
            <a:avLst/>
          </a:prstGeom>
          <a:solidFill>
            <a:srgbClr val="DCDCDC"/>
          </a:solidFill>
          <a:ln w="9525" algn="ctr">
            <a:noFill/>
            <a:round/>
            <a:headEnd/>
            <a:tailEnd/>
          </a:ln>
        </p:spPr>
        <p:txBody>
          <a:bodyPr wrap="none" lIns="18000" tIns="18000" rIns="18000" bIns="18000" anchor="b">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r" defTabSz="914400" eaLnBrk="1" fontAlgn="ctr" latinLnBrk="0" hangingPunct="1">
              <a:lnSpc>
                <a:spcPct val="90000"/>
              </a:lnSpc>
              <a:spcBef>
                <a:spcPct val="0"/>
              </a:spcBef>
              <a:spcAft>
                <a:spcPct val="0"/>
              </a:spcAft>
              <a:buClrTx/>
              <a:buSzTx/>
              <a:buFont typeface="Wingdings" panose="05000000000000000000" pitchFamily="2" charset="2"/>
              <a:buNone/>
              <a:tabLst/>
              <a:defRPr/>
            </a:pPr>
            <a:r>
              <a:rPr kumimoji="1" lang="en-US" altLang="ja-JP" sz="900" b="0" i="0" u="none" strike="noStrike" kern="0" cap="none" spc="0" normalizeH="0" baseline="0" noProof="0" dirty="0">
                <a:ln>
                  <a:noFill/>
                </a:ln>
                <a:solidFill>
                  <a:schemeClr val="tx1"/>
                </a:solidFill>
                <a:effectLst/>
                <a:uLnTx/>
                <a:uFillTx/>
                <a:latin typeface="+mn-lt"/>
                <a:ea typeface="ＭＳ Ｐゴシック" panose="020B0600070205080204" pitchFamily="50" charset="-128"/>
              </a:rPr>
              <a:t>IOM0</a:t>
            </a:r>
          </a:p>
        </p:txBody>
      </p:sp>
      <p:sp>
        <p:nvSpPr>
          <p:cNvPr id="349" name="正方形/長方形 238">
            <a:extLst>
              <a:ext uri="{FF2B5EF4-FFF2-40B4-BE49-F238E27FC236}">
                <a16:creationId xmlns:a16="http://schemas.microsoft.com/office/drawing/2014/main" id="{98D841C9-84B4-B6A1-708D-9B305757C6D1}"/>
              </a:ext>
            </a:extLst>
          </p:cNvPr>
          <p:cNvSpPr>
            <a:spLocks noChangeArrowheads="1"/>
          </p:cNvSpPr>
          <p:nvPr>
            <p:custDataLst>
              <p:tags r:id="rId67"/>
            </p:custDataLst>
          </p:nvPr>
        </p:nvSpPr>
        <p:spPr bwMode="gray">
          <a:xfrm>
            <a:off x="395293" y="2860557"/>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350" name="正方形/長方形 239">
            <a:extLst>
              <a:ext uri="{FF2B5EF4-FFF2-40B4-BE49-F238E27FC236}">
                <a16:creationId xmlns:a16="http://schemas.microsoft.com/office/drawing/2014/main" id="{C65EF251-3982-738B-AB96-5BD7D7E19145}"/>
              </a:ext>
            </a:extLst>
          </p:cNvPr>
          <p:cNvSpPr>
            <a:spLocks noChangeArrowheads="1"/>
          </p:cNvSpPr>
          <p:nvPr>
            <p:custDataLst>
              <p:tags r:id="rId68"/>
            </p:custDataLst>
          </p:nvPr>
        </p:nvSpPr>
        <p:spPr bwMode="gray">
          <a:xfrm>
            <a:off x="647309" y="2860557"/>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351" name="正方形/長方形 237">
            <a:extLst>
              <a:ext uri="{FF2B5EF4-FFF2-40B4-BE49-F238E27FC236}">
                <a16:creationId xmlns:a16="http://schemas.microsoft.com/office/drawing/2014/main" id="{DA5E5696-79DC-C9DD-6670-DEA40F58736C}"/>
              </a:ext>
            </a:extLst>
          </p:cNvPr>
          <p:cNvSpPr>
            <a:spLocks noChangeArrowheads="1"/>
          </p:cNvSpPr>
          <p:nvPr>
            <p:custDataLst>
              <p:tags r:id="rId69"/>
            </p:custDataLst>
          </p:nvPr>
        </p:nvSpPr>
        <p:spPr bwMode="gray">
          <a:xfrm>
            <a:off x="1439652" y="2824541"/>
            <a:ext cx="504000" cy="324000"/>
          </a:xfrm>
          <a:prstGeom prst="rect">
            <a:avLst/>
          </a:prstGeom>
          <a:solidFill>
            <a:srgbClr val="DCDCDC"/>
          </a:solidFill>
          <a:ln w="9525" algn="ctr">
            <a:noFill/>
            <a:round/>
            <a:headEnd/>
            <a:tailEnd/>
          </a:ln>
        </p:spPr>
        <p:txBody>
          <a:bodyPr wrap="none" lIns="18000" tIns="18000" rIns="18000" bIns="18000" anchor="b">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r" defTabSz="914400" eaLnBrk="1" fontAlgn="ctr" latinLnBrk="0" hangingPunct="1">
              <a:lnSpc>
                <a:spcPct val="90000"/>
              </a:lnSpc>
              <a:spcBef>
                <a:spcPct val="0"/>
              </a:spcBef>
              <a:spcAft>
                <a:spcPct val="0"/>
              </a:spcAft>
              <a:buClrTx/>
              <a:buSzTx/>
              <a:buFont typeface="Wingdings" panose="05000000000000000000" pitchFamily="2" charset="2"/>
              <a:buNone/>
              <a:tabLst/>
              <a:defRPr/>
            </a:pPr>
            <a:r>
              <a:rPr kumimoji="1" lang="en-US" altLang="ja-JP" sz="900" b="0" i="0" u="none" strike="noStrike" kern="0" cap="none" spc="0" normalizeH="0" baseline="0" noProof="0" dirty="0">
                <a:ln>
                  <a:noFill/>
                </a:ln>
                <a:solidFill>
                  <a:schemeClr val="tx1"/>
                </a:solidFill>
                <a:effectLst/>
                <a:uLnTx/>
                <a:uFillTx/>
                <a:latin typeface="+mn-lt"/>
                <a:ea typeface="ＭＳ Ｐゴシック" panose="020B0600070205080204" pitchFamily="50" charset="-128"/>
              </a:rPr>
              <a:t>IOM1</a:t>
            </a:r>
          </a:p>
        </p:txBody>
      </p:sp>
      <p:sp>
        <p:nvSpPr>
          <p:cNvPr id="352" name="正方形/長方形 238">
            <a:extLst>
              <a:ext uri="{FF2B5EF4-FFF2-40B4-BE49-F238E27FC236}">
                <a16:creationId xmlns:a16="http://schemas.microsoft.com/office/drawing/2014/main" id="{07B042FB-B530-777C-0368-2466C679876E}"/>
              </a:ext>
            </a:extLst>
          </p:cNvPr>
          <p:cNvSpPr>
            <a:spLocks noChangeArrowheads="1"/>
          </p:cNvSpPr>
          <p:nvPr>
            <p:custDataLst>
              <p:tags r:id="rId70"/>
            </p:custDataLst>
          </p:nvPr>
        </p:nvSpPr>
        <p:spPr bwMode="gray">
          <a:xfrm>
            <a:off x="1511361" y="2860557"/>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353" name="正方形/長方形 239">
            <a:extLst>
              <a:ext uri="{FF2B5EF4-FFF2-40B4-BE49-F238E27FC236}">
                <a16:creationId xmlns:a16="http://schemas.microsoft.com/office/drawing/2014/main" id="{9DCCE5C8-16E2-D506-1A8F-4C4021BDCCDE}"/>
              </a:ext>
            </a:extLst>
          </p:cNvPr>
          <p:cNvSpPr>
            <a:spLocks noChangeArrowheads="1"/>
          </p:cNvSpPr>
          <p:nvPr>
            <p:custDataLst>
              <p:tags r:id="rId71"/>
            </p:custDataLst>
          </p:nvPr>
        </p:nvSpPr>
        <p:spPr bwMode="gray">
          <a:xfrm>
            <a:off x="1763377" y="2860557"/>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355" name="正方形/長方形 237">
            <a:extLst>
              <a:ext uri="{FF2B5EF4-FFF2-40B4-BE49-F238E27FC236}">
                <a16:creationId xmlns:a16="http://schemas.microsoft.com/office/drawing/2014/main" id="{2D388E30-B0EB-9FB0-79EC-F446AE152884}"/>
              </a:ext>
            </a:extLst>
          </p:cNvPr>
          <p:cNvSpPr>
            <a:spLocks noChangeArrowheads="1"/>
          </p:cNvSpPr>
          <p:nvPr>
            <p:custDataLst>
              <p:tags r:id="rId72"/>
            </p:custDataLst>
          </p:nvPr>
        </p:nvSpPr>
        <p:spPr bwMode="gray">
          <a:xfrm>
            <a:off x="323584" y="3292593"/>
            <a:ext cx="504000" cy="324000"/>
          </a:xfrm>
          <a:prstGeom prst="rect">
            <a:avLst/>
          </a:prstGeom>
          <a:solidFill>
            <a:srgbClr val="DCDCDC"/>
          </a:solidFill>
          <a:ln w="9525" algn="ctr">
            <a:noFill/>
            <a:round/>
            <a:headEnd/>
            <a:tailEnd/>
          </a:ln>
        </p:spPr>
        <p:txBody>
          <a:bodyPr wrap="none" lIns="18000" tIns="18000" rIns="18000" bIns="18000" anchor="b">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r" defTabSz="914400" eaLnBrk="1" fontAlgn="ctr" latinLnBrk="0" hangingPunct="1">
              <a:lnSpc>
                <a:spcPct val="90000"/>
              </a:lnSpc>
              <a:spcBef>
                <a:spcPct val="0"/>
              </a:spcBef>
              <a:spcAft>
                <a:spcPct val="0"/>
              </a:spcAft>
              <a:buClrTx/>
              <a:buSzTx/>
              <a:buFont typeface="Wingdings" panose="05000000000000000000" pitchFamily="2" charset="2"/>
              <a:buNone/>
              <a:tabLst/>
              <a:defRPr/>
            </a:pPr>
            <a:r>
              <a:rPr kumimoji="1" lang="en-US" altLang="ja-JP" sz="900" b="0" i="0" u="none" strike="noStrike" kern="0" cap="none" spc="0" normalizeH="0" baseline="0" noProof="0" dirty="0">
                <a:ln>
                  <a:noFill/>
                </a:ln>
                <a:solidFill>
                  <a:schemeClr val="tx1"/>
                </a:solidFill>
                <a:effectLst/>
                <a:uLnTx/>
                <a:uFillTx/>
                <a:latin typeface="+mn-lt"/>
                <a:ea typeface="ＭＳ Ｐゴシック" panose="020B0600070205080204" pitchFamily="50" charset="-128"/>
              </a:rPr>
              <a:t>IOM0</a:t>
            </a:r>
          </a:p>
        </p:txBody>
      </p:sp>
      <p:sp>
        <p:nvSpPr>
          <p:cNvPr id="356" name="正方形/長方形 238">
            <a:extLst>
              <a:ext uri="{FF2B5EF4-FFF2-40B4-BE49-F238E27FC236}">
                <a16:creationId xmlns:a16="http://schemas.microsoft.com/office/drawing/2014/main" id="{6F40AF30-CFBC-CE14-4B63-3DAB78F72201}"/>
              </a:ext>
            </a:extLst>
          </p:cNvPr>
          <p:cNvSpPr>
            <a:spLocks noChangeArrowheads="1"/>
          </p:cNvSpPr>
          <p:nvPr>
            <p:custDataLst>
              <p:tags r:id="rId73"/>
            </p:custDataLst>
          </p:nvPr>
        </p:nvSpPr>
        <p:spPr bwMode="gray">
          <a:xfrm>
            <a:off x="395293" y="3328609"/>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357" name="正方形/長方形 239">
            <a:extLst>
              <a:ext uri="{FF2B5EF4-FFF2-40B4-BE49-F238E27FC236}">
                <a16:creationId xmlns:a16="http://schemas.microsoft.com/office/drawing/2014/main" id="{25FDC604-C880-1BF7-10E4-EC0618366DDC}"/>
              </a:ext>
            </a:extLst>
          </p:cNvPr>
          <p:cNvSpPr>
            <a:spLocks noChangeArrowheads="1"/>
          </p:cNvSpPr>
          <p:nvPr>
            <p:custDataLst>
              <p:tags r:id="rId74"/>
            </p:custDataLst>
          </p:nvPr>
        </p:nvSpPr>
        <p:spPr bwMode="gray">
          <a:xfrm>
            <a:off x="647309" y="3328609"/>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358" name="正方形/長方形 237">
            <a:extLst>
              <a:ext uri="{FF2B5EF4-FFF2-40B4-BE49-F238E27FC236}">
                <a16:creationId xmlns:a16="http://schemas.microsoft.com/office/drawing/2014/main" id="{B1EC780B-D7F1-724A-346C-949D01AF7808}"/>
              </a:ext>
            </a:extLst>
          </p:cNvPr>
          <p:cNvSpPr>
            <a:spLocks noChangeArrowheads="1"/>
          </p:cNvSpPr>
          <p:nvPr>
            <p:custDataLst>
              <p:tags r:id="rId75"/>
            </p:custDataLst>
          </p:nvPr>
        </p:nvSpPr>
        <p:spPr bwMode="gray">
          <a:xfrm>
            <a:off x="1439652" y="3292593"/>
            <a:ext cx="504000" cy="324000"/>
          </a:xfrm>
          <a:prstGeom prst="rect">
            <a:avLst/>
          </a:prstGeom>
          <a:solidFill>
            <a:srgbClr val="DCDCDC"/>
          </a:solidFill>
          <a:ln w="9525" algn="ctr">
            <a:noFill/>
            <a:round/>
            <a:headEnd/>
            <a:tailEnd/>
          </a:ln>
        </p:spPr>
        <p:txBody>
          <a:bodyPr wrap="none" lIns="18000" tIns="18000" rIns="18000" bIns="18000" anchor="b">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r" defTabSz="914400" eaLnBrk="1" fontAlgn="ctr" latinLnBrk="0" hangingPunct="1">
              <a:lnSpc>
                <a:spcPct val="90000"/>
              </a:lnSpc>
              <a:spcBef>
                <a:spcPct val="0"/>
              </a:spcBef>
              <a:spcAft>
                <a:spcPct val="0"/>
              </a:spcAft>
              <a:buClrTx/>
              <a:buSzTx/>
              <a:buFont typeface="Wingdings" panose="05000000000000000000" pitchFamily="2" charset="2"/>
              <a:buNone/>
              <a:tabLst/>
              <a:defRPr/>
            </a:pPr>
            <a:r>
              <a:rPr kumimoji="1" lang="en-US" altLang="ja-JP" sz="900" b="0" i="0" u="none" strike="noStrike" kern="0" cap="none" spc="0" normalizeH="0" baseline="0" noProof="0" dirty="0">
                <a:ln>
                  <a:noFill/>
                </a:ln>
                <a:solidFill>
                  <a:schemeClr val="tx1"/>
                </a:solidFill>
                <a:effectLst/>
                <a:uLnTx/>
                <a:uFillTx/>
                <a:latin typeface="+mn-lt"/>
                <a:ea typeface="ＭＳ Ｐゴシック" panose="020B0600070205080204" pitchFamily="50" charset="-128"/>
              </a:rPr>
              <a:t>IOM1</a:t>
            </a:r>
          </a:p>
        </p:txBody>
      </p:sp>
      <p:sp>
        <p:nvSpPr>
          <p:cNvPr id="359" name="正方形/長方形 238">
            <a:extLst>
              <a:ext uri="{FF2B5EF4-FFF2-40B4-BE49-F238E27FC236}">
                <a16:creationId xmlns:a16="http://schemas.microsoft.com/office/drawing/2014/main" id="{BED7ABA0-C6A0-640C-393D-EF89D0595D26}"/>
              </a:ext>
            </a:extLst>
          </p:cNvPr>
          <p:cNvSpPr>
            <a:spLocks noChangeArrowheads="1"/>
          </p:cNvSpPr>
          <p:nvPr>
            <p:custDataLst>
              <p:tags r:id="rId76"/>
            </p:custDataLst>
          </p:nvPr>
        </p:nvSpPr>
        <p:spPr bwMode="gray">
          <a:xfrm>
            <a:off x="1511361" y="3328609"/>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360" name="正方形/長方形 239">
            <a:extLst>
              <a:ext uri="{FF2B5EF4-FFF2-40B4-BE49-F238E27FC236}">
                <a16:creationId xmlns:a16="http://schemas.microsoft.com/office/drawing/2014/main" id="{E9957332-51DB-25A8-524D-A080A9A307E7}"/>
              </a:ext>
            </a:extLst>
          </p:cNvPr>
          <p:cNvSpPr>
            <a:spLocks noChangeArrowheads="1"/>
          </p:cNvSpPr>
          <p:nvPr>
            <p:custDataLst>
              <p:tags r:id="rId77"/>
            </p:custDataLst>
          </p:nvPr>
        </p:nvSpPr>
        <p:spPr bwMode="gray">
          <a:xfrm>
            <a:off x="1763377" y="3328609"/>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362" name="正方形/長方形 237">
            <a:extLst>
              <a:ext uri="{FF2B5EF4-FFF2-40B4-BE49-F238E27FC236}">
                <a16:creationId xmlns:a16="http://schemas.microsoft.com/office/drawing/2014/main" id="{8CF52009-631E-D25C-9E22-98D4969A860C}"/>
              </a:ext>
            </a:extLst>
          </p:cNvPr>
          <p:cNvSpPr>
            <a:spLocks noChangeArrowheads="1"/>
          </p:cNvSpPr>
          <p:nvPr>
            <p:custDataLst>
              <p:tags r:id="rId78"/>
            </p:custDataLst>
          </p:nvPr>
        </p:nvSpPr>
        <p:spPr bwMode="gray">
          <a:xfrm>
            <a:off x="323584" y="3760645"/>
            <a:ext cx="504000" cy="324000"/>
          </a:xfrm>
          <a:prstGeom prst="rect">
            <a:avLst/>
          </a:prstGeom>
          <a:solidFill>
            <a:srgbClr val="DCDCDC"/>
          </a:solidFill>
          <a:ln w="9525" algn="ctr">
            <a:noFill/>
            <a:round/>
            <a:headEnd/>
            <a:tailEnd/>
          </a:ln>
        </p:spPr>
        <p:txBody>
          <a:bodyPr wrap="none" lIns="18000" tIns="18000" rIns="18000" bIns="18000" anchor="b">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r" defTabSz="914400" eaLnBrk="1" fontAlgn="ctr" latinLnBrk="0" hangingPunct="1">
              <a:lnSpc>
                <a:spcPct val="90000"/>
              </a:lnSpc>
              <a:spcBef>
                <a:spcPct val="0"/>
              </a:spcBef>
              <a:spcAft>
                <a:spcPct val="0"/>
              </a:spcAft>
              <a:buClrTx/>
              <a:buSzTx/>
              <a:buFont typeface="Wingdings" panose="05000000000000000000" pitchFamily="2" charset="2"/>
              <a:buNone/>
              <a:tabLst/>
              <a:defRPr/>
            </a:pPr>
            <a:r>
              <a:rPr kumimoji="1" lang="en-US" altLang="ja-JP" sz="900" b="0" i="0" u="none" strike="noStrike" kern="0" cap="none" spc="0" normalizeH="0" baseline="0" noProof="0" dirty="0">
                <a:ln>
                  <a:noFill/>
                </a:ln>
                <a:solidFill>
                  <a:schemeClr val="tx1"/>
                </a:solidFill>
                <a:effectLst/>
                <a:uLnTx/>
                <a:uFillTx/>
                <a:latin typeface="+mn-lt"/>
                <a:ea typeface="ＭＳ Ｐゴシック" panose="020B0600070205080204" pitchFamily="50" charset="-128"/>
              </a:rPr>
              <a:t>CM0</a:t>
            </a:r>
          </a:p>
        </p:txBody>
      </p:sp>
      <p:sp>
        <p:nvSpPr>
          <p:cNvPr id="363" name="正方形/長方形 238">
            <a:extLst>
              <a:ext uri="{FF2B5EF4-FFF2-40B4-BE49-F238E27FC236}">
                <a16:creationId xmlns:a16="http://schemas.microsoft.com/office/drawing/2014/main" id="{A5C24494-FE8B-C3A4-7189-22409402C2DE}"/>
              </a:ext>
            </a:extLst>
          </p:cNvPr>
          <p:cNvSpPr>
            <a:spLocks noChangeArrowheads="1"/>
          </p:cNvSpPr>
          <p:nvPr>
            <p:custDataLst>
              <p:tags r:id="rId79"/>
            </p:custDataLst>
          </p:nvPr>
        </p:nvSpPr>
        <p:spPr bwMode="gray">
          <a:xfrm>
            <a:off x="395293" y="3796661"/>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364" name="正方形/長方形 239">
            <a:extLst>
              <a:ext uri="{FF2B5EF4-FFF2-40B4-BE49-F238E27FC236}">
                <a16:creationId xmlns:a16="http://schemas.microsoft.com/office/drawing/2014/main" id="{1C51035C-F241-EF3A-A163-222009570B9F}"/>
              </a:ext>
            </a:extLst>
          </p:cNvPr>
          <p:cNvSpPr>
            <a:spLocks noChangeArrowheads="1"/>
          </p:cNvSpPr>
          <p:nvPr>
            <p:custDataLst>
              <p:tags r:id="rId80"/>
            </p:custDataLst>
          </p:nvPr>
        </p:nvSpPr>
        <p:spPr bwMode="gray">
          <a:xfrm>
            <a:off x="647309" y="3796661"/>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365" name="正方形/長方形 237">
            <a:extLst>
              <a:ext uri="{FF2B5EF4-FFF2-40B4-BE49-F238E27FC236}">
                <a16:creationId xmlns:a16="http://schemas.microsoft.com/office/drawing/2014/main" id="{429F6B14-9AEE-CC91-9B05-E31DA304F565}"/>
              </a:ext>
            </a:extLst>
          </p:cNvPr>
          <p:cNvSpPr>
            <a:spLocks noChangeArrowheads="1"/>
          </p:cNvSpPr>
          <p:nvPr>
            <p:custDataLst>
              <p:tags r:id="rId81"/>
            </p:custDataLst>
          </p:nvPr>
        </p:nvSpPr>
        <p:spPr bwMode="gray">
          <a:xfrm>
            <a:off x="1439652" y="3760645"/>
            <a:ext cx="504000" cy="324000"/>
          </a:xfrm>
          <a:prstGeom prst="rect">
            <a:avLst/>
          </a:prstGeom>
          <a:solidFill>
            <a:srgbClr val="DCDCDC"/>
          </a:solidFill>
          <a:ln w="9525" algn="ctr">
            <a:noFill/>
            <a:round/>
            <a:headEnd/>
            <a:tailEnd/>
          </a:ln>
        </p:spPr>
        <p:txBody>
          <a:bodyPr wrap="none" lIns="18000" tIns="18000" rIns="18000" bIns="18000" anchor="b">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r" defTabSz="914400" eaLnBrk="1" fontAlgn="ctr" latinLnBrk="0" hangingPunct="1">
              <a:lnSpc>
                <a:spcPct val="90000"/>
              </a:lnSpc>
              <a:spcBef>
                <a:spcPct val="0"/>
              </a:spcBef>
              <a:spcAft>
                <a:spcPct val="0"/>
              </a:spcAft>
              <a:buClrTx/>
              <a:buSzTx/>
              <a:buFont typeface="Wingdings" panose="05000000000000000000" pitchFamily="2" charset="2"/>
              <a:buNone/>
              <a:tabLst/>
              <a:defRPr/>
            </a:pPr>
            <a:r>
              <a:rPr kumimoji="1" lang="en-US" altLang="ja-JP" sz="900" b="0" i="0" u="none" strike="noStrike" kern="0" cap="none" spc="0" normalizeH="0" baseline="0" noProof="0" dirty="0">
                <a:ln>
                  <a:noFill/>
                </a:ln>
                <a:solidFill>
                  <a:schemeClr val="tx1"/>
                </a:solidFill>
                <a:effectLst/>
                <a:uLnTx/>
                <a:uFillTx/>
                <a:latin typeface="+mn-lt"/>
                <a:ea typeface="ＭＳ Ｐゴシック" panose="020B0600070205080204" pitchFamily="50" charset="-128"/>
              </a:rPr>
              <a:t>CM1</a:t>
            </a:r>
          </a:p>
        </p:txBody>
      </p:sp>
      <p:sp>
        <p:nvSpPr>
          <p:cNvPr id="366" name="正方形/長方形 238">
            <a:extLst>
              <a:ext uri="{FF2B5EF4-FFF2-40B4-BE49-F238E27FC236}">
                <a16:creationId xmlns:a16="http://schemas.microsoft.com/office/drawing/2014/main" id="{B2514869-318A-C991-E020-96BFA1A85279}"/>
              </a:ext>
            </a:extLst>
          </p:cNvPr>
          <p:cNvSpPr>
            <a:spLocks noChangeArrowheads="1"/>
          </p:cNvSpPr>
          <p:nvPr>
            <p:custDataLst>
              <p:tags r:id="rId82"/>
            </p:custDataLst>
          </p:nvPr>
        </p:nvSpPr>
        <p:spPr bwMode="gray">
          <a:xfrm>
            <a:off x="1511361" y="3796661"/>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367" name="正方形/長方形 239">
            <a:extLst>
              <a:ext uri="{FF2B5EF4-FFF2-40B4-BE49-F238E27FC236}">
                <a16:creationId xmlns:a16="http://schemas.microsoft.com/office/drawing/2014/main" id="{826B6EA6-818D-27C7-A875-05B37C8A1327}"/>
              </a:ext>
            </a:extLst>
          </p:cNvPr>
          <p:cNvSpPr>
            <a:spLocks noChangeArrowheads="1"/>
          </p:cNvSpPr>
          <p:nvPr>
            <p:custDataLst>
              <p:tags r:id="rId83"/>
            </p:custDataLst>
          </p:nvPr>
        </p:nvSpPr>
        <p:spPr bwMode="gray">
          <a:xfrm>
            <a:off x="1763377" y="3796661"/>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368" name="正方形/長方形 238">
            <a:extLst>
              <a:ext uri="{FF2B5EF4-FFF2-40B4-BE49-F238E27FC236}">
                <a16:creationId xmlns:a16="http://schemas.microsoft.com/office/drawing/2014/main" id="{0402A355-2193-57F2-AE79-48687816783E}"/>
              </a:ext>
            </a:extLst>
          </p:cNvPr>
          <p:cNvSpPr>
            <a:spLocks noChangeArrowheads="1"/>
          </p:cNvSpPr>
          <p:nvPr>
            <p:custDataLst>
              <p:tags r:id="rId84"/>
            </p:custDataLst>
          </p:nvPr>
        </p:nvSpPr>
        <p:spPr bwMode="gray">
          <a:xfrm>
            <a:off x="395293" y="1924453"/>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370" name="正方形/長方形 239">
            <a:extLst>
              <a:ext uri="{FF2B5EF4-FFF2-40B4-BE49-F238E27FC236}">
                <a16:creationId xmlns:a16="http://schemas.microsoft.com/office/drawing/2014/main" id="{301E5861-F351-B25A-2967-69F11982F01A}"/>
              </a:ext>
            </a:extLst>
          </p:cNvPr>
          <p:cNvSpPr>
            <a:spLocks noChangeArrowheads="1"/>
          </p:cNvSpPr>
          <p:nvPr>
            <p:custDataLst>
              <p:tags r:id="rId85"/>
            </p:custDataLst>
          </p:nvPr>
        </p:nvSpPr>
        <p:spPr bwMode="gray">
          <a:xfrm>
            <a:off x="1763377" y="1924453"/>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377" name="正方形/長方形 237">
            <a:extLst>
              <a:ext uri="{FF2B5EF4-FFF2-40B4-BE49-F238E27FC236}">
                <a16:creationId xmlns:a16="http://schemas.microsoft.com/office/drawing/2014/main" id="{F13C7549-4C24-37C0-2FF9-8E28A725ADC5}"/>
              </a:ext>
            </a:extLst>
          </p:cNvPr>
          <p:cNvSpPr>
            <a:spLocks noChangeArrowheads="1"/>
          </p:cNvSpPr>
          <p:nvPr>
            <p:custDataLst>
              <p:tags r:id="rId86"/>
            </p:custDataLst>
          </p:nvPr>
        </p:nvSpPr>
        <p:spPr bwMode="gray">
          <a:xfrm>
            <a:off x="323584" y="2356489"/>
            <a:ext cx="504000" cy="324000"/>
          </a:xfrm>
          <a:prstGeom prst="rect">
            <a:avLst/>
          </a:prstGeom>
          <a:solidFill>
            <a:srgbClr val="DCDCDC"/>
          </a:solidFill>
          <a:ln w="9525" algn="ctr">
            <a:noFill/>
            <a:round/>
            <a:headEnd/>
            <a:tailEnd/>
          </a:ln>
        </p:spPr>
        <p:txBody>
          <a:bodyPr wrap="none" lIns="18000" tIns="18000" rIns="18000" bIns="18000" anchor="b">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r" defTabSz="914400" eaLnBrk="1" fontAlgn="ctr" latinLnBrk="0" hangingPunct="1">
              <a:lnSpc>
                <a:spcPct val="90000"/>
              </a:lnSpc>
              <a:spcBef>
                <a:spcPct val="0"/>
              </a:spcBef>
              <a:spcAft>
                <a:spcPct val="0"/>
              </a:spcAft>
              <a:buClrTx/>
              <a:buSzTx/>
              <a:buFont typeface="Wingdings" panose="05000000000000000000" pitchFamily="2" charset="2"/>
              <a:buNone/>
              <a:tabLst/>
              <a:defRPr/>
            </a:pPr>
            <a:r>
              <a:rPr kumimoji="1" lang="en-US" altLang="ja-JP" sz="900" b="0" i="0" u="none" strike="noStrike" kern="0" cap="none" spc="0" normalizeH="0" baseline="0" noProof="0" dirty="0">
                <a:ln>
                  <a:noFill/>
                </a:ln>
                <a:solidFill>
                  <a:schemeClr val="tx1"/>
                </a:solidFill>
                <a:effectLst/>
                <a:uLnTx/>
                <a:uFillTx/>
                <a:latin typeface="+mn-lt"/>
                <a:ea typeface="ＭＳ Ｐゴシック" panose="020B0600070205080204" pitchFamily="50" charset="-128"/>
              </a:rPr>
              <a:t>IOM0</a:t>
            </a:r>
          </a:p>
        </p:txBody>
      </p:sp>
      <p:sp>
        <p:nvSpPr>
          <p:cNvPr id="404" name="正方形/長方形 238">
            <a:extLst>
              <a:ext uri="{FF2B5EF4-FFF2-40B4-BE49-F238E27FC236}">
                <a16:creationId xmlns:a16="http://schemas.microsoft.com/office/drawing/2014/main" id="{85E7CB8C-A235-FFDB-E240-7F6608CDCEB0}"/>
              </a:ext>
            </a:extLst>
          </p:cNvPr>
          <p:cNvSpPr>
            <a:spLocks noChangeArrowheads="1"/>
          </p:cNvSpPr>
          <p:nvPr>
            <p:custDataLst>
              <p:tags r:id="rId87"/>
            </p:custDataLst>
          </p:nvPr>
        </p:nvSpPr>
        <p:spPr bwMode="gray">
          <a:xfrm>
            <a:off x="395293" y="2392505"/>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406" name="正方形/長方形 239">
            <a:extLst>
              <a:ext uri="{FF2B5EF4-FFF2-40B4-BE49-F238E27FC236}">
                <a16:creationId xmlns:a16="http://schemas.microsoft.com/office/drawing/2014/main" id="{D0EDCEBE-FF5C-D5C9-5B75-79D7D51E365E}"/>
              </a:ext>
            </a:extLst>
          </p:cNvPr>
          <p:cNvSpPr>
            <a:spLocks noChangeArrowheads="1"/>
          </p:cNvSpPr>
          <p:nvPr>
            <p:custDataLst>
              <p:tags r:id="rId88"/>
            </p:custDataLst>
          </p:nvPr>
        </p:nvSpPr>
        <p:spPr bwMode="gray">
          <a:xfrm>
            <a:off x="647309" y="2392505"/>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421" name="正方形/長方形 237">
            <a:extLst>
              <a:ext uri="{FF2B5EF4-FFF2-40B4-BE49-F238E27FC236}">
                <a16:creationId xmlns:a16="http://schemas.microsoft.com/office/drawing/2014/main" id="{2F53A849-2391-B622-EE77-9280EA96E5CC}"/>
              </a:ext>
            </a:extLst>
          </p:cNvPr>
          <p:cNvSpPr>
            <a:spLocks noChangeArrowheads="1"/>
          </p:cNvSpPr>
          <p:nvPr>
            <p:custDataLst>
              <p:tags r:id="rId89"/>
            </p:custDataLst>
          </p:nvPr>
        </p:nvSpPr>
        <p:spPr bwMode="gray">
          <a:xfrm>
            <a:off x="1439652" y="2356489"/>
            <a:ext cx="504000" cy="324000"/>
          </a:xfrm>
          <a:prstGeom prst="rect">
            <a:avLst/>
          </a:prstGeom>
          <a:solidFill>
            <a:srgbClr val="DCDCDC"/>
          </a:solidFill>
          <a:ln w="9525" algn="ctr">
            <a:noFill/>
            <a:round/>
            <a:headEnd/>
            <a:tailEnd/>
          </a:ln>
        </p:spPr>
        <p:txBody>
          <a:bodyPr wrap="none" lIns="18000" tIns="18000" rIns="18000" bIns="18000" anchor="b">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r" defTabSz="914400" eaLnBrk="1" fontAlgn="ctr" latinLnBrk="0" hangingPunct="1">
              <a:lnSpc>
                <a:spcPct val="90000"/>
              </a:lnSpc>
              <a:spcBef>
                <a:spcPct val="0"/>
              </a:spcBef>
              <a:spcAft>
                <a:spcPct val="0"/>
              </a:spcAft>
              <a:buClrTx/>
              <a:buSzTx/>
              <a:buFont typeface="Wingdings" panose="05000000000000000000" pitchFamily="2" charset="2"/>
              <a:buNone/>
              <a:tabLst/>
              <a:defRPr/>
            </a:pPr>
            <a:r>
              <a:rPr kumimoji="1" lang="en-US" altLang="ja-JP" sz="900" b="0" i="0" u="none" strike="noStrike" kern="0" cap="none" spc="0" normalizeH="0" baseline="0" noProof="0" dirty="0">
                <a:ln>
                  <a:noFill/>
                </a:ln>
                <a:solidFill>
                  <a:schemeClr val="tx1"/>
                </a:solidFill>
                <a:effectLst/>
                <a:uLnTx/>
                <a:uFillTx/>
                <a:latin typeface="+mn-lt"/>
                <a:ea typeface="ＭＳ Ｐゴシック" panose="020B0600070205080204" pitchFamily="50" charset="-128"/>
              </a:rPr>
              <a:t>IOM1</a:t>
            </a:r>
          </a:p>
        </p:txBody>
      </p:sp>
      <p:sp>
        <p:nvSpPr>
          <p:cNvPr id="422" name="正方形/長方形 238">
            <a:extLst>
              <a:ext uri="{FF2B5EF4-FFF2-40B4-BE49-F238E27FC236}">
                <a16:creationId xmlns:a16="http://schemas.microsoft.com/office/drawing/2014/main" id="{BBA1A764-65C3-0765-5609-0DC1E61586A8}"/>
              </a:ext>
            </a:extLst>
          </p:cNvPr>
          <p:cNvSpPr>
            <a:spLocks noChangeArrowheads="1"/>
          </p:cNvSpPr>
          <p:nvPr>
            <p:custDataLst>
              <p:tags r:id="rId90"/>
            </p:custDataLst>
          </p:nvPr>
        </p:nvSpPr>
        <p:spPr bwMode="gray">
          <a:xfrm>
            <a:off x="1511516" y="2392505"/>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424" name="正方形/長方形 239">
            <a:extLst>
              <a:ext uri="{FF2B5EF4-FFF2-40B4-BE49-F238E27FC236}">
                <a16:creationId xmlns:a16="http://schemas.microsoft.com/office/drawing/2014/main" id="{986958E1-B60E-568E-2E52-A9B754524FAF}"/>
              </a:ext>
            </a:extLst>
          </p:cNvPr>
          <p:cNvSpPr>
            <a:spLocks noChangeArrowheads="1"/>
          </p:cNvSpPr>
          <p:nvPr>
            <p:custDataLst>
              <p:tags r:id="rId91"/>
            </p:custDataLst>
          </p:nvPr>
        </p:nvSpPr>
        <p:spPr bwMode="gray">
          <a:xfrm>
            <a:off x="1763377" y="2392505"/>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cxnSp>
        <p:nvCxnSpPr>
          <p:cNvPr id="640" name="Gewinkelte Verbindung 414">
            <a:extLst>
              <a:ext uri="{FF2B5EF4-FFF2-40B4-BE49-F238E27FC236}">
                <a16:creationId xmlns:a16="http://schemas.microsoft.com/office/drawing/2014/main" id="{F40913E6-2ED3-B717-5316-19D0163789B3}"/>
              </a:ext>
            </a:extLst>
          </p:cNvPr>
          <p:cNvCxnSpPr>
            <a:stCxn id="406" idx="0"/>
            <a:endCxn id="368" idx="2"/>
          </p:cNvCxnSpPr>
          <p:nvPr>
            <p:custDataLst>
              <p:tags r:id="rId92"/>
            </p:custDataLst>
          </p:nvPr>
        </p:nvCxnSpPr>
        <p:spPr bwMode="gray">
          <a:xfrm rot="16200000" flipV="1">
            <a:off x="395275" y="2086471"/>
            <a:ext cx="360052" cy="252016"/>
          </a:xfrm>
          <a:prstGeom prst="bentConnector3">
            <a:avLst>
              <a:gd name="adj1" fmla="val 31482"/>
            </a:avLst>
          </a:prstGeom>
          <a:noFill/>
          <a:ln w="6350" cap="flat" cmpd="sng" algn="ctr">
            <a:solidFill>
              <a:schemeClr val="tx1"/>
            </a:solidFill>
            <a:prstDash val="solid"/>
            <a:headEnd w="sm" len="sm"/>
            <a:tailEnd type="triangle" w="sm" len="sm"/>
          </a:ln>
          <a:effectLst/>
        </p:spPr>
      </p:cxnSp>
      <p:cxnSp>
        <p:nvCxnSpPr>
          <p:cNvPr id="641" name="Gewinkelte Verbindung 415">
            <a:extLst>
              <a:ext uri="{FF2B5EF4-FFF2-40B4-BE49-F238E27FC236}">
                <a16:creationId xmlns:a16="http://schemas.microsoft.com/office/drawing/2014/main" id="{C57AA0AD-BE37-13A1-D032-49893A792248}"/>
              </a:ext>
            </a:extLst>
          </p:cNvPr>
          <p:cNvCxnSpPr>
            <a:cxnSpLocks/>
            <a:stCxn id="424" idx="0"/>
            <a:endCxn id="346" idx="2"/>
          </p:cNvCxnSpPr>
          <p:nvPr>
            <p:custDataLst>
              <p:tags r:id="rId93"/>
            </p:custDataLst>
          </p:nvPr>
        </p:nvCxnSpPr>
        <p:spPr bwMode="gray">
          <a:xfrm rot="16200000" flipV="1">
            <a:off x="1511343" y="2086471"/>
            <a:ext cx="360052" cy="252016"/>
          </a:xfrm>
          <a:prstGeom prst="bentConnector3">
            <a:avLst>
              <a:gd name="adj1" fmla="val 30159"/>
            </a:avLst>
          </a:prstGeom>
          <a:noFill/>
          <a:ln w="6350" cap="flat" cmpd="sng" algn="ctr">
            <a:solidFill>
              <a:schemeClr val="tx1"/>
            </a:solidFill>
            <a:prstDash val="solid"/>
            <a:headEnd w="sm" len="sm"/>
            <a:tailEnd type="triangle" w="sm" len="sm"/>
          </a:ln>
          <a:effectLst/>
        </p:spPr>
      </p:cxnSp>
      <p:cxnSp>
        <p:nvCxnSpPr>
          <p:cNvPr id="642" name="Gewinkelte Verbindung 416">
            <a:extLst>
              <a:ext uri="{FF2B5EF4-FFF2-40B4-BE49-F238E27FC236}">
                <a16:creationId xmlns:a16="http://schemas.microsoft.com/office/drawing/2014/main" id="{28B47CB4-E74A-A39E-DAEF-486F4E4B94AA}"/>
              </a:ext>
            </a:extLst>
          </p:cNvPr>
          <p:cNvCxnSpPr>
            <a:cxnSpLocks/>
            <a:stCxn id="350" idx="0"/>
            <a:endCxn id="404" idx="2"/>
          </p:cNvCxnSpPr>
          <p:nvPr>
            <p:custDataLst>
              <p:tags r:id="rId94"/>
            </p:custDataLst>
          </p:nvPr>
        </p:nvCxnSpPr>
        <p:spPr bwMode="gray">
          <a:xfrm rot="16200000" flipV="1">
            <a:off x="395275" y="2554523"/>
            <a:ext cx="360052" cy="252016"/>
          </a:xfrm>
          <a:prstGeom prst="bentConnector3">
            <a:avLst>
              <a:gd name="adj1" fmla="val 30159"/>
            </a:avLst>
          </a:prstGeom>
          <a:noFill/>
          <a:ln w="6350" cap="flat" cmpd="sng" algn="ctr">
            <a:solidFill>
              <a:schemeClr val="tx1"/>
            </a:solidFill>
            <a:prstDash val="solid"/>
            <a:headEnd w="sm" len="sm"/>
            <a:tailEnd type="triangle" w="sm" len="sm"/>
          </a:ln>
          <a:effectLst/>
        </p:spPr>
      </p:cxnSp>
      <p:cxnSp>
        <p:nvCxnSpPr>
          <p:cNvPr id="643" name="Gewinkelte Verbindung 417">
            <a:extLst>
              <a:ext uri="{FF2B5EF4-FFF2-40B4-BE49-F238E27FC236}">
                <a16:creationId xmlns:a16="http://schemas.microsoft.com/office/drawing/2014/main" id="{E262FB98-7B29-8188-E2C1-BCA3660F40ED}"/>
              </a:ext>
            </a:extLst>
          </p:cNvPr>
          <p:cNvCxnSpPr>
            <a:cxnSpLocks/>
            <a:stCxn id="353" idx="0"/>
            <a:endCxn id="422" idx="2"/>
          </p:cNvCxnSpPr>
          <p:nvPr>
            <p:custDataLst>
              <p:tags r:id="rId95"/>
            </p:custDataLst>
          </p:nvPr>
        </p:nvCxnSpPr>
        <p:spPr bwMode="gray">
          <a:xfrm rot="16200000" flipV="1">
            <a:off x="1511421" y="2554600"/>
            <a:ext cx="360052" cy="251861"/>
          </a:xfrm>
          <a:prstGeom prst="bentConnector3">
            <a:avLst>
              <a:gd name="adj1" fmla="val 30158"/>
            </a:avLst>
          </a:prstGeom>
          <a:noFill/>
          <a:ln w="6350" cap="flat" cmpd="sng" algn="ctr">
            <a:solidFill>
              <a:schemeClr val="tx1"/>
            </a:solidFill>
            <a:prstDash val="solid"/>
            <a:headEnd w="sm" len="sm"/>
            <a:tailEnd type="triangle" w="sm" len="sm"/>
          </a:ln>
          <a:effectLst/>
        </p:spPr>
      </p:cxnSp>
      <p:cxnSp>
        <p:nvCxnSpPr>
          <p:cNvPr id="644" name="Gewinkelte Verbindung 418">
            <a:extLst>
              <a:ext uri="{FF2B5EF4-FFF2-40B4-BE49-F238E27FC236}">
                <a16:creationId xmlns:a16="http://schemas.microsoft.com/office/drawing/2014/main" id="{B5D1C95A-3956-E5FD-E150-F36266D060A2}"/>
              </a:ext>
            </a:extLst>
          </p:cNvPr>
          <p:cNvCxnSpPr>
            <a:cxnSpLocks/>
            <a:stCxn id="357" idx="0"/>
            <a:endCxn id="349" idx="2"/>
          </p:cNvCxnSpPr>
          <p:nvPr>
            <p:custDataLst>
              <p:tags r:id="rId96"/>
            </p:custDataLst>
          </p:nvPr>
        </p:nvCxnSpPr>
        <p:spPr bwMode="gray">
          <a:xfrm rot="16200000" flipV="1">
            <a:off x="395275" y="3022575"/>
            <a:ext cx="360052" cy="252016"/>
          </a:xfrm>
          <a:prstGeom prst="bentConnector3">
            <a:avLst>
              <a:gd name="adj1" fmla="val 30820"/>
            </a:avLst>
          </a:prstGeom>
          <a:noFill/>
          <a:ln w="6350" cap="flat" cmpd="sng" algn="ctr">
            <a:solidFill>
              <a:schemeClr val="tx1"/>
            </a:solidFill>
            <a:prstDash val="solid"/>
            <a:headEnd w="sm" len="sm"/>
            <a:tailEnd type="triangle" w="sm" len="sm"/>
          </a:ln>
          <a:effectLst/>
        </p:spPr>
      </p:cxnSp>
      <p:cxnSp>
        <p:nvCxnSpPr>
          <p:cNvPr id="645" name="Gewinkelte Verbindung 419">
            <a:extLst>
              <a:ext uri="{FF2B5EF4-FFF2-40B4-BE49-F238E27FC236}">
                <a16:creationId xmlns:a16="http://schemas.microsoft.com/office/drawing/2014/main" id="{EB7B1A76-E357-FBF7-CA69-DA2AAC996189}"/>
              </a:ext>
            </a:extLst>
          </p:cNvPr>
          <p:cNvCxnSpPr>
            <a:cxnSpLocks/>
            <a:stCxn id="360" idx="0"/>
            <a:endCxn id="352" idx="2"/>
          </p:cNvCxnSpPr>
          <p:nvPr>
            <p:custDataLst>
              <p:tags r:id="rId97"/>
            </p:custDataLst>
          </p:nvPr>
        </p:nvCxnSpPr>
        <p:spPr bwMode="gray">
          <a:xfrm rot="16200000" flipV="1">
            <a:off x="1511343" y="3022575"/>
            <a:ext cx="360052" cy="252016"/>
          </a:xfrm>
          <a:prstGeom prst="bentConnector3">
            <a:avLst>
              <a:gd name="adj1" fmla="val 28836"/>
            </a:avLst>
          </a:prstGeom>
          <a:noFill/>
          <a:ln w="6350" cap="flat" cmpd="sng" algn="ctr">
            <a:solidFill>
              <a:schemeClr val="tx1"/>
            </a:solidFill>
            <a:prstDash val="solid"/>
            <a:headEnd w="sm" len="sm"/>
            <a:tailEnd type="triangle" w="sm" len="sm"/>
          </a:ln>
          <a:effectLst/>
        </p:spPr>
      </p:cxnSp>
      <p:sp>
        <p:nvSpPr>
          <p:cNvPr id="648" name="右矢印 686">
            <a:extLst>
              <a:ext uri="{FF2B5EF4-FFF2-40B4-BE49-F238E27FC236}">
                <a16:creationId xmlns:a16="http://schemas.microsoft.com/office/drawing/2014/main" id="{8F49A2B0-3853-16E3-0DB3-9AF1827220A0}"/>
              </a:ext>
            </a:extLst>
          </p:cNvPr>
          <p:cNvSpPr/>
          <p:nvPr>
            <p:custDataLst>
              <p:tags r:id="rId98"/>
            </p:custDataLst>
          </p:nvPr>
        </p:nvSpPr>
        <p:spPr bwMode="gray">
          <a:xfrm>
            <a:off x="6516248" y="1852388"/>
            <a:ext cx="288000" cy="2268000"/>
          </a:xfrm>
          <a:prstGeom prst="rect">
            <a:avLst/>
          </a:prstGeom>
          <a:gradFill>
            <a:gsLst>
              <a:gs pos="0">
                <a:schemeClr val="accent6"/>
              </a:gs>
              <a:gs pos="54000">
                <a:srgbClr val="61D600"/>
              </a:gs>
            </a:gsLst>
            <a:lin ang="2700000" scaled="0"/>
          </a:gradFill>
          <a:ln w="6350" cap="flat">
            <a:solidFill>
              <a:schemeClr val="bg1"/>
            </a:solidFill>
            <a:prstDash val="solid"/>
            <a:miter/>
          </a:ln>
        </p:spPr>
        <p:txBody>
          <a:bodyPr vert="vert270" lIns="72000" tIns="72000" rIns="72000" bIns="72000" rtlCol="0" anchor="ctr">
            <a:noAutofit/>
          </a:bodyPr>
          <a:lstStyle/>
          <a:p>
            <a:pPr algn="ctr" defTabSz="914400">
              <a:lnSpc>
                <a:spcPct val="90000"/>
              </a:lnSpc>
            </a:pPr>
            <a:r>
              <a:rPr lang="en-US" altLang="ja-JP" sz="1000" kern="0" dirty="0"/>
              <a:t>DE#03 Failure</a:t>
            </a:r>
          </a:p>
        </p:txBody>
      </p:sp>
      <p:sp>
        <p:nvSpPr>
          <p:cNvPr id="654" name="正方形/長方形 239">
            <a:extLst>
              <a:ext uri="{FF2B5EF4-FFF2-40B4-BE49-F238E27FC236}">
                <a16:creationId xmlns:a16="http://schemas.microsoft.com/office/drawing/2014/main" id="{541470B6-E885-FE61-C2B6-9C5159058713}"/>
              </a:ext>
            </a:extLst>
          </p:cNvPr>
          <p:cNvSpPr>
            <a:spLocks noChangeArrowheads="1"/>
          </p:cNvSpPr>
          <p:nvPr>
            <p:custDataLst>
              <p:tags r:id="rId99"/>
            </p:custDataLst>
          </p:nvPr>
        </p:nvSpPr>
        <p:spPr bwMode="gray">
          <a:xfrm>
            <a:off x="7524073" y="1924453"/>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655" name="正方形/長方形 237">
            <a:extLst>
              <a:ext uri="{FF2B5EF4-FFF2-40B4-BE49-F238E27FC236}">
                <a16:creationId xmlns:a16="http://schemas.microsoft.com/office/drawing/2014/main" id="{72FA1EEC-A0DA-EFF3-D5FF-00A70684BC66}"/>
              </a:ext>
            </a:extLst>
          </p:cNvPr>
          <p:cNvSpPr>
            <a:spLocks noChangeArrowheads="1"/>
          </p:cNvSpPr>
          <p:nvPr>
            <p:custDataLst>
              <p:tags r:id="rId100"/>
            </p:custDataLst>
          </p:nvPr>
        </p:nvSpPr>
        <p:spPr bwMode="gray">
          <a:xfrm>
            <a:off x="8316472" y="1888437"/>
            <a:ext cx="504000" cy="324000"/>
          </a:xfrm>
          <a:prstGeom prst="rect">
            <a:avLst/>
          </a:prstGeom>
          <a:solidFill>
            <a:srgbClr val="DCDCDC"/>
          </a:solidFill>
          <a:ln w="9525" algn="ctr">
            <a:noFill/>
            <a:round/>
            <a:headEnd/>
            <a:tailEnd/>
          </a:ln>
        </p:spPr>
        <p:txBody>
          <a:bodyPr wrap="none" lIns="18000" tIns="18000" rIns="18000" bIns="18000" anchor="b">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r" defTabSz="914400" eaLnBrk="1" fontAlgn="ctr" latinLnBrk="0" hangingPunct="1">
              <a:lnSpc>
                <a:spcPct val="90000"/>
              </a:lnSpc>
              <a:spcBef>
                <a:spcPct val="0"/>
              </a:spcBef>
              <a:spcAft>
                <a:spcPct val="0"/>
              </a:spcAft>
              <a:buClrTx/>
              <a:buSzTx/>
              <a:buFont typeface="Wingdings" panose="05000000000000000000" pitchFamily="2" charset="2"/>
              <a:buNone/>
              <a:tabLst/>
              <a:defRPr/>
            </a:pPr>
            <a:r>
              <a:rPr kumimoji="1" lang="en-US" altLang="ja-JP" sz="900" b="0" i="0" u="none" strike="noStrike" kern="0" cap="none" spc="0" normalizeH="0" baseline="0" noProof="0" dirty="0">
                <a:ln>
                  <a:noFill/>
                </a:ln>
                <a:solidFill>
                  <a:schemeClr val="tx1"/>
                </a:solidFill>
                <a:effectLst/>
                <a:uLnTx/>
                <a:uFillTx/>
                <a:latin typeface="+mn-lt"/>
                <a:ea typeface="ＭＳ Ｐゴシック" panose="020B0600070205080204" pitchFamily="50" charset="-128"/>
              </a:rPr>
              <a:t>IOM1</a:t>
            </a:r>
          </a:p>
        </p:txBody>
      </p:sp>
      <p:sp>
        <p:nvSpPr>
          <p:cNvPr id="656" name="正方形/長方形 238">
            <a:extLst>
              <a:ext uri="{FF2B5EF4-FFF2-40B4-BE49-F238E27FC236}">
                <a16:creationId xmlns:a16="http://schemas.microsoft.com/office/drawing/2014/main" id="{17E6FC76-5A43-313F-41C9-55C5180C74E8}"/>
              </a:ext>
            </a:extLst>
          </p:cNvPr>
          <p:cNvSpPr>
            <a:spLocks noChangeArrowheads="1"/>
          </p:cNvSpPr>
          <p:nvPr>
            <p:custDataLst>
              <p:tags r:id="rId101"/>
            </p:custDataLst>
          </p:nvPr>
        </p:nvSpPr>
        <p:spPr bwMode="gray">
          <a:xfrm>
            <a:off x="8388181" y="1924453"/>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658" name="正方形/長方形 237">
            <a:extLst>
              <a:ext uri="{FF2B5EF4-FFF2-40B4-BE49-F238E27FC236}">
                <a16:creationId xmlns:a16="http://schemas.microsoft.com/office/drawing/2014/main" id="{8E1DF849-83C9-7646-7607-C4DDFC1C6766}"/>
              </a:ext>
            </a:extLst>
          </p:cNvPr>
          <p:cNvSpPr>
            <a:spLocks noChangeArrowheads="1"/>
          </p:cNvSpPr>
          <p:nvPr>
            <p:custDataLst>
              <p:tags r:id="rId102"/>
            </p:custDataLst>
          </p:nvPr>
        </p:nvSpPr>
        <p:spPr bwMode="gray">
          <a:xfrm>
            <a:off x="7200348" y="2824541"/>
            <a:ext cx="504000" cy="324000"/>
          </a:xfrm>
          <a:prstGeom prst="rect">
            <a:avLst/>
          </a:prstGeom>
          <a:solidFill>
            <a:srgbClr val="DCDCDC"/>
          </a:solidFill>
          <a:ln w="9525" algn="ctr">
            <a:noFill/>
            <a:round/>
            <a:headEnd/>
            <a:tailEnd/>
          </a:ln>
        </p:spPr>
        <p:txBody>
          <a:bodyPr wrap="none" lIns="18000" tIns="18000" rIns="18000" bIns="18000" anchor="b">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r" defTabSz="914400" eaLnBrk="1" fontAlgn="ctr" latinLnBrk="0" hangingPunct="1">
              <a:lnSpc>
                <a:spcPct val="90000"/>
              </a:lnSpc>
              <a:spcBef>
                <a:spcPct val="0"/>
              </a:spcBef>
              <a:spcAft>
                <a:spcPct val="0"/>
              </a:spcAft>
              <a:buClrTx/>
              <a:buSzTx/>
              <a:buFont typeface="Wingdings" panose="05000000000000000000" pitchFamily="2" charset="2"/>
              <a:buNone/>
              <a:tabLst/>
              <a:defRPr/>
            </a:pPr>
            <a:r>
              <a:rPr kumimoji="1" lang="en-US" altLang="ja-JP" sz="900" b="0" i="0" u="none" strike="noStrike" kern="0" cap="none" spc="0" normalizeH="0" baseline="0" noProof="0" dirty="0">
                <a:ln>
                  <a:noFill/>
                </a:ln>
                <a:solidFill>
                  <a:schemeClr val="tx1"/>
                </a:solidFill>
                <a:effectLst/>
                <a:uLnTx/>
                <a:uFillTx/>
                <a:latin typeface="+mn-lt"/>
                <a:ea typeface="ＭＳ Ｐゴシック" panose="020B0600070205080204" pitchFamily="50" charset="-128"/>
              </a:rPr>
              <a:t>IOM0</a:t>
            </a:r>
          </a:p>
        </p:txBody>
      </p:sp>
      <p:sp>
        <p:nvSpPr>
          <p:cNvPr id="659" name="正方形/長方形 238">
            <a:extLst>
              <a:ext uri="{FF2B5EF4-FFF2-40B4-BE49-F238E27FC236}">
                <a16:creationId xmlns:a16="http://schemas.microsoft.com/office/drawing/2014/main" id="{4B7D7B70-6175-1123-3F50-BC235860BF3F}"/>
              </a:ext>
            </a:extLst>
          </p:cNvPr>
          <p:cNvSpPr>
            <a:spLocks noChangeArrowheads="1"/>
          </p:cNvSpPr>
          <p:nvPr>
            <p:custDataLst>
              <p:tags r:id="rId103"/>
            </p:custDataLst>
          </p:nvPr>
        </p:nvSpPr>
        <p:spPr bwMode="gray">
          <a:xfrm>
            <a:off x="7272057" y="2860557"/>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660" name="正方形/長方形 239">
            <a:extLst>
              <a:ext uri="{FF2B5EF4-FFF2-40B4-BE49-F238E27FC236}">
                <a16:creationId xmlns:a16="http://schemas.microsoft.com/office/drawing/2014/main" id="{90EC5FF0-5B06-1D2C-1463-56C9B3E9B959}"/>
              </a:ext>
            </a:extLst>
          </p:cNvPr>
          <p:cNvSpPr>
            <a:spLocks noChangeArrowheads="1"/>
          </p:cNvSpPr>
          <p:nvPr>
            <p:custDataLst>
              <p:tags r:id="rId104"/>
            </p:custDataLst>
          </p:nvPr>
        </p:nvSpPr>
        <p:spPr bwMode="gray">
          <a:xfrm>
            <a:off x="7524073" y="2860557"/>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661" name="正方形/長方形 237">
            <a:extLst>
              <a:ext uri="{FF2B5EF4-FFF2-40B4-BE49-F238E27FC236}">
                <a16:creationId xmlns:a16="http://schemas.microsoft.com/office/drawing/2014/main" id="{BB8A969E-2C74-39E9-000E-C388CC3A4F06}"/>
              </a:ext>
            </a:extLst>
          </p:cNvPr>
          <p:cNvSpPr>
            <a:spLocks noChangeArrowheads="1"/>
          </p:cNvSpPr>
          <p:nvPr>
            <p:custDataLst>
              <p:tags r:id="rId105"/>
            </p:custDataLst>
          </p:nvPr>
        </p:nvSpPr>
        <p:spPr bwMode="gray">
          <a:xfrm>
            <a:off x="8316472" y="2824541"/>
            <a:ext cx="504000" cy="324000"/>
          </a:xfrm>
          <a:prstGeom prst="rect">
            <a:avLst/>
          </a:prstGeom>
          <a:solidFill>
            <a:srgbClr val="DCDCDC"/>
          </a:solidFill>
          <a:ln w="9525" algn="ctr">
            <a:noFill/>
            <a:round/>
            <a:headEnd/>
            <a:tailEnd/>
          </a:ln>
        </p:spPr>
        <p:txBody>
          <a:bodyPr wrap="none" lIns="18000" tIns="18000" rIns="18000" bIns="18000" anchor="b">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r" defTabSz="914400" eaLnBrk="1" fontAlgn="ctr" latinLnBrk="0" hangingPunct="1">
              <a:lnSpc>
                <a:spcPct val="90000"/>
              </a:lnSpc>
              <a:spcBef>
                <a:spcPct val="0"/>
              </a:spcBef>
              <a:spcAft>
                <a:spcPct val="0"/>
              </a:spcAft>
              <a:buClrTx/>
              <a:buSzTx/>
              <a:buFont typeface="Wingdings" panose="05000000000000000000" pitchFamily="2" charset="2"/>
              <a:buNone/>
              <a:tabLst/>
              <a:defRPr/>
            </a:pPr>
            <a:r>
              <a:rPr kumimoji="1" lang="en-US" altLang="ja-JP" sz="900" b="0" i="0" u="none" strike="noStrike" kern="0" cap="none" spc="0" normalizeH="0" baseline="0" noProof="0" dirty="0">
                <a:ln>
                  <a:noFill/>
                </a:ln>
                <a:solidFill>
                  <a:schemeClr val="tx1"/>
                </a:solidFill>
                <a:effectLst/>
                <a:uLnTx/>
                <a:uFillTx/>
                <a:latin typeface="+mn-lt"/>
                <a:ea typeface="ＭＳ Ｐゴシック" panose="020B0600070205080204" pitchFamily="50" charset="-128"/>
              </a:rPr>
              <a:t>IOM1</a:t>
            </a:r>
          </a:p>
        </p:txBody>
      </p:sp>
      <p:sp>
        <p:nvSpPr>
          <p:cNvPr id="662" name="正方形/長方形 238">
            <a:extLst>
              <a:ext uri="{FF2B5EF4-FFF2-40B4-BE49-F238E27FC236}">
                <a16:creationId xmlns:a16="http://schemas.microsoft.com/office/drawing/2014/main" id="{451E8484-65E2-4E1B-C8E7-88B75FCFC5B3}"/>
              </a:ext>
            </a:extLst>
          </p:cNvPr>
          <p:cNvSpPr>
            <a:spLocks noChangeArrowheads="1"/>
          </p:cNvSpPr>
          <p:nvPr>
            <p:custDataLst>
              <p:tags r:id="rId106"/>
            </p:custDataLst>
          </p:nvPr>
        </p:nvSpPr>
        <p:spPr bwMode="gray">
          <a:xfrm>
            <a:off x="8388181" y="2860557"/>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664" name="正方形/長方形 237">
            <a:extLst>
              <a:ext uri="{FF2B5EF4-FFF2-40B4-BE49-F238E27FC236}">
                <a16:creationId xmlns:a16="http://schemas.microsoft.com/office/drawing/2014/main" id="{A1E4FBE5-1723-1AB8-887D-1EF4CA68D6ED}"/>
              </a:ext>
            </a:extLst>
          </p:cNvPr>
          <p:cNvSpPr>
            <a:spLocks noChangeArrowheads="1"/>
          </p:cNvSpPr>
          <p:nvPr>
            <p:custDataLst>
              <p:tags r:id="rId107"/>
            </p:custDataLst>
          </p:nvPr>
        </p:nvSpPr>
        <p:spPr bwMode="gray">
          <a:xfrm>
            <a:off x="7200348" y="3292593"/>
            <a:ext cx="504000" cy="324000"/>
          </a:xfrm>
          <a:prstGeom prst="rect">
            <a:avLst/>
          </a:prstGeom>
          <a:solidFill>
            <a:srgbClr val="DCDCDC"/>
          </a:solidFill>
          <a:ln w="9525" algn="ctr">
            <a:noFill/>
            <a:round/>
            <a:headEnd/>
            <a:tailEnd/>
          </a:ln>
        </p:spPr>
        <p:txBody>
          <a:bodyPr wrap="none" lIns="18000" tIns="18000" rIns="18000" bIns="18000" anchor="b">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r" defTabSz="914400" eaLnBrk="1" fontAlgn="ctr" latinLnBrk="0" hangingPunct="1">
              <a:lnSpc>
                <a:spcPct val="90000"/>
              </a:lnSpc>
              <a:spcBef>
                <a:spcPct val="0"/>
              </a:spcBef>
              <a:spcAft>
                <a:spcPct val="0"/>
              </a:spcAft>
              <a:buClrTx/>
              <a:buSzTx/>
              <a:buFont typeface="Wingdings" panose="05000000000000000000" pitchFamily="2" charset="2"/>
              <a:buNone/>
              <a:tabLst/>
              <a:defRPr/>
            </a:pPr>
            <a:r>
              <a:rPr kumimoji="1" lang="en-US" altLang="ja-JP" sz="900" b="0" i="0" u="none" strike="noStrike" kern="0" cap="none" spc="0" normalizeH="0" baseline="0" noProof="0" dirty="0">
                <a:ln>
                  <a:noFill/>
                </a:ln>
                <a:solidFill>
                  <a:schemeClr val="tx1"/>
                </a:solidFill>
                <a:effectLst/>
                <a:uLnTx/>
                <a:uFillTx/>
                <a:latin typeface="+mn-lt"/>
                <a:ea typeface="ＭＳ Ｐゴシック" panose="020B0600070205080204" pitchFamily="50" charset="-128"/>
              </a:rPr>
              <a:t>IOM0</a:t>
            </a:r>
          </a:p>
        </p:txBody>
      </p:sp>
      <p:sp>
        <p:nvSpPr>
          <p:cNvPr id="665" name="正方形/長方形 238">
            <a:extLst>
              <a:ext uri="{FF2B5EF4-FFF2-40B4-BE49-F238E27FC236}">
                <a16:creationId xmlns:a16="http://schemas.microsoft.com/office/drawing/2014/main" id="{006C1474-C010-8B4C-6A70-1C2AD4D5961E}"/>
              </a:ext>
            </a:extLst>
          </p:cNvPr>
          <p:cNvSpPr>
            <a:spLocks noChangeArrowheads="1"/>
          </p:cNvSpPr>
          <p:nvPr>
            <p:custDataLst>
              <p:tags r:id="rId108"/>
            </p:custDataLst>
          </p:nvPr>
        </p:nvSpPr>
        <p:spPr bwMode="gray">
          <a:xfrm>
            <a:off x="7272057" y="3328609"/>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666" name="正方形/長方形 239">
            <a:extLst>
              <a:ext uri="{FF2B5EF4-FFF2-40B4-BE49-F238E27FC236}">
                <a16:creationId xmlns:a16="http://schemas.microsoft.com/office/drawing/2014/main" id="{82230B67-2BB4-DAED-C493-BE83600F9048}"/>
              </a:ext>
            </a:extLst>
          </p:cNvPr>
          <p:cNvSpPr>
            <a:spLocks noChangeArrowheads="1"/>
          </p:cNvSpPr>
          <p:nvPr>
            <p:custDataLst>
              <p:tags r:id="rId109"/>
            </p:custDataLst>
          </p:nvPr>
        </p:nvSpPr>
        <p:spPr bwMode="gray">
          <a:xfrm>
            <a:off x="7524073" y="3328609"/>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667" name="正方形/長方形 237">
            <a:extLst>
              <a:ext uri="{FF2B5EF4-FFF2-40B4-BE49-F238E27FC236}">
                <a16:creationId xmlns:a16="http://schemas.microsoft.com/office/drawing/2014/main" id="{068CDFA4-F4EA-957F-6C9F-CD24358F8BB2}"/>
              </a:ext>
            </a:extLst>
          </p:cNvPr>
          <p:cNvSpPr>
            <a:spLocks noChangeArrowheads="1"/>
          </p:cNvSpPr>
          <p:nvPr>
            <p:custDataLst>
              <p:tags r:id="rId110"/>
            </p:custDataLst>
          </p:nvPr>
        </p:nvSpPr>
        <p:spPr bwMode="gray">
          <a:xfrm>
            <a:off x="8316472" y="3292593"/>
            <a:ext cx="504000" cy="324000"/>
          </a:xfrm>
          <a:prstGeom prst="rect">
            <a:avLst/>
          </a:prstGeom>
          <a:solidFill>
            <a:srgbClr val="DCDCDC"/>
          </a:solidFill>
          <a:ln w="9525" algn="ctr">
            <a:noFill/>
            <a:round/>
            <a:headEnd/>
            <a:tailEnd/>
          </a:ln>
        </p:spPr>
        <p:txBody>
          <a:bodyPr wrap="none" lIns="18000" tIns="18000" rIns="18000" bIns="18000" anchor="b">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r" defTabSz="914400" eaLnBrk="1" fontAlgn="ctr" latinLnBrk="0" hangingPunct="1">
              <a:lnSpc>
                <a:spcPct val="90000"/>
              </a:lnSpc>
              <a:spcBef>
                <a:spcPct val="0"/>
              </a:spcBef>
              <a:spcAft>
                <a:spcPct val="0"/>
              </a:spcAft>
              <a:buClrTx/>
              <a:buSzTx/>
              <a:buFont typeface="Wingdings" panose="05000000000000000000" pitchFamily="2" charset="2"/>
              <a:buNone/>
              <a:tabLst/>
              <a:defRPr/>
            </a:pPr>
            <a:r>
              <a:rPr kumimoji="1" lang="en-US" altLang="ja-JP" sz="900" b="0" i="0" u="none" strike="noStrike" kern="0" cap="none" spc="0" normalizeH="0" baseline="0" noProof="0" dirty="0">
                <a:ln>
                  <a:noFill/>
                </a:ln>
                <a:solidFill>
                  <a:schemeClr val="tx1"/>
                </a:solidFill>
                <a:effectLst/>
                <a:uLnTx/>
                <a:uFillTx/>
                <a:latin typeface="+mn-lt"/>
                <a:ea typeface="ＭＳ Ｐゴシック" panose="020B0600070205080204" pitchFamily="50" charset="-128"/>
              </a:rPr>
              <a:t>IOM1</a:t>
            </a:r>
          </a:p>
        </p:txBody>
      </p:sp>
      <p:sp>
        <p:nvSpPr>
          <p:cNvPr id="668" name="正方形/長方形 238">
            <a:extLst>
              <a:ext uri="{FF2B5EF4-FFF2-40B4-BE49-F238E27FC236}">
                <a16:creationId xmlns:a16="http://schemas.microsoft.com/office/drawing/2014/main" id="{F1F25D64-D059-2EAE-DBF9-583677028593}"/>
              </a:ext>
            </a:extLst>
          </p:cNvPr>
          <p:cNvSpPr>
            <a:spLocks noChangeArrowheads="1"/>
          </p:cNvSpPr>
          <p:nvPr>
            <p:custDataLst>
              <p:tags r:id="rId111"/>
            </p:custDataLst>
          </p:nvPr>
        </p:nvSpPr>
        <p:spPr bwMode="gray">
          <a:xfrm>
            <a:off x="8388181" y="3328609"/>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670" name="正方形/長方形 237">
            <a:extLst>
              <a:ext uri="{FF2B5EF4-FFF2-40B4-BE49-F238E27FC236}">
                <a16:creationId xmlns:a16="http://schemas.microsoft.com/office/drawing/2014/main" id="{6FE54CA0-A310-9807-EAB9-95138D3CF417}"/>
              </a:ext>
            </a:extLst>
          </p:cNvPr>
          <p:cNvSpPr>
            <a:spLocks noChangeArrowheads="1"/>
          </p:cNvSpPr>
          <p:nvPr>
            <p:custDataLst>
              <p:tags r:id="rId112"/>
            </p:custDataLst>
          </p:nvPr>
        </p:nvSpPr>
        <p:spPr bwMode="gray">
          <a:xfrm>
            <a:off x="7200348" y="3760645"/>
            <a:ext cx="504000" cy="324000"/>
          </a:xfrm>
          <a:prstGeom prst="rect">
            <a:avLst/>
          </a:prstGeom>
          <a:solidFill>
            <a:srgbClr val="DCDCDC"/>
          </a:solidFill>
          <a:ln w="9525" algn="ctr">
            <a:noFill/>
            <a:round/>
            <a:headEnd/>
            <a:tailEnd/>
          </a:ln>
        </p:spPr>
        <p:txBody>
          <a:bodyPr wrap="none" lIns="18000" tIns="18000" rIns="18000" bIns="18000" anchor="b">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r" defTabSz="914400" eaLnBrk="1" fontAlgn="ctr" latinLnBrk="0" hangingPunct="1">
              <a:lnSpc>
                <a:spcPct val="90000"/>
              </a:lnSpc>
              <a:spcBef>
                <a:spcPct val="0"/>
              </a:spcBef>
              <a:spcAft>
                <a:spcPct val="0"/>
              </a:spcAft>
              <a:buClrTx/>
              <a:buSzTx/>
              <a:buFont typeface="Wingdings" panose="05000000000000000000" pitchFamily="2" charset="2"/>
              <a:buNone/>
              <a:tabLst/>
              <a:defRPr/>
            </a:pPr>
            <a:r>
              <a:rPr kumimoji="1" lang="en-US" altLang="ja-JP" sz="900" b="0" i="0" u="none" strike="noStrike" kern="0" cap="none" spc="0" normalizeH="0" baseline="0" noProof="0" dirty="0">
                <a:ln>
                  <a:noFill/>
                </a:ln>
                <a:solidFill>
                  <a:schemeClr val="tx1"/>
                </a:solidFill>
                <a:effectLst/>
                <a:uLnTx/>
                <a:uFillTx/>
                <a:latin typeface="+mn-lt"/>
                <a:ea typeface="ＭＳ Ｐゴシック" panose="020B0600070205080204" pitchFamily="50" charset="-128"/>
              </a:rPr>
              <a:t>CM0</a:t>
            </a:r>
          </a:p>
        </p:txBody>
      </p:sp>
      <p:sp>
        <p:nvSpPr>
          <p:cNvPr id="671" name="正方形/長方形 238">
            <a:extLst>
              <a:ext uri="{FF2B5EF4-FFF2-40B4-BE49-F238E27FC236}">
                <a16:creationId xmlns:a16="http://schemas.microsoft.com/office/drawing/2014/main" id="{DE01A4E2-9411-7893-CDE7-66C3F397B2EB}"/>
              </a:ext>
            </a:extLst>
          </p:cNvPr>
          <p:cNvSpPr>
            <a:spLocks noChangeArrowheads="1"/>
          </p:cNvSpPr>
          <p:nvPr>
            <p:custDataLst>
              <p:tags r:id="rId113"/>
            </p:custDataLst>
          </p:nvPr>
        </p:nvSpPr>
        <p:spPr bwMode="gray">
          <a:xfrm>
            <a:off x="7272057" y="3796661"/>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672" name="正方形/長方形 239">
            <a:extLst>
              <a:ext uri="{FF2B5EF4-FFF2-40B4-BE49-F238E27FC236}">
                <a16:creationId xmlns:a16="http://schemas.microsoft.com/office/drawing/2014/main" id="{704534D6-6894-E39B-96D3-AE9B7889395A}"/>
              </a:ext>
            </a:extLst>
          </p:cNvPr>
          <p:cNvSpPr>
            <a:spLocks noChangeArrowheads="1"/>
          </p:cNvSpPr>
          <p:nvPr>
            <p:custDataLst>
              <p:tags r:id="rId114"/>
            </p:custDataLst>
          </p:nvPr>
        </p:nvSpPr>
        <p:spPr bwMode="gray">
          <a:xfrm>
            <a:off x="7524073" y="3796661"/>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675" name="正方形/長方形 239">
            <a:extLst>
              <a:ext uri="{FF2B5EF4-FFF2-40B4-BE49-F238E27FC236}">
                <a16:creationId xmlns:a16="http://schemas.microsoft.com/office/drawing/2014/main" id="{8E09E7CB-EF93-F354-A54B-2D1104D67283}"/>
              </a:ext>
            </a:extLst>
          </p:cNvPr>
          <p:cNvSpPr>
            <a:spLocks noChangeArrowheads="1"/>
          </p:cNvSpPr>
          <p:nvPr>
            <p:custDataLst>
              <p:tags r:id="rId115"/>
            </p:custDataLst>
          </p:nvPr>
        </p:nvSpPr>
        <p:spPr bwMode="gray">
          <a:xfrm>
            <a:off x="8640197" y="1924453"/>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677" name="正方形/長方形 237">
            <a:extLst>
              <a:ext uri="{FF2B5EF4-FFF2-40B4-BE49-F238E27FC236}">
                <a16:creationId xmlns:a16="http://schemas.microsoft.com/office/drawing/2014/main" id="{4E16680D-7C60-F453-848A-EB65349333E7}"/>
              </a:ext>
            </a:extLst>
          </p:cNvPr>
          <p:cNvSpPr>
            <a:spLocks noChangeArrowheads="1"/>
          </p:cNvSpPr>
          <p:nvPr>
            <p:custDataLst>
              <p:tags r:id="rId116"/>
            </p:custDataLst>
          </p:nvPr>
        </p:nvSpPr>
        <p:spPr bwMode="gray">
          <a:xfrm>
            <a:off x="7200348" y="2356489"/>
            <a:ext cx="504000" cy="324000"/>
          </a:xfrm>
          <a:prstGeom prst="rect">
            <a:avLst/>
          </a:prstGeom>
          <a:solidFill>
            <a:srgbClr val="DCDCDC"/>
          </a:solidFill>
          <a:ln w="9525" algn="ctr">
            <a:noFill/>
            <a:round/>
            <a:headEnd/>
            <a:tailEnd/>
          </a:ln>
        </p:spPr>
        <p:txBody>
          <a:bodyPr wrap="none" lIns="18000" tIns="18000" rIns="18000" bIns="18000" anchor="b">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r" defTabSz="914400" eaLnBrk="1" fontAlgn="ctr" latinLnBrk="0" hangingPunct="1">
              <a:lnSpc>
                <a:spcPct val="90000"/>
              </a:lnSpc>
              <a:spcBef>
                <a:spcPct val="0"/>
              </a:spcBef>
              <a:spcAft>
                <a:spcPct val="0"/>
              </a:spcAft>
              <a:buClrTx/>
              <a:buSzTx/>
              <a:buFont typeface="Wingdings" panose="05000000000000000000" pitchFamily="2" charset="2"/>
              <a:buNone/>
              <a:tabLst/>
              <a:defRPr/>
            </a:pPr>
            <a:r>
              <a:rPr kumimoji="1" lang="en-US" altLang="ja-JP" sz="900" b="0" i="0" u="none" strike="noStrike" kern="0" cap="none" spc="0" normalizeH="0" baseline="0" noProof="0" dirty="0">
                <a:ln>
                  <a:noFill/>
                </a:ln>
                <a:solidFill>
                  <a:schemeClr val="tx1"/>
                </a:solidFill>
                <a:effectLst/>
                <a:uLnTx/>
                <a:uFillTx/>
                <a:latin typeface="+mn-lt"/>
                <a:ea typeface="ＭＳ Ｐゴシック" panose="020B0600070205080204" pitchFamily="50" charset="-128"/>
              </a:rPr>
              <a:t>IOM0</a:t>
            </a:r>
          </a:p>
        </p:txBody>
      </p:sp>
      <p:sp>
        <p:nvSpPr>
          <p:cNvPr id="678" name="正方形/長方形 238">
            <a:extLst>
              <a:ext uri="{FF2B5EF4-FFF2-40B4-BE49-F238E27FC236}">
                <a16:creationId xmlns:a16="http://schemas.microsoft.com/office/drawing/2014/main" id="{B286EA93-946B-AC1B-766B-6D2F1DF0C38D}"/>
              </a:ext>
            </a:extLst>
          </p:cNvPr>
          <p:cNvSpPr>
            <a:spLocks noChangeArrowheads="1"/>
          </p:cNvSpPr>
          <p:nvPr>
            <p:custDataLst>
              <p:tags r:id="rId117"/>
            </p:custDataLst>
          </p:nvPr>
        </p:nvSpPr>
        <p:spPr bwMode="gray">
          <a:xfrm>
            <a:off x="7272057" y="2392505"/>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679" name="正方形/長方形 239">
            <a:extLst>
              <a:ext uri="{FF2B5EF4-FFF2-40B4-BE49-F238E27FC236}">
                <a16:creationId xmlns:a16="http://schemas.microsoft.com/office/drawing/2014/main" id="{6E864018-9D7A-DCE2-118A-51FC0D236016}"/>
              </a:ext>
            </a:extLst>
          </p:cNvPr>
          <p:cNvSpPr>
            <a:spLocks noChangeArrowheads="1"/>
          </p:cNvSpPr>
          <p:nvPr>
            <p:custDataLst>
              <p:tags r:id="rId118"/>
            </p:custDataLst>
          </p:nvPr>
        </p:nvSpPr>
        <p:spPr bwMode="gray">
          <a:xfrm>
            <a:off x="7524073" y="2392505"/>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680" name="正方形/長方形 237">
            <a:extLst>
              <a:ext uri="{FF2B5EF4-FFF2-40B4-BE49-F238E27FC236}">
                <a16:creationId xmlns:a16="http://schemas.microsoft.com/office/drawing/2014/main" id="{5DD79FEB-3FE9-7F28-4CC6-0F2F2D45B770}"/>
              </a:ext>
            </a:extLst>
          </p:cNvPr>
          <p:cNvSpPr>
            <a:spLocks noChangeArrowheads="1"/>
          </p:cNvSpPr>
          <p:nvPr>
            <p:custDataLst>
              <p:tags r:id="rId119"/>
            </p:custDataLst>
          </p:nvPr>
        </p:nvSpPr>
        <p:spPr bwMode="gray">
          <a:xfrm>
            <a:off x="8316472" y="2356489"/>
            <a:ext cx="504000" cy="324000"/>
          </a:xfrm>
          <a:prstGeom prst="rect">
            <a:avLst/>
          </a:prstGeom>
          <a:solidFill>
            <a:srgbClr val="DCDCDC"/>
          </a:solidFill>
          <a:ln w="9525" algn="ctr">
            <a:noFill/>
            <a:round/>
            <a:headEnd/>
            <a:tailEnd/>
          </a:ln>
        </p:spPr>
        <p:txBody>
          <a:bodyPr wrap="none" lIns="18000" tIns="18000" rIns="18000" bIns="18000" anchor="b">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r" defTabSz="914400" eaLnBrk="1" fontAlgn="ctr" latinLnBrk="0" hangingPunct="1">
              <a:lnSpc>
                <a:spcPct val="90000"/>
              </a:lnSpc>
              <a:spcBef>
                <a:spcPct val="0"/>
              </a:spcBef>
              <a:spcAft>
                <a:spcPct val="0"/>
              </a:spcAft>
              <a:buClrTx/>
              <a:buSzTx/>
              <a:buFont typeface="Wingdings" panose="05000000000000000000" pitchFamily="2" charset="2"/>
              <a:buNone/>
              <a:tabLst/>
              <a:defRPr/>
            </a:pPr>
            <a:r>
              <a:rPr kumimoji="1" lang="en-US" altLang="ja-JP" sz="900" b="0" i="0" u="none" strike="noStrike" kern="0" cap="none" spc="0" normalizeH="0" baseline="0" noProof="0" dirty="0">
                <a:ln>
                  <a:noFill/>
                </a:ln>
                <a:solidFill>
                  <a:schemeClr val="tx1"/>
                </a:solidFill>
                <a:effectLst/>
                <a:uLnTx/>
                <a:uFillTx/>
                <a:latin typeface="+mn-lt"/>
                <a:ea typeface="ＭＳ Ｐゴシック" panose="020B0600070205080204" pitchFamily="50" charset="-128"/>
              </a:rPr>
              <a:t>IOM1</a:t>
            </a:r>
          </a:p>
        </p:txBody>
      </p:sp>
      <p:sp>
        <p:nvSpPr>
          <p:cNvPr id="681" name="正方形/長方形 238">
            <a:extLst>
              <a:ext uri="{FF2B5EF4-FFF2-40B4-BE49-F238E27FC236}">
                <a16:creationId xmlns:a16="http://schemas.microsoft.com/office/drawing/2014/main" id="{E4BD6D28-1F70-7023-9363-67A3642C82B1}"/>
              </a:ext>
            </a:extLst>
          </p:cNvPr>
          <p:cNvSpPr>
            <a:spLocks noChangeArrowheads="1"/>
          </p:cNvSpPr>
          <p:nvPr>
            <p:custDataLst>
              <p:tags r:id="rId120"/>
            </p:custDataLst>
          </p:nvPr>
        </p:nvSpPr>
        <p:spPr bwMode="gray">
          <a:xfrm>
            <a:off x="8388181" y="2392505"/>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682" name="正方形/長方形 239">
            <a:extLst>
              <a:ext uri="{FF2B5EF4-FFF2-40B4-BE49-F238E27FC236}">
                <a16:creationId xmlns:a16="http://schemas.microsoft.com/office/drawing/2014/main" id="{68B0F8E7-0F93-7BB4-D14D-C199BC27F8D3}"/>
              </a:ext>
            </a:extLst>
          </p:cNvPr>
          <p:cNvSpPr>
            <a:spLocks noChangeArrowheads="1"/>
          </p:cNvSpPr>
          <p:nvPr>
            <p:custDataLst>
              <p:tags r:id="rId121"/>
            </p:custDataLst>
          </p:nvPr>
        </p:nvSpPr>
        <p:spPr bwMode="gray">
          <a:xfrm>
            <a:off x="8640197" y="2392505"/>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cxnSp>
        <p:nvCxnSpPr>
          <p:cNvPr id="683" name="Gewinkelte Verbindung 466">
            <a:extLst>
              <a:ext uri="{FF2B5EF4-FFF2-40B4-BE49-F238E27FC236}">
                <a16:creationId xmlns:a16="http://schemas.microsoft.com/office/drawing/2014/main" id="{CA68AEB5-378C-6C42-61DF-7889DAC37B33}"/>
              </a:ext>
            </a:extLst>
          </p:cNvPr>
          <p:cNvCxnSpPr>
            <a:stCxn id="679" idx="0"/>
            <a:endCxn id="674" idx="2"/>
          </p:cNvCxnSpPr>
          <p:nvPr>
            <p:custDataLst>
              <p:tags r:id="rId122"/>
            </p:custDataLst>
          </p:nvPr>
        </p:nvCxnSpPr>
        <p:spPr bwMode="gray">
          <a:xfrm rot="16200000" flipV="1">
            <a:off x="7272039" y="2086471"/>
            <a:ext cx="360052" cy="252016"/>
          </a:xfrm>
          <a:prstGeom prst="bentConnector3">
            <a:avLst>
              <a:gd name="adj1" fmla="val 31482"/>
            </a:avLst>
          </a:prstGeom>
          <a:noFill/>
          <a:ln w="6350" cap="flat" cmpd="sng" algn="ctr">
            <a:solidFill>
              <a:srgbClr val="3C3C35"/>
            </a:solidFill>
            <a:prstDash val="dash"/>
            <a:headEnd w="sm" len="sm"/>
            <a:tailEnd type="triangle" w="sm" len="sm"/>
          </a:ln>
          <a:effectLst/>
        </p:spPr>
      </p:cxnSp>
      <p:cxnSp>
        <p:nvCxnSpPr>
          <p:cNvPr id="684" name="Gewinkelte Verbindung 468">
            <a:extLst>
              <a:ext uri="{FF2B5EF4-FFF2-40B4-BE49-F238E27FC236}">
                <a16:creationId xmlns:a16="http://schemas.microsoft.com/office/drawing/2014/main" id="{CD45E082-4143-351F-079F-EAE9794F1B03}"/>
              </a:ext>
            </a:extLst>
          </p:cNvPr>
          <p:cNvCxnSpPr/>
          <p:nvPr>
            <p:custDataLst>
              <p:tags r:id="rId123"/>
            </p:custDataLst>
          </p:nvPr>
        </p:nvCxnSpPr>
        <p:spPr bwMode="gray">
          <a:xfrm rot="16200000" flipV="1">
            <a:off x="7272039" y="2554479"/>
            <a:ext cx="360052" cy="252016"/>
          </a:xfrm>
          <a:prstGeom prst="bentConnector3">
            <a:avLst>
              <a:gd name="adj1" fmla="val 31482"/>
            </a:avLst>
          </a:prstGeom>
          <a:noFill/>
          <a:ln w="6350" cap="flat" cmpd="sng" algn="ctr">
            <a:solidFill>
              <a:srgbClr val="3C3C35"/>
            </a:solidFill>
            <a:prstDash val="solid"/>
            <a:headEnd w="sm" len="sm"/>
            <a:tailEnd type="triangle" w="sm" len="sm"/>
          </a:ln>
          <a:effectLst/>
        </p:spPr>
      </p:cxnSp>
      <p:cxnSp>
        <p:nvCxnSpPr>
          <p:cNvPr id="685" name="Gewinkelte Verbindung 471">
            <a:extLst>
              <a:ext uri="{FF2B5EF4-FFF2-40B4-BE49-F238E27FC236}">
                <a16:creationId xmlns:a16="http://schemas.microsoft.com/office/drawing/2014/main" id="{B01460DA-51F0-241F-88C1-F852F862D7A2}"/>
              </a:ext>
            </a:extLst>
          </p:cNvPr>
          <p:cNvCxnSpPr/>
          <p:nvPr>
            <p:custDataLst>
              <p:tags r:id="rId124"/>
            </p:custDataLst>
          </p:nvPr>
        </p:nvCxnSpPr>
        <p:spPr bwMode="gray">
          <a:xfrm rot="16200000" flipV="1">
            <a:off x="7272039" y="3022531"/>
            <a:ext cx="360052" cy="252016"/>
          </a:xfrm>
          <a:prstGeom prst="bentConnector3">
            <a:avLst>
              <a:gd name="adj1" fmla="val 31482"/>
            </a:avLst>
          </a:prstGeom>
          <a:noFill/>
          <a:ln w="6350" cap="flat" cmpd="sng" algn="ctr">
            <a:solidFill>
              <a:srgbClr val="3C3C35"/>
            </a:solidFill>
            <a:prstDash val="solid"/>
            <a:headEnd w="sm" len="sm"/>
            <a:tailEnd type="triangle" w="sm" len="sm"/>
          </a:ln>
          <a:effectLst/>
        </p:spPr>
      </p:cxnSp>
      <p:sp>
        <p:nvSpPr>
          <p:cNvPr id="687" name="正方形/長方形 237">
            <a:extLst>
              <a:ext uri="{FF2B5EF4-FFF2-40B4-BE49-F238E27FC236}">
                <a16:creationId xmlns:a16="http://schemas.microsoft.com/office/drawing/2014/main" id="{03DE3ED3-1385-45A2-5AC4-92900EA43217}"/>
              </a:ext>
            </a:extLst>
          </p:cNvPr>
          <p:cNvSpPr>
            <a:spLocks noChangeArrowheads="1"/>
          </p:cNvSpPr>
          <p:nvPr>
            <p:custDataLst>
              <p:tags r:id="rId125"/>
            </p:custDataLst>
          </p:nvPr>
        </p:nvSpPr>
        <p:spPr bwMode="gray">
          <a:xfrm>
            <a:off x="4788080" y="1888437"/>
            <a:ext cx="504000" cy="324000"/>
          </a:xfrm>
          <a:prstGeom prst="rect">
            <a:avLst/>
          </a:prstGeom>
          <a:solidFill>
            <a:srgbClr val="DCDCDC"/>
          </a:solidFill>
          <a:ln w="9525" algn="ctr">
            <a:noFill/>
            <a:round/>
            <a:headEnd/>
            <a:tailEnd/>
          </a:ln>
        </p:spPr>
        <p:txBody>
          <a:bodyPr wrap="none" lIns="18000" tIns="18000" rIns="18000" bIns="18000" anchor="b">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r" defTabSz="914400" eaLnBrk="1" fontAlgn="ctr" latinLnBrk="0" hangingPunct="1">
              <a:lnSpc>
                <a:spcPct val="90000"/>
              </a:lnSpc>
              <a:spcBef>
                <a:spcPct val="0"/>
              </a:spcBef>
              <a:spcAft>
                <a:spcPct val="0"/>
              </a:spcAft>
              <a:buClrTx/>
              <a:buSzTx/>
              <a:buFont typeface="Wingdings" panose="05000000000000000000" pitchFamily="2" charset="2"/>
              <a:buNone/>
              <a:tabLst/>
              <a:defRPr/>
            </a:pPr>
            <a:r>
              <a:rPr kumimoji="1" lang="en-US" altLang="ja-JP" sz="900" b="0" i="0" u="none" strike="noStrike" kern="0" cap="none" spc="0" normalizeH="0" baseline="0" noProof="0" dirty="0">
                <a:ln>
                  <a:noFill/>
                </a:ln>
                <a:solidFill>
                  <a:schemeClr val="tx1"/>
                </a:solidFill>
                <a:effectLst/>
                <a:uLnTx/>
                <a:uFillTx/>
                <a:latin typeface="+mn-lt"/>
                <a:ea typeface="ＭＳ Ｐゴシック" panose="020B0600070205080204" pitchFamily="50" charset="-128"/>
              </a:rPr>
              <a:t>IOM0</a:t>
            </a:r>
          </a:p>
        </p:txBody>
      </p:sp>
      <p:sp>
        <p:nvSpPr>
          <p:cNvPr id="688" name="正方形/長方形 239">
            <a:extLst>
              <a:ext uri="{FF2B5EF4-FFF2-40B4-BE49-F238E27FC236}">
                <a16:creationId xmlns:a16="http://schemas.microsoft.com/office/drawing/2014/main" id="{28184B48-98D3-3197-895D-1D4E24B68D2C}"/>
              </a:ext>
            </a:extLst>
          </p:cNvPr>
          <p:cNvSpPr>
            <a:spLocks noChangeArrowheads="1"/>
          </p:cNvSpPr>
          <p:nvPr>
            <p:custDataLst>
              <p:tags r:id="rId126"/>
            </p:custDataLst>
          </p:nvPr>
        </p:nvSpPr>
        <p:spPr bwMode="gray">
          <a:xfrm>
            <a:off x="5111805" y="1924453"/>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689" name="正方形/長方形 237">
            <a:extLst>
              <a:ext uri="{FF2B5EF4-FFF2-40B4-BE49-F238E27FC236}">
                <a16:creationId xmlns:a16="http://schemas.microsoft.com/office/drawing/2014/main" id="{763937FD-1FB5-3597-899A-770B4C94A9F6}"/>
              </a:ext>
            </a:extLst>
          </p:cNvPr>
          <p:cNvSpPr>
            <a:spLocks noChangeArrowheads="1"/>
          </p:cNvSpPr>
          <p:nvPr>
            <p:custDataLst>
              <p:tags r:id="rId127"/>
            </p:custDataLst>
          </p:nvPr>
        </p:nvSpPr>
        <p:spPr bwMode="gray">
          <a:xfrm>
            <a:off x="5904204" y="1888437"/>
            <a:ext cx="504000" cy="324000"/>
          </a:xfrm>
          <a:prstGeom prst="rect">
            <a:avLst/>
          </a:prstGeom>
          <a:solidFill>
            <a:srgbClr val="DCDCDC"/>
          </a:solidFill>
          <a:ln w="9525" algn="ctr">
            <a:noFill/>
            <a:round/>
            <a:headEnd/>
            <a:tailEnd/>
          </a:ln>
        </p:spPr>
        <p:txBody>
          <a:bodyPr wrap="none" lIns="18000" tIns="18000" rIns="18000" bIns="18000" anchor="b">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r" defTabSz="914400" eaLnBrk="1" fontAlgn="ctr" latinLnBrk="0" hangingPunct="1">
              <a:lnSpc>
                <a:spcPct val="90000"/>
              </a:lnSpc>
              <a:spcBef>
                <a:spcPct val="0"/>
              </a:spcBef>
              <a:spcAft>
                <a:spcPct val="0"/>
              </a:spcAft>
              <a:buClrTx/>
              <a:buSzTx/>
              <a:buFont typeface="Wingdings" panose="05000000000000000000" pitchFamily="2" charset="2"/>
              <a:buNone/>
              <a:tabLst/>
              <a:defRPr/>
            </a:pPr>
            <a:r>
              <a:rPr kumimoji="1" lang="en-US" altLang="ja-JP" sz="900" b="0" i="0" u="none" strike="noStrike" kern="0" cap="none" spc="0" normalizeH="0" baseline="0" noProof="0" dirty="0">
                <a:ln>
                  <a:noFill/>
                </a:ln>
                <a:solidFill>
                  <a:schemeClr val="tx1"/>
                </a:solidFill>
                <a:effectLst/>
                <a:uLnTx/>
                <a:uFillTx/>
                <a:latin typeface="+mn-lt"/>
                <a:ea typeface="ＭＳ Ｐゴシック" panose="020B0600070205080204" pitchFamily="50" charset="-128"/>
              </a:rPr>
              <a:t>IOM1</a:t>
            </a:r>
          </a:p>
        </p:txBody>
      </p:sp>
      <p:sp>
        <p:nvSpPr>
          <p:cNvPr id="690" name="正方形/長方形 238">
            <a:extLst>
              <a:ext uri="{FF2B5EF4-FFF2-40B4-BE49-F238E27FC236}">
                <a16:creationId xmlns:a16="http://schemas.microsoft.com/office/drawing/2014/main" id="{849F3228-F8CF-5AEB-888C-D218E20036AA}"/>
              </a:ext>
            </a:extLst>
          </p:cNvPr>
          <p:cNvSpPr>
            <a:spLocks noChangeArrowheads="1"/>
          </p:cNvSpPr>
          <p:nvPr>
            <p:custDataLst>
              <p:tags r:id="rId128"/>
            </p:custDataLst>
          </p:nvPr>
        </p:nvSpPr>
        <p:spPr bwMode="gray">
          <a:xfrm>
            <a:off x="5975913" y="1924453"/>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692" name="正方形/長方形 237">
            <a:extLst>
              <a:ext uri="{FF2B5EF4-FFF2-40B4-BE49-F238E27FC236}">
                <a16:creationId xmlns:a16="http://schemas.microsoft.com/office/drawing/2014/main" id="{A12AEAC0-8104-7466-9456-6E81C29B0D47}"/>
              </a:ext>
            </a:extLst>
          </p:cNvPr>
          <p:cNvSpPr>
            <a:spLocks noChangeArrowheads="1"/>
          </p:cNvSpPr>
          <p:nvPr>
            <p:custDataLst>
              <p:tags r:id="rId129"/>
            </p:custDataLst>
          </p:nvPr>
        </p:nvSpPr>
        <p:spPr bwMode="gray">
          <a:xfrm>
            <a:off x="4788080" y="2824541"/>
            <a:ext cx="504000" cy="324000"/>
          </a:xfrm>
          <a:prstGeom prst="rect">
            <a:avLst/>
          </a:prstGeom>
          <a:solidFill>
            <a:srgbClr val="DCDCDC"/>
          </a:solidFill>
          <a:ln w="9525" algn="ctr">
            <a:noFill/>
            <a:round/>
            <a:headEnd/>
            <a:tailEnd/>
          </a:ln>
        </p:spPr>
        <p:txBody>
          <a:bodyPr wrap="none" lIns="18000" tIns="18000" rIns="18000" bIns="18000" anchor="b">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r" defTabSz="914400" eaLnBrk="1" fontAlgn="ctr" latinLnBrk="0" hangingPunct="1">
              <a:lnSpc>
                <a:spcPct val="90000"/>
              </a:lnSpc>
              <a:spcBef>
                <a:spcPct val="0"/>
              </a:spcBef>
              <a:spcAft>
                <a:spcPct val="0"/>
              </a:spcAft>
              <a:buClrTx/>
              <a:buSzTx/>
              <a:buFont typeface="Wingdings" panose="05000000000000000000" pitchFamily="2" charset="2"/>
              <a:buNone/>
              <a:tabLst/>
              <a:defRPr/>
            </a:pPr>
            <a:r>
              <a:rPr kumimoji="1" lang="en-US" altLang="ja-JP" sz="900" b="0" i="0" u="none" strike="noStrike" kern="0" cap="none" spc="0" normalizeH="0" baseline="0" noProof="0" dirty="0">
                <a:ln>
                  <a:noFill/>
                </a:ln>
                <a:solidFill>
                  <a:schemeClr val="tx1"/>
                </a:solidFill>
                <a:effectLst/>
                <a:uLnTx/>
                <a:uFillTx/>
                <a:latin typeface="+mn-lt"/>
                <a:ea typeface="ＭＳ Ｐゴシック" panose="020B0600070205080204" pitchFamily="50" charset="-128"/>
              </a:rPr>
              <a:t>IOM0</a:t>
            </a:r>
          </a:p>
        </p:txBody>
      </p:sp>
      <p:sp>
        <p:nvSpPr>
          <p:cNvPr id="693" name="正方形/長方形 238">
            <a:extLst>
              <a:ext uri="{FF2B5EF4-FFF2-40B4-BE49-F238E27FC236}">
                <a16:creationId xmlns:a16="http://schemas.microsoft.com/office/drawing/2014/main" id="{EC9397F3-04FC-A5F4-BD47-EEED5BC59F72}"/>
              </a:ext>
            </a:extLst>
          </p:cNvPr>
          <p:cNvSpPr>
            <a:spLocks noChangeArrowheads="1"/>
          </p:cNvSpPr>
          <p:nvPr>
            <p:custDataLst>
              <p:tags r:id="rId130"/>
            </p:custDataLst>
          </p:nvPr>
        </p:nvSpPr>
        <p:spPr bwMode="gray">
          <a:xfrm>
            <a:off x="4859789" y="2860557"/>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694" name="正方形/長方形 239">
            <a:extLst>
              <a:ext uri="{FF2B5EF4-FFF2-40B4-BE49-F238E27FC236}">
                <a16:creationId xmlns:a16="http://schemas.microsoft.com/office/drawing/2014/main" id="{911D151F-CC6E-4A0C-9755-AFDFAC659CB7}"/>
              </a:ext>
            </a:extLst>
          </p:cNvPr>
          <p:cNvSpPr>
            <a:spLocks noChangeArrowheads="1"/>
          </p:cNvSpPr>
          <p:nvPr>
            <p:custDataLst>
              <p:tags r:id="rId131"/>
            </p:custDataLst>
          </p:nvPr>
        </p:nvSpPr>
        <p:spPr bwMode="gray">
          <a:xfrm>
            <a:off x="5111805" y="2860557"/>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695" name="正方形/長方形 237">
            <a:extLst>
              <a:ext uri="{FF2B5EF4-FFF2-40B4-BE49-F238E27FC236}">
                <a16:creationId xmlns:a16="http://schemas.microsoft.com/office/drawing/2014/main" id="{D93BF2CF-81DA-9DF7-DF10-0BCFC8433C28}"/>
              </a:ext>
            </a:extLst>
          </p:cNvPr>
          <p:cNvSpPr>
            <a:spLocks noChangeArrowheads="1"/>
          </p:cNvSpPr>
          <p:nvPr>
            <p:custDataLst>
              <p:tags r:id="rId132"/>
            </p:custDataLst>
          </p:nvPr>
        </p:nvSpPr>
        <p:spPr bwMode="gray">
          <a:xfrm>
            <a:off x="5904204" y="2824541"/>
            <a:ext cx="504000" cy="324000"/>
          </a:xfrm>
          <a:prstGeom prst="rect">
            <a:avLst/>
          </a:prstGeom>
          <a:solidFill>
            <a:srgbClr val="DCDCDC"/>
          </a:solidFill>
          <a:ln w="9525" algn="ctr">
            <a:noFill/>
            <a:round/>
            <a:headEnd/>
            <a:tailEnd/>
          </a:ln>
        </p:spPr>
        <p:txBody>
          <a:bodyPr wrap="none" lIns="18000" tIns="18000" rIns="18000" bIns="18000" anchor="b">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r" defTabSz="914400" eaLnBrk="1" fontAlgn="ctr" latinLnBrk="0" hangingPunct="1">
              <a:lnSpc>
                <a:spcPct val="90000"/>
              </a:lnSpc>
              <a:spcBef>
                <a:spcPct val="0"/>
              </a:spcBef>
              <a:spcAft>
                <a:spcPct val="0"/>
              </a:spcAft>
              <a:buClrTx/>
              <a:buSzTx/>
              <a:buFont typeface="Wingdings" panose="05000000000000000000" pitchFamily="2" charset="2"/>
              <a:buNone/>
              <a:tabLst/>
              <a:defRPr/>
            </a:pPr>
            <a:r>
              <a:rPr kumimoji="1" lang="en-US" altLang="ja-JP" sz="900" b="0" i="0" u="none" strike="noStrike" kern="0" cap="none" spc="0" normalizeH="0" baseline="0" noProof="0" dirty="0">
                <a:ln>
                  <a:noFill/>
                </a:ln>
                <a:solidFill>
                  <a:schemeClr val="tx1"/>
                </a:solidFill>
                <a:effectLst/>
                <a:uLnTx/>
                <a:uFillTx/>
                <a:latin typeface="+mn-lt"/>
                <a:ea typeface="ＭＳ Ｐゴシック" panose="020B0600070205080204" pitchFamily="50" charset="-128"/>
              </a:rPr>
              <a:t>IOM1</a:t>
            </a:r>
          </a:p>
        </p:txBody>
      </p:sp>
      <p:sp>
        <p:nvSpPr>
          <p:cNvPr id="696" name="正方形/長方形 238">
            <a:extLst>
              <a:ext uri="{FF2B5EF4-FFF2-40B4-BE49-F238E27FC236}">
                <a16:creationId xmlns:a16="http://schemas.microsoft.com/office/drawing/2014/main" id="{6531304B-A345-04FF-3A83-9933106DC078}"/>
              </a:ext>
            </a:extLst>
          </p:cNvPr>
          <p:cNvSpPr>
            <a:spLocks noChangeArrowheads="1"/>
          </p:cNvSpPr>
          <p:nvPr>
            <p:custDataLst>
              <p:tags r:id="rId133"/>
            </p:custDataLst>
          </p:nvPr>
        </p:nvSpPr>
        <p:spPr bwMode="gray">
          <a:xfrm>
            <a:off x="5975913" y="2860557"/>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697" name="正方形/長方形 239">
            <a:extLst>
              <a:ext uri="{FF2B5EF4-FFF2-40B4-BE49-F238E27FC236}">
                <a16:creationId xmlns:a16="http://schemas.microsoft.com/office/drawing/2014/main" id="{51C2DCBB-966E-5BA2-6259-DD973BBB148D}"/>
              </a:ext>
            </a:extLst>
          </p:cNvPr>
          <p:cNvSpPr>
            <a:spLocks noChangeArrowheads="1"/>
          </p:cNvSpPr>
          <p:nvPr>
            <p:custDataLst>
              <p:tags r:id="rId134"/>
            </p:custDataLst>
          </p:nvPr>
        </p:nvSpPr>
        <p:spPr bwMode="gray">
          <a:xfrm>
            <a:off x="6227929" y="2860557"/>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699" name="正方形/長方形 237">
            <a:extLst>
              <a:ext uri="{FF2B5EF4-FFF2-40B4-BE49-F238E27FC236}">
                <a16:creationId xmlns:a16="http://schemas.microsoft.com/office/drawing/2014/main" id="{5DF97CEE-0E66-FAEC-A5BB-894C2CED6E0E}"/>
              </a:ext>
            </a:extLst>
          </p:cNvPr>
          <p:cNvSpPr>
            <a:spLocks noChangeArrowheads="1"/>
          </p:cNvSpPr>
          <p:nvPr>
            <p:custDataLst>
              <p:tags r:id="rId135"/>
            </p:custDataLst>
          </p:nvPr>
        </p:nvSpPr>
        <p:spPr bwMode="gray">
          <a:xfrm>
            <a:off x="4788080" y="3292593"/>
            <a:ext cx="504000" cy="324000"/>
          </a:xfrm>
          <a:prstGeom prst="rect">
            <a:avLst/>
          </a:prstGeom>
          <a:solidFill>
            <a:srgbClr val="DCDCDC"/>
          </a:solidFill>
          <a:ln w="9525" algn="ctr">
            <a:noFill/>
            <a:round/>
            <a:headEnd/>
            <a:tailEnd/>
          </a:ln>
        </p:spPr>
        <p:txBody>
          <a:bodyPr wrap="none" lIns="18000" tIns="18000" rIns="18000" bIns="18000" anchor="b">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r" defTabSz="914400" eaLnBrk="1" fontAlgn="ctr" latinLnBrk="0" hangingPunct="1">
              <a:lnSpc>
                <a:spcPct val="90000"/>
              </a:lnSpc>
              <a:spcBef>
                <a:spcPct val="0"/>
              </a:spcBef>
              <a:spcAft>
                <a:spcPct val="0"/>
              </a:spcAft>
              <a:buClrTx/>
              <a:buSzTx/>
              <a:buFont typeface="Wingdings" panose="05000000000000000000" pitchFamily="2" charset="2"/>
              <a:buNone/>
              <a:tabLst/>
              <a:defRPr/>
            </a:pPr>
            <a:r>
              <a:rPr kumimoji="1" lang="en-US" altLang="ja-JP" sz="900" b="0" i="0" u="none" strike="noStrike" kern="0" cap="none" spc="0" normalizeH="0" baseline="0" noProof="0" dirty="0">
                <a:ln>
                  <a:noFill/>
                </a:ln>
                <a:solidFill>
                  <a:schemeClr val="tx1"/>
                </a:solidFill>
                <a:effectLst/>
                <a:uLnTx/>
                <a:uFillTx/>
                <a:latin typeface="+mn-lt"/>
                <a:ea typeface="ＭＳ Ｐゴシック" panose="020B0600070205080204" pitchFamily="50" charset="-128"/>
              </a:rPr>
              <a:t>IOM0</a:t>
            </a:r>
          </a:p>
        </p:txBody>
      </p:sp>
      <p:sp>
        <p:nvSpPr>
          <p:cNvPr id="700" name="正方形/長方形 238">
            <a:extLst>
              <a:ext uri="{FF2B5EF4-FFF2-40B4-BE49-F238E27FC236}">
                <a16:creationId xmlns:a16="http://schemas.microsoft.com/office/drawing/2014/main" id="{B39BABFB-9ED4-BE2C-0B4F-600CABF171F3}"/>
              </a:ext>
            </a:extLst>
          </p:cNvPr>
          <p:cNvSpPr>
            <a:spLocks noChangeArrowheads="1"/>
          </p:cNvSpPr>
          <p:nvPr>
            <p:custDataLst>
              <p:tags r:id="rId136"/>
            </p:custDataLst>
          </p:nvPr>
        </p:nvSpPr>
        <p:spPr bwMode="gray">
          <a:xfrm>
            <a:off x="4859789" y="3328609"/>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701" name="正方形/長方形 239">
            <a:extLst>
              <a:ext uri="{FF2B5EF4-FFF2-40B4-BE49-F238E27FC236}">
                <a16:creationId xmlns:a16="http://schemas.microsoft.com/office/drawing/2014/main" id="{44C4CF26-7809-9C25-D353-732BF736C5E5}"/>
              </a:ext>
            </a:extLst>
          </p:cNvPr>
          <p:cNvSpPr>
            <a:spLocks noChangeArrowheads="1"/>
          </p:cNvSpPr>
          <p:nvPr>
            <p:custDataLst>
              <p:tags r:id="rId137"/>
            </p:custDataLst>
          </p:nvPr>
        </p:nvSpPr>
        <p:spPr bwMode="gray">
          <a:xfrm>
            <a:off x="5111805" y="3328609"/>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702" name="正方形/長方形 237">
            <a:extLst>
              <a:ext uri="{FF2B5EF4-FFF2-40B4-BE49-F238E27FC236}">
                <a16:creationId xmlns:a16="http://schemas.microsoft.com/office/drawing/2014/main" id="{820A39AB-B888-1FC4-03F7-0C50524E2FD8}"/>
              </a:ext>
            </a:extLst>
          </p:cNvPr>
          <p:cNvSpPr>
            <a:spLocks noChangeArrowheads="1"/>
          </p:cNvSpPr>
          <p:nvPr>
            <p:custDataLst>
              <p:tags r:id="rId138"/>
            </p:custDataLst>
          </p:nvPr>
        </p:nvSpPr>
        <p:spPr bwMode="gray">
          <a:xfrm>
            <a:off x="5904204" y="3292593"/>
            <a:ext cx="504000" cy="324000"/>
          </a:xfrm>
          <a:prstGeom prst="rect">
            <a:avLst/>
          </a:prstGeom>
          <a:solidFill>
            <a:srgbClr val="DCDCDC"/>
          </a:solidFill>
          <a:ln w="9525" algn="ctr">
            <a:noFill/>
            <a:round/>
            <a:headEnd/>
            <a:tailEnd/>
          </a:ln>
        </p:spPr>
        <p:txBody>
          <a:bodyPr wrap="none" lIns="18000" tIns="18000" rIns="18000" bIns="18000" anchor="b">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r" defTabSz="914400" eaLnBrk="1" fontAlgn="ctr" latinLnBrk="0" hangingPunct="1">
              <a:lnSpc>
                <a:spcPct val="90000"/>
              </a:lnSpc>
              <a:spcBef>
                <a:spcPct val="0"/>
              </a:spcBef>
              <a:spcAft>
                <a:spcPct val="0"/>
              </a:spcAft>
              <a:buClrTx/>
              <a:buSzTx/>
              <a:buFont typeface="Wingdings" panose="05000000000000000000" pitchFamily="2" charset="2"/>
              <a:buNone/>
              <a:tabLst/>
              <a:defRPr/>
            </a:pPr>
            <a:r>
              <a:rPr kumimoji="1" lang="en-US" altLang="ja-JP" sz="900" b="0" i="0" u="none" strike="noStrike" kern="0" cap="none" spc="0" normalizeH="0" baseline="0" noProof="0" dirty="0">
                <a:ln>
                  <a:noFill/>
                </a:ln>
                <a:solidFill>
                  <a:schemeClr val="tx1"/>
                </a:solidFill>
                <a:effectLst/>
                <a:uLnTx/>
                <a:uFillTx/>
                <a:latin typeface="+mn-lt"/>
                <a:ea typeface="ＭＳ Ｐゴシック" panose="020B0600070205080204" pitchFamily="50" charset="-128"/>
              </a:rPr>
              <a:t>IOM1</a:t>
            </a:r>
          </a:p>
        </p:txBody>
      </p:sp>
      <p:sp>
        <p:nvSpPr>
          <p:cNvPr id="703" name="正方形/長方形 238">
            <a:extLst>
              <a:ext uri="{FF2B5EF4-FFF2-40B4-BE49-F238E27FC236}">
                <a16:creationId xmlns:a16="http://schemas.microsoft.com/office/drawing/2014/main" id="{70A30766-EA1A-4B83-45F4-A784DF03B880}"/>
              </a:ext>
            </a:extLst>
          </p:cNvPr>
          <p:cNvSpPr>
            <a:spLocks noChangeArrowheads="1"/>
          </p:cNvSpPr>
          <p:nvPr>
            <p:custDataLst>
              <p:tags r:id="rId139"/>
            </p:custDataLst>
          </p:nvPr>
        </p:nvSpPr>
        <p:spPr bwMode="gray">
          <a:xfrm>
            <a:off x="5975913" y="3328609"/>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704" name="正方形/長方形 239">
            <a:extLst>
              <a:ext uri="{FF2B5EF4-FFF2-40B4-BE49-F238E27FC236}">
                <a16:creationId xmlns:a16="http://schemas.microsoft.com/office/drawing/2014/main" id="{7CBD9DC0-98F6-3F45-20E2-649BE3D885BD}"/>
              </a:ext>
            </a:extLst>
          </p:cNvPr>
          <p:cNvSpPr>
            <a:spLocks noChangeArrowheads="1"/>
          </p:cNvSpPr>
          <p:nvPr>
            <p:custDataLst>
              <p:tags r:id="rId140"/>
            </p:custDataLst>
          </p:nvPr>
        </p:nvSpPr>
        <p:spPr bwMode="gray">
          <a:xfrm>
            <a:off x="6227929" y="3328609"/>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706" name="正方形/長方形 237">
            <a:extLst>
              <a:ext uri="{FF2B5EF4-FFF2-40B4-BE49-F238E27FC236}">
                <a16:creationId xmlns:a16="http://schemas.microsoft.com/office/drawing/2014/main" id="{BF542000-313B-E803-C05C-94A509B17467}"/>
              </a:ext>
            </a:extLst>
          </p:cNvPr>
          <p:cNvSpPr>
            <a:spLocks noChangeArrowheads="1"/>
          </p:cNvSpPr>
          <p:nvPr>
            <p:custDataLst>
              <p:tags r:id="rId141"/>
            </p:custDataLst>
          </p:nvPr>
        </p:nvSpPr>
        <p:spPr bwMode="gray">
          <a:xfrm>
            <a:off x="4788080" y="3760645"/>
            <a:ext cx="504000" cy="324000"/>
          </a:xfrm>
          <a:prstGeom prst="rect">
            <a:avLst/>
          </a:prstGeom>
          <a:solidFill>
            <a:srgbClr val="DCDCDC"/>
          </a:solidFill>
          <a:ln w="9525" algn="ctr">
            <a:noFill/>
            <a:round/>
            <a:headEnd/>
            <a:tailEnd/>
          </a:ln>
        </p:spPr>
        <p:txBody>
          <a:bodyPr wrap="none" lIns="18000" tIns="18000" rIns="18000" bIns="18000" anchor="b">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r" defTabSz="914400" eaLnBrk="1" fontAlgn="ctr" latinLnBrk="0" hangingPunct="1">
              <a:lnSpc>
                <a:spcPct val="90000"/>
              </a:lnSpc>
              <a:spcBef>
                <a:spcPct val="0"/>
              </a:spcBef>
              <a:spcAft>
                <a:spcPct val="0"/>
              </a:spcAft>
              <a:buClrTx/>
              <a:buSzTx/>
              <a:buFont typeface="Wingdings" panose="05000000000000000000" pitchFamily="2" charset="2"/>
              <a:buNone/>
              <a:tabLst/>
              <a:defRPr/>
            </a:pPr>
            <a:r>
              <a:rPr kumimoji="1" lang="en-US" altLang="ja-JP" sz="900" b="0" i="0" u="none" strike="noStrike" kern="0" cap="none" spc="0" normalizeH="0" baseline="0" noProof="0" dirty="0">
                <a:ln>
                  <a:noFill/>
                </a:ln>
                <a:solidFill>
                  <a:schemeClr val="tx1"/>
                </a:solidFill>
                <a:effectLst/>
                <a:uLnTx/>
                <a:uFillTx/>
                <a:latin typeface="+mn-lt"/>
                <a:ea typeface="ＭＳ Ｐゴシック" panose="020B0600070205080204" pitchFamily="50" charset="-128"/>
              </a:rPr>
              <a:t>CM0</a:t>
            </a:r>
          </a:p>
        </p:txBody>
      </p:sp>
      <p:sp>
        <p:nvSpPr>
          <p:cNvPr id="707" name="正方形/長方形 238">
            <a:extLst>
              <a:ext uri="{FF2B5EF4-FFF2-40B4-BE49-F238E27FC236}">
                <a16:creationId xmlns:a16="http://schemas.microsoft.com/office/drawing/2014/main" id="{F50B0425-0EA2-EF34-678C-5D58E3016A0B}"/>
              </a:ext>
            </a:extLst>
          </p:cNvPr>
          <p:cNvSpPr>
            <a:spLocks noChangeArrowheads="1"/>
          </p:cNvSpPr>
          <p:nvPr>
            <p:custDataLst>
              <p:tags r:id="rId142"/>
            </p:custDataLst>
          </p:nvPr>
        </p:nvSpPr>
        <p:spPr bwMode="gray">
          <a:xfrm>
            <a:off x="4859789" y="3796661"/>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708" name="正方形/長方形 239">
            <a:extLst>
              <a:ext uri="{FF2B5EF4-FFF2-40B4-BE49-F238E27FC236}">
                <a16:creationId xmlns:a16="http://schemas.microsoft.com/office/drawing/2014/main" id="{A946E187-A051-8907-AD62-871A2AD76F59}"/>
              </a:ext>
            </a:extLst>
          </p:cNvPr>
          <p:cNvSpPr>
            <a:spLocks noChangeArrowheads="1"/>
          </p:cNvSpPr>
          <p:nvPr>
            <p:custDataLst>
              <p:tags r:id="rId143"/>
            </p:custDataLst>
          </p:nvPr>
        </p:nvSpPr>
        <p:spPr bwMode="gray">
          <a:xfrm>
            <a:off x="5111805" y="3796661"/>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709" name="正方形/長方形 237">
            <a:extLst>
              <a:ext uri="{FF2B5EF4-FFF2-40B4-BE49-F238E27FC236}">
                <a16:creationId xmlns:a16="http://schemas.microsoft.com/office/drawing/2014/main" id="{F1AF70B2-6FFD-D0BF-2585-72DCBB18A95E}"/>
              </a:ext>
            </a:extLst>
          </p:cNvPr>
          <p:cNvSpPr>
            <a:spLocks noChangeArrowheads="1"/>
          </p:cNvSpPr>
          <p:nvPr>
            <p:custDataLst>
              <p:tags r:id="rId144"/>
            </p:custDataLst>
          </p:nvPr>
        </p:nvSpPr>
        <p:spPr bwMode="gray">
          <a:xfrm>
            <a:off x="5904204" y="3760645"/>
            <a:ext cx="504000" cy="324000"/>
          </a:xfrm>
          <a:prstGeom prst="rect">
            <a:avLst/>
          </a:prstGeom>
          <a:solidFill>
            <a:srgbClr val="DCDCDC"/>
          </a:solidFill>
          <a:ln w="9525" algn="ctr">
            <a:noFill/>
            <a:round/>
            <a:headEnd/>
            <a:tailEnd/>
          </a:ln>
        </p:spPr>
        <p:txBody>
          <a:bodyPr wrap="none" lIns="18000" tIns="18000" rIns="18000" bIns="18000" anchor="b">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r" defTabSz="914400" eaLnBrk="1" fontAlgn="ctr" latinLnBrk="0" hangingPunct="1">
              <a:lnSpc>
                <a:spcPct val="90000"/>
              </a:lnSpc>
              <a:spcBef>
                <a:spcPct val="0"/>
              </a:spcBef>
              <a:spcAft>
                <a:spcPct val="0"/>
              </a:spcAft>
              <a:buClrTx/>
              <a:buSzTx/>
              <a:buFont typeface="Wingdings" panose="05000000000000000000" pitchFamily="2" charset="2"/>
              <a:buNone/>
              <a:tabLst/>
              <a:defRPr/>
            </a:pPr>
            <a:r>
              <a:rPr kumimoji="1" lang="en-US" altLang="ja-JP" sz="900" b="0" i="0" u="none" strike="noStrike" kern="0" cap="none" spc="0" normalizeH="0" baseline="0" noProof="0" dirty="0">
                <a:ln>
                  <a:noFill/>
                </a:ln>
                <a:solidFill>
                  <a:schemeClr val="tx1"/>
                </a:solidFill>
                <a:effectLst/>
                <a:uLnTx/>
                <a:uFillTx/>
                <a:latin typeface="+mn-lt"/>
                <a:ea typeface="ＭＳ Ｐゴシック" panose="020B0600070205080204" pitchFamily="50" charset="-128"/>
              </a:rPr>
              <a:t>CM1</a:t>
            </a:r>
          </a:p>
        </p:txBody>
      </p:sp>
      <p:sp>
        <p:nvSpPr>
          <p:cNvPr id="710" name="正方形/長方形 238">
            <a:extLst>
              <a:ext uri="{FF2B5EF4-FFF2-40B4-BE49-F238E27FC236}">
                <a16:creationId xmlns:a16="http://schemas.microsoft.com/office/drawing/2014/main" id="{3938A328-21A1-8516-5A89-2F8E7A211DC0}"/>
              </a:ext>
            </a:extLst>
          </p:cNvPr>
          <p:cNvSpPr>
            <a:spLocks noChangeArrowheads="1"/>
          </p:cNvSpPr>
          <p:nvPr>
            <p:custDataLst>
              <p:tags r:id="rId145"/>
            </p:custDataLst>
          </p:nvPr>
        </p:nvSpPr>
        <p:spPr bwMode="gray">
          <a:xfrm>
            <a:off x="5975913" y="3796661"/>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711" name="正方形/長方形 239">
            <a:extLst>
              <a:ext uri="{FF2B5EF4-FFF2-40B4-BE49-F238E27FC236}">
                <a16:creationId xmlns:a16="http://schemas.microsoft.com/office/drawing/2014/main" id="{EF7B973A-2A3E-2F13-83CA-09CA15B013C7}"/>
              </a:ext>
            </a:extLst>
          </p:cNvPr>
          <p:cNvSpPr>
            <a:spLocks noChangeArrowheads="1"/>
          </p:cNvSpPr>
          <p:nvPr>
            <p:custDataLst>
              <p:tags r:id="rId146"/>
            </p:custDataLst>
          </p:nvPr>
        </p:nvSpPr>
        <p:spPr bwMode="gray">
          <a:xfrm>
            <a:off x="6227929" y="3796661"/>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712" name="正方形/長方形 238">
            <a:extLst>
              <a:ext uri="{FF2B5EF4-FFF2-40B4-BE49-F238E27FC236}">
                <a16:creationId xmlns:a16="http://schemas.microsoft.com/office/drawing/2014/main" id="{BBD49AD7-BD9E-5EC0-3014-94490F6C954B}"/>
              </a:ext>
            </a:extLst>
          </p:cNvPr>
          <p:cNvSpPr>
            <a:spLocks noChangeArrowheads="1"/>
          </p:cNvSpPr>
          <p:nvPr>
            <p:custDataLst>
              <p:tags r:id="rId147"/>
            </p:custDataLst>
          </p:nvPr>
        </p:nvSpPr>
        <p:spPr bwMode="gray">
          <a:xfrm>
            <a:off x="4859789" y="1924453"/>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713" name="正方形/長方形 239">
            <a:extLst>
              <a:ext uri="{FF2B5EF4-FFF2-40B4-BE49-F238E27FC236}">
                <a16:creationId xmlns:a16="http://schemas.microsoft.com/office/drawing/2014/main" id="{A1556958-6586-9DD1-59B6-16147EEA252E}"/>
              </a:ext>
            </a:extLst>
          </p:cNvPr>
          <p:cNvSpPr>
            <a:spLocks noChangeArrowheads="1"/>
          </p:cNvSpPr>
          <p:nvPr>
            <p:custDataLst>
              <p:tags r:id="rId148"/>
            </p:custDataLst>
          </p:nvPr>
        </p:nvSpPr>
        <p:spPr bwMode="gray">
          <a:xfrm>
            <a:off x="6227929" y="1924409"/>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715" name="正方形/長方形 237">
            <a:extLst>
              <a:ext uri="{FF2B5EF4-FFF2-40B4-BE49-F238E27FC236}">
                <a16:creationId xmlns:a16="http://schemas.microsoft.com/office/drawing/2014/main" id="{E67B4B6B-316B-7B15-155B-8CFDA79C77F1}"/>
              </a:ext>
            </a:extLst>
          </p:cNvPr>
          <p:cNvSpPr>
            <a:spLocks noChangeArrowheads="1"/>
          </p:cNvSpPr>
          <p:nvPr>
            <p:custDataLst>
              <p:tags r:id="rId149"/>
            </p:custDataLst>
          </p:nvPr>
        </p:nvSpPr>
        <p:spPr bwMode="gray">
          <a:xfrm>
            <a:off x="4788080" y="2356489"/>
            <a:ext cx="504000" cy="324000"/>
          </a:xfrm>
          <a:prstGeom prst="rect">
            <a:avLst/>
          </a:prstGeom>
          <a:solidFill>
            <a:srgbClr val="DCDCDC"/>
          </a:solidFill>
          <a:ln w="9525" algn="ctr">
            <a:noFill/>
            <a:round/>
            <a:headEnd/>
            <a:tailEnd/>
          </a:ln>
        </p:spPr>
        <p:txBody>
          <a:bodyPr wrap="none" lIns="18000" tIns="18000" rIns="18000" bIns="18000" anchor="b">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r" defTabSz="914400" eaLnBrk="1" fontAlgn="ctr" latinLnBrk="0" hangingPunct="1">
              <a:lnSpc>
                <a:spcPct val="90000"/>
              </a:lnSpc>
              <a:spcBef>
                <a:spcPct val="0"/>
              </a:spcBef>
              <a:spcAft>
                <a:spcPct val="0"/>
              </a:spcAft>
              <a:buClrTx/>
              <a:buSzTx/>
              <a:buFont typeface="Wingdings" panose="05000000000000000000" pitchFamily="2" charset="2"/>
              <a:buNone/>
              <a:tabLst/>
              <a:defRPr/>
            </a:pPr>
            <a:r>
              <a:rPr kumimoji="1" lang="en-US" altLang="ja-JP" sz="900" b="0" i="0" u="none" strike="noStrike" kern="0" cap="none" spc="0" normalizeH="0" baseline="0" noProof="0" dirty="0">
                <a:ln>
                  <a:noFill/>
                </a:ln>
                <a:solidFill>
                  <a:schemeClr val="tx1"/>
                </a:solidFill>
                <a:effectLst/>
                <a:uLnTx/>
                <a:uFillTx/>
                <a:latin typeface="+mn-lt"/>
                <a:ea typeface="ＭＳ Ｐゴシック" panose="020B0600070205080204" pitchFamily="50" charset="-128"/>
              </a:rPr>
              <a:t>IOM0</a:t>
            </a:r>
          </a:p>
        </p:txBody>
      </p:sp>
      <p:sp>
        <p:nvSpPr>
          <p:cNvPr id="716" name="正方形/長方形 238">
            <a:extLst>
              <a:ext uri="{FF2B5EF4-FFF2-40B4-BE49-F238E27FC236}">
                <a16:creationId xmlns:a16="http://schemas.microsoft.com/office/drawing/2014/main" id="{0F0F4B44-0A82-1FEB-C14A-263B5482760D}"/>
              </a:ext>
            </a:extLst>
          </p:cNvPr>
          <p:cNvSpPr>
            <a:spLocks noChangeArrowheads="1"/>
          </p:cNvSpPr>
          <p:nvPr>
            <p:custDataLst>
              <p:tags r:id="rId150"/>
            </p:custDataLst>
          </p:nvPr>
        </p:nvSpPr>
        <p:spPr bwMode="gray">
          <a:xfrm>
            <a:off x="4859789" y="2392505"/>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717" name="正方形/長方形 239">
            <a:extLst>
              <a:ext uri="{FF2B5EF4-FFF2-40B4-BE49-F238E27FC236}">
                <a16:creationId xmlns:a16="http://schemas.microsoft.com/office/drawing/2014/main" id="{EDB75570-D3CA-49FB-9F83-CC6C53A236DE}"/>
              </a:ext>
            </a:extLst>
          </p:cNvPr>
          <p:cNvSpPr>
            <a:spLocks noChangeArrowheads="1"/>
          </p:cNvSpPr>
          <p:nvPr>
            <p:custDataLst>
              <p:tags r:id="rId151"/>
            </p:custDataLst>
          </p:nvPr>
        </p:nvSpPr>
        <p:spPr bwMode="gray">
          <a:xfrm>
            <a:off x="5111805" y="2392505"/>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718" name="正方形/長方形 237">
            <a:extLst>
              <a:ext uri="{FF2B5EF4-FFF2-40B4-BE49-F238E27FC236}">
                <a16:creationId xmlns:a16="http://schemas.microsoft.com/office/drawing/2014/main" id="{7B7B2480-89F7-C67A-8934-23BE7BE73D58}"/>
              </a:ext>
            </a:extLst>
          </p:cNvPr>
          <p:cNvSpPr>
            <a:spLocks noChangeArrowheads="1"/>
          </p:cNvSpPr>
          <p:nvPr>
            <p:custDataLst>
              <p:tags r:id="rId152"/>
            </p:custDataLst>
          </p:nvPr>
        </p:nvSpPr>
        <p:spPr bwMode="gray">
          <a:xfrm>
            <a:off x="5904204" y="2356489"/>
            <a:ext cx="504000" cy="324000"/>
          </a:xfrm>
          <a:prstGeom prst="rect">
            <a:avLst/>
          </a:prstGeom>
          <a:solidFill>
            <a:srgbClr val="DCDCDC"/>
          </a:solidFill>
          <a:ln w="9525" algn="ctr">
            <a:noFill/>
            <a:round/>
            <a:headEnd/>
            <a:tailEnd/>
          </a:ln>
        </p:spPr>
        <p:txBody>
          <a:bodyPr wrap="none" lIns="18000" tIns="18000" rIns="18000" bIns="18000" anchor="b">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r" defTabSz="914400" eaLnBrk="1" fontAlgn="ctr" latinLnBrk="0" hangingPunct="1">
              <a:lnSpc>
                <a:spcPct val="90000"/>
              </a:lnSpc>
              <a:spcBef>
                <a:spcPct val="0"/>
              </a:spcBef>
              <a:spcAft>
                <a:spcPct val="0"/>
              </a:spcAft>
              <a:buClrTx/>
              <a:buSzTx/>
              <a:buFont typeface="Wingdings" panose="05000000000000000000" pitchFamily="2" charset="2"/>
              <a:buNone/>
              <a:tabLst/>
              <a:defRPr/>
            </a:pPr>
            <a:r>
              <a:rPr kumimoji="1" lang="en-US" altLang="ja-JP" sz="900" b="0" i="0" u="none" strike="noStrike" kern="0" cap="none" spc="0" normalizeH="0" baseline="0" noProof="0" dirty="0">
                <a:ln>
                  <a:noFill/>
                </a:ln>
                <a:solidFill>
                  <a:schemeClr val="tx1"/>
                </a:solidFill>
                <a:effectLst/>
                <a:uLnTx/>
                <a:uFillTx/>
                <a:latin typeface="+mn-lt"/>
                <a:ea typeface="ＭＳ Ｐゴシック" panose="020B0600070205080204" pitchFamily="50" charset="-128"/>
              </a:rPr>
              <a:t>IOM1</a:t>
            </a:r>
          </a:p>
        </p:txBody>
      </p:sp>
      <p:sp>
        <p:nvSpPr>
          <p:cNvPr id="719" name="正方形/長方形 238">
            <a:extLst>
              <a:ext uri="{FF2B5EF4-FFF2-40B4-BE49-F238E27FC236}">
                <a16:creationId xmlns:a16="http://schemas.microsoft.com/office/drawing/2014/main" id="{4DB887A1-9524-3CDF-A1BC-C2C3019D2AC2}"/>
              </a:ext>
            </a:extLst>
          </p:cNvPr>
          <p:cNvSpPr>
            <a:spLocks noChangeArrowheads="1"/>
          </p:cNvSpPr>
          <p:nvPr>
            <p:custDataLst>
              <p:tags r:id="rId153"/>
            </p:custDataLst>
          </p:nvPr>
        </p:nvSpPr>
        <p:spPr bwMode="gray">
          <a:xfrm>
            <a:off x="5975913" y="2392505"/>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720" name="正方形/長方形 239">
            <a:extLst>
              <a:ext uri="{FF2B5EF4-FFF2-40B4-BE49-F238E27FC236}">
                <a16:creationId xmlns:a16="http://schemas.microsoft.com/office/drawing/2014/main" id="{B2E899D9-A231-D746-4641-AEB916E55549}"/>
              </a:ext>
            </a:extLst>
          </p:cNvPr>
          <p:cNvSpPr>
            <a:spLocks noChangeArrowheads="1"/>
          </p:cNvSpPr>
          <p:nvPr>
            <p:custDataLst>
              <p:tags r:id="rId154"/>
            </p:custDataLst>
          </p:nvPr>
        </p:nvSpPr>
        <p:spPr bwMode="gray">
          <a:xfrm>
            <a:off x="6227929" y="2392505"/>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cxnSp>
        <p:nvCxnSpPr>
          <p:cNvPr id="721" name="Gewinkelte Verbindung 510">
            <a:extLst>
              <a:ext uri="{FF2B5EF4-FFF2-40B4-BE49-F238E27FC236}">
                <a16:creationId xmlns:a16="http://schemas.microsoft.com/office/drawing/2014/main" id="{9FC62E87-534D-C76E-3956-D347830D8461}"/>
              </a:ext>
            </a:extLst>
          </p:cNvPr>
          <p:cNvCxnSpPr>
            <a:stCxn id="717" idx="0"/>
            <a:endCxn id="712" idx="2"/>
          </p:cNvCxnSpPr>
          <p:nvPr>
            <p:custDataLst>
              <p:tags r:id="rId155"/>
            </p:custDataLst>
          </p:nvPr>
        </p:nvCxnSpPr>
        <p:spPr bwMode="gray">
          <a:xfrm rot="16200000" flipV="1">
            <a:off x="4859771" y="2086471"/>
            <a:ext cx="360052" cy="252016"/>
          </a:xfrm>
          <a:prstGeom prst="bentConnector3">
            <a:avLst>
              <a:gd name="adj1" fmla="val 31482"/>
            </a:avLst>
          </a:prstGeom>
          <a:noFill/>
          <a:ln w="6350" cap="flat" cmpd="sng" algn="ctr">
            <a:solidFill>
              <a:srgbClr val="3C3C35"/>
            </a:solidFill>
            <a:prstDash val="solid"/>
            <a:headEnd w="sm" len="sm"/>
            <a:tailEnd type="triangle" w="sm" len="sm"/>
          </a:ln>
          <a:effectLst/>
        </p:spPr>
      </p:cxnSp>
      <p:cxnSp>
        <p:nvCxnSpPr>
          <p:cNvPr id="722" name="Gewinkelte Verbindung 512">
            <a:extLst>
              <a:ext uri="{FF2B5EF4-FFF2-40B4-BE49-F238E27FC236}">
                <a16:creationId xmlns:a16="http://schemas.microsoft.com/office/drawing/2014/main" id="{639B9BA3-8CD5-AD5B-24AA-596558C1CB31}"/>
              </a:ext>
            </a:extLst>
          </p:cNvPr>
          <p:cNvCxnSpPr/>
          <p:nvPr>
            <p:custDataLst>
              <p:tags r:id="rId156"/>
            </p:custDataLst>
          </p:nvPr>
        </p:nvCxnSpPr>
        <p:spPr bwMode="gray">
          <a:xfrm rot="16200000" flipV="1">
            <a:off x="4859771" y="2554479"/>
            <a:ext cx="360052" cy="252016"/>
          </a:xfrm>
          <a:prstGeom prst="bentConnector3">
            <a:avLst>
              <a:gd name="adj1" fmla="val 31482"/>
            </a:avLst>
          </a:prstGeom>
          <a:noFill/>
          <a:ln w="6350" cap="flat" cmpd="sng" algn="ctr">
            <a:solidFill>
              <a:srgbClr val="3C3C35"/>
            </a:solidFill>
            <a:prstDash val="solid"/>
            <a:headEnd w="sm" len="sm"/>
            <a:tailEnd type="triangle" w="sm" len="sm"/>
          </a:ln>
          <a:effectLst/>
        </p:spPr>
      </p:cxnSp>
      <p:cxnSp>
        <p:nvCxnSpPr>
          <p:cNvPr id="723" name="Gewinkelte Verbindung 514">
            <a:extLst>
              <a:ext uri="{FF2B5EF4-FFF2-40B4-BE49-F238E27FC236}">
                <a16:creationId xmlns:a16="http://schemas.microsoft.com/office/drawing/2014/main" id="{4E8323E8-8825-AD08-A763-D905947139DA}"/>
              </a:ext>
            </a:extLst>
          </p:cNvPr>
          <p:cNvCxnSpPr/>
          <p:nvPr>
            <p:custDataLst>
              <p:tags r:id="rId157"/>
            </p:custDataLst>
          </p:nvPr>
        </p:nvCxnSpPr>
        <p:spPr bwMode="gray">
          <a:xfrm rot="16200000" flipV="1">
            <a:off x="4859771" y="3022531"/>
            <a:ext cx="360052" cy="252016"/>
          </a:xfrm>
          <a:prstGeom prst="bentConnector3">
            <a:avLst>
              <a:gd name="adj1" fmla="val 31482"/>
            </a:avLst>
          </a:prstGeom>
          <a:noFill/>
          <a:ln w="6350" cap="flat" cmpd="sng" algn="ctr">
            <a:solidFill>
              <a:srgbClr val="3C3C35"/>
            </a:solidFill>
            <a:prstDash val="solid"/>
            <a:headEnd w="sm" len="sm"/>
            <a:tailEnd type="triangle" w="sm" len="sm"/>
          </a:ln>
          <a:effectLst/>
        </p:spPr>
      </p:cxnSp>
      <p:cxnSp>
        <p:nvCxnSpPr>
          <p:cNvPr id="725" name="Gerade Verbindung mit Pfeil 724">
            <a:extLst>
              <a:ext uri="{FF2B5EF4-FFF2-40B4-BE49-F238E27FC236}">
                <a16:creationId xmlns:a16="http://schemas.microsoft.com/office/drawing/2014/main" id="{DE63E792-8861-6F9B-E5F0-9797FC72A8EF}"/>
              </a:ext>
            </a:extLst>
          </p:cNvPr>
          <p:cNvCxnSpPr>
            <a:stCxn id="707" idx="0"/>
            <a:endCxn id="700" idx="2"/>
          </p:cNvCxnSpPr>
          <p:nvPr>
            <p:custDataLst>
              <p:tags r:id="rId158"/>
            </p:custDataLst>
          </p:nvPr>
        </p:nvCxnSpPr>
        <p:spPr bwMode="gray">
          <a:xfrm flipV="1">
            <a:off x="4913789" y="3436609"/>
            <a:ext cx="0" cy="360052"/>
          </a:xfrm>
          <a:prstGeom prst="straightConnector1">
            <a:avLst/>
          </a:prstGeom>
          <a:noFill/>
          <a:ln w="6350" cap="flat" cmpd="sng" algn="ctr">
            <a:solidFill>
              <a:srgbClr val="3C3C35"/>
            </a:solidFill>
            <a:prstDash val="solid"/>
            <a:headEnd w="sm" len="sm"/>
            <a:tailEnd type="triangle" w="sm" len="sm"/>
          </a:ln>
          <a:effectLst/>
        </p:spPr>
      </p:cxnSp>
      <p:cxnSp>
        <p:nvCxnSpPr>
          <p:cNvPr id="726" name="Gerade Verbindung 527">
            <a:extLst>
              <a:ext uri="{FF2B5EF4-FFF2-40B4-BE49-F238E27FC236}">
                <a16:creationId xmlns:a16="http://schemas.microsoft.com/office/drawing/2014/main" id="{C6D1BFC5-DB03-C6E3-02C3-0144020440F0}"/>
              </a:ext>
            </a:extLst>
          </p:cNvPr>
          <p:cNvCxnSpPr>
            <a:cxnSpLocks/>
          </p:cNvCxnSpPr>
          <p:nvPr>
            <p:custDataLst>
              <p:tags r:id="rId159"/>
            </p:custDataLst>
          </p:nvPr>
        </p:nvCxnSpPr>
        <p:spPr bwMode="gray">
          <a:xfrm>
            <a:off x="4571980" y="1491629"/>
            <a:ext cx="0" cy="3240000"/>
          </a:xfrm>
          <a:prstGeom prst="line">
            <a:avLst/>
          </a:prstGeom>
          <a:noFill/>
          <a:ln w="6350" cap="rnd" cmpd="sng" algn="ctr">
            <a:solidFill>
              <a:srgbClr val="6D6E70"/>
            </a:solidFill>
            <a:prstDash val="solid"/>
          </a:ln>
          <a:effectLst/>
        </p:spPr>
      </p:cxnSp>
      <p:cxnSp>
        <p:nvCxnSpPr>
          <p:cNvPr id="731" name="Gewinkelte Verbindung 540">
            <a:extLst>
              <a:ext uri="{FF2B5EF4-FFF2-40B4-BE49-F238E27FC236}">
                <a16:creationId xmlns:a16="http://schemas.microsoft.com/office/drawing/2014/main" id="{5C4E4DE9-E924-C50E-7D9C-BE2785B090BD}"/>
              </a:ext>
            </a:extLst>
          </p:cNvPr>
          <p:cNvCxnSpPr/>
          <p:nvPr>
            <p:custDataLst>
              <p:tags r:id="rId160"/>
            </p:custDataLst>
          </p:nvPr>
        </p:nvCxnSpPr>
        <p:spPr bwMode="gray">
          <a:xfrm rot="5400000">
            <a:off x="5975873" y="3022553"/>
            <a:ext cx="360096" cy="252016"/>
          </a:xfrm>
          <a:prstGeom prst="bentConnector3">
            <a:avLst>
              <a:gd name="adj1" fmla="val 6356"/>
            </a:avLst>
          </a:prstGeom>
          <a:noFill/>
          <a:ln w="6350" cap="flat" cmpd="sng" algn="ctr">
            <a:solidFill>
              <a:srgbClr val="3C3C35"/>
            </a:solidFill>
            <a:prstDash val="solid"/>
            <a:headEnd w="sm" len="sm"/>
            <a:tailEnd type="triangle" w="sm" len="sm"/>
          </a:ln>
          <a:effectLst/>
        </p:spPr>
      </p:cxnSp>
      <p:cxnSp>
        <p:nvCxnSpPr>
          <p:cNvPr id="732" name="Gewinkelte Verbindung 543">
            <a:extLst>
              <a:ext uri="{FF2B5EF4-FFF2-40B4-BE49-F238E27FC236}">
                <a16:creationId xmlns:a16="http://schemas.microsoft.com/office/drawing/2014/main" id="{08A742C3-1D1B-7DCF-DA06-AB866482E199}"/>
              </a:ext>
            </a:extLst>
          </p:cNvPr>
          <p:cNvCxnSpPr/>
          <p:nvPr>
            <p:custDataLst>
              <p:tags r:id="rId161"/>
            </p:custDataLst>
          </p:nvPr>
        </p:nvCxnSpPr>
        <p:spPr bwMode="gray">
          <a:xfrm rot="5400000">
            <a:off x="5975873" y="2554501"/>
            <a:ext cx="360096" cy="252016"/>
          </a:xfrm>
          <a:prstGeom prst="bentConnector3">
            <a:avLst>
              <a:gd name="adj1" fmla="val 6356"/>
            </a:avLst>
          </a:prstGeom>
          <a:noFill/>
          <a:ln w="6350" cap="flat" cmpd="sng" algn="ctr">
            <a:solidFill>
              <a:srgbClr val="3C3C35"/>
            </a:solidFill>
            <a:prstDash val="solid"/>
            <a:headEnd w="sm" len="sm"/>
            <a:tailEnd type="triangle" w="sm" len="sm"/>
          </a:ln>
          <a:effectLst/>
        </p:spPr>
      </p:cxnSp>
      <p:cxnSp>
        <p:nvCxnSpPr>
          <p:cNvPr id="733" name="Gewinkelte Verbindung 544">
            <a:extLst>
              <a:ext uri="{FF2B5EF4-FFF2-40B4-BE49-F238E27FC236}">
                <a16:creationId xmlns:a16="http://schemas.microsoft.com/office/drawing/2014/main" id="{CBAAF673-B22F-35F4-EC3A-3D435F0BF5BE}"/>
              </a:ext>
            </a:extLst>
          </p:cNvPr>
          <p:cNvCxnSpPr/>
          <p:nvPr>
            <p:custDataLst>
              <p:tags r:id="rId162"/>
            </p:custDataLst>
          </p:nvPr>
        </p:nvCxnSpPr>
        <p:spPr bwMode="gray">
          <a:xfrm rot="5400000">
            <a:off x="5975873" y="2086449"/>
            <a:ext cx="360096" cy="252016"/>
          </a:xfrm>
          <a:prstGeom prst="bentConnector3">
            <a:avLst>
              <a:gd name="adj1" fmla="val 6356"/>
            </a:avLst>
          </a:prstGeom>
          <a:noFill/>
          <a:ln w="6350" cap="flat" cmpd="sng" algn="ctr">
            <a:solidFill>
              <a:srgbClr val="3C3C35"/>
            </a:solidFill>
            <a:prstDash val="solid"/>
            <a:headEnd w="sm" len="sm"/>
            <a:tailEnd type="triangle" w="sm" len="sm"/>
          </a:ln>
          <a:effectLst/>
        </p:spPr>
      </p:cxnSp>
      <p:cxnSp>
        <p:nvCxnSpPr>
          <p:cNvPr id="734" name="Gewinkelte Verbindung 546">
            <a:extLst>
              <a:ext uri="{FF2B5EF4-FFF2-40B4-BE49-F238E27FC236}">
                <a16:creationId xmlns:a16="http://schemas.microsoft.com/office/drawing/2014/main" id="{703B4439-F11E-A6F8-2E76-E8A68D574BCF}"/>
              </a:ext>
            </a:extLst>
          </p:cNvPr>
          <p:cNvCxnSpPr>
            <a:stCxn id="711" idx="0"/>
            <a:endCxn id="690" idx="1"/>
          </p:cNvCxnSpPr>
          <p:nvPr>
            <p:custDataLst>
              <p:tags r:id="rId163"/>
            </p:custDataLst>
          </p:nvPr>
        </p:nvCxnSpPr>
        <p:spPr bwMode="gray">
          <a:xfrm rot="16200000" flipV="1">
            <a:off x="5219817" y="2734549"/>
            <a:ext cx="1818208" cy="306016"/>
          </a:xfrm>
          <a:prstGeom prst="bentConnector4">
            <a:avLst>
              <a:gd name="adj1" fmla="val 5733"/>
              <a:gd name="adj2" fmla="val 149801"/>
            </a:avLst>
          </a:prstGeom>
          <a:noFill/>
          <a:ln w="6350" cap="flat" cmpd="sng" algn="ctr">
            <a:solidFill>
              <a:srgbClr val="3C3C35"/>
            </a:solidFill>
            <a:prstDash val="solid"/>
            <a:headEnd type="none" w="sm" len="sm"/>
            <a:tailEnd type="triangle" w="sm" len="sm"/>
          </a:ln>
          <a:effectLst/>
        </p:spPr>
      </p:cxnSp>
      <p:sp>
        <p:nvSpPr>
          <p:cNvPr id="735" name="正方形/長方形 237">
            <a:extLst>
              <a:ext uri="{FF2B5EF4-FFF2-40B4-BE49-F238E27FC236}">
                <a16:creationId xmlns:a16="http://schemas.microsoft.com/office/drawing/2014/main" id="{FB3B13BD-2F30-B9C4-39AB-4CF3B8F6185D}"/>
              </a:ext>
            </a:extLst>
          </p:cNvPr>
          <p:cNvSpPr>
            <a:spLocks noChangeArrowheads="1"/>
          </p:cNvSpPr>
          <p:nvPr>
            <p:custDataLst>
              <p:tags r:id="rId164"/>
            </p:custDataLst>
          </p:nvPr>
        </p:nvSpPr>
        <p:spPr bwMode="gray">
          <a:xfrm>
            <a:off x="8316472" y="3760645"/>
            <a:ext cx="504000" cy="324000"/>
          </a:xfrm>
          <a:prstGeom prst="rect">
            <a:avLst/>
          </a:prstGeom>
          <a:solidFill>
            <a:srgbClr val="DCDCDC"/>
          </a:solidFill>
          <a:ln w="9525" algn="ctr">
            <a:noFill/>
            <a:round/>
            <a:headEnd/>
            <a:tailEnd/>
          </a:ln>
        </p:spPr>
        <p:txBody>
          <a:bodyPr wrap="none" lIns="18000" tIns="18000" rIns="18000" bIns="18000" anchor="b">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r" defTabSz="914400" eaLnBrk="1" fontAlgn="ctr" latinLnBrk="0" hangingPunct="1">
              <a:lnSpc>
                <a:spcPct val="90000"/>
              </a:lnSpc>
              <a:spcBef>
                <a:spcPct val="0"/>
              </a:spcBef>
              <a:spcAft>
                <a:spcPct val="0"/>
              </a:spcAft>
              <a:buClrTx/>
              <a:buSzTx/>
              <a:buFont typeface="Wingdings" panose="05000000000000000000" pitchFamily="2" charset="2"/>
              <a:buNone/>
              <a:tabLst/>
              <a:defRPr/>
            </a:pPr>
            <a:r>
              <a:rPr kumimoji="1" lang="en-US" altLang="ja-JP" sz="900" b="0" i="0" u="none" strike="noStrike" kern="0" cap="none" spc="0" normalizeH="0" baseline="0" noProof="0" dirty="0">
                <a:ln>
                  <a:noFill/>
                </a:ln>
                <a:solidFill>
                  <a:schemeClr val="tx1"/>
                </a:solidFill>
                <a:effectLst/>
                <a:uLnTx/>
                <a:uFillTx/>
                <a:latin typeface="+mn-lt"/>
                <a:ea typeface="ＭＳ Ｐゴシック" panose="020B0600070205080204" pitchFamily="50" charset="-128"/>
              </a:rPr>
              <a:t>CM1</a:t>
            </a:r>
          </a:p>
        </p:txBody>
      </p:sp>
      <p:sp>
        <p:nvSpPr>
          <p:cNvPr id="736" name="正方形/長方形 238">
            <a:extLst>
              <a:ext uri="{FF2B5EF4-FFF2-40B4-BE49-F238E27FC236}">
                <a16:creationId xmlns:a16="http://schemas.microsoft.com/office/drawing/2014/main" id="{2C520F45-0A69-7DD3-24E9-E07DD14FF71E}"/>
              </a:ext>
            </a:extLst>
          </p:cNvPr>
          <p:cNvSpPr>
            <a:spLocks noChangeArrowheads="1"/>
          </p:cNvSpPr>
          <p:nvPr>
            <p:custDataLst>
              <p:tags r:id="rId165"/>
            </p:custDataLst>
          </p:nvPr>
        </p:nvSpPr>
        <p:spPr bwMode="gray">
          <a:xfrm>
            <a:off x="8388181" y="3796661"/>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737" name="正方形/長方形 239">
            <a:extLst>
              <a:ext uri="{FF2B5EF4-FFF2-40B4-BE49-F238E27FC236}">
                <a16:creationId xmlns:a16="http://schemas.microsoft.com/office/drawing/2014/main" id="{A55D4643-7A92-FF81-1E52-77F56BCB6CDE}"/>
              </a:ext>
            </a:extLst>
          </p:cNvPr>
          <p:cNvSpPr>
            <a:spLocks noChangeArrowheads="1"/>
          </p:cNvSpPr>
          <p:nvPr>
            <p:custDataLst>
              <p:tags r:id="rId166"/>
            </p:custDataLst>
          </p:nvPr>
        </p:nvSpPr>
        <p:spPr bwMode="gray">
          <a:xfrm>
            <a:off x="8640197" y="3796661"/>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cxnSp>
        <p:nvCxnSpPr>
          <p:cNvPr id="738" name="Gewinkelte Verbindung 552">
            <a:extLst>
              <a:ext uri="{FF2B5EF4-FFF2-40B4-BE49-F238E27FC236}">
                <a16:creationId xmlns:a16="http://schemas.microsoft.com/office/drawing/2014/main" id="{32447D8E-8A05-C9F2-241F-4E24CD8E0143}"/>
              </a:ext>
            </a:extLst>
          </p:cNvPr>
          <p:cNvCxnSpPr/>
          <p:nvPr>
            <p:custDataLst>
              <p:tags r:id="rId167"/>
            </p:custDataLst>
          </p:nvPr>
        </p:nvCxnSpPr>
        <p:spPr bwMode="gray">
          <a:xfrm rot="5400000">
            <a:off x="8390375" y="3022553"/>
            <a:ext cx="360096" cy="252016"/>
          </a:xfrm>
          <a:prstGeom prst="bentConnector3">
            <a:avLst>
              <a:gd name="adj1" fmla="val 6356"/>
            </a:avLst>
          </a:prstGeom>
          <a:noFill/>
          <a:ln w="6350" cap="flat" cmpd="sng" algn="ctr">
            <a:solidFill>
              <a:srgbClr val="3C3C35"/>
            </a:solidFill>
            <a:prstDash val="dash"/>
            <a:headEnd w="sm" len="sm"/>
            <a:tailEnd type="triangle" w="sm" len="sm"/>
          </a:ln>
          <a:effectLst/>
        </p:spPr>
      </p:cxnSp>
      <p:cxnSp>
        <p:nvCxnSpPr>
          <p:cNvPr id="739" name="Gewinkelte Verbindung 553">
            <a:extLst>
              <a:ext uri="{FF2B5EF4-FFF2-40B4-BE49-F238E27FC236}">
                <a16:creationId xmlns:a16="http://schemas.microsoft.com/office/drawing/2014/main" id="{84031D4C-1F51-D2C2-C038-C243CE073416}"/>
              </a:ext>
            </a:extLst>
          </p:cNvPr>
          <p:cNvCxnSpPr/>
          <p:nvPr>
            <p:custDataLst>
              <p:tags r:id="rId168"/>
            </p:custDataLst>
          </p:nvPr>
        </p:nvCxnSpPr>
        <p:spPr bwMode="gray">
          <a:xfrm rot="5400000">
            <a:off x="8390375" y="2554501"/>
            <a:ext cx="360096" cy="252016"/>
          </a:xfrm>
          <a:prstGeom prst="bentConnector3">
            <a:avLst>
              <a:gd name="adj1" fmla="val 6356"/>
            </a:avLst>
          </a:prstGeom>
          <a:noFill/>
          <a:ln w="6350" cap="flat" cmpd="sng" algn="ctr">
            <a:solidFill>
              <a:srgbClr val="3C3C35"/>
            </a:solidFill>
            <a:prstDash val="dash"/>
            <a:headEnd w="sm" len="sm"/>
            <a:tailEnd type="triangle" w="sm" len="sm"/>
          </a:ln>
          <a:effectLst/>
        </p:spPr>
      </p:cxnSp>
      <p:cxnSp>
        <p:nvCxnSpPr>
          <p:cNvPr id="740" name="Gewinkelte Verbindung 554">
            <a:extLst>
              <a:ext uri="{FF2B5EF4-FFF2-40B4-BE49-F238E27FC236}">
                <a16:creationId xmlns:a16="http://schemas.microsoft.com/office/drawing/2014/main" id="{FEC19A01-9425-6879-3E48-0A5482342F89}"/>
              </a:ext>
            </a:extLst>
          </p:cNvPr>
          <p:cNvCxnSpPr/>
          <p:nvPr>
            <p:custDataLst>
              <p:tags r:id="rId169"/>
            </p:custDataLst>
          </p:nvPr>
        </p:nvCxnSpPr>
        <p:spPr bwMode="gray">
          <a:xfrm rot="5400000">
            <a:off x="8390375" y="2086449"/>
            <a:ext cx="360096" cy="252016"/>
          </a:xfrm>
          <a:prstGeom prst="bentConnector3">
            <a:avLst>
              <a:gd name="adj1" fmla="val 6356"/>
            </a:avLst>
          </a:prstGeom>
          <a:noFill/>
          <a:ln w="6350" cap="flat" cmpd="sng" algn="ctr">
            <a:solidFill>
              <a:srgbClr val="3C3C35"/>
            </a:solidFill>
            <a:prstDash val="solid"/>
            <a:headEnd w="sm" len="sm"/>
            <a:tailEnd type="triangle" w="sm" len="sm"/>
          </a:ln>
          <a:effectLst/>
        </p:spPr>
      </p:cxnSp>
      <p:cxnSp>
        <p:nvCxnSpPr>
          <p:cNvPr id="741" name="Gerade Verbindung mit Pfeil 740">
            <a:extLst>
              <a:ext uri="{FF2B5EF4-FFF2-40B4-BE49-F238E27FC236}">
                <a16:creationId xmlns:a16="http://schemas.microsoft.com/office/drawing/2014/main" id="{F1AB9D70-9E9F-CEB1-7F8E-F1F23A31F402}"/>
              </a:ext>
            </a:extLst>
          </p:cNvPr>
          <p:cNvCxnSpPr>
            <a:stCxn id="671" idx="0"/>
            <a:endCxn id="665" idx="2"/>
          </p:cNvCxnSpPr>
          <p:nvPr>
            <p:custDataLst>
              <p:tags r:id="rId170"/>
            </p:custDataLst>
          </p:nvPr>
        </p:nvCxnSpPr>
        <p:spPr bwMode="gray">
          <a:xfrm flipV="1">
            <a:off x="7326057" y="3436609"/>
            <a:ext cx="0" cy="360052"/>
          </a:xfrm>
          <a:prstGeom prst="straightConnector1">
            <a:avLst/>
          </a:prstGeom>
          <a:noFill/>
          <a:ln w="6350" cap="flat" cmpd="sng" algn="ctr">
            <a:solidFill>
              <a:srgbClr val="3C3C35"/>
            </a:solidFill>
            <a:prstDash val="solid"/>
            <a:headEnd w="sm" len="sm"/>
            <a:tailEnd type="triangle" w="sm" len="sm"/>
          </a:ln>
          <a:effectLst/>
        </p:spPr>
      </p:cxnSp>
      <p:sp>
        <p:nvSpPr>
          <p:cNvPr id="746" name="AutoShape 68">
            <a:extLst>
              <a:ext uri="{FF2B5EF4-FFF2-40B4-BE49-F238E27FC236}">
                <a16:creationId xmlns:a16="http://schemas.microsoft.com/office/drawing/2014/main" id="{10317C3D-3F74-0C65-E8B9-0A3741706D99}"/>
              </a:ext>
            </a:extLst>
          </p:cNvPr>
          <p:cNvSpPr>
            <a:spLocks noChangeArrowheads="1"/>
          </p:cNvSpPr>
          <p:nvPr>
            <p:custDataLst>
              <p:tags r:id="rId171"/>
            </p:custDataLst>
          </p:nvPr>
        </p:nvSpPr>
        <p:spPr bwMode="gray">
          <a:xfrm>
            <a:off x="287712" y="4227934"/>
            <a:ext cx="1692000" cy="504000"/>
          </a:xfrm>
          <a:prstGeom prst="wedgeRectCallout">
            <a:avLst>
              <a:gd name="adj1" fmla="val 32913"/>
              <a:gd name="adj2" fmla="val -79780"/>
            </a:avLst>
          </a:prstGeom>
          <a:solidFill>
            <a:srgbClr val="FFFFFF"/>
          </a:solidFill>
          <a:ln w="6350" cap="rnd" algn="ctr">
            <a:solidFill>
              <a:srgbClr val="FF8000"/>
            </a:solidFill>
            <a:prstDash val="solid"/>
            <a:miter lim="800000"/>
            <a:headEnd/>
            <a:tailEnd/>
          </a:ln>
          <a:effectLst/>
        </p:spPr>
        <p:txBody>
          <a:bodyPr lIns="72000" tIns="72000" rIns="72000" bIns="72000" anchor="ctr"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altLang="ja-JP" sz="900" b="0" i="0" u="none" strike="noStrike" kern="0" cap="none" spc="0" normalizeH="0" baseline="0" noProof="0" dirty="0">
                <a:ln>
                  <a:noFill/>
                </a:ln>
                <a:effectLst/>
                <a:uLnTx/>
                <a:uFillTx/>
                <a:ea typeface="ＭＳ Ｐゴシック" pitchFamily="50" charset="-128"/>
              </a:rPr>
              <a:t>Cascade connection</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altLang="ja-JP" sz="900" b="0" i="0" u="none" strike="noStrike" kern="0" cap="none" spc="0" normalizeH="0" baseline="0" noProof="0" dirty="0">
                <a:ln>
                  <a:noFill/>
                </a:ln>
                <a:effectLst/>
                <a:uLnTx/>
                <a:uFillTx/>
                <a:ea typeface="ＭＳ Ｐゴシック" pitchFamily="50" charset="-128"/>
              </a:rPr>
              <a:t> (Connected to next DE)</a:t>
            </a:r>
          </a:p>
        </p:txBody>
      </p:sp>
      <p:sp>
        <p:nvSpPr>
          <p:cNvPr id="747" name="AutoShape 68">
            <a:extLst>
              <a:ext uri="{FF2B5EF4-FFF2-40B4-BE49-F238E27FC236}">
                <a16:creationId xmlns:a16="http://schemas.microsoft.com/office/drawing/2014/main" id="{7B617D14-E680-9314-2A87-0962EB9F0054}"/>
              </a:ext>
            </a:extLst>
          </p:cNvPr>
          <p:cNvSpPr>
            <a:spLocks noChangeArrowheads="1"/>
          </p:cNvSpPr>
          <p:nvPr>
            <p:custDataLst>
              <p:tags r:id="rId172"/>
            </p:custDataLst>
          </p:nvPr>
        </p:nvSpPr>
        <p:spPr bwMode="gray">
          <a:xfrm>
            <a:off x="2699980" y="4227934"/>
            <a:ext cx="1692000" cy="504000"/>
          </a:xfrm>
          <a:prstGeom prst="rect">
            <a:avLst/>
          </a:prstGeom>
          <a:solidFill>
            <a:srgbClr val="FFFFFF"/>
          </a:solidFill>
          <a:ln w="6350" cap="rnd" algn="ctr">
            <a:solidFill>
              <a:srgbClr val="87867E"/>
            </a:solidFill>
            <a:prstDash val="solid"/>
            <a:miter lim="800000"/>
            <a:headEnd/>
            <a:tailEnd/>
          </a:ln>
          <a:effectLst/>
        </p:spPr>
        <p:txBody>
          <a:bodyPr lIns="72000" tIns="72000" rIns="72000" bIns="72000" anchor="ctr"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altLang="ja-JP" sz="900" b="0" i="0" u="none" strike="noStrike" kern="0" cap="none" spc="0" normalizeH="0" baseline="0" noProof="0" dirty="0">
                <a:ln>
                  <a:noFill/>
                </a:ln>
                <a:effectLst/>
                <a:uLnTx/>
                <a:uFillTx/>
                <a:ea typeface="ＭＳ Ｐゴシック" pitchFamily="50" charset="-128"/>
              </a:rPr>
              <a:t>If DE#03 fails, impossible </a:t>
            </a:r>
            <a:br>
              <a:rPr kumimoji="0" lang="en-US" altLang="ja-JP" sz="900" b="0" i="0" u="none" strike="noStrike" kern="0" cap="none" spc="0" normalizeH="0" baseline="0" noProof="0" dirty="0">
                <a:ln>
                  <a:noFill/>
                </a:ln>
                <a:effectLst/>
                <a:uLnTx/>
                <a:uFillTx/>
                <a:ea typeface="ＭＳ Ｐゴシック" pitchFamily="50" charset="-128"/>
              </a:rPr>
            </a:br>
            <a:r>
              <a:rPr kumimoji="0" lang="en-US" altLang="ja-JP" sz="900" b="0" i="0" u="none" strike="noStrike" kern="0" cap="none" spc="0" normalizeH="0" baseline="0" noProof="0" dirty="0">
                <a:ln>
                  <a:noFill/>
                </a:ln>
                <a:effectLst/>
                <a:uLnTx/>
                <a:uFillTx/>
                <a:ea typeface="ＭＳ Ｐゴシック" pitchFamily="50" charset="-128"/>
              </a:rPr>
              <a:t>to access DEs behind DE#03</a:t>
            </a:r>
          </a:p>
        </p:txBody>
      </p:sp>
      <p:sp>
        <p:nvSpPr>
          <p:cNvPr id="748" name="AutoShape 68">
            <a:extLst>
              <a:ext uri="{FF2B5EF4-FFF2-40B4-BE49-F238E27FC236}">
                <a16:creationId xmlns:a16="http://schemas.microsoft.com/office/drawing/2014/main" id="{1B395C4E-64ED-7280-E5B6-CCC1F9CF6D15}"/>
              </a:ext>
            </a:extLst>
          </p:cNvPr>
          <p:cNvSpPr>
            <a:spLocks noChangeArrowheads="1"/>
          </p:cNvSpPr>
          <p:nvPr>
            <p:custDataLst>
              <p:tags r:id="rId173"/>
            </p:custDataLst>
          </p:nvPr>
        </p:nvSpPr>
        <p:spPr bwMode="gray">
          <a:xfrm>
            <a:off x="4752020" y="4227934"/>
            <a:ext cx="1692000" cy="504000"/>
          </a:xfrm>
          <a:prstGeom prst="wedgeRectCallout">
            <a:avLst>
              <a:gd name="adj1" fmla="val 32913"/>
              <a:gd name="adj2" fmla="val -79780"/>
            </a:avLst>
          </a:prstGeom>
          <a:solidFill>
            <a:srgbClr val="FFFFFF"/>
          </a:solidFill>
          <a:ln w="6350" cap="rnd" algn="ctr">
            <a:solidFill>
              <a:srgbClr val="FF8000"/>
            </a:solidFill>
            <a:prstDash val="solid"/>
            <a:miter lim="800000"/>
            <a:headEnd/>
            <a:tailEnd/>
          </a:ln>
          <a:effectLst/>
        </p:spPr>
        <p:txBody>
          <a:bodyPr lIns="72000" tIns="72000" rIns="72000" bIns="72000" anchor="ctr"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altLang="ja-JP" sz="900" b="0" i="0" u="none" strike="noStrike" kern="0" cap="none" spc="0" normalizeH="0" baseline="0" noProof="0" dirty="0">
                <a:ln>
                  <a:noFill/>
                </a:ln>
                <a:effectLst/>
                <a:uLnTx/>
                <a:uFillTx/>
                <a:ea typeface="ＭＳ Ｐゴシック" pitchFamily="50" charset="-128"/>
              </a:rPr>
              <a:t>Reverse connection</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altLang="ja-JP" sz="900" b="0" i="0" u="none" strike="noStrike" kern="0" cap="none" spc="0" normalizeH="0" baseline="0" noProof="0" dirty="0">
                <a:ln>
                  <a:noFill/>
                </a:ln>
                <a:effectLst/>
                <a:uLnTx/>
                <a:uFillTx/>
                <a:ea typeface="ＭＳ Ｐゴシック" pitchFamily="50" charset="-128"/>
              </a:rPr>
              <a:t> (Connected to last DE)</a:t>
            </a:r>
          </a:p>
        </p:txBody>
      </p:sp>
      <p:sp>
        <p:nvSpPr>
          <p:cNvPr id="749" name="AutoShape 68">
            <a:extLst>
              <a:ext uri="{FF2B5EF4-FFF2-40B4-BE49-F238E27FC236}">
                <a16:creationId xmlns:a16="http://schemas.microsoft.com/office/drawing/2014/main" id="{C120F56A-C138-23BB-A508-AEC6DA637974}"/>
              </a:ext>
            </a:extLst>
          </p:cNvPr>
          <p:cNvSpPr>
            <a:spLocks noChangeArrowheads="1"/>
          </p:cNvSpPr>
          <p:nvPr>
            <p:custDataLst>
              <p:tags r:id="rId174"/>
            </p:custDataLst>
          </p:nvPr>
        </p:nvSpPr>
        <p:spPr bwMode="gray">
          <a:xfrm>
            <a:off x="7164288" y="4227934"/>
            <a:ext cx="1692000" cy="504000"/>
          </a:xfrm>
          <a:prstGeom prst="rect">
            <a:avLst/>
          </a:prstGeom>
          <a:solidFill>
            <a:srgbClr val="FFFFFF"/>
          </a:solidFill>
          <a:ln w="6350" cap="rnd" algn="ctr">
            <a:solidFill>
              <a:srgbClr val="87867E"/>
            </a:solidFill>
            <a:prstDash val="solid"/>
            <a:miter lim="800000"/>
            <a:headEnd/>
            <a:tailEnd/>
          </a:ln>
          <a:effectLst/>
        </p:spPr>
        <p:txBody>
          <a:bodyPr lIns="72000" tIns="72000" rIns="72000" bIns="72000" anchor="ctr"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altLang="ja-JP" sz="900" b="0" i="0" u="none" strike="noStrike" kern="0" cap="none" spc="0" normalizeH="0" baseline="0" noProof="0" dirty="0">
                <a:ln>
                  <a:noFill/>
                </a:ln>
                <a:effectLst/>
                <a:uLnTx/>
                <a:uFillTx/>
                <a:ea typeface="ＭＳ Ｐゴシック" pitchFamily="50" charset="-128"/>
              </a:rPr>
              <a:t>Access to other</a:t>
            </a:r>
            <a:br>
              <a:rPr kumimoji="0" lang="en-US" altLang="ja-JP" sz="900" b="0" i="0" u="none" strike="noStrike" kern="0" cap="none" spc="0" normalizeH="0" baseline="0" noProof="0" dirty="0">
                <a:ln>
                  <a:noFill/>
                </a:ln>
                <a:effectLst/>
                <a:uLnTx/>
                <a:uFillTx/>
                <a:ea typeface="ＭＳ Ｐゴシック" pitchFamily="50" charset="-128"/>
              </a:rPr>
            </a:br>
            <a:r>
              <a:rPr kumimoji="0" lang="en-US" altLang="ja-JP" sz="900" b="0" i="0" u="none" strike="noStrike" kern="0" cap="none" spc="0" normalizeH="0" baseline="0" noProof="0" dirty="0">
                <a:ln>
                  <a:noFill/>
                </a:ln>
                <a:effectLst/>
                <a:uLnTx/>
                <a:uFillTx/>
                <a:ea typeface="ＭＳ Ｐゴシック" pitchFamily="50" charset="-128"/>
              </a:rPr>
              <a:t>expansion enclosures</a:t>
            </a:r>
            <a:br>
              <a:rPr kumimoji="0" lang="en-US" altLang="ja-JP" sz="900" b="0" i="0" u="none" strike="noStrike" kern="0" cap="none" spc="0" normalizeH="0" baseline="0" noProof="0" dirty="0">
                <a:ln>
                  <a:noFill/>
                </a:ln>
                <a:effectLst/>
                <a:uLnTx/>
                <a:uFillTx/>
                <a:ea typeface="ＭＳ Ｐゴシック" pitchFamily="50" charset="-128"/>
              </a:rPr>
            </a:br>
            <a:r>
              <a:rPr kumimoji="0" lang="en-US" altLang="ja-JP" sz="900" b="0" i="0" u="none" strike="noStrike" kern="0" cap="none" spc="0" normalizeH="0" baseline="0" noProof="0" dirty="0">
                <a:ln>
                  <a:noFill/>
                </a:ln>
                <a:effectLst/>
                <a:uLnTx/>
                <a:uFillTx/>
                <a:ea typeface="ＭＳ Ｐゴシック" pitchFamily="50" charset="-128"/>
              </a:rPr>
              <a:t>in the chain is secured</a:t>
            </a:r>
          </a:p>
        </p:txBody>
      </p:sp>
      <p:sp>
        <p:nvSpPr>
          <p:cNvPr id="750" name="Text Box 720">
            <a:extLst>
              <a:ext uri="{FF2B5EF4-FFF2-40B4-BE49-F238E27FC236}">
                <a16:creationId xmlns:a16="http://schemas.microsoft.com/office/drawing/2014/main" id="{F0555825-6391-1291-AE58-E809CAC929FF}"/>
              </a:ext>
            </a:extLst>
          </p:cNvPr>
          <p:cNvSpPr txBox="1">
            <a:spLocks noChangeArrowheads="1"/>
          </p:cNvSpPr>
          <p:nvPr>
            <p:custDataLst>
              <p:tags r:id="rId175"/>
            </p:custDataLst>
          </p:nvPr>
        </p:nvSpPr>
        <p:spPr bwMode="gray">
          <a:xfrm>
            <a:off x="7164476" y="1491662"/>
            <a:ext cx="15840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Autofit/>
          </a:bodyPr>
          <a:lstStyle>
            <a:lvl1pPr>
              <a:defRPr kumimoji="1">
                <a:solidFill>
                  <a:srgbClr val="000000"/>
                </a:solidFill>
                <a:latin typeface="ＭＳ Ｐゴシック" panose="020B0600070205080204" pitchFamily="50" charset="-128"/>
                <a:ea typeface="ＭＳ Ｐゴシック" panose="020B0600070205080204" pitchFamily="50" charset="-128"/>
              </a:defRPr>
            </a:lvl1pPr>
            <a:lvl2pPr marL="742950" indent="-285750">
              <a:defRPr kumimoji="1">
                <a:solidFill>
                  <a:srgbClr val="000000"/>
                </a:solidFill>
                <a:latin typeface="ＭＳ Ｐゴシック" panose="020B0600070205080204" pitchFamily="50" charset="-128"/>
                <a:ea typeface="ＭＳ Ｐゴシック" panose="020B0600070205080204" pitchFamily="50" charset="-128"/>
              </a:defRPr>
            </a:lvl2pPr>
            <a:lvl3pPr marL="1143000" indent="-228600">
              <a:defRPr kumimoji="1">
                <a:solidFill>
                  <a:srgbClr val="000000"/>
                </a:solidFill>
                <a:latin typeface="ＭＳ Ｐゴシック" panose="020B0600070205080204" pitchFamily="50" charset="-128"/>
                <a:ea typeface="ＭＳ Ｐゴシック" panose="020B0600070205080204" pitchFamily="50" charset="-128"/>
              </a:defRPr>
            </a:lvl3pPr>
            <a:lvl4pPr marL="1600200" indent="-228600">
              <a:defRPr kumimoji="1">
                <a:solidFill>
                  <a:srgbClr val="000000"/>
                </a:solidFill>
                <a:latin typeface="ＭＳ Ｐゴシック" panose="020B0600070205080204" pitchFamily="50" charset="-128"/>
                <a:ea typeface="ＭＳ Ｐゴシック" panose="020B0600070205080204" pitchFamily="50" charset="-128"/>
              </a:defRPr>
            </a:lvl4pPr>
            <a:lvl5pPr marL="2057400" indent="-228600">
              <a:defRPr kumimoji="1">
                <a:solidFill>
                  <a:srgbClr val="000000"/>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9pPr>
          </a:lstStyle>
          <a:p>
            <a:pPr defTabSz="914400" fontAlgn="ctr">
              <a:lnSpc>
                <a:spcPct val="90000"/>
              </a:lnSpc>
              <a:spcBef>
                <a:spcPct val="50000"/>
              </a:spcBef>
              <a:defRPr/>
            </a:pPr>
            <a:r>
              <a:rPr lang="en-US" altLang="ja-JP" sz="800" dirty="0">
                <a:solidFill>
                  <a:schemeClr val="tx1"/>
                </a:solidFill>
                <a:latin typeface="+mj-lt"/>
              </a:rPr>
              <a:t>CE: </a:t>
            </a:r>
            <a:r>
              <a:rPr lang="en-US" altLang="ja-JP" sz="800" dirty="0">
                <a:solidFill>
                  <a:schemeClr val="tx1"/>
                </a:solidFill>
                <a:latin typeface="+mn-lt"/>
              </a:rPr>
              <a:t>Controller Enclosure</a:t>
            </a:r>
            <a:br>
              <a:rPr lang="en-US" altLang="ja-JP" sz="800" dirty="0">
                <a:solidFill>
                  <a:schemeClr val="tx1"/>
                </a:solidFill>
                <a:latin typeface="+mn-lt"/>
              </a:rPr>
            </a:br>
            <a:r>
              <a:rPr lang="en-US" altLang="ja-JP" sz="800" dirty="0">
                <a:solidFill>
                  <a:schemeClr val="tx1"/>
                </a:solidFill>
                <a:latin typeface="+mj-lt"/>
              </a:rPr>
              <a:t>DE: </a:t>
            </a:r>
            <a:r>
              <a:rPr lang="en-US" altLang="ja-JP" sz="800" dirty="0">
                <a:solidFill>
                  <a:schemeClr val="tx1"/>
                </a:solidFill>
                <a:latin typeface="+mn-lt"/>
              </a:rPr>
              <a:t>Drive Enclosure</a:t>
            </a:r>
          </a:p>
        </p:txBody>
      </p:sp>
      <p:cxnSp>
        <p:nvCxnSpPr>
          <p:cNvPr id="751" name="Gerade Verbindung mit Pfeil 750">
            <a:extLst>
              <a:ext uri="{FF2B5EF4-FFF2-40B4-BE49-F238E27FC236}">
                <a16:creationId xmlns:a16="http://schemas.microsoft.com/office/drawing/2014/main" id="{725A9BFE-EB76-ED1C-0437-34C7BC186297}"/>
              </a:ext>
            </a:extLst>
          </p:cNvPr>
          <p:cNvCxnSpPr>
            <a:stCxn id="366" idx="0"/>
            <a:endCxn id="359" idx="2"/>
          </p:cNvCxnSpPr>
          <p:nvPr>
            <p:custDataLst>
              <p:tags r:id="rId176"/>
            </p:custDataLst>
          </p:nvPr>
        </p:nvCxnSpPr>
        <p:spPr bwMode="gray">
          <a:xfrm flipV="1">
            <a:off x="1565361" y="3436609"/>
            <a:ext cx="0" cy="360052"/>
          </a:xfrm>
          <a:prstGeom prst="straightConnector1">
            <a:avLst/>
          </a:prstGeom>
          <a:noFill/>
          <a:ln w="6350" cap="flat" cmpd="sng" algn="ctr">
            <a:solidFill>
              <a:schemeClr val="tx1"/>
            </a:solidFill>
            <a:prstDash val="solid"/>
            <a:headEnd w="sm" len="sm"/>
            <a:tailEnd type="triangle" w="sm" len="sm"/>
          </a:ln>
          <a:effectLst/>
        </p:spPr>
      </p:cxnSp>
      <p:cxnSp>
        <p:nvCxnSpPr>
          <p:cNvPr id="752" name="Gerade Verbindung mit Pfeil 751">
            <a:extLst>
              <a:ext uri="{FF2B5EF4-FFF2-40B4-BE49-F238E27FC236}">
                <a16:creationId xmlns:a16="http://schemas.microsoft.com/office/drawing/2014/main" id="{44B97C7C-721E-2714-73FA-75C03DEFEA13}"/>
              </a:ext>
            </a:extLst>
          </p:cNvPr>
          <p:cNvCxnSpPr>
            <a:stCxn id="363" idx="0"/>
            <a:endCxn id="356" idx="2"/>
          </p:cNvCxnSpPr>
          <p:nvPr>
            <p:custDataLst>
              <p:tags r:id="rId177"/>
            </p:custDataLst>
          </p:nvPr>
        </p:nvCxnSpPr>
        <p:spPr bwMode="gray">
          <a:xfrm flipV="1">
            <a:off x="449293" y="3436609"/>
            <a:ext cx="0" cy="360052"/>
          </a:xfrm>
          <a:prstGeom prst="straightConnector1">
            <a:avLst/>
          </a:prstGeom>
          <a:noFill/>
          <a:ln w="6350" cap="flat" cmpd="sng" algn="ctr">
            <a:solidFill>
              <a:schemeClr val="tx1"/>
            </a:solidFill>
            <a:prstDash val="solid"/>
            <a:headEnd w="sm" len="sm"/>
            <a:tailEnd type="triangle" w="sm" len="sm"/>
          </a:ln>
          <a:effectLst/>
        </p:spPr>
      </p:cxnSp>
      <p:cxnSp>
        <p:nvCxnSpPr>
          <p:cNvPr id="753" name="Gerade Verbindung mit Pfeil 752">
            <a:extLst>
              <a:ext uri="{FF2B5EF4-FFF2-40B4-BE49-F238E27FC236}">
                <a16:creationId xmlns:a16="http://schemas.microsoft.com/office/drawing/2014/main" id="{043F3639-764B-AA08-CE3F-280C4EF00203}"/>
              </a:ext>
            </a:extLst>
          </p:cNvPr>
          <p:cNvCxnSpPr>
            <a:stCxn id="284" idx="0"/>
            <a:endCxn id="277" idx="2"/>
          </p:cNvCxnSpPr>
          <p:nvPr>
            <p:custDataLst>
              <p:tags r:id="rId178"/>
            </p:custDataLst>
          </p:nvPr>
        </p:nvCxnSpPr>
        <p:spPr bwMode="gray">
          <a:xfrm flipH="1" flipV="1">
            <a:off x="3977629" y="3436609"/>
            <a:ext cx="155" cy="360052"/>
          </a:xfrm>
          <a:prstGeom prst="straightConnector1">
            <a:avLst/>
          </a:prstGeom>
          <a:noFill/>
          <a:ln w="6350" cap="flat" cmpd="sng" algn="ctr">
            <a:solidFill>
              <a:schemeClr val="tx1"/>
            </a:solidFill>
            <a:prstDash val="solid"/>
            <a:headEnd w="sm" len="sm"/>
            <a:tailEnd type="triangle" w="sm" len="sm"/>
          </a:ln>
          <a:effectLst/>
        </p:spPr>
      </p:cxnSp>
      <p:cxnSp>
        <p:nvCxnSpPr>
          <p:cNvPr id="754" name="Gerade Verbindung mit Pfeil 753">
            <a:extLst>
              <a:ext uri="{FF2B5EF4-FFF2-40B4-BE49-F238E27FC236}">
                <a16:creationId xmlns:a16="http://schemas.microsoft.com/office/drawing/2014/main" id="{22CC3E2A-37BF-D7C6-7FFC-F18195AE6D10}"/>
              </a:ext>
            </a:extLst>
          </p:cNvPr>
          <p:cNvCxnSpPr>
            <a:cxnSpLocks/>
            <a:stCxn id="281" idx="0"/>
            <a:endCxn id="274" idx="2"/>
          </p:cNvCxnSpPr>
          <p:nvPr>
            <p:custDataLst>
              <p:tags r:id="rId179"/>
            </p:custDataLst>
          </p:nvPr>
        </p:nvCxnSpPr>
        <p:spPr bwMode="gray">
          <a:xfrm flipH="1" flipV="1">
            <a:off x="2861561" y="3436609"/>
            <a:ext cx="78" cy="360052"/>
          </a:xfrm>
          <a:prstGeom prst="straightConnector1">
            <a:avLst/>
          </a:prstGeom>
          <a:noFill/>
          <a:ln w="6350" cap="flat" cmpd="sng" algn="ctr">
            <a:solidFill>
              <a:schemeClr val="tx1"/>
            </a:solidFill>
            <a:prstDash val="solid"/>
            <a:headEnd w="sm" len="sm"/>
            <a:tailEnd type="triangle" w="sm" len="sm"/>
          </a:ln>
          <a:effectLst/>
        </p:spPr>
      </p:cxnSp>
      <p:cxnSp>
        <p:nvCxnSpPr>
          <p:cNvPr id="755" name="Gewinkelte Verbindung 595">
            <a:extLst>
              <a:ext uri="{FF2B5EF4-FFF2-40B4-BE49-F238E27FC236}">
                <a16:creationId xmlns:a16="http://schemas.microsoft.com/office/drawing/2014/main" id="{F18A3816-CF27-8FC0-6A9A-CCE9C6C39399}"/>
              </a:ext>
            </a:extLst>
          </p:cNvPr>
          <p:cNvCxnSpPr/>
          <p:nvPr>
            <p:custDataLst>
              <p:tags r:id="rId180"/>
            </p:custDataLst>
          </p:nvPr>
        </p:nvCxnSpPr>
        <p:spPr bwMode="gray">
          <a:xfrm rot="16200000" flipV="1">
            <a:off x="7626915" y="2734549"/>
            <a:ext cx="1818208" cy="306016"/>
          </a:xfrm>
          <a:prstGeom prst="bentConnector4">
            <a:avLst>
              <a:gd name="adj1" fmla="val 5602"/>
              <a:gd name="adj2" fmla="val 146689"/>
            </a:avLst>
          </a:prstGeom>
          <a:noFill/>
          <a:ln w="6350" cap="flat" cmpd="sng" algn="ctr">
            <a:solidFill>
              <a:srgbClr val="3C3C35"/>
            </a:solidFill>
            <a:prstDash val="solid"/>
            <a:headEnd type="none" w="sm" len="sm"/>
            <a:tailEnd type="triangle" w="sm" len="sm"/>
          </a:ln>
          <a:effectLst/>
        </p:spPr>
      </p:cxnSp>
      <p:grpSp>
        <p:nvGrpSpPr>
          <p:cNvPr id="760" name="Gruppieren 759">
            <a:extLst>
              <a:ext uri="{FF2B5EF4-FFF2-40B4-BE49-F238E27FC236}">
                <a16:creationId xmlns:a16="http://schemas.microsoft.com/office/drawing/2014/main" id="{C869D936-D92C-94BB-7D86-73076B287AAD}"/>
              </a:ext>
            </a:extLst>
          </p:cNvPr>
          <p:cNvGrpSpPr/>
          <p:nvPr/>
        </p:nvGrpSpPr>
        <p:grpSpPr bwMode="gray">
          <a:xfrm rot="16200000">
            <a:off x="4427704" y="2914380"/>
            <a:ext cx="288000" cy="144016"/>
            <a:chOff x="1439616" y="2355726"/>
            <a:chExt cx="288000" cy="144016"/>
          </a:xfrm>
        </p:grpSpPr>
        <p:sp>
          <p:nvSpPr>
            <p:cNvPr id="761" name="Rechteck 760">
              <a:extLst>
                <a:ext uri="{FF2B5EF4-FFF2-40B4-BE49-F238E27FC236}">
                  <a16:creationId xmlns:a16="http://schemas.microsoft.com/office/drawing/2014/main" id="{9957F1B2-6117-1B6A-F4AC-28E30B457343}"/>
                </a:ext>
              </a:extLst>
            </p:cNvPr>
            <p:cNvSpPr/>
            <p:nvPr/>
          </p:nvSpPr>
          <p:spPr bwMode="gray">
            <a:xfrm>
              <a:off x="1439616" y="2355726"/>
              <a:ext cx="288000" cy="144016"/>
            </a:xfrm>
            <a:prstGeom prst="rect">
              <a:avLst/>
            </a:prstGeom>
            <a:solidFill>
              <a:schemeClr val="bg1"/>
            </a:solidFill>
            <a:ln w="9525" cap="flat">
              <a:noFill/>
              <a:prstDash val="solid"/>
              <a:miter/>
            </a:ln>
          </p:spPr>
          <p:txBody>
            <a:bodyPr lIns="72000" tIns="72000" rIns="72000" bIns="72000" rtlCol="0" anchor="ctr">
              <a:noAutofit/>
            </a:bodyPr>
            <a:lstStyle/>
            <a:p>
              <a:pPr marL="0" marR="0" indent="0" algn="l" defTabSz="914400" eaLnBrk="1" fontAlgn="auto" latinLnBrk="0" hangingPunct="1">
                <a:lnSpc>
                  <a:spcPct val="90000"/>
                </a:lnSpc>
                <a:spcBef>
                  <a:spcPts val="0"/>
                </a:spcBef>
                <a:spcAft>
                  <a:spcPts val="0"/>
                </a:spcAft>
                <a:buClrTx/>
                <a:buSzTx/>
                <a:buFontTx/>
                <a:buNone/>
                <a:tabLst/>
              </a:pPr>
              <a:endParaRPr kumimoji="0" lang="en-US" sz="1000" i="0" u="none" strike="noStrike" kern="0" cap="none" spc="0" normalizeH="0" baseline="0" noProof="0" dirty="0">
                <a:ln>
                  <a:noFill/>
                </a:ln>
                <a:effectLst/>
                <a:uLnTx/>
                <a:uFillTx/>
              </a:endParaRPr>
            </a:p>
          </p:txBody>
        </p:sp>
        <p:sp>
          <p:nvSpPr>
            <p:cNvPr id="762" name="Raute 37">
              <a:extLst>
                <a:ext uri="{FF2B5EF4-FFF2-40B4-BE49-F238E27FC236}">
                  <a16:creationId xmlns:a16="http://schemas.microsoft.com/office/drawing/2014/main" id="{D867E81A-85DC-F6AA-A6BE-D6EA0130743A}"/>
                </a:ext>
              </a:extLst>
            </p:cNvPr>
            <p:cNvSpPr>
              <a:spLocks noChangeAspect="1"/>
            </p:cNvSpPr>
            <p:nvPr>
              <p:custDataLst>
                <p:tags r:id="rId195"/>
              </p:custDataLst>
            </p:nvPr>
          </p:nvSpPr>
          <p:spPr bwMode="gray">
            <a:xfrm rot="5400000">
              <a:off x="1547616" y="2355730"/>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rgbClr val="FF8000"/>
              </a:solidFill>
              <a:prstDash val="solid"/>
              <a:miter lim="800000"/>
            </a:ln>
            <a:effectLst/>
          </p:spPr>
          <p:txBody>
            <a:bodyPr rtlCol="0" anchor="ctr">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000" i="0" u="none" strike="noStrike" kern="0" cap="none" spc="0" normalizeH="0" baseline="0" noProof="0" dirty="0">
                <a:ln>
                  <a:noFill/>
                </a:ln>
                <a:effectLst/>
                <a:uLnTx/>
                <a:uFillTx/>
                <a:latin typeface="Fujitsu Infinity Pro"/>
                <a:ea typeface="+mn-ea"/>
                <a:cs typeface="+mn-cs"/>
              </a:endParaRPr>
            </a:p>
          </p:txBody>
        </p:sp>
      </p:grpSp>
      <p:sp>
        <p:nvSpPr>
          <p:cNvPr id="765" name="Raute 37">
            <a:extLst>
              <a:ext uri="{FF2B5EF4-FFF2-40B4-BE49-F238E27FC236}">
                <a16:creationId xmlns:a16="http://schemas.microsoft.com/office/drawing/2014/main" id="{83A2B0A1-701C-0274-D56B-DC2E76AE5A2C}"/>
              </a:ext>
            </a:extLst>
          </p:cNvPr>
          <p:cNvSpPr>
            <a:spLocks noChangeAspect="1"/>
          </p:cNvSpPr>
          <p:nvPr>
            <p:custDataLst>
              <p:tags r:id="rId181"/>
            </p:custDataLst>
          </p:nvPr>
        </p:nvSpPr>
        <p:spPr bwMode="gray">
          <a:xfrm>
            <a:off x="2411768" y="2914388"/>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chemeClr val="accent6"/>
            </a:solidFill>
            <a:prstDash val="solid"/>
            <a:miter lim="800000"/>
          </a:ln>
          <a:effectLst/>
        </p:spPr>
        <p:txBody>
          <a:bodyPr rtlCol="0" anchor="ctr">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000" i="0" u="none" strike="noStrike" kern="0" cap="none" spc="0" normalizeH="0" baseline="0" noProof="0" dirty="0">
              <a:ln>
                <a:noFill/>
              </a:ln>
              <a:effectLst/>
              <a:uLnTx/>
              <a:uFillTx/>
              <a:latin typeface="Fujitsu Infinity Pro"/>
              <a:ea typeface="+mn-ea"/>
              <a:cs typeface="+mn-cs"/>
            </a:endParaRPr>
          </a:p>
        </p:txBody>
      </p:sp>
      <p:sp>
        <p:nvSpPr>
          <p:cNvPr id="767" name="Raute 37">
            <a:extLst>
              <a:ext uri="{FF2B5EF4-FFF2-40B4-BE49-F238E27FC236}">
                <a16:creationId xmlns:a16="http://schemas.microsoft.com/office/drawing/2014/main" id="{14E8A9F0-3E75-DB1B-CEC7-BE1CB6EEC62E}"/>
              </a:ext>
            </a:extLst>
          </p:cNvPr>
          <p:cNvSpPr>
            <a:spLocks noChangeAspect="1"/>
          </p:cNvSpPr>
          <p:nvPr>
            <p:custDataLst>
              <p:tags r:id="rId182"/>
            </p:custDataLst>
          </p:nvPr>
        </p:nvSpPr>
        <p:spPr bwMode="gray">
          <a:xfrm>
            <a:off x="6876264" y="2914388"/>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chemeClr val="accent6"/>
            </a:solidFill>
            <a:prstDash val="solid"/>
            <a:miter lim="800000"/>
          </a:ln>
          <a:effectLst/>
        </p:spPr>
        <p:txBody>
          <a:bodyPr rtlCol="0" anchor="ctr">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000" i="0" u="none" strike="noStrike" kern="0" cap="none" spc="0" normalizeH="0" baseline="0" noProof="0" dirty="0">
              <a:ln>
                <a:noFill/>
              </a:ln>
              <a:effectLst/>
              <a:uLnTx/>
              <a:uFillTx/>
              <a:latin typeface="Fujitsu Infinity Pro"/>
              <a:ea typeface="+mn-ea"/>
              <a:cs typeface="+mn-cs"/>
            </a:endParaRPr>
          </a:p>
        </p:txBody>
      </p:sp>
      <p:sp>
        <p:nvSpPr>
          <p:cNvPr id="743" name="正方形/長方形 239">
            <a:extLst>
              <a:ext uri="{FF2B5EF4-FFF2-40B4-BE49-F238E27FC236}">
                <a16:creationId xmlns:a16="http://schemas.microsoft.com/office/drawing/2014/main" id="{1811A1DB-9E2E-9347-45B9-896A7EB83AB7}"/>
              </a:ext>
            </a:extLst>
          </p:cNvPr>
          <p:cNvSpPr>
            <a:spLocks noChangeArrowheads="1"/>
          </p:cNvSpPr>
          <p:nvPr>
            <p:custDataLst>
              <p:tags r:id="rId183"/>
            </p:custDataLst>
          </p:nvPr>
        </p:nvSpPr>
        <p:spPr bwMode="gray">
          <a:xfrm>
            <a:off x="8640197" y="3328609"/>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745" name="正方形/長方形 239">
            <a:extLst>
              <a:ext uri="{FF2B5EF4-FFF2-40B4-BE49-F238E27FC236}">
                <a16:creationId xmlns:a16="http://schemas.microsoft.com/office/drawing/2014/main" id="{2837F5C5-34F8-A3F1-3B6F-E8B0E01C0D37}"/>
              </a:ext>
            </a:extLst>
          </p:cNvPr>
          <p:cNvSpPr>
            <a:spLocks noChangeArrowheads="1"/>
          </p:cNvSpPr>
          <p:nvPr>
            <p:custDataLst>
              <p:tags r:id="rId184"/>
            </p:custDataLst>
          </p:nvPr>
        </p:nvSpPr>
        <p:spPr bwMode="gray">
          <a:xfrm>
            <a:off x="8640197" y="2860557"/>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674" name="正方形/長方形 238">
            <a:extLst>
              <a:ext uri="{FF2B5EF4-FFF2-40B4-BE49-F238E27FC236}">
                <a16:creationId xmlns:a16="http://schemas.microsoft.com/office/drawing/2014/main" id="{E63B50E5-35C9-E50F-F534-3E784A74AD78}"/>
              </a:ext>
            </a:extLst>
          </p:cNvPr>
          <p:cNvSpPr>
            <a:spLocks noChangeArrowheads="1"/>
          </p:cNvSpPr>
          <p:nvPr>
            <p:custDataLst>
              <p:tags r:id="rId185"/>
            </p:custDataLst>
          </p:nvPr>
        </p:nvSpPr>
        <p:spPr bwMode="gray">
          <a:xfrm>
            <a:off x="7272057" y="1924453"/>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289" name="正方形/長方形 239">
            <a:extLst>
              <a:ext uri="{FF2B5EF4-FFF2-40B4-BE49-F238E27FC236}">
                <a16:creationId xmlns:a16="http://schemas.microsoft.com/office/drawing/2014/main" id="{A7AEE526-B51D-29AA-369B-A49F876C9AF6}"/>
              </a:ext>
            </a:extLst>
          </p:cNvPr>
          <p:cNvSpPr>
            <a:spLocks noChangeArrowheads="1"/>
          </p:cNvSpPr>
          <p:nvPr>
            <p:custDataLst>
              <p:tags r:id="rId186"/>
            </p:custDataLst>
          </p:nvPr>
        </p:nvSpPr>
        <p:spPr bwMode="gray">
          <a:xfrm>
            <a:off x="4175645" y="1924453"/>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sp>
        <p:nvSpPr>
          <p:cNvPr id="287" name="正方形/長方形 238">
            <a:extLst>
              <a:ext uri="{FF2B5EF4-FFF2-40B4-BE49-F238E27FC236}">
                <a16:creationId xmlns:a16="http://schemas.microsoft.com/office/drawing/2014/main" id="{18B4A007-266D-66ED-6B93-83712573A055}"/>
              </a:ext>
            </a:extLst>
          </p:cNvPr>
          <p:cNvSpPr>
            <a:spLocks noChangeArrowheads="1"/>
          </p:cNvSpPr>
          <p:nvPr>
            <p:custDataLst>
              <p:tags r:id="rId187"/>
            </p:custDataLst>
          </p:nvPr>
        </p:nvSpPr>
        <p:spPr bwMode="gray">
          <a:xfrm>
            <a:off x="2807561" y="1924453"/>
            <a:ext cx="108000" cy="108000"/>
          </a:xfrm>
          <a:prstGeom prst="rect">
            <a:avLst/>
          </a:prstGeom>
          <a:solidFill>
            <a:srgbClr val="3C3C3C"/>
          </a:solidFill>
          <a:ln w="9525" algn="ctr">
            <a:noFill/>
            <a:round/>
            <a:headEnd/>
            <a:tailEnd/>
          </a:ln>
        </p:spPr>
        <p:txBody>
          <a:bodyPr wrap="none" lIns="72000" rIns="72000" anchor="ctr">
            <a:noAutofit/>
          </a:bodyPr>
          <a:lstStyle>
            <a:lvl1pPr>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23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914400" eaLnBrk="1" fontAlgn="ctr" latinLnBrk="0" hangingPunct="1">
              <a:lnSpc>
                <a:spcPct val="90000"/>
              </a:lnSpc>
              <a:spcBef>
                <a:spcPct val="0"/>
              </a:spcBef>
              <a:spcAft>
                <a:spcPct val="0"/>
              </a:spcAft>
              <a:buClrTx/>
              <a:buSzTx/>
              <a:buFontTx/>
              <a:buNone/>
              <a:tabLst/>
              <a:defRPr/>
            </a:pPr>
            <a:endParaRPr kumimoji="1" lang="en-US" altLang="ja-JP" sz="1000" b="0" i="0" u="none" strike="noStrike" kern="0" cap="none" spc="0" normalizeH="0" baseline="0" noProof="0" dirty="0">
              <a:ln>
                <a:noFill/>
              </a:ln>
              <a:solidFill>
                <a:schemeClr val="tx1"/>
              </a:solidFill>
              <a:effectLst/>
              <a:uLnTx/>
              <a:uFillTx/>
              <a:latin typeface="+mn-lt"/>
              <a:ea typeface="ＭＳ Ｐゴシック" panose="020B0600070205080204" pitchFamily="50" charset="-128"/>
            </a:endParaRPr>
          </a:p>
        </p:txBody>
      </p:sp>
      <p:grpSp>
        <p:nvGrpSpPr>
          <p:cNvPr id="49" name="Gruppieren 48">
            <a:extLst>
              <a:ext uri="{FF2B5EF4-FFF2-40B4-BE49-F238E27FC236}">
                <a16:creationId xmlns:a16="http://schemas.microsoft.com/office/drawing/2014/main" id="{F074C213-85D9-9235-9B69-9F7F55EAAE06}"/>
              </a:ext>
            </a:extLst>
          </p:cNvPr>
          <p:cNvGrpSpPr/>
          <p:nvPr/>
        </p:nvGrpSpPr>
        <p:grpSpPr bwMode="gray">
          <a:xfrm>
            <a:off x="3455876" y="2247738"/>
            <a:ext cx="216000" cy="216000"/>
            <a:chOff x="1511704" y="3039802"/>
            <a:chExt cx="288000" cy="288000"/>
          </a:xfrm>
        </p:grpSpPr>
        <p:sp>
          <p:nvSpPr>
            <p:cNvPr id="50" name="Ellipse 49">
              <a:extLst>
                <a:ext uri="{FF2B5EF4-FFF2-40B4-BE49-F238E27FC236}">
                  <a16:creationId xmlns:a16="http://schemas.microsoft.com/office/drawing/2014/main" id="{DAE20F80-0715-96E4-80E6-C7EC59CDE47D}"/>
                </a:ext>
              </a:extLst>
            </p:cNvPr>
            <p:cNvSpPr/>
            <p:nvPr/>
          </p:nvSpPr>
          <p:spPr bwMode="gray">
            <a:xfrm>
              <a:off x="1511704" y="3039802"/>
              <a:ext cx="288000" cy="288000"/>
            </a:xfrm>
            <a:prstGeom prst="ellipse">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1" name="Freeform: Shape 25">
              <a:extLst>
                <a:ext uri="{FF2B5EF4-FFF2-40B4-BE49-F238E27FC236}">
                  <a16:creationId xmlns:a16="http://schemas.microsoft.com/office/drawing/2014/main" id="{9A8F13AC-8B7E-2F4E-4636-5E8F05A65090}"/>
                </a:ext>
              </a:extLst>
            </p:cNvPr>
            <p:cNvSpPr>
              <a:spLocks noChangeAspect="1"/>
            </p:cNvSpPr>
            <p:nvPr>
              <p:custDataLst>
                <p:tags r:id="rId194"/>
              </p:custDataLst>
            </p:nvPr>
          </p:nvSpPr>
          <p:spPr bwMode="gray">
            <a:xfrm>
              <a:off x="1511704" y="3039802"/>
              <a:ext cx="288000" cy="288000"/>
            </a:xfrm>
            <a:prstGeom prst="ellipse">
              <a:avLst/>
            </a:prstGeom>
            <a:gradFill>
              <a:gsLst>
                <a:gs pos="30000">
                  <a:srgbClr val="EA0000"/>
                </a:gs>
                <a:gs pos="83000">
                  <a:srgbClr val="FF8000"/>
                </a:gs>
              </a:gsLst>
              <a:lin ang="5400000" scaled="0"/>
            </a:gradFill>
            <a:ln w="9525" cap="flat">
              <a:noFill/>
              <a:prstDash val="solid"/>
              <a:miter/>
            </a:ln>
          </p:spPr>
          <p:txBody>
            <a:bodyPr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Fujitsu Infinity Pro"/>
                <a:ea typeface="+mn-ea"/>
                <a:cs typeface="+mn-cs"/>
              </a:endParaRPr>
            </a:p>
          </p:txBody>
        </p:sp>
        <p:pic>
          <p:nvPicPr>
            <p:cNvPr id="52" name="Grafik 51">
              <a:extLst>
                <a:ext uri="{FF2B5EF4-FFF2-40B4-BE49-F238E27FC236}">
                  <a16:creationId xmlns:a16="http://schemas.microsoft.com/office/drawing/2014/main" id="{9922B814-B99E-1E02-C5B7-D4FD7A36F20E}"/>
                </a:ext>
              </a:extLst>
            </p:cNvPr>
            <p:cNvPicPr>
              <a:picLocks noChangeAspect="1"/>
            </p:cNvPicPr>
            <p:nvPr/>
          </p:nvPicPr>
          <p:blipFill>
            <a:blip r:embed="rId239">
              <a:extLst>
                <a:ext uri="{96DAC541-7B7A-43D3-8B79-37D633B846F1}">
                  <asvg:svgBlip xmlns:asvg="http://schemas.microsoft.com/office/drawing/2016/SVG/main" r:embed="rId240"/>
                </a:ext>
              </a:extLst>
            </a:blip>
            <a:stretch>
              <a:fillRect/>
            </a:stretch>
          </p:blipFill>
          <p:spPr bwMode="gray">
            <a:xfrm>
              <a:off x="1511704" y="3039802"/>
              <a:ext cx="288000" cy="288000"/>
            </a:xfrm>
            <a:prstGeom prst="rect">
              <a:avLst/>
            </a:prstGeom>
          </p:spPr>
        </p:pic>
      </p:grpSp>
      <p:grpSp>
        <p:nvGrpSpPr>
          <p:cNvPr id="53" name="Gruppieren 52">
            <a:extLst>
              <a:ext uri="{FF2B5EF4-FFF2-40B4-BE49-F238E27FC236}">
                <a16:creationId xmlns:a16="http://schemas.microsoft.com/office/drawing/2014/main" id="{EB923F8C-7903-4850-570A-D5E8193C2E54}"/>
              </a:ext>
            </a:extLst>
          </p:cNvPr>
          <p:cNvGrpSpPr/>
          <p:nvPr/>
        </p:nvGrpSpPr>
        <p:grpSpPr bwMode="gray">
          <a:xfrm>
            <a:off x="2735812" y="1851670"/>
            <a:ext cx="144000" cy="144000"/>
            <a:chOff x="1511704" y="3039802"/>
            <a:chExt cx="288000" cy="288000"/>
          </a:xfrm>
        </p:grpSpPr>
        <p:sp>
          <p:nvSpPr>
            <p:cNvPr id="54" name="Ellipse 53">
              <a:extLst>
                <a:ext uri="{FF2B5EF4-FFF2-40B4-BE49-F238E27FC236}">
                  <a16:creationId xmlns:a16="http://schemas.microsoft.com/office/drawing/2014/main" id="{68628097-5006-05F5-6EC9-773E56538808}"/>
                </a:ext>
              </a:extLst>
            </p:cNvPr>
            <p:cNvSpPr/>
            <p:nvPr/>
          </p:nvSpPr>
          <p:spPr bwMode="gray">
            <a:xfrm>
              <a:off x="1511704" y="3039802"/>
              <a:ext cx="288000" cy="288000"/>
            </a:xfrm>
            <a:prstGeom prst="ellipse">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5" name="Freeform: Shape 25">
              <a:extLst>
                <a:ext uri="{FF2B5EF4-FFF2-40B4-BE49-F238E27FC236}">
                  <a16:creationId xmlns:a16="http://schemas.microsoft.com/office/drawing/2014/main" id="{22D649FF-ED7F-EB99-25FC-72836E839451}"/>
                </a:ext>
              </a:extLst>
            </p:cNvPr>
            <p:cNvSpPr>
              <a:spLocks noChangeAspect="1"/>
            </p:cNvSpPr>
            <p:nvPr>
              <p:custDataLst>
                <p:tags r:id="rId193"/>
              </p:custDataLst>
            </p:nvPr>
          </p:nvSpPr>
          <p:spPr bwMode="gray">
            <a:xfrm>
              <a:off x="1511704" y="3039802"/>
              <a:ext cx="288000" cy="288000"/>
            </a:xfrm>
            <a:prstGeom prst="ellipse">
              <a:avLst/>
            </a:prstGeom>
            <a:gradFill>
              <a:gsLst>
                <a:gs pos="30000">
                  <a:srgbClr val="EA0000"/>
                </a:gs>
                <a:gs pos="83000">
                  <a:srgbClr val="FF8000"/>
                </a:gs>
              </a:gsLst>
              <a:lin ang="5400000" scaled="0"/>
            </a:gradFill>
            <a:ln w="9525" cap="flat">
              <a:noFill/>
              <a:prstDash val="solid"/>
              <a:miter/>
            </a:ln>
          </p:spPr>
          <p:txBody>
            <a:bodyPr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Fujitsu Infinity Pro"/>
                <a:ea typeface="+mn-ea"/>
                <a:cs typeface="+mn-cs"/>
              </a:endParaRPr>
            </a:p>
          </p:txBody>
        </p:sp>
        <p:pic>
          <p:nvPicPr>
            <p:cNvPr id="56" name="Grafik 55">
              <a:extLst>
                <a:ext uri="{FF2B5EF4-FFF2-40B4-BE49-F238E27FC236}">
                  <a16:creationId xmlns:a16="http://schemas.microsoft.com/office/drawing/2014/main" id="{FC252508-6B8F-7A82-E142-19FCE3798990}"/>
                </a:ext>
              </a:extLst>
            </p:cNvPr>
            <p:cNvPicPr>
              <a:picLocks noChangeAspect="1"/>
            </p:cNvPicPr>
            <p:nvPr/>
          </p:nvPicPr>
          <p:blipFill>
            <a:blip r:embed="rId239">
              <a:extLst>
                <a:ext uri="{96DAC541-7B7A-43D3-8B79-37D633B846F1}">
                  <asvg:svgBlip xmlns:asvg="http://schemas.microsoft.com/office/drawing/2016/SVG/main" r:embed="rId240"/>
                </a:ext>
              </a:extLst>
            </a:blip>
            <a:stretch>
              <a:fillRect/>
            </a:stretch>
          </p:blipFill>
          <p:spPr bwMode="gray">
            <a:xfrm>
              <a:off x="1511704" y="3039802"/>
              <a:ext cx="288000" cy="288000"/>
            </a:xfrm>
            <a:prstGeom prst="rect">
              <a:avLst/>
            </a:prstGeom>
          </p:spPr>
        </p:pic>
      </p:grpSp>
      <p:grpSp>
        <p:nvGrpSpPr>
          <p:cNvPr id="57" name="Gruppieren 56">
            <a:extLst>
              <a:ext uri="{FF2B5EF4-FFF2-40B4-BE49-F238E27FC236}">
                <a16:creationId xmlns:a16="http://schemas.microsoft.com/office/drawing/2014/main" id="{59E51035-7898-CC3E-7CA3-85FCEB02A967}"/>
              </a:ext>
            </a:extLst>
          </p:cNvPr>
          <p:cNvGrpSpPr/>
          <p:nvPr/>
        </p:nvGrpSpPr>
        <p:grpSpPr bwMode="gray">
          <a:xfrm>
            <a:off x="4103964" y="1851670"/>
            <a:ext cx="144000" cy="144000"/>
            <a:chOff x="1511704" y="3039802"/>
            <a:chExt cx="288000" cy="288000"/>
          </a:xfrm>
        </p:grpSpPr>
        <p:sp>
          <p:nvSpPr>
            <p:cNvPr id="58" name="Ellipse 57">
              <a:extLst>
                <a:ext uri="{FF2B5EF4-FFF2-40B4-BE49-F238E27FC236}">
                  <a16:creationId xmlns:a16="http://schemas.microsoft.com/office/drawing/2014/main" id="{1333BDC7-8EAD-D2DE-3A18-E7F4A2A7B2D6}"/>
                </a:ext>
              </a:extLst>
            </p:cNvPr>
            <p:cNvSpPr/>
            <p:nvPr/>
          </p:nvSpPr>
          <p:spPr bwMode="gray">
            <a:xfrm>
              <a:off x="1511704" y="3039802"/>
              <a:ext cx="288000" cy="288000"/>
            </a:xfrm>
            <a:prstGeom prst="ellipse">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9" name="Freeform: Shape 25">
              <a:extLst>
                <a:ext uri="{FF2B5EF4-FFF2-40B4-BE49-F238E27FC236}">
                  <a16:creationId xmlns:a16="http://schemas.microsoft.com/office/drawing/2014/main" id="{15D43B29-940B-6571-9406-5A603CF1AEC2}"/>
                </a:ext>
              </a:extLst>
            </p:cNvPr>
            <p:cNvSpPr>
              <a:spLocks noChangeAspect="1"/>
            </p:cNvSpPr>
            <p:nvPr>
              <p:custDataLst>
                <p:tags r:id="rId192"/>
              </p:custDataLst>
            </p:nvPr>
          </p:nvSpPr>
          <p:spPr bwMode="gray">
            <a:xfrm>
              <a:off x="1511704" y="3039802"/>
              <a:ext cx="288000" cy="288000"/>
            </a:xfrm>
            <a:prstGeom prst="ellipse">
              <a:avLst/>
            </a:prstGeom>
            <a:gradFill>
              <a:gsLst>
                <a:gs pos="30000">
                  <a:srgbClr val="EA0000"/>
                </a:gs>
                <a:gs pos="83000">
                  <a:srgbClr val="FF8000"/>
                </a:gs>
              </a:gsLst>
              <a:lin ang="5400000" scaled="0"/>
            </a:gradFill>
            <a:ln w="9525" cap="flat">
              <a:noFill/>
              <a:prstDash val="solid"/>
              <a:miter/>
            </a:ln>
          </p:spPr>
          <p:txBody>
            <a:bodyPr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Fujitsu Infinity Pro"/>
                <a:ea typeface="+mn-ea"/>
                <a:cs typeface="+mn-cs"/>
              </a:endParaRPr>
            </a:p>
          </p:txBody>
        </p:sp>
        <p:pic>
          <p:nvPicPr>
            <p:cNvPr id="60" name="Grafik 59">
              <a:extLst>
                <a:ext uri="{FF2B5EF4-FFF2-40B4-BE49-F238E27FC236}">
                  <a16:creationId xmlns:a16="http://schemas.microsoft.com/office/drawing/2014/main" id="{5103FC28-2D6E-E927-10B6-04D6CCBF9B36}"/>
                </a:ext>
              </a:extLst>
            </p:cNvPr>
            <p:cNvPicPr>
              <a:picLocks noChangeAspect="1"/>
            </p:cNvPicPr>
            <p:nvPr/>
          </p:nvPicPr>
          <p:blipFill>
            <a:blip r:embed="rId239">
              <a:extLst>
                <a:ext uri="{96DAC541-7B7A-43D3-8B79-37D633B846F1}">
                  <asvg:svgBlip xmlns:asvg="http://schemas.microsoft.com/office/drawing/2016/SVG/main" r:embed="rId240"/>
                </a:ext>
              </a:extLst>
            </a:blip>
            <a:stretch>
              <a:fillRect/>
            </a:stretch>
          </p:blipFill>
          <p:spPr bwMode="gray">
            <a:xfrm>
              <a:off x="1511704" y="3039802"/>
              <a:ext cx="288000" cy="288000"/>
            </a:xfrm>
            <a:prstGeom prst="rect">
              <a:avLst/>
            </a:prstGeom>
          </p:spPr>
        </p:pic>
      </p:grpSp>
      <p:grpSp>
        <p:nvGrpSpPr>
          <p:cNvPr id="581" name="Gruppieren 580">
            <a:extLst>
              <a:ext uri="{FF2B5EF4-FFF2-40B4-BE49-F238E27FC236}">
                <a16:creationId xmlns:a16="http://schemas.microsoft.com/office/drawing/2014/main" id="{213F3F9B-AAD4-A83F-1C98-5D9FB9B4EAB9}"/>
              </a:ext>
            </a:extLst>
          </p:cNvPr>
          <p:cNvGrpSpPr/>
          <p:nvPr/>
        </p:nvGrpSpPr>
        <p:grpSpPr bwMode="gray">
          <a:xfrm>
            <a:off x="7920396" y="2247738"/>
            <a:ext cx="216000" cy="216000"/>
            <a:chOff x="1511704" y="3039802"/>
            <a:chExt cx="288000" cy="288000"/>
          </a:xfrm>
        </p:grpSpPr>
        <p:sp>
          <p:nvSpPr>
            <p:cNvPr id="582" name="Ellipse 581">
              <a:extLst>
                <a:ext uri="{FF2B5EF4-FFF2-40B4-BE49-F238E27FC236}">
                  <a16:creationId xmlns:a16="http://schemas.microsoft.com/office/drawing/2014/main" id="{70ACE81E-B812-61EA-D6B5-155E9BCEB4EE}"/>
                </a:ext>
              </a:extLst>
            </p:cNvPr>
            <p:cNvSpPr/>
            <p:nvPr/>
          </p:nvSpPr>
          <p:spPr bwMode="gray">
            <a:xfrm>
              <a:off x="1511704" y="3039802"/>
              <a:ext cx="288000" cy="288000"/>
            </a:xfrm>
            <a:prstGeom prst="ellipse">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83" name="Freeform: Shape 25">
              <a:extLst>
                <a:ext uri="{FF2B5EF4-FFF2-40B4-BE49-F238E27FC236}">
                  <a16:creationId xmlns:a16="http://schemas.microsoft.com/office/drawing/2014/main" id="{5492390B-7F8A-ADD1-FD30-16E0A28E2CAB}"/>
                </a:ext>
              </a:extLst>
            </p:cNvPr>
            <p:cNvSpPr>
              <a:spLocks noChangeAspect="1"/>
            </p:cNvSpPr>
            <p:nvPr>
              <p:custDataLst>
                <p:tags r:id="rId191"/>
              </p:custDataLst>
            </p:nvPr>
          </p:nvSpPr>
          <p:spPr bwMode="gray">
            <a:xfrm>
              <a:off x="1511704" y="3039802"/>
              <a:ext cx="288000" cy="288000"/>
            </a:xfrm>
            <a:prstGeom prst="ellipse">
              <a:avLst/>
            </a:prstGeom>
            <a:gradFill>
              <a:gsLst>
                <a:gs pos="30000">
                  <a:srgbClr val="EA0000"/>
                </a:gs>
                <a:gs pos="83000">
                  <a:srgbClr val="FF8000"/>
                </a:gs>
              </a:gsLst>
              <a:lin ang="5400000" scaled="0"/>
            </a:gradFill>
            <a:ln w="9525" cap="flat">
              <a:noFill/>
              <a:prstDash val="solid"/>
              <a:miter/>
            </a:ln>
          </p:spPr>
          <p:txBody>
            <a:bodyPr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Fujitsu Infinity Pro"/>
                <a:ea typeface="+mn-ea"/>
                <a:cs typeface="+mn-cs"/>
              </a:endParaRPr>
            </a:p>
          </p:txBody>
        </p:sp>
        <p:pic>
          <p:nvPicPr>
            <p:cNvPr id="584" name="Grafik 583">
              <a:extLst>
                <a:ext uri="{FF2B5EF4-FFF2-40B4-BE49-F238E27FC236}">
                  <a16:creationId xmlns:a16="http://schemas.microsoft.com/office/drawing/2014/main" id="{0E9E6674-0525-D430-138D-50D693516BD5}"/>
                </a:ext>
              </a:extLst>
            </p:cNvPr>
            <p:cNvPicPr>
              <a:picLocks noChangeAspect="1"/>
            </p:cNvPicPr>
            <p:nvPr/>
          </p:nvPicPr>
          <p:blipFill>
            <a:blip r:embed="rId239">
              <a:extLst>
                <a:ext uri="{96DAC541-7B7A-43D3-8B79-37D633B846F1}">
                  <asvg:svgBlip xmlns:asvg="http://schemas.microsoft.com/office/drawing/2016/SVG/main" r:embed="rId240"/>
                </a:ext>
              </a:extLst>
            </a:blip>
            <a:stretch>
              <a:fillRect/>
            </a:stretch>
          </p:blipFill>
          <p:spPr bwMode="gray">
            <a:xfrm>
              <a:off x="1511704" y="3039802"/>
              <a:ext cx="288000" cy="288000"/>
            </a:xfrm>
            <a:prstGeom prst="rect">
              <a:avLst/>
            </a:prstGeom>
          </p:spPr>
        </p:pic>
      </p:grpSp>
      <p:grpSp>
        <p:nvGrpSpPr>
          <p:cNvPr id="585" name="Gruppieren 584">
            <a:extLst>
              <a:ext uri="{FF2B5EF4-FFF2-40B4-BE49-F238E27FC236}">
                <a16:creationId xmlns:a16="http://schemas.microsoft.com/office/drawing/2014/main" id="{5925672C-FE33-85BB-1AF0-57E5279C6B3E}"/>
              </a:ext>
            </a:extLst>
          </p:cNvPr>
          <p:cNvGrpSpPr/>
          <p:nvPr/>
        </p:nvGrpSpPr>
        <p:grpSpPr bwMode="gray">
          <a:xfrm>
            <a:off x="7200332" y="1851670"/>
            <a:ext cx="144000" cy="144000"/>
            <a:chOff x="1511704" y="3039802"/>
            <a:chExt cx="288000" cy="288000"/>
          </a:xfrm>
        </p:grpSpPr>
        <p:sp>
          <p:nvSpPr>
            <p:cNvPr id="586" name="Ellipse 585">
              <a:extLst>
                <a:ext uri="{FF2B5EF4-FFF2-40B4-BE49-F238E27FC236}">
                  <a16:creationId xmlns:a16="http://schemas.microsoft.com/office/drawing/2014/main" id="{26D4BBD6-6435-73D9-5AB3-FCEC158A1F05}"/>
                </a:ext>
              </a:extLst>
            </p:cNvPr>
            <p:cNvSpPr/>
            <p:nvPr/>
          </p:nvSpPr>
          <p:spPr bwMode="gray">
            <a:xfrm>
              <a:off x="1511704" y="3039802"/>
              <a:ext cx="288000" cy="288000"/>
            </a:xfrm>
            <a:prstGeom prst="ellipse">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87" name="Freeform: Shape 25">
              <a:extLst>
                <a:ext uri="{FF2B5EF4-FFF2-40B4-BE49-F238E27FC236}">
                  <a16:creationId xmlns:a16="http://schemas.microsoft.com/office/drawing/2014/main" id="{F3FFECE9-4F06-DD65-DEA9-25B1F07F8DBF}"/>
                </a:ext>
              </a:extLst>
            </p:cNvPr>
            <p:cNvSpPr>
              <a:spLocks noChangeAspect="1"/>
            </p:cNvSpPr>
            <p:nvPr>
              <p:custDataLst>
                <p:tags r:id="rId190"/>
              </p:custDataLst>
            </p:nvPr>
          </p:nvSpPr>
          <p:spPr bwMode="gray">
            <a:xfrm>
              <a:off x="1511704" y="3039802"/>
              <a:ext cx="288000" cy="288000"/>
            </a:xfrm>
            <a:prstGeom prst="ellipse">
              <a:avLst/>
            </a:prstGeom>
            <a:gradFill>
              <a:gsLst>
                <a:gs pos="30000">
                  <a:srgbClr val="EA0000"/>
                </a:gs>
                <a:gs pos="83000">
                  <a:srgbClr val="FF8000"/>
                </a:gs>
              </a:gsLst>
              <a:lin ang="5400000" scaled="0"/>
            </a:gradFill>
            <a:ln w="9525" cap="flat">
              <a:noFill/>
              <a:prstDash val="solid"/>
              <a:miter/>
            </a:ln>
          </p:spPr>
          <p:txBody>
            <a:bodyPr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Fujitsu Infinity Pro"/>
                <a:ea typeface="+mn-ea"/>
                <a:cs typeface="+mn-cs"/>
              </a:endParaRPr>
            </a:p>
          </p:txBody>
        </p:sp>
        <p:pic>
          <p:nvPicPr>
            <p:cNvPr id="588" name="Grafik 587">
              <a:extLst>
                <a:ext uri="{FF2B5EF4-FFF2-40B4-BE49-F238E27FC236}">
                  <a16:creationId xmlns:a16="http://schemas.microsoft.com/office/drawing/2014/main" id="{1AD9C4EB-9A51-7B92-7C51-E01A7C849B42}"/>
                </a:ext>
              </a:extLst>
            </p:cNvPr>
            <p:cNvPicPr>
              <a:picLocks noChangeAspect="1"/>
            </p:cNvPicPr>
            <p:nvPr/>
          </p:nvPicPr>
          <p:blipFill>
            <a:blip r:embed="rId239">
              <a:extLst>
                <a:ext uri="{96DAC541-7B7A-43D3-8B79-37D633B846F1}">
                  <asvg:svgBlip xmlns:asvg="http://schemas.microsoft.com/office/drawing/2016/SVG/main" r:embed="rId240"/>
                </a:ext>
              </a:extLst>
            </a:blip>
            <a:stretch>
              <a:fillRect/>
            </a:stretch>
          </p:blipFill>
          <p:spPr bwMode="gray">
            <a:xfrm>
              <a:off x="1511704" y="3039802"/>
              <a:ext cx="288000" cy="288000"/>
            </a:xfrm>
            <a:prstGeom prst="rect">
              <a:avLst/>
            </a:prstGeom>
          </p:spPr>
        </p:pic>
      </p:grpSp>
      <p:grpSp>
        <p:nvGrpSpPr>
          <p:cNvPr id="593" name="Gruppieren 592">
            <a:extLst>
              <a:ext uri="{FF2B5EF4-FFF2-40B4-BE49-F238E27FC236}">
                <a16:creationId xmlns:a16="http://schemas.microsoft.com/office/drawing/2014/main" id="{7B1E0BA0-ADAE-D221-D103-2A1A5F2177D1}"/>
              </a:ext>
            </a:extLst>
          </p:cNvPr>
          <p:cNvGrpSpPr/>
          <p:nvPr/>
        </p:nvGrpSpPr>
        <p:grpSpPr bwMode="gray">
          <a:xfrm>
            <a:off x="8568460" y="2787774"/>
            <a:ext cx="144000" cy="144000"/>
            <a:chOff x="1511704" y="3039802"/>
            <a:chExt cx="288000" cy="288000"/>
          </a:xfrm>
        </p:grpSpPr>
        <p:sp>
          <p:nvSpPr>
            <p:cNvPr id="594" name="Ellipse 593">
              <a:extLst>
                <a:ext uri="{FF2B5EF4-FFF2-40B4-BE49-F238E27FC236}">
                  <a16:creationId xmlns:a16="http://schemas.microsoft.com/office/drawing/2014/main" id="{2F9B6000-2221-C0DC-19D1-C7A3AD21229B}"/>
                </a:ext>
              </a:extLst>
            </p:cNvPr>
            <p:cNvSpPr/>
            <p:nvPr/>
          </p:nvSpPr>
          <p:spPr bwMode="gray">
            <a:xfrm>
              <a:off x="1511704" y="3039802"/>
              <a:ext cx="288000" cy="288000"/>
            </a:xfrm>
            <a:prstGeom prst="ellipse">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95" name="Freeform: Shape 25">
              <a:extLst>
                <a:ext uri="{FF2B5EF4-FFF2-40B4-BE49-F238E27FC236}">
                  <a16:creationId xmlns:a16="http://schemas.microsoft.com/office/drawing/2014/main" id="{9693EFCA-1189-80DA-8F15-B14077B00679}"/>
                </a:ext>
              </a:extLst>
            </p:cNvPr>
            <p:cNvSpPr>
              <a:spLocks noChangeAspect="1"/>
            </p:cNvSpPr>
            <p:nvPr>
              <p:custDataLst>
                <p:tags r:id="rId189"/>
              </p:custDataLst>
            </p:nvPr>
          </p:nvSpPr>
          <p:spPr bwMode="gray">
            <a:xfrm>
              <a:off x="1511704" y="3039802"/>
              <a:ext cx="288000" cy="288000"/>
            </a:xfrm>
            <a:prstGeom prst="ellipse">
              <a:avLst/>
            </a:prstGeom>
            <a:gradFill>
              <a:gsLst>
                <a:gs pos="30000">
                  <a:srgbClr val="EA0000"/>
                </a:gs>
                <a:gs pos="83000">
                  <a:srgbClr val="FF8000"/>
                </a:gs>
              </a:gsLst>
              <a:lin ang="5400000" scaled="0"/>
            </a:gradFill>
            <a:ln w="9525" cap="flat">
              <a:noFill/>
              <a:prstDash val="solid"/>
              <a:miter/>
            </a:ln>
          </p:spPr>
          <p:txBody>
            <a:bodyPr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Fujitsu Infinity Pro"/>
                <a:ea typeface="+mn-ea"/>
                <a:cs typeface="+mn-cs"/>
              </a:endParaRPr>
            </a:p>
          </p:txBody>
        </p:sp>
        <p:pic>
          <p:nvPicPr>
            <p:cNvPr id="596" name="Grafik 595">
              <a:extLst>
                <a:ext uri="{FF2B5EF4-FFF2-40B4-BE49-F238E27FC236}">
                  <a16:creationId xmlns:a16="http://schemas.microsoft.com/office/drawing/2014/main" id="{04D7F51A-9667-FA57-D14F-61BE7783A231}"/>
                </a:ext>
              </a:extLst>
            </p:cNvPr>
            <p:cNvPicPr>
              <a:picLocks noChangeAspect="1"/>
            </p:cNvPicPr>
            <p:nvPr/>
          </p:nvPicPr>
          <p:blipFill>
            <a:blip r:embed="rId239">
              <a:extLst>
                <a:ext uri="{96DAC541-7B7A-43D3-8B79-37D633B846F1}">
                  <asvg:svgBlip xmlns:asvg="http://schemas.microsoft.com/office/drawing/2016/SVG/main" r:embed="rId240"/>
                </a:ext>
              </a:extLst>
            </a:blip>
            <a:stretch>
              <a:fillRect/>
            </a:stretch>
          </p:blipFill>
          <p:spPr bwMode="gray">
            <a:xfrm>
              <a:off x="1511704" y="3039802"/>
              <a:ext cx="288000" cy="288000"/>
            </a:xfrm>
            <a:prstGeom prst="rect">
              <a:avLst/>
            </a:prstGeom>
          </p:spPr>
        </p:pic>
      </p:grpSp>
      <p:grpSp>
        <p:nvGrpSpPr>
          <p:cNvPr id="601" name="Gruppieren 600">
            <a:extLst>
              <a:ext uri="{FF2B5EF4-FFF2-40B4-BE49-F238E27FC236}">
                <a16:creationId xmlns:a16="http://schemas.microsoft.com/office/drawing/2014/main" id="{18570A8A-E645-52B4-29EE-9F77F2837D34}"/>
              </a:ext>
            </a:extLst>
          </p:cNvPr>
          <p:cNvGrpSpPr/>
          <p:nvPr/>
        </p:nvGrpSpPr>
        <p:grpSpPr bwMode="gray">
          <a:xfrm>
            <a:off x="8568460" y="3255826"/>
            <a:ext cx="144000" cy="144000"/>
            <a:chOff x="1511704" y="3039802"/>
            <a:chExt cx="288000" cy="288000"/>
          </a:xfrm>
        </p:grpSpPr>
        <p:sp>
          <p:nvSpPr>
            <p:cNvPr id="602" name="Ellipse 601">
              <a:extLst>
                <a:ext uri="{FF2B5EF4-FFF2-40B4-BE49-F238E27FC236}">
                  <a16:creationId xmlns:a16="http://schemas.microsoft.com/office/drawing/2014/main" id="{3E1DD508-C704-E6D8-E983-09BCC998081A}"/>
                </a:ext>
              </a:extLst>
            </p:cNvPr>
            <p:cNvSpPr/>
            <p:nvPr/>
          </p:nvSpPr>
          <p:spPr bwMode="gray">
            <a:xfrm>
              <a:off x="1511704" y="3039802"/>
              <a:ext cx="288000" cy="288000"/>
            </a:xfrm>
            <a:prstGeom prst="ellipse">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03" name="Freeform: Shape 25">
              <a:extLst>
                <a:ext uri="{FF2B5EF4-FFF2-40B4-BE49-F238E27FC236}">
                  <a16:creationId xmlns:a16="http://schemas.microsoft.com/office/drawing/2014/main" id="{70962A01-6598-BBA2-EFDE-93F03512D9BD}"/>
                </a:ext>
              </a:extLst>
            </p:cNvPr>
            <p:cNvSpPr>
              <a:spLocks noChangeAspect="1"/>
            </p:cNvSpPr>
            <p:nvPr>
              <p:custDataLst>
                <p:tags r:id="rId188"/>
              </p:custDataLst>
            </p:nvPr>
          </p:nvSpPr>
          <p:spPr bwMode="gray">
            <a:xfrm>
              <a:off x="1511704" y="3039802"/>
              <a:ext cx="288000" cy="288000"/>
            </a:xfrm>
            <a:prstGeom prst="ellipse">
              <a:avLst/>
            </a:prstGeom>
            <a:gradFill>
              <a:gsLst>
                <a:gs pos="30000">
                  <a:srgbClr val="EA0000"/>
                </a:gs>
                <a:gs pos="83000">
                  <a:srgbClr val="FF8000"/>
                </a:gs>
              </a:gsLst>
              <a:lin ang="5400000" scaled="0"/>
            </a:gradFill>
            <a:ln w="9525" cap="flat">
              <a:noFill/>
              <a:prstDash val="solid"/>
              <a:miter/>
            </a:ln>
          </p:spPr>
          <p:txBody>
            <a:bodyPr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Fujitsu Infinity Pro"/>
                <a:ea typeface="+mn-ea"/>
                <a:cs typeface="+mn-cs"/>
              </a:endParaRPr>
            </a:p>
          </p:txBody>
        </p:sp>
        <p:pic>
          <p:nvPicPr>
            <p:cNvPr id="604" name="Grafik 603">
              <a:extLst>
                <a:ext uri="{FF2B5EF4-FFF2-40B4-BE49-F238E27FC236}">
                  <a16:creationId xmlns:a16="http://schemas.microsoft.com/office/drawing/2014/main" id="{6E5EC3FE-5ED7-F969-71B9-7F20C11923BF}"/>
                </a:ext>
              </a:extLst>
            </p:cNvPr>
            <p:cNvPicPr>
              <a:picLocks noChangeAspect="1"/>
            </p:cNvPicPr>
            <p:nvPr/>
          </p:nvPicPr>
          <p:blipFill>
            <a:blip r:embed="rId239">
              <a:extLst>
                <a:ext uri="{96DAC541-7B7A-43D3-8B79-37D633B846F1}">
                  <asvg:svgBlip xmlns:asvg="http://schemas.microsoft.com/office/drawing/2016/SVG/main" r:embed="rId240"/>
                </a:ext>
              </a:extLst>
            </a:blip>
            <a:stretch>
              <a:fillRect/>
            </a:stretch>
          </p:blipFill>
          <p:spPr bwMode="gray">
            <a:xfrm>
              <a:off x="1511704" y="3039802"/>
              <a:ext cx="288000" cy="288000"/>
            </a:xfrm>
            <a:prstGeom prst="rect">
              <a:avLst/>
            </a:prstGeom>
          </p:spPr>
        </p:pic>
      </p:grpSp>
    </p:spTree>
    <p:extLst>
      <p:ext uri="{BB962C8B-B14F-4D97-AF65-F5344CB8AC3E}">
        <p14:creationId xmlns:p14="http://schemas.microsoft.com/office/powerpoint/2010/main" val="3029301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1" name="Objekt 150" hidden="1"/>
          <p:cNvGraphicFramePr>
            <a:graphicFrameLocks noChangeAspect="1"/>
          </p:cNvGraphicFramePr>
          <p:nvPr>
            <p:custDataLst>
              <p:tags r:id="rId1"/>
            </p:custDataLst>
            <p:extLst>
              <p:ext uri="{D42A27DB-BD31-4B8C-83A1-F6EECF244321}">
                <p14:modId xmlns:p14="http://schemas.microsoft.com/office/powerpoint/2010/main" val="418587009"/>
              </p:ext>
            </p:ext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Folie" r:id="rId17" imgW="270" imgH="270" progId="TCLayout.ActiveDocument.1">
                  <p:embed/>
                </p:oleObj>
              </mc:Choice>
              <mc:Fallback>
                <p:oleObj name="think-cell Folie" r:id="rId17" imgW="270" imgH="270" progId="TCLayout.ActiveDocument.1">
                  <p:embed/>
                  <p:pic>
                    <p:nvPicPr>
                      <p:cNvPr id="151" name="Objekt 150" hidden="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0" name="Titel 39"/>
          <p:cNvSpPr>
            <a:spLocks noGrp="1"/>
          </p:cNvSpPr>
          <p:nvPr>
            <p:ph type="title"/>
            <p:custDataLst>
              <p:tags r:id="rId2"/>
            </p:custDataLst>
          </p:nvPr>
        </p:nvSpPr>
        <p:spPr bwMode="gray"/>
        <p:txBody>
          <a:bodyPr/>
          <a:lstStyle/>
          <a:p>
            <a:r>
              <a:rPr lang="en-US" dirty="0"/>
              <a:t>Self-Encrypting Drive (SED)</a:t>
            </a:r>
          </a:p>
        </p:txBody>
      </p:sp>
      <p:sp>
        <p:nvSpPr>
          <p:cNvPr id="6" name="Rechteck 5">
            <a:extLst>
              <a:ext uri="{FF2B5EF4-FFF2-40B4-BE49-F238E27FC236}">
                <a16:creationId xmlns:a16="http://schemas.microsoft.com/office/drawing/2014/main" id="{0EB0AAD5-066A-97A4-9ED8-5C34565BC2F5}"/>
              </a:ext>
            </a:extLst>
          </p:cNvPr>
          <p:cNvSpPr/>
          <p:nvPr>
            <p:custDataLst>
              <p:tags r:id="rId3"/>
            </p:custDataLst>
          </p:nvPr>
        </p:nvSpPr>
        <p:spPr bwMode="gray">
          <a:xfrm>
            <a:off x="288476" y="4587990"/>
            <a:ext cx="8568000" cy="144000"/>
          </a:xfrm>
          <a:prstGeom prst="rect">
            <a:avLst/>
          </a:prstGeom>
          <a:noFill/>
          <a:ln w="12700" cap="flat" cmpd="sng" algn="ctr">
            <a:noFill/>
            <a:prstDash val="solid"/>
            <a:miter lim="800000"/>
          </a:ln>
          <a:effectLst/>
        </p:spPr>
        <p:txBody>
          <a:bodyPr lIns="0" tIns="0" rIns="0" bIns="0" rtlCol="0" anchor="b"/>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800" b="0" i="0" u="none" strike="noStrike" kern="0" cap="none" spc="0" normalizeH="0" baseline="30000" noProof="0" dirty="0">
                <a:ln>
                  <a:noFill/>
                </a:ln>
                <a:solidFill>
                  <a:srgbClr val="000000"/>
                </a:solidFill>
                <a:effectLst/>
                <a:uLnTx/>
                <a:uFillTx/>
                <a:latin typeface="Fujitsu Infinity Pro"/>
                <a:ea typeface="+mn-ea"/>
                <a:cs typeface="+mn-cs"/>
              </a:rPr>
              <a:t>1</a:t>
            </a:r>
            <a:r>
              <a:rPr kumimoji="0" lang="en-US" sz="800" b="0" i="0" u="none" strike="noStrike" kern="0" cap="none" spc="0" normalizeH="0" baseline="0" noProof="0" dirty="0">
                <a:ln>
                  <a:noFill/>
                </a:ln>
                <a:solidFill>
                  <a:srgbClr val="000000"/>
                </a:solidFill>
                <a:effectLst/>
                <a:uLnTx/>
                <a:uFillTx/>
                <a:latin typeface="Fujitsu Infinity Pro"/>
                <a:ea typeface="+mn-ea"/>
                <a:cs typeface="+mn-cs"/>
              </a:rPr>
              <a:t> AES (Advanced Encryption Standard) is an encryption standard of the Federal Information Processing Standards</a:t>
            </a:r>
          </a:p>
        </p:txBody>
      </p:sp>
      <p:pic>
        <p:nvPicPr>
          <p:cNvPr id="7" name="Picture 7" descr="Background pattern&#10;&#10;Description automatically generated">
            <a:extLst>
              <a:ext uri="{FF2B5EF4-FFF2-40B4-BE49-F238E27FC236}">
                <a16:creationId xmlns:a16="http://schemas.microsoft.com/office/drawing/2014/main" id="{FF560F8D-E40C-04B9-468B-E6F5E2558C34}"/>
              </a:ext>
            </a:extLst>
          </p:cNvPr>
          <p:cNvPicPr>
            <a:picLocks noChangeAspect="1"/>
          </p:cNvPicPr>
          <p:nvPr/>
        </p:nvPicPr>
        <p:blipFill rotWithShape="1">
          <a:blip r:embed="rId19">
            <a:extLst>
              <a:ext uri="{28A0092B-C50C-407E-A947-70E740481C1C}">
                <a14:useLocalDpi xmlns:a14="http://schemas.microsoft.com/office/drawing/2010/main" val="0"/>
              </a:ext>
            </a:extLst>
          </a:blip>
          <a:srcRect l="47119" t="29700" r="25331" b="28301"/>
          <a:stretch/>
        </p:blipFill>
        <p:spPr bwMode="gray">
          <a:xfrm>
            <a:off x="6624825" y="1671650"/>
            <a:ext cx="2519175" cy="2160240"/>
          </a:xfrm>
          <a:prstGeom prst="rect">
            <a:avLst/>
          </a:prstGeom>
        </p:spPr>
      </p:pic>
      <p:sp>
        <p:nvSpPr>
          <p:cNvPr id="8" name="Rechteck 7">
            <a:extLst>
              <a:ext uri="{FF2B5EF4-FFF2-40B4-BE49-F238E27FC236}">
                <a16:creationId xmlns:a16="http://schemas.microsoft.com/office/drawing/2014/main" id="{ACE6D504-19A2-9942-89C4-0DF86BFCA6F8}"/>
              </a:ext>
            </a:extLst>
          </p:cNvPr>
          <p:cNvSpPr/>
          <p:nvPr/>
        </p:nvSpPr>
        <p:spPr bwMode="gray">
          <a:xfrm>
            <a:off x="6912472" y="1671650"/>
            <a:ext cx="1944000" cy="216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mj-lt"/>
                <a:ea typeface="+mn-ea"/>
                <a:cs typeface="+mn-cs"/>
              </a:rPr>
              <a:t>ETERNUS AF</a:t>
            </a:r>
            <a:br>
              <a:rPr kumimoji="0" lang="en-US" sz="1600" b="0" i="0" u="none" strike="noStrike" kern="1200" cap="none" spc="0" normalizeH="0" baseline="0" noProof="0" dirty="0">
                <a:ln>
                  <a:noFill/>
                </a:ln>
                <a:solidFill>
                  <a:schemeClr val="bg1"/>
                </a:solidFill>
                <a:effectLst/>
                <a:uLnTx/>
                <a:uFillTx/>
                <a:latin typeface="+mj-lt"/>
                <a:ea typeface="+mn-ea"/>
                <a:cs typeface="+mn-cs"/>
              </a:rPr>
            </a:br>
            <a:r>
              <a:rPr kumimoji="0" lang="en-US" sz="1600" b="0" i="0" u="none" strike="noStrike" kern="1200" cap="none" spc="0" normalizeH="0" baseline="0" noProof="0" dirty="0">
                <a:ln>
                  <a:noFill/>
                </a:ln>
                <a:solidFill>
                  <a:schemeClr val="bg1"/>
                </a:solidFill>
                <a:effectLst/>
                <a:uLnTx/>
                <a:uFillTx/>
                <a:latin typeface="+mj-lt"/>
                <a:ea typeface="+mn-ea"/>
                <a:cs typeface="+mn-cs"/>
              </a:rPr>
              <a:t>also supports</a:t>
            </a:r>
            <a:br>
              <a:rPr kumimoji="0" lang="en-US" sz="1600" b="0" i="0" u="none" strike="noStrike" kern="1200" cap="none" spc="0" normalizeH="0" baseline="0" noProof="0" dirty="0">
                <a:ln>
                  <a:noFill/>
                </a:ln>
                <a:solidFill>
                  <a:schemeClr val="bg1"/>
                </a:solidFill>
                <a:effectLst/>
                <a:uLnTx/>
                <a:uFillTx/>
                <a:latin typeface="+mj-lt"/>
                <a:ea typeface="+mn-ea"/>
                <a:cs typeface="+mn-cs"/>
              </a:rPr>
            </a:br>
            <a:r>
              <a:rPr kumimoji="0" lang="en-US" sz="1600" b="0" i="0" u="none" strike="noStrike" kern="1200" cap="none" spc="0" normalizeH="0" baseline="0" noProof="0" dirty="0">
                <a:ln>
                  <a:noFill/>
                </a:ln>
                <a:solidFill>
                  <a:schemeClr val="bg1"/>
                </a:solidFill>
                <a:effectLst/>
                <a:uLnTx/>
                <a:uFillTx/>
                <a:latin typeface="+mj-lt"/>
                <a:ea typeface="+mn-ea"/>
                <a:cs typeface="+mn-cs"/>
              </a:rPr>
              <a:t>controller-based</a:t>
            </a:r>
            <a:br>
              <a:rPr kumimoji="0" lang="en-US" sz="1600" b="0" i="0" u="none" strike="noStrike" kern="1200" cap="none" spc="0" normalizeH="0" baseline="0" noProof="0" dirty="0">
                <a:ln>
                  <a:noFill/>
                </a:ln>
                <a:solidFill>
                  <a:schemeClr val="bg1"/>
                </a:solidFill>
                <a:effectLst/>
                <a:uLnTx/>
                <a:uFillTx/>
                <a:latin typeface="+mj-lt"/>
                <a:ea typeface="+mn-ea"/>
                <a:cs typeface="+mn-cs"/>
              </a:rPr>
            </a:br>
            <a:r>
              <a:rPr kumimoji="0" lang="en-US" sz="1600" b="0" i="0" u="none" strike="noStrike" kern="1200" cap="none" spc="0" normalizeH="0" baseline="0" noProof="0" dirty="0">
                <a:ln>
                  <a:noFill/>
                </a:ln>
                <a:solidFill>
                  <a:schemeClr val="bg1"/>
                </a:solidFill>
                <a:effectLst/>
                <a:uLnTx/>
                <a:uFillTx/>
                <a:latin typeface="+mj-lt"/>
                <a:ea typeface="+mn-ea"/>
                <a:cs typeface="+mn-cs"/>
              </a:rPr>
              <a:t>(128-bit AES</a:t>
            </a:r>
            <a:r>
              <a:rPr kumimoji="0" lang="en-US" sz="1600" b="0" i="0" u="none" strike="noStrike" kern="1200" cap="none" spc="0" normalizeH="0" baseline="30000" noProof="0" dirty="0">
                <a:ln>
                  <a:noFill/>
                </a:ln>
                <a:solidFill>
                  <a:schemeClr val="bg1"/>
                </a:solidFill>
                <a:effectLst/>
                <a:uLnTx/>
                <a:uFillTx/>
                <a:latin typeface="+mj-lt"/>
                <a:ea typeface="+mn-ea"/>
                <a:cs typeface="+mn-cs"/>
              </a:rPr>
              <a:t>1</a:t>
            </a:r>
            <a:r>
              <a:rPr kumimoji="0" lang="en-US" sz="1600" b="0" i="0" u="none" strike="noStrike" kern="1200" cap="none" spc="0" normalizeH="0" baseline="0" noProof="0" dirty="0">
                <a:ln>
                  <a:noFill/>
                </a:ln>
                <a:solidFill>
                  <a:schemeClr val="bg1"/>
                </a:solidFill>
                <a:effectLst/>
                <a:uLnTx/>
                <a:uFillTx/>
                <a:latin typeface="+mj-lt"/>
                <a:ea typeface="+mn-ea"/>
                <a:cs typeface="+mn-cs"/>
              </a:rPr>
              <a:t>)</a:t>
            </a:r>
            <a:br>
              <a:rPr kumimoji="0" lang="en-US" sz="1600" b="0" i="0" u="none" strike="noStrike" kern="1200" cap="none" spc="0" normalizeH="0" baseline="0" noProof="0" dirty="0">
                <a:ln>
                  <a:noFill/>
                </a:ln>
                <a:solidFill>
                  <a:schemeClr val="bg1"/>
                </a:solidFill>
                <a:effectLst/>
                <a:uLnTx/>
                <a:uFillTx/>
                <a:latin typeface="+mj-lt"/>
                <a:ea typeface="+mn-ea"/>
                <a:cs typeface="+mn-cs"/>
              </a:rPr>
            </a:br>
            <a:r>
              <a:rPr kumimoji="0" lang="en-US" sz="1600" b="0" i="0" u="none" strike="noStrike" kern="1200" cap="none" spc="0" normalizeH="0" baseline="0" noProof="0" dirty="0">
                <a:ln>
                  <a:noFill/>
                </a:ln>
                <a:solidFill>
                  <a:schemeClr val="bg1"/>
                </a:solidFill>
                <a:effectLst/>
                <a:uLnTx/>
                <a:uFillTx/>
                <a:latin typeface="+mj-lt"/>
                <a:ea typeface="+mn-ea"/>
                <a:cs typeface="+mn-cs"/>
              </a:rPr>
              <a:t>encryption</a:t>
            </a:r>
          </a:p>
        </p:txBody>
      </p:sp>
      <p:sp>
        <p:nvSpPr>
          <p:cNvPr id="108" name="Rechteck 107">
            <a:extLst>
              <a:ext uri="{FF2B5EF4-FFF2-40B4-BE49-F238E27FC236}">
                <a16:creationId xmlns:a16="http://schemas.microsoft.com/office/drawing/2014/main" id="{F7295C32-4FE8-8FB9-6E6C-DF3A88032CD1}"/>
              </a:ext>
            </a:extLst>
          </p:cNvPr>
          <p:cNvSpPr/>
          <p:nvPr>
            <p:custDataLst>
              <p:tags r:id="rId4"/>
            </p:custDataLst>
          </p:nvPr>
        </p:nvSpPr>
        <p:spPr bwMode="gray">
          <a:xfrm>
            <a:off x="1512188" y="1671650"/>
            <a:ext cx="4752000" cy="2160000"/>
          </a:xfrm>
          <a:prstGeom prst="rect">
            <a:avLst/>
          </a:prstGeom>
          <a:solidFill>
            <a:srgbClr val="EFEFEF"/>
          </a:solidFill>
          <a:ln w="19050" cap="rnd" cmpd="sng" algn="ctr">
            <a:noFill/>
            <a:prstDash val="solid"/>
          </a:ln>
          <a:effectLst/>
        </p:spPr>
        <p:txBody>
          <a:bodyPr vert="horz" lIns="90000" tIns="46800" rIns="90000" rtlCol="0" anchor="t"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85725" marR="0" lvl="0" indent="0" algn="l" defTabSz="914400" rtl="0" eaLnBrk="1" fontAlgn="auto" latinLnBrk="0" hangingPunct="1">
              <a:lnSpc>
                <a:spcPct val="90000"/>
              </a:lnSpc>
              <a:spcBef>
                <a:spcPts val="0"/>
              </a:spcBef>
              <a:spcAft>
                <a:spcPts val="0"/>
              </a:spcAft>
              <a:buClr>
                <a:srgbClr val="A30B1A"/>
              </a:buClr>
              <a:buSzTx/>
              <a:buFontTx/>
              <a:buNone/>
              <a:tabLst/>
              <a:defRPr/>
            </a:pPr>
            <a:endParaRPr kumimoji="0" lang="en-US" sz="1400" i="0" u="none" strike="noStrike" kern="1200" cap="none" spc="0" normalizeH="0" baseline="0" noProof="0" dirty="0">
              <a:ln>
                <a:noFill/>
              </a:ln>
              <a:solidFill>
                <a:srgbClr val="000000"/>
              </a:solidFill>
              <a:effectLst/>
              <a:uLnTx/>
              <a:uFillTx/>
              <a:ea typeface="+mn-ea"/>
              <a:cs typeface="+mn-cs"/>
            </a:endParaRPr>
          </a:p>
        </p:txBody>
      </p:sp>
      <p:sp>
        <p:nvSpPr>
          <p:cNvPr id="109" name="Rechteck 108">
            <a:extLst>
              <a:ext uri="{FF2B5EF4-FFF2-40B4-BE49-F238E27FC236}">
                <a16:creationId xmlns:a16="http://schemas.microsoft.com/office/drawing/2014/main" id="{B6F10CCA-D8EC-8677-9615-867809ADB057}"/>
              </a:ext>
            </a:extLst>
          </p:cNvPr>
          <p:cNvSpPr/>
          <p:nvPr>
            <p:custDataLst>
              <p:tags r:id="rId5"/>
            </p:custDataLst>
          </p:nvPr>
        </p:nvSpPr>
        <p:spPr bwMode="gray">
          <a:xfrm>
            <a:off x="1619672" y="2031690"/>
            <a:ext cx="4536504" cy="504070"/>
          </a:xfrm>
          <a:prstGeom prst="rect">
            <a:avLst/>
          </a:prstGeom>
          <a:solidFill>
            <a:srgbClr val="FFFFFF"/>
          </a:solidFill>
          <a:ln w="6350" cap="rnd" cmpd="sng" algn="ctr">
            <a:solidFill>
              <a:srgbClr val="DCDCDC"/>
            </a:solidFill>
            <a:prstDash val="solid"/>
          </a:ln>
          <a:effectLst/>
        </p:spPr>
        <p:txBody>
          <a:bodyPr lIns="0" tIns="46800" rIns="0" rtlCol="0" anchor="ctr" anchorCtr="0">
            <a:noAutofit/>
          </a:bodyPr>
          <a:lstStyle/>
          <a:p>
            <a:pPr marL="85725" marR="0" lvl="0" indent="0" algn="ctr" defTabSz="914400" eaLnBrk="1" fontAlgn="auto" latinLnBrk="0" hangingPunct="1">
              <a:lnSpc>
                <a:spcPct val="90000"/>
              </a:lnSpc>
              <a:spcBef>
                <a:spcPts val="0"/>
              </a:spcBef>
              <a:spcAft>
                <a:spcPts val="0"/>
              </a:spcAft>
              <a:buClr>
                <a:srgbClr val="A30B1A"/>
              </a:buClr>
              <a:buSzTx/>
              <a:buFontTx/>
              <a:buNone/>
              <a:tabLst/>
              <a:defRPr/>
            </a:pPr>
            <a:endParaRPr kumimoji="0" lang="en-US" sz="2400" i="0" u="none" strike="noStrike" kern="0" cap="none" spc="0" normalizeH="0" baseline="0" noProof="0" dirty="0">
              <a:ln>
                <a:noFill/>
              </a:ln>
              <a:solidFill>
                <a:srgbClr val="FFFFFF"/>
              </a:solidFill>
              <a:effectLst/>
              <a:uLnTx/>
              <a:uFillTx/>
              <a:ea typeface="+mn-ea"/>
              <a:cs typeface="+mn-cs"/>
            </a:endParaRPr>
          </a:p>
        </p:txBody>
      </p:sp>
      <p:sp>
        <p:nvSpPr>
          <p:cNvPr id="110" name="Rechteck 109">
            <a:extLst>
              <a:ext uri="{FF2B5EF4-FFF2-40B4-BE49-F238E27FC236}">
                <a16:creationId xmlns:a16="http://schemas.microsoft.com/office/drawing/2014/main" id="{35B0E615-9BC1-DB12-BDAA-82DCB1131001}"/>
              </a:ext>
            </a:extLst>
          </p:cNvPr>
          <p:cNvSpPr/>
          <p:nvPr>
            <p:custDataLst>
              <p:tags r:id="rId6"/>
            </p:custDataLst>
          </p:nvPr>
        </p:nvSpPr>
        <p:spPr bwMode="gray">
          <a:xfrm>
            <a:off x="1619672" y="3183818"/>
            <a:ext cx="4536504" cy="504070"/>
          </a:xfrm>
          <a:prstGeom prst="rect">
            <a:avLst/>
          </a:prstGeom>
          <a:solidFill>
            <a:srgbClr val="FFFFFF"/>
          </a:solidFill>
          <a:ln w="6350" cap="rnd" cmpd="sng" algn="ctr">
            <a:solidFill>
              <a:srgbClr val="DCDCDC"/>
            </a:solidFill>
            <a:prstDash val="solid"/>
          </a:ln>
          <a:effectLst/>
        </p:spPr>
        <p:txBody>
          <a:bodyPr lIns="0" tIns="46800" rIns="0" rtlCol="0" anchor="ctr" anchorCtr="0">
            <a:noAutofit/>
          </a:bodyPr>
          <a:lstStyle/>
          <a:p>
            <a:pPr marL="85725" marR="0" lvl="0" indent="0" algn="ctr" defTabSz="914400" eaLnBrk="1" fontAlgn="auto" latinLnBrk="0" hangingPunct="1">
              <a:lnSpc>
                <a:spcPct val="90000"/>
              </a:lnSpc>
              <a:spcBef>
                <a:spcPts val="0"/>
              </a:spcBef>
              <a:spcAft>
                <a:spcPts val="0"/>
              </a:spcAft>
              <a:buClr>
                <a:srgbClr val="A30B1A"/>
              </a:buClr>
              <a:buSzTx/>
              <a:buFontTx/>
              <a:buNone/>
              <a:tabLst/>
              <a:defRPr/>
            </a:pPr>
            <a:endParaRPr kumimoji="0" lang="en-US" sz="2400" i="0" u="none" strike="noStrike" kern="0" cap="none" spc="0" normalizeH="0" baseline="0" noProof="0" dirty="0">
              <a:ln>
                <a:noFill/>
              </a:ln>
              <a:solidFill>
                <a:srgbClr val="FFFFFF"/>
              </a:solidFill>
              <a:effectLst/>
              <a:uLnTx/>
              <a:uFillTx/>
              <a:ea typeface="+mn-ea"/>
              <a:cs typeface="+mn-cs"/>
            </a:endParaRPr>
          </a:p>
        </p:txBody>
      </p:sp>
      <p:sp>
        <p:nvSpPr>
          <p:cNvPr id="111" name="Rechteck 110">
            <a:extLst>
              <a:ext uri="{FF2B5EF4-FFF2-40B4-BE49-F238E27FC236}">
                <a16:creationId xmlns:a16="http://schemas.microsoft.com/office/drawing/2014/main" id="{ECA8EC37-C7CC-23F4-1264-EBD5465801AF}"/>
              </a:ext>
            </a:extLst>
          </p:cNvPr>
          <p:cNvSpPr/>
          <p:nvPr>
            <p:custDataLst>
              <p:tags r:id="rId7"/>
            </p:custDataLst>
          </p:nvPr>
        </p:nvSpPr>
        <p:spPr bwMode="gray">
          <a:xfrm>
            <a:off x="1619672" y="1743658"/>
            <a:ext cx="1764196" cy="288000"/>
          </a:xfrm>
          <a:prstGeom prst="rect">
            <a:avLst/>
          </a:prstGeom>
          <a:noFill/>
          <a:ln w="9525" cap="flat" cmpd="sng" algn="ctr">
            <a:noFill/>
            <a:prstDash val="solid"/>
          </a:ln>
          <a:effectLst/>
        </p:spPr>
        <p:txBody>
          <a:bodyPr lIns="0" tIns="0" rIns="0" bIns="0" rtlCol="0" anchor="ctr" anchorCtr="0">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1200" i="0" u="none" strike="noStrike" kern="0" cap="none" spc="0" normalizeH="0" baseline="0" noProof="0" dirty="0">
                <a:ln>
                  <a:noFill/>
                </a:ln>
                <a:solidFill>
                  <a:srgbClr val="000000"/>
                </a:solidFill>
                <a:effectLst/>
                <a:uLnTx/>
                <a:uFillTx/>
                <a:ea typeface="+mn-ea"/>
                <a:cs typeface="+mn-cs"/>
              </a:rPr>
              <a:t>Self-encrypting drives</a:t>
            </a:r>
          </a:p>
        </p:txBody>
      </p:sp>
      <p:sp>
        <p:nvSpPr>
          <p:cNvPr id="113" name="Rechteck 112">
            <a:extLst>
              <a:ext uri="{FF2B5EF4-FFF2-40B4-BE49-F238E27FC236}">
                <a16:creationId xmlns:a16="http://schemas.microsoft.com/office/drawing/2014/main" id="{A35DF5D2-AC95-DF8D-6869-68B53C88C3C5}"/>
              </a:ext>
            </a:extLst>
          </p:cNvPr>
          <p:cNvSpPr/>
          <p:nvPr>
            <p:custDataLst>
              <p:tags r:id="rId8"/>
            </p:custDataLst>
          </p:nvPr>
        </p:nvSpPr>
        <p:spPr bwMode="gray">
          <a:xfrm>
            <a:off x="1619672" y="2895786"/>
            <a:ext cx="1764196" cy="288000"/>
          </a:xfrm>
          <a:prstGeom prst="rect">
            <a:avLst/>
          </a:prstGeom>
          <a:noFill/>
          <a:ln w="9525" cap="flat" cmpd="sng" algn="ctr">
            <a:noFill/>
            <a:prstDash val="solid"/>
          </a:ln>
          <a:effectLst/>
        </p:spPr>
        <p:txBody>
          <a:bodyPr lIns="0" tIns="0" rIns="0" bIns="0" rtlCol="0" anchor="ctr" anchorCtr="0">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1200" i="0" u="none" strike="noStrike" kern="0" cap="none" spc="0" normalizeH="0" baseline="0" noProof="0" dirty="0">
                <a:ln>
                  <a:noFill/>
                </a:ln>
                <a:solidFill>
                  <a:srgbClr val="000000"/>
                </a:solidFill>
                <a:effectLst/>
                <a:uLnTx/>
                <a:uFillTx/>
                <a:ea typeface="+mn-ea"/>
                <a:cs typeface="+mn-cs"/>
              </a:rPr>
              <a:t>Non-encrypting drives</a:t>
            </a:r>
          </a:p>
        </p:txBody>
      </p:sp>
      <p:sp>
        <p:nvSpPr>
          <p:cNvPr id="114" name="Zylinder 113">
            <a:extLst>
              <a:ext uri="{FF2B5EF4-FFF2-40B4-BE49-F238E27FC236}">
                <a16:creationId xmlns:a16="http://schemas.microsoft.com/office/drawing/2014/main" id="{2CE0E42A-6D34-E2DB-AA0C-06F6D8A1C15A}"/>
              </a:ext>
            </a:extLst>
          </p:cNvPr>
          <p:cNvSpPr/>
          <p:nvPr>
            <p:custDataLst>
              <p:tags r:id="rId9"/>
            </p:custDataLst>
          </p:nvPr>
        </p:nvSpPr>
        <p:spPr bwMode="gray">
          <a:xfrm>
            <a:off x="1763688" y="3255853"/>
            <a:ext cx="360000" cy="360000"/>
          </a:xfrm>
          <a:prstGeom prst="can">
            <a:avLst>
              <a:gd name="adj" fmla="val 31047"/>
            </a:avLst>
          </a:prstGeom>
          <a:gradFill>
            <a:gsLst>
              <a:gs pos="50000">
                <a:srgbClr val="FF8000"/>
              </a:gs>
              <a:gs pos="100000">
                <a:srgbClr val="FFE700"/>
              </a:gs>
            </a:gsLst>
            <a:lin ang="2700000" scaled="0"/>
          </a:gradFill>
          <a:ln w="6350" cap="flat">
            <a:solidFill>
              <a:schemeClr val="bg1"/>
            </a:solidFill>
            <a:prstDash val="solid"/>
            <a:miter/>
          </a:ln>
        </p:spPr>
        <p:txBody>
          <a:bodyPr lIns="72000" tIns="72000" rIns="72000" bIns="72000" rtlCol="0" anchor="ctr">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90000"/>
              </a:lnSpc>
            </a:pPr>
            <a:endParaRPr lang="en-US" sz="1400" kern="0" dirty="0">
              <a:solidFill>
                <a:srgbClr val="000000"/>
              </a:solidFill>
            </a:endParaRPr>
          </a:p>
        </p:txBody>
      </p:sp>
      <p:sp>
        <p:nvSpPr>
          <p:cNvPr id="116" name="Zylinder 115">
            <a:extLst>
              <a:ext uri="{FF2B5EF4-FFF2-40B4-BE49-F238E27FC236}">
                <a16:creationId xmlns:a16="http://schemas.microsoft.com/office/drawing/2014/main" id="{08EA2A4C-EFC7-6051-DF9B-780861CCD40B}"/>
              </a:ext>
            </a:extLst>
          </p:cNvPr>
          <p:cNvSpPr/>
          <p:nvPr/>
        </p:nvSpPr>
        <p:spPr bwMode="gray">
          <a:xfrm>
            <a:off x="2411760" y="3255853"/>
            <a:ext cx="360000" cy="360000"/>
          </a:xfrm>
          <a:prstGeom prst="can">
            <a:avLst>
              <a:gd name="adj" fmla="val 31047"/>
            </a:avLst>
          </a:prstGeom>
          <a:gradFill>
            <a:gsLst>
              <a:gs pos="50000">
                <a:srgbClr val="FF8000"/>
              </a:gs>
              <a:gs pos="100000">
                <a:srgbClr val="FFE700"/>
              </a:gs>
            </a:gsLst>
            <a:lin ang="2700000" scaled="0"/>
          </a:gradFill>
          <a:ln w="6350" cap="flat">
            <a:solidFill>
              <a:schemeClr val="bg1"/>
            </a:solidFill>
            <a:prstDash val="solid"/>
            <a:miter/>
          </a:ln>
        </p:spPr>
        <p:txBody>
          <a:bodyPr lIns="72000" tIns="72000" rIns="72000" bIns="72000" rtlCol="0" anchor="ctr">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90000"/>
              </a:lnSpc>
            </a:pPr>
            <a:endParaRPr lang="en-US" sz="1400" kern="0" dirty="0">
              <a:solidFill>
                <a:srgbClr val="000000"/>
              </a:solidFill>
            </a:endParaRPr>
          </a:p>
        </p:txBody>
      </p:sp>
      <p:sp>
        <p:nvSpPr>
          <p:cNvPr id="118" name="Zylinder 117">
            <a:extLst>
              <a:ext uri="{FF2B5EF4-FFF2-40B4-BE49-F238E27FC236}">
                <a16:creationId xmlns:a16="http://schemas.microsoft.com/office/drawing/2014/main" id="{8651F12A-2636-D55E-4CDD-5511A7A69AF5}"/>
              </a:ext>
            </a:extLst>
          </p:cNvPr>
          <p:cNvSpPr/>
          <p:nvPr/>
        </p:nvSpPr>
        <p:spPr bwMode="gray">
          <a:xfrm>
            <a:off x="3059832" y="3255853"/>
            <a:ext cx="360000" cy="360000"/>
          </a:xfrm>
          <a:prstGeom prst="can">
            <a:avLst>
              <a:gd name="adj" fmla="val 31047"/>
            </a:avLst>
          </a:prstGeom>
          <a:gradFill>
            <a:gsLst>
              <a:gs pos="50000">
                <a:srgbClr val="FF8000"/>
              </a:gs>
              <a:gs pos="100000">
                <a:srgbClr val="FFE700"/>
              </a:gs>
            </a:gsLst>
            <a:lin ang="2700000" scaled="0"/>
          </a:gradFill>
          <a:ln w="6350" cap="flat">
            <a:solidFill>
              <a:schemeClr val="bg1"/>
            </a:solidFill>
            <a:prstDash val="solid"/>
            <a:miter/>
          </a:ln>
        </p:spPr>
        <p:txBody>
          <a:bodyPr lIns="72000" tIns="72000" rIns="72000" bIns="72000" rtlCol="0" anchor="ctr">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90000"/>
              </a:lnSpc>
            </a:pPr>
            <a:endParaRPr lang="en-US" sz="1400" kern="0" dirty="0">
              <a:solidFill>
                <a:srgbClr val="000000"/>
              </a:solidFill>
            </a:endParaRPr>
          </a:p>
        </p:txBody>
      </p:sp>
      <p:sp>
        <p:nvSpPr>
          <p:cNvPr id="119" name="Zylinder 118">
            <a:extLst>
              <a:ext uri="{FF2B5EF4-FFF2-40B4-BE49-F238E27FC236}">
                <a16:creationId xmlns:a16="http://schemas.microsoft.com/office/drawing/2014/main" id="{89E140C0-4F62-AA7B-5E29-148FB541B46F}"/>
              </a:ext>
            </a:extLst>
          </p:cNvPr>
          <p:cNvSpPr/>
          <p:nvPr/>
        </p:nvSpPr>
        <p:spPr bwMode="gray">
          <a:xfrm>
            <a:off x="3707904" y="3255853"/>
            <a:ext cx="360000" cy="360000"/>
          </a:xfrm>
          <a:prstGeom prst="can">
            <a:avLst>
              <a:gd name="adj" fmla="val 31047"/>
            </a:avLst>
          </a:prstGeom>
          <a:gradFill>
            <a:gsLst>
              <a:gs pos="50000">
                <a:srgbClr val="FF8000"/>
              </a:gs>
              <a:gs pos="100000">
                <a:srgbClr val="FFE700"/>
              </a:gs>
            </a:gsLst>
            <a:lin ang="2700000" scaled="0"/>
          </a:gradFill>
          <a:ln w="6350" cap="flat">
            <a:solidFill>
              <a:schemeClr val="bg1"/>
            </a:solidFill>
            <a:prstDash val="solid"/>
            <a:miter/>
          </a:ln>
        </p:spPr>
        <p:txBody>
          <a:bodyPr lIns="72000" tIns="72000" rIns="72000" bIns="72000" rtlCol="0" anchor="ctr">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90000"/>
              </a:lnSpc>
            </a:pPr>
            <a:endParaRPr lang="en-US" sz="1400" kern="0" dirty="0">
              <a:solidFill>
                <a:srgbClr val="000000"/>
              </a:solidFill>
            </a:endParaRPr>
          </a:p>
        </p:txBody>
      </p:sp>
      <p:sp>
        <p:nvSpPr>
          <p:cNvPr id="131" name="Zylinder 130">
            <a:extLst>
              <a:ext uri="{FF2B5EF4-FFF2-40B4-BE49-F238E27FC236}">
                <a16:creationId xmlns:a16="http://schemas.microsoft.com/office/drawing/2014/main" id="{06F746CD-BACA-CC6B-1AFC-AADF127D0F96}"/>
              </a:ext>
            </a:extLst>
          </p:cNvPr>
          <p:cNvSpPr/>
          <p:nvPr/>
        </p:nvSpPr>
        <p:spPr bwMode="gray">
          <a:xfrm>
            <a:off x="4355976" y="3255853"/>
            <a:ext cx="360000" cy="360000"/>
          </a:xfrm>
          <a:prstGeom prst="can">
            <a:avLst>
              <a:gd name="adj" fmla="val 31047"/>
            </a:avLst>
          </a:prstGeom>
          <a:gradFill>
            <a:gsLst>
              <a:gs pos="50000">
                <a:srgbClr val="FF8000"/>
              </a:gs>
              <a:gs pos="100000">
                <a:srgbClr val="FFE700"/>
              </a:gs>
            </a:gsLst>
            <a:lin ang="2700000" scaled="0"/>
          </a:gradFill>
          <a:ln w="6350" cap="flat">
            <a:solidFill>
              <a:schemeClr val="bg1"/>
            </a:solidFill>
            <a:prstDash val="solid"/>
            <a:miter/>
          </a:ln>
        </p:spPr>
        <p:txBody>
          <a:bodyPr lIns="72000" tIns="72000" rIns="72000" bIns="72000" rtlCol="0" anchor="ctr">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90000"/>
              </a:lnSpc>
            </a:pPr>
            <a:endParaRPr lang="en-US" sz="1400" kern="0" dirty="0">
              <a:solidFill>
                <a:srgbClr val="000000"/>
              </a:solidFill>
            </a:endParaRPr>
          </a:p>
        </p:txBody>
      </p:sp>
      <p:sp>
        <p:nvSpPr>
          <p:cNvPr id="133" name="Zylinder 132">
            <a:extLst>
              <a:ext uri="{FF2B5EF4-FFF2-40B4-BE49-F238E27FC236}">
                <a16:creationId xmlns:a16="http://schemas.microsoft.com/office/drawing/2014/main" id="{295AAD4E-7F67-5FD6-6DD4-6F735FADE2C7}"/>
              </a:ext>
            </a:extLst>
          </p:cNvPr>
          <p:cNvSpPr/>
          <p:nvPr/>
        </p:nvSpPr>
        <p:spPr bwMode="gray">
          <a:xfrm>
            <a:off x="5004048" y="3255853"/>
            <a:ext cx="360000" cy="360000"/>
          </a:xfrm>
          <a:prstGeom prst="can">
            <a:avLst>
              <a:gd name="adj" fmla="val 31047"/>
            </a:avLst>
          </a:prstGeom>
          <a:gradFill>
            <a:gsLst>
              <a:gs pos="50000">
                <a:srgbClr val="FF8000"/>
              </a:gs>
              <a:gs pos="100000">
                <a:srgbClr val="FFE700"/>
              </a:gs>
            </a:gsLst>
            <a:lin ang="2700000" scaled="0"/>
          </a:gradFill>
          <a:ln w="6350" cap="flat">
            <a:solidFill>
              <a:schemeClr val="bg1"/>
            </a:solidFill>
            <a:prstDash val="solid"/>
            <a:miter/>
          </a:ln>
        </p:spPr>
        <p:txBody>
          <a:bodyPr lIns="72000" tIns="72000" rIns="72000" bIns="72000" rtlCol="0" anchor="ctr">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90000"/>
              </a:lnSpc>
            </a:pPr>
            <a:endParaRPr lang="en-US" sz="1400" kern="0" dirty="0">
              <a:solidFill>
                <a:srgbClr val="000000"/>
              </a:solidFill>
            </a:endParaRPr>
          </a:p>
        </p:txBody>
      </p:sp>
      <p:sp>
        <p:nvSpPr>
          <p:cNvPr id="134" name="Zylinder 133">
            <a:extLst>
              <a:ext uri="{FF2B5EF4-FFF2-40B4-BE49-F238E27FC236}">
                <a16:creationId xmlns:a16="http://schemas.microsoft.com/office/drawing/2014/main" id="{F96DE6A6-BA00-4760-634D-0CF511E0A984}"/>
              </a:ext>
            </a:extLst>
          </p:cNvPr>
          <p:cNvSpPr/>
          <p:nvPr/>
        </p:nvSpPr>
        <p:spPr bwMode="gray">
          <a:xfrm>
            <a:off x="5652120" y="3255853"/>
            <a:ext cx="360000" cy="360000"/>
          </a:xfrm>
          <a:prstGeom prst="can">
            <a:avLst>
              <a:gd name="adj" fmla="val 31047"/>
            </a:avLst>
          </a:prstGeom>
          <a:gradFill>
            <a:gsLst>
              <a:gs pos="50000">
                <a:srgbClr val="FF8000"/>
              </a:gs>
              <a:gs pos="100000">
                <a:srgbClr val="FFE700"/>
              </a:gs>
            </a:gsLst>
            <a:lin ang="2700000" scaled="0"/>
          </a:gradFill>
          <a:ln w="6350" cap="flat">
            <a:solidFill>
              <a:schemeClr val="bg1"/>
            </a:solidFill>
            <a:prstDash val="solid"/>
            <a:miter/>
          </a:ln>
        </p:spPr>
        <p:txBody>
          <a:bodyPr lIns="72000" tIns="72000" rIns="72000" bIns="72000" rtlCol="0" anchor="ctr">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90000"/>
              </a:lnSpc>
            </a:pPr>
            <a:endParaRPr lang="en-US" sz="1400" kern="0" dirty="0">
              <a:solidFill>
                <a:srgbClr val="000000"/>
              </a:solidFill>
            </a:endParaRPr>
          </a:p>
        </p:txBody>
      </p:sp>
      <p:cxnSp>
        <p:nvCxnSpPr>
          <p:cNvPr id="138" name="Gerade Verbindung mit Pfeil 137">
            <a:extLst>
              <a:ext uri="{FF2B5EF4-FFF2-40B4-BE49-F238E27FC236}">
                <a16:creationId xmlns:a16="http://schemas.microsoft.com/office/drawing/2014/main" id="{2E5D8277-B632-7102-5022-F7E2B4BF8E19}"/>
              </a:ext>
            </a:extLst>
          </p:cNvPr>
          <p:cNvCxnSpPr>
            <a:cxnSpLocks/>
          </p:cNvCxnSpPr>
          <p:nvPr/>
        </p:nvCxnSpPr>
        <p:spPr bwMode="gray">
          <a:xfrm>
            <a:off x="3887904" y="1455626"/>
            <a:ext cx="20" cy="576104"/>
          </a:xfrm>
          <a:prstGeom prst="straightConnector1">
            <a:avLst/>
          </a:prstGeom>
          <a:noFill/>
          <a:ln w="9525" cap="flat" cmpd="sng" algn="ctr">
            <a:solidFill>
              <a:srgbClr val="000000"/>
            </a:solidFill>
            <a:prstDash val="solid"/>
            <a:miter lim="800000"/>
            <a:tailEnd type="triangle"/>
          </a:ln>
          <a:effectLst/>
        </p:spPr>
      </p:cxnSp>
      <p:sp>
        <p:nvSpPr>
          <p:cNvPr id="148" name="Rechteck 147">
            <a:extLst>
              <a:ext uri="{FF2B5EF4-FFF2-40B4-BE49-F238E27FC236}">
                <a16:creationId xmlns:a16="http://schemas.microsoft.com/office/drawing/2014/main" id="{DE3DE9EC-0142-59B6-1A81-E67750F65305}"/>
              </a:ext>
            </a:extLst>
          </p:cNvPr>
          <p:cNvSpPr/>
          <p:nvPr>
            <p:custDataLst>
              <p:tags r:id="rId10"/>
            </p:custDataLst>
          </p:nvPr>
        </p:nvSpPr>
        <p:spPr bwMode="gray">
          <a:xfrm>
            <a:off x="431652" y="1635646"/>
            <a:ext cx="1008000" cy="360000"/>
          </a:xfrm>
          <a:prstGeom prst="rect">
            <a:avLst/>
          </a:prstGeom>
          <a:noFill/>
          <a:ln w="9525" cap="flat" cmpd="sng" algn="ctr">
            <a:noFill/>
            <a:prstDash val="solid"/>
          </a:ln>
          <a:effectLst/>
        </p:spPr>
        <p:txBody>
          <a:bodyPr lIns="0" tIns="0" rIns="0" bIns="0" rtlCol="0" anchor="b" anchorCtr="0">
            <a:noAutofit/>
          </a:bodyPr>
          <a:lstStyle/>
          <a:p>
            <a:pPr marL="0" marR="0" lvl="0" indent="0" algn="ctr" defTabSz="914400" eaLnBrk="1" fontAlgn="auto" latinLnBrk="0" hangingPunct="1">
              <a:lnSpc>
                <a:spcPct val="90000"/>
              </a:lnSpc>
              <a:spcBef>
                <a:spcPts val="400"/>
              </a:spcBef>
              <a:spcAft>
                <a:spcPts val="0"/>
              </a:spcAft>
              <a:buClr>
                <a:srgbClr val="A30B1A"/>
              </a:buClr>
              <a:buSzTx/>
              <a:buFontTx/>
              <a:buNone/>
              <a:tabLst/>
              <a:defRPr/>
            </a:pPr>
            <a:r>
              <a:rPr kumimoji="0" lang="en-US" sz="1200" i="0" u="none" strike="noStrike" kern="0" cap="none" spc="0" normalizeH="0" baseline="0" noProof="0" dirty="0">
                <a:ln>
                  <a:noFill/>
                </a:ln>
                <a:effectLst/>
                <a:uLnTx/>
                <a:uFillTx/>
                <a:ea typeface="+mn-ea"/>
                <a:cs typeface="+mn-cs"/>
              </a:rPr>
              <a:t>Same </a:t>
            </a:r>
            <a:br>
              <a:rPr kumimoji="0" lang="en-US" sz="1200" i="0" u="none" strike="noStrike" kern="0" cap="none" spc="0" normalizeH="0" baseline="0" noProof="0" dirty="0">
                <a:ln>
                  <a:noFill/>
                </a:ln>
                <a:effectLst/>
                <a:uLnTx/>
                <a:uFillTx/>
                <a:ea typeface="+mn-ea"/>
                <a:cs typeface="+mn-cs"/>
              </a:rPr>
            </a:br>
            <a:r>
              <a:rPr kumimoji="0" lang="en-US" sz="1200" i="0" u="none" strike="noStrike" kern="0" cap="none" spc="0" normalizeH="0" baseline="0" noProof="0" dirty="0">
                <a:ln>
                  <a:noFill/>
                </a:ln>
                <a:effectLst/>
                <a:uLnTx/>
                <a:uFillTx/>
                <a:ea typeface="+mn-ea"/>
                <a:cs typeface="+mn-cs"/>
              </a:rPr>
              <a:t>access speed</a:t>
            </a:r>
            <a:br>
              <a:rPr kumimoji="0" lang="en-US" sz="1200" i="0" u="none" strike="noStrike" kern="0" cap="none" spc="0" normalizeH="0" baseline="0" noProof="0" dirty="0">
                <a:ln>
                  <a:noFill/>
                </a:ln>
                <a:effectLst/>
                <a:uLnTx/>
                <a:uFillTx/>
                <a:ea typeface="+mn-ea"/>
                <a:cs typeface="+mn-cs"/>
              </a:rPr>
            </a:br>
            <a:r>
              <a:rPr kumimoji="0" lang="en-US" sz="1200" i="0" u="none" strike="noStrike" kern="0" cap="none" spc="0" normalizeH="0" baseline="0" noProof="0" dirty="0">
                <a:ln>
                  <a:noFill/>
                </a:ln>
                <a:effectLst/>
                <a:uLnTx/>
                <a:uFillTx/>
                <a:ea typeface="+mn-ea"/>
                <a:cs typeface="+mn-cs"/>
              </a:rPr>
              <a:t>as non-encrypting drives</a:t>
            </a:r>
          </a:p>
        </p:txBody>
      </p:sp>
      <p:sp>
        <p:nvSpPr>
          <p:cNvPr id="150" name="Rechteck 149">
            <a:extLst>
              <a:ext uri="{FF2B5EF4-FFF2-40B4-BE49-F238E27FC236}">
                <a16:creationId xmlns:a16="http://schemas.microsoft.com/office/drawing/2014/main" id="{ACA5DAD7-E0B1-CCBA-3EC4-0AAB00D65DA0}"/>
              </a:ext>
            </a:extLst>
          </p:cNvPr>
          <p:cNvSpPr/>
          <p:nvPr>
            <p:custDataLst>
              <p:tags r:id="rId11"/>
            </p:custDataLst>
          </p:nvPr>
        </p:nvSpPr>
        <p:spPr bwMode="gray">
          <a:xfrm>
            <a:off x="4464288" y="1095586"/>
            <a:ext cx="2700000" cy="360000"/>
          </a:xfrm>
          <a:prstGeom prst="rect">
            <a:avLst/>
          </a:prstGeom>
          <a:noFill/>
          <a:ln w="9525" cap="flat" cmpd="sng" algn="ctr">
            <a:noFill/>
            <a:prstDash val="solid"/>
          </a:ln>
          <a:effectLst/>
        </p:spPr>
        <p:txBody>
          <a:bodyPr lIns="0" tIns="0" rIns="0" bIns="0" rtlCol="0" anchor="ctr" anchorCtr="0">
            <a:noAutofit/>
          </a:bodyPr>
          <a:lstStyle/>
          <a:p>
            <a:pPr marL="0" marR="0" lvl="0" indent="0" defTabSz="914400" eaLnBrk="1" fontAlgn="auto" latinLnBrk="0" hangingPunct="1">
              <a:lnSpc>
                <a:spcPct val="90000"/>
              </a:lnSpc>
              <a:spcBef>
                <a:spcPts val="400"/>
              </a:spcBef>
              <a:spcAft>
                <a:spcPts val="0"/>
              </a:spcAft>
              <a:buClr>
                <a:srgbClr val="A30B1A"/>
              </a:buClr>
              <a:buSzTx/>
              <a:buFontTx/>
              <a:buNone/>
              <a:tabLst/>
              <a:defRPr/>
            </a:pPr>
            <a:r>
              <a:rPr kumimoji="0" lang="en-US" sz="1200" i="0" u="none" strike="noStrike" kern="0" cap="none" spc="0" normalizeH="0" baseline="0" noProof="0" dirty="0">
                <a:ln>
                  <a:noFill/>
                </a:ln>
                <a:effectLst/>
                <a:uLnTx/>
                <a:uFillTx/>
                <a:ea typeface="+mn-ea"/>
                <a:cs typeface="+mn-cs"/>
              </a:rPr>
              <a:t>Encryption settings are not re-quired when adding a new drive</a:t>
            </a:r>
          </a:p>
        </p:txBody>
      </p:sp>
      <p:sp>
        <p:nvSpPr>
          <p:cNvPr id="158" name="Zylinder 157">
            <a:extLst>
              <a:ext uri="{FF2B5EF4-FFF2-40B4-BE49-F238E27FC236}">
                <a16:creationId xmlns:a16="http://schemas.microsoft.com/office/drawing/2014/main" id="{87090C5E-F460-77F7-23DC-6AB8BC1542C8}"/>
              </a:ext>
            </a:extLst>
          </p:cNvPr>
          <p:cNvSpPr/>
          <p:nvPr/>
        </p:nvSpPr>
        <p:spPr bwMode="gray">
          <a:xfrm>
            <a:off x="3707904" y="2103705"/>
            <a:ext cx="360000" cy="360000"/>
          </a:xfrm>
          <a:prstGeom prst="can">
            <a:avLst>
              <a:gd name="adj" fmla="val 31047"/>
            </a:avLst>
          </a:prstGeom>
          <a:gradFill>
            <a:gsLst>
              <a:gs pos="30000">
                <a:schemeClr val="accent6"/>
              </a:gs>
              <a:gs pos="90000">
                <a:srgbClr val="61D600"/>
              </a:gs>
            </a:gsLst>
            <a:lin ang="2700000" scaled="0"/>
          </a:gradFill>
          <a:ln w="6350" cap="flat">
            <a:solidFill>
              <a:schemeClr val="bg1"/>
            </a:solidFill>
            <a:prstDash val="solid"/>
            <a:miter/>
          </a:ln>
        </p:spPr>
        <p:txBody>
          <a:bodyPr lIns="72000" tIns="72000" rIns="72000" bIns="72000" rtlCol="0" anchor="ctr">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90000"/>
              </a:lnSpc>
            </a:pPr>
            <a:endParaRPr lang="en-US" sz="1400" kern="0" dirty="0">
              <a:solidFill>
                <a:srgbClr val="FFFFFF"/>
              </a:solidFill>
            </a:endParaRPr>
          </a:p>
        </p:txBody>
      </p:sp>
      <p:sp>
        <p:nvSpPr>
          <p:cNvPr id="230" name="Zylinder 229">
            <a:extLst>
              <a:ext uri="{FF2B5EF4-FFF2-40B4-BE49-F238E27FC236}">
                <a16:creationId xmlns:a16="http://schemas.microsoft.com/office/drawing/2014/main" id="{29FBC5BB-D898-BC34-564E-BE938BFB68D6}"/>
              </a:ext>
            </a:extLst>
          </p:cNvPr>
          <p:cNvSpPr/>
          <p:nvPr/>
        </p:nvSpPr>
        <p:spPr bwMode="gray">
          <a:xfrm>
            <a:off x="3059832" y="2103705"/>
            <a:ext cx="360000" cy="360000"/>
          </a:xfrm>
          <a:prstGeom prst="can">
            <a:avLst>
              <a:gd name="adj" fmla="val 31047"/>
            </a:avLst>
          </a:prstGeom>
          <a:gradFill>
            <a:gsLst>
              <a:gs pos="30000">
                <a:schemeClr val="accent6"/>
              </a:gs>
              <a:gs pos="90000">
                <a:srgbClr val="61D600"/>
              </a:gs>
            </a:gsLst>
            <a:lin ang="2700000" scaled="0"/>
          </a:gradFill>
          <a:ln w="6350" cap="flat">
            <a:solidFill>
              <a:schemeClr val="bg1"/>
            </a:solidFill>
            <a:prstDash val="solid"/>
            <a:miter/>
          </a:ln>
        </p:spPr>
        <p:txBody>
          <a:bodyPr lIns="72000" tIns="72000" rIns="72000" bIns="72000" rtlCol="0" anchor="ctr">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90000"/>
              </a:lnSpc>
            </a:pPr>
            <a:endParaRPr lang="en-US" sz="1400" kern="0" dirty="0">
              <a:solidFill>
                <a:srgbClr val="FFFFFF"/>
              </a:solidFill>
            </a:endParaRPr>
          </a:p>
        </p:txBody>
      </p:sp>
      <p:sp>
        <p:nvSpPr>
          <p:cNvPr id="238" name="Zylinder 237">
            <a:extLst>
              <a:ext uri="{FF2B5EF4-FFF2-40B4-BE49-F238E27FC236}">
                <a16:creationId xmlns:a16="http://schemas.microsoft.com/office/drawing/2014/main" id="{03EB0101-52F6-DC4C-B600-CAFD38081840}"/>
              </a:ext>
            </a:extLst>
          </p:cNvPr>
          <p:cNvSpPr/>
          <p:nvPr/>
        </p:nvSpPr>
        <p:spPr bwMode="gray">
          <a:xfrm>
            <a:off x="2411760" y="2103705"/>
            <a:ext cx="360000" cy="360000"/>
          </a:xfrm>
          <a:prstGeom prst="can">
            <a:avLst>
              <a:gd name="adj" fmla="val 31047"/>
            </a:avLst>
          </a:prstGeom>
          <a:gradFill>
            <a:gsLst>
              <a:gs pos="30000">
                <a:schemeClr val="accent6"/>
              </a:gs>
              <a:gs pos="90000">
                <a:srgbClr val="61D600"/>
              </a:gs>
            </a:gsLst>
            <a:lin ang="2700000" scaled="0"/>
          </a:gradFill>
          <a:ln w="6350" cap="flat">
            <a:solidFill>
              <a:schemeClr val="bg1"/>
            </a:solidFill>
            <a:prstDash val="solid"/>
            <a:miter/>
          </a:ln>
        </p:spPr>
        <p:txBody>
          <a:bodyPr lIns="72000" tIns="72000" rIns="72000" bIns="72000" rtlCol="0" anchor="ctr">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90000"/>
              </a:lnSpc>
            </a:pPr>
            <a:endParaRPr lang="en-US" sz="1400" kern="0" dirty="0">
              <a:solidFill>
                <a:srgbClr val="FFFFFF"/>
              </a:solidFill>
            </a:endParaRPr>
          </a:p>
        </p:txBody>
      </p:sp>
      <p:sp>
        <p:nvSpPr>
          <p:cNvPr id="246" name="Zylinder 245">
            <a:extLst>
              <a:ext uri="{FF2B5EF4-FFF2-40B4-BE49-F238E27FC236}">
                <a16:creationId xmlns:a16="http://schemas.microsoft.com/office/drawing/2014/main" id="{4CF262E8-B941-6A33-4121-31AB71329FC0}"/>
              </a:ext>
            </a:extLst>
          </p:cNvPr>
          <p:cNvSpPr/>
          <p:nvPr/>
        </p:nvSpPr>
        <p:spPr bwMode="gray">
          <a:xfrm>
            <a:off x="1763688" y="2103705"/>
            <a:ext cx="360000" cy="360000"/>
          </a:xfrm>
          <a:prstGeom prst="can">
            <a:avLst>
              <a:gd name="adj" fmla="val 31047"/>
            </a:avLst>
          </a:prstGeom>
          <a:gradFill>
            <a:gsLst>
              <a:gs pos="30000">
                <a:schemeClr val="accent6"/>
              </a:gs>
              <a:gs pos="90000">
                <a:srgbClr val="61D600"/>
              </a:gs>
            </a:gsLst>
            <a:lin ang="2700000" scaled="0"/>
          </a:gradFill>
          <a:ln w="6350" cap="flat">
            <a:solidFill>
              <a:schemeClr val="bg1"/>
            </a:solidFill>
            <a:prstDash val="solid"/>
            <a:miter/>
          </a:ln>
        </p:spPr>
        <p:txBody>
          <a:bodyPr lIns="72000" tIns="72000" rIns="72000" bIns="72000" rtlCol="0" anchor="ctr">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90000"/>
              </a:lnSpc>
            </a:pPr>
            <a:endParaRPr lang="en-US" sz="1400" kern="0" dirty="0">
              <a:solidFill>
                <a:srgbClr val="FFFFFF"/>
              </a:solidFill>
            </a:endParaRPr>
          </a:p>
        </p:txBody>
      </p:sp>
      <p:sp>
        <p:nvSpPr>
          <p:cNvPr id="254" name="Zylinder 253">
            <a:extLst>
              <a:ext uri="{FF2B5EF4-FFF2-40B4-BE49-F238E27FC236}">
                <a16:creationId xmlns:a16="http://schemas.microsoft.com/office/drawing/2014/main" id="{75C88138-D1D5-921B-D608-54E5CDC2228A}"/>
              </a:ext>
            </a:extLst>
          </p:cNvPr>
          <p:cNvSpPr/>
          <p:nvPr/>
        </p:nvSpPr>
        <p:spPr bwMode="gray">
          <a:xfrm>
            <a:off x="4355976" y="2103705"/>
            <a:ext cx="360000" cy="360000"/>
          </a:xfrm>
          <a:prstGeom prst="can">
            <a:avLst>
              <a:gd name="adj" fmla="val 31047"/>
            </a:avLst>
          </a:prstGeom>
          <a:gradFill>
            <a:gsLst>
              <a:gs pos="30000">
                <a:schemeClr val="accent6"/>
              </a:gs>
              <a:gs pos="90000">
                <a:srgbClr val="61D600"/>
              </a:gs>
            </a:gsLst>
            <a:lin ang="2700000" scaled="0"/>
          </a:gradFill>
          <a:ln w="6350" cap="flat">
            <a:solidFill>
              <a:schemeClr val="bg1"/>
            </a:solidFill>
            <a:prstDash val="solid"/>
            <a:miter/>
          </a:ln>
        </p:spPr>
        <p:txBody>
          <a:bodyPr lIns="72000" tIns="72000" rIns="72000" bIns="72000" rtlCol="0" anchor="ctr">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90000"/>
              </a:lnSpc>
            </a:pPr>
            <a:endParaRPr lang="en-US" sz="1400" kern="0" dirty="0">
              <a:solidFill>
                <a:srgbClr val="FFFFFF"/>
              </a:solidFill>
            </a:endParaRPr>
          </a:p>
        </p:txBody>
      </p:sp>
      <p:sp>
        <p:nvSpPr>
          <p:cNvPr id="262" name="Zylinder 261">
            <a:extLst>
              <a:ext uri="{FF2B5EF4-FFF2-40B4-BE49-F238E27FC236}">
                <a16:creationId xmlns:a16="http://schemas.microsoft.com/office/drawing/2014/main" id="{90474D60-46F4-A1E0-66DF-AD89441F7E90}"/>
              </a:ext>
            </a:extLst>
          </p:cNvPr>
          <p:cNvSpPr/>
          <p:nvPr/>
        </p:nvSpPr>
        <p:spPr bwMode="gray">
          <a:xfrm>
            <a:off x="5004048" y="2103705"/>
            <a:ext cx="360000" cy="360000"/>
          </a:xfrm>
          <a:prstGeom prst="can">
            <a:avLst>
              <a:gd name="adj" fmla="val 31047"/>
            </a:avLst>
          </a:prstGeom>
          <a:gradFill>
            <a:gsLst>
              <a:gs pos="30000">
                <a:schemeClr val="accent6"/>
              </a:gs>
              <a:gs pos="90000">
                <a:srgbClr val="61D600"/>
              </a:gs>
            </a:gsLst>
            <a:lin ang="2700000" scaled="0"/>
          </a:gradFill>
          <a:ln w="6350" cap="flat">
            <a:solidFill>
              <a:schemeClr val="bg1"/>
            </a:solidFill>
            <a:prstDash val="solid"/>
            <a:miter/>
          </a:ln>
        </p:spPr>
        <p:txBody>
          <a:bodyPr lIns="72000" tIns="72000" rIns="72000" bIns="72000" rtlCol="0" anchor="ctr">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90000"/>
              </a:lnSpc>
            </a:pPr>
            <a:endParaRPr lang="en-US" sz="1400" kern="0" dirty="0">
              <a:solidFill>
                <a:srgbClr val="FFFFFF"/>
              </a:solidFill>
            </a:endParaRPr>
          </a:p>
        </p:txBody>
      </p:sp>
      <p:sp>
        <p:nvSpPr>
          <p:cNvPr id="270" name="Zylinder 269">
            <a:extLst>
              <a:ext uri="{FF2B5EF4-FFF2-40B4-BE49-F238E27FC236}">
                <a16:creationId xmlns:a16="http://schemas.microsoft.com/office/drawing/2014/main" id="{6539F4FD-7B73-1428-8098-BAD03544311A}"/>
              </a:ext>
            </a:extLst>
          </p:cNvPr>
          <p:cNvSpPr/>
          <p:nvPr/>
        </p:nvSpPr>
        <p:spPr bwMode="gray">
          <a:xfrm>
            <a:off x="5652120" y="2103705"/>
            <a:ext cx="360000" cy="360000"/>
          </a:xfrm>
          <a:prstGeom prst="can">
            <a:avLst>
              <a:gd name="adj" fmla="val 31047"/>
            </a:avLst>
          </a:prstGeom>
          <a:gradFill>
            <a:gsLst>
              <a:gs pos="30000">
                <a:schemeClr val="accent6"/>
              </a:gs>
              <a:gs pos="90000">
                <a:srgbClr val="61D600"/>
              </a:gs>
            </a:gsLst>
            <a:lin ang="2700000" scaled="0"/>
          </a:gradFill>
          <a:ln w="6350" cap="flat">
            <a:solidFill>
              <a:schemeClr val="bg1"/>
            </a:solidFill>
            <a:prstDash val="solid"/>
            <a:miter/>
          </a:ln>
        </p:spPr>
        <p:txBody>
          <a:bodyPr lIns="72000" tIns="72000" rIns="72000" bIns="72000" rtlCol="0" anchor="ctr">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90000"/>
              </a:lnSpc>
            </a:pPr>
            <a:endParaRPr lang="en-US" sz="1400" kern="0" dirty="0">
              <a:solidFill>
                <a:srgbClr val="FFFFFF"/>
              </a:solidFill>
            </a:endParaRPr>
          </a:p>
        </p:txBody>
      </p:sp>
      <p:grpSp>
        <p:nvGrpSpPr>
          <p:cNvPr id="301" name="Gruppieren 300">
            <a:extLst>
              <a:ext uri="{FF2B5EF4-FFF2-40B4-BE49-F238E27FC236}">
                <a16:creationId xmlns:a16="http://schemas.microsoft.com/office/drawing/2014/main" id="{DD34D86B-B158-0E8B-DEAB-9205464D09DE}"/>
              </a:ext>
            </a:extLst>
          </p:cNvPr>
          <p:cNvGrpSpPr>
            <a:grpSpLocks noChangeAspect="1"/>
          </p:cNvGrpSpPr>
          <p:nvPr/>
        </p:nvGrpSpPr>
        <p:grpSpPr bwMode="gray">
          <a:xfrm>
            <a:off x="5832140" y="2211746"/>
            <a:ext cx="324000" cy="324000"/>
            <a:chOff x="5129976" y="3651870"/>
            <a:chExt cx="576000" cy="576000"/>
          </a:xfrm>
        </p:grpSpPr>
        <p:pic>
          <p:nvPicPr>
            <p:cNvPr id="298" name="Picture Placeholder 181">
              <a:extLst>
                <a:ext uri="{FF2B5EF4-FFF2-40B4-BE49-F238E27FC236}">
                  <a16:creationId xmlns:a16="http://schemas.microsoft.com/office/drawing/2014/main" id="{DE90B234-09C2-6604-110C-F0E1A10C5C6F}"/>
                </a:ext>
              </a:extLst>
            </p:cNvPr>
            <p:cNvPicPr>
              <a:picLocks noChangeAspect="1"/>
            </p:cNvPicPr>
            <p:nvPr/>
          </p:nvPicPr>
          <p:blipFill>
            <a:blip r:embed="rId20">
              <a:extLst>
                <a:ext uri="{96DAC541-7B7A-43D3-8B79-37D633B846F1}">
                  <asvg:svgBlip xmlns:asvg="http://schemas.microsoft.com/office/drawing/2016/SVG/main" r:embed="rId21"/>
                </a:ext>
              </a:extLst>
            </a:blip>
            <a:srcRect/>
            <a:stretch>
              <a:fillRect/>
            </a:stretch>
          </p:blipFill>
          <p:spPr bwMode="gray">
            <a:xfrm>
              <a:off x="5129976" y="3651870"/>
              <a:ext cx="576000" cy="576000"/>
            </a:xfrm>
            <a:prstGeom prst="rect">
              <a:avLst/>
            </a:prstGeom>
          </p:spPr>
        </p:pic>
        <p:pic>
          <p:nvPicPr>
            <p:cNvPr id="299" name="Picture Placeholder 181">
              <a:extLst>
                <a:ext uri="{FF2B5EF4-FFF2-40B4-BE49-F238E27FC236}">
                  <a16:creationId xmlns:a16="http://schemas.microsoft.com/office/drawing/2014/main" id="{2FEA65A4-B55D-4BF8-B72A-CCD76DB36F6F}"/>
                </a:ext>
              </a:extLst>
            </p:cNvPr>
            <p:cNvPicPr>
              <a:picLocks noChangeAspect="1"/>
            </p:cNvPicPr>
            <p:nvPr/>
          </p:nvPicPr>
          <p:blipFill>
            <a:blip r:embed="rId22">
              <a:extLst>
                <a:ext uri="{96DAC541-7B7A-43D3-8B79-37D633B846F1}">
                  <asvg:svgBlip xmlns:asvg="http://schemas.microsoft.com/office/drawing/2016/SVG/main" r:embed="rId23"/>
                </a:ext>
              </a:extLst>
            </a:blip>
            <a:srcRect/>
            <a:stretch>
              <a:fillRect/>
            </a:stretch>
          </p:blipFill>
          <p:spPr bwMode="gray">
            <a:xfrm>
              <a:off x="5129976" y="3651870"/>
              <a:ext cx="576000" cy="576000"/>
            </a:xfrm>
            <a:prstGeom prst="rect">
              <a:avLst/>
            </a:prstGeom>
          </p:spPr>
        </p:pic>
      </p:grpSp>
      <p:grpSp>
        <p:nvGrpSpPr>
          <p:cNvPr id="308" name="Gruppieren 307">
            <a:extLst>
              <a:ext uri="{FF2B5EF4-FFF2-40B4-BE49-F238E27FC236}">
                <a16:creationId xmlns:a16="http://schemas.microsoft.com/office/drawing/2014/main" id="{795E6EB9-9EBB-0D6B-0BA7-08A1FC41B452}"/>
              </a:ext>
            </a:extLst>
          </p:cNvPr>
          <p:cNvGrpSpPr>
            <a:grpSpLocks noChangeAspect="1"/>
          </p:cNvGrpSpPr>
          <p:nvPr/>
        </p:nvGrpSpPr>
        <p:grpSpPr bwMode="gray">
          <a:xfrm>
            <a:off x="5184104" y="2211746"/>
            <a:ext cx="324000" cy="324000"/>
            <a:chOff x="5129976" y="3651870"/>
            <a:chExt cx="576000" cy="576000"/>
          </a:xfrm>
        </p:grpSpPr>
        <p:pic>
          <p:nvPicPr>
            <p:cNvPr id="309" name="Picture Placeholder 181">
              <a:extLst>
                <a:ext uri="{FF2B5EF4-FFF2-40B4-BE49-F238E27FC236}">
                  <a16:creationId xmlns:a16="http://schemas.microsoft.com/office/drawing/2014/main" id="{3F85847A-EC96-E6DC-DB52-079255C1DF11}"/>
                </a:ext>
              </a:extLst>
            </p:cNvPr>
            <p:cNvPicPr>
              <a:picLocks noChangeAspect="1"/>
            </p:cNvPicPr>
            <p:nvPr/>
          </p:nvPicPr>
          <p:blipFill>
            <a:blip r:embed="rId20">
              <a:extLst>
                <a:ext uri="{96DAC541-7B7A-43D3-8B79-37D633B846F1}">
                  <asvg:svgBlip xmlns:asvg="http://schemas.microsoft.com/office/drawing/2016/SVG/main" r:embed="rId21"/>
                </a:ext>
              </a:extLst>
            </a:blip>
            <a:srcRect/>
            <a:stretch>
              <a:fillRect/>
            </a:stretch>
          </p:blipFill>
          <p:spPr bwMode="gray">
            <a:xfrm>
              <a:off x="5129976" y="3651870"/>
              <a:ext cx="576000" cy="576000"/>
            </a:xfrm>
            <a:prstGeom prst="rect">
              <a:avLst/>
            </a:prstGeom>
          </p:spPr>
        </p:pic>
        <p:pic>
          <p:nvPicPr>
            <p:cNvPr id="310" name="Picture Placeholder 181">
              <a:extLst>
                <a:ext uri="{FF2B5EF4-FFF2-40B4-BE49-F238E27FC236}">
                  <a16:creationId xmlns:a16="http://schemas.microsoft.com/office/drawing/2014/main" id="{AD224B45-A676-579D-FD26-87D3B63530F1}"/>
                </a:ext>
              </a:extLst>
            </p:cNvPr>
            <p:cNvPicPr>
              <a:picLocks noChangeAspect="1"/>
            </p:cNvPicPr>
            <p:nvPr/>
          </p:nvPicPr>
          <p:blipFill>
            <a:blip r:embed="rId22">
              <a:extLst>
                <a:ext uri="{96DAC541-7B7A-43D3-8B79-37D633B846F1}">
                  <asvg:svgBlip xmlns:asvg="http://schemas.microsoft.com/office/drawing/2016/SVG/main" r:embed="rId23"/>
                </a:ext>
              </a:extLst>
            </a:blip>
            <a:srcRect/>
            <a:stretch>
              <a:fillRect/>
            </a:stretch>
          </p:blipFill>
          <p:spPr bwMode="gray">
            <a:xfrm>
              <a:off x="5129976" y="3651870"/>
              <a:ext cx="576000" cy="576000"/>
            </a:xfrm>
            <a:prstGeom prst="rect">
              <a:avLst/>
            </a:prstGeom>
          </p:spPr>
        </p:pic>
      </p:grpSp>
      <p:grpSp>
        <p:nvGrpSpPr>
          <p:cNvPr id="311" name="Gruppieren 310">
            <a:extLst>
              <a:ext uri="{FF2B5EF4-FFF2-40B4-BE49-F238E27FC236}">
                <a16:creationId xmlns:a16="http://schemas.microsoft.com/office/drawing/2014/main" id="{73241A0F-C1B5-3D82-54EC-AF0A7BD20DB4}"/>
              </a:ext>
            </a:extLst>
          </p:cNvPr>
          <p:cNvGrpSpPr>
            <a:grpSpLocks noChangeAspect="1"/>
          </p:cNvGrpSpPr>
          <p:nvPr/>
        </p:nvGrpSpPr>
        <p:grpSpPr bwMode="gray">
          <a:xfrm>
            <a:off x="4536032" y="2211746"/>
            <a:ext cx="324000" cy="324000"/>
            <a:chOff x="5129976" y="3651870"/>
            <a:chExt cx="576000" cy="576000"/>
          </a:xfrm>
        </p:grpSpPr>
        <p:pic>
          <p:nvPicPr>
            <p:cNvPr id="312" name="Picture Placeholder 181">
              <a:extLst>
                <a:ext uri="{FF2B5EF4-FFF2-40B4-BE49-F238E27FC236}">
                  <a16:creationId xmlns:a16="http://schemas.microsoft.com/office/drawing/2014/main" id="{86F32051-8B50-625F-81E8-B8A7ABEEF110}"/>
                </a:ext>
              </a:extLst>
            </p:cNvPr>
            <p:cNvPicPr>
              <a:picLocks noChangeAspect="1"/>
            </p:cNvPicPr>
            <p:nvPr/>
          </p:nvPicPr>
          <p:blipFill>
            <a:blip r:embed="rId20">
              <a:extLst>
                <a:ext uri="{96DAC541-7B7A-43D3-8B79-37D633B846F1}">
                  <asvg:svgBlip xmlns:asvg="http://schemas.microsoft.com/office/drawing/2016/SVG/main" r:embed="rId21"/>
                </a:ext>
              </a:extLst>
            </a:blip>
            <a:srcRect/>
            <a:stretch>
              <a:fillRect/>
            </a:stretch>
          </p:blipFill>
          <p:spPr bwMode="gray">
            <a:xfrm>
              <a:off x="5129976" y="3651870"/>
              <a:ext cx="576000" cy="576000"/>
            </a:xfrm>
            <a:prstGeom prst="rect">
              <a:avLst/>
            </a:prstGeom>
          </p:spPr>
        </p:pic>
        <p:pic>
          <p:nvPicPr>
            <p:cNvPr id="313" name="Picture Placeholder 181">
              <a:extLst>
                <a:ext uri="{FF2B5EF4-FFF2-40B4-BE49-F238E27FC236}">
                  <a16:creationId xmlns:a16="http://schemas.microsoft.com/office/drawing/2014/main" id="{D06F6F3E-4E10-E919-C83F-CEB7AFB8E45C}"/>
                </a:ext>
              </a:extLst>
            </p:cNvPr>
            <p:cNvPicPr>
              <a:picLocks noChangeAspect="1"/>
            </p:cNvPicPr>
            <p:nvPr/>
          </p:nvPicPr>
          <p:blipFill>
            <a:blip r:embed="rId22">
              <a:extLst>
                <a:ext uri="{96DAC541-7B7A-43D3-8B79-37D633B846F1}">
                  <asvg:svgBlip xmlns:asvg="http://schemas.microsoft.com/office/drawing/2016/SVG/main" r:embed="rId23"/>
                </a:ext>
              </a:extLst>
            </a:blip>
            <a:srcRect/>
            <a:stretch>
              <a:fillRect/>
            </a:stretch>
          </p:blipFill>
          <p:spPr bwMode="gray">
            <a:xfrm>
              <a:off x="5129976" y="3651870"/>
              <a:ext cx="576000" cy="576000"/>
            </a:xfrm>
            <a:prstGeom prst="rect">
              <a:avLst/>
            </a:prstGeom>
          </p:spPr>
        </p:pic>
      </p:grpSp>
      <p:grpSp>
        <p:nvGrpSpPr>
          <p:cNvPr id="314" name="Gruppieren 313">
            <a:extLst>
              <a:ext uri="{FF2B5EF4-FFF2-40B4-BE49-F238E27FC236}">
                <a16:creationId xmlns:a16="http://schemas.microsoft.com/office/drawing/2014/main" id="{A1C24821-C277-15A7-8053-A71CA26491AA}"/>
              </a:ext>
            </a:extLst>
          </p:cNvPr>
          <p:cNvGrpSpPr>
            <a:grpSpLocks noChangeAspect="1"/>
          </p:cNvGrpSpPr>
          <p:nvPr/>
        </p:nvGrpSpPr>
        <p:grpSpPr bwMode="gray">
          <a:xfrm>
            <a:off x="3887960" y="2211746"/>
            <a:ext cx="324000" cy="324000"/>
            <a:chOff x="5129976" y="3651870"/>
            <a:chExt cx="576000" cy="576000"/>
          </a:xfrm>
        </p:grpSpPr>
        <p:pic>
          <p:nvPicPr>
            <p:cNvPr id="315" name="Picture Placeholder 181">
              <a:extLst>
                <a:ext uri="{FF2B5EF4-FFF2-40B4-BE49-F238E27FC236}">
                  <a16:creationId xmlns:a16="http://schemas.microsoft.com/office/drawing/2014/main" id="{1E1F70A7-9C89-DA49-6B76-F351B0D0BE15}"/>
                </a:ext>
              </a:extLst>
            </p:cNvPr>
            <p:cNvPicPr>
              <a:picLocks noChangeAspect="1"/>
            </p:cNvPicPr>
            <p:nvPr/>
          </p:nvPicPr>
          <p:blipFill>
            <a:blip r:embed="rId20">
              <a:extLst>
                <a:ext uri="{96DAC541-7B7A-43D3-8B79-37D633B846F1}">
                  <asvg:svgBlip xmlns:asvg="http://schemas.microsoft.com/office/drawing/2016/SVG/main" r:embed="rId21"/>
                </a:ext>
              </a:extLst>
            </a:blip>
            <a:srcRect/>
            <a:stretch>
              <a:fillRect/>
            </a:stretch>
          </p:blipFill>
          <p:spPr bwMode="gray">
            <a:xfrm>
              <a:off x="5129976" y="3651870"/>
              <a:ext cx="576000" cy="576000"/>
            </a:xfrm>
            <a:prstGeom prst="rect">
              <a:avLst/>
            </a:prstGeom>
          </p:spPr>
        </p:pic>
        <p:pic>
          <p:nvPicPr>
            <p:cNvPr id="316" name="Picture Placeholder 181">
              <a:extLst>
                <a:ext uri="{FF2B5EF4-FFF2-40B4-BE49-F238E27FC236}">
                  <a16:creationId xmlns:a16="http://schemas.microsoft.com/office/drawing/2014/main" id="{BE8CDD9C-E511-233F-0FAF-B59AF07A0946}"/>
                </a:ext>
              </a:extLst>
            </p:cNvPr>
            <p:cNvPicPr>
              <a:picLocks noChangeAspect="1"/>
            </p:cNvPicPr>
            <p:nvPr/>
          </p:nvPicPr>
          <p:blipFill>
            <a:blip r:embed="rId22">
              <a:extLst>
                <a:ext uri="{96DAC541-7B7A-43D3-8B79-37D633B846F1}">
                  <asvg:svgBlip xmlns:asvg="http://schemas.microsoft.com/office/drawing/2016/SVG/main" r:embed="rId23"/>
                </a:ext>
              </a:extLst>
            </a:blip>
            <a:srcRect/>
            <a:stretch>
              <a:fillRect/>
            </a:stretch>
          </p:blipFill>
          <p:spPr bwMode="gray">
            <a:xfrm>
              <a:off x="5129976" y="3651870"/>
              <a:ext cx="576000" cy="576000"/>
            </a:xfrm>
            <a:prstGeom prst="rect">
              <a:avLst/>
            </a:prstGeom>
          </p:spPr>
        </p:pic>
      </p:grpSp>
      <p:grpSp>
        <p:nvGrpSpPr>
          <p:cNvPr id="317" name="Gruppieren 316">
            <a:extLst>
              <a:ext uri="{FF2B5EF4-FFF2-40B4-BE49-F238E27FC236}">
                <a16:creationId xmlns:a16="http://schemas.microsoft.com/office/drawing/2014/main" id="{952099A4-58D7-0DF1-3A78-DB1F86C9470F}"/>
              </a:ext>
            </a:extLst>
          </p:cNvPr>
          <p:cNvGrpSpPr>
            <a:grpSpLocks noChangeAspect="1"/>
          </p:cNvGrpSpPr>
          <p:nvPr/>
        </p:nvGrpSpPr>
        <p:grpSpPr bwMode="gray">
          <a:xfrm>
            <a:off x="3239852" y="2211746"/>
            <a:ext cx="324000" cy="324000"/>
            <a:chOff x="5129976" y="3651870"/>
            <a:chExt cx="576000" cy="576000"/>
          </a:xfrm>
        </p:grpSpPr>
        <p:pic>
          <p:nvPicPr>
            <p:cNvPr id="318" name="Picture Placeholder 181">
              <a:extLst>
                <a:ext uri="{FF2B5EF4-FFF2-40B4-BE49-F238E27FC236}">
                  <a16:creationId xmlns:a16="http://schemas.microsoft.com/office/drawing/2014/main" id="{1B40D05F-ABEB-8632-E4C6-3AF3C15FFD47}"/>
                </a:ext>
              </a:extLst>
            </p:cNvPr>
            <p:cNvPicPr>
              <a:picLocks noChangeAspect="1"/>
            </p:cNvPicPr>
            <p:nvPr/>
          </p:nvPicPr>
          <p:blipFill>
            <a:blip r:embed="rId20">
              <a:extLst>
                <a:ext uri="{96DAC541-7B7A-43D3-8B79-37D633B846F1}">
                  <asvg:svgBlip xmlns:asvg="http://schemas.microsoft.com/office/drawing/2016/SVG/main" r:embed="rId21"/>
                </a:ext>
              </a:extLst>
            </a:blip>
            <a:srcRect/>
            <a:stretch>
              <a:fillRect/>
            </a:stretch>
          </p:blipFill>
          <p:spPr bwMode="gray">
            <a:xfrm>
              <a:off x="5129976" y="3651870"/>
              <a:ext cx="576000" cy="576000"/>
            </a:xfrm>
            <a:prstGeom prst="rect">
              <a:avLst/>
            </a:prstGeom>
          </p:spPr>
        </p:pic>
        <p:pic>
          <p:nvPicPr>
            <p:cNvPr id="319" name="Picture Placeholder 181">
              <a:extLst>
                <a:ext uri="{FF2B5EF4-FFF2-40B4-BE49-F238E27FC236}">
                  <a16:creationId xmlns:a16="http://schemas.microsoft.com/office/drawing/2014/main" id="{10BD9312-ADC0-6E08-97F0-92B86282D925}"/>
                </a:ext>
              </a:extLst>
            </p:cNvPr>
            <p:cNvPicPr>
              <a:picLocks noChangeAspect="1"/>
            </p:cNvPicPr>
            <p:nvPr/>
          </p:nvPicPr>
          <p:blipFill>
            <a:blip r:embed="rId22">
              <a:extLst>
                <a:ext uri="{96DAC541-7B7A-43D3-8B79-37D633B846F1}">
                  <asvg:svgBlip xmlns:asvg="http://schemas.microsoft.com/office/drawing/2016/SVG/main" r:embed="rId23"/>
                </a:ext>
              </a:extLst>
            </a:blip>
            <a:srcRect/>
            <a:stretch>
              <a:fillRect/>
            </a:stretch>
          </p:blipFill>
          <p:spPr bwMode="gray">
            <a:xfrm>
              <a:off x="5129976" y="3651870"/>
              <a:ext cx="576000" cy="576000"/>
            </a:xfrm>
            <a:prstGeom prst="rect">
              <a:avLst/>
            </a:prstGeom>
          </p:spPr>
        </p:pic>
      </p:grpSp>
      <p:grpSp>
        <p:nvGrpSpPr>
          <p:cNvPr id="320" name="Gruppieren 319">
            <a:extLst>
              <a:ext uri="{FF2B5EF4-FFF2-40B4-BE49-F238E27FC236}">
                <a16:creationId xmlns:a16="http://schemas.microsoft.com/office/drawing/2014/main" id="{A28ADC43-6BE6-24ED-26B3-45EA63356304}"/>
              </a:ext>
            </a:extLst>
          </p:cNvPr>
          <p:cNvGrpSpPr>
            <a:grpSpLocks noChangeAspect="1"/>
          </p:cNvGrpSpPr>
          <p:nvPr/>
        </p:nvGrpSpPr>
        <p:grpSpPr bwMode="gray">
          <a:xfrm>
            <a:off x="2591780" y="2211746"/>
            <a:ext cx="324000" cy="324000"/>
            <a:chOff x="5129976" y="3651870"/>
            <a:chExt cx="576000" cy="576000"/>
          </a:xfrm>
        </p:grpSpPr>
        <p:pic>
          <p:nvPicPr>
            <p:cNvPr id="321" name="Picture Placeholder 181">
              <a:extLst>
                <a:ext uri="{FF2B5EF4-FFF2-40B4-BE49-F238E27FC236}">
                  <a16:creationId xmlns:a16="http://schemas.microsoft.com/office/drawing/2014/main" id="{D7B9A3DA-8C17-9083-4E1D-98B18209F2F1}"/>
                </a:ext>
              </a:extLst>
            </p:cNvPr>
            <p:cNvPicPr>
              <a:picLocks noChangeAspect="1"/>
            </p:cNvPicPr>
            <p:nvPr/>
          </p:nvPicPr>
          <p:blipFill>
            <a:blip r:embed="rId20">
              <a:extLst>
                <a:ext uri="{96DAC541-7B7A-43D3-8B79-37D633B846F1}">
                  <asvg:svgBlip xmlns:asvg="http://schemas.microsoft.com/office/drawing/2016/SVG/main" r:embed="rId21"/>
                </a:ext>
              </a:extLst>
            </a:blip>
            <a:srcRect/>
            <a:stretch>
              <a:fillRect/>
            </a:stretch>
          </p:blipFill>
          <p:spPr bwMode="gray">
            <a:xfrm>
              <a:off x="5129976" y="3651870"/>
              <a:ext cx="576000" cy="576000"/>
            </a:xfrm>
            <a:prstGeom prst="rect">
              <a:avLst/>
            </a:prstGeom>
          </p:spPr>
        </p:pic>
        <p:pic>
          <p:nvPicPr>
            <p:cNvPr id="322" name="Picture Placeholder 181">
              <a:extLst>
                <a:ext uri="{FF2B5EF4-FFF2-40B4-BE49-F238E27FC236}">
                  <a16:creationId xmlns:a16="http://schemas.microsoft.com/office/drawing/2014/main" id="{20ADC3A7-AF00-6EDC-37EB-F8DDA7CD9948}"/>
                </a:ext>
              </a:extLst>
            </p:cNvPr>
            <p:cNvPicPr>
              <a:picLocks noChangeAspect="1"/>
            </p:cNvPicPr>
            <p:nvPr/>
          </p:nvPicPr>
          <p:blipFill>
            <a:blip r:embed="rId22">
              <a:extLst>
                <a:ext uri="{96DAC541-7B7A-43D3-8B79-37D633B846F1}">
                  <asvg:svgBlip xmlns:asvg="http://schemas.microsoft.com/office/drawing/2016/SVG/main" r:embed="rId23"/>
                </a:ext>
              </a:extLst>
            </a:blip>
            <a:srcRect/>
            <a:stretch>
              <a:fillRect/>
            </a:stretch>
          </p:blipFill>
          <p:spPr bwMode="gray">
            <a:xfrm>
              <a:off x="5129976" y="3651870"/>
              <a:ext cx="576000" cy="576000"/>
            </a:xfrm>
            <a:prstGeom prst="rect">
              <a:avLst/>
            </a:prstGeom>
          </p:spPr>
        </p:pic>
      </p:grpSp>
      <p:grpSp>
        <p:nvGrpSpPr>
          <p:cNvPr id="323" name="Gruppieren 322">
            <a:extLst>
              <a:ext uri="{FF2B5EF4-FFF2-40B4-BE49-F238E27FC236}">
                <a16:creationId xmlns:a16="http://schemas.microsoft.com/office/drawing/2014/main" id="{F6469104-7DA7-BCED-3C98-9F5261894E0D}"/>
              </a:ext>
            </a:extLst>
          </p:cNvPr>
          <p:cNvGrpSpPr>
            <a:grpSpLocks noChangeAspect="1"/>
          </p:cNvGrpSpPr>
          <p:nvPr/>
        </p:nvGrpSpPr>
        <p:grpSpPr bwMode="gray">
          <a:xfrm>
            <a:off x="1943708" y="2211746"/>
            <a:ext cx="324000" cy="324000"/>
            <a:chOff x="5129976" y="3651870"/>
            <a:chExt cx="576000" cy="576000"/>
          </a:xfrm>
        </p:grpSpPr>
        <p:pic>
          <p:nvPicPr>
            <p:cNvPr id="324" name="Picture Placeholder 181">
              <a:extLst>
                <a:ext uri="{FF2B5EF4-FFF2-40B4-BE49-F238E27FC236}">
                  <a16:creationId xmlns:a16="http://schemas.microsoft.com/office/drawing/2014/main" id="{DE61982E-943F-A5AC-AD41-BC66A15EF1A6}"/>
                </a:ext>
              </a:extLst>
            </p:cNvPr>
            <p:cNvPicPr>
              <a:picLocks noChangeAspect="1"/>
            </p:cNvPicPr>
            <p:nvPr/>
          </p:nvPicPr>
          <p:blipFill>
            <a:blip r:embed="rId20">
              <a:extLst>
                <a:ext uri="{96DAC541-7B7A-43D3-8B79-37D633B846F1}">
                  <asvg:svgBlip xmlns:asvg="http://schemas.microsoft.com/office/drawing/2016/SVG/main" r:embed="rId21"/>
                </a:ext>
              </a:extLst>
            </a:blip>
            <a:srcRect/>
            <a:stretch>
              <a:fillRect/>
            </a:stretch>
          </p:blipFill>
          <p:spPr bwMode="gray">
            <a:xfrm>
              <a:off x="5129976" y="3651870"/>
              <a:ext cx="576000" cy="576000"/>
            </a:xfrm>
            <a:prstGeom prst="rect">
              <a:avLst/>
            </a:prstGeom>
          </p:spPr>
        </p:pic>
        <p:pic>
          <p:nvPicPr>
            <p:cNvPr id="325" name="Picture Placeholder 181">
              <a:extLst>
                <a:ext uri="{FF2B5EF4-FFF2-40B4-BE49-F238E27FC236}">
                  <a16:creationId xmlns:a16="http://schemas.microsoft.com/office/drawing/2014/main" id="{0204749A-1BF1-867C-CE46-3AC3E173AABC}"/>
                </a:ext>
              </a:extLst>
            </p:cNvPr>
            <p:cNvPicPr>
              <a:picLocks noChangeAspect="1"/>
            </p:cNvPicPr>
            <p:nvPr/>
          </p:nvPicPr>
          <p:blipFill>
            <a:blip r:embed="rId22">
              <a:extLst>
                <a:ext uri="{96DAC541-7B7A-43D3-8B79-37D633B846F1}">
                  <asvg:svgBlip xmlns:asvg="http://schemas.microsoft.com/office/drawing/2016/SVG/main" r:embed="rId23"/>
                </a:ext>
              </a:extLst>
            </a:blip>
            <a:srcRect/>
            <a:stretch>
              <a:fillRect/>
            </a:stretch>
          </p:blipFill>
          <p:spPr bwMode="gray">
            <a:xfrm>
              <a:off x="5129976" y="3651870"/>
              <a:ext cx="576000" cy="576000"/>
            </a:xfrm>
            <a:prstGeom prst="rect">
              <a:avLst/>
            </a:prstGeom>
          </p:spPr>
        </p:pic>
      </p:grpSp>
      <p:sp>
        <p:nvSpPr>
          <p:cNvPr id="326" name="Zylinder 325">
            <a:extLst>
              <a:ext uri="{FF2B5EF4-FFF2-40B4-BE49-F238E27FC236}">
                <a16:creationId xmlns:a16="http://schemas.microsoft.com/office/drawing/2014/main" id="{6FE8FE19-2F50-BC4D-F3FC-E9EC8F6E9497}"/>
              </a:ext>
            </a:extLst>
          </p:cNvPr>
          <p:cNvSpPr/>
          <p:nvPr/>
        </p:nvSpPr>
        <p:spPr bwMode="gray">
          <a:xfrm>
            <a:off x="3707904" y="1095586"/>
            <a:ext cx="360000" cy="360000"/>
          </a:xfrm>
          <a:prstGeom prst="can">
            <a:avLst>
              <a:gd name="adj" fmla="val 31047"/>
            </a:avLst>
          </a:prstGeom>
          <a:gradFill>
            <a:gsLst>
              <a:gs pos="30000">
                <a:schemeClr val="accent6"/>
              </a:gs>
              <a:gs pos="90000">
                <a:srgbClr val="61D600"/>
              </a:gs>
            </a:gsLst>
            <a:lin ang="2700000" scaled="0"/>
          </a:gradFill>
          <a:ln w="6350" cap="flat">
            <a:solidFill>
              <a:schemeClr val="bg1"/>
            </a:solidFill>
            <a:prstDash val="solid"/>
            <a:miter/>
          </a:ln>
        </p:spPr>
        <p:txBody>
          <a:bodyPr lIns="72000" tIns="72000" rIns="72000" bIns="72000" rtlCol="0" anchor="ctr">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90000"/>
              </a:lnSpc>
            </a:pPr>
            <a:endParaRPr lang="en-US" sz="1400" kern="0" dirty="0">
              <a:solidFill>
                <a:srgbClr val="FFFFFF"/>
              </a:solidFill>
            </a:endParaRPr>
          </a:p>
        </p:txBody>
      </p:sp>
      <p:grpSp>
        <p:nvGrpSpPr>
          <p:cNvPr id="327" name="Gruppieren 326">
            <a:extLst>
              <a:ext uri="{FF2B5EF4-FFF2-40B4-BE49-F238E27FC236}">
                <a16:creationId xmlns:a16="http://schemas.microsoft.com/office/drawing/2014/main" id="{568128FD-2DDA-8BDE-1381-63C2064BC170}"/>
              </a:ext>
            </a:extLst>
          </p:cNvPr>
          <p:cNvGrpSpPr>
            <a:grpSpLocks noChangeAspect="1"/>
          </p:cNvGrpSpPr>
          <p:nvPr/>
        </p:nvGrpSpPr>
        <p:grpSpPr bwMode="gray">
          <a:xfrm>
            <a:off x="3887960" y="1203627"/>
            <a:ext cx="324000" cy="324000"/>
            <a:chOff x="5129976" y="3651870"/>
            <a:chExt cx="576000" cy="576000"/>
          </a:xfrm>
        </p:grpSpPr>
        <p:pic>
          <p:nvPicPr>
            <p:cNvPr id="328" name="Picture Placeholder 181">
              <a:extLst>
                <a:ext uri="{FF2B5EF4-FFF2-40B4-BE49-F238E27FC236}">
                  <a16:creationId xmlns:a16="http://schemas.microsoft.com/office/drawing/2014/main" id="{B249231A-57F1-3BEC-C0D6-0A02F91991D5}"/>
                </a:ext>
              </a:extLst>
            </p:cNvPr>
            <p:cNvPicPr>
              <a:picLocks noChangeAspect="1"/>
            </p:cNvPicPr>
            <p:nvPr/>
          </p:nvPicPr>
          <p:blipFill>
            <a:blip r:embed="rId20">
              <a:extLst>
                <a:ext uri="{96DAC541-7B7A-43D3-8B79-37D633B846F1}">
                  <asvg:svgBlip xmlns:asvg="http://schemas.microsoft.com/office/drawing/2016/SVG/main" r:embed="rId21"/>
                </a:ext>
              </a:extLst>
            </a:blip>
            <a:srcRect/>
            <a:stretch>
              <a:fillRect/>
            </a:stretch>
          </p:blipFill>
          <p:spPr bwMode="gray">
            <a:xfrm>
              <a:off x="5129976" y="3651870"/>
              <a:ext cx="576000" cy="576000"/>
            </a:xfrm>
            <a:prstGeom prst="rect">
              <a:avLst/>
            </a:prstGeom>
          </p:spPr>
        </p:pic>
        <p:pic>
          <p:nvPicPr>
            <p:cNvPr id="329" name="Picture Placeholder 181">
              <a:extLst>
                <a:ext uri="{FF2B5EF4-FFF2-40B4-BE49-F238E27FC236}">
                  <a16:creationId xmlns:a16="http://schemas.microsoft.com/office/drawing/2014/main" id="{8770A274-DC35-2F45-2541-0DBB0B6BD1AF}"/>
                </a:ext>
              </a:extLst>
            </p:cNvPr>
            <p:cNvPicPr>
              <a:picLocks noChangeAspect="1"/>
            </p:cNvPicPr>
            <p:nvPr/>
          </p:nvPicPr>
          <p:blipFill>
            <a:blip r:embed="rId22">
              <a:extLst>
                <a:ext uri="{96DAC541-7B7A-43D3-8B79-37D633B846F1}">
                  <asvg:svgBlip xmlns:asvg="http://schemas.microsoft.com/office/drawing/2016/SVG/main" r:embed="rId23"/>
                </a:ext>
              </a:extLst>
            </a:blip>
            <a:srcRect/>
            <a:stretch>
              <a:fillRect/>
            </a:stretch>
          </p:blipFill>
          <p:spPr bwMode="gray">
            <a:xfrm>
              <a:off x="5129976" y="3651870"/>
              <a:ext cx="576000" cy="576000"/>
            </a:xfrm>
            <a:prstGeom prst="rect">
              <a:avLst/>
            </a:prstGeom>
          </p:spPr>
        </p:pic>
      </p:grpSp>
      <p:sp>
        <p:nvSpPr>
          <p:cNvPr id="331" name="Raute 37">
            <a:extLst>
              <a:ext uri="{FF2B5EF4-FFF2-40B4-BE49-F238E27FC236}">
                <a16:creationId xmlns:a16="http://schemas.microsoft.com/office/drawing/2014/main" id="{84FD4CFE-EA31-F9DF-62A0-85C2B756F286}"/>
              </a:ext>
            </a:extLst>
          </p:cNvPr>
          <p:cNvSpPr>
            <a:spLocks noChangeAspect="1"/>
          </p:cNvSpPr>
          <p:nvPr>
            <p:custDataLst>
              <p:tags r:id="rId12"/>
            </p:custDataLst>
          </p:nvPr>
        </p:nvSpPr>
        <p:spPr bwMode="gray">
          <a:xfrm rot="5400000">
            <a:off x="899652" y="2031694"/>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rgbClr val="008224"/>
            </a:solid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Fujitsu Infinity Pro"/>
              <a:ea typeface="+mn-ea"/>
              <a:cs typeface="+mn-cs"/>
            </a:endParaRPr>
          </a:p>
        </p:txBody>
      </p:sp>
      <p:sp>
        <p:nvSpPr>
          <p:cNvPr id="333" name="Raute 37">
            <a:extLst>
              <a:ext uri="{FF2B5EF4-FFF2-40B4-BE49-F238E27FC236}">
                <a16:creationId xmlns:a16="http://schemas.microsoft.com/office/drawing/2014/main" id="{596D3248-BE0A-3FF8-66EE-B6A66B670DA2}"/>
              </a:ext>
            </a:extLst>
          </p:cNvPr>
          <p:cNvSpPr>
            <a:spLocks noChangeAspect="1"/>
          </p:cNvSpPr>
          <p:nvPr>
            <p:custDataLst>
              <p:tags r:id="rId13"/>
            </p:custDataLst>
          </p:nvPr>
        </p:nvSpPr>
        <p:spPr bwMode="gray">
          <a:xfrm rot="10800000" flipV="1">
            <a:off x="4319972" y="1203602"/>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rgbClr val="008224"/>
            </a:solid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Fujitsu Infinity Pro"/>
              <a:ea typeface="+mn-ea"/>
              <a:cs typeface="+mn-cs"/>
            </a:endParaRPr>
          </a:p>
        </p:txBody>
      </p:sp>
      <p:sp>
        <p:nvSpPr>
          <p:cNvPr id="334" name="Freihandform: Form 333">
            <a:extLst>
              <a:ext uri="{FF2B5EF4-FFF2-40B4-BE49-F238E27FC236}">
                <a16:creationId xmlns:a16="http://schemas.microsoft.com/office/drawing/2014/main" id="{CC4F4635-D4D9-B25C-F1E1-4E25B490902A}"/>
              </a:ext>
            </a:extLst>
          </p:cNvPr>
          <p:cNvSpPr/>
          <p:nvPr/>
        </p:nvSpPr>
        <p:spPr bwMode="gray">
          <a:xfrm>
            <a:off x="827584" y="2283718"/>
            <a:ext cx="792000" cy="286991"/>
          </a:xfrm>
          <a:custGeom>
            <a:avLst/>
            <a:gdLst>
              <a:gd name="connsiteX0" fmla="*/ 0 w 150019"/>
              <a:gd name="connsiteY0" fmla="*/ 431007 h 431007"/>
              <a:gd name="connsiteX1" fmla="*/ 0 w 150019"/>
              <a:gd name="connsiteY1" fmla="*/ 0 h 431007"/>
              <a:gd name="connsiteX2" fmla="*/ 150019 w 150019"/>
              <a:gd name="connsiteY2" fmla="*/ 0 h 431007"/>
            </a:gdLst>
            <a:ahLst/>
            <a:cxnLst>
              <a:cxn ang="0">
                <a:pos x="connsiteX0" y="connsiteY0"/>
              </a:cxn>
              <a:cxn ang="0">
                <a:pos x="connsiteX1" y="connsiteY1"/>
              </a:cxn>
              <a:cxn ang="0">
                <a:pos x="connsiteX2" y="connsiteY2"/>
              </a:cxn>
            </a:cxnLst>
            <a:rect l="l" t="t" r="r" b="b"/>
            <a:pathLst>
              <a:path w="150019" h="431007">
                <a:moveTo>
                  <a:pt x="0" y="431007"/>
                </a:moveTo>
                <a:lnTo>
                  <a:pt x="0" y="0"/>
                </a:lnTo>
                <a:lnTo>
                  <a:pt x="150019" y="0"/>
                </a:lnTo>
              </a:path>
            </a:pathLst>
          </a:custGeom>
          <a:noFill/>
          <a:ln w="6350" cap="flat" cmpd="sng" algn="ctr">
            <a:solidFill>
              <a:schemeClr val="tx1"/>
            </a:solidFill>
            <a:prstDash val="solid"/>
            <a:miter lim="800000"/>
            <a:tailEnd type="triangle" w="med" len="med"/>
          </a:ln>
          <a:effectLst/>
        </p:spPr>
        <p:txBody>
          <a:bodyPr rtlCol="0" anchor="ctr"/>
          <a:lstStyle/>
          <a:p>
            <a:pPr algn="ctr"/>
            <a:endParaRPr lang="en-US" dirty="0"/>
          </a:p>
        </p:txBody>
      </p:sp>
      <p:sp>
        <p:nvSpPr>
          <p:cNvPr id="335" name="Freihandform: Form 334">
            <a:extLst>
              <a:ext uri="{FF2B5EF4-FFF2-40B4-BE49-F238E27FC236}">
                <a16:creationId xmlns:a16="http://schemas.microsoft.com/office/drawing/2014/main" id="{5F9A950D-35D4-29EC-AB19-62AC9384039F}"/>
              </a:ext>
            </a:extLst>
          </p:cNvPr>
          <p:cNvSpPr/>
          <p:nvPr/>
        </p:nvSpPr>
        <p:spPr bwMode="gray">
          <a:xfrm flipV="1">
            <a:off x="827584" y="3147814"/>
            <a:ext cx="792000" cy="286991"/>
          </a:xfrm>
          <a:custGeom>
            <a:avLst/>
            <a:gdLst>
              <a:gd name="connsiteX0" fmla="*/ 0 w 150019"/>
              <a:gd name="connsiteY0" fmla="*/ 431007 h 431007"/>
              <a:gd name="connsiteX1" fmla="*/ 0 w 150019"/>
              <a:gd name="connsiteY1" fmla="*/ 0 h 431007"/>
              <a:gd name="connsiteX2" fmla="*/ 150019 w 150019"/>
              <a:gd name="connsiteY2" fmla="*/ 0 h 431007"/>
            </a:gdLst>
            <a:ahLst/>
            <a:cxnLst>
              <a:cxn ang="0">
                <a:pos x="connsiteX0" y="connsiteY0"/>
              </a:cxn>
              <a:cxn ang="0">
                <a:pos x="connsiteX1" y="connsiteY1"/>
              </a:cxn>
              <a:cxn ang="0">
                <a:pos x="connsiteX2" y="connsiteY2"/>
              </a:cxn>
            </a:cxnLst>
            <a:rect l="l" t="t" r="r" b="b"/>
            <a:pathLst>
              <a:path w="150019" h="431007">
                <a:moveTo>
                  <a:pt x="0" y="431007"/>
                </a:moveTo>
                <a:lnTo>
                  <a:pt x="0" y="0"/>
                </a:lnTo>
                <a:lnTo>
                  <a:pt x="150019" y="0"/>
                </a:lnTo>
              </a:path>
            </a:pathLst>
          </a:custGeom>
          <a:noFill/>
          <a:ln w="6350" cap="flat" cmpd="sng" algn="ctr">
            <a:solidFill>
              <a:schemeClr val="tx1"/>
            </a:solidFill>
            <a:prstDash val="solid"/>
            <a:miter lim="800000"/>
            <a:tailEnd type="triangle" w="med" len="med"/>
          </a:ln>
          <a:effectLst/>
        </p:spPr>
        <p:txBody>
          <a:bodyPr rtlCol="0" anchor="ctr"/>
          <a:lstStyle/>
          <a:p>
            <a:pPr algn="ctr"/>
            <a:endParaRPr lang="en-US" dirty="0"/>
          </a:p>
        </p:txBody>
      </p:sp>
      <p:sp>
        <p:nvSpPr>
          <p:cNvPr id="285" name="Rechteck 284">
            <a:extLst>
              <a:ext uri="{FF2B5EF4-FFF2-40B4-BE49-F238E27FC236}">
                <a16:creationId xmlns:a16="http://schemas.microsoft.com/office/drawing/2014/main" id="{04C59FAE-1751-EA2B-6A32-C97C5A3D2D5B}"/>
              </a:ext>
            </a:extLst>
          </p:cNvPr>
          <p:cNvSpPr/>
          <p:nvPr>
            <p:custDataLst>
              <p:tags r:id="rId14"/>
            </p:custDataLst>
          </p:nvPr>
        </p:nvSpPr>
        <p:spPr bwMode="gray">
          <a:xfrm>
            <a:off x="287636" y="2571789"/>
            <a:ext cx="1080000" cy="576000"/>
          </a:xfrm>
          <a:prstGeom prst="rect">
            <a:avLst/>
          </a:prstGeom>
          <a:noFill/>
          <a:ln w="6350" cap="flat" cmpd="sng" algn="ctr">
            <a:solidFill>
              <a:schemeClr val="tx1"/>
            </a:solidFill>
            <a:prstDash val="solid"/>
          </a:ln>
          <a:effectLst/>
        </p:spPr>
        <p:txBody>
          <a:bodyPr tIns="46800" rIns="90000" rtlCol="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A30B1A"/>
              </a:buClr>
              <a:buSzTx/>
              <a:buFontTx/>
              <a:buNone/>
              <a:tabLst/>
              <a:defRPr/>
            </a:pPr>
            <a:r>
              <a:rPr kumimoji="0" lang="en-US" sz="1400" i="0" u="none" strike="noStrike" kern="1200" cap="none" spc="0" normalizeH="0" baseline="0" noProof="0" dirty="0">
                <a:ln>
                  <a:noFill/>
                </a:ln>
                <a:solidFill>
                  <a:schemeClr val="tx1"/>
                </a:solidFill>
                <a:effectLst/>
                <a:uLnTx/>
                <a:uFillTx/>
                <a:latin typeface="+mj-lt"/>
                <a:ea typeface="+mn-ea"/>
                <a:cs typeface="+mn-cs"/>
              </a:rPr>
              <a:t>ETERNUS</a:t>
            </a:r>
            <a:br>
              <a:rPr kumimoji="0" lang="en-US" sz="1400" i="0" u="none" strike="noStrike" kern="1200" cap="none" spc="0" normalizeH="0" baseline="0" noProof="0" dirty="0">
                <a:ln>
                  <a:noFill/>
                </a:ln>
                <a:solidFill>
                  <a:schemeClr val="tx1"/>
                </a:solidFill>
                <a:effectLst/>
                <a:uLnTx/>
                <a:uFillTx/>
                <a:latin typeface="+mj-lt"/>
                <a:ea typeface="+mn-ea"/>
                <a:cs typeface="+mn-cs"/>
              </a:rPr>
            </a:br>
            <a:r>
              <a:rPr kumimoji="0" lang="en-US" sz="1400" i="0" u="none" strike="noStrike" kern="1200" cap="none" spc="0" normalizeH="0" baseline="0" noProof="0" dirty="0">
                <a:ln>
                  <a:noFill/>
                </a:ln>
                <a:solidFill>
                  <a:schemeClr val="tx1"/>
                </a:solidFill>
                <a:effectLst/>
                <a:uLnTx/>
                <a:uFillTx/>
                <a:latin typeface="+mj-lt"/>
                <a:ea typeface="+mn-ea"/>
                <a:cs typeface="+mn-cs"/>
              </a:rPr>
              <a:t>AF Series</a:t>
            </a:r>
          </a:p>
        </p:txBody>
      </p:sp>
    </p:spTree>
    <p:extLst>
      <p:ext uri="{BB962C8B-B14F-4D97-AF65-F5344CB8AC3E}">
        <p14:creationId xmlns:p14="http://schemas.microsoft.com/office/powerpoint/2010/main" val="36800320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7" name="Objekt 166" hidden="1"/>
          <p:cNvGraphicFramePr>
            <a:graphicFrameLocks noChangeAspect="1"/>
          </p:cNvGraphicFramePr>
          <p:nvPr>
            <p:custDataLst>
              <p:tags r:id="rId1"/>
            </p:custDataLst>
            <p:extLst>
              <p:ext uri="{D42A27DB-BD31-4B8C-83A1-F6EECF244321}">
                <p14:modId xmlns:p14="http://schemas.microsoft.com/office/powerpoint/2010/main" val="196452760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100" imgW="359" imgH="360" progId="TCLayout.ActiveDocument.1">
                  <p:embed/>
                </p:oleObj>
              </mc:Choice>
              <mc:Fallback>
                <p:oleObj name="think-cell Folie" r:id="rId100" imgW="359" imgH="360" progId="TCLayout.ActiveDocument.1">
                  <p:embed/>
                  <p:pic>
                    <p:nvPicPr>
                      <p:cNvPr id="167" name="Objekt 166" hidden="1"/>
                      <p:cNvPicPr/>
                      <p:nvPr/>
                    </p:nvPicPr>
                    <p:blipFill>
                      <a:blip r:embed="rId101"/>
                      <a:stretch>
                        <a:fillRect/>
                      </a:stretch>
                    </p:blipFill>
                    <p:spPr>
                      <a:xfrm>
                        <a:off x="1588" y="1588"/>
                        <a:ext cx="1587" cy="1587"/>
                      </a:xfrm>
                      <a:prstGeom prst="rect">
                        <a:avLst/>
                      </a:prstGeom>
                    </p:spPr>
                  </p:pic>
                </p:oleObj>
              </mc:Fallback>
            </mc:AlternateContent>
          </a:graphicData>
        </a:graphic>
      </p:graphicFrame>
      <p:sp>
        <p:nvSpPr>
          <p:cNvPr id="6" name="Titel 5"/>
          <p:cNvSpPr>
            <a:spLocks noGrp="1"/>
          </p:cNvSpPr>
          <p:nvPr>
            <p:ph type="title"/>
            <p:custDataLst>
              <p:tags r:id="rId2"/>
            </p:custDataLst>
          </p:nvPr>
        </p:nvSpPr>
        <p:spPr bwMode="gray"/>
        <p:txBody>
          <a:bodyPr/>
          <a:lstStyle/>
          <a:p>
            <a:r>
              <a:rPr lang="en-US" dirty="0"/>
              <a:t>Supported RAID levels</a:t>
            </a:r>
          </a:p>
        </p:txBody>
      </p:sp>
      <p:sp>
        <p:nvSpPr>
          <p:cNvPr id="382" name="Rechteck 381">
            <a:extLst>
              <a:ext uri="{FF2B5EF4-FFF2-40B4-BE49-F238E27FC236}">
                <a16:creationId xmlns:a16="http://schemas.microsoft.com/office/drawing/2014/main" id="{239B7EAB-17FC-C3A5-2444-C6E5CAB39D86}"/>
              </a:ext>
            </a:extLst>
          </p:cNvPr>
          <p:cNvSpPr/>
          <p:nvPr>
            <p:custDataLst>
              <p:tags r:id="rId3"/>
            </p:custDataLst>
          </p:nvPr>
        </p:nvSpPr>
        <p:spPr bwMode="gray">
          <a:xfrm flipH="1">
            <a:off x="288484" y="915566"/>
            <a:ext cx="8568000" cy="288000"/>
          </a:xfrm>
          <a:prstGeom prst="rect">
            <a:avLst/>
          </a:prstGeom>
        </p:spPr>
        <p:txBody>
          <a:bodyPr vert="horz" wrap="square" lIns="0" tIns="0" rIns="0" bIns="0" rtlCol="0">
            <a:noAutofit/>
          </a:bodyPr>
          <a:lstStyle/>
          <a:p>
            <a:pPr defTabSz="685800">
              <a:lnSpc>
                <a:spcPct val="90000"/>
              </a:lnSpc>
              <a:spcBef>
                <a:spcPts val="600"/>
              </a:spcBef>
              <a:buClr>
                <a:srgbClr val="00E7EF"/>
              </a:buClr>
              <a:buSzPct val="120000"/>
            </a:pPr>
            <a:r>
              <a:rPr lang="en-US" sz="1400" kern="0" dirty="0">
                <a:solidFill>
                  <a:srgbClr val="000000"/>
                </a:solidFill>
                <a:latin typeface="Fujitsu Infinity Pro Bold"/>
              </a:rPr>
              <a:t>ETERNUS AF supports the following RAID configurations</a:t>
            </a:r>
          </a:p>
        </p:txBody>
      </p:sp>
      <p:sp>
        <p:nvSpPr>
          <p:cNvPr id="1160433" name="Rectangle 159">
            <a:extLst>
              <a:ext uri="{FF2B5EF4-FFF2-40B4-BE49-F238E27FC236}">
                <a16:creationId xmlns:a16="http://schemas.microsoft.com/office/drawing/2014/main" id="{6FDBEDDB-0123-F268-7898-FF9239B825B8}"/>
              </a:ext>
            </a:extLst>
          </p:cNvPr>
          <p:cNvSpPr>
            <a:spLocks noChangeArrowheads="1"/>
          </p:cNvSpPr>
          <p:nvPr>
            <p:custDataLst>
              <p:tags r:id="rId4"/>
            </p:custDataLst>
          </p:nvPr>
        </p:nvSpPr>
        <p:spPr bwMode="gray">
          <a:xfrm>
            <a:off x="287349" y="1347614"/>
            <a:ext cx="5760000" cy="504000"/>
          </a:xfrm>
          <a:prstGeom prst="rect">
            <a:avLst/>
          </a:prstGeom>
          <a:solidFill>
            <a:srgbClr val="EFEFEF"/>
          </a:solidFill>
          <a:ln w="9525" cap="flat" cmpd="sng" algn="ctr">
            <a:noFill/>
            <a:prstDash val="solid"/>
          </a:ln>
          <a:effectLst/>
        </p:spPr>
        <p:txBody>
          <a:bodyPr lIns="72000" tIns="72000" rIns="72000" bIns="72000" rtlCol="0" anchor="ctr" anchorCtr="0">
            <a:noAutofit/>
          </a:bodyPr>
          <a:lstStyle/>
          <a:p>
            <a:pPr marL="0" marR="0" lvl="0" indent="0" defTabSz="914400" eaLnBrk="1" fontAlgn="ctr" latinLnBrk="0" hangingPunct="1">
              <a:lnSpc>
                <a:spcPct val="90000"/>
              </a:lnSpc>
              <a:spcBef>
                <a:spcPts val="0"/>
              </a:spcBef>
              <a:spcAft>
                <a:spcPts val="0"/>
              </a:spcAft>
              <a:buClrTx/>
              <a:buSzTx/>
              <a:buFontTx/>
              <a:buNone/>
              <a:tabLst/>
              <a:defRPr/>
            </a:pPr>
            <a:r>
              <a:rPr kumimoji="0" lang="en-US" altLang="ja-JP" sz="900" b="0" i="0" u="none" strike="noStrike" kern="0" cap="none" spc="0" normalizeH="0" baseline="0" noProof="0" dirty="0">
                <a:ln>
                  <a:noFill/>
                </a:ln>
                <a:effectLst/>
                <a:uLnTx/>
                <a:uFillTx/>
                <a:latin typeface="+mj-lt"/>
                <a:ea typeface="+mn-ea"/>
                <a:cs typeface="+mn-cs"/>
              </a:rPr>
              <a:t>RAID </a:t>
            </a:r>
            <a:br>
              <a:rPr kumimoji="0" lang="en-US" altLang="ja-JP" sz="900" b="0" i="0" u="none" strike="noStrike" kern="0" cap="none" spc="0" normalizeH="0" baseline="0" noProof="0" dirty="0">
                <a:ln>
                  <a:noFill/>
                </a:ln>
                <a:effectLst/>
                <a:uLnTx/>
                <a:uFillTx/>
                <a:latin typeface="+mj-lt"/>
                <a:ea typeface="+mn-ea"/>
                <a:cs typeface="+mn-cs"/>
              </a:rPr>
            </a:br>
            <a:r>
              <a:rPr kumimoji="0" lang="en-US" altLang="ja-JP" sz="1400" b="0" i="0" u="none" strike="noStrike" kern="0" cap="none" spc="0" normalizeH="0" baseline="0" noProof="0" dirty="0">
                <a:ln>
                  <a:noFill/>
                </a:ln>
                <a:effectLst/>
                <a:uLnTx/>
                <a:uFillTx/>
                <a:latin typeface="+mj-lt"/>
                <a:ea typeface="+mn-ea"/>
                <a:cs typeface="+mn-cs"/>
              </a:rPr>
              <a:t>0</a:t>
            </a:r>
          </a:p>
        </p:txBody>
      </p:sp>
      <p:sp>
        <p:nvSpPr>
          <p:cNvPr id="1160434" name="Rectangle 160">
            <a:extLst>
              <a:ext uri="{FF2B5EF4-FFF2-40B4-BE49-F238E27FC236}">
                <a16:creationId xmlns:a16="http://schemas.microsoft.com/office/drawing/2014/main" id="{E36021AD-38BC-05F3-E310-173E2BEA6DCD}"/>
              </a:ext>
            </a:extLst>
          </p:cNvPr>
          <p:cNvSpPr>
            <a:spLocks noChangeArrowheads="1"/>
          </p:cNvSpPr>
          <p:nvPr>
            <p:custDataLst>
              <p:tags r:id="rId5"/>
            </p:custDataLst>
          </p:nvPr>
        </p:nvSpPr>
        <p:spPr bwMode="gray">
          <a:xfrm>
            <a:off x="287349" y="1923678"/>
            <a:ext cx="5760000" cy="504000"/>
          </a:xfrm>
          <a:prstGeom prst="rect">
            <a:avLst/>
          </a:prstGeom>
          <a:solidFill>
            <a:srgbClr val="EFEFEF"/>
          </a:solidFill>
          <a:ln w="9525" cap="flat" cmpd="sng" algn="ctr">
            <a:noFill/>
            <a:prstDash val="solid"/>
          </a:ln>
          <a:effectLst/>
        </p:spPr>
        <p:txBody>
          <a:bodyPr lIns="72000" tIns="72000" rIns="72000" bIns="72000" rtlCol="0" anchor="ctr" anchorCtr="0">
            <a:noAutofit/>
          </a:bodyPr>
          <a:lstStyle/>
          <a:p>
            <a:pPr marL="0" marR="0" lvl="0" indent="0" defTabSz="914400" eaLnBrk="1" fontAlgn="ctr" latinLnBrk="0" hangingPunct="1">
              <a:lnSpc>
                <a:spcPct val="90000"/>
              </a:lnSpc>
              <a:spcBef>
                <a:spcPts val="0"/>
              </a:spcBef>
              <a:spcAft>
                <a:spcPts val="0"/>
              </a:spcAft>
              <a:buClrTx/>
              <a:buSzTx/>
              <a:buFontTx/>
              <a:buNone/>
              <a:tabLst/>
              <a:defRPr/>
            </a:pPr>
            <a:r>
              <a:rPr kumimoji="0" lang="en-US" altLang="ja-JP" sz="900" b="0" i="0" u="none" strike="noStrike" kern="0" cap="none" spc="0" normalizeH="0" baseline="0" noProof="0" dirty="0">
                <a:ln>
                  <a:noFill/>
                </a:ln>
                <a:effectLst/>
                <a:uLnTx/>
                <a:uFillTx/>
                <a:latin typeface="+mj-lt"/>
                <a:ea typeface="+mn-ea"/>
                <a:cs typeface="+mn-cs"/>
              </a:rPr>
              <a:t>RAID </a:t>
            </a:r>
            <a:br>
              <a:rPr kumimoji="0" lang="en-US" altLang="ja-JP" sz="900" b="0" i="0" u="none" strike="noStrike" kern="0" cap="none" spc="0" normalizeH="0" baseline="0" noProof="0" dirty="0">
                <a:ln>
                  <a:noFill/>
                </a:ln>
                <a:effectLst/>
                <a:uLnTx/>
                <a:uFillTx/>
                <a:latin typeface="+mj-lt"/>
                <a:ea typeface="+mn-ea"/>
                <a:cs typeface="+mn-cs"/>
              </a:rPr>
            </a:br>
            <a:r>
              <a:rPr kumimoji="0" lang="en-US" altLang="ja-JP" sz="1400" b="0" i="0" u="none" strike="noStrike" kern="0" cap="none" spc="0" normalizeH="0" baseline="0" noProof="0" dirty="0">
                <a:ln>
                  <a:noFill/>
                </a:ln>
                <a:effectLst/>
                <a:uLnTx/>
                <a:uFillTx/>
                <a:latin typeface="+mj-lt"/>
                <a:ea typeface="+mn-ea"/>
                <a:cs typeface="+mn-cs"/>
              </a:rPr>
              <a:t>1</a:t>
            </a:r>
          </a:p>
        </p:txBody>
      </p:sp>
      <p:sp>
        <p:nvSpPr>
          <p:cNvPr id="1160435" name="Rectangle 161">
            <a:extLst>
              <a:ext uri="{FF2B5EF4-FFF2-40B4-BE49-F238E27FC236}">
                <a16:creationId xmlns:a16="http://schemas.microsoft.com/office/drawing/2014/main" id="{76CF9AF2-0487-68EE-9AAA-92AD6C24BE47}"/>
              </a:ext>
            </a:extLst>
          </p:cNvPr>
          <p:cNvSpPr>
            <a:spLocks noChangeArrowheads="1"/>
          </p:cNvSpPr>
          <p:nvPr>
            <p:custDataLst>
              <p:tags r:id="rId6"/>
            </p:custDataLst>
          </p:nvPr>
        </p:nvSpPr>
        <p:spPr bwMode="gray">
          <a:xfrm>
            <a:off x="287349" y="2499742"/>
            <a:ext cx="5760000" cy="504000"/>
          </a:xfrm>
          <a:prstGeom prst="rect">
            <a:avLst/>
          </a:prstGeom>
          <a:solidFill>
            <a:srgbClr val="EFEFEF"/>
          </a:solidFill>
          <a:ln w="9525" cap="flat" cmpd="sng" algn="ctr">
            <a:noFill/>
            <a:prstDash val="solid"/>
          </a:ln>
          <a:effectLst/>
        </p:spPr>
        <p:txBody>
          <a:bodyPr lIns="72000" tIns="72000" rIns="72000" bIns="72000" rtlCol="0" anchor="ctr" anchorCtr="0">
            <a:noAutofit/>
          </a:bodyPr>
          <a:lstStyle/>
          <a:p>
            <a:pPr marL="0" marR="0" lvl="0" indent="0" defTabSz="914400" eaLnBrk="1" fontAlgn="ctr" latinLnBrk="0" hangingPunct="1">
              <a:lnSpc>
                <a:spcPct val="90000"/>
              </a:lnSpc>
              <a:spcBef>
                <a:spcPts val="0"/>
              </a:spcBef>
              <a:spcAft>
                <a:spcPts val="0"/>
              </a:spcAft>
              <a:buClrTx/>
              <a:buSzTx/>
              <a:buFontTx/>
              <a:buNone/>
              <a:tabLst/>
              <a:defRPr/>
            </a:pPr>
            <a:r>
              <a:rPr kumimoji="0" lang="en-US" altLang="ja-JP" sz="900" b="0" i="0" u="none" strike="noStrike" kern="0" cap="none" spc="0" normalizeH="0" baseline="0" noProof="0" dirty="0">
                <a:ln>
                  <a:noFill/>
                </a:ln>
                <a:effectLst/>
                <a:uLnTx/>
                <a:uFillTx/>
                <a:latin typeface="+mj-lt"/>
                <a:ea typeface="+mn-ea"/>
                <a:cs typeface="+mn-cs"/>
              </a:rPr>
              <a:t>RAID</a:t>
            </a:r>
            <a:br>
              <a:rPr kumimoji="0" lang="en-US" altLang="ja-JP" sz="900" b="0" i="0" u="none" strike="noStrike" kern="0" cap="none" spc="0" normalizeH="0" baseline="0" noProof="0" dirty="0">
                <a:ln>
                  <a:noFill/>
                </a:ln>
                <a:effectLst/>
                <a:uLnTx/>
                <a:uFillTx/>
                <a:latin typeface="+mj-lt"/>
                <a:ea typeface="+mn-ea"/>
                <a:cs typeface="+mn-cs"/>
              </a:rPr>
            </a:br>
            <a:r>
              <a:rPr kumimoji="0" lang="en-US" altLang="ja-JP" sz="1400" b="0" i="0" u="none" strike="noStrike" kern="0" cap="none" spc="0" normalizeH="0" baseline="0" noProof="0" dirty="0">
                <a:ln>
                  <a:noFill/>
                </a:ln>
                <a:effectLst/>
                <a:uLnTx/>
                <a:uFillTx/>
                <a:latin typeface="+mj-lt"/>
                <a:ea typeface="+mn-ea"/>
                <a:cs typeface="+mn-cs"/>
              </a:rPr>
              <a:t>1+0</a:t>
            </a:r>
          </a:p>
        </p:txBody>
      </p:sp>
      <p:sp>
        <p:nvSpPr>
          <p:cNvPr id="1160436" name="Rectangle 162">
            <a:extLst>
              <a:ext uri="{FF2B5EF4-FFF2-40B4-BE49-F238E27FC236}">
                <a16:creationId xmlns:a16="http://schemas.microsoft.com/office/drawing/2014/main" id="{91A0DFB4-D458-AD21-26F9-7A7C38B44319}"/>
              </a:ext>
            </a:extLst>
          </p:cNvPr>
          <p:cNvSpPr>
            <a:spLocks noChangeArrowheads="1"/>
          </p:cNvSpPr>
          <p:nvPr>
            <p:custDataLst>
              <p:tags r:id="rId7"/>
            </p:custDataLst>
          </p:nvPr>
        </p:nvSpPr>
        <p:spPr bwMode="gray">
          <a:xfrm>
            <a:off x="287349" y="3075806"/>
            <a:ext cx="5760000" cy="504000"/>
          </a:xfrm>
          <a:prstGeom prst="rect">
            <a:avLst/>
          </a:prstGeom>
          <a:solidFill>
            <a:srgbClr val="EFEFEF"/>
          </a:solidFill>
          <a:ln w="9525" cap="flat" cmpd="sng" algn="ctr">
            <a:noFill/>
            <a:prstDash val="solid"/>
          </a:ln>
          <a:effectLst/>
        </p:spPr>
        <p:txBody>
          <a:bodyPr lIns="72000" tIns="72000" rIns="72000" bIns="72000" rtlCol="0" anchor="ctr" anchorCtr="0">
            <a:noAutofit/>
          </a:bodyPr>
          <a:lstStyle/>
          <a:p>
            <a:pPr marL="0" marR="0" lvl="0" indent="0" defTabSz="914400" eaLnBrk="1" fontAlgn="ctr" latinLnBrk="0" hangingPunct="1">
              <a:lnSpc>
                <a:spcPct val="90000"/>
              </a:lnSpc>
              <a:spcBef>
                <a:spcPts val="0"/>
              </a:spcBef>
              <a:spcAft>
                <a:spcPts val="0"/>
              </a:spcAft>
              <a:buClrTx/>
              <a:buSzTx/>
              <a:buFontTx/>
              <a:buNone/>
              <a:tabLst/>
              <a:defRPr/>
            </a:pPr>
            <a:r>
              <a:rPr kumimoji="0" lang="en-US" altLang="ja-JP" sz="900" b="0" i="0" u="none" strike="noStrike" kern="0" cap="none" spc="0" normalizeH="0" baseline="0" noProof="0" dirty="0">
                <a:ln>
                  <a:noFill/>
                </a:ln>
                <a:effectLst/>
                <a:uLnTx/>
                <a:uFillTx/>
                <a:latin typeface="+mj-lt"/>
                <a:ea typeface="+mn-ea"/>
                <a:cs typeface="+mn-cs"/>
              </a:rPr>
              <a:t>RAID </a:t>
            </a:r>
            <a:br>
              <a:rPr kumimoji="0" lang="en-US" altLang="ja-JP" sz="900" b="0" i="0" u="none" strike="noStrike" kern="0" cap="none" spc="0" normalizeH="0" baseline="0" noProof="0" dirty="0">
                <a:ln>
                  <a:noFill/>
                </a:ln>
                <a:effectLst/>
                <a:uLnTx/>
                <a:uFillTx/>
                <a:latin typeface="+mj-lt"/>
                <a:ea typeface="+mn-ea"/>
                <a:cs typeface="+mn-cs"/>
              </a:rPr>
            </a:br>
            <a:r>
              <a:rPr kumimoji="0" lang="en-US" altLang="ja-JP" sz="1400" b="0" i="0" u="none" strike="noStrike" kern="0" cap="none" spc="0" normalizeH="0" baseline="0" noProof="0" dirty="0">
                <a:ln>
                  <a:noFill/>
                </a:ln>
                <a:effectLst/>
                <a:uLnTx/>
                <a:uFillTx/>
                <a:latin typeface="+mj-lt"/>
                <a:ea typeface="+mn-ea"/>
                <a:cs typeface="+mn-cs"/>
              </a:rPr>
              <a:t>5</a:t>
            </a:r>
          </a:p>
        </p:txBody>
      </p:sp>
      <p:sp>
        <p:nvSpPr>
          <p:cNvPr id="1160437" name="Rectangle 163">
            <a:extLst>
              <a:ext uri="{FF2B5EF4-FFF2-40B4-BE49-F238E27FC236}">
                <a16:creationId xmlns:a16="http://schemas.microsoft.com/office/drawing/2014/main" id="{F3EACCCA-CAC9-4E68-2679-469A44AC4A96}"/>
              </a:ext>
            </a:extLst>
          </p:cNvPr>
          <p:cNvSpPr>
            <a:spLocks noChangeArrowheads="1"/>
          </p:cNvSpPr>
          <p:nvPr>
            <p:custDataLst>
              <p:tags r:id="rId8"/>
            </p:custDataLst>
          </p:nvPr>
        </p:nvSpPr>
        <p:spPr bwMode="gray">
          <a:xfrm>
            <a:off x="287349" y="3651870"/>
            <a:ext cx="5760000" cy="504000"/>
          </a:xfrm>
          <a:prstGeom prst="rect">
            <a:avLst/>
          </a:prstGeom>
          <a:solidFill>
            <a:srgbClr val="EFEFEF"/>
          </a:solidFill>
          <a:ln w="9525" cap="flat" cmpd="sng" algn="ctr">
            <a:noFill/>
            <a:prstDash val="solid"/>
          </a:ln>
          <a:effectLst/>
        </p:spPr>
        <p:txBody>
          <a:bodyPr lIns="72000" tIns="72000" rIns="72000" bIns="72000" rtlCol="0" anchor="ctr" anchorCtr="0">
            <a:noAutofit/>
          </a:bodyPr>
          <a:lstStyle/>
          <a:p>
            <a:pPr marL="0" marR="0" lvl="0" indent="0" defTabSz="914400" eaLnBrk="1" fontAlgn="ctr" latinLnBrk="0" hangingPunct="1">
              <a:lnSpc>
                <a:spcPct val="90000"/>
              </a:lnSpc>
              <a:spcBef>
                <a:spcPts val="0"/>
              </a:spcBef>
              <a:spcAft>
                <a:spcPts val="0"/>
              </a:spcAft>
              <a:buClrTx/>
              <a:buSzTx/>
              <a:buFontTx/>
              <a:buNone/>
              <a:tabLst/>
              <a:defRPr/>
            </a:pPr>
            <a:r>
              <a:rPr kumimoji="0" lang="en-US" altLang="ja-JP" sz="900" b="0" i="0" u="none" strike="noStrike" kern="0" cap="none" spc="0" normalizeH="0" baseline="0" noProof="0" dirty="0">
                <a:ln>
                  <a:noFill/>
                </a:ln>
                <a:effectLst/>
                <a:uLnTx/>
                <a:uFillTx/>
                <a:latin typeface="+mj-lt"/>
                <a:ea typeface="+mn-ea"/>
                <a:cs typeface="+mn-cs"/>
              </a:rPr>
              <a:t>RAID</a:t>
            </a:r>
            <a:br>
              <a:rPr kumimoji="0" lang="en-US" altLang="ja-JP" sz="900" b="0" i="0" u="none" strike="noStrike" kern="0" cap="none" spc="0" normalizeH="0" baseline="0" noProof="0" dirty="0">
                <a:ln>
                  <a:noFill/>
                </a:ln>
                <a:effectLst/>
                <a:uLnTx/>
                <a:uFillTx/>
                <a:latin typeface="+mj-lt"/>
                <a:ea typeface="+mn-ea"/>
                <a:cs typeface="+mn-cs"/>
              </a:rPr>
            </a:br>
            <a:r>
              <a:rPr kumimoji="0" lang="en-US" altLang="ja-JP" sz="1400" b="0" i="0" u="none" strike="noStrike" kern="0" cap="none" spc="0" normalizeH="0" baseline="0" noProof="0" dirty="0">
                <a:ln>
                  <a:noFill/>
                </a:ln>
                <a:effectLst/>
                <a:uLnTx/>
                <a:uFillTx/>
                <a:latin typeface="+mj-lt"/>
                <a:ea typeface="+mn-ea"/>
                <a:cs typeface="+mn-cs"/>
              </a:rPr>
              <a:t>5+0</a:t>
            </a:r>
          </a:p>
        </p:txBody>
      </p:sp>
      <p:sp>
        <p:nvSpPr>
          <p:cNvPr id="1160438" name="Rectangle 164">
            <a:extLst>
              <a:ext uri="{FF2B5EF4-FFF2-40B4-BE49-F238E27FC236}">
                <a16:creationId xmlns:a16="http://schemas.microsoft.com/office/drawing/2014/main" id="{E62FCB0F-6DA1-313F-7EC0-3F68B3FF6CB4}"/>
              </a:ext>
            </a:extLst>
          </p:cNvPr>
          <p:cNvSpPr>
            <a:spLocks noChangeArrowheads="1"/>
          </p:cNvSpPr>
          <p:nvPr>
            <p:custDataLst>
              <p:tags r:id="rId9"/>
            </p:custDataLst>
          </p:nvPr>
        </p:nvSpPr>
        <p:spPr bwMode="gray">
          <a:xfrm>
            <a:off x="287349" y="4227934"/>
            <a:ext cx="5760000" cy="504000"/>
          </a:xfrm>
          <a:prstGeom prst="rect">
            <a:avLst/>
          </a:prstGeom>
          <a:solidFill>
            <a:srgbClr val="EFEFEF"/>
          </a:solidFill>
          <a:ln w="9525" cap="flat" cmpd="sng" algn="ctr">
            <a:noFill/>
            <a:prstDash val="solid"/>
          </a:ln>
          <a:effectLst/>
        </p:spPr>
        <p:txBody>
          <a:bodyPr lIns="72000" tIns="72000" rIns="72000" bIns="72000" rtlCol="0" anchor="ctr" anchorCtr="0">
            <a:noAutofit/>
          </a:bodyPr>
          <a:lstStyle/>
          <a:p>
            <a:pPr marL="0" marR="0" lvl="0" indent="0" defTabSz="914400" eaLnBrk="1" fontAlgn="ctr" latinLnBrk="0" hangingPunct="1">
              <a:lnSpc>
                <a:spcPct val="90000"/>
              </a:lnSpc>
              <a:spcBef>
                <a:spcPts val="0"/>
              </a:spcBef>
              <a:spcAft>
                <a:spcPts val="0"/>
              </a:spcAft>
              <a:buClrTx/>
              <a:buSzTx/>
              <a:buFontTx/>
              <a:buNone/>
              <a:tabLst/>
              <a:defRPr/>
            </a:pPr>
            <a:r>
              <a:rPr kumimoji="0" lang="en-US" altLang="ja-JP" sz="900" b="0" i="0" u="none" strike="noStrike" kern="0" cap="none" spc="0" normalizeH="0" baseline="0" noProof="0" dirty="0">
                <a:ln>
                  <a:noFill/>
                </a:ln>
                <a:effectLst/>
                <a:uLnTx/>
                <a:uFillTx/>
                <a:latin typeface="+mj-lt"/>
                <a:ea typeface="+mn-ea"/>
                <a:cs typeface="+mn-cs"/>
              </a:rPr>
              <a:t>RAID </a:t>
            </a:r>
            <a:br>
              <a:rPr kumimoji="0" lang="en-US" altLang="ja-JP" sz="900" b="0" i="0" u="none" strike="noStrike" kern="0" cap="none" spc="0" normalizeH="0" baseline="0" noProof="0" dirty="0">
                <a:ln>
                  <a:noFill/>
                </a:ln>
                <a:effectLst/>
                <a:uLnTx/>
                <a:uFillTx/>
                <a:latin typeface="+mj-lt"/>
                <a:ea typeface="+mn-ea"/>
                <a:cs typeface="+mn-cs"/>
              </a:rPr>
            </a:br>
            <a:r>
              <a:rPr kumimoji="0" lang="en-US" altLang="ja-JP" sz="1400" b="0" i="0" u="none" strike="noStrike" kern="0" cap="none" spc="0" normalizeH="0" baseline="0" noProof="0" dirty="0">
                <a:ln>
                  <a:noFill/>
                </a:ln>
                <a:effectLst/>
                <a:uLnTx/>
                <a:uFillTx/>
                <a:latin typeface="+mj-lt"/>
                <a:ea typeface="+mn-ea"/>
                <a:cs typeface="+mn-cs"/>
              </a:rPr>
              <a:t>6</a:t>
            </a:r>
          </a:p>
        </p:txBody>
      </p:sp>
      <p:sp>
        <p:nvSpPr>
          <p:cNvPr id="1160439" name="Text Box 165">
            <a:extLst>
              <a:ext uri="{FF2B5EF4-FFF2-40B4-BE49-F238E27FC236}">
                <a16:creationId xmlns:a16="http://schemas.microsoft.com/office/drawing/2014/main" id="{72D57109-AA62-D46B-EBAD-26E938EBBB44}"/>
              </a:ext>
            </a:extLst>
          </p:cNvPr>
          <p:cNvSpPr txBox="1">
            <a:spLocks noChangeArrowheads="1"/>
          </p:cNvSpPr>
          <p:nvPr>
            <p:custDataLst>
              <p:tags r:id="rId10"/>
            </p:custDataLst>
          </p:nvPr>
        </p:nvSpPr>
        <p:spPr bwMode="gray">
          <a:xfrm>
            <a:off x="6156176" y="1347614"/>
            <a:ext cx="2700000" cy="504000"/>
          </a:xfrm>
          <a:prstGeom prst="rect">
            <a:avLst/>
          </a:prstGeom>
          <a:noFill/>
          <a:ln w="9525">
            <a:noFill/>
            <a:miter lim="800000"/>
            <a:headEnd/>
            <a:tailEnd/>
          </a:ln>
          <a:effectLst/>
        </p:spPr>
        <p:txBody>
          <a:bodyPr lIns="0" tIns="0" rIns="0" bIns="0" anchor="ctr">
            <a:noAutofit/>
          </a:bodyPr>
          <a:lstStyle/>
          <a:p>
            <a:pPr defTabSz="914400" fontAlgn="ctr">
              <a:lnSpc>
                <a:spcPct val="90000"/>
              </a:lnSpc>
              <a:defRPr/>
            </a:pPr>
            <a:r>
              <a:rPr lang="en-US" altLang="ja-JP" sz="900" dirty="0">
                <a:ea typeface="ＭＳ Ｐゴシック" pitchFamily="50" charset="-128"/>
              </a:rPr>
              <a:t>Divides data into blocks, and writes them to multiple drives in a dispersed manner (striping)</a:t>
            </a:r>
          </a:p>
        </p:txBody>
      </p:sp>
      <p:sp>
        <p:nvSpPr>
          <p:cNvPr id="1160440" name="Text Box 166">
            <a:extLst>
              <a:ext uri="{FF2B5EF4-FFF2-40B4-BE49-F238E27FC236}">
                <a16:creationId xmlns:a16="http://schemas.microsoft.com/office/drawing/2014/main" id="{24D3AB84-E1D5-1912-59D3-F5378AE1B540}"/>
              </a:ext>
            </a:extLst>
          </p:cNvPr>
          <p:cNvSpPr txBox="1">
            <a:spLocks noChangeArrowheads="1"/>
          </p:cNvSpPr>
          <p:nvPr>
            <p:custDataLst>
              <p:tags r:id="rId11"/>
            </p:custDataLst>
          </p:nvPr>
        </p:nvSpPr>
        <p:spPr bwMode="gray">
          <a:xfrm>
            <a:off x="6156176" y="1923678"/>
            <a:ext cx="2700000" cy="504000"/>
          </a:xfrm>
          <a:prstGeom prst="rect">
            <a:avLst/>
          </a:prstGeom>
          <a:noFill/>
          <a:ln w="9525">
            <a:noFill/>
            <a:miter lim="800000"/>
            <a:headEnd/>
            <a:tailEnd/>
          </a:ln>
          <a:effectLst/>
        </p:spPr>
        <p:txBody>
          <a:bodyPr lIns="0" tIns="0" rIns="0" bIns="0" anchor="ctr">
            <a:noAutofit/>
          </a:bodyPr>
          <a:lstStyle/>
          <a:p>
            <a:pPr defTabSz="914400" fontAlgn="ctr">
              <a:lnSpc>
                <a:spcPct val="90000"/>
              </a:lnSpc>
              <a:defRPr/>
            </a:pPr>
            <a:r>
              <a:rPr lang="en-US" altLang="ja-JP" sz="900" dirty="0">
                <a:ea typeface="ＭＳ Ｐゴシック" pitchFamily="50" charset="-128"/>
              </a:rPr>
              <a:t>Writes data to two drives</a:t>
            </a:r>
            <a:br>
              <a:rPr lang="en-US" altLang="ja-JP" sz="900" dirty="0">
                <a:ea typeface="ＭＳ Ｐゴシック" pitchFamily="50" charset="-128"/>
              </a:rPr>
            </a:br>
            <a:r>
              <a:rPr lang="en-US" altLang="ja-JP" sz="900" dirty="0">
                <a:ea typeface="ＭＳ Ｐゴシック" pitchFamily="50" charset="-128"/>
              </a:rPr>
              <a:t>simultaneously (mirroring)</a:t>
            </a:r>
          </a:p>
        </p:txBody>
      </p:sp>
      <p:sp>
        <p:nvSpPr>
          <p:cNvPr id="1160441" name="Text Box 167">
            <a:extLst>
              <a:ext uri="{FF2B5EF4-FFF2-40B4-BE49-F238E27FC236}">
                <a16:creationId xmlns:a16="http://schemas.microsoft.com/office/drawing/2014/main" id="{CB4B0C10-C579-3E61-ECFE-ACD75A4215D7}"/>
              </a:ext>
            </a:extLst>
          </p:cNvPr>
          <p:cNvSpPr txBox="1">
            <a:spLocks noChangeArrowheads="1"/>
          </p:cNvSpPr>
          <p:nvPr>
            <p:custDataLst>
              <p:tags r:id="rId12"/>
            </p:custDataLst>
          </p:nvPr>
        </p:nvSpPr>
        <p:spPr bwMode="gray">
          <a:xfrm>
            <a:off x="6156176" y="2499742"/>
            <a:ext cx="2700000" cy="504000"/>
          </a:xfrm>
          <a:prstGeom prst="rect">
            <a:avLst/>
          </a:prstGeom>
          <a:noFill/>
          <a:ln w="9525">
            <a:noFill/>
            <a:miter lim="800000"/>
            <a:headEnd/>
            <a:tailEnd/>
          </a:ln>
          <a:effectLst/>
        </p:spPr>
        <p:txBody>
          <a:bodyPr lIns="0" tIns="0" rIns="0" bIns="0" anchor="ctr">
            <a:noAutofit/>
          </a:bodyPr>
          <a:lstStyle/>
          <a:p>
            <a:pPr defTabSz="914400" fontAlgn="ctr">
              <a:lnSpc>
                <a:spcPct val="90000"/>
              </a:lnSpc>
              <a:defRPr/>
            </a:pPr>
            <a:r>
              <a:rPr lang="en-US" altLang="ja-JP" sz="900" dirty="0">
                <a:ea typeface="ＭＳ Ｐゴシック" pitchFamily="50" charset="-128"/>
              </a:rPr>
              <a:t>Combination of RAID0 and</a:t>
            </a:r>
            <a:br>
              <a:rPr lang="en-US" altLang="ja-JP" sz="900" dirty="0">
                <a:ea typeface="ＭＳ Ｐゴシック" pitchFamily="50" charset="-128"/>
              </a:rPr>
            </a:br>
            <a:r>
              <a:rPr lang="en-US" altLang="ja-JP" sz="900" dirty="0">
                <a:ea typeface="ＭＳ Ｐゴシック" pitchFamily="50" charset="-128"/>
              </a:rPr>
              <a:t>RAID1 Stripes mirroring data</a:t>
            </a:r>
          </a:p>
        </p:txBody>
      </p:sp>
      <p:sp>
        <p:nvSpPr>
          <p:cNvPr id="1160442" name="Text Box 168">
            <a:extLst>
              <a:ext uri="{FF2B5EF4-FFF2-40B4-BE49-F238E27FC236}">
                <a16:creationId xmlns:a16="http://schemas.microsoft.com/office/drawing/2014/main" id="{CADCD6D7-3C26-47A2-ACAA-2F36A3A17707}"/>
              </a:ext>
            </a:extLst>
          </p:cNvPr>
          <p:cNvSpPr txBox="1">
            <a:spLocks noChangeArrowheads="1"/>
          </p:cNvSpPr>
          <p:nvPr>
            <p:custDataLst>
              <p:tags r:id="rId13"/>
            </p:custDataLst>
          </p:nvPr>
        </p:nvSpPr>
        <p:spPr bwMode="gray">
          <a:xfrm>
            <a:off x="6156176" y="3075806"/>
            <a:ext cx="2700000" cy="504000"/>
          </a:xfrm>
          <a:prstGeom prst="rect">
            <a:avLst/>
          </a:prstGeom>
          <a:noFill/>
          <a:ln w="9525">
            <a:noFill/>
            <a:miter lim="800000"/>
            <a:headEnd/>
            <a:tailEnd/>
          </a:ln>
          <a:effectLst/>
        </p:spPr>
        <p:txBody>
          <a:bodyPr lIns="0" tIns="0" rIns="0" bIns="0" anchor="ctr">
            <a:noAutofit/>
          </a:bodyPr>
          <a:lstStyle/>
          <a:p>
            <a:pPr defTabSz="914400" fontAlgn="ctr">
              <a:lnSpc>
                <a:spcPct val="90000"/>
              </a:lnSpc>
              <a:defRPr/>
            </a:pPr>
            <a:r>
              <a:rPr lang="en-US" altLang="ja-JP" sz="900" dirty="0">
                <a:ea typeface="ＭＳ Ｐゴシック" pitchFamily="50" charset="-128"/>
              </a:rPr>
              <a:t>Writes striping data and parity data created. Distributes parity data to multiple drives. Able </a:t>
            </a:r>
            <a:br>
              <a:rPr lang="en-US" altLang="ja-JP" sz="900" dirty="0">
                <a:ea typeface="ＭＳ Ｐゴシック" pitchFamily="50" charset="-128"/>
              </a:rPr>
            </a:br>
            <a:r>
              <a:rPr lang="en-US" altLang="ja-JP" sz="900" dirty="0">
                <a:ea typeface="ＭＳ Ｐゴシック" pitchFamily="50" charset="-128"/>
              </a:rPr>
              <a:t>to recover from one drive failure in the RAID array</a:t>
            </a:r>
          </a:p>
        </p:txBody>
      </p:sp>
      <p:sp>
        <p:nvSpPr>
          <p:cNvPr id="1160443" name="Text Box 169">
            <a:extLst>
              <a:ext uri="{FF2B5EF4-FFF2-40B4-BE49-F238E27FC236}">
                <a16:creationId xmlns:a16="http://schemas.microsoft.com/office/drawing/2014/main" id="{35F821FE-ACD5-447C-D8E6-BB4AF60BF34F}"/>
              </a:ext>
            </a:extLst>
          </p:cNvPr>
          <p:cNvSpPr txBox="1">
            <a:spLocks noChangeArrowheads="1"/>
          </p:cNvSpPr>
          <p:nvPr>
            <p:custDataLst>
              <p:tags r:id="rId14"/>
            </p:custDataLst>
          </p:nvPr>
        </p:nvSpPr>
        <p:spPr bwMode="gray">
          <a:xfrm>
            <a:off x="6156176" y="3651870"/>
            <a:ext cx="2700000" cy="504000"/>
          </a:xfrm>
          <a:prstGeom prst="rect">
            <a:avLst/>
          </a:prstGeom>
          <a:noFill/>
          <a:ln w="9525">
            <a:noFill/>
            <a:miter lim="800000"/>
            <a:headEnd/>
            <a:tailEnd/>
          </a:ln>
          <a:effectLst/>
        </p:spPr>
        <p:txBody>
          <a:bodyPr lIns="0" tIns="0" rIns="0" bIns="0" anchor="ctr">
            <a:noAutofit/>
          </a:bodyPr>
          <a:lstStyle/>
          <a:p>
            <a:pPr defTabSz="914400">
              <a:lnSpc>
                <a:spcPct val="90000"/>
              </a:lnSpc>
              <a:spcBef>
                <a:spcPct val="30000"/>
              </a:spcBef>
              <a:defRPr/>
            </a:pPr>
            <a:r>
              <a:rPr lang="en-US" altLang="ja-JP" sz="900" dirty="0">
                <a:ea typeface="ＭＳ Ｐゴシック" pitchFamily="50" charset="-128"/>
              </a:rPr>
              <a:t>Stripes 2 groups of RAID5</a:t>
            </a:r>
          </a:p>
        </p:txBody>
      </p:sp>
      <p:sp>
        <p:nvSpPr>
          <p:cNvPr id="1160444" name="Text Box 170">
            <a:extLst>
              <a:ext uri="{FF2B5EF4-FFF2-40B4-BE49-F238E27FC236}">
                <a16:creationId xmlns:a16="http://schemas.microsoft.com/office/drawing/2014/main" id="{25F94366-25A6-C51B-6515-747E4B6F15BA}"/>
              </a:ext>
            </a:extLst>
          </p:cNvPr>
          <p:cNvSpPr txBox="1">
            <a:spLocks noChangeArrowheads="1"/>
          </p:cNvSpPr>
          <p:nvPr>
            <p:custDataLst>
              <p:tags r:id="rId15"/>
            </p:custDataLst>
          </p:nvPr>
        </p:nvSpPr>
        <p:spPr bwMode="gray">
          <a:xfrm>
            <a:off x="6156476" y="4227934"/>
            <a:ext cx="2700000" cy="504000"/>
          </a:xfrm>
          <a:prstGeom prst="rect">
            <a:avLst/>
          </a:prstGeom>
          <a:noFill/>
          <a:ln w="9525">
            <a:noFill/>
            <a:miter lim="800000"/>
            <a:headEnd/>
            <a:tailEnd/>
          </a:ln>
          <a:effectLst/>
        </p:spPr>
        <p:txBody>
          <a:bodyPr lIns="0" tIns="0" rIns="0" bIns="0" anchor="ctr">
            <a:noAutofit/>
          </a:bodyPr>
          <a:lstStyle/>
          <a:p>
            <a:pPr defTabSz="914400" fontAlgn="ctr">
              <a:lnSpc>
                <a:spcPct val="90000"/>
              </a:lnSpc>
              <a:defRPr/>
            </a:pPr>
            <a:r>
              <a:rPr lang="en-US" altLang="ja-JP" sz="900" dirty="0">
                <a:ea typeface="ＭＳ Ｐゴシック" pitchFamily="50" charset="-128"/>
              </a:rPr>
              <a:t>Distributes two types of parities to different</a:t>
            </a:r>
            <a:br>
              <a:rPr lang="en-US" altLang="ja-JP" sz="900" dirty="0">
                <a:ea typeface="ＭＳ Ｐゴシック" pitchFamily="50" charset="-128"/>
              </a:rPr>
            </a:br>
            <a:r>
              <a:rPr lang="en-US" altLang="ja-JP" sz="900" dirty="0">
                <a:ea typeface="ＭＳ Ｐゴシック" pitchFamily="50" charset="-128"/>
              </a:rPr>
              <a:t>drives (double parity). Able to recover from</a:t>
            </a:r>
            <a:br>
              <a:rPr lang="en-US" altLang="ja-JP" sz="900" dirty="0">
                <a:ea typeface="ＭＳ Ｐゴシック" pitchFamily="50" charset="-128"/>
              </a:rPr>
            </a:br>
            <a:r>
              <a:rPr lang="en-US" altLang="ja-JP" sz="900" dirty="0">
                <a:ea typeface="ＭＳ Ｐゴシック" pitchFamily="50" charset="-128"/>
              </a:rPr>
              <a:t>two drive failures in the RAID array</a:t>
            </a:r>
          </a:p>
        </p:txBody>
      </p:sp>
      <p:cxnSp>
        <p:nvCxnSpPr>
          <p:cNvPr id="1160445" name="Gerade Verbindung 376">
            <a:extLst>
              <a:ext uri="{FF2B5EF4-FFF2-40B4-BE49-F238E27FC236}">
                <a16:creationId xmlns:a16="http://schemas.microsoft.com/office/drawing/2014/main" id="{8B065792-D394-1D1C-CB58-90D793CF0C76}"/>
              </a:ext>
            </a:extLst>
          </p:cNvPr>
          <p:cNvCxnSpPr>
            <a:cxnSpLocks/>
          </p:cNvCxnSpPr>
          <p:nvPr>
            <p:custDataLst>
              <p:tags r:id="rId16"/>
            </p:custDataLst>
          </p:nvPr>
        </p:nvCxnSpPr>
        <p:spPr bwMode="gray">
          <a:xfrm>
            <a:off x="6156176" y="1887674"/>
            <a:ext cx="2700000" cy="0"/>
          </a:xfrm>
          <a:prstGeom prst="line">
            <a:avLst/>
          </a:prstGeom>
          <a:noFill/>
          <a:ln w="6350" cap="rnd" cmpd="sng" algn="ctr">
            <a:solidFill>
              <a:srgbClr val="6D6E70"/>
            </a:solidFill>
            <a:prstDash val="solid"/>
            <a:tailEnd type="none" w="sm" len="sm"/>
          </a:ln>
          <a:effectLst/>
        </p:spPr>
      </p:cxnSp>
      <p:cxnSp>
        <p:nvCxnSpPr>
          <p:cNvPr id="1160446" name="Gerade Verbindung 377">
            <a:extLst>
              <a:ext uri="{FF2B5EF4-FFF2-40B4-BE49-F238E27FC236}">
                <a16:creationId xmlns:a16="http://schemas.microsoft.com/office/drawing/2014/main" id="{C596F6A8-33BC-B16C-9D47-44C1B234EA71}"/>
              </a:ext>
            </a:extLst>
          </p:cNvPr>
          <p:cNvCxnSpPr>
            <a:cxnSpLocks/>
          </p:cNvCxnSpPr>
          <p:nvPr>
            <p:custDataLst>
              <p:tags r:id="rId17"/>
            </p:custDataLst>
          </p:nvPr>
        </p:nvCxnSpPr>
        <p:spPr bwMode="gray">
          <a:xfrm>
            <a:off x="6156176" y="2463738"/>
            <a:ext cx="2700000" cy="0"/>
          </a:xfrm>
          <a:prstGeom prst="line">
            <a:avLst/>
          </a:prstGeom>
          <a:noFill/>
          <a:ln w="6350" cap="rnd" cmpd="sng" algn="ctr">
            <a:solidFill>
              <a:srgbClr val="6D6E70"/>
            </a:solidFill>
            <a:prstDash val="solid"/>
            <a:tailEnd type="none" w="sm" len="sm"/>
          </a:ln>
          <a:effectLst/>
        </p:spPr>
      </p:cxnSp>
      <p:cxnSp>
        <p:nvCxnSpPr>
          <p:cNvPr id="1160447" name="Gerade Verbindung 378">
            <a:extLst>
              <a:ext uri="{FF2B5EF4-FFF2-40B4-BE49-F238E27FC236}">
                <a16:creationId xmlns:a16="http://schemas.microsoft.com/office/drawing/2014/main" id="{52054087-C95C-4BBF-B9D8-E4A15D26F3A4}"/>
              </a:ext>
            </a:extLst>
          </p:cNvPr>
          <p:cNvCxnSpPr>
            <a:cxnSpLocks/>
          </p:cNvCxnSpPr>
          <p:nvPr>
            <p:custDataLst>
              <p:tags r:id="rId18"/>
            </p:custDataLst>
          </p:nvPr>
        </p:nvCxnSpPr>
        <p:spPr bwMode="gray">
          <a:xfrm>
            <a:off x="6156176" y="3039802"/>
            <a:ext cx="2700000" cy="0"/>
          </a:xfrm>
          <a:prstGeom prst="line">
            <a:avLst/>
          </a:prstGeom>
          <a:noFill/>
          <a:ln w="6350" cap="rnd" cmpd="sng" algn="ctr">
            <a:solidFill>
              <a:srgbClr val="6D6E70"/>
            </a:solidFill>
            <a:prstDash val="solid"/>
            <a:tailEnd type="none" w="sm" len="sm"/>
          </a:ln>
          <a:effectLst/>
        </p:spPr>
      </p:cxnSp>
      <p:cxnSp>
        <p:nvCxnSpPr>
          <p:cNvPr id="1160448" name="Gerade Verbindung 379">
            <a:extLst>
              <a:ext uri="{FF2B5EF4-FFF2-40B4-BE49-F238E27FC236}">
                <a16:creationId xmlns:a16="http://schemas.microsoft.com/office/drawing/2014/main" id="{5B455755-2F60-5AE4-0820-F4EB828A8C04}"/>
              </a:ext>
            </a:extLst>
          </p:cNvPr>
          <p:cNvCxnSpPr>
            <a:cxnSpLocks/>
          </p:cNvCxnSpPr>
          <p:nvPr>
            <p:custDataLst>
              <p:tags r:id="rId19"/>
            </p:custDataLst>
          </p:nvPr>
        </p:nvCxnSpPr>
        <p:spPr bwMode="gray">
          <a:xfrm>
            <a:off x="6156176" y="3615866"/>
            <a:ext cx="2700000" cy="0"/>
          </a:xfrm>
          <a:prstGeom prst="line">
            <a:avLst/>
          </a:prstGeom>
          <a:noFill/>
          <a:ln w="6350" cap="rnd" cmpd="sng" algn="ctr">
            <a:solidFill>
              <a:srgbClr val="6D6E70"/>
            </a:solidFill>
            <a:prstDash val="solid"/>
            <a:tailEnd type="none" w="sm" len="sm"/>
          </a:ln>
          <a:effectLst/>
        </p:spPr>
      </p:cxnSp>
      <p:cxnSp>
        <p:nvCxnSpPr>
          <p:cNvPr id="1160449" name="Gerade Verbindung 380">
            <a:extLst>
              <a:ext uri="{FF2B5EF4-FFF2-40B4-BE49-F238E27FC236}">
                <a16:creationId xmlns:a16="http://schemas.microsoft.com/office/drawing/2014/main" id="{D0039E35-F004-687A-AC18-1C61AC476605}"/>
              </a:ext>
            </a:extLst>
          </p:cNvPr>
          <p:cNvCxnSpPr>
            <a:cxnSpLocks/>
          </p:cNvCxnSpPr>
          <p:nvPr>
            <p:custDataLst>
              <p:tags r:id="rId20"/>
            </p:custDataLst>
          </p:nvPr>
        </p:nvCxnSpPr>
        <p:spPr bwMode="gray">
          <a:xfrm>
            <a:off x="6156176" y="4191930"/>
            <a:ext cx="2700000" cy="0"/>
          </a:xfrm>
          <a:prstGeom prst="line">
            <a:avLst/>
          </a:prstGeom>
          <a:noFill/>
          <a:ln w="6350" cap="rnd" cmpd="sng" algn="ctr">
            <a:solidFill>
              <a:srgbClr val="6D6E70"/>
            </a:solidFill>
            <a:prstDash val="solid"/>
            <a:tailEnd type="none" w="sm" len="sm"/>
          </a:ln>
          <a:effectLst/>
        </p:spPr>
      </p:cxnSp>
      <p:cxnSp>
        <p:nvCxnSpPr>
          <p:cNvPr id="1160451" name="Gerade Verbindung mit Pfeil 1160450">
            <a:extLst>
              <a:ext uri="{FF2B5EF4-FFF2-40B4-BE49-F238E27FC236}">
                <a16:creationId xmlns:a16="http://schemas.microsoft.com/office/drawing/2014/main" id="{3B8FA5F9-DBD9-ED04-426A-AA352272CBC3}"/>
              </a:ext>
            </a:extLst>
          </p:cNvPr>
          <p:cNvCxnSpPr/>
          <p:nvPr>
            <p:custDataLst>
              <p:tags r:id="rId21"/>
            </p:custDataLst>
          </p:nvPr>
        </p:nvCxnSpPr>
        <p:spPr bwMode="gray">
          <a:xfrm flipH="1">
            <a:off x="2069581" y="1347614"/>
            <a:ext cx="0" cy="72000"/>
          </a:xfrm>
          <a:prstGeom prst="straightConnector1">
            <a:avLst/>
          </a:prstGeom>
          <a:noFill/>
          <a:ln w="6350">
            <a:solidFill>
              <a:schemeClr val="tx1"/>
            </a:solidFill>
            <a:tailEnd type="triangle" w="sm" len="sm"/>
          </a:ln>
        </p:spPr>
        <p:style>
          <a:lnRef idx="2">
            <a:schemeClr val="accent1">
              <a:shade val="50000"/>
            </a:schemeClr>
          </a:lnRef>
          <a:fillRef idx="1">
            <a:schemeClr val="accent1"/>
          </a:fillRef>
          <a:effectRef idx="0">
            <a:schemeClr val="accent1"/>
          </a:effectRef>
          <a:fontRef idx="minor">
            <a:schemeClr val="lt1"/>
          </a:fontRef>
        </p:style>
      </p:cxnSp>
      <p:sp>
        <p:nvSpPr>
          <p:cNvPr id="1160479" name="Rechteck 1160478">
            <a:extLst>
              <a:ext uri="{FF2B5EF4-FFF2-40B4-BE49-F238E27FC236}">
                <a16:creationId xmlns:a16="http://schemas.microsoft.com/office/drawing/2014/main" id="{19B3BBC1-AB99-547E-45F3-78903EF78C90}"/>
              </a:ext>
            </a:extLst>
          </p:cNvPr>
          <p:cNvSpPr/>
          <p:nvPr/>
        </p:nvSpPr>
        <p:spPr bwMode="gray">
          <a:xfrm>
            <a:off x="1331800" y="1347622"/>
            <a:ext cx="1440000" cy="72000"/>
          </a:xfrm>
          <a:custGeom>
            <a:avLst/>
            <a:gdLst>
              <a:gd name="connsiteX0" fmla="*/ 0 w 360040"/>
              <a:gd name="connsiteY0" fmla="*/ 0 h 180020"/>
              <a:gd name="connsiteX1" fmla="*/ 360040 w 360040"/>
              <a:gd name="connsiteY1" fmla="*/ 0 h 180020"/>
              <a:gd name="connsiteX2" fmla="*/ 360040 w 360040"/>
              <a:gd name="connsiteY2" fmla="*/ 180020 h 180020"/>
              <a:gd name="connsiteX3" fmla="*/ 0 w 360040"/>
              <a:gd name="connsiteY3" fmla="*/ 180020 h 180020"/>
              <a:gd name="connsiteX4" fmla="*/ 0 w 360040"/>
              <a:gd name="connsiteY4" fmla="*/ 0 h 180020"/>
              <a:gd name="connsiteX0" fmla="*/ 0 w 360040"/>
              <a:gd name="connsiteY0" fmla="*/ 0 h 286884"/>
              <a:gd name="connsiteX1" fmla="*/ 360040 w 360040"/>
              <a:gd name="connsiteY1" fmla="*/ 0 h 286884"/>
              <a:gd name="connsiteX2" fmla="*/ 360040 w 360040"/>
              <a:gd name="connsiteY2" fmla="*/ 180020 h 286884"/>
              <a:gd name="connsiteX3" fmla="*/ 178296 w 360040"/>
              <a:gd name="connsiteY3" fmla="*/ 286879 h 286884"/>
              <a:gd name="connsiteX4" fmla="*/ 0 w 360040"/>
              <a:gd name="connsiteY4" fmla="*/ 180020 h 286884"/>
              <a:gd name="connsiteX5" fmla="*/ 0 w 360040"/>
              <a:gd name="connsiteY5" fmla="*/ 0 h 286884"/>
              <a:gd name="connsiteX0" fmla="*/ 178296 w 360040"/>
              <a:gd name="connsiteY0" fmla="*/ 286879 h 378319"/>
              <a:gd name="connsiteX1" fmla="*/ 0 w 360040"/>
              <a:gd name="connsiteY1" fmla="*/ 180020 h 378319"/>
              <a:gd name="connsiteX2" fmla="*/ 0 w 360040"/>
              <a:gd name="connsiteY2" fmla="*/ 0 h 378319"/>
              <a:gd name="connsiteX3" fmla="*/ 360040 w 360040"/>
              <a:gd name="connsiteY3" fmla="*/ 0 h 378319"/>
              <a:gd name="connsiteX4" fmla="*/ 360040 w 360040"/>
              <a:gd name="connsiteY4" fmla="*/ 180020 h 378319"/>
              <a:gd name="connsiteX5" fmla="*/ 269736 w 360040"/>
              <a:gd name="connsiteY5" fmla="*/ 378319 h 378319"/>
              <a:gd name="connsiteX0" fmla="*/ 178296 w 360040"/>
              <a:gd name="connsiteY0" fmla="*/ 286879 h 286879"/>
              <a:gd name="connsiteX1" fmla="*/ 0 w 360040"/>
              <a:gd name="connsiteY1" fmla="*/ 180020 h 286879"/>
              <a:gd name="connsiteX2" fmla="*/ 0 w 360040"/>
              <a:gd name="connsiteY2" fmla="*/ 0 h 286879"/>
              <a:gd name="connsiteX3" fmla="*/ 360040 w 360040"/>
              <a:gd name="connsiteY3" fmla="*/ 0 h 286879"/>
              <a:gd name="connsiteX4" fmla="*/ 360040 w 360040"/>
              <a:gd name="connsiteY4" fmla="*/ 180020 h 286879"/>
              <a:gd name="connsiteX0" fmla="*/ 0 w 360040"/>
              <a:gd name="connsiteY0" fmla="*/ 180020 h 180020"/>
              <a:gd name="connsiteX1" fmla="*/ 0 w 360040"/>
              <a:gd name="connsiteY1" fmla="*/ 0 h 180020"/>
              <a:gd name="connsiteX2" fmla="*/ 360040 w 360040"/>
              <a:gd name="connsiteY2" fmla="*/ 0 h 180020"/>
              <a:gd name="connsiteX3" fmla="*/ 360040 w 360040"/>
              <a:gd name="connsiteY3" fmla="*/ 180020 h 180020"/>
            </a:gdLst>
            <a:ahLst/>
            <a:cxnLst>
              <a:cxn ang="0">
                <a:pos x="connsiteX0" y="connsiteY0"/>
              </a:cxn>
              <a:cxn ang="0">
                <a:pos x="connsiteX1" y="connsiteY1"/>
              </a:cxn>
              <a:cxn ang="0">
                <a:pos x="connsiteX2" y="connsiteY2"/>
              </a:cxn>
              <a:cxn ang="0">
                <a:pos x="connsiteX3" y="connsiteY3"/>
              </a:cxn>
            </a:cxnLst>
            <a:rect l="l" t="t" r="r" b="b"/>
            <a:pathLst>
              <a:path w="360040" h="180020">
                <a:moveTo>
                  <a:pt x="0" y="180020"/>
                </a:moveTo>
                <a:lnTo>
                  <a:pt x="0" y="0"/>
                </a:lnTo>
                <a:lnTo>
                  <a:pt x="360040" y="0"/>
                </a:lnTo>
                <a:lnTo>
                  <a:pt x="360040" y="180020"/>
                </a:lnTo>
              </a:path>
            </a:pathLst>
          </a:custGeom>
          <a:noFill/>
          <a:ln w="6350">
            <a:solidFill>
              <a:schemeClr val="tx1"/>
            </a:solidFill>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0" rtlCol="0" anchor="ctr" anchorCtr="0"/>
          <a:lstStyle/>
          <a:p>
            <a:pPr algn="ctr"/>
            <a:endParaRPr lang="en-US" sz="600" dirty="0"/>
          </a:p>
        </p:txBody>
      </p:sp>
      <p:sp>
        <p:nvSpPr>
          <p:cNvPr id="1160481" name="Rechteck 1160478">
            <a:extLst>
              <a:ext uri="{FF2B5EF4-FFF2-40B4-BE49-F238E27FC236}">
                <a16:creationId xmlns:a16="http://schemas.microsoft.com/office/drawing/2014/main" id="{E17DAA90-6E13-0689-42EB-A14D0BF447FE}"/>
              </a:ext>
            </a:extLst>
          </p:cNvPr>
          <p:cNvSpPr/>
          <p:nvPr/>
        </p:nvSpPr>
        <p:spPr bwMode="gray">
          <a:xfrm>
            <a:off x="1331800" y="1923686"/>
            <a:ext cx="720000" cy="72000"/>
          </a:xfrm>
          <a:custGeom>
            <a:avLst/>
            <a:gdLst>
              <a:gd name="connsiteX0" fmla="*/ 0 w 360040"/>
              <a:gd name="connsiteY0" fmla="*/ 0 h 180020"/>
              <a:gd name="connsiteX1" fmla="*/ 360040 w 360040"/>
              <a:gd name="connsiteY1" fmla="*/ 0 h 180020"/>
              <a:gd name="connsiteX2" fmla="*/ 360040 w 360040"/>
              <a:gd name="connsiteY2" fmla="*/ 180020 h 180020"/>
              <a:gd name="connsiteX3" fmla="*/ 0 w 360040"/>
              <a:gd name="connsiteY3" fmla="*/ 180020 h 180020"/>
              <a:gd name="connsiteX4" fmla="*/ 0 w 360040"/>
              <a:gd name="connsiteY4" fmla="*/ 0 h 180020"/>
              <a:gd name="connsiteX0" fmla="*/ 0 w 360040"/>
              <a:gd name="connsiteY0" fmla="*/ 0 h 286884"/>
              <a:gd name="connsiteX1" fmla="*/ 360040 w 360040"/>
              <a:gd name="connsiteY1" fmla="*/ 0 h 286884"/>
              <a:gd name="connsiteX2" fmla="*/ 360040 w 360040"/>
              <a:gd name="connsiteY2" fmla="*/ 180020 h 286884"/>
              <a:gd name="connsiteX3" fmla="*/ 178296 w 360040"/>
              <a:gd name="connsiteY3" fmla="*/ 286879 h 286884"/>
              <a:gd name="connsiteX4" fmla="*/ 0 w 360040"/>
              <a:gd name="connsiteY4" fmla="*/ 180020 h 286884"/>
              <a:gd name="connsiteX5" fmla="*/ 0 w 360040"/>
              <a:gd name="connsiteY5" fmla="*/ 0 h 286884"/>
              <a:gd name="connsiteX0" fmla="*/ 178296 w 360040"/>
              <a:gd name="connsiteY0" fmla="*/ 286879 h 378319"/>
              <a:gd name="connsiteX1" fmla="*/ 0 w 360040"/>
              <a:gd name="connsiteY1" fmla="*/ 180020 h 378319"/>
              <a:gd name="connsiteX2" fmla="*/ 0 w 360040"/>
              <a:gd name="connsiteY2" fmla="*/ 0 h 378319"/>
              <a:gd name="connsiteX3" fmla="*/ 360040 w 360040"/>
              <a:gd name="connsiteY3" fmla="*/ 0 h 378319"/>
              <a:gd name="connsiteX4" fmla="*/ 360040 w 360040"/>
              <a:gd name="connsiteY4" fmla="*/ 180020 h 378319"/>
              <a:gd name="connsiteX5" fmla="*/ 269736 w 360040"/>
              <a:gd name="connsiteY5" fmla="*/ 378319 h 378319"/>
              <a:gd name="connsiteX0" fmla="*/ 178296 w 360040"/>
              <a:gd name="connsiteY0" fmla="*/ 286879 h 286879"/>
              <a:gd name="connsiteX1" fmla="*/ 0 w 360040"/>
              <a:gd name="connsiteY1" fmla="*/ 180020 h 286879"/>
              <a:gd name="connsiteX2" fmla="*/ 0 w 360040"/>
              <a:gd name="connsiteY2" fmla="*/ 0 h 286879"/>
              <a:gd name="connsiteX3" fmla="*/ 360040 w 360040"/>
              <a:gd name="connsiteY3" fmla="*/ 0 h 286879"/>
              <a:gd name="connsiteX4" fmla="*/ 360040 w 360040"/>
              <a:gd name="connsiteY4" fmla="*/ 180020 h 286879"/>
              <a:gd name="connsiteX0" fmla="*/ 0 w 360040"/>
              <a:gd name="connsiteY0" fmla="*/ 180020 h 180020"/>
              <a:gd name="connsiteX1" fmla="*/ 0 w 360040"/>
              <a:gd name="connsiteY1" fmla="*/ 0 h 180020"/>
              <a:gd name="connsiteX2" fmla="*/ 360040 w 360040"/>
              <a:gd name="connsiteY2" fmla="*/ 0 h 180020"/>
              <a:gd name="connsiteX3" fmla="*/ 360040 w 360040"/>
              <a:gd name="connsiteY3" fmla="*/ 180020 h 180020"/>
            </a:gdLst>
            <a:ahLst/>
            <a:cxnLst>
              <a:cxn ang="0">
                <a:pos x="connsiteX0" y="connsiteY0"/>
              </a:cxn>
              <a:cxn ang="0">
                <a:pos x="connsiteX1" y="connsiteY1"/>
              </a:cxn>
              <a:cxn ang="0">
                <a:pos x="connsiteX2" y="connsiteY2"/>
              </a:cxn>
              <a:cxn ang="0">
                <a:pos x="connsiteX3" y="connsiteY3"/>
              </a:cxn>
            </a:cxnLst>
            <a:rect l="l" t="t" r="r" b="b"/>
            <a:pathLst>
              <a:path w="360040" h="180020">
                <a:moveTo>
                  <a:pt x="0" y="180020"/>
                </a:moveTo>
                <a:lnTo>
                  <a:pt x="0" y="0"/>
                </a:lnTo>
                <a:lnTo>
                  <a:pt x="360040" y="0"/>
                </a:lnTo>
                <a:lnTo>
                  <a:pt x="360040" y="180020"/>
                </a:lnTo>
              </a:path>
            </a:pathLst>
          </a:custGeom>
          <a:noFill/>
          <a:ln w="6350">
            <a:solidFill>
              <a:schemeClr val="tx1"/>
            </a:solidFill>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0" rtlCol="0" anchor="ctr" anchorCtr="0"/>
          <a:lstStyle/>
          <a:p>
            <a:pPr algn="ctr"/>
            <a:endParaRPr lang="en-US" sz="600" dirty="0"/>
          </a:p>
        </p:txBody>
      </p:sp>
      <p:sp>
        <p:nvSpPr>
          <p:cNvPr id="1160482" name="Rechteck 1160478">
            <a:extLst>
              <a:ext uri="{FF2B5EF4-FFF2-40B4-BE49-F238E27FC236}">
                <a16:creationId xmlns:a16="http://schemas.microsoft.com/office/drawing/2014/main" id="{13A39CDC-1682-7D7B-CC64-53667A47BD55}"/>
              </a:ext>
            </a:extLst>
          </p:cNvPr>
          <p:cNvSpPr/>
          <p:nvPr/>
        </p:nvSpPr>
        <p:spPr bwMode="gray">
          <a:xfrm>
            <a:off x="2051800" y="1923686"/>
            <a:ext cx="720000" cy="72000"/>
          </a:xfrm>
          <a:custGeom>
            <a:avLst/>
            <a:gdLst>
              <a:gd name="connsiteX0" fmla="*/ 0 w 360040"/>
              <a:gd name="connsiteY0" fmla="*/ 0 h 180020"/>
              <a:gd name="connsiteX1" fmla="*/ 360040 w 360040"/>
              <a:gd name="connsiteY1" fmla="*/ 0 h 180020"/>
              <a:gd name="connsiteX2" fmla="*/ 360040 w 360040"/>
              <a:gd name="connsiteY2" fmla="*/ 180020 h 180020"/>
              <a:gd name="connsiteX3" fmla="*/ 0 w 360040"/>
              <a:gd name="connsiteY3" fmla="*/ 180020 h 180020"/>
              <a:gd name="connsiteX4" fmla="*/ 0 w 360040"/>
              <a:gd name="connsiteY4" fmla="*/ 0 h 180020"/>
              <a:gd name="connsiteX0" fmla="*/ 0 w 360040"/>
              <a:gd name="connsiteY0" fmla="*/ 0 h 286884"/>
              <a:gd name="connsiteX1" fmla="*/ 360040 w 360040"/>
              <a:gd name="connsiteY1" fmla="*/ 0 h 286884"/>
              <a:gd name="connsiteX2" fmla="*/ 360040 w 360040"/>
              <a:gd name="connsiteY2" fmla="*/ 180020 h 286884"/>
              <a:gd name="connsiteX3" fmla="*/ 178296 w 360040"/>
              <a:gd name="connsiteY3" fmla="*/ 286879 h 286884"/>
              <a:gd name="connsiteX4" fmla="*/ 0 w 360040"/>
              <a:gd name="connsiteY4" fmla="*/ 180020 h 286884"/>
              <a:gd name="connsiteX5" fmla="*/ 0 w 360040"/>
              <a:gd name="connsiteY5" fmla="*/ 0 h 286884"/>
              <a:gd name="connsiteX0" fmla="*/ 178296 w 360040"/>
              <a:gd name="connsiteY0" fmla="*/ 286879 h 378319"/>
              <a:gd name="connsiteX1" fmla="*/ 0 w 360040"/>
              <a:gd name="connsiteY1" fmla="*/ 180020 h 378319"/>
              <a:gd name="connsiteX2" fmla="*/ 0 w 360040"/>
              <a:gd name="connsiteY2" fmla="*/ 0 h 378319"/>
              <a:gd name="connsiteX3" fmla="*/ 360040 w 360040"/>
              <a:gd name="connsiteY3" fmla="*/ 0 h 378319"/>
              <a:gd name="connsiteX4" fmla="*/ 360040 w 360040"/>
              <a:gd name="connsiteY4" fmla="*/ 180020 h 378319"/>
              <a:gd name="connsiteX5" fmla="*/ 269736 w 360040"/>
              <a:gd name="connsiteY5" fmla="*/ 378319 h 378319"/>
              <a:gd name="connsiteX0" fmla="*/ 178296 w 360040"/>
              <a:gd name="connsiteY0" fmla="*/ 286879 h 286879"/>
              <a:gd name="connsiteX1" fmla="*/ 0 w 360040"/>
              <a:gd name="connsiteY1" fmla="*/ 180020 h 286879"/>
              <a:gd name="connsiteX2" fmla="*/ 0 w 360040"/>
              <a:gd name="connsiteY2" fmla="*/ 0 h 286879"/>
              <a:gd name="connsiteX3" fmla="*/ 360040 w 360040"/>
              <a:gd name="connsiteY3" fmla="*/ 0 h 286879"/>
              <a:gd name="connsiteX4" fmla="*/ 360040 w 360040"/>
              <a:gd name="connsiteY4" fmla="*/ 180020 h 286879"/>
              <a:gd name="connsiteX0" fmla="*/ 0 w 360040"/>
              <a:gd name="connsiteY0" fmla="*/ 180020 h 180020"/>
              <a:gd name="connsiteX1" fmla="*/ 0 w 360040"/>
              <a:gd name="connsiteY1" fmla="*/ 0 h 180020"/>
              <a:gd name="connsiteX2" fmla="*/ 360040 w 360040"/>
              <a:gd name="connsiteY2" fmla="*/ 0 h 180020"/>
              <a:gd name="connsiteX3" fmla="*/ 360040 w 360040"/>
              <a:gd name="connsiteY3" fmla="*/ 180020 h 180020"/>
              <a:gd name="connsiteX0" fmla="*/ 0 w 360040"/>
              <a:gd name="connsiteY0" fmla="*/ 0 h 180020"/>
              <a:gd name="connsiteX1" fmla="*/ 360040 w 360040"/>
              <a:gd name="connsiteY1" fmla="*/ 0 h 180020"/>
              <a:gd name="connsiteX2" fmla="*/ 360040 w 360040"/>
              <a:gd name="connsiteY2" fmla="*/ 180020 h 180020"/>
            </a:gdLst>
            <a:ahLst/>
            <a:cxnLst>
              <a:cxn ang="0">
                <a:pos x="connsiteX0" y="connsiteY0"/>
              </a:cxn>
              <a:cxn ang="0">
                <a:pos x="connsiteX1" y="connsiteY1"/>
              </a:cxn>
              <a:cxn ang="0">
                <a:pos x="connsiteX2" y="connsiteY2"/>
              </a:cxn>
            </a:cxnLst>
            <a:rect l="l" t="t" r="r" b="b"/>
            <a:pathLst>
              <a:path w="360040" h="180020">
                <a:moveTo>
                  <a:pt x="0" y="0"/>
                </a:moveTo>
                <a:lnTo>
                  <a:pt x="360040" y="0"/>
                </a:lnTo>
                <a:lnTo>
                  <a:pt x="360040" y="180020"/>
                </a:lnTo>
              </a:path>
            </a:pathLst>
          </a:custGeom>
          <a:noFill/>
          <a:ln w="6350">
            <a:solidFill>
              <a:schemeClr val="tx1"/>
            </a:solidFill>
            <a:prstDash val="dash"/>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0" rtlCol="0" anchor="ctr" anchorCtr="0"/>
          <a:lstStyle/>
          <a:p>
            <a:pPr algn="ctr"/>
            <a:endParaRPr lang="en-US" sz="600" dirty="0"/>
          </a:p>
        </p:txBody>
      </p:sp>
      <p:cxnSp>
        <p:nvCxnSpPr>
          <p:cNvPr id="1160485" name="Gerade Verbindung mit Pfeil 1160484">
            <a:extLst>
              <a:ext uri="{FF2B5EF4-FFF2-40B4-BE49-F238E27FC236}">
                <a16:creationId xmlns:a16="http://schemas.microsoft.com/office/drawing/2014/main" id="{C2894930-3774-029F-F759-30FAE74C5904}"/>
              </a:ext>
            </a:extLst>
          </p:cNvPr>
          <p:cNvCxnSpPr/>
          <p:nvPr>
            <p:custDataLst>
              <p:tags r:id="rId22"/>
            </p:custDataLst>
          </p:nvPr>
        </p:nvCxnSpPr>
        <p:spPr bwMode="gray">
          <a:xfrm flipH="1">
            <a:off x="2069581" y="2499742"/>
            <a:ext cx="0" cy="72000"/>
          </a:xfrm>
          <a:prstGeom prst="straightConnector1">
            <a:avLst/>
          </a:prstGeom>
          <a:noFill/>
          <a:ln w="6350">
            <a:solidFill>
              <a:schemeClr val="tx1"/>
            </a:solidFill>
            <a:tailEnd type="triangle" w="sm" len="sm"/>
          </a:ln>
        </p:spPr>
        <p:style>
          <a:lnRef idx="2">
            <a:schemeClr val="accent1">
              <a:shade val="50000"/>
            </a:schemeClr>
          </a:lnRef>
          <a:fillRef idx="1">
            <a:schemeClr val="accent1"/>
          </a:fillRef>
          <a:effectRef idx="0">
            <a:schemeClr val="accent1"/>
          </a:effectRef>
          <a:fontRef idx="minor">
            <a:schemeClr val="lt1"/>
          </a:fontRef>
        </p:style>
      </p:cxnSp>
      <p:sp>
        <p:nvSpPr>
          <p:cNvPr id="1160486" name="Rechteck 1160478">
            <a:extLst>
              <a:ext uri="{FF2B5EF4-FFF2-40B4-BE49-F238E27FC236}">
                <a16:creationId xmlns:a16="http://schemas.microsoft.com/office/drawing/2014/main" id="{528CC08A-F555-E811-E4E3-F70B93B1D6DA}"/>
              </a:ext>
            </a:extLst>
          </p:cNvPr>
          <p:cNvSpPr/>
          <p:nvPr/>
        </p:nvSpPr>
        <p:spPr bwMode="gray">
          <a:xfrm>
            <a:off x="1331640" y="2499750"/>
            <a:ext cx="1440000" cy="72000"/>
          </a:xfrm>
          <a:custGeom>
            <a:avLst/>
            <a:gdLst>
              <a:gd name="connsiteX0" fmla="*/ 0 w 360040"/>
              <a:gd name="connsiteY0" fmla="*/ 0 h 180020"/>
              <a:gd name="connsiteX1" fmla="*/ 360040 w 360040"/>
              <a:gd name="connsiteY1" fmla="*/ 0 h 180020"/>
              <a:gd name="connsiteX2" fmla="*/ 360040 w 360040"/>
              <a:gd name="connsiteY2" fmla="*/ 180020 h 180020"/>
              <a:gd name="connsiteX3" fmla="*/ 0 w 360040"/>
              <a:gd name="connsiteY3" fmla="*/ 180020 h 180020"/>
              <a:gd name="connsiteX4" fmla="*/ 0 w 360040"/>
              <a:gd name="connsiteY4" fmla="*/ 0 h 180020"/>
              <a:gd name="connsiteX0" fmla="*/ 0 w 360040"/>
              <a:gd name="connsiteY0" fmla="*/ 0 h 286884"/>
              <a:gd name="connsiteX1" fmla="*/ 360040 w 360040"/>
              <a:gd name="connsiteY1" fmla="*/ 0 h 286884"/>
              <a:gd name="connsiteX2" fmla="*/ 360040 w 360040"/>
              <a:gd name="connsiteY2" fmla="*/ 180020 h 286884"/>
              <a:gd name="connsiteX3" fmla="*/ 178296 w 360040"/>
              <a:gd name="connsiteY3" fmla="*/ 286879 h 286884"/>
              <a:gd name="connsiteX4" fmla="*/ 0 w 360040"/>
              <a:gd name="connsiteY4" fmla="*/ 180020 h 286884"/>
              <a:gd name="connsiteX5" fmla="*/ 0 w 360040"/>
              <a:gd name="connsiteY5" fmla="*/ 0 h 286884"/>
              <a:gd name="connsiteX0" fmla="*/ 178296 w 360040"/>
              <a:gd name="connsiteY0" fmla="*/ 286879 h 378319"/>
              <a:gd name="connsiteX1" fmla="*/ 0 w 360040"/>
              <a:gd name="connsiteY1" fmla="*/ 180020 h 378319"/>
              <a:gd name="connsiteX2" fmla="*/ 0 w 360040"/>
              <a:gd name="connsiteY2" fmla="*/ 0 h 378319"/>
              <a:gd name="connsiteX3" fmla="*/ 360040 w 360040"/>
              <a:gd name="connsiteY3" fmla="*/ 0 h 378319"/>
              <a:gd name="connsiteX4" fmla="*/ 360040 w 360040"/>
              <a:gd name="connsiteY4" fmla="*/ 180020 h 378319"/>
              <a:gd name="connsiteX5" fmla="*/ 269736 w 360040"/>
              <a:gd name="connsiteY5" fmla="*/ 378319 h 378319"/>
              <a:gd name="connsiteX0" fmla="*/ 178296 w 360040"/>
              <a:gd name="connsiteY0" fmla="*/ 286879 h 286879"/>
              <a:gd name="connsiteX1" fmla="*/ 0 w 360040"/>
              <a:gd name="connsiteY1" fmla="*/ 180020 h 286879"/>
              <a:gd name="connsiteX2" fmla="*/ 0 w 360040"/>
              <a:gd name="connsiteY2" fmla="*/ 0 h 286879"/>
              <a:gd name="connsiteX3" fmla="*/ 360040 w 360040"/>
              <a:gd name="connsiteY3" fmla="*/ 0 h 286879"/>
              <a:gd name="connsiteX4" fmla="*/ 360040 w 360040"/>
              <a:gd name="connsiteY4" fmla="*/ 180020 h 286879"/>
              <a:gd name="connsiteX0" fmla="*/ 0 w 360040"/>
              <a:gd name="connsiteY0" fmla="*/ 180020 h 180020"/>
              <a:gd name="connsiteX1" fmla="*/ 0 w 360040"/>
              <a:gd name="connsiteY1" fmla="*/ 0 h 180020"/>
              <a:gd name="connsiteX2" fmla="*/ 360040 w 360040"/>
              <a:gd name="connsiteY2" fmla="*/ 0 h 180020"/>
              <a:gd name="connsiteX3" fmla="*/ 360040 w 360040"/>
              <a:gd name="connsiteY3" fmla="*/ 180020 h 180020"/>
            </a:gdLst>
            <a:ahLst/>
            <a:cxnLst>
              <a:cxn ang="0">
                <a:pos x="connsiteX0" y="connsiteY0"/>
              </a:cxn>
              <a:cxn ang="0">
                <a:pos x="connsiteX1" y="connsiteY1"/>
              </a:cxn>
              <a:cxn ang="0">
                <a:pos x="connsiteX2" y="connsiteY2"/>
              </a:cxn>
              <a:cxn ang="0">
                <a:pos x="connsiteX3" y="connsiteY3"/>
              </a:cxn>
            </a:cxnLst>
            <a:rect l="l" t="t" r="r" b="b"/>
            <a:pathLst>
              <a:path w="360040" h="180020">
                <a:moveTo>
                  <a:pt x="0" y="180020"/>
                </a:moveTo>
                <a:lnTo>
                  <a:pt x="0" y="0"/>
                </a:lnTo>
                <a:lnTo>
                  <a:pt x="360040" y="0"/>
                </a:lnTo>
                <a:lnTo>
                  <a:pt x="360040" y="180020"/>
                </a:lnTo>
              </a:path>
            </a:pathLst>
          </a:custGeom>
          <a:noFill/>
          <a:ln w="6350">
            <a:solidFill>
              <a:schemeClr val="tx1"/>
            </a:solidFill>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0" rtlCol="0" anchor="ctr" anchorCtr="0"/>
          <a:lstStyle/>
          <a:p>
            <a:pPr algn="ctr"/>
            <a:endParaRPr lang="en-US" sz="600" dirty="0"/>
          </a:p>
        </p:txBody>
      </p:sp>
      <p:sp>
        <p:nvSpPr>
          <p:cNvPr id="1160487" name="Rechteck 1160478">
            <a:extLst>
              <a:ext uri="{FF2B5EF4-FFF2-40B4-BE49-F238E27FC236}">
                <a16:creationId xmlns:a16="http://schemas.microsoft.com/office/drawing/2014/main" id="{9F5E690B-21E3-2B1C-C8B4-07D579CB8149}"/>
              </a:ext>
            </a:extLst>
          </p:cNvPr>
          <p:cNvSpPr/>
          <p:nvPr/>
        </p:nvSpPr>
        <p:spPr bwMode="gray">
          <a:xfrm>
            <a:off x="2771800" y="2499742"/>
            <a:ext cx="720000" cy="72000"/>
          </a:xfrm>
          <a:custGeom>
            <a:avLst/>
            <a:gdLst>
              <a:gd name="connsiteX0" fmla="*/ 0 w 360040"/>
              <a:gd name="connsiteY0" fmla="*/ 0 h 180020"/>
              <a:gd name="connsiteX1" fmla="*/ 360040 w 360040"/>
              <a:gd name="connsiteY1" fmla="*/ 0 h 180020"/>
              <a:gd name="connsiteX2" fmla="*/ 360040 w 360040"/>
              <a:gd name="connsiteY2" fmla="*/ 180020 h 180020"/>
              <a:gd name="connsiteX3" fmla="*/ 0 w 360040"/>
              <a:gd name="connsiteY3" fmla="*/ 180020 h 180020"/>
              <a:gd name="connsiteX4" fmla="*/ 0 w 360040"/>
              <a:gd name="connsiteY4" fmla="*/ 0 h 180020"/>
              <a:gd name="connsiteX0" fmla="*/ 0 w 360040"/>
              <a:gd name="connsiteY0" fmla="*/ 0 h 286884"/>
              <a:gd name="connsiteX1" fmla="*/ 360040 w 360040"/>
              <a:gd name="connsiteY1" fmla="*/ 0 h 286884"/>
              <a:gd name="connsiteX2" fmla="*/ 360040 w 360040"/>
              <a:gd name="connsiteY2" fmla="*/ 180020 h 286884"/>
              <a:gd name="connsiteX3" fmla="*/ 178296 w 360040"/>
              <a:gd name="connsiteY3" fmla="*/ 286879 h 286884"/>
              <a:gd name="connsiteX4" fmla="*/ 0 w 360040"/>
              <a:gd name="connsiteY4" fmla="*/ 180020 h 286884"/>
              <a:gd name="connsiteX5" fmla="*/ 0 w 360040"/>
              <a:gd name="connsiteY5" fmla="*/ 0 h 286884"/>
              <a:gd name="connsiteX0" fmla="*/ 178296 w 360040"/>
              <a:gd name="connsiteY0" fmla="*/ 286879 h 378319"/>
              <a:gd name="connsiteX1" fmla="*/ 0 w 360040"/>
              <a:gd name="connsiteY1" fmla="*/ 180020 h 378319"/>
              <a:gd name="connsiteX2" fmla="*/ 0 w 360040"/>
              <a:gd name="connsiteY2" fmla="*/ 0 h 378319"/>
              <a:gd name="connsiteX3" fmla="*/ 360040 w 360040"/>
              <a:gd name="connsiteY3" fmla="*/ 0 h 378319"/>
              <a:gd name="connsiteX4" fmla="*/ 360040 w 360040"/>
              <a:gd name="connsiteY4" fmla="*/ 180020 h 378319"/>
              <a:gd name="connsiteX5" fmla="*/ 269736 w 360040"/>
              <a:gd name="connsiteY5" fmla="*/ 378319 h 378319"/>
              <a:gd name="connsiteX0" fmla="*/ 178296 w 360040"/>
              <a:gd name="connsiteY0" fmla="*/ 286879 h 286879"/>
              <a:gd name="connsiteX1" fmla="*/ 0 w 360040"/>
              <a:gd name="connsiteY1" fmla="*/ 180020 h 286879"/>
              <a:gd name="connsiteX2" fmla="*/ 0 w 360040"/>
              <a:gd name="connsiteY2" fmla="*/ 0 h 286879"/>
              <a:gd name="connsiteX3" fmla="*/ 360040 w 360040"/>
              <a:gd name="connsiteY3" fmla="*/ 0 h 286879"/>
              <a:gd name="connsiteX4" fmla="*/ 360040 w 360040"/>
              <a:gd name="connsiteY4" fmla="*/ 180020 h 286879"/>
              <a:gd name="connsiteX0" fmla="*/ 0 w 360040"/>
              <a:gd name="connsiteY0" fmla="*/ 180020 h 180020"/>
              <a:gd name="connsiteX1" fmla="*/ 0 w 360040"/>
              <a:gd name="connsiteY1" fmla="*/ 0 h 180020"/>
              <a:gd name="connsiteX2" fmla="*/ 360040 w 360040"/>
              <a:gd name="connsiteY2" fmla="*/ 0 h 180020"/>
              <a:gd name="connsiteX3" fmla="*/ 360040 w 360040"/>
              <a:gd name="connsiteY3" fmla="*/ 180020 h 180020"/>
              <a:gd name="connsiteX0" fmla="*/ 0 w 360040"/>
              <a:gd name="connsiteY0" fmla="*/ 0 h 180020"/>
              <a:gd name="connsiteX1" fmla="*/ 360040 w 360040"/>
              <a:gd name="connsiteY1" fmla="*/ 0 h 180020"/>
              <a:gd name="connsiteX2" fmla="*/ 360040 w 360040"/>
              <a:gd name="connsiteY2" fmla="*/ 180020 h 180020"/>
            </a:gdLst>
            <a:ahLst/>
            <a:cxnLst>
              <a:cxn ang="0">
                <a:pos x="connsiteX0" y="connsiteY0"/>
              </a:cxn>
              <a:cxn ang="0">
                <a:pos x="connsiteX1" y="connsiteY1"/>
              </a:cxn>
              <a:cxn ang="0">
                <a:pos x="connsiteX2" y="connsiteY2"/>
              </a:cxn>
            </a:cxnLst>
            <a:rect l="l" t="t" r="r" b="b"/>
            <a:pathLst>
              <a:path w="360040" h="180020">
                <a:moveTo>
                  <a:pt x="0" y="0"/>
                </a:moveTo>
                <a:lnTo>
                  <a:pt x="360040" y="0"/>
                </a:lnTo>
                <a:lnTo>
                  <a:pt x="360040" y="180020"/>
                </a:lnTo>
              </a:path>
            </a:pathLst>
          </a:custGeom>
          <a:noFill/>
          <a:ln w="6350">
            <a:solidFill>
              <a:schemeClr val="tx1"/>
            </a:solidFill>
            <a:prstDash val="dash"/>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0" rtlCol="0" anchor="ctr" anchorCtr="0"/>
          <a:lstStyle/>
          <a:p>
            <a:pPr algn="ctr"/>
            <a:endParaRPr lang="en-US" sz="600" dirty="0"/>
          </a:p>
        </p:txBody>
      </p:sp>
      <p:sp>
        <p:nvSpPr>
          <p:cNvPr id="1160488" name="Rechteck 1160478">
            <a:extLst>
              <a:ext uri="{FF2B5EF4-FFF2-40B4-BE49-F238E27FC236}">
                <a16:creationId xmlns:a16="http://schemas.microsoft.com/office/drawing/2014/main" id="{5D38E0AE-7AE7-BFF6-0E4A-161A7BDD3D0B}"/>
              </a:ext>
            </a:extLst>
          </p:cNvPr>
          <p:cNvSpPr/>
          <p:nvPr/>
        </p:nvSpPr>
        <p:spPr bwMode="gray">
          <a:xfrm>
            <a:off x="3491880" y="2499742"/>
            <a:ext cx="720000" cy="72000"/>
          </a:xfrm>
          <a:custGeom>
            <a:avLst/>
            <a:gdLst>
              <a:gd name="connsiteX0" fmla="*/ 0 w 360040"/>
              <a:gd name="connsiteY0" fmla="*/ 0 h 180020"/>
              <a:gd name="connsiteX1" fmla="*/ 360040 w 360040"/>
              <a:gd name="connsiteY1" fmla="*/ 0 h 180020"/>
              <a:gd name="connsiteX2" fmla="*/ 360040 w 360040"/>
              <a:gd name="connsiteY2" fmla="*/ 180020 h 180020"/>
              <a:gd name="connsiteX3" fmla="*/ 0 w 360040"/>
              <a:gd name="connsiteY3" fmla="*/ 180020 h 180020"/>
              <a:gd name="connsiteX4" fmla="*/ 0 w 360040"/>
              <a:gd name="connsiteY4" fmla="*/ 0 h 180020"/>
              <a:gd name="connsiteX0" fmla="*/ 0 w 360040"/>
              <a:gd name="connsiteY0" fmla="*/ 0 h 286884"/>
              <a:gd name="connsiteX1" fmla="*/ 360040 w 360040"/>
              <a:gd name="connsiteY1" fmla="*/ 0 h 286884"/>
              <a:gd name="connsiteX2" fmla="*/ 360040 w 360040"/>
              <a:gd name="connsiteY2" fmla="*/ 180020 h 286884"/>
              <a:gd name="connsiteX3" fmla="*/ 178296 w 360040"/>
              <a:gd name="connsiteY3" fmla="*/ 286879 h 286884"/>
              <a:gd name="connsiteX4" fmla="*/ 0 w 360040"/>
              <a:gd name="connsiteY4" fmla="*/ 180020 h 286884"/>
              <a:gd name="connsiteX5" fmla="*/ 0 w 360040"/>
              <a:gd name="connsiteY5" fmla="*/ 0 h 286884"/>
              <a:gd name="connsiteX0" fmla="*/ 178296 w 360040"/>
              <a:gd name="connsiteY0" fmla="*/ 286879 h 378319"/>
              <a:gd name="connsiteX1" fmla="*/ 0 w 360040"/>
              <a:gd name="connsiteY1" fmla="*/ 180020 h 378319"/>
              <a:gd name="connsiteX2" fmla="*/ 0 w 360040"/>
              <a:gd name="connsiteY2" fmla="*/ 0 h 378319"/>
              <a:gd name="connsiteX3" fmla="*/ 360040 w 360040"/>
              <a:gd name="connsiteY3" fmla="*/ 0 h 378319"/>
              <a:gd name="connsiteX4" fmla="*/ 360040 w 360040"/>
              <a:gd name="connsiteY4" fmla="*/ 180020 h 378319"/>
              <a:gd name="connsiteX5" fmla="*/ 269736 w 360040"/>
              <a:gd name="connsiteY5" fmla="*/ 378319 h 378319"/>
              <a:gd name="connsiteX0" fmla="*/ 178296 w 360040"/>
              <a:gd name="connsiteY0" fmla="*/ 286879 h 286879"/>
              <a:gd name="connsiteX1" fmla="*/ 0 w 360040"/>
              <a:gd name="connsiteY1" fmla="*/ 180020 h 286879"/>
              <a:gd name="connsiteX2" fmla="*/ 0 w 360040"/>
              <a:gd name="connsiteY2" fmla="*/ 0 h 286879"/>
              <a:gd name="connsiteX3" fmla="*/ 360040 w 360040"/>
              <a:gd name="connsiteY3" fmla="*/ 0 h 286879"/>
              <a:gd name="connsiteX4" fmla="*/ 360040 w 360040"/>
              <a:gd name="connsiteY4" fmla="*/ 180020 h 286879"/>
              <a:gd name="connsiteX0" fmla="*/ 0 w 360040"/>
              <a:gd name="connsiteY0" fmla="*/ 180020 h 180020"/>
              <a:gd name="connsiteX1" fmla="*/ 0 w 360040"/>
              <a:gd name="connsiteY1" fmla="*/ 0 h 180020"/>
              <a:gd name="connsiteX2" fmla="*/ 360040 w 360040"/>
              <a:gd name="connsiteY2" fmla="*/ 0 h 180020"/>
              <a:gd name="connsiteX3" fmla="*/ 360040 w 360040"/>
              <a:gd name="connsiteY3" fmla="*/ 180020 h 180020"/>
              <a:gd name="connsiteX0" fmla="*/ 0 w 360040"/>
              <a:gd name="connsiteY0" fmla="*/ 0 h 180020"/>
              <a:gd name="connsiteX1" fmla="*/ 360040 w 360040"/>
              <a:gd name="connsiteY1" fmla="*/ 0 h 180020"/>
              <a:gd name="connsiteX2" fmla="*/ 360040 w 360040"/>
              <a:gd name="connsiteY2" fmla="*/ 180020 h 180020"/>
            </a:gdLst>
            <a:ahLst/>
            <a:cxnLst>
              <a:cxn ang="0">
                <a:pos x="connsiteX0" y="connsiteY0"/>
              </a:cxn>
              <a:cxn ang="0">
                <a:pos x="connsiteX1" y="connsiteY1"/>
              </a:cxn>
              <a:cxn ang="0">
                <a:pos x="connsiteX2" y="connsiteY2"/>
              </a:cxn>
            </a:cxnLst>
            <a:rect l="l" t="t" r="r" b="b"/>
            <a:pathLst>
              <a:path w="360040" h="180020">
                <a:moveTo>
                  <a:pt x="0" y="0"/>
                </a:moveTo>
                <a:lnTo>
                  <a:pt x="360040" y="0"/>
                </a:lnTo>
                <a:lnTo>
                  <a:pt x="360040" y="180020"/>
                </a:lnTo>
              </a:path>
            </a:pathLst>
          </a:custGeom>
          <a:noFill/>
          <a:ln w="6350">
            <a:solidFill>
              <a:schemeClr val="tx1"/>
            </a:solidFill>
            <a:prstDash val="dash"/>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0" rtlCol="0" anchor="ctr" anchorCtr="0"/>
          <a:lstStyle/>
          <a:p>
            <a:pPr algn="ctr"/>
            <a:endParaRPr lang="en-US" sz="600" dirty="0"/>
          </a:p>
        </p:txBody>
      </p:sp>
      <p:cxnSp>
        <p:nvCxnSpPr>
          <p:cNvPr id="1160491" name="Gerade Verbindung mit Pfeil 1160490">
            <a:extLst>
              <a:ext uri="{FF2B5EF4-FFF2-40B4-BE49-F238E27FC236}">
                <a16:creationId xmlns:a16="http://schemas.microsoft.com/office/drawing/2014/main" id="{63A4BAE4-21B8-2D38-0CD3-BBB0262719E3}"/>
              </a:ext>
            </a:extLst>
          </p:cNvPr>
          <p:cNvCxnSpPr/>
          <p:nvPr>
            <p:custDataLst>
              <p:tags r:id="rId23"/>
            </p:custDataLst>
          </p:nvPr>
        </p:nvCxnSpPr>
        <p:spPr bwMode="gray">
          <a:xfrm flipH="1">
            <a:off x="2069581" y="3075806"/>
            <a:ext cx="0" cy="72000"/>
          </a:xfrm>
          <a:prstGeom prst="straightConnector1">
            <a:avLst/>
          </a:prstGeom>
          <a:noFill/>
          <a:ln w="6350">
            <a:solidFill>
              <a:schemeClr val="tx1"/>
            </a:solidFill>
            <a:tailEnd type="triangle" w="sm" len="sm"/>
          </a:ln>
        </p:spPr>
        <p:style>
          <a:lnRef idx="2">
            <a:schemeClr val="accent1">
              <a:shade val="50000"/>
            </a:schemeClr>
          </a:lnRef>
          <a:fillRef idx="1">
            <a:schemeClr val="accent1"/>
          </a:fillRef>
          <a:effectRef idx="0">
            <a:schemeClr val="accent1"/>
          </a:effectRef>
          <a:fontRef idx="minor">
            <a:schemeClr val="lt1"/>
          </a:fontRef>
        </p:style>
      </p:cxnSp>
      <p:sp>
        <p:nvSpPr>
          <p:cNvPr id="1160492" name="Rechteck 1160478">
            <a:extLst>
              <a:ext uri="{FF2B5EF4-FFF2-40B4-BE49-F238E27FC236}">
                <a16:creationId xmlns:a16="http://schemas.microsoft.com/office/drawing/2014/main" id="{94D33A64-0F4A-722D-C1E2-9F8EE45EBCCB}"/>
              </a:ext>
            </a:extLst>
          </p:cNvPr>
          <p:cNvSpPr/>
          <p:nvPr/>
        </p:nvSpPr>
        <p:spPr bwMode="gray">
          <a:xfrm>
            <a:off x="1331800" y="3075814"/>
            <a:ext cx="2880000" cy="72000"/>
          </a:xfrm>
          <a:custGeom>
            <a:avLst/>
            <a:gdLst>
              <a:gd name="connsiteX0" fmla="*/ 0 w 360040"/>
              <a:gd name="connsiteY0" fmla="*/ 0 h 180020"/>
              <a:gd name="connsiteX1" fmla="*/ 360040 w 360040"/>
              <a:gd name="connsiteY1" fmla="*/ 0 h 180020"/>
              <a:gd name="connsiteX2" fmla="*/ 360040 w 360040"/>
              <a:gd name="connsiteY2" fmla="*/ 180020 h 180020"/>
              <a:gd name="connsiteX3" fmla="*/ 0 w 360040"/>
              <a:gd name="connsiteY3" fmla="*/ 180020 h 180020"/>
              <a:gd name="connsiteX4" fmla="*/ 0 w 360040"/>
              <a:gd name="connsiteY4" fmla="*/ 0 h 180020"/>
              <a:gd name="connsiteX0" fmla="*/ 0 w 360040"/>
              <a:gd name="connsiteY0" fmla="*/ 0 h 286884"/>
              <a:gd name="connsiteX1" fmla="*/ 360040 w 360040"/>
              <a:gd name="connsiteY1" fmla="*/ 0 h 286884"/>
              <a:gd name="connsiteX2" fmla="*/ 360040 w 360040"/>
              <a:gd name="connsiteY2" fmla="*/ 180020 h 286884"/>
              <a:gd name="connsiteX3" fmla="*/ 178296 w 360040"/>
              <a:gd name="connsiteY3" fmla="*/ 286879 h 286884"/>
              <a:gd name="connsiteX4" fmla="*/ 0 w 360040"/>
              <a:gd name="connsiteY4" fmla="*/ 180020 h 286884"/>
              <a:gd name="connsiteX5" fmla="*/ 0 w 360040"/>
              <a:gd name="connsiteY5" fmla="*/ 0 h 286884"/>
              <a:gd name="connsiteX0" fmla="*/ 178296 w 360040"/>
              <a:gd name="connsiteY0" fmla="*/ 286879 h 378319"/>
              <a:gd name="connsiteX1" fmla="*/ 0 w 360040"/>
              <a:gd name="connsiteY1" fmla="*/ 180020 h 378319"/>
              <a:gd name="connsiteX2" fmla="*/ 0 w 360040"/>
              <a:gd name="connsiteY2" fmla="*/ 0 h 378319"/>
              <a:gd name="connsiteX3" fmla="*/ 360040 w 360040"/>
              <a:gd name="connsiteY3" fmla="*/ 0 h 378319"/>
              <a:gd name="connsiteX4" fmla="*/ 360040 w 360040"/>
              <a:gd name="connsiteY4" fmla="*/ 180020 h 378319"/>
              <a:gd name="connsiteX5" fmla="*/ 269736 w 360040"/>
              <a:gd name="connsiteY5" fmla="*/ 378319 h 378319"/>
              <a:gd name="connsiteX0" fmla="*/ 178296 w 360040"/>
              <a:gd name="connsiteY0" fmla="*/ 286879 h 286879"/>
              <a:gd name="connsiteX1" fmla="*/ 0 w 360040"/>
              <a:gd name="connsiteY1" fmla="*/ 180020 h 286879"/>
              <a:gd name="connsiteX2" fmla="*/ 0 w 360040"/>
              <a:gd name="connsiteY2" fmla="*/ 0 h 286879"/>
              <a:gd name="connsiteX3" fmla="*/ 360040 w 360040"/>
              <a:gd name="connsiteY3" fmla="*/ 0 h 286879"/>
              <a:gd name="connsiteX4" fmla="*/ 360040 w 360040"/>
              <a:gd name="connsiteY4" fmla="*/ 180020 h 286879"/>
              <a:gd name="connsiteX0" fmla="*/ 0 w 360040"/>
              <a:gd name="connsiteY0" fmla="*/ 180020 h 180020"/>
              <a:gd name="connsiteX1" fmla="*/ 0 w 360040"/>
              <a:gd name="connsiteY1" fmla="*/ 0 h 180020"/>
              <a:gd name="connsiteX2" fmla="*/ 360040 w 360040"/>
              <a:gd name="connsiteY2" fmla="*/ 0 h 180020"/>
              <a:gd name="connsiteX3" fmla="*/ 360040 w 360040"/>
              <a:gd name="connsiteY3" fmla="*/ 180020 h 180020"/>
            </a:gdLst>
            <a:ahLst/>
            <a:cxnLst>
              <a:cxn ang="0">
                <a:pos x="connsiteX0" y="connsiteY0"/>
              </a:cxn>
              <a:cxn ang="0">
                <a:pos x="connsiteX1" y="connsiteY1"/>
              </a:cxn>
              <a:cxn ang="0">
                <a:pos x="connsiteX2" y="connsiteY2"/>
              </a:cxn>
              <a:cxn ang="0">
                <a:pos x="connsiteX3" y="connsiteY3"/>
              </a:cxn>
            </a:cxnLst>
            <a:rect l="l" t="t" r="r" b="b"/>
            <a:pathLst>
              <a:path w="360040" h="180020">
                <a:moveTo>
                  <a:pt x="0" y="180020"/>
                </a:moveTo>
                <a:lnTo>
                  <a:pt x="0" y="0"/>
                </a:lnTo>
                <a:lnTo>
                  <a:pt x="360040" y="0"/>
                </a:lnTo>
                <a:lnTo>
                  <a:pt x="360040" y="180020"/>
                </a:lnTo>
              </a:path>
            </a:pathLst>
          </a:custGeom>
          <a:noFill/>
          <a:ln w="6350">
            <a:solidFill>
              <a:schemeClr val="tx1"/>
            </a:solidFill>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0" rtlCol="0" anchor="ctr" anchorCtr="0"/>
          <a:lstStyle/>
          <a:p>
            <a:pPr algn="ctr"/>
            <a:endParaRPr lang="en-US" sz="600" dirty="0"/>
          </a:p>
        </p:txBody>
      </p:sp>
      <p:cxnSp>
        <p:nvCxnSpPr>
          <p:cNvPr id="1160493" name="Gerade Verbindung mit Pfeil 1160492">
            <a:extLst>
              <a:ext uri="{FF2B5EF4-FFF2-40B4-BE49-F238E27FC236}">
                <a16:creationId xmlns:a16="http://schemas.microsoft.com/office/drawing/2014/main" id="{2E7A5C4E-7F3A-EFDC-6609-BE6DA3D5C1ED}"/>
              </a:ext>
            </a:extLst>
          </p:cNvPr>
          <p:cNvCxnSpPr/>
          <p:nvPr>
            <p:custDataLst>
              <p:tags r:id="rId24"/>
            </p:custDataLst>
          </p:nvPr>
        </p:nvCxnSpPr>
        <p:spPr bwMode="gray">
          <a:xfrm flipH="1">
            <a:off x="2771800" y="3075806"/>
            <a:ext cx="0" cy="72000"/>
          </a:xfrm>
          <a:prstGeom prst="straightConnector1">
            <a:avLst/>
          </a:prstGeom>
          <a:noFill/>
          <a:ln w="6350">
            <a:solidFill>
              <a:schemeClr val="tx1"/>
            </a:solidFill>
            <a:tailEnd type="triangle" w="sm" len="sm"/>
          </a:ln>
        </p:spPr>
        <p:style>
          <a:lnRef idx="2">
            <a:schemeClr val="accent1">
              <a:shade val="50000"/>
            </a:schemeClr>
          </a:lnRef>
          <a:fillRef idx="1">
            <a:schemeClr val="accent1"/>
          </a:fillRef>
          <a:effectRef idx="0">
            <a:schemeClr val="accent1"/>
          </a:effectRef>
          <a:fontRef idx="minor">
            <a:schemeClr val="lt1"/>
          </a:fontRef>
        </p:style>
      </p:cxnSp>
      <p:cxnSp>
        <p:nvCxnSpPr>
          <p:cNvPr id="1160494" name="Gerade Verbindung mit Pfeil 1160493">
            <a:extLst>
              <a:ext uri="{FF2B5EF4-FFF2-40B4-BE49-F238E27FC236}">
                <a16:creationId xmlns:a16="http://schemas.microsoft.com/office/drawing/2014/main" id="{A950F572-5022-E525-E7EB-0DF820260F4C}"/>
              </a:ext>
            </a:extLst>
          </p:cNvPr>
          <p:cNvCxnSpPr/>
          <p:nvPr>
            <p:custDataLst>
              <p:tags r:id="rId25"/>
            </p:custDataLst>
          </p:nvPr>
        </p:nvCxnSpPr>
        <p:spPr bwMode="gray">
          <a:xfrm flipH="1">
            <a:off x="3491880" y="3075806"/>
            <a:ext cx="0" cy="72000"/>
          </a:xfrm>
          <a:prstGeom prst="straightConnector1">
            <a:avLst/>
          </a:prstGeom>
          <a:noFill/>
          <a:ln w="6350">
            <a:solidFill>
              <a:schemeClr val="tx1"/>
            </a:solidFill>
            <a:tailEnd type="triangle" w="sm" len="sm"/>
          </a:ln>
        </p:spPr>
        <p:style>
          <a:lnRef idx="2">
            <a:schemeClr val="accent1">
              <a:shade val="50000"/>
            </a:schemeClr>
          </a:lnRef>
          <a:fillRef idx="1">
            <a:schemeClr val="accent1"/>
          </a:fillRef>
          <a:effectRef idx="0">
            <a:schemeClr val="accent1"/>
          </a:effectRef>
          <a:fontRef idx="minor">
            <a:schemeClr val="lt1"/>
          </a:fontRef>
        </p:style>
      </p:cxnSp>
      <p:sp>
        <p:nvSpPr>
          <p:cNvPr id="1160495" name="Rechteck 1160478">
            <a:extLst>
              <a:ext uri="{FF2B5EF4-FFF2-40B4-BE49-F238E27FC236}">
                <a16:creationId xmlns:a16="http://schemas.microsoft.com/office/drawing/2014/main" id="{BB7EE640-694C-8DFD-95AA-95F7F4C9158B}"/>
              </a:ext>
            </a:extLst>
          </p:cNvPr>
          <p:cNvSpPr/>
          <p:nvPr/>
        </p:nvSpPr>
        <p:spPr bwMode="gray">
          <a:xfrm>
            <a:off x="4211960" y="3075806"/>
            <a:ext cx="720000" cy="72000"/>
          </a:xfrm>
          <a:custGeom>
            <a:avLst/>
            <a:gdLst>
              <a:gd name="connsiteX0" fmla="*/ 0 w 360040"/>
              <a:gd name="connsiteY0" fmla="*/ 0 h 180020"/>
              <a:gd name="connsiteX1" fmla="*/ 360040 w 360040"/>
              <a:gd name="connsiteY1" fmla="*/ 0 h 180020"/>
              <a:gd name="connsiteX2" fmla="*/ 360040 w 360040"/>
              <a:gd name="connsiteY2" fmla="*/ 180020 h 180020"/>
              <a:gd name="connsiteX3" fmla="*/ 0 w 360040"/>
              <a:gd name="connsiteY3" fmla="*/ 180020 h 180020"/>
              <a:gd name="connsiteX4" fmla="*/ 0 w 360040"/>
              <a:gd name="connsiteY4" fmla="*/ 0 h 180020"/>
              <a:gd name="connsiteX0" fmla="*/ 0 w 360040"/>
              <a:gd name="connsiteY0" fmla="*/ 0 h 286884"/>
              <a:gd name="connsiteX1" fmla="*/ 360040 w 360040"/>
              <a:gd name="connsiteY1" fmla="*/ 0 h 286884"/>
              <a:gd name="connsiteX2" fmla="*/ 360040 w 360040"/>
              <a:gd name="connsiteY2" fmla="*/ 180020 h 286884"/>
              <a:gd name="connsiteX3" fmla="*/ 178296 w 360040"/>
              <a:gd name="connsiteY3" fmla="*/ 286879 h 286884"/>
              <a:gd name="connsiteX4" fmla="*/ 0 w 360040"/>
              <a:gd name="connsiteY4" fmla="*/ 180020 h 286884"/>
              <a:gd name="connsiteX5" fmla="*/ 0 w 360040"/>
              <a:gd name="connsiteY5" fmla="*/ 0 h 286884"/>
              <a:gd name="connsiteX0" fmla="*/ 178296 w 360040"/>
              <a:gd name="connsiteY0" fmla="*/ 286879 h 378319"/>
              <a:gd name="connsiteX1" fmla="*/ 0 w 360040"/>
              <a:gd name="connsiteY1" fmla="*/ 180020 h 378319"/>
              <a:gd name="connsiteX2" fmla="*/ 0 w 360040"/>
              <a:gd name="connsiteY2" fmla="*/ 0 h 378319"/>
              <a:gd name="connsiteX3" fmla="*/ 360040 w 360040"/>
              <a:gd name="connsiteY3" fmla="*/ 0 h 378319"/>
              <a:gd name="connsiteX4" fmla="*/ 360040 w 360040"/>
              <a:gd name="connsiteY4" fmla="*/ 180020 h 378319"/>
              <a:gd name="connsiteX5" fmla="*/ 269736 w 360040"/>
              <a:gd name="connsiteY5" fmla="*/ 378319 h 378319"/>
              <a:gd name="connsiteX0" fmla="*/ 178296 w 360040"/>
              <a:gd name="connsiteY0" fmla="*/ 286879 h 286879"/>
              <a:gd name="connsiteX1" fmla="*/ 0 w 360040"/>
              <a:gd name="connsiteY1" fmla="*/ 180020 h 286879"/>
              <a:gd name="connsiteX2" fmla="*/ 0 w 360040"/>
              <a:gd name="connsiteY2" fmla="*/ 0 h 286879"/>
              <a:gd name="connsiteX3" fmla="*/ 360040 w 360040"/>
              <a:gd name="connsiteY3" fmla="*/ 0 h 286879"/>
              <a:gd name="connsiteX4" fmla="*/ 360040 w 360040"/>
              <a:gd name="connsiteY4" fmla="*/ 180020 h 286879"/>
              <a:gd name="connsiteX0" fmla="*/ 0 w 360040"/>
              <a:gd name="connsiteY0" fmla="*/ 180020 h 180020"/>
              <a:gd name="connsiteX1" fmla="*/ 0 w 360040"/>
              <a:gd name="connsiteY1" fmla="*/ 0 h 180020"/>
              <a:gd name="connsiteX2" fmla="*/ 360040 w 360040"/>
              <a:gd name="connsiteY2" fmla="*/ 0 h 180020"/>
              <a:gd name="connsiteX3" fmla="*/ 360040 w 360040"/>
              <a:gd name="connsiteY3" fmla="*/ 180020 h 180020"/>
              <a:gd name="connsiteX0" fmla="*/ 0 w 360040"/>
              <a:gd name="connsiteY0" fmla="*/ 0 h 180020"/>
              <a:gd name="connsiteX1" fmla="*/ 360040 w 360040"/>
              <a:gd name="connsiteY1" fmla="*/ 0 h 180020"/>
              <a:gd name="connsiteX2" fmla="*/ 360040 w 360040"/>
              <a:gd name="connsiteY2" fmla="*/ 180020 h 180020"/>
            </a:gdLst>
            <a:ahLst/>
            <a:cxnLst>
              <a:cxn ang="0">
                <a:pos x="connsiteX0" y="connsiteY0"/>
              </a:cxn>
              <a:cxn ang="0">
                <a:pos x="connsiteX1" y="connsiteY1"/>
              </a:cxn>
              <a:cxn ang="0">
                <a:pos x="connsiteX2" y="connsiteY2"/>
              </a:cxn>
            </a:cxnLst>
            <a:rect l="l" t="t" r="r" b="b"/>
            <a:pathLst>
              <a:path w="360040" h="180020">
                <a:moveTo>
                  <a:pt x="0" y="0"/>
                </a:moveTo>
                <a:lnTo>
                  <a:pt x="360040" y="0"/>
                </a:lnTo>
                <a:lnTo>
                  <a:pt x="360040" y="180020"/>
                </a:lnTo>
              </a:path>
            </a:pathLst>
          </a:custGeom>
          <a:noFill/>
          <a:ln w="6350">
            <a:solidFill>
              <a:schemeClr val="tx1"/>
            </a:solidFill>
            <a:prstDash val="dash"/>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0" rtlCol="0" anchor="ctr" anchorCtr="0"/>
          <a:lstStyle/>
          <a:p>
            <a:pPr algn="ctr"/>
            <a:endParaRPr lang="en-US" sz="600" dirty="0"/>
          </a:p>
        </p:txBody>
      </p:sp>
      <p:cxnSp>
        <p:nvCxnSpPr>
          <p:cNvPr id="1160502" name="Gerade Verbindung mit Pfeil 1160501">
            <a:extLst>
              <a:ext uri="{FF2B5EF4-FFF2-40B4-BE49-F238E27FC236}">
                <a16:creationId xmlns:a16="http://schemas.microsoft.com/office/drawing/2014/main" id="{1D5DA0B9-2212-809C-5310-C8838EC7AD91}"/>
              </a:ext>
            </a:extLst>
          </p:cNvPr>
          <p:cNvCxnSpPr/>
          <p:nvPr>
            <p:custDataLst>
              <p:tags r:id="rId26"/>
            </p:custDataLst>
          </p:nvPr>
        </p:nvCxnSpPr>
        <p:spPr bwMode="gray">
          <a:xfrm flipH="1">
            <a:off x="2069581" y="3651870"/>
            <a:ext cx="0" cy="72000"/>
          </a:xfrm>
          <a:prstGeom prst="straightConnector1">
            <a:avLst/>
          </a:prstGeom>
          <a:noFill/>
          <a:ln w="6350">
            <a:solidFill>
              <a:schemeClr val="tx1"/>
            </a:solidFill>
            <a:tailEnd type="triangle" w="sm" len="sm"/>
          </a:ln>
        </p:spPr>
        <p:style>
          <a:lnRef idx="2">
            <a:schemeClr val="accent1">
              <a:shade val="50000"/>
            </a:schemeClr>
          </a:lnRef>
          <a:fillRef idx="1">
            <a:schemeClr val="accent1"/>
          </a:fillRef>
          <a:effectRef idx="0">
            <a:schemeClr val="accent1"/>
          </a:effectRef>
          <a:fontRef idx="minor">
            <a:schemeClr val="lt1"/>
          </a:fontRef>
        </p:style>
      </p:cxnSp>
      <p:sp>
        <p:nvSpPr>
          <p:cNvPr id="1160503" name="Rechteck 1160478">
            <a:extLst>
              <a:ext uri="{FF2B5EF4-FFF2-40B4-BE49-F238E27FC236}">
                <a16:creationId xmlns:a16="http://schemas.microsoft.com/office/drawing/2014/main" id="{1EE85F5B-369C-8F0A-FB9D-48EB79235200}"/>
              </a:ext>
            </a:extLst>
          </p:cNvPr>
          <p:cNvSpPr/>
          <p:nvPr/>
        </p:nvSpPr>
        <p:spPr bwMode="gray">
          <a:xfrm>
            <a:off x="1331800" y="3651878"/>
            <a:ext cx="3600000" cy="72000"/>
          </a:xfrm>
          <a:custGeom>
            <a:avLst/>
            <a:gdLst>
              <a:gd name="connsiteX0" fmla="*/ 0 w 360040"/>
              <a:gd name="connsiteY0" fmla="*/ 0 h 180020"/>
              <a:gd name="connsiteX1" fmla="*/ 360040 w 360040"/>
              <a:gd name="connsiteY1" fmla="*/ 0 h 180020"/>
              <a:gd name="connsiteX2" fmla="*/ 360040 w 360040"/>
              <a:gd name="connsiteY2" fmla="*/ 180020 h 180020"/>
              <a:gd name="connsiteX3" fmla="*/ 0 w 360040"/>
              <a:gd name="connsiteY3" fmla="*/ 180020 h 180020"/>
              <a:gd name="connsiteX4" fmla="*/ 0 w 360040"/>
              <a:gd name="connsiteY4" fmla="*/ 0 h 180020"/>
              <a:gd name="connsiteX0" fmla="*/ 0 w 360040"/>
              <a:gd name="connsiteY0" fmla="*/ 0 h 286884"/>
              <a:gd name="connsiteX1" fmla="*/ 360040 w 360040"/>
              <a:gd name="connsiteY1" fmla="*/ 0 h 286884"/>
              <a:gd name="connsiteX2" fmla="*/ 360040 w 360040"/>
              <a:gd name="connsiteY2" fmla="*/ 180020 h 286884"/>
              <a:gd name="connsiteX3" fmla="*/ 178296 w 360040"/>
              <a:gd name="connsiteY3" fmla="*/ 286879 h 286884"/>
              <a:gd name="connsiteX4" fmla="*/ 0 w 360040"/>
              <a:gd name="connsiteY4" fmla="*/ 180020 h 286884"/>
              <a:gd name="connsiteX5" fmla="*/ 0 w 360040"/>
              <a:gd name="connsiteY5" fmla="*/ 0 h 286884"/>
              <a:gd name="connsiteX0" fmla="*/ 178296 w 360040"/>
              <a:gd name="connsiteY0" fmla="*/ 286879 h 378319"/>
              <a:gd name="connsiteX1" fmla="*/ 0 w 360040"/>
              <a:gd name="connsiteY1" fmla="*/ 180020 h 378319"/>
              <a:gd name="connsiteX2" fmla="*/ 0 w 360040"/>
              <a:gd name="connsiteY2" fmla="*/ 0 h 378319"/>
              <a:gd name="connsiteX3" fmla="*/ 360040 w 360040"/>
              <a:gd name="connsiteY3" fmla="*/ 0 h 378319"/>
              <a:gd name="connsiteX4" fmla="*/ 360040 w 360040"/>
              <a:gd name="connsiteY4" fmla="*/ 180020 h 378319"/>
              <a:gd name="connsiteX5" fmla="*/ 269736 w 360040"/>
              <a:gd name="connsiteY5" fmla="*/ 378319 h 378319"/>
              <a:gd name="connsiteX0" fmla="*/ 178296 w 360040"/>
              <a:gd name="connsiteY0" fmla="*/ 286879 h 286879"/>
              <a:gd name="connsiteX1" fmla="*/ 0 w 360040"/>
              <a:gd name="connsiteY1" fmla="*/ 180020 h 286879"/>
              <a:gd name="connsiteX2" fmla="*/ 0 w 360040"/>
              <a:gd name="connsiteY2" fmla="*/ 0 h 286879"/>
              <a:gd name="connsiteX3" fmla="*/ 360040 w 360040"/>
              <a:gd name="connsiteY3" fmla="*/ 0 h 286879"/>
              <a:gd name="connsiteX4" fmla="*/ 360040 w 360040"/>
              <a:gd name="connsiteY4" fmla="*/ 180020 h 286879"/>
              <a:gd name="connsiteX0" fmla="*/ 0 w 360040"/>
              <a:gd name="connsiteY0" fmla="*/ 180020 h 180020"/>
              <a:gd name="connsiteX1" fmla="*/ 0 w 360040"/>
              <a:gd name="connsiteY1" fmla="*/ 0 h 180020"/>
              <a:gd name="connsiteX2" fmla="*/ 360040 w 360040"/>
              <a:gd name="connsiteY2" fmla="*/ 0 h 180020"/>
              <a:gd name="connsiteX3" fmla="*/ 360040 w 360040"/>
              <a:gd name="connsiteY3" fmla="*/ 180020 h 180020"/>
            </a:gdLst>
            <a:ahLst/>
            <a:cxnLst>
              <a:cxn ang="0">
                <a:pos x="connsiteX0" y="connsiteY0"/>
              </a:cxn>
              <a:cxn ang="0">
                <a:pos x="connsiteX1" y="connsiteY1"/>
              </a:cxn>
              <a:cxn ang="0">
                <a:pos x="connsiteX2" y="connsiteY2"/>
              </a:cxn>
              <a:cxn ang="0">
                <a:pos x="connsiteX3" y="connsiteY3"/>
              </a:cxn>
            </a:cxnLst>
            <a:rect l="l" t="t" r="r" b="b"/>
            <a:pathLst>
              <a:path w="360040" h="180020">
                <a:moveTo>
                  <a:pt x="0" y="180020"/>
                </a:moveTo>
                <a:lnTo>
                  <a:pt x="0" y="0"/>
                </a:lnTo>
                <a:lnTo>
                  <a:pt x="360040" y="0"/>
                </a:lnTo>
                <a:lnTo>
                  <a:pt x="360040" y="180020"/>
                </a:lnTo>
              </a:path>
            </a:pathLst>
          </a:custGeom>
          <a:noFill/>
          <a:ln w="6350">
            <a:solidFill>
              <a:schemeClr val="tx1"/>
            </a:solidFill>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0" rtlCol="0" anchor="ctr" anchorCtr="0"/>
          <a:lstStyle/>
          <a:p>
            <a:pPr algn="ctr"/>
            <a:endParaRPr lang="en-US" sz="600" dirty="0"/>
          </a:p>
        </p:txBody>
      </p:sp>
      <p:cxnSp>
        <p:nvCxnSpPr>
          <p:cNvPr id="1160504" name="Gerade Verbindung mit Pfeil 1160503">
            <a:extLst>
              <a:ext uri="{FF2B5EF4-FFF2-40B4-BE49-F238E27FC236}">
                <a16:creationId xmlns:a16="http://schemas.microsoft.com/office/drawing/2014/main" id="{D70FECCF-BC1B-28F0-30ED-194D0C1DF167}"/>
              </a:ext>
            </a:extLst>
          </p:cNvPr>
          <p:cNvCxnSpPr/>
          <p:nvPr>
            <p:custDataLst>
              <p:tags r:id="rId27"/>
            </p:custDataLst>
          </p:nvPr>
        </p:nvCxnSpPr>
        <p:spPr bwMode="gray">
          <a:xfrm flipH="1">
            <a:off x="2771800" y="3651870"/>
            <a:ext cx="0" cy="72000"/>
          </a:xfrm>
          <a:prstGeom prst="straightConnector1">
            <a:avLst/>
          </a:prstGeom>
          <a:noFill/>
          <a:ln w="6350">
            <a:solidFill>
              <a:schemeClr val="tx1"/>
            </a:solidFill>
            <a:tailEnd type="triangle" w="sm" len="sm"/>
          </a:ln>
        </p:spPr>
        <p:style>
          <a:lnRef idx="2">
            <a:schemeClr val="accent1">
              <a:shade val="50000"/>
            </a:schemeClr>
          </a:lnRef>
          <a:fillRef idx="1">
            <a:schemeClr val="accent1"/>
          </a:fillRef>
          <a:effectRef idx="0">
            <a:schemeClr val="accent1"/>
          </a:effectRef>
          <a:fontRef idx="minor">
            <a:schemeClr val="lt1"/>
          </a:fontRef>
        </p:style>
      </p:cxnSp>
      <p:cxnSp>
        <p:nvCxnSpPr>
          <p:cNvPr id="1160505" name="Gerade Verbindung mit Pfeil 1160504">
            <a:extLst>
              <a:ext uri="{FF2B5EF4-FFF2-40B4-BE49-F238E27FC236}">
                <a16:creationId xmlns:a16="http://schemas.microsoft.com/office/drawing/2014/main" id="{11B01E22-8A6F-CF3F-8A08-3E51EE92FA9F}"/>
              </a:ext>
            </a:extLst>
          </p:cNvPr>
          <p:cNvCxnSpPr/>
          <p:nvPr>
            <p:custDataLst>
              <p:tags r:id="rId28"/>
            </p:custDataLst>
          </p:nvPr>
        </p:nvCxnSpPr>
        <p:spPr bwMode="gray">
          <a:xfrm flipH="1">
            <a:off x="3491880" y="3651870"/>
            <a:ext cx="0" cy="72000"/>
          </a:xfrm>
          <a:prstGeom prst="straightConnector1">
            <a:avLst/>
          </a:prstGeom>
          <a:noFill/>
          <a:ln w="6350">
            <a:solidFill>
              <a:schemeClr val="tx1"/>
            </a:solidFill>
            <a:tailEnd type="triangle" w="sm" len="sm"/>
          </a:ln>
        </p:spPr>
        <p:style>
          <a:lnRef idx="2">
            <a:schemeClr val="accent1">
              <a:shade val="50000"/>
            </a:schemeClr>
          </a:lnRef>
          <a:fillRef idx="1">
            <a:schemeClr val="accent1"/>
          </a:fillRef>
          <a:effectRef idx="0">
            <a:schemeClr val="accent1"/>
          </a:effectRef>
          <a:fontRef idx="minor">
            <a:schemeClr val="lt1"/>
          </a:fontRef>
        </p:style>
      </p:cxnSp>
      <p:sp>
        <p:nvSpPr>
          <p:cNvPr id="1160506" name="Rechteck 1160478">
            <a:extLst>
              <a:ext uri="{FF2B5EF4-FFF2-40B4-BE49-F238E27FC236}">
                <a16:creationId xmlns:a16="http://schemas.microsoft.com/office/drawing/2014/main" id="{7F12C8DF-D2A8-729C-9101-08D647E7EB7E}"/>
              </a:ext>
            </a:extLst>
          </p:cNvPr>
          <p:cNvSpPr/>
          <p:nvPr/>
        </p:nvSpPr>
        <p:spPr bwMode="gray">
          <a:xfrm>
            <a:off x="4932120" y="3651870"/>
            <a:ext cx="720000" cy="72000"/>
          </a:xfrm>
          <a:custGeom>
            <a:avLst/>
            <a:gdLst>
              <a:gd name="connsiteX0" fmla="*/ 0 w 360040"/>
              <a:gd name="connsiteY0" fmla="*/ 0 h 180020"/>
              <a:gd name="connsiteX1" fmla="*/ 360040 w 360040"/>
              <a:gd name="connsiteY1" fmla="*/ 0 h 180020"/>
              <a:gd name="connsiteX2" fmla="*/ 360040 w 360040"/>
              <a:gd name="connsiteY2" fmla="*/ 180020 h 180020"/>
              <a:gd name="connsiteX3" fmla="*/ 0 w 360040"/>
              <a:gd name="connsiteY3" fmla="*/ 180020 h 180020"/>
              <a:gd name="connsiteX4" fmla="*/ 0 w 360040"/>
              <a:gd name="connsiteY4" fmla="*/ 0 h 180020"/>
              <a:gd name="connsiteX0" fmla="*/ 0 w 360040"/>
              <a:gd name="connsiteY0" fmla="*/ 0 h 286884"/>
              <a:gd name="connsiteX1" fmla="*/ 360040 w 360040"/>
              <a:gd name="connsiteY1" fmla="*/ 0 h 286884"/>
              <a:gd name="connsiteX2" fmla="*/ 360040 w 360040"/>
              <a:gd name="connsiteY2" fmla="*/ 180020 h 286884"/>
              <a:gd name="connsiteX3" fmla="*/ 178296 w 360040"/>
              <a:gd name="connsiteY3" fmla="*/ 286879 h 286884"/>
              <a:gd name="connsiteX4" fmla="*/ 0 w 360040"/>
              <a:gd name="connsiteY4" fmla="*/ 180020 h 286884"/>
              <a:gd name="connsiteX5" fmla="*/ 0 w 360040"/>
              <a:gd name="connsiteY5" fmla="*/ 0 h 286884"/>
              <a:gd name="connsiteX0" fmla="*/ 178296 w 360040"/>
              <a:gd name="connsiteY0" fmla="*/ 286879 h 378319"/>
              <a:gd name="connsiteX1" fmla="*/ 0 w 360040"/>
              <a:gd name="connsiteY1" fmla="*/ 180020 h 378319"/>
              <a:gd name="connsiteX2" fmla="*/ 0 w 360040"/>
              <a:gd name="connsiteY2" fmla="*/ 0 h 378319"/>
              <a:gd name="connsiteX3" fmla="*/ 360040 w 360040"/>
              <a:gd name="connsiteY3" fmla="*/ 0 h 378319"/>
              <a:gd name="connsiteX4" fmla="*/ 360040 w 360040"/>
              <a:gd name="connsiteY4" fmla="*/ 180020 h 378319"/>
              <a:gd name="connsiteX5" fmla="*/ 269736 w 360040"/>
              <a:gd name="connsiteY5" fmla="*/ 378319 h 378319"/>
              <a:gd name="connsiteX0" fmla="*/ 178296 w 360040"/>
              <a:gd name="connsiteY0" fmla="*/ 286879 h 286879"/>
              <a:gd name="connsiteX1" fmla="*/ 0 w 360040"/>
              <a:gd name="connsiteY1" fmla="*/ 180020 h 286879"/>
              <a:gd name="connsiteX2" fmla="*/ 0 w 360040"/>
              <a:gd name="connsiteY2" fmla="*/ 0 h 286879"/>
              <a:gd name="connsiteX3" fmla="*/ 360040 w 360040"/>
              <a:gd name="connsiteY3" fmla="*/ 0 h 286879"/>
              <a:gd name="connsiteX4" fmla="*/ 360040 w 360040"/>
              <a:gd name="connsiteY4" fmla="*/ 180020 h 286879"/>
              <a:gd name="connsiteX0" fmla="*/ 0 w 360040"/>
              <a:gd name="connsiteY0" fmla="*/ 180020 h 180020"/>
              <a:gd name="connsiteX1" fmla="*/ 0 w 360040"/>
              <a:gd name="connsiteY1" fmla="*/ 0 h 180020"/>
              <a:gd name="connsiteX2" fmla="*/ 360040 w 360040"/>
              <a:gd name="connsiteY2" fmla="*/ 0 h 180020"/>
              <a:gd name="connsiteX3" fmla="*/ 360040 w 360040"/>
              <a:gd name="connsiteY3" fmla="*/ 180020 h 180020"/>
              <a:gd name="connsiteX0" fmla="*/ 0 w 360040"/>
              <a:gd name="connsiteY0" fmla="*/ 0 h 180020"/>
              <a:gd name="connsiteX1" fmla="*/ 360040 w 360040"/>
              <a:gd name="connsiteY1" fmla="*/ 0 h 180020"/>
              <a:gd name="connsiteX2" fmla="*/ 360040 w 360040"/>
              <a:gd name="connsiteY2" fmla="*/ 180020 h 180020"/>
            </a:gdLst>
            <a:ahLst/>
            <a:cxnLst>
              <a:cxn ang="0">
                <a:pos x="connsiteX0" y="connsiteY0"/>
              </a:cxn>
              <a:cxn ang="0">
                <a:pos x="connsiteX1" y="connsiteY1"/>
              </a:cxn>
              <a:cxn ang="0">
                <a:pos x="connsiteX2" y="connsiteY2"/>
              </a:cxn>
            </a:cxnLst>
            <a:rect l="l" t="t" r="r" b="b"/>
            <a:pathLst>
              <a:path w="360040" h="180020">
                <a:moveTo>
                  <a:pt x="0" y="0"/>
                </a:moveTo>
                <a:lnTo>
                  <a:pt x="360040" y="0"/>
                </a:lnTo>
                <a:lnTo>
                  <a:pt x="360040" y="180020"/>
                </a:lnTo>
              </a:path>
            </a:pathLst>
          </a:custGeom>
          <a:noFill/>
          <a:ln w="6350">
            <a:solidFill>
              <a:schemeClr val="tx1"/>
            </a:solidFill>
            <a:prstDash val="dash"/>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0" rtlCol="0" anchor="ctr" anchorCtr="0"/>
          <a:lstStyle/>
          <a:p>
            <a:pPr algn="ctr"/>
            <a:endParaRPr lang="en-US" sz="600" dirty="0"/>
          </a:p>
        </p:txBody>
      </p:sp>
      <p:cxnSp>
        <p:nvCxnSpPr>
          <p:cNvPr id="1160507" name="Gerade Verbindung mit Pfeil 1160506">
            <a:extLst>
              <a:ext uri="{FF2B5EF4-FFF2-40B4-BE49-F238E27FC236}">
                <a16:creationId xmlns:a16="http://schemas.microsoft.com/office/drawing/2014/main" id="{6E845659-E0F6-35E3-C613-9077F640E7E9}"/>
              </a:ext>
            </a:extLst>
          </p:cNvPr>
          <p:cNvCxnSpPr/>
          <p:nvPr>
            <p:custDataLst>
              <p:tags r:id="rId29"/>
            </p:custDataLst>
          </p:nvPr>
        </p:nvCxnSpPr>
        <p:spPr bwMode="gray">
          <a:xfrm flipH="1">
            <a:off x="4211960" y="3651870"/>
            <a:ext cx="0" cy="72000"/>
          </a:xfrm>
          <a:prstGeom prst="straightConnector1">
            <a:avLst/>
          </a:prstGeom>
          <a:noFill/>
          <a:ln w="6350">
            <a:solidFill>
              <a:schemeClr val="tx1"/>
            </a:solidFill>
            <a:tailEnd type="triangle" w="sm" len="sm"/>
          </a:ln>
        </p:spPr>
        <p:style>
          <a:lnRef idx="2">
            <a:schemeClr val="accent1">
              <a:shade val="50000"/>
            </a:schemeClr>
          </a:lnRef>
          <a:fillRef idx="1">
            <a:schemeClr val="accent1"/>
          </a:fillRef>
          <a:effectRef idx="0">
            <a:schemeClr val="accent1"/>
          </a:effectRef>
          <a:fontRef idx="minor">
            <a:schemeClr val="lt1"/>
          </a:fontRef>
        </p:style>
      </p:cxnSp>
      <p:cxnSp>
        <p:nvCxnSpPr>
          <p:cNvPr id="1160513" name="Gerade Verbindung mit Pfeil 1160512">
            <a:extLst>
              <a:ext uri="{FF2B5EF4-FFF2-40B4-BE49-F238E27FC236}">
                <a16:creationId xmlns:a16="http://schemas.microsoft.com/office/drawing/2014/main" id="{4AFF2122-AFE3-8C38-87A1-2D218F188F8E}"/>
              </a:ext>
            </a:extLst>
          </p:cNvPr>
          <p:cNvCxnSpPr/>
          <p:nvPr>
            <p:custDataLst>
              <p:tags r:id="rId30"/>
            </p:custDataLst>
          </p:nvPr>
        </p:nvCxnSpPr>
        <p:spPr bwMode="gray">
          <a:xfrm flipH="1">
            <a:off x="2069581" y="4227934"/>
            <a:ext cx="0" cy="72000"/>
          </a:xfrm>
          <a:prstGeom prst="straightConnector1">
            <a:avLst/>
          </a:prstGeom>
          <a:noFill/>
          <a:ln w="6350">
            <a:solidFill>
              <a:schemeClr val="tx1"/>
            </a:solidFill>
            <a:tailEnd type="triangle" w="sm" len="sm"/>
          </a:ln>
        </p:spPr>
        <p:style>
          <a:lnRef idx="2">
            <a:schemeClr val="accent1">
              <a:shade val="50000"/>
            </a:schemeClr>
          </a:lnRef>
          <a:fillRef idx="1">
            <a:schemeClr val="accent1"/>
          </a:fillRef>
          <a:effectRef idx="0">
            <a:schemeClr val="accent1"/>
          </a:effectRef>
          <a:fontRef idx="minor">
            <a:schemeClr val="lt1"/>
          </a:fontRef>
        </p:style>
      </p:cxnSp>
      <p:sp>
        <p:nvSpPr>
          <p:cNvPr id="1160514" name="Rechteck 1160478">
            <a:extLst>
              <a:ext uri="{FF2B5EF4-FFF2-40B4-BE49-F238E27FC236}">
                <a16:creationId xmlns:a16="http://schemas.microsoft.com/office/drawing/2014/main" id="{1BBCA0C4-6A3B-BFC0-20EB-39E4E78E4F0D}"/>
              </a:ext>
            </a:extLst>
          </p:cNvPr>
          <p:cNvSpPr/>
          <p:nvPr/>
        </p:nvSpPr>
        <p:spPr bwMode="gray">
          <a:xfrm>
            <a:off x="1331800" y="4227942"/>
            <a:ext cx="2880000" cy="72000"/>
          </a:xfrm>
          <a:custGeom>
            <a:avLst/>
            <a:gdLst>
              <a:gd name="connsiteX0" fmla="*/ 0 w 360040"/>
              <a:gd name="connsiteY0" fmla="*/ 0 h 180020"/>
              <a:gd name="connsiteX1" fmla="*/ 360040 w 360040"/>
              <a:gd name="connsiteY1" fmla="*/ 0 h 180020"/>
              <a:gd name="connsiteX2" fmla="*/ 360040 w 360040"/>
              <a:gd name="connsiteY2" fmla="*/ 180020 h 180020"/>
              <a:gd name="connsiteX3" fmla="*/ 0 w 360040"/>
              <a:gd name="connsiteY3" fmla="*/ 180020 h 180020"/>
              <a:gd name="connsiteX4" fmla="*/ 0 w 360040"/>
              <a:gd name="connsiteY4" fmla="*/ 0 h 180020"/>
              <a:gd name="connsiteX0" fmla="*/ 0 w 360040"/>
              <a:gd name="connsiteY0" fmla="*/ 0 h 286884"/>
              <a:gd name="connsiteX1" fmla="*/ 360040 w 360040"/>
              <a:gd name="connsiteY1" fmla="*/ 0 h 286884"/>
              <a:gd name="connsiteX2" fmla="*/ 360040 w 360040"/>
              <a:gd name="connsiteY2" fmla="*/ 180020 h 286884"/>
              <a:gd name="connsiteX3" fmla="*/ 178296 w 360040"/>
              <a:gd name="connsiteY3" fmla="*/ 286879 h 286884"/>
              <a:gd name="connsiteX4" fmla="*/ 0 w 360040"/>
              <a:gd name="connsiteY4" fmla="*/ 180020 h 286884"/>
              <a:gd name="connsiteX5" fmla="*/ 0 w 360040"/>
              <a:gd name="connsiteY5" fmla="*/ 0 h 286884"/>
              <a:gd name="connsiteX0" fmla="*/ 178296 w 360040"/>
              <a:gd name="connsiteY0" fmla="*/ 286879 h 378319"/>
              <a:gd name="connsiteX1" fmla="*/ 0 w 360040"/>
              <a:gd name="connsiteY1" fmla="*/ 180020 h 378319"/>
              <a:gd name="connsiteX2" fmla="*/ 0 w 360040"/>
              <a:gd name="connsiteY2" fmla="*/ 0 h 378319"/>
              <a:gd name="connsiteX3" fmla="*/ 360040 w 360040"/>
              <a:gd name="connsiteY3" fmla="*/ 0 h 378319"/>
              <a:gd name="connsiteX4" fmla="*/ 360040 w 360040"/>
              <a:gd name="connsiteY4" fmla="*/ 180020 h 378319"/>
              <a:gd name="connsiteX5" fmla="*/ 269736 w 360040"/>
              <a:gd name="connsiteY5" fmla="*/ 378319 h 378319"/>
              <a:gd name="connsiteX0" fmla="*/ 178296 w 360040"/>
              <a:gd name="connsiteY0" fmla="*/ 286879 h 286879"/>
              <a:gd name="connsiteX1" fmla="*/ 0 w 360040"/>
              <a:gd name="connsiteY1" fmla="*/ 180020 h 286879"/>
              <a:gd name="connsiteX2" fmla="*/ 0 w 360040"/>
              <a:gd name="connsiteY2" fmla="*/ 0 h 286879"/>
              <a:gd name="connsiteX3" fmla="*/ 360040 w 360040"/>
              <a:gd name="connsiteY3" fmla="*/ 0 h 286879"/>
              <a:gd name="connsiteX4" fmla="*/ 360040 w 360040"/>
              <a:gd name="connsiteY4" fmla="*/ 180020 h 286879"/>
              <a:gd name="connsiteX0" fmla="*/ 0 w 360040"/>
              <a:gd name="connsiteY0" fmla="*/ 180020 h 180020"/>
              <a:gd name="connsiteX1" fmla="*/ 0 w 360040"/>
              <a:gd name="connsiteY1" fmla="*/ 0 h 180020"/>
              <a:gd name="connsiteX2" fmla="*/ 360040 w 360040"/>
              <a:gd name="connsiteY2" fmla="*/ 0 h 180020"/>
              <a:gd name="connsiteX3" fmla="*/ 360040 w 360040"/>
              <a:gd name="connsiteY3" fmla="*/ 180020 h 180020"/>
            </a:gdLst>
            <a:ahLst/>
            <a:cxnLst>
              <a:cxn ang="0">
                <a:pos x="connsiteX0" y="connsiteY0"/>
              </a:cxn>
              <a:cxn ang="0">
                <a:pos x="connsiteX1" y="connsiteY1"/>
              </a:cxn>
              <a:cxn ang="0">
                <a:pos x="connsiteX2" y="connsiteY2"/>
              </a:cxn>
              <a:cxn ang="0">
                <a:pos x="connsiteX3" y="connsiteY3"/>
              </a:cxn>
            </a:cxnLst>
            <a:rect l="l" t="t" r="r" b="b"/>
            <a:pathLst>
              <a:path w="360040" h="180020">
                <a:moveTo>
                  <a:pt x="0" y="180020"/>
                </a:moveTo>
                <a:lnTo>
                  <a:pt x="0" y="0"/>
                </a:lnTo>
                <a:lnTo>
                  <a:pt x="360040" y="0"/>
                </a:lnTo>
                <a:lnTo>
                  <a:pt x="360040" y="180020"/>
                </a:lnTo>
              </a:path>
            </a:pathLst>
          </a:custGeom>
          <a:noFill/>
          <a:ln w="6350">
            <a:solidFill>
              <a:schemeClr val="tx1"/>
            </a:solidFill>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0" rtlCol="0" anchor="ctr" anchorCtr="0"/>
          <a:lstStyle/>
          <a:p>
            <a:pPr algn="ctr"/>
            <a:endParaRPr lang="en-US" sz="600" dirty="0"/>
          </a:p>
        </p:txBody>
      </p:sp>
      <p:cxnSp>
        <p:nvCxnSpPr>
          <p:cNvPr id="1160515" name="Gerade Verbindung mit Pfeil 1160514">
            <a:extLst>
              <a:ext uri="{FF2B5EF4-FFF2-40B4-BE49-F238E27FC236}">
                <a16:creationId xmlns:a16="http://schemas.microsoft.com/office/drawing/2014/main" id="{355C9C26-953F-8013-0BEF-1ADE3244049B}"/>
              </a:ext>
            </a:extLst>
          </p:cNvPr>
          <p:cNvCxnSpPr/>
          <p:nvPr>
            <p:custDataLst>
              <p:tags r:id="rId31"/>
            </p:custDataLst>
          </p:nvPr>
        </p:nvCxnSpPr>
        <p:spPr bwMode="gray">
          <a:xfrm flipH="1">
            <a:off x="2771800" y="4227934"/>
            <a:ext cx="0" cy="72000"/>
          </a:xfrm>
          <a:prstGeom prst="straightConnector1">
            <a:avLst/>
          </a:prstGeom>
          <a:noFill/>
          <a:ln w="6350">
            <a:solidFill>
              <a:schemeClr val="tx1"/>
            </a:solidFill>
            <a:tailEnd type="triangle" w="sm" len="sm"/>
          </a:ln>
        </p:spPr>
        <p:style>
          <a:lnRef idx="2">
            <a:schemeClr val="accent1">
              <a:shade val="50000"/>
            </a:schemeClr>
          </a:lnRef>
          <a:fillRef idx="1">
            <a:schemeClr val="accent1"/>
          </a:fillRef>
          <a:effectRef idx="0">
            <a:schemeClr val="accent1"/>
          </a:effectRef>
          <a:fontRef idx="minor">
            <a:schemeClr val="lt1"/>
          </a:fontRef>
        </p:style>
      </p:cxnSp>
      <p:cxnSp>
        <p:nvCxnSpPr>
          <p:cNvPr id="1160516" name="Gerade Verbindung mit Pfeil 1160515">
            <a:extLst>
              <a:ext uri="{FF2B5EF4-FFF2-40B4-BE49-F238E27FC236}">
                <a16:creationId xmlns:a16="http://schemas.microsoft.com/office/drawing/2014/main" id="{ABA031D9-F93A-A530-D0BB-346E1D98D46A}"/>
              </a:ext>
            </a:extLst>
          </p:cNvPr>
          <p:cNvCxnSpPr/>
          <p:nvPr>
            <p:custDataLst>
              <p:tags r:id="rId32"/>
            </p:custDataLst>
          </p:nvPr>
        </p:nvCxnSpPr>
        <p:spPr bwMode="gray">
          <a:xfrm flipH="1">
            <a:off x="3491880" y="4227934"/>
            <a:ext cx="0" cy="72000"/>
          </a:xfrm>
          <a:prstGeom prst="straightConnector1">
            <a:avLst/>
          </a:prstGeom>
          <a:noFill/>
          <a:ln w="6350">
            <a:solidFill>
              <a:schemeClr val="tx1"/>
            </a:solidFill>
            <a:tailEnd type="triangle" w="sm" len="sm"/>
          </a:ln>
        </p:spPr>
        <p:style>
          <a:lnRef idx="2">
            <a:schemeClr val="accent1">
              <a:shade val="50000"/>
            </a:schemeClr>
          </a:lnRef>
          <a:fillRef idx="1">
            <a:schemeClr val="accent1"/>
          </a:fillRef>
          <a:effectRef idx="0">
            <a:schemeClr val="accent1"/>
          </a:effectRef>
          <a:fontRef idx="minor">
            <a:schemeClr val="lt1"/>
          </a:fontRef>
        </p:style>
      </p:cxnSp>
      <p:sp>
        <p:nvSpPr>
          <p:cNvPr id="1160517" name="Rechteck 1160478">
            <a:extLst>
              <a:ext uri="{FF2B5EF4-FFF2-40B4-BE49-F238E27FC236}">
                <a16:creationId xmlns:a16="http://schemas.microsoft.com/office/drawing/2014/main" id="{48F5B564-E56A-7CAA-0C97-76984E72A987}"/>
              </a:ext>
            </a:extLst>
          </p:cNvPr>
          <p:cNvSpPr/>
          <p:nvPr/>
        </p:nvSpPr>
        <p:spPr bwMode="gray">
          <a:xfrm>
            <a:off x="4211960" y="4227934"/>
            <a:ext cx="720000" cy="72000"/>
          </a:xfrm>
          <a:custGeom>
            <a:avLst/>
            <a:gdLst>
              <a:gd name="connsiteX0" fmla="*/ 0 w 360040"/>
              <a:gd name="connsiteY0" fmla="*/ 0 h 180020"/>
              <a:gd name="connsiteX1" fmla="*/ 360040 w 360040"/>
              <a:gd name="connsiteY1" fmla="*/ 0 h 180020"/>
              <a:gd name="connsiteX2" fmla="*/ 360040 w 360040"/>
              <a:gd name="connsiteY2" fmla="*/ 180020 h 180020"/>
              <a:gd name="connsiteX3" fmla="*/ 0 w 360040"/>
              <a:gd name="connsiteY3" fmla="*/ 180020 h 180020"/>
              <a:gd name="connsiteX4" fmla="*/ 0 w 360040"/>
              <a:gd name="connsiteY4" fmla="*/ 0 h 180020"/>
              <a:gd name="connsiteX0" fmla="*/ 0 w 360040"/>
              <a:gd name="connsiteY0" fmla="*/ 0 h 286884"/>
              <a:gd name="connsiteX1" fmla="*/ 360040 w 360040"/>
              <a:gd name="connsiteY1" fmla="*/ 0 h 286884"/>
              <a:gd name="connsiteX2" fmla="*/ 360040 w 360040"/>
              <a:gd name="connsiteY2" fmla="*/ 180020 h 286884"/>
              <a:gd name="connsiteX3" fmla="*/ 178296 w 360040"/>
              <a:gd name="connsiteY3" fmla="*/ 286879 h 286884"/>
              <a:gd name="connsiteX4" fmla="*/ 0 w 360040"/>
              <a:gd name="connsiteY4" fmla="*/ 180020 h 286884"/>
              <a:gd name="connsiteX5" fmla="*/ 0 w 360040"/>
              <a:gd name="connsiteY5" fmla="*/ 0 h 286884"/>
              <a:gd name="connsiteX0" fmla="*/ 178296 w 360040"/>
              <a:gd name="connsiteY0" fmla="*/ 286879 h 378319"/>
              <a:gd name="connsiteX1" fmla="*/ 0 w 360040"/>
              <a:gd name="connsiteY1" fmla="*/ 180020 h 378319"/>
              <a:gd name="connsiteX2" fmla="*/ 0 w 360040"/>
              <a:gd name="connsiteY2" fmla="*/ 0 h 378319"/>
              <a:gd name="connsiteX3" fmla="*/ 360040 w 360040"/>
              <a:gd name="connsiteY3" fmla="*/ 0 h 378319"/>
              <a:gd name="connsiteX4" fmla="*/ 360040 w 360040"/>
              <a:gd name="connsiteY4" fmla="*/ 180020 h 378319"/>
              <a:gd name="connsiteX5" fmla="*/ 269736 w 360040"/>
              <a:gd name="connsiteY5" fmla="*/ 378319 h 378319"/>
              <a:gd name="connsiteX0" fmla="*/ 178296 w 360040"/>
              <a:gd name="connsiteY0" fmla="*/ 286879 h 286879"/>
              <a:gd name="connsiteX1" fmla="*/ 0 w 360040"/>
              <a:gd name="connsiteY1" fmla="*/ 180020 h 286879"/>
              <a:gd name="connsiteX2" fmla="*/ 0 w 360040"/>
              <a:gd name="connsiteY2" fmla="*/ 0 h 286879"/>
              <a:gd name="connsiteX3" fmla="*/ 360040 w 360040"/>
              <a:gd name="connsiteY3" fmla="*/ 0 h 286879"/>
              <a:gd name="connsiteX4" fmla="*/ 360040 w 360040"/>
              <a:gd name="connsiteY4" fmla="*/ 180020 h 286879"/>
              <a:gd name="connsiteX0" fmla="*/ 0 w 360040"/>
              <a:gd name="connsiteY0" fmla="*/ 180020 h 180020"/>
              <a:gd name="connsiteX1" fmla="*/ 0 w 360040"/>
              <a:gd name="connsiteY1" fmla="*/ 0 h 180020"/>
              <a:gd name="connsiteX2" fmla="*/ 360040 w 360040"/>
              <a:gd name="connsiteY2" fmla="*/ 0 h 180020"/>
              <a:gd name="connsiteX3" fmla="*/ 360040 w 360040"/>
              <a:gd name="connsiteY3" fmla="*/ 180020 h 180020"/>
              <a:gd name="connsiteX0" fmla="*/ 0 w 360040"/>
              <a:gd name="connsiteY0" fmla="*/ 0 h 180020"/>
              <a:gd name="connsiteX1" fmla="*/ 360040 w 360040"/>
              <a:gd name="connsiteY1" fmla="*/ 0 h 180020"/>
              <a:gd name="connsiteX2" fmla="*/ 360040 w 360040"/>
              <a:gd name="connsiteY2" fmla="*/ 180020 h 180020"/>
            </a:gdLst>
            <a:ahLst/>
            <a:cxnLst>
              <a:cxn ang="0">
                <a:pos x="connsiteX0" y="connsiteY0"/>
              </a:cxn>
              <a:cxn ang="0">
                <a:pos x="connsiteX1" y="connsiteY1"/>
              </a:cxn>
              <a:cxn ang="0">
                <a:pos x="connsiteX2" y="connsiteY2"/>
              </a:cxn>
            </a:cxnLst>
            <a:rect l="l" t="t" r="r" b="b"/>
            <a:pathLst>
              <a:path w="360040" h="180020">
                <a:moveTo>
                  <a:pt x="0" y="0"/>
                </a:moveTo>
                <a:lnTo>
                  <a:pt x="360040" y="0"/>
                </a:lnTo>
                <a:lnTo>
                  <a:pt x="360040" y="180020"/>
                </a:lnTo>
              </a:path>
            </a:pathLst>
          </a:custGeom>
          <a:noFill/>
          <a:ln w="6350">
            <a:solidFill>
              <a:schemeClr val="tx1"/>
            </a:solidFill>
            <a:prstDash val="dash"/>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0" rtlCol="0" anchor="ctr" anchorCtr="0"/>
          <a:lstStyle/>
          <a:p>
            <a:pPr algn="ctr"/>
            <a:endParaRPr lang="en-US" sz="600" dirty="0"/>
          </a:p>
        </p:txBody>
      </p:sp>
      <p:sp>
        <p:nvSpPr>
          <p:cNvPr id="1160518" name="Rechteck 1160478">
            <a:extLst>
              <a:ext uri="{FF2B5EF4-FFF2-40B4-BE49-F238E27FC236}">
                <a16:creationId xmlns:a16="http://schemas.microsoft.com/office/drawing/2014/main" id="{81897F85-4192-6E97-1162-3A01CDD14086}"/>
              </a:ext>
            </a:extLst>
          </p:cNvPr>
          <p:cNvSpPr/>
          <p:nvPr/>
        </p:nvSpPr>
        <p:spPr bwMode="gray">
          <a:xfrm>
            <a:off x="4932040" y="4227934"/>
            <a:ext cx="720000" cy="72000"/>
          </a:xfrm>
          <a:custGeom>
            <a:avLst/>
            <a:gdLst>
              <a:gd name="connsiteX0" fmla="*/ 0 w 360040"/>
              <a:gd name="connsiteY0" fmla="*/ 0 h 180020"/>
              <a:gd name="connsiteX1" fmla="*/ 360040 w 360040"/>
              <a:gd name="connsiteY1" fmla="*/ 0 h 180020"/>
              <a:gd name="connsiteX2" fmla="*/ 360040 w 360040"/>
              <a:gd name="connsiteY2" fmla="*/ 180020 h 180020"/>
              <a:gd name="connsiteX3" fmla="*/ 0 w 360040"/>
              <a:gd name="connsiteY3" fmla="*/ 180020 h 180020"/>
              <a:gd name="connsiteX4" fmla="*/ 0 w 360040"/>
              <a:gd name="connsiteY4" fmla="*/ 0 h 180020"/>
              <a:gd name="connsiteX0" fmla="*/ 0 w 360040"/>
              <a:gd name="connsiteY0" fmla="*/ 0 h 286884"/>
              <a:gd name="connsiteX1" fmla="*/ 360040 w 360040"/>
              <a:gd name="connsiteY1" fmla="*/ 0 h 286884"/>
              <a:gd name="connsiteX2" fmla="*/ 360040 w 360040"/>
              <a:gd name="connsiteY2" fmla="*/ 180020 h 286884"/>
              <a:gd name="connsiteX3" fmla="*/ 178296 w 360040"/>
              <a:gd name="connsiteY3" fmla="*/ 286879 h 286884"/>
              <a:gd name="connsiteX4" fmla="*/ 0 w 360040"/>
              <a:gd name="connsiteY4" fmla="*/ 180020 h 286884"/>
              <a:gd name="connsiteX5" fmla="*/ 0 w 360040"/>
              <a:gd name="connsiteY5" fmla="*/ 0 h 286884"/>
              <a:gd name="connsiteX0" fmla="*/ 178296 w 360040"/>
              <a:gd name="connsiteY0" fmla="*/ 286879 h 378319"/>
              <a:gd name="connsiteX1" fmla="*/ 0 w 360040"/>
              <a:gd name="connsiteY1" fmla="*/ 180020 h 378319"/>
              <a:gd name="connsiteX2" fmla="*/ 0 w 360040"/>
              <a:gd name="connsiteY2" fmla="*/ 0 h 378319"/>
              <a:gd name="connsiteX3" fmla="*/ 360040 w 360040"/>
              <a:gd name="connsiteY3" fmla="*/ 0 h 378319"/>
              <a:gd name="connsiteX4" fmla="*/ 360040 w 360040"/>
              <a:gd name="connsiteY4" fmla="*/ 180020 h 378319"/>
              <a:gd name="connsiteX5" fmla="*/ 269736 w 360040"/>
              <a:gd name="connsiteY5" fmla="*/ 378319 h 378319"/>
              <a:gd name="connsiteX0" fmla="*/ 178296 w 360040"/>
              <a:gd name="connsiteY0" fmla="*/ 286879 h 286879"/>
              <a:gd name="connsiteX1" fmla="*/ 0 w 360040"/>
              <a:gd name="connsiteY1" fmla="*/ 180020 h 286879"/>
              <a:gd name="connsiteX2" fmla="*/ 0 w 360040"/>
              <a:gd name="connsiteY2" fmla="*/ 0 h 286879"/>
              <a:gd name="connsiteX3" fmla="*/ 360040 w 360040"/>
              <a:gd name="connsiteY3" fmla="*/ 0 h 286879"/>
              <a:gd name="connsiteX4" fmla="*/ 360040 w 360040"/>
              <a:gd name="connsiteY4" fmla="*/ 180020 h 286879"/>
              <a:gd name="connsiteX0" fmla="*/ 0 w 360040"/>
              <a:gd name="connsiteY0" fmla="*/ 180020 h 180020"/>
              <a:gd name="connsiteX1" fmla="*/ 0 w 360040"/>
              <a:gd name="connsiteY1" fmla="*/ 0 h 180020"/>
              <a:gd name="connsiteX2" fmla="*/ 360040 w 360040"/>
              <a:gd name="connsiteY2" fmla="*/ 0 h 180020"/>
              <a:gd name="connsiteX3" fmla="*/ 360040 w 360040"/>
              <a:gd name="connsiteY3" fmla="*/ 180020 h 180020"/>
              <a:gd name="connsiteX0" fmla="*/ 0 w 360040"/>
              <a:gd name="connsiteY0" fmla="*/ 0 h 180020"/>
              <a:gd name="connsiteX1" fmla="*/ 360040 w 360040"/>
              <a:gd name="connsiteY1" fmla="*/ 0 h 180020"/>
              <a:gd name="connsiteX2" fmla="*/ 360040 w 360040"/>
              <a:gd name="connsiteY2" fmla="*/ 180020 h 180020"/>
            </a:gdLst>
            <a:ahLst/>
            <a:cxnLst>
              <a:cxn ang="0">
                <a:pos x="connsiteX0" y="connsiteY0"/>
              </a:cxn>
              <a:cxn ang="0">
                <a:pos x="connsiteX1" y="connsiteY1"/>
              </a:cxn>
              <a:cxn ang="0">
                <a:pos x="connsiteX2" y="connsiteY2"/>
              </a:cxn>
            </a:cxnLst>
            <a:rect l="l" t="t" r="r" b="b"/>
            <a:pathLst>
              <a:path w="360040" h="180020">
                <a:moveTo>
                  <a:pt x="0" y="0"/>
                </a:moveTo>
                <a:lnTo>
                  <a:pt x="360040" y="0"/>
                </a:lnTo>
                <a:lnTo>
                  <a:pt x="360040" y="180020"/>
                </a:lnTo>
              </a:path>
            </a:pathLst>
          </a:custGeom>
          <a:noFill/>
          <a:ln w="6350">
            <a:solidFill>
              <a:schemeClr val="tx1"/>
            </a:solidFill>
            <a:prstDash val="dash"/>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0" rtlCol="0" anchor="ctr" anchorCtr="0"/>
          <a:lstStyle/>
          <a:p>
            <a:pPr algn="ctr"/>
            <a:endParaRPr lang="en-US" sz="600" dirty="0"/>
          </a:p>
        </p:txBody>
      </p:sp>
      <p:grpSp>
        <p:nvGrpSpPr>
          <p:cNvPr id="1160525" name="Gruppieren 1160524">
            <a:extLst>
              <a:ext uri="{FF2B5EF4-FFF2-40B4-BE49-F238E27FC236}">
                <a16:creationId xmlns:a16="http://schemas.microsoft.com/office/drawing/2014/main" id="{7FF911DB-616F-2834-6478-D4050FCBBF0A}"/>
              </a:ext>
            </a:extLst>
          </p:cNvPr>
          <p:cNvGrpSpPr/>
          <p:nvPr>
            <p:custDataLst>
              <p:tags r:id="rId33"/>
            </p:custDataLst>
          </p:nvPr>
        </p:nvGrpSpPr>
        <p:grpSpPr bwMode="gray">
          <a:xfrm>
            <a:off x="1043672" y="1419614"/>
            <a:ext cx="576000" cy="432000"/>
            <a:chOff x="1047724" y="1553783"/>
            <a:chExt cx="612000" cy="429439"/>
          </a:xfrm>
        </p:grpSpPr>
        <p:sp>
          <p:nvSpPr>
            <p:cNvPr id="1160526" name="AutoShape 10">
              <a:extLst>
                <a:ext uri="{FF2B5EF4-FFF2-40B4-BE49-F238E27FC236}">
                  <a16:creationId xmlns:a16="http://schemas.microsoft.com/office/drawing/2014/main" id="{47D7D4E6-01D4-2AFC-B2CD-AC2AF7C29555}"/>
                </a:ext>
              </a:extLst>
            </p:cNvPr>
            <p:cNvSpPr>
              <a:spLocks noChangeArrowheads="1"/>
            </p:cNvSpPr>
            <p:nvPr>
              <p:custDataLst>
                <p:tags r:id="rId94"/>
              </p:custDataLst>
            </p:nvPr>
          </p:nvSpPr>
          <p:spPr bwMode="gray">
            <a:xfrm>
              <a:off x="1047724" y="1820649"/>
              <a:ext cx="612000" cy="162573"/>
            </a:xfrm>
            <a:prstGeom prst="can">
              <a:avLst>
                <a:gd name="adj" fmla="val 44532"/>
              </a:avLst>
            </a:prstGeom>
            <a:solidFill>
              <a:schemeClr val="accent5"/>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D</a:t>
              </a:r>
            </a:p>
          </p:txBody>
        </p:sp>
        <p:sp>
          <p:nvSpPr>
            <p:cNvPr id="1160527" name="AutoShape 11">
              <a:extLst>
                <a:ext uri="{FF2B5EF4-FFF2-40B4-BE49-F238E27FC236}">
                  <a16:creationId xmlns:a16="http://schemas.microsoft.com/office/drawing/2014/main" id="{803D29E8-B1DA-A2E1-DA8A-28434EA7DE53}"/>
                </a:ext>
              </a:extLst>
            </p:cNvPr>
            <p:cNvSpPr>
              <a:spLocks noChangeArrowheads="1"/>
            </p:cNvSpPr>
            <p:nvPr>
              <p:custDataLst>
                <p:tags r:id="rId95"/>
              </p:custDataLst>
            </p:nvPr>
          </p:nvSpPr>
          <p:spPr bwMode="gray">
            <a:xfrm>
              <a:off x="1047724" y="1731694"/>
              <a:ext cx="612000" cy="162574"/>
            </a:xfrm>
            <a:prstGeom prst="can">
              <a:avLst>
                <a:gd name="adj" fmla="val 44532"/>
              </a:avLst>
            </a:prstGeom>
            <a:solidFill>
              <a:schemeClr val="accent3"/>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C</a:t>
              </a:r>
            </a:p>
          </p:txBody>
        </p:sp>
        <p:sp>
          <p:nvSpPr>
            <p:cNvPr id="1160528" name="AutoShape 12">
              <a:extLst>
                <a:ext uri="{FF2B5EF4-FFF2-40B4-BE49-F238E27FC236}">
                  <a16:creationId xmlns:a16="http://schemas.microsoft.com/office/drawing/2014/main" id="{EC64FE34-0F5C-CB0B-1789-C74956C67066}"/>
                </a:ext>
              </a:extLst>
            </p:cNvPr>
            <p:cNvSpPr>
              <a:spLocks noChangeArrowheads="1"/>
            </p:cNvSpPr>
            <p:nvPr>
              <p:custDataLst>
                <p:tags r:id="rId96"/>
              </p:custDataLst>
            </p:nvPr>
          </p:nvSpPr>
          <p:spPr bwMode="gray">
            <a:xfrm>
              <a:off x="1047724" y="1642739"/>
              <a:ext cx="612000" cy="162573"/>
            </a:xfrm>
            <a:prstGeom prst="can">
              <a:avLst>
                <a:gd name="adj" fmla="val 44532"/>
              </a:avLst>
            </a:prstGeom>
            <a:solidFill>
              <a:schemeClr val="accent2"/>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B</a:t>
              </a:r>
            </a:p>
          </p:txBody>
        </p:sp>
        <p:sp>
          <p:nvSpPr>
            <p:cNvPr id="1160529" name="AutoShape 13">
              <a:extLst>
                <a:ext uri="{FF2B5EF4-FFF2-40B4-BE49-F238E27FC236}">
                  <a16:creationId xmlns:a16="http://schemas.microsoft.com/office/drawing/2014/main" id="{1E07D343-A44A-3163-3FF1-DEE9F5FD611C}"/>
                </a:ext>
              </a:extLst>
            </p:cNvPr>
            <p:cNvSpPr>
              <a:spLocks noChangeArrowheads="1"/>
            </p:cNvSpPr>
            <p:nvPr>
              <p:custDataLst>
                <p:tags r:id="rId97"/>
              </p:custDataLst>
            </p:nvPr>
          </p:nvSpPr>
          <p:spPr bwMode="gray">
            <a:xfrm>
              <a:off x="1047724" y="1553783"/>
              <a:ext cx="612000" cy="162574"/>
            </a:xfrm>
            <a:prstGeom prst="can">
              <a:avLst>
                <a:gd name="adj" fmla="val 44532"/>
              </a:avLst>
            </a:prstGeom>
            <a:solidFill>
              <a:schemeClr val="accent1"/>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A</a:t>
              </a:r>
            </a:p>
          </p:txBody>
        </p:sp>
      </p:grpSp>
      <p:grpSp>
        <p:nvGrpSpPr>
          <p:cNvPr id="1160530" name="Gruppieren 1160529">
            <a:extLst>
              <a:ext uri="{FF2B5EF4-FFF2-40B4-BE49-F238E27FC236}">
                <a16:creationId xmlns:a16="http://schemas.microsoft.com/office/drawing/2014/main" id="{1B3B4087-5119-EEC0-94CB-22061048DA3F}"/>
              </a:ext>
            </a:extLst>
          </p:cNvPr>
          <p:cNvGrpSpPr/>
          <p:nvPr>
            <p:custDataLst>
              <p:tags r:id="rId34"/>
            </p:custDataLst>
          </p:nvPr>
        </p:nvGrpSpPr>
        <p:grpSpPr bwMode="gray">
          <a:xfrm>
            <a:off x="1763751" y="1419615"/>
            <a:ext cx="576003" cy="431997"/>
            <a:chOff x="1734824" y="1553783"/>
            <a:chExt cx="612003" cy="429436"/>
          </a:xfrm>
        </p:grpSpPr>
        <p:sp>
          <p:nvSpPr>
            <p:cNvPr id="1160531" name="AutoShape 14">
              <a:extLst>
                <a:ext uri="{FF2B5EF4-FFF2-40B4-BE49-F238E27FC236}">
                  <a16:creationId xmlns:a16="http://schemas.microsoft.com/office/drawing/2014/main" id="{D8278B60-D065-D4AE-39EA-FFA41FD092A7}"/>
                </a:ext>
              </a:extLst>
            </p:cNvPr>
            <p:cNvSpPr>
              <a:spLocks noChangeArrowheads="1"/>
            </p:cNvSpPr>
            <p:nvPr>
              <p:custDataLst>
                <p:tags r:id="rId91"/>
              </p:custDataLst>
            </p:nvPr>
          </p:nvSpPr>
          <p:spPr bwMode="gray">
            <a:xfrm>
              <a:off x="1734824" y="1820646"/>
              <a:ext cx="612000" cy="162573"/>
            </a:xfrm>
            <a:prstGeom prst="can">
              <a:avLst>
                <a:gd name="adj" fmla="val 44532"/>
              </a:avLst>
            </a:prstGeom>
            <a:solidFill>
              <a:srgbClr val="FFFFFF"/>
            </a:solidFill>
            <a:ln w="6350">
              <a:solidFill>
                <a:schemeClr val="accent6"/>
              </a:solidFill>
              <a:prstDash val="dash"/>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endParaRPr kumimoji="0" lang="en-US" altLang="ja-JP" sz="600" b="0" i="0" u="none" strike="noStrike" kern="1200" cap="none" spc="0" normalizeH="0" baseline="0" noProof="0" dirty="0">
                <a:ln>
                  <a:noFill/>
                </a:ln>
                <a:effectLst/>
                <a:uLnTx/>
                <a:uFillTx/>
                <a:ea typeface="+mn-ea"/>
                <a:cs typeface="+mn-cs"/>
              </a:endParaRPr>
            </a:p>
          </p:txBody>
        </p:sp>
        <p:sp>
          <p:nvSpPr>
            <p:cNvPr id="1160532" name="AutoShape 15">
              <a:extLst>
                <a:ext uri="{FF2B5EF4-FFF2-40B4-BE49-F238E27FC236}">
                  <a16:creationId xmlns:a16="http://schemas.microsoft.com/office/drawing/2014/main" id="{3E35A25C-CE85-2CFB-C875-61D91B0887EE}"/>
                </a:ext>
              </a:extLst>
            </p:cNvPr>
            <p:cNvSpPr>
              <a:spLocks noChangeArrowheads="1"/>
            </p:cNvSpPr>
            <p:nvPr/>
          </p:nvSpPr>
          <p:spPr bwMode="gray">
            <a:xfrm>
              <a:off x="1734827" y="1731694"/>
              <a:ext cx="612000" cy="162574"/>
            </a:xfrm>
            <a:prstGeom prst="can">
              <a:avLst>
                <a:gd name="adj" fmla="val 44532"/>
              </a:avLst>
            </a:prstGeom>
            <a:solidFill>
              <a:srgbClr val="FFFFFF"/>
            </a:solidFill>
            <a:ln w="6350">
              <a:solidFill>
                <a:schemeClr val="accent6"/>
              </a:solidFill>
              <a:prstDash val="dash"/>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endParaRPr kumimoji="0" lang="en-US" altLang="ja-JP" sz="600" b="0" i="0" u="none" strike="noStrike" kern="1200" cap="none" spc="0" normalizeH="0" baseline="0" noProof="0" dirty="0">
                <a:ln>
                  <a:noFill/>
                </a:ln>
                <a:effectLst/>
                <a:uLnTx/>
                <a:uFillTx/>
                <a:ea typeface="+mn-ea"/>
                <a:cs typeface="+mn-cs"/>
              </a:endParaRPr>
            </a:p>
          </p:txBody>
        </p:sp>
        <p:sp>
          <p:nvSpPr>
            <p:cNvPr id="1160533" name="AutoShape 16">
              <a:extLst>
                <a:ext uri="{FF2B5EF4-FFF2-40B4-BE49-F238E27FC236}">
                  <a16:creationId xmlns:a16="http://schemas.microsoft.com/office/drawing/2014/main" id="{EBED8D6F-A7FE-86CC-E033-148A431C3AE7}"/>
                </a:ext>
              </a:extLst>
            </p:cNvPr>
            <p:cNvSpPr>
              <a:spLocks noChangeArrowheads="1"/>
            </p:cNvSpPr>
            <p:nvPr>
              <p:custDataLst>
                <p:tags r:id="rId92"/>
              </p:custDataLst>
            </p:nvPr>
          </p:nvSpPr>
          <p:spPr bwMode="gray">
            <a:xfrm>
              <a:off x="1734826" y="1642739"/>
              <a:ext cx="612000" cy="162573"/>
            </a:xfrm>
            <a:prstGeom prst="can">
              <a:avLst>
                <a:gd name="adj" fmla="val 44532"/>
              </a:avLst>
            </a:prstGeom>
            <a:solidFill>
              <a:schemeClr val="accent3"/>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C</a:t>
              </a:r>
            </a:p>
          </p:txBody>
        </p:sp>
        <p:sp>
          <p:nvSpPr>
            <p:cNvPr id="1160534" name="AutoShape 17">
              <a:extLst>
                <a:ext uri="{FF2B5EF4-FFF2-40B4-BE49-F238E27FC236}">
                  <a16:creationId xmlns:a16="http://schemas.microsoft.com/office/drawing/2014/main" id="{E502D144-DC6C-DD72-BC6C-92013319362D}"/>
                </a:ext>
              </a:extLst>
            </p:cNvPr>
            <p:cNvSpPr>
              <a:spLocks noChangeArrowheads="1"/>
            </p:cNvSpPr>
            <p:nvPr>
              <p:custDataLst>
                <p:tags r:id="rId93"/>
              </p:custDataLst>
            </p:nvPr>
          </p:nvSpPr>
          <p:spPr bwMode="gray">
            <a:xfrm>
              <a:off x="1734826" y="1553783"/>
              <a:ext cx="612000" cy="162574"/>
            </a:xfrm>
            <a:prstGeom prst="can">
              <a:avLst>
                <a:gd name="adj" fmla="val 44532"/>
              </a:avLst>
            </a:prstGeom>
            <a:solidFill>
              <a:schemeClr val="accent1"/>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A</a:t>
              </a:r>
            </a:p>
          </p:txBody>
        </p:sp>
      </p:grpSp>
      <p:grpSp>
        <p:nvGrpSpPr>
          <p:cNvPr id="1160535" name="Gruppieren 1160534">
            <a:extLst>
              <a:ext uri="{FF2B5EF4-FFF2-40B4-BE49-F238E27FC236}">
                <a16:creationId xmlns:a16="http://schemas.microsoft.com/office/drawing/2014/main" id="{57FA1093-7EF8-EFC0-7E08-BF6FC3AC027D}"/>
              </a:ext>
            </a:extLst>
          </p:cNvPr>
          <p:cNvGrpSpPr/>
          <p:nvPr>
            <p:custDataLst>
              <p:tags r:id="rId35"/>
            </p:custDataLst>
          </p:nvPr>
        </p:nvGrpSpPr>
        <p:grpSpPr bwMode="gray">
          <a:xfrm>
            <a:off x="2483836" y="1419614"/>
            <a:ext cx="576000" cy="432000"/>
            <a:chOff x="2482990" y="1566053"/>
            <a:chExt cx="612000" cy="429439"/>
          </a:xfrm>
        </p:grpSpPr>
        <p:sp>
          <p:nvSpPr>
            <p:cNvPr id="1160536" name="AutoShape 18">
              <a:extLst>
                <a:ext uri="{FF2B5EF4-FFF2-40B4-BE49-F238E27FC236}">
                  <a16:creationId xmlns:a16="http://schemas.microsoft.com/office/drawing/2014/main" id="{C5C8A538-3FCC-4FD5-2A96-5D4C0F4B21F8}"/>
                </a:ext>
              </a:extLst>
            </p:cNvPr>
            <p:cNvSpPr>
              <a:spLocks noChangeArrowheads="1"/>
            </p:cNvSpPr>
            <p:nvPr>
              <p:custDataLst>
                <p:tags r:id="rId90"/>
              </p:custDataLst>
            </p:nvPr>
          </p:nvSpPr>
          <p:spPr bwMode="gray">
            <a:xfrm>
              <a:off x="2482990" y="1832919"/>
              <a:ext cx="612000" cy="162573"/>
            </a:xfrm>
            <a:prstGeom prst="can">
              <a:avLst>
                <a:gd name="adj" fmla="val 44532"/>
              </a:avLst>
            </a:prstGeom>
            <a:solidFill>
              <a:srgbClr val="FFFFFF"/>
            </a:solidFill>
            <a:ln w="6350">
              <a:solidFill>
                <a:schemeClr val="accent6"/>
              </a:solidFill>
              <a:prstDash val="dash"/>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endParaRPr kumimoji="0" lang="en-US" altLang="ja-JP" sz="600" b="0" i="0" u="none" strike="noStrike" kern="1200" cap="none" spc="0" normalizeH="0" baseline="0" noProof="0" dirty="0">
                <a:ln>
                  <a:noFill/>
                </a:ln>
                <a:effectLst/>
                <a:uLnTx/>
                <a:uFillTx/>
                <a:ea typeface="+mn-ea"/>
                <a:cs typeface="+mn-cs"/>
              </a:endParaRPr>
            </a:p>
          </p:txBody>
        </p:sp>
        <p:sp>
          <p:nvSpPr>
            <p:cNvPr id="1160537" name="AutoShape 19">
              <a:extLst>
                <a:ext uri="{FF2B5EF4-FFF2-40B4-BE49-F238E27FC236}">
                  <a16:creationId xmlns:a16="http://schemas.microsoft.com/office/drawing/2014/main" id="{F501AD95-50D9-6745-F981-C7E5C0C13EC1}"/>
                </a:ext>
              </a:extLst>
            </p:cNvPr>
            <p:cNvSpPr>
              <a:spLocks noChangeArrowheads="1"/>
            </p:cNvSpPr>
            <p:nvPr/>
          </p:nvSpPr>
          <p:spPr bwMode="gray">
            <a:xfrm>
              <a:off x="2482990" y="1743964"/>
              <a:ext cx="612000" cy="162574"/>
            </a:xfrm>
            <a:prstGeom prst="can">
              <a:avLst>
                <a:gd name="adj" fmla="val 44532"/>
              </a:avLst>
            </a:prstGeom>
            <a:solidFill>
              <a:srgbClr val="FFFFFF"/>
            </a:solidFill>
            <a:ln w="6350">
              <a:solidFill>
                <a:schemeClr val="accent6"/>
              </a:solidFill>
              <a:prstDash val="dash"/>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endParaRPr kumimoji="0" lang="en-US" altLang="ja-JP" sz="600" b="0" i="0" u="none" strike="noStrike" kern="1200" cap="none" spc="0" normalizeH="0" baseline="0" noProof="0" dirty="0">
                <a:ln>
                  <a:noFill/>
                </a:ln>
                <a:effectLst/>
                <a:uLnTx/>
                <a:uFillTx/>
                <a:ea typeface="+mn-ea"/>
                <a:cs typeface="+mn-cs"/>
              </a:endParaRPr>
            </a:p>
          </p:txBody>
        </p:sp>
        <p:sp>
          <p:nvSpPr>
            <p:cNvPr id="1160538" name="AutoShape 20">
              <a:extLst>
                <a:ext uri="{FF2B5EF4-FFF2-40B4-BE49-F238E27FC236}">
                  <a16:creationId xmlns:a16="http://schemas.microsoft.com/office/drawing/2014/main" id="{E5B3824D-07AB-1E7F-A0C6-BBE8085A5A0A}"/>
                </a:ext>
              </a:extLst>
            </p:cNvPr>
            <p:cNvSpPr>
              <a:spLocks noChangeArrowheads="1"/>
            </p:cNvSpPr>
            <p:nvPr/>
          </p:nvSpPr>
          <p:spPr bwMode="gray">
            <a:xfrm>
              <a:off x="2482990" y="1655009"/>
              <a:ext cx="612000" cy="162573"/>
            </a:xfrm>
            <a:prstGeom prst="can">
              <a:avLst>
                <a:gd name="adj" fmla="val 44532"/>
              </a:avLst>
            </a:prstGeom>
            <a:solidFill>
              <a:schemeClr val="accent5"/>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D</a:t>
              </a:r>
            </a:p>
          </p:txBody>
        </p:sp>
        <p:sp>
          <p:nvSpPr>
            <p:cNvPr id="1160539" name="AutoShape 21">
              <a:extLst>
                <a:ext uri="{FF2B5EF4-FFF2-40B4-BE49-F238E27FC236}">
                  <a16:creationId xmlns:a16="http://schemas.microsoft.com/office/drawing/2014/main" id="{D336A95A-E1CC-15E2-02B4-A03856C06063}"/>
                </a:ext>
              </a:extLst>
            </p:cNvPr>
            <p:cNvSpPr>
              <a:spLocks noChangeArrowheads="1"/>
            </p:cNvSpPr>
            <p:nvPr/>
          </p:nvSpPr>
          <p:spPr bwMode="gray">
            <a:xfrm>
              <a:off x="2482990" y="1566053"/>
              <a:ext cx="612000" cy="162574"/>
            </a:xfrm>
            <a:prstGeom prst="can">
              <a:avLst>
                <a:gd name="adj" fmla="val 44532"/>
              </a:avLst>
            </a:prstGeom>
            <a:solidFill>
              <a:schemeClr val="accent2"/>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B</a:t>
              </a:r>
            </a:p>
          </p:txBody>
        </p:sp>
      </p:grpSp>
      <p:grpSp>
        <p:nvGrpSpPr>
          <p:cNvPr id="1160540" name="Gruppieren 1160539">
            <a:extLst>
              <a:ext uri="{FF2B5EF4-FFF2-40B4-BE49-F238E27FC236}">
                <a16:creationId xmlns:a16="http://schemas.microsoft.com/office/drawing/2014/main" id="{67BE8A6E-FA44-2516-C24C-EF63EB410356}"/>
              </a:ext>
            </a:extLst>
          </p:cNvPr>
          <p:cNvGrpSpPr/>
          <p:nvPr>
            <p:custDataLst>
              <p:tags r:id="rId36"/>
            </p:custDataLst>
          </p:nvPr>
        </p:nvGrpSpPr>
        <p:grpSpPr bwMode="gray">
          <a:xfrm>
            <a:off x="1763752" y="1995678"/>
            <a:ext cx="576000" cy="432000"/>
            <a:chOff x="1734826" y="2096348"/>
            <a:chExt cx="612000" cy="429439"/>
          </a:xfrm>
        </p:grpSpPr>
        <p:sp>
          <p:nvSpPr>
            <p:cNvPr id="1160541" name="AutoShape 22">
              <a:extLst>
                <a:ext uri="{FF2B5EF4-FFF2-40B4-BE49-F238E27FC236}">
                  <a16:creationId xmlns:a16="http://schemas.microsoft.com/office/drawing/2014/main" id="{60102F7E-0C65-DB18-1F90-1025EB2122A3}"/>
                </a:ext>
              </a:extLst>
            </p:cNvPr>
            <p:cNvSpPr>
              <a:spLocks noChangeArrowheads="1"/>
            </p:cNvSpPr>
            <p:nvPr/>
          </p:nvSpPr>
          <p:spPr bwMode="gray">
            <a:xfrm>
              <a:off x="1734826" y="2363214"/>
              <a:ext cx="612000" cy="162573"/>
            </a:xfrm>
            <a:prstGeom prst="can">
              <a:avLst>
                <a:gd name="adj" fmla="val 44532"/>
              </a:avLst>
            </a:prstGeom>
            <a:solidFill>
              <a:schemeClr val="accent5"/>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D</a:t>
              </a:r>
            </a:p>
          </p:txBody>
        </p:sp>
        <p:sp>
          <p:nvSpPr>
            <p:cNvPr id="1160542" name="AutoShape 23">
              <a:extLst>
                <a:ext uri="{FF2B5EF4-FFF2-40B4-BE49-F238E27FC236}">
                  <a16:creationId xmlns:a16="http://schemas.microsoft.com/office/drawing/2014/main" id="{EE95F3B9-5AE5-721D-0AB3-EE0EA4D521FF}"/>
                </a:ext>
              </a:extLst>
            </p:cNvPr>
            <p:cNvSpPr>
              <a:spLocks noChangeArrowheads="1"/>
            </p:cNvSpPr>
            <p:nvPr/>
          </p:nvSpPr>
          <p:spPr bwMode="gray">
            <a:xfrm>
              <a:off x="1734826" y="2274259"/>
              <a:ext cx="612000" cy="162574"/>
            </a:xfrm>
            <a:prstGeom prst="can">
              <a:avLst>
                <a:gd name="adj" fmla="val 44532"/>
              </a:avLst>
            </a:prstGeom>
            <a:solidFill>
              <a:schemeClr val="accent3"/>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C</a:t>
              </a:r>
            </a:p>
          </p:txBody>
        </p:sp>
        <p:sp>
          <p:nvSpPr>
            <p:cNvPr id="1160543" name="AutoShape 24">
              <a:extLst>
                <a:ext uri="{FF2B5EF4-FFF2-40B4-BE49-F238E27FC236}">
                  <a16:creationId xmlns:a16="http://schemas.microsoft.com/office/drawing/2014/main" id="{F0C2516C-494F-8805-5236-E24CBBEF8AF3}"/>
                </a:ext>
              </a:extLst>
            </p:cNvPr>
            <p:cNvSpPr>
              <a:spLocks noChangeArrowheads="1"/>
            </p:cNvSpPr>
            <p:nvPr/>
          </p:nvSpPr>
          <p:spPr bwMode="gray">
            <a:xfrm>
              <a:off x="1734826" y="2185304"/>
              <a:ext cx="612000" cy="162573"/>
            </a:xfrm>
            <a:prstGeom prst="can">
              <a:avLst>
                <a:gd name="adj" fmla="val 44532"/>
              </a:avLst>
            </a:prstGeom>
            <a:solidFill>
              <a:schemeClr val="accent2"/>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B</a:t>
              </a:r>
            </a:p>
          </p:txBody>
        </p:sp>
        <p:sp>
          <p:nvSpPr>
            <p:cNvPr id="1160544" name="AutoShape 25">
              <a:extLst>
                <a:ext uri="{FF2B5EF4-FFF2-40B4-BE49-F238E27FC236}">
                  <a16:creationId xmlns:a16="http://schemas.microsoft.com/office/drawing/2014/main" id="{C2A0FF32-B13B-5D7F-D858-C0C52882A000}"/>
                </a:ext>
              </a:extLst>
            </p:cNvPr>
            <p:cNvSpPr>
              <a:spLocks noChangeArrowheads="1"/>
            </p:cNvSpPr>
            <p:nvPr>
              <p:custDataLst>
                <p:tags r:id="rId89"/>
              </p:custDataLst>
            </p:nvPr>
          </p:nvSpPr>
          <p:spPr bwMode="gray">
            <a:xfrm>
              <a:off x="1734826" y="2096348"/>
              <a:ext cx="612000" cy="162574"/>
            </a:xfrm>
            <a:prstGeom prst="can">
              <a:avLst>
                <a:gd name="adj" fmla="val 44532"/>
              </a:avLst>
            </a:prstGeom>
            <a:solidFill>
              <a:schemeClr val="accent1"/>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A</a:t>
              </a:r>
            </a:p>
          </p:txBody>
        </p:sp>
      </p:grpSp>
      <p:grpSp>
        <p:nvGrpSpPr>
          <p:cNvPr id="1160545" name="Gruppieren 1160544">
            <a:extLst>
              <a:ext uri="{FF2B5EF4-FFF2-40B4-BE49-F238E27FC236}">
                <a16:creationId xmlns:a16="http://schemas.microsoft.com/office/drawing/2014/main" id="{743F6173-57CF-101F-3929-DD986D7E06F4}"/>
              </a:ext>
            </a:extLst>
          </p:cNvPr>
          <p:cNvGrpSpPr/>
          <p:nvPr>
            <p:custDataLst>
              <p:tags r:id="rId37"/>
            </p:custDataLst>
          </p:nvPr>
        </p:nvGrpSpPr>
        <p:grpSpPr bwMode="gray">
          <a:xfrm>
            <a:off x="2483836" y="1995678"/>
            <a:ext cx="576000" cy="432000"/>
            <a:chOff x="2482990" y="2096348"/>
            <a:chExt cx="612000" cy="429439"/>
          </a:xfrm>
        </p:grpSpPr>
        <p:sp>
          <p:nvSpPr>
            <p:cNvPr id="1160546" name="AutoShape 26">
              <a:extLst>
                <a:ext uri="{FF2B5EF4-FFF2-40B4-BE49-F238E27FC236}">
                  <a16:creationId xmlns:a16="http://schemas.microsoft.com/office/drawing/2014/main" id="{F3E3AE21-B296-A05F-206C-C8BD4D1E74D0}"/>
                </a:ext>
              </a:extLst>
            </p:cNvPr>
            <p:cNvSpPr>
              <a:spLocks noChangeArrowheads="1"/>
            </p:cNvSpPr>
            <p:nvPr/>
          </p:nvSpPr>
          <p:spPr bwMode="gray">
            <a:xfrm>
              <a:off x="2482990" y="2363214"/>
              <a:ext cx="612000" cy="162573"/>
            </a:xfrm>
            <a:prstGeom prst="can">
              <a:avLst>
                <a:gd name="adj" fmla="val 44532"/>
              </a:avLst>
            </a:prstGeom>
            <a:solidFill>
              <a:schemeClr val="accent5"/>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D</a:t>
              </a:r>
            </a:p>
          </p:txBody>
        </p:sp>
        <p:sp>
          <p:nvSpPr>
            <p:cNvPr id="1160547" name="AutoShape 27">
              <a:extLst>
                <a:ext uri="{FF2B5EF4-FFF2-40B4-BE49-F238E27FC236}">
                  <a16:creationId xmlns:a16="http://schemas.microsoft.com/office/drawing/2014/main" id="{BB011A3D-E29C-0A1E-0A64-8839DA784C38}"/>
                </a:ext>
              </a:extLst>
            </p:cNvPr>
            <p:cNvSpPr>
              <a:spLocks noChangeArrowheads="1"/>
            </p:cNvSpPr>
            <p:nvPr/>
          </p:nvSpPr>
          <p:spPr bwMode="gray">
            <a:xfrm>
              <a:off x="2482990" y="2274259"/>
              <a:ext cx="612000" cy="162574"/>
            </a:xfrm>
            <a:prstGeom prst="can">
              <a:avLst>
                <a:gd name="adj" fmla="val 44532"/>
              </a:avLst>
            </a:prstGeom>
            <a:solidFill>
              <a:schemeClr val="accent3"/>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C</a:t>
              </a:r>
            </a:p>
          </p:txBody>
        </p:sp>
        <p:sp>
          <p:nvSpPr>
            <p:cNvPr id="1160548" name="AutoShape 28">
              <a:extLst>
                <a:ext uri="{FF2B5EF4-FFF2-40B4-BE49-F238E27FC236}">
                  <a16:creationId xmlns:a16="http://schemas.microsoft.com/office/drawing/2014/main" id="{F4CE2FBB-CA80-3FF7-0D92-40794C4F2D64}"/>
                </a:ext>
              </a:extLst>
            </p:cNvPr>
            <p:cNvSpPr>
              <a:spLocks noChangeArrowheads="1"/>
            </p:cNvSpPr>
            <p:nvPr/>
          </p:nvSpPr>
          <p:spPr bwMode="gray">
            <a:xfrm>
              <a:off x="2482990" y="2185304"/>
              <a:ext cx="612000" cy="162573"/>
            </a:xfrm>
            <a:prstGeom prst="can">
              <a:avLst>
                <a:gd name="adj" fmla="val 44532"/>
              </a:avLst>
            </a:prstGeom>
            <a:solidFill>
              <a:schemeClr val="accent2"/>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B</a:t>
              </a:r>
            </a:p>
          </p:txBody>
        </p:sp>
        <p:sp>
          <p:nvSpPr>
            <p:cNvPr id="1160549" name="AutoShape 29">
              <a:extLst>
                <a:ext uri="{FF2B5EF4-FFF2-40B4-BE49-F238E27FC236}">
                  <a16:creationId xmlns:a16="http://schemas.microsoft.com/office/drawing/2014/main" id="{14E14F96-1F64-4A4F-ADDB-6CAE3CEF7784}"/>
                </a:ext>
              </a:extLst>
            </p:cNvPr>
            <p:cNvSpPr>
              <a:spLocks noChangeArrowheads="1"/>
            </p:cNvSpPr>
            <p:nvPr/>
          </p:nvSpPr>
          <p:spPr bwMode="gray">
            <a:xfrm>
              <a:off x="2482990" y="2096348"/>
              <a:ext cx="612000" cy="162574"/>
            </a:xfrm>
            <a:prstGeom prst="can">
              <a:avLst>
                <a:gd name="adj" fmla="val 44532"/>
              </a:avLst>
            </a:prstGeom>
            <a:solidFill>
              <a:schemeClr val="accent1"/>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A</a:t>
              </a:r>
            </a:p>
          </p:txBody>
        </p:sp>
      </p:grpSp>
      <p:grpSp>
        <p:nvGrpSpPr>
          <p:cNvPr id="1160550" name="Gruppieren 1160549">
            <a:extLst>
              <a:ext uri="{FF2B5EF4-FFF2-40B4-BE49-F238E27FC236}">
                <a16:creationId xmlns:a16="http://schemas.microsoft.com/office/drawing/2014/main" id="{7BBDC182-D5DA-8D34-CE6D-F1EDF0770C69}"/>
              </a:ext>
            </a:extLst>
          </p:cNvPr>
          <p:cNvGrpSpPr/>
          <p:nvPr>
            <p:custDataLst>
              <p:tags r:id="rId38"/>
            </p:custDataLst>
          </p:nvPr>
        </p:nvGrpSpPr>
        <p:grpSpPr bwMode="gray">
          <a:xfrm>
            <a:off x="1043672" y="1995678"/>
            <a:ext cx="576000" cy="432000"/>
            <a:chOff x="1047724" y="2096348"/>
            <a:chExt cx="612000" cy="429439"/>
          </a:xfrm>
        </p:grpSpPr>
        <p:sp>
          <p:nvSpPr>
            <p:cNvPr id="1160551" name="AutoShape 30">
              <a:extLst>
                <a:ext uri="{FF2B5EF4-FFF2-40B4-BE49-F238E27FC236}">
                  <a16:creationId xmlns:a16="http://schemas.microsoft.com/office/drawing/2014/main" id="{E56C5D27-FBBF-C289-AB4E-E760C7718633}"/>
                </a:ext>
              </a:extLst>
            </p:cNvPr>
            <p:cNvSpPr>
              <a:spLocks noChangeArrowheads="1"/>
            </p:cNvSpPr>
            <p:nvPr/>
          </p:nvSpPr>
          <p:spPr bwMode="gray">
            <a:xfrm>
              <a:off x="1047724" y="2363214"/>
              <a:ext cx="612000" cy="162573"/>
            </a:xfrm>
            <a:prstGeom prst="can">
              <a:avLst>
                <a:gd name="adj" fmla="val 44532"/>
              </a:avLst>
            </a:prstGeom>
            <a:solidFill>
              <a:schemeClr val="accent5"/>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D</a:t>
              </a:r>
            </a:p>
          </p:txBody>
        </p:sp>
        <p:sp>
          <p:nvSpPr>
            <p:cNvPr id="1160552" name="AutoShape 31">
              <a:extLst>
                <a:ext uri="{FF2B5EF4-FFF2-40B4-BE49-F238E27FC236}">
                  <a16:creationId xmlns:a16="http://schemas.microsoft.com/office/drawing/2014/main" id="{5A3311D3-5959-F1C6-02B9-DFA8F0EF51B8}"/>
                </a:ext>
              </a:extLst>
            </p:cNvPr>
            <p:cNvSpPr>
              <a:spLocks noChangeArrowheads="1"/>
            </p:cNvSpPr>
            <p:nvPr/>
          </p:nvSpPr>
          <p:spPr bwMode="gray">
            <a:xfrm>
              <a:off x="1047724" y="2274259"/>
              <a:ext cx="612000" cy="162574"/>
            </a:xfrm>
            <a:prstGeom prst="can">
              <a:avLst>
                <a:gd name="adj" fmla="val 44532"/>
              </a:avLst>
            </a:prstGeom>
            <a:solidFill>
              <a:schemeClr val="accent3"/>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C</a:t>
              </a:r>
            </a:p>
          </p:txBody>
        </p:sp>
        <p:sp>
          <p:nvSpPr>
            <p:cNvPr id="1160553" name="AutoShape 32">
              <a:extLst>
                <a:ext uri="{FF2B5EF4-FFF2-40B4-BE49-F238E27FC236}">
                  <a16:creationId xmlns:a16="http://schemas.microsoft.com/office/drawing/2014/main" id="{57C8DCD6-2193-271A-67B9-F4EE5AF0FBFE}"/>
                </a:ext>
              </a:extLst>
            </p:cNvPr>
            <p:cNvSpPr>
              <a:spLocks noChangeArrowheads="1"/>
            </p:cNvSpPr>
            <p:nvPr/>
          </p:nvSpPr>
          <p:spPr bwMode="gray">
            <a:xfrm>
              <a:off x="1047724" y="2185304"/>
              <a:ext cx="612000" cy="162573"/>
            </a:xfrm>
            <a:prstGeom prst="can">
              <a:avLst>
                <a:gd name="adj" fmla="val 44532"/>
              </a:avLst>
            </a:prstGeom>
            <a:solidFill>
              <a:schemeClr val="accent2"/>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B</a:t>
              </a:r>
            </a:p>
          </p:txBody>
        </p:sp>
        <p:sp>
          <p:nvSpPr>
            <p:cNvPr id="1160554" name="AutoShape 33">
              <a:extLst>
                <a:ext uri="{FF2B5EF4-FFF2-40B4-BE49-F238E27FC236}">
                  <a16:creationId xmlns:a16="http://schemas.microsoft.com/office/drawing/2014/main" id="{64D3A323-60AA-1D8D-9E26-BDD929BF1A53}"/>
                </a:ext>
              </a:extLst>
            </p:cNvPr>
            <p:cNvSpPr>
              <a:spLocks noChangeArrowheads="1"/>
            </p:cNvSpPr>
            <p:nvPr>
              <p:custDataLst>
                <p:tags r:id="rId88"/>
              </p:custDataLst>
            </p:nvPr>
          </p:nvSpPr>
          <p:spPr bwMode="gray">
            <a:xfrm>
              <a:off x="1047724" y="2096348"/>
              <a:ext cx="612000" cy="162574"/>
            </a:xfrm>
            <a:prstGeom prst="can">
              <a:avLst>
                <a:gd name="adj" fmla="val 44532"/>
              </a:avLst>
            </a:prstGeom>
            <a:solidFill>
              <a:schemeClr val="accent1"/>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A</a:t>
              </a:r>
            </a:p>
          </p:txBody>
        </p:sp>
      </p:grpSp>
      <p:grpSp>
        <p:nvGrpSpPr>
          <p:cNvPr id="1160555" name="Gruppieren 1160554">
            <a:extLst>
              <a:ext uri="{FF2B5EF4-FFF2-40B4-BE49-F238E27FC236}">
                <a16:creationId xmlns:a16="http://schemas.microsoft.com/office/drawing/2014/main" id="{57E24FFC-CAFF-612E-1987-C73D3200EEB7}"/>
              </a:ext>
            </a:extLst>
          </p:cNvPr>
          <p:cNvGrpSpPr/>
          <p:nvPr>
            <p:custDataLst>
              <p:tags r:id="rId39"/>
            </p:custDataLst>
          </p:nvPr>
        </p:nvGrpSpPr>
        <p:grpSpPr bwMode="gray">
          <a:xfrm>
            <a:off x="1043672" y="2571742"/>
            <a:ext cx="576000" cy="432000"/>
            <a:chOff x="1047724" y="2685293"/>
            <a:chExt cx="612000" cy="429439"/>
          </a:xfrm>
        </p:grpSpPr>
        <p:sp>
          <p:nvSpPr>
            <p:cNvPr id="1160556" name="AutoShape 34">
              <a:extLst>
                <a:ext uri="{FF2B5EF4-FFF2-40B4-BE49-F238E27FC236}">
                  <a16:creationId xmlns:a16="http://schemas.microsoft.com/office/drawing/2014/main" id="{B6A8F9C5-CE4F-281A-D42B-B67D6C3D6EAC}"/>
                </a:ext>
              </a:extLst>
            </p:cNvPr>
            <p:cNvSpPr>
              <a:spLocks noChangeArrowheads="1"/>
            </p:cNvSpPr>
            <p:nvPr/>
          </p:nvSpPr>
          <p:spPr bwMode="gray">
            <a:xfrm>
              <a:off x="1047724" y="2952159"/>
              <a:ext cx="612000" cy="162573"/>
            </a:xfrm>
            <a:prstGeom prst="can">
              <a:avLst>
                <a:gd name="adj" fmla="val 44532"/>
              </a:avLst>
            </a:prstGeom>
            <a:solidFill>
              <a:schemeClr val="accent5"/>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D</a:t>
              </a:r>
            </a:p>
          </p:txBody>
        </p:sp>
        <p:sp>
          <p:nvSpPr>
            <p:cNvPr id="1160557" name="AutoShape 35">
              <a:extLst>
                <a:ext uri="{FF2B5EF4-FFF2-40B4-BE49-F238E27FC236}">
                  <a16:creationId xmlns:a16="http://schemas.microsoft.com/office/drawing/2014/main" id="{C39DD8AD-7DFD-59CD-A167-0C30ACE19448}"/>
                </a:ext>
              </a:extLst>
            </p:cNvPr>
            <p:cNvSpPr>
              <a:spLocks noChangeArrowheads="1"/>
            </p:cNvSpPr>
            <p:nvPr/>
          </p:nvSpPr>
          <p:spPr bwMode="gray">
            <a:xfrm>
              <a:off x="1047724" y="2863204"/>
              <a:ext cx="612000" cy="162574"/>
            </a:xfrm>
            <a:prstGeom prst="can">
              <a:avLst>
                <a:gd name="adj" fmla="val 44532"/>
              </a:avLst>
            </a:prstGeom>
            <a:solidFill>
              <a:schemeClr val="accent3"/>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C</a:t>
              </a:r>
            </a:p>
          </p:txBody>
        </p:sp>
        <p:sp>
          <p:nvSpPr>
            <p:cNvPr id="1160558" name="AutoShape 36">
              <a:extLst>
                <a:ext uri="{FF2B5EF4-FFF2-40B4-BE49-F238E27FC236}">
                  <a16:creationId xmlns:a16="http://schemas.microsoft.com/office/drawing/2014/main" id="{A1E3B1CC-FE23-3994-0084-51F42153095A}"/>
                </a:ext>
              </a:extLst>
            </p:cNvPr>
            <p:cNvSpPr>
              <a:spLocks noChangeArrowheads="1"/>
            </p:cNvSpPr>
            <p:nvPr/>
          </p:nvSpPr>
          <p:spPr bwMode="gray">
            <a:xfrm>
              <a:off x="1047724" y="2774249"/>
              <a:ext cx="612000" cy="162573"/>
            </a:xfrm>
            <a:prstGeom prst="can">
              <a:avLst>
                <a:gd name="adj" fmla="val 44532"/>
              </a:avLst>
            </a:prstGeom>
            <a:solidFill>
              <a:schemeClr val="accent2"/>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B</a:t>
              </a:r>
            </a:p>
          </p:txBody>
        </p:sp>
        <p:sp>
          <p:nvSpPr>
            <p:cNvPr id="1160559" name="AutoShape 37">
              <a:extLst>
                <a:ext uri="{FF2B5EF4-FFF2-40B4-BE49-F238E27FC236}">
                  <a16:creationId xmlns:a16="http://schemas.microsoft.com/office/drawing/2014/main" id="{3E9F04AC-57A8-7CC7-A42C-2B8913E348A3}"/>
                </a:ext>
              </a:extLst>
            </p:cNvPr>
            <p:cNvSpPr>
              <a:spLocks noChangeArrowheads="1"/>
            </p:cNvSpPr>
            <p:nvPr/>
          </p:nvSpPr>
          <p:spPr bwMode="gray">
            <a:xfrm>
              <a:off x="1047724" y="2685293"/>
              <a:ext cx="612000" cy="162574"/>
            </a:xfrm>
            <a:prstGeom prst="can">
              <a:avLst>
                <a:gd name="adj" fmla="val 44532"/>
              </a:avLst>
            </a:prstGeom>
            <a:solidFill>
              <a:schemeClr val="accent1"/>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A</a:t>
              </a:r>
            </a:p>
          </p:txBody>
        </p:sp>
      </p:grpSp>
      <p:grpSp>
        <p:nvGrpSpPr>
          <p:cNvPr id="1160560" name="Gruppieren 1160559">
            <a:extLst>
              <a:ext uri="{FF2B5EF4-FFF2-40B4-BE49-F238E27FC236}">
                <a16:creationId xmlns:a16="http://schemas.microsoft.com/office/drawing/2014/main" id="{141D3BDA-8660-004A-0241-21B09A407F38}"/>
              </a:ext>
            </a:extLst>
          </p:cNvPr>
          <p:cNvGrpSpPr/>
          <p:nvPr>
            <p:custDataLst>
              <p:tags r:id="rId40"/>
            </p:custDataLst>
          </p:nvPr>
        </p:nvGrpSpPr>
        <p:grpSpPr bwMode="gray">
          <a:xfrm>
            <a:off x="1763752" y="2571742"/>
            <a:ext cx="576000" cy="432000"/>
            <a:chOff x="1734826" y="2685293"/>
            <a:chExt cx="612000" cy="429439"/>
          </a:xfrm>
        </p:grpSpPr>
        <p:sp>
          <p:nvSpPr>
            <p:cNvPr id="1160561" name="AutoShape 38">
              <a:extLst>
                <a:ext uri="{FF2B5EF4-FFF2-40B4-BE49-F238E27FC236}">
                  <a16:creationId xmlns:a16="http://schemas.microsoft.com/office/drawing/2014/main" id="{8376A22A-7EB1-4847-F594-92B8F865AFAB}"/>
                </a:ext>
              </a:extLst>
            </p:cNvPr>
            <p:cNvSpPr>
              <a:spLocks noChangeArrowheads="1"/>
            </p:cNvSpPr>
            <p:nvPr>
              <p:custDataLst>
                <p:tags r:id="rId86"/>
              </p:custDataLst>
            </p:nvPr>
          </p:nvSpPr>
          <p:spPr bwMode="gray">
            <a:xfrm>
              <a:off x="1734826" y="2952159"/>
              <a:ext cx="612000" cy="162573"/>
            </a:xfrm>
            <a:prstGeom prst="can">
              <a:avLst>
                <a:gd name="adj" fmla="val 44532"/>
              </a:avLst>
            </a:prstGeom>
            <a:solidFill>
              <a:srgbClr val="FFFFFF"/>
            </a:solidFill>
            <a:ln w="6350">
              <a:solidFill>
                <a:schemeClr val="accent6"/>
              </a:solidFill>
              <a:prstDash val="dash"/>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endParaRPr kumimoji="0" lang="en-US" altLang="ja-JP" sz="600" b="0" i="0" u="none" strike="noStrike" kern="1200" cap="none" spc="0" normalizeH="0" baseline="0" noProof="0" dirty="0">
                <a:ln>
                  <a:noFill/>
                </a:ln>
                <a:effectLst/>
                <a:uLnTx/>
                <a:uFillTx/>
                <a:ea typeface="+mn-ea"/>
                <a:cs typeface="+mn-cs"/>
              </a:endParaRPr>
            </a:p>
          </p:txBody>
        </p:sp>
        <p:sp>
          <p:nvSpPr>
            <p:cNvPr id="1160562" name="AutoShape 39">
              <a:extLst>
                <a:ext uri="{FF2B5EF4-FFF2-40B4-BE49-F238E27FC236}">
                  <a16:creationId xmlns:a16="http://schemas.microsoft.com/office/drawing/2014/main" id="{9C667845-2201-C879-D612-1B60EC7FBE95}"/>
                </a:ext>
              </a:extLst>
            </p:cNvPr>
            <p:cNvSpPr>
              <a:spLocks noChangeArrowheads="1"/>
            </p:cNvSpPr>
            <p:nvPr/>
          </p:nvSpPr>
          <p:spPr bwMode="gray">
            <a:xfrm>
              <a:off x="1734826" y="2863204"/>
              <a:ext cx="612000" cy="162574"/>
            </a:xfrm>
            <a:prstGeom prst="can">
              <a:avLst>
                <a:gd name="adj" fmla="val 44532"/>
              </a:avLst>
            </a:prstGeom>
            <a:solidFill>
              <a:srgbClr val="FFFFFF"/>
            </a:solidFill>
            <a:ln w="6350">
              <a:solidFill>
                <a:schemeClr val="accent6"/>
              </a:solidFill>
              <a:prstDash val="dash"/>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endParaRPr kumimoji="0" lang="en-US" altLang="ja-JP" sz="600" b="0" i="0" u="none" strike="noStrike" kern="1200" cap="none" spc="0" normalizeH="0" baseline="0" noProof="0" dirty="0">
                <a:ln>
                  <a:noFill/>
                </a:ln>
                <a:effectLst/>
                <a:uLnTx/>
                <a:uFillTx/>
                <a:ea typeface="+mn-ea"/>
                <a:cs typeface="+mn-cs"/>
              </a:endParaRPr>
            </a:p>
          </p:txBody>
        </p:sp>
        <p:sp>
          <p:nvSpPr>
            <p:cNvPr id="1160563" name="AutoShape 40">
              <a:extLst>
                <a:ext uri="{FF2B5EF4-FFF2-40B4-BE49-F238E27FC236}">
                  <a16:creationId xmlns:a16="http://schemas.microsoft.com/office/drawing/2014/main" id="{7DFB10F7-38BE-E21F-8381-88CF2716ED4D}"/>
                </a:ext>
              </a:extLst>
            </p:cNvPr>
            <p:cNvSpPr>
              <a:spLocks noChangeArrowheads="1"/>
            </p:cNvSpPr>
            <p:nvPr>
              <p:custDataLst>
                <p:tags r:id="rId87"/>
              </p:custDataLst>
            </p:nvPr>
          </p:nvSpPr>
          <p:spPr bwMode="gray">
            <a:xfrm>
              <a:off x="1734826" y="2774249"/>
              <a:ext cx="612000" cy="162573"/>
            </a:xfrm>
            <a:prstGeom prst="can">
              <a:avLst>
                <a:gd name="adj" fmla="val 44532"/>
              </a:avLst>
            </a:prstGeom>
            <a:solidFill>
              <a:schemeClr val="accent3"/>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C</a:t>
              </a:r>
            </a:p>
          </p:txBody>
        </p:sp>
        <p:sp>
          <p:nvSpPr>
            <p:cNvPr id="1160564" name="AutoShape 41">
              <a:extLst>
                <a:ext uri="{FF2B5EF4-FFF2-40B4-BE49-F238E27FC236}">
                  <a16:creationId xmlns:a16="http://schemas.microsoft.com/office/drawing/2014/main" id="{7EB10844-B97C-1A38-DE09-85AFC8D6F398}"/>
                </a:ext>
              </a:extLst>
            </p:cNvPr>
            <p:cNvSpPr>
              <a:spLocks noChangeArrowheads="1"/>
            </p:cNvSpPr>
            <p:nvPr/>
          </p:nvSpPr>
          <p:spPr bwMode="gray">
            <a:xfrm>
              <a:off x="1734826" y="2685293"/>
              <a:ext cx="612000" cy="162574"/>
            </a:xfrm>
            <a:prstGeom prst="can">
              <a:avLst>
                <a:gd name="adj" fmla="val 44532"/>
              </a:avLst>
            </a:prstGeom>
            <a:solidFill>
              <a:schemeClr val="accent1"/>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A</a:t>
              </a:r>
            </a:p>
          </p:txBody>
        </p:sp>
      </p:grpSp>
      <p:grpSp>
        <p:nvGrpSpPr>
          <p:cNvPr id="1160565" name="Gruppieren 1160564">
            <a:extLst>
              <a:ext uri="{FF2B5EF4-FFF2-40B4-BE49-F238E27FC236}">
                <a16:creationId xmlns:a16="http://schemas.microsoft.com/office/drawing/2014/main" id="{DCB0C011-3A5B-8CF0-E1FF-804594499302}"/>
              </a:ext>
            </a:extLst>
          </p:cNvPr>
          <p:cNvGrpSpPr/>
          <p:nvPr>
            <p:custDataLst>
              <p:tags r:id="rId41"/>
            </p:custDataLst>
          </p:nvPr>
        </p:nvGrpSpPr>
        <p:grpSpPr bwMode="gray">
          <a:xfrm>
            <a:off x="2483836" y="2571742"/>
            <a:ext cx="576000" cy="432000"/>
            <a:chOff x="2482990" y="2685293"/>
            <a:chExt cx="612000" cy="429439"/>
          </a:xfrm>
        </p:grpSpPr>
        <p:sp>
          <p:nvSpPr>
            <p:cNvPr id="1160566" name="AutoShape 42">
              <a:extLst>
                <a:ext uri="{FF2B5EF4-FFF2-40B4-BE49-F238E27FC236}">
                  <a16:creationId xmlns:a16="http://schemas.microsoft.com/office/drawing/2014/main" id="{D32F2B28-7DC1-F3A2-C452-24450298C737}"/>
                </a:ext>
              </a:extLst>
            </p:cNvPr>
            <p:cNvSpPr>
              <a:spLocks noChangeArrowheads="1"/>
            </p:cNvSpPr>
            <p:nvPr/>
          </p:nvSpPr>
          <p:spPr bwMode="gray">
            <a:xfrm>
              <a:off x="2482990" y="2952159"/>
              <a:ext cx="612000" cy="162573"/>
            </a:xfrm>
            <a:prstGeom prst="can">
              <a:avLst>
                <a:gd name="adj" fmla="val 44532"/>
              </a:avLst>
            </a:prstGeom>
            <a:solidFill>
              <a:srgbClr val="FFFFFF"/>
            </a:solidFill>
            <a:ln w="6350">
              <a:solidFill>
                <a:schemeClr val="accent6"/>
              </a:solidFill>
              <a:prstDash val="dash"/>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endParaRPr kumimoji="0" lang="en-US" altLang="ja-JP" sz="600" b="0" i="0" u="none" strike="noStrike" kern="1200" cap="none" spc="0" normalizeH="0" baseline="0" noProof="0" dirty="0">
                <a:ln>
                  <a:noFill/>
                </a:ln>
                <a:effectLst/>
                <a:uLnTx/>
                <a:uFillTx/>
                <a:ea typeface="+mn-ea"/>
                <a:cs typeface="+mn-cs"/>
              </a:endParaRPr>
            </a:p>
          </p:txBody>
        </p:sp>
        <p:sp>
          <p:nvSpPr>
            <p:cNvPr id="1160567" name="AutoShape 43">
              <a:extLst>
                <a:ext uri="{FF2B5EF4-FFF2-40B4-BE49-F238E27FC236}">
                  <a16:creationId xmlns:a16="http://schemas.microsoft.com/office/drawing/2014/main" id="{DB264BCE-8770-2539-F14B-CD1B515EABFF}"/>
                </a:ext>
              </a:extLst>
            </p:cNvPr>
            <p:cNvSpPr>
              <a:spLocks noChangeArrowheads="1"/>
            </p:cNvSpPr>
            <p:nvPr>
              <p:custDataLst>
                <p:tags r:id="rId85"/>
              </p:custDataLst>
            </p:nvPr>
          </p:nvSpPr>
          <p:spPr bwMode="gray">
            <a:xfrm>
              <a:off x="2482990" y="2863204"/>
              <a:ext cx="612000" cy="162574"/>
            </a:xfrm>
            <a:prstGeom prst="can">
              <a:avLst>
                <a:gd name="adj" fmla="val 44532"/>
              </a:avLst>
            </a:prstGeom>
            <a:solidFill>
              <a:srgbClr val="FFFFFF"/>
            </a:solidFill>
            <a:ln w="6350">
              <a:solidFill>
                <a:schemeClr val="accent6"/>
              </a:solidFill>
              <a:prstDash val="dash"/>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endParaRPr kumimoji="0" lang="en-US" altLang="ja-JP" sz="600" b="0" i="0" u="none" strike="noStrike" kern="1200" cap="none" spc="0" normalizeH="0" baseline="0" noProof="0" dirty="0">
                <a:ln>
                  <a:noFill/>
                </a:ln>
                <a:effectLst/>
                <a:uLnTx/>
                <a:uFillTx/>
                <a:ea typeface="+mn-ea"/>
                <a:cs typeface="+mn-cs"/>
              </a:endParaRPr>
            </a:p>
          </p:txBody>
        </p:sp>
        <p:sp>
          <p:nvSpPr>
            <p:cNvPr id="1160568" name="AutoShape 44">
              <a:extLst>
                <a:ext uri="{FF2B5EF4-FFF2-40B4-BE49-F238E27FC236}">
                  <a16:creationId xmlns:a16="http://schemas.microsoft.com/office/drawing/2014/main" id="{71340DB4-1459-6284-C05F-BEE4AEB45EDD}"/>
                </a:ext>
              </a:extLst>
            </p:cNvPr>
            <p:cNvSpPr>
              <a:spLocks noChangeArrowheads="1"/>
            </p:cNvSpPr>
            <p:nvPr/>
          </p:nvSpPr>
          <p:spPr bwMode="gray">
            <a:xfrm>
              <a:off x="2482990" y="2774249"/>
              <a:ext cx="612000" cy="162573"/>
            </a:xfrm>
            <a:prstGeom prst="can">
              <a:avLst>
                <a:gd name="adj" fmla="val 44532"/>
              </a:avLst>
            </a:prstGeom>
            <a:solidFill>
              <a:schemeClr val="accent5"/>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D</a:t>
              </a:r>
            </a:p>
          </p:txBody>
        </p:sp>
        <p:sp>
          <p:nvSpPr>
            <p:cNvPr id="1160569" name="AutoShape 45">
              <a:extLst>
                <a:ext uri="{FF2B5EF4-FFF2-40B4-BE49-F238E27FC236}">
                  <a16:creationId xmlns:a16="http://schemas.microsoft.com/office/drawing/2014/main" id="{C87B20D2-F2AB-B3EC-EE28-AFA6E624D7CD}"/>
                </a:ext>
              </a:extLst>
            </p:cNvPr>
            <p:cNvSpPr>
              <a:spLocks noChangeArrowheads="1"/>
            </p:cNvSpPr>
            <p:nvPr/>
          </p:nvSpPr>
          <p:spPr bwMode="gray">
            <a:xfrm>
              <a:off x="2482990" y="2685293"/>
              <a:ext cx="612000" cy="162574"/>
            </a:xfrm>
            <a:prstGeom prst="can">
              <a:avLst>
                <a:gd name="adj" fmla="val 44532"/>
              </a:avLst>
            </a:prstGeom>
            <a:solidFill>
              <a:schemeClr val="accent2"/>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B</a:t>
              </a:r>
            </a:p>
          </p:txBody>
        </p:sp>
      </p:grpSp>
      <p:grpSp>
        <p:nvGrpSpPr>
          <p:cNvPr id="1160570" name="Gruppieren 1160569">
            <a:extLst>
              <a:ext uri="{FF2B5EF4-FFF2-40B4-BE49-F238E27FC236}">
                <a16:creationId xmlns:a16="http://schemas.microsoft.com/office/drawing/2014/main" id="{4BA5ED73-4186-2E32-BF9B-142D3F0870D8}"/>
              </a:ext>
            </a:extLst>
          </p:cNvPr>
          <p:cNvGrpSpPr/>
          <p:nvPr>
            <p:custDataLst>
              <p:tags r:id="rId42"/>
            </p:custDataLst>
          </p:nvPr>
        </p:nvGrpSpPr>
        <p:grpSpPr bwMode="gray">
          <a:xfrm>
            <a:off x="3203912" y="2571742"/>
            <a:ext cx="576000" cy="432000"/>
            <a:chOff x="3238881" y="2685293"/>
            <a:chExt cx="612000" cy="429439"/>
          </a:xfrm>
        </p:grpSpPr>
        <p:sp>
          <p:nvSpPr>
            <p:cNvPr id="1160571" name="AutoShape 46">
              <a:extLst>
                <a:ext uri="{FF2B5EF4-FFF2-40B4-BE49-F238E27FC236}">
                  <a16:creationId xmlns:a16="http://schemas.microsoft.com/office/drawing/2014/main" id="{EE6C3C9A-1C00-8D89-A5F4-BB965F89524E}"/>
                </a:ext>
              </a:extLst>
            </p:cNvPr>
            <p:cNvSpPr>
              <a:spLocks noChangeArrowheads="1"/>
            </p:cNvSpPr>
            <p:nvPr/>
          </p:nvSpPr>
          <p:spPr bwMode="gray">
            <a:xfrm>
              <a:off x="3238881" y="2952159"/>
              <a:ext cx="612000" cy="162573"/>
            </a:xfrm>
            <a:prstGeom prst="can">
              <a:avLst>
                <a:gd name="adj" fmla="val 44532"/>
              </a:avLst>
            </a:prstGeom>
            <a:solidFill>
              <a:srgbClr val="FFFFFF"/>
            </a:solidFill>
            <a:ln w="6350">
              <a:solidFill>
                <a:schemeClr val="accent6"/>
              </a:solidFill>
              <a:prstDash val="dash"/>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endParaRPr kumimoji="0" lang="en-US" altLang="ja-JP" sz="600" b="0" i="0" u="none" strike="noStrike" kern="1200" cap="none" spc="0" normalizeH="0" baseline="0" noProof="0" dirty="0">
                <a:ln>
                  <a:noFill/>
                </a:ln>
                <a:effectLst/>
                <a:uLnTx/>
                <a:uFillTx/>
                <a:ea typeface="+mn-ea"/>
                <a:cs typeface="+mn-cs"/>
              </a:endParaRPr>
            </a:p>
          </p:txBody>
        </p:sp>
        <p:sp>
          <p:nvSpPr>
            <p:cNvPr id="1160572" name="AutoShape 47">
              <a:extLst>
                <a:ext uri="{FF2B5EF4-FFF2-40B4-BE49-F238E27FC236}">
                  <a16:creationId xmlns:a16="http://schemas.microsoft.com/office/drawing/2014/main" id="{FBF56A98-B269-062E-EC9C-6E6D44A5DC95}"/>
                </a:ext>
              </a:extLst>
            </p:cNvPr>
            <p:cNvSpPr>
              <a:spLocks noChangeArrowheads="1"/>
            </p:cNvSpPr>
            <p:nvPr/>
          </p:nvSpPr>
          <p:spPr bwMode="gray">
            <a:xfrm>
              <a:off x="3238881" y="2863204"/>
              <a:ext cx="612000" cy="162574"/>
            </a:xfrm>
            <a:prstGeom prst="can">
              <a:avLst>
                <a:gd name="adj" fmla="val 44532"/>
              </a:avLst>
            </a:prstGeom>
            <a:solidFill>
              <a:srgbClr val="FFFFFF"/>
            </a:solidFill>
            <a:ln w="6350">
              <a:solidFill>
                <a:schemeClr val="accent6"/>
              </a:solidFill>
              <a:prstDash val="dash"/>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endParaRPr kumimoji="0" lang="en-US" altLang="ja-JP" sz="600" b="0" i="0" u="none" strike="noStrike" kern="1200" cap="none" spc="0" normalizeH="0" baseline="0" noProof="0" dirty="0">
                <a:ln>
                  <a:noFill/>
                </a:ln>
                <a:effectLst/>
                <a:uLnTx/>
                <a:uFillTx/>
                <a:ea typeface="+mn-ea"/>
                <a:cs typeface="+mn-cs"/>
              </a:endParaRPr>
            </a:p>
          </p:txBody>
        </p:sp>
        <p:sp>
          <p:nvSpPr>
            <p:cNvPr id="1160573" name="AutoShape 48">
              <a:extLst>
                <a:ext uri="{FF2B5EF4-FFF2-40B4-BE49-F238E27FC236}">
                  <a16:creationId xmlns:a16="http://schemas.microsoft.com/office/drawing/2014/main" id="{B67210E4-1F98-3528-7101-66E7E4E94728}"/>
                </a:ext>
              </a:extLst>
            </p:cNvPr>
            <p:cNvSpPr>
              <a:spLocks noChangeArrowheads="1"/>
            </p:cNvSpPr>
            <p:nvPr/>
          </p:nvSpPr>
          <p:spPr bwMode="gray">
            <a:xfrm>
              <a:off x="3238881" y="2774249"/>
              <a:ext cx="612000" cy="162573"/>
            </a:xfrm>
            <a:prstGeom prst="can">
              <a:avLst>
                <a:gd name="adj" fmla="val 44532"/>
              </a:avLst>
            </a:prstGeom>
            <a:solidFill>
              <a:schemeClr val="accent3"/>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C’</a:t>
              </a:r>
            </a:p>
          </p:txBody>
        </p:sp>
        <p:sp>
          <p:nvSpPr>
            <p:cNvPr id="1160574" name="AutoShape 49">
              <a:extLst>
                <a:ext uri="{FF2B5EF4-FFF2-40B4-BE49-F238E27FC236}">
                  <a16:creationId xmlns:a16="http://schemas.microsoft.com/office/drawing/2014/main" id="{0C029A69-84A2-4E6D-C063-F36E9F75A073}"/>
                </a:ext>
              </a:extLst>
            </p:cNvPr>
            <p:cNvSpPr>
              <a:spLocks noChangeArrowheads="1"/>
            </p:cNvSpPr>
            <p:nvPr>
              <p:custDataLst>
                <p:tags r:id="rId84"/>
              </p:custDataLst>
            </p:nvPr>
          </p:nvSpPr>
          <p:spPr bwMode="gray">
            <a:xfrm>
              <a:off x="3238881" y="2685293"/>
              <a:ext cx="612000" cy="162574"/>
            </a:xfrm>
            <a:prstGeom prst="can">
              <a:avLst>
                <a:gd name="adj" fmla="val 44532"/>
              </a:avLst>
            </a:prstGeom>
            <a:solidFill>
              <a:schemeClr val="accent1"/>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A’</a:t>
              </a:r>
            </a:p>
          </p:txBody>
        </p:sp>
      </p:grpSp>
      <p:grpSp>
        <p:nvGrpSpPr>
          <p:cNvPr id="1160575" name="Gruppieren 1160574">
            <a:extLst>
              <a:ext uri="{FF2B5EF4-FFF2-40B4-BE49-F238E27FC236}">
                <a16:creationId xmlns:a16="http://schemas.microsoft.com/office/drawing/2014/main" id="{06326297-C203-2BDB-308F-7E5937569B4E}"/>
              </a:ext>
            </a:extLst>
          </p:cNvPr>
          <p:cNvGrpSpPr/>
          <p:nvPr>
            <p:custDataLst>
              <p:tags r:id="rId43"/>
            </p:custDataLst>
          </p:nvPr>
        </p:nvGrpSpPr>
        <p:grpSpPr bwMode="gray">
          <a:xfrm>
            <a:off x="3923992" y="2571742"/>
            <a:ext cx="576000" cy="432000"/>
            <a:chOff x="3994771" y="2685293"/>
            <a:chExt cx="612000" cy="429439"/>
          </a:xfrm>
        </p:grpSpPr>
        <p:sp>
          <p:nvSpPr>
            <p:cNvPr id="1160576" name="AutoShape 50">
              <a:extLst>
                <a:ext uri="{FF2B5EF4-FFF2-40B4-BE49-F238E27FC236}">
                  <a16:creationId xmlns:a16="http://schemas.microsoft.com/office/drawing/2014/main" id="{04B3054C-5A3A-4B64-9B08-529A4F711DE6}"/>
                </a:ext>
              </a:extLst>
            </p:cNvPr>
            <p:cNvSpPr>
              <a:spLocks noChangeArrowheads="1"/>
            </p:cNvSpPr>
            <p:nvPr/>
          </p:nvSpPr>
          <p:spPr bwMode="gray">
            <a:xfrm>
              <a:off x="3994771" y="2952159"/>
              <a:ext cx="612000" cy="162573"/>
            </a:xfrm>
            <a:prstGeom prst="can">
              <a:avLst>
                <a:gd name="adj" fmla="val 44532"/>
              </a:avLst>
            </a:prstGeom>
            <a:solidFill>
              <a:srgbClr val="FFFFFF"/>
            </a:solidFill>
            <a:ln w="6350">
              <a:solidFill>
                <a:schemeClr val="accent6"/>
              </a:solidFill>
              <a:prstDash val="dash"/>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endParaRPr kumimoji="0" lang="en-US" altLang="ja-JP" sz="600" b="0" i="0" u="none" strike="noStrike" kern="1200" cap="none" spc="0" normalizeH="0" baseline="0" noProof="0" dirty="0">
                <a:ln>
                  <a:noFill/>
                </a:ln>
                <a:effectLst/>
                <a:uLnTx/>
                <a:uFillTx/>
                <a:ea typeface="+mn-ea"/>
                <a:cs typeface="+mn-cs"/>
              </a:endParaRPr>
            </a:p>
          </p:txBody>
        </p:sp>
        <p:sp>
          <p:nvSpPr>
            <p:cNvPr id="1160577" name="AutoShape 51">
              <a:extLst>
                <a:ext uri="{FF2B5EF4-FFF2-40B4-BE49-F238E27FC236}">
                  <a16:creationId xmlns:a16="http://schemas.microsoft.com/office/drawing/2014/main" id="{649F77F5-85E7-1DC3-754D-AFE41B963D1E}"/>
                </a:ext>
              </a:extLst>
            </p:cNvPr>
            <p:cNvSpPr>
              <a:spLocks noChangeArrowheads="1"/>
            </p:cNvSpPr>
            <p:nvPr/>
          </p:nvSpPr>
          <p:spPr bwMode="gray">
            <a:xfrm>
              <a:off x="3994771" y="2863204"/>
              <a:ext cx="612000" cy="162574"/>
            </a:xfrm>
            <a:prstGeom prst="can">
              <a:avLst>
                <a:gd name="adj" fmla="val 44532"/>
              </a:avLst>
            </a:prstGeom>
            <a:solidFill>
              <a:srgbClr val="FFFFFF"/>
            </a:solidFill>
            <a:ln w="6350">
              <a:solidFill>
                <a:schemeClr val="accent6"/>
              </a:solidFill>
              <a:prstDash val="dash"/>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endParaRPr kumimoji="0" lang="en-US" altLang="ja-JP" sz="600" b="0" i="0" u="none" strike="noStrike" kern="1200" cap="none" spc="0" normalizeH="0" baseline="0" noProof="0" dirty="0">
                <a:ln>
                  <a:noFill/>
                </a:ln>
                <a:effectLst/>
                <a:uLnTx/>
                <a:uFillTx/>
                <a:ea typeface="+mn-ea"/>
                <a:cs typeface="+mn-cs"/>
              </a:endParaRPr>
            </a:p>
          </p:txBody>
        </p:sp>
        <p:sp>
          <p:nvSpPr>
            <p:cNvPr id="1160578" name="AutoShape 52">
              <a:extLst>
                <a:ext uri="{FF2B5EF4-FFF2-40B4-BE49-F238E27FC236}">
                  <a16:creationId xmlns:a16="http://schemas.microsoft.com/office/drawing/2014/main" id="{E982585D-3036-0EFF-24A9-806E816BECB2}"/>
                </a:ext>
              </a:extLst>
            </p:cNvPr>
            <p:cNvSpPr>
              <a:spLocks noChangeArrowheads="1"/>
            </p:cNvSpPr>
            <p:nvPr/>
          </p:nvSpPr>
          <p:spPr bwMode="gray">
            <a:xfrm>
              <a:off x="3994771" y="2774249"/>
              <a:ext cx="612000" cy="162573"/>
            </a:xfrm>
            <a:prstGeom prst="can">
              <a:avLst>
                <a:gd name="adj" fmla="val 44532"/>
              </a:avLst>
            </a:prstGeom>
            <a:solidFill>
              <a:schemeClr val="accent5"/>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D’</a:t>
              </a:r>
            </a:p>
          </p:txBody>
        </p:sp>
        <p:sp>
          <p:nvSpPr>
            <p:cNvPr id="1160579" name="AutoShape 53">
              <a:extLst>
                <a:ext uri="{FF2B5EF4-FFF2-40B4-BE49-F238E27FC236}">
                  <a16:creationId xmlns:a16="http://schemas.microsoft.com/office/drawing/2014/main" id="{4C7C110A-09BD-8C08-C892-FD1B91957015}"/>
                </a:ext>
              </a:extLst>
            </p:cNvPr>
            <p:cNvSpPr>
              <a:spLocks noChangeArrowheads="1"/>
            </p:cNvSpPr>
            <p:nvPr>
              <p:custDataLst>
                <p:tags r:id="rId83"/>
              </p:custDataLst>
            </p:nvPr>
          </p:nvSpPr>
          <p:spPr bwMode="gray">
            <a:xfrm>
              <a:off x="3994771" y="2685293"/>
              <a:ext cx="612000" cy="162574"/>
            </a:xfrm>
            <a:prstGeom prst="can">
              <a:avLst>
                <a:gd name="adj" fmla="val 44532"/>
              </a:avLst>
            </a:prstGeom>
            <a:solidFill>
              <a:schemeClr val="accent2"/>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B’</a:t>
              </a:r>
            </a:p>
          </p:txBody>
        </p:sp>
      </p:grpSp>
      <p:grpSp>
        <p:nvGrpSpPr>
          <p:cNvPr id="1160580" name="Gruppieren 1160579">
            <a:extLst>
              <a:ext uri="{FF2B5EF4-FFF2-40B4-BE49-F238E27FC236}">
                <a16:creationId xmlns:a16="http://schemas.microsoft.com/office/drawing/2014/main" id="{E837C708-B4B7-900A-2268-9547E2EB02DF}"/>
              </a:ext>
            </a:extLst>
          </p:cNvPr>
          <p:cNvGrpSpPr/>
          <p:nvPr>
            <p:custDataLst>
              <p:tags r:id="rId44"/>
            </p:custDataLst>
          </p:nvPr>
        </p:nvGrpSpPr>
        <p:grpSpPr bwMode="gray">
          <a:xfrm>
            <a:off x="1043672" y="3147806"/>
            <a:ext cx="576000" cy="432000"/>
            <a:chOff x="1047724" y="3244520"/>
            <a:chExt cx="612000" cy="429439"/>
          </a:xfrm>
        </p:grpSpPr>
        <p:sp>
          <p:nvSpPr>
            <p:cNvPr id="1160581" name="AutoShape 54">
              <a:extLst>
                <a:ext uri="{FF2B5EF4-FFF2-40B4-BE49-F238E27FC236}">
                  <a16:creationId xmlns:a16="http://schemas.microsoft.com/office/drawing/2014/main" id="{5BE8C401-9E6B-0D02-906C-9B182756D6FF}"/>
                </a:ext>
              </a:extLst>
            </p:cNvPr>
            <p:cNvSpPr>
              <a:spLocks noChangeArrowheads="1"/>
            </p:cNvSpPr>
            <p:nvPr>
              <p:custDataLst>
                <p:tags r:id="rId80"/>
              </p:custDataLst>
            </p:nvPr>
          </p:nvSpPr>
          <p:spPr bwMode="gray">
            <a:xfrm>
              <a:off x="1047724" y="3511386"/>
              <a:ext cx="612000" cy="162573"/>
            </a:xfrm>
            <a:prstGeom prst="can">
              <a:avLst>
                <a:gd name="adj" fmla="val 44532"/>
              </a:avLst>
            </a:prstGeom>
            <a:solidFill>
              <a:schemeClr val="accent5"/>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D</a:t>
              </a:r>
            </a:p>
          </p:txBody>
        </p:sp>
        <p:sp>
          <p:nvSpPr>
            <p:cNvPr id="1160582" name="AutoShape 55">
              <a:extLst>
                <a:ext uri="{FF2B5EF4-FFF2-40B4-BE49-F238E27FC236}">
                  <a16:creationId xmlns:a16="http://schemas.microsoft.com/office/drawing/2014/main" id="{9A634F1E-F447-6F91-2008-88E1E7AC79FB}"/>
                </a:ext>
              </a:extLst>
            </p:cNvPr>
            <p:cNvSpPr>
              <a:spLocks noChangeArrowheads="1"/>
            </p:cNvSpPr>
            <p:nvPr/>
          </p:nvSpPr>
          <p:spPr bwMode="gray">
            <a:xfrm>
              <a:off x="1047724" y="3422431"/>
              <a:ext cx="612000" cy="162574"/>
            </a:xfrm>
            <a:prstGeom prst="can">
              <a:avLst>
                <a:gd name="adj" fmla="val 44532"/>
              </a:avLst>
            </a:prstGeom>
            <a:solidFill>
              <a:schemeClr val="accent3"/>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C</a:t>
              </a:r>
            </a:p>
          </p:txBody>
        </p:sp>
        <p:sp>
          <p:nvSpPr>
            <p:cNvPr id="1160583" name="AutoShape 56">
              <a:extLst>
                <a:ext uri="{FF2B5EF4-FFF2-40B4-BE49-F238E27FC236}">
                  <a16:creationId xmlns:a16="http://schemas.microsoft.com/office/drawing/2014/main" id="{64C6D9CD-B0DF-FD0A-5A66-C90EB289D601}"/>
                </a:ext>
              </a:extLst>
            </p:cNvPr>
            <p:cNvSpPr>
              <a:spLocks noChangeArrowheads="1"/>
            </p:cNvSpPr>
            <p:nvPr>
              <p:custDataLst>
                <p:tags r:id="rId81"/>
              </p:custDataLst>
            </p:nvPr>
          </p:nvSpPr>
          <p:spPr bwMode="gray">
            <a:xfrm>
              <a:off x="1047724" y="3333476"/>
              <a:ext cx="612000" cy="162573"/>
            </a:xfrm>
            <a:prstGeom prst="can">
              <a:avLst>
                <a:gd name="adj" fmla="val 44532"/>
              </a:avLst>
            </a:prstGeom>
            <a:solidFill>
              <a:schemeClr val="accent2"/>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B</a:t>
              </a:r>
            </a:p>
          </p:txBody>
        </p:sp>
        <p:sp>
          <p:nvSpPr>
            <p:cNvPr id="1160584" name="AutoShape 57">
              <a:extLst>
                <a:ext uri="{FF2B5EF4-FFF2-40B4-BE49-F238E27FC236}">
                  <a16:creationId xmlns:a16="http://schemas.microsoft.com/office/drawing/2014/main" id="{5210B6CF-6385-5EC1-FD8B-F0BA0619BAA3}"/>
                </a:ext>
              </a:extLst>
            </p:cNvPr>
            <p:cNvSpPr>
              <a:spLocks noChangeArrowheads="1"/>
            </p:cNvSpPr>
            <p:nvPr>
              <p:custDataLst>
                <p:tags r:id="rId82"/>
              </p:custDataLst>
            </p:nvPr>
          </p:nvSpPr>
          <p:spPr bwMode="gray">
            <a:xfrm>
              <a:off x="1047724" y="3244520"/>
              <a:ext cx="612000" cy="162574"/>
            </a:xfrm>
            <a:prstGeom prst="can">
              <a:avLst>
                <a:gd name="adj" fmla="val 44532"/>
              </a:avLst>
            </a:prstGeom>
            <a:solidFill>
              <a:schemeClr val="accent1"/>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A</a:t>
              </a:r>
            </a:p>
          </p:txBody>
        </p:sp>
      </p:grpSp>
      <p:grpSp>
        <p:nvGrpSpPr>
          <p:cNvPr id="1160585" name="Gruppieren 1160584">
            <a:extLst>
              <a:ext uri="{FF2B5EF4-FFF2-40B4-BE49-F238E27FC236}">
                <a16:creationId xmlns:a16="http://schemas.microsoft.com/office/drawing/2014/main" id="{F919E108-B08D-A13C-5F10-F419367B10DA}"/>
              </a:ext>
            </a:extLst>
          </p:cNvPr>
          <p:cNvGrpSpPr/>
          <p:nvPr>
            <p:custDataLst>
              <p:tags r:id="rId45"/>
            </p:custDataLst>
          </p:nvPr>
        </p:nvGrpSpPr>
        <p:grpSpPr bwMode="gray">
          <a:xfrm>
            <a:off x="3923992" y="3147806"/>
            <a:ext cx="576000" cy="432000"/>
            <a:chOff x="3994771" y="3244520"/>
            <a:chExt cx="612000" cy="426372"/>
          </a:xfrm>
        </p:grpSpPr>
        <p:sp>
          <p:nvSpPr>
            <p:cNvPr id="1160586" name="AutoShape 58">
              <a:extLst>
                <a:ext uri="{FF2B5EF4-FFF2-40B4-BE49-F238E27FC236}">
                  <a16:creationId xmlns:a16="http://schemas.microsoft.com/office/drawing/2014/main" id="{2880B178-073E-2567-0E88-94003CCED4DB}"/>
                </a:ext>
              </a:extLst>
            </p:cNvPr>
            <p:cNvSpPr>
              <a:spLocks noChangeArrowheads="1"/>
            </p:cNvSpPr>
            <p:nvPr/>
          </p:nvSpPr>
          <p:spPr bwMode="gray">
            <a:xfrm>
              <a:off x="3994771" y="3507296"/>
              <a:ext cx="612000" cy="163596"/>
            </a:xfrm>
            <a:prstGeom prst="can">
              <a:avLst>
                <a:gd name="adj" fmla="val 44532"/>
              </a:avLst>
            </a:prstGeom>
            <a:solidFill>
              <a:srgbClr val="3C3C3C"/>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schemeClr val="bg1"/>
                  </a:solidFill>
                  <a:effectLst/>
                  <a:uLnTx/>
                  <a:uFillTx/>
                  <a:ea typeface="+mn-ea"/>
                  <a:cs typeface="+mn-cs"/>
                </a:rPr>
                <a:t>O</a:t>
              </a:r>
            </a:p>
          </p:txBody>
        </p:sp>
        <p:sp>
          <p:nvSpPr>
            <p:cNvPr id="1160587" name="AutoShape 59">
              <a:extLst>
                <a:ext uri="{FF2B5EF4-FFF2-40B4-BE49-F238E27FC236}">
                  <a16:creationId xmlns:a16="http://schemas.microsoft.com/office/drawing/2014/main" id="{1EB3EF8F-30FB-64D5-B264-52250A896A9D}"/>
                </a:ext>
              </a:extLst>
            </p:cNvPr>
            <p:cNvSpPr>
              <a:spLocks noChangeArrowheads="1"/>
            </p:cNvSpPr>
            <p:nvPr/>
          </p:nvSpPr>
          <p:spPr bwMode="gray">
            <a:xfrm>
              <a:off x="3994771" y="3418341"/>
              <a:ext cx="612000" cy="163596"/>
            </a:xfrm>
            <a:prstGeom prst="can">
              <a:avLst>
                <a:gd name="adj" fmla="val 44532"/>
              </a:avLst>
            </a:prstGeom>
            <a:solidFill>
              <a:srgbClr val="6D6E70"/>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schemeClr val="bg1"/>
                  </a:solidFill>
                  <a:effectLst/>
                  <a:uLnTx/>
                  <a:uFillTx/>
                  <a:ea typeface="+mn-ea"/>
                  <a:cs typeface="+mn-cs"/>
                </a:rPr>
                <a:t>K</a:t>
              </a:r>
            </a:p>
          </p:txBody>
        </p:sp>
        <p:sp>
          <p:nvSpPr>
            <p:cNvPr id="1160588" name="AutoShape 60">
              <a:extLst>
                <a:ext uri="{FF2B5EF4-FFF2-40B4-BE49-F238E27FC236}">
                  <a16:creationId xmlns:a16="http://schemas.microsoft.com/office/drawing/2014/main" id="{9C17269E-8548-9341-DB6E-6F881386367D}"/>
                </a:ext>
              </a:extLst>
            </p:cNvPr>
            <p:cNvSpPr>
              <a:spLocks noChangeArrowheads="1"/>
            </p:cNvSpPr>
            <p:nvPr>
              <p:custDataLst>
                <p:tags r:id="rId79"/>
              </p:custDataLst>
            </p:nvPr>
          </p:nvSpPr>
          <p:spPr bwMode="gray">
            <a:xfrm>
              <a:off x="3994771" y="3329386"/>
              <a:ext cx="612000" cy="163596"/>
            </a:xfrm>
            <a:prstGeom prst="can">
              <a:avLst>
                <a:gd name="adj" fmla="val 44532"/>
              </a:avLst>
            </a:prstGeom>
            <a:solidFill>
              <a:srgbClr val="2400B0"/>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schemeClr val="bg1"/>
                  </a:solidFill>
                  <a:effectLst/>
                  <a:uLnTx/>
                  <a:uFillTx/>
                  <a:ea typeface="+mn-ea"/>
                  <a:cs typeface="+mn-cs"/>
                </a:rPr>
                <a:t>P-EFGH</a:t>
              </a:r>
            </a:p>
          </p:txBody>
        </p:sp>
        <p:sp>
          <p:nvSpPr>
            <p:cNvPr id="1160589" name="AutoShape 61">
              <a:extLst>
                <a:ext uri="{FF2B5EF4-FFF2-40B4-BE49-F238E27FC236}">
                  <a16:creationId xmlns:a16="http://schemas.microsoft.com/office/drawing/2014/main" id="{C79BFF96-C95B-76B3-EA95-3B6E28AC4FC2}"/>
                </a:ext>
              </a:extLst>
            </p:cNvPr>
            <p:cNvSpPr>
              <a:spLocks noChangeArrowheads="1"/>
            </p:cNvSpPr>
            <p:nvPr/>
          </p:nvSpPr>
          <p:spPr bwMode="gray">
            <a:xfrm>
              <a:off x="3994771" y="3244520"/>
              <a:ext cx="612000" cy="163596"/>
            </a:xfrm>
            <a:prstGeom prst="can">
              <a:avLst>
                <a:gd name="adj" fmla="val 44532"/>
              </a:avLst>
            </a:prstGeom>
            <a:solidFill>
              <a:schemeClr val="accent5"/>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D</a:t>
              </a:r>
            </a:p>
          </p:txBody>
        </p:sp>
      </p:grpSp>
      <p:grpSp>
        <p:nvGrpSpPr>
          <p:cNvPr id="1160590" name="Gruppieren 1160589">
            <a:extLst>
              <a:ext uri="{FF2B5EF4-FFF2-40B4-BE49-F238E27FC236}">
                <a16:creationId xmlns:a16="http://schemas.microsoft.com/office/drawing/2014/main" id="{C96C4646-3859-721C-C86E-38A883E0B08A}"/>
              </a:ext>
            </a:extLst>
          </p:cNvPr>
          <p:cNvGrpSpPr/>
          <p:nvPr/>
        </p:nvGrpSpPr>
        <p:grpSpPr bwMode="gray">
          <a:xfrm>
            <a:off x="1763752" y="3147806"/>
            <a:ext cx="576000" cy="432000"/>
            <a:chOff x="1734826" y="3244520"/>
            <a:chExt cx="612000" cy="429439"/>
          </a:xfrm>
        </p:grpSpPr>
        <p:sp>
          <p:nvSpPr>
            <p:cNvPr id="1160591" name="AutoShape 62">
              <a:extLst>
                <a:ext uri="{FF2B5EF4-FFF2-40B4-BE49-F238E27FC236}">
                  <a16:creationId xmlns:a16="http://schemas.microsoft.com/office/drawing/2014/main" id="{B41BFD2D-2B2A-791E-BBF6-F23B66FBE257}"/>
                </a:ext>
              </a:extLst>
            </p:cNvPr>
            <p:cNvSpPr>
              <a:spLocks noChangeArrowheads="1"/>
            </p:cNvSpPr>
            <p:nvPr/>
          </p:nvSpPr>
          <p:spPr bwMode="gray">
            <a:xfrm>
              <a:off x="1734826" y="3511386"/>
              <a:ext cx="612000" cy="162573"/>
            </a:xfrm>
            <a:prstGeom prst="can">
              <a:avLst>
                <a:gd name="adj" fmla="val 44532"/>
              </a:avLst>
            </a:prstGeom>
            <a:solidFill>
              <a:srgbClr val="3C3C3C"/>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schemeClr val="bg1"/>
                  </a:solidFill>
                  <a:effectLst/>
                  <a:uLnTx/>
                  <a:uFillTx/>
                  <a:ea typeface="+mn-ea"/>
                  <a:cs typeface="+mn-cs"/>
                </a:rPr>
                <a:t>M</a:t>
              </a:r>
            </a:p>
          </p:txBody>
        </p:sp>
        <p:sp>
          <p:nvSpPr>
            <p:cNvPr id="1160592" name="AutoShape 63">
              <a:extLst>
                <a:ext uri="{FF2B5EF4-FFF2-40B4-BE49-F238E27FC236}">
                  <a16:creationId xmlns:a16="http://schemas.microsoft.com/office/drawing/2014/main" id="{4283018B-B427-21C4-3B69-C2EF0E888286}"/>
                </a:ext>
              </a:extLst>
            </p:cNvPr>
            <p:cNvSpPr>
              <a:spLocks noChangeArrowheads="1"/>
            </p:cNvSpPr>
            <p:nvPr/>
          </p:nvSpPr>
          <p:spPr bwMode="gray">
            <a:xfrm>
              <a:off x="1734826" y="3422431"/>
              <a:ext cx="612000" cy="162574"/>
            </a:xfrm>
            <a:prstGeom prst="can">
              <a:avLst>
                <a:gd name="adj" fmla="val 43181"/>
              </a:avLst>
            </a:prstGeom>
            <a:solidFill>
              <a:srgbClr val="6D6E70"/>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schemeClr val="bg1"/>
                  </a:solidFill>
                  <a:effectLst/>
                  <a:uLnTx/>
                  <a:uFillTx/>
                  <a:ea typeface="+mn-ea"/>
                  <a:cs typeface="+mn-cs"/>
                </a:rPr>
                <a:t>I</a:t>
              </a:r>
            </a:p>
          </p:txBody>
        </p:sp>
        <p:sp>
          <p:nvSpPr>
            <p:cNvPr id="1160593" name="AutoShape 64">
              <a:extLst>
                <a:ext uri="{FF2B5EF4-FFF2-40B4-BE49-F238E27FC236}">
                  <a16:creationId xmlns:a16="http://schemas.microsoft.com/office/drawing/2014/main" id="{34C4B7C8-6F00-DACE-4EDA-C91E6771F7A5}"/>
                </a:ext>
              </a:extLst>
            </p:cNvPr>
            <p:cNvSpPr>
              <a:spLocks noChangeArrowheads="1"/>
            </p:cNvSpPr>
            <p:nvPr/>
          </p:nvSpPr>
          <p:spPr bwMode="gray">
            <a:xfrm>
              <a:off x="1734826" y="3329386"/>
              <a:ext cx="612000" cy="163596"/>
            </a:xfrm>
            <a:prstGeom prst="can">
              <a:avLst>
                <a:gd name="adj" fmla="val 44532"/>
              </a:avLst>
            </a:prstGeom>
            <a:solidFill>
              <a:srgbClr val="DCDCDC"/>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E</a:t>
              </a:r>
            </a:p>
          </p:txBody>
        </p:sp>
        <p:sp>
          <p:nvSpPr>
            <p:cNvPr id="1160594" name="AutoShape 65">
              <a:extLst>
                <a:ext uri="{FF2B5EF4-FFF2-40B4-BE49-F238E27FC236}">
                  <a16:creationId xmlns:a16="http://schemas.microsoft.com/office/drawing/2014/main" id="{134551F8-AC74-02CA-FAA7-E196889B2533}"/>
                </a:ext>
              </a:extLst>
            </p:cNvPr>
            <p:cNvSpPr>
              <a:spLocks noChangeArrowheads="1"/>
            </p:cNvSpPr>
            <p:nvPr/>
          </p:nvSpPr>
          <p:spPr bwMode="gray">
            <a:xfrm>
              <a:off x="1734826" y="3244520"/>
              <a:ext cx="612000" cy="162574"/>
            </a:xfrm>
            <a:prstGeom prst="can">
              <a:avLst>
                <a:gd name="adj" fmla="val 44532"/>
              </a:avLst>
            </a:prstGeom>
            <a:solidFill>
              <a:schemeClr val="accent1"/>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A</a:t>
              </a:r>
            </a:p>
          </p:txBody>
        </p:sp>
      </p:grpSp>
      <p:grpSp>
        <p:nvGrpSpPr>
          <p:cNvPr id="1160595" name="Gruppieren 1160594">
            <a:extLst>
              <a:ext uri="{FF2B5EF4-FFF2-40B4-BE49-F238E27FC236}">
                <a16:creationId xmlns:a16="http://schemas.microsoft.com/office/drawing/2014/main" id="{A18CCCC2-CD70-B26C-2DF7-0EBA1E0E26A2}"/>
              </a:ext>
            </a:extLst>
          </p:cNvPr>
          <p:cNvGrpSpPr/>
          <p:nvPr>
            <p:custDataLst>
              <p:tags r:id="rId46"/>
            </p:custDataLst>
          </p:nvPr>
        </p:nvGrpSpPr>
        <p:grpSpPr bwMode="gray">
          <a:xfrm>
            <a:off x="2483836" y="3147806"/>
            <a:ext cx="576000" cy="432000"/>
            <a:chOff x="2482990" y="3244520"/>
            <a:chExt cx="612000" cy="429439"/>
          </a:xfrm>
        </p:grpSpPr>
        <p:sp>
          <p:nvSpPr>
            <p:cNvPr id="1160596" name="AutoShape 66">
              <a:extLst>
                <a:ext uri="{FF2B5EF4-FFF2-40B4-BE49-F238E27FC236}">
                  <a16:creationId xmlns:a16="http://schemas.microsoft.com/office/drawing/2014/main" id="{0A738CF8-4C2A-FF3D-23A1-1C92047EE20C}"/>
                </a:ext>
              </a:extLst>
            </p:cNvPr>
            <p:cNvSpPr>
              <a:spLocks noChangeArrowheads="1"/>
            </p:cNvSpPr>
            <p:nvPr>
              <p:custDataLst>
                <p:tags r:id="rId78"/>
              </p:custDataLst>
            </p:nvPr>
          </p:nvSpPr>
          <p:spPr bwMode="gray">
            <a:xfrm>
              <a:off x="2482990" y="3511386"/>
              <a:ext cx="612000" cy="162573"/>
            </a:xfrm>
            <a:prstGeom prst="can">
              <a:avLst>
                <a:gd name="adj" fmla="val 44532"/>
              </a:avLst>
            </a:prstGeom>
            <a:solidFill>
              <a:srgbClr val="2400B0"/>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schemeClr val="bg1"/>
                  </a:solidFill>
                  <a:effectLst/>
                  <a:uLnTx/>
                  <a:uFillTx/>
                  <a:ea typeface="+mn-ea"/>
                  <a:cs typeface="+mn-cs"/>
                </a:rPr>
                <a:t>P-MNOP</a:t>
              </a:r>
            </a:p>
          </p:txBody>
        </p:sp>
        <p:sp>
          <p:nvSpPr>
            <p:cNvPr id="1160597" name="AutoShape 67">
              <a:extLst>
                <a:ext uri="{FF2B5EF4-FFF2-40B4-BE49-F238E27FC236}">
                  <a16:creationId xmlns:a16="http://schemas.microsoft.com/office/drawing/2014/main" id="{3C09B438-4E9E-B38D-CA5D-3EC1C4906D4A}"/>
                </a:ext>
              </a:extLst>
            </p:cNvPr>
            <p:cNvSpPr>
              <a:spLocks noChangeArrowheads="1"/>
            </p:cNvSpPr>
            <p:nvPr/>
          </p:nvSpPr>
          <p:spPr bwMode="gray">
            <a:xfrm>
              <a:off x="2482990" y="3422431"/>
              <a:ext cx="612000" cy="162574"/>
            </a:xfrm>
            <a:prstGeom prst="can">
              <a:avLst>
                <a:gd name="adj" fmla="val 44532"/>
              </a:avLst>
            </a:prstGeom>
            <a:solidFill>
              <a:srgbClr val="6D6E70"/>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schemeClr val="bg1"/>
                  </a:solidFill>
                  <a:effectLst/>
                  <a:uLnTx/>
                  <a:uFillTx/>
                  <a:ea typeface="+mn-ea"/>
                  <a:cs typeface="+mn-cs"/>
                </a:rPr>
                <a:t>J</a:t>
              </a:r>
            </a:p>
          </p:txBody>
        </p:sp>
        <p:sp>
          <p:nvSpPr>
            <p:cNvPr id="1160598" name="AutoShape 68">
              <a:extLst>
                <a:ext uri="{FF2B5EF4-FFF2-40B4-BE49-F238E27FC236}">
                  <a16:creationId xmlns:a16="http://schemas.microsoft.com/office/drawing/2014/main" id="{8EB42CAD-538B-DA98-BE36-C566CA2B4714}"/>
                </a:ext>
              </a:extLst>
            </p:cNvPr>
            <p:cNvSpPr>
              <a:spLocks noChangeArrowheads="1"/>
            </p:cNvSpPr>
            <p:nvPr/>
          </p:nvSpPr>
          <p:spPr bwMode="gray">
            <a:xfrm>
              <a:off x="2482990" y="3333476"/>
              <a:ext cx="612000" cy="162573"/>
            </a:xfrm>
            <a:prstGeom prst="can">
              <a:avLst>
                <a:gd name="adj" fmla="val 44532"/>
              </a:avLst>
            </a:prstGeom>
            <a:solidFill>
              <a:srgbClr val="DCDCDC"/>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F</a:t>
              </a:r>
            </a:p>
          </p:txBody>
        </p:sp>
        <p:sp>
          <p:nvSpPr>
            <p:cNvPr id="1160599" name="AutoShape 69">
              <a:extLst>
                <a:ext uri="{FF2B5EF4-FFF2-40B4-BE49-F238E27FC236}">
                  <a16:creationId xmlns:a16="http://schemas.microsoft.com/office/drawing/2014/main" id="{B4FF34FE-C353-7526-FC03-9D7A2BF0207C}"/>
                </a:ext>
              </a:extLst>
            </p:cNvPr>
            <p:cNvSpPr>
              <a:spLocks noChangeArrowheads="1"/>
            </p:cNvSpPr>
            <p:nvPr/>
          </p:nvSpPr>
          <p:spPr bwMode="gray">
            <a:xfrm>
              <a:off x="2482990" y="3244520"/>
              <a:ext cx="612000" cy="162574"/>
            </a:xfrm>
            <a:prstGeom prst="can">
              <a:avLst>
                <a:gd name="adj" fmla="val 44532"/>
              </a:avLst>
            </a:prstGeom>
            <a:solidFill>
              <a:schemeClr val="accent2"/>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B</a:t>
              </a:r>
            </a:p>
          </p:txBody>
        </p:sp>
      </p:grpSp>
      <p:grpSp>
        <p:nvGrpSpPr>
          <p:cNvPr id="1160600" name="Gruppieren 1160599">
            <a:extLst>
              <a:ext uri="{FF2B5EF4-FFF2-40B4-BE49-F238E27FC236}">
                <a16:creationId xmlns:a16="http://schemas.microsoft.com/office/drawing/2014/main" id="{B1069649-C3DC-09F1-D1BF-8487CEC0E82D}"/>
              </a:ext>
            </a:extLst>
          </p:cNvPr>
          <p:cNvGrpSpPr/>
          <p:nvPr>
            <p:custDataLst>
              <p:tags r:id="rId47"/>
            </p:custDataLst>
          </p:nvPr>
        </p:nvGrpSpPr>
        <p:grpSpPr bwMode="gray">
          <a:xfrm>
            <a:off x="3203912" y="3147806"/>
            <a:ext cx="576000" cy="432000"/>
            <a:chOff x="3238881" y="3244520"/>
            <a:chExt cx="612000" cy="429439"/>
          </a:xfrm>
        </p:grpSpPr>
        <p:sp>
          <p:nvSpPr>
            <p:cNvPr id="1160601" name="AutoShape 70">
              <a:extLst>
                <a:ext uri="{FF2B5EF4-FFF2-40B4-BE49-F238E27FC236}">
                  <a16:creationId xmlns:a16="http://schemas.microsoft.com/office/drawing/2014/main" id="{2BC4E02D-A541-192F-CB4B-363271C9CF94}"/>
                </a:ext>
              </a:extLst>
            </p:cNvPr>
            <p:cNvSpPr>
              <a:spLocks noChangeArrowheads="1"/>
            </p:cNvSpPr>
            <p:nvPr/>
          </p:nvSpPr>
          <p:spPr bwMode="gray">
            <a:xfrm>
              <a:off x="3238881" y="3511386"/>
              <a:ext cx="612000" cy="162573"/>
            </a:xfrm>
            <a:prstGeom prst="can">
              <a:avLst>
                <a:gd name="adj" fmla="val 44532"/>
              </a:avLst>
            </a:prstGeom>
            <a:solidFill>
              <a:srgbClr val="3C3C3C"/>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schemeClr val="bg1"/>
                  </a:solidFill>
                  <a:effectLst/>
                  <a:uLnTx/>
                  <a:uFillTx/>
                  <a:ea typeface="+mn-ea"/>
                  <a:cs typeface="+mn-cs"/>
                </a:rPr>
                <a:t>N</a:t>
              </a:r>
            </a:p>
          </p:txBody>
        </p:sp>
        <p:sp>
          <p:nvSpPr>
            <p:cNvPr id="1160602" name="AutoShape 71">
              <a:extLst>
                <a:ext uri="{FF2B5EF4-FFF2-40B4-BE49-F238E27FC236}">
                  <a16:creationId xmlns:a16="http://schemas.microsoft.com/office/drawing/2014/main" id="{7D9AC706-F767-1383-49D4-7F7FA820A5E9}"/>
                </a:ext>
              </a:extLst>
            </p:cNvPr>
            <p:cNvSpPr>
              <a:spLocks noChangeArrowheads="1"/>
            </p:cNvSpPr>
            <p:nvPr>
              <p:custDataLst>
                <p:tags r:id="rId77"/>
              </p:custDataLst>
            </p:nvPr>
          </p:nvSpPr>
          <p:spPr bwMode="gray">
            <a:xfrm>
              <a:off x="3238881" y="3422431"/>
              <a:ext cx="612000" cy="162574"/>
            </a:xfrm>
            <a:prstGeom prst="can">
              <a:avLst>
                <a:gd name="adj" fmla="val 44532"/>
              </a:avLst>
            </a:prstGeom>
            <a:solidFill>
              <a:srgbClr val="2400B0"/>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schemeClr val="bg1"/>
                  </a:solidFill>
                  <a:effectLst/>
                  <a:uLnTx/>
                  <a:uFillTx/>
                  <a:ea typeface="+mn-ea"/>
                  <a:cs typeface="+mn-cs"/>
                </a:rPr>
                <a:t>P-IJKL</a:t>
              </a:r>
            </a:p>
          </p:txBody>
        </p:sp>
        <p:sp>
          <p:nvSpPr>
            <p:cNvPr id="1160603" name="AutoShape 72">
              <a:extLst>
                <a:ext uri="{FF2B5EF4-FFF2-40B4-BE49-F238E27FC236}">
                  <a16:creationId xmlns:a16="http://schemas.microsoft.com/office/drawing/2014/main" id="{4724EBCD-601F-480F-E3DA-94F67A51C37E}"/>
                </a:ext>
              </a:extLst>
            </p:cNvPr>
            <p:cNvSpPr>
              <a:spLocks noChangeArrowheads="1"/>
            </p:cNvSpPr>
            <p:nvPr/>
          </p:nvSpPr>
          <p:spPr bwMode="gray">
            <a:xfrm>
              <a:off x="3238881" y="3333476"/>
              <a:ext cx="612000" cy="162573"/>
            </a:xfrm>
            <a:prstGeom prst="can">
              <a:avLst>
                <a:gd name="adj" fmla="val 44532"/>
              </a:avLst>
            </a:prstGeom>
            <a:solidFill>
              <a:srgbClr val="DCDCDC"/>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G</a:t>
              </a:r>
            </a:p>
          </p:txBody>
        </p:sp>
        <p:sp>
          <p:nvSpPr>
            <p:cNvPr id="1160604" name="AutoShape 73">
              <a:extLst>
                <a:ext uri="{FF2B5EF4-FFF2-40B4-BE49-F238E27FC236}">
                  <a16:creationId xmlns:a16="http://schemas.microsoft.com/office/drawing/2014/main" id="{68C3CF11-6B4A-6A92-BA7D-4E5BC94049AF}"/>
                </a:ext>
              </a:extLst>
            </p:cNvPr>
            <p:cNvSpPr>
              <a:spLocks noChangeArrowheads="1"/>
            </p:cNvSpPr>
            <p:nvPr/>
          </p:nvSpPr>
          <p:spPr bwMode="gray">
            <a:xfrm>
              <a:off x="3238881" y="3244520"/>
              <a:ext cx="612000" cy="162574"/>
            </a:xfrm>
            <a:prstGeom prst="can">
              <a:avLst>
                <a:gd name="adj" fmla="val 44532"/>
              </a:avLst>
            </a:prstGeom>
            <a:solidFill>
              <a:schemeClr val="accent3"/>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C</a:t>
              </a:r>
            </a:p>
          </p:txBody>
        </p:sp>
      </p:grpSp>
      <p:grpSp>
        <p:nvGrpSpPr>
          <p:cNvPr id="1160605" name="Gruppieren 1160604">
            <a:extLst>
              <a:ext uri="{FF2B5EF4-FFF2-40B4-BE49-F238E27FC236}">
                <a16:creationId xmlns:a16="http://schemas.microsoft.com/office/drawing/2014/main" id="{95946EE6-492C-09F0-8C14-C78D4934EC3D}"/>
              </a:ext>
            </a:extLst>
          </p:cNvPr>
          <p:cNvGrpSpPr/>
          <p:nvPr>
            <p:custDataLst>
              <p:tags r:id="rId48"/>
            </p:custDataLst>
          </p:nvPr>
        </p:nvGrpSpPr>
        <p:grpSpPr bwMode="gray">
          <a:xfrm>
            <a:off x="4644072" y="3147806"/>
            <a:ext cx="576000" cy="432000"/>
            <a:chOff x="4752282" y="3244520"/>
            <a:chExt cx="612000" cy="429439"/>
          </a:xfrm>
        </p:grpSpPr>
        <p:sp>
          <p:nvSpPr>
            <p:cNvPr id="1160606" name="AutoShape 74">
              <a:extLst>
                <a:ext uri="{FF2B5EF4-FFF2-40B4-BE49-F238E27FC236}">
                  <a16:creationId xmlns:a16="http://schemas.microsoft.com/office/drawing/2014/main" id="{3C4272B3-0824-A3C9-D451-E501D6F3AE82}"/>
                </a:ext>
              </a:extLst>
            </p:cNvPr>
            <p:cNvSpPr>
              <a:spLocks noChangeArrowheads="1"/>
            </p:cNvSpPr>
            <p:nvPr/>
          </p:nvSpPr>
          <p:spPr bwMode="gray">
            <a:xfrm>
              <a:off x="4752282" y="3511386"/>
              <a:ext cx="612000" cy="162573"/>
            </a:xfrm>
            <a:prstGeom prst="can">
              <a:avLst>
                <a:gd name="adj" fmla="val 44532"/>
              </a:avLst>
            </a:prstGeom>
            <a:solidFill>
              <a:srgbClr val="3C3C3C"/>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schemeClr val="bg1"/>
                  </a:solidFill>
                  <a:effectLst/>
                  <a:uLnTx/>
                  <a:uFillTx/>
                  <a:ea typeface="+mn-ea"/>
                  <a:cs typeface="+mn-cs"/>
                </a:rPr>
                <a:t>P</a:t>
              </a:r>
            </a:p>
          </p:txBody>
        </p:sp>
        <p:sp>
          <p:nvSpPr>
            <p:cNvPr id="1160607" name="AutoShape 75">
              <a:extLst>
                <a:ext uri="{FF2B5EF4-FFF2-40B4-BE49-F238E27FC236}">
                  <a16:creationId xmlns:a16="http://schemas.microsoft.com/office/drawing/2014/main" id="{32700FE7-87A3-296E-91CE-CB3498EEDE5D}"/>
                </a:ext>
              </a:extLst>
            </p:cNvPr>
            <p:cNvSpPr>
              <a:spLocks noChangeArrowheads="1"/>
            </p:cNvSpPr>
            <p:nvPr/>
          </p:nvSpPr>
          <p:spPr bwMode="gray">
            <a:xfrm>
              <a:off x="4752282" y="3422431"/>
              <a:ext cx="612000" cy="162574"/>
            </a:xfrm>
            <a:prstGeom prst="can">
              <a:avLst>
                <a:gd name="adj" fmla="val 44532"/>
              </a:avLst>
            </a:prstGeom>
            <a:solidFill>
              <a:srgbClr val="6D6E70"/>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schemeClr val="bg1"/>
                  </a:solidFill>
                  <a:effectLst/>
                  <a:uLnTx/>
                  <a:uFillTx/>
                  <a:ea typeface="+mn-ea"/>
                  <a:cs typeface="+mn-cs"/>
                </a:rPr>
                <a:t>L</a:t>
              </a:r>
            </a:p>
          </p:txBody>
        </p:sp>
        <p:sp>
          <p:nvSpPr>
            <p:cNvPr id="1160608" name="AutoShape 76">
              <a:extLst>
                <a:ext uri="{FF2B5EF4-FFF2-40B4-BE49-F238E27FC236}">
                  <a16:creationId xmlns:a16="http://schemas.microsoft.com/office/drawing/2014/main" id="{E273EDD5-62C7-2B01-321E-24BB22A1152C}"/>
                </a:ext>
              </a:extLst>
            </p:cNvPr>
            <p:cNvSpPr>
              <a:spLocks noChangeArrowheads="1"/>
            </p:cNvSpPr>
            <p:nvPr/>
          </p:nvSpPr>
          <p:spPr bwMode="gray">
            <a:xfrm>
              <a:off x="4752282" y="3333476"/>
              <a:ext cx="612000" cy="162573"/>
            </a:xfrm>
            <a:prstGeom prst="can">
              <a:avLst>
                <a:gd name="adj" fmla="val 44532"/>
              </a:avLst>
            </a:prstGeom>
            <a:solidFill>
              <a:srgbClr val="DCDCDC"/>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H</a:t>
              </a:r>
            </a:p>
          </p:txBody>
        </p:sp>
        <p:sp>
          <p:nvSpPr>
            <p:cNvPr id="1160609" name="AutoShape 77">
              <a:extLst>
                <a:ext uri="{FF2B5EF4-FFF2-40B4-BE49-F238E27FC236}">
                  <a16:creationId xmlns:a16="http://schemas.microsoft.com/office/drawing/2014/main" id="{26D80A2F-B879-BCF0-2A40-5EC134348271}"/>
                </a:ext>
              </a:extLst>
            </p:cNvPr>
            <p:cNvSpPr>
              <a:spLocks noChangeArrowheads="1"/>
            </p:cNvSpPr>
            <p:nvPr>
              <p:custDataLst>
                <p:tags r:id="rId76"/>
              </p:custDataLst>
            </p:nvPr>
          </p:nvSpPr>
          <p:spPr bwMode="gray">
            <a:xfrm>
              <a:off x="4752282" y="3244520"/>
              <a:ext cx="612000" cy="162574"/>
            </a:xfrm>
            <a:prstGeom prst="can">
              <a:avLst>
                <a:gd name="adj" fmla="val 44532"/>
              </a:avLst>
            </a:prstGeom>
            <a:solidFill>
              <a:srgbClr val="2400B0"/>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schemeClr val="bg1"/>
                  </a:solidFill>
                  <a:effectLst/>
                  <a:uLnTx/>
                  <a:uFillTx/>
                  <a:ea typeface="+mn-ea"/>
                  <a:cs typeface="+mn-cs"/>
                </a:rPr>
                <a:t>P-ABCD</a:t>
              </a:r>
            </a:p>
          </p:txBody>
        </p:sp>
      </p:grpSp>
      <p:grpSp>
        <p:nvGrpSpPr>
          <p:cNvPr id="1160610" name="Gruppieren 1160609">
            <a:extLst>
              <a:ext uri="{FF2B5EF4-FFF2-40B4-BE49-F238E27FC236}">
                <a16:creationId xmlns:a16="http://schemas.microsoft.com/office/drawing/2014/main" id="{E5023C87-608D-2907-C66A-7A2195EB76C0}"/>
              </a:ext>
            </a:extLst>
          </p:cNvPr>
          <p:cNvGrpSpPr/>
          <p:nvPr>
            <p:custDataLst>
              <p:tags r:id="rId49"/>
            </p:custDataLst>
          </p:nvPr>
        </p:nvGrpSpPr>
        <p:grpSpPr bwMode="gray">
          <a:xfrm>
            <a:off x="1043672" y="3723870"/>
            <a:ext cx="576000" cy="432000"/>
            <a:chOff x="1047724" y="3777289"/>
            <a:chExt cx="612000" cy="429439"/>
          </a:xfrm>
        </p:grpSpPr>
        <p:sp>
          <p:nvSpPr>
            <p:cNvPr id="1160611" name="AutoShape 78">
              <a:extLst>
                <a:ext uri="{FF2B5EF4-FFF2-40B4-BE49-F238E27FC236}">
                  <a16:creationId xmlns:a16="http://schemas.microsoft.com/office/drawing/2014/main" id="{A4033DAB-82DA-EF32-0063-093647678E1B}"/>
                </a:ext>
              </a:extLst>
            </p:cNvPr>
            <p:cNvSpPr>
              <a:spLocks noChangeArrowheads="1"/>
            </p:cNvSpPr>
            <p:nvPr/>
          </p:nvSpPr>
          <p:spPr bwMode="gray">
            <a:xfrm>
              <a:off x="1047724" y="4044155"/>
              <a:ext cx="612000" cy="162573"/>
            </a:xfrm>
            <a:prstGeom prst="can">
              <a:avLst>
                <a:gd name="adj" fmla="val 44532"/>
              </a:avLst>
            </a:prstGeom>
            <a:solidFill>
              <a:schemeClr val="accent5"/>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D</a:t>
              </a:r>
            </a:p>
          </p:txBody>
        </p:sp>
        <p:sp>
          <p:nvSpPr>
            <p:cNvPr id="1160612" name="AutoShape 79">
              <a:extLst>
                <a:ext uri="{FF2B5EF4-FFF2-40B4-BE49-F238E27FC236}">
                  <a16:creationId xmlns:a16="http://schemas.microsoft.com/office/drawing/2014/main" id="{9F101BD4-9CA7-246C-C5AF-3622AF2E6E43}"/>
                </a:ext>
              </a:extLst>
            </p:cNvPr>
            <p:cNvSpPr>
              <a:spLocks noChangeArrowheads="1"/>
            </p:cNvSpPr>
            <p:nvPr>
              <p:custDataLst>
                <p:tags r:id="rId75"/>
              </p:custDataLst>
            </p:nvPr>
          </p:nvSpPr>
          <p:spPr bwMode="gray">
            <a:xfrm>
              <a:off x="1047724" y="3955200"/>
              <a:ext cx="612000" cy="162574"/>
            </a:xfrm>
            <a:prstGeom prst="can">
              <a:avLst>
                <a:gd name="adj" fmla="val 44532"/>
              </a:avLst>
            </a:prstGeom>
            <a:solidFill>
              <a:schemeClr val="accent3"/>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C</a:t>
              </a:r>
            </a:p>
          </p:txBody>
        </p:sp>
        <p:sp>
          <p:nvSpPr>
            <p:cNvPr id="1160613" name="AutoShape 80">
              <a:extLst>
                <a:ext uri="{FF2B5EF4-FFF2-40B4-BE49-F238E27FC236}">
                  <a16:creationId xmlns:a16="http://schemas.microsoft.com/office/drawing/2014/main" id="{1DCFB33A-F5EB-789D-F64E-E46C799DFE3A}"/>
                </a:ext>
              </a:extLst>
            </p:cNvPr>
            <p:cNvSpPr>
              <a:spLocks noChangeArrowheads="1"/>
            </p:cNvSpPr>
            <p:nvPr/>
          </p:nvSpPr>
          <p:spPr bwMode="gray">
            <a:xfrm>
              <a:off x="1047724" y="3866245"/>
              <a:ext cx="612000" cy="162573"/>
            </a:xfrm>
            <a:prstGeom prst="can">
              <a:avLst>
                <a:gd name="adj" fmla="val 44532"/>
              </a:avLst>
            </a:prstGeom>
            <a:solidFill>
              <a:schemeClr val="accent2"/>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B</a:t>
              </a:r>
            </a:p>
          </p:txBody>
        </p:sp>
        <p:sp>
          <p:nvSpPr>
            <p:cNvPr id="1160614" name="AutoShape 81">
              <a:extLst>
                <a:ext uri="{FF2B5EF4-FFF2-40B4-BE49-F238E27FC236}">
                  <a16:creationId xmlns:a16="http://schemas.microsoft.com/office/drawing/2014/main" id="{EC64ADD6-1B21-CDBA-F22A-94FA2815E845}"/>
                </a:ext>
              </a:extLst>
            </p:cNvPr>
            <p:cNvSpPr>
              <a:spLocks noChangeArrowheads="1"/>
            </p:cNvSpPr>
            <p:nvPr/>
          </p:nvSpPr>
          <p:spPr bwMode="gray">
            <a:xfrm>
              <a:off x="1047724" y="3777289"/>
              <a:ext cx="612000" cy="162574"/>
            </a:xfrm>
            <a:prstGeom prst="can">
              <a:avLst>
                <a:gd name="adj" fmla="val 44532"/>
              </a:avLst>
            </a:prstGeom>
            <a:solidFill>
              <a:schemeClr val="accent1"/>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A</a:t>
              </a:r>
            </a:p>
          </p:txBody>
        </p:sp>
      </p:grpSp>
      <p:grpSp>
        <p:nvGrpSpPr>
          <p:cNvPr id="1160615" name="Gruppieren 1160614">
            <a:extLst>
              <a:ext uri="{FF2B5EF4-FFF2-40B4-BE49-F238E27FC236}">
                <a16:creationId xmlns:a16="http://schemas.microsoft.com/office/drawing/2014/main" id="{17E3F958-7110-119D-6EE8-3212747E7463}"/>
              </a:ext>
            </a:extLst>
          </p:cNvPr>
          <p:cNvGrpSpPr/>
          <p:nvPr/>
        </p:nvGrpSpPr>
        <p:grpSpPr bwMode="gray">
          <a:xfrm>
            <a:off x="4644072" y="3723870"/>
            <a:ext cx="576000" cy="432000"/>
            <a:chOff x="4752282" y="3777289"/>
            <a:chExt cx="612000" cy="426372"/>
          </a:xfrm>
        </p:grpSpPr>
        <p:sp>
          <p:nvSpPr>
            <p:cNvPr id="1160616" name="AutoShape 82">
              <a:extLst>
                <a:ext uri="{FF2B5EF4-FFF2-40B4-BE49-F238E27FC236}">
                  <a16:creationId xmlns:a16="http://schemas.microsoft.com/office/drawing/2014/main" id="{02547806-E4E8-7EF0-D566-3A1BD04ED8A4}"/>
                </a:ext>
              </a:extLst>
            </p:cNvPr>
            <p:cNvSpPr>
              <a:spLocks noChangeArrowheads="1"/>
            </p:cNvSpPr>
            <p:nvPr/>
          </p:nvSpPr>
          <p:spPr bwMode="gray">
            <a:xfrm>
              <a:off x="4752282" y="4040065"/>
              <a:ext cx="612000" cy="163596"/>
            </a:xfrm>
            <a:prstGeom prst="can">
              <a:avLst>
                <a:gd name="adj" fmla="val 44532"/>
              </a:avLst>
            </a:prstGeom>
            <a:solidFill>
              <a:srgbClr val="3C3C3C"/>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schemeClr val="bg1"/>
                  </a:solidFill>
                  <a:effectLst/>
                  <a:uLnTx/>
                  <a:uFillTx/>
                  <a:ea typeface="+mn-ea"/>
                  <a:cs typeface="+mn-cs"/>
                </a:rPr>
                <a:t>P</a:t>
              </a:r>
            </a:p>
          </p:txBody>
        </p:sp>
        <p:sp>
          <p:nvSpPr>
            <p:cNvPr id="1160617" name="AutoShape 83">
              <a:extLst>
                <a:ext uri="{FF2B5EF4-FFF2-40B4-BE49-F238E27FC236}">
                  <a16:creationId xmlns:a16="http://schemas.microsoft.com/office/drawing/2014/main" id="{E7236E2F-CF2D-DC94-DCB4-B7B616A849EA}"/>
                </a:ext>
              </a:extLst>
            </p:cNvPr>
            <p:cNvSpPr>
              <a:spLocks noChangeArrowheads="1"/>
            </p:cNvSpPr>
            <p:nvPr/>
          </p:nvSpPr>
          <p:spPr bwMode="gray">
            <a:xfrm>
              <a:off x="4752282" y="3951110"/>
              <a:ext cx="612000" cy="163596"/>
            </a:xfrm>
            <a:prstGeom prst="can">
              <a:avLst>
                <a:gd name="adj" fmla="val 44532"/>
              </a:avLst>
            </a:prstGeom>
            <a:solidFill>
              <a:srgbClr val="6D6E70"/>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schemeClr val="bg1"/>
                  </a:solidFill>
                  <a:effectLst/>
                  <a:uLnTx/>
                  <a:uFillTx/>
                  <a:ea typeface="+mn-ea"/>
                  <a:cs typeface="+mn-cs"/>
                </a:rPr>
                <a:t>K</a:t>
              </a:r>
            </a:p>
          </p:txBody>
        </p:sp>
        <p:sp>
          <p:nvSpPr>
            <p:cNvPr id="1160618" name="AutoShape 84">
              <a:extLst>
                <a:ext uri="{FF2B5EF4-FFF2-40B4-BE49-F238E27FC236}">
                  <a16:creationId xmlns:a16="http://schemas.microsoft.com/office/drawing/2014/main" id="{B23555A2-71F2-1F20-BC8E-113B6B5A9695}"/>
                </a:ext>
              </a:extLst>
            </p:cNvPr>
            <p:cNvSpPr>
              <a:spLocks noChangeArrowheads="1"/>
            </p:cNvSpPr>
            <p:nvPr>
              <p:custDataLst>
                <p:tags r:id="rId73"/>
              </p:custDataLst>
            </p:nvPr>
          </p:nvSpPr>
          <p:spPr bwMode="gray">
            <a:xfrm>
              <a:off x="4752282" y="3862155"/>
              <a:ext cx="612000" cy="163596"/>
            </a:xfrm>
            <a:prstGeom prst="can">
              <a:avLst>
                <a:gd name="adj" fmla="val 44532"/>
              </a:avLst>
            </a:prstGeom>
            <a:solidFill>
              <a:srgbClr val="2400B0"/>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schemeClr val="bg1"/>
                  </a:solidFill>
                  <a:effectLst/>
                  <a:uLnTx/>
                  <a:uFillTx/>
                  <a:ea typeface="+mn-ea"/>
                  <a:cs typeface="+mn-cs"/>
                </a:rPr>
                <a:t>P-GH</a:t>
              </a:r>
            </a:p>
          </p:txBody>
        </p:sp>
        <p:sp>
          <p:nvSpPr>
            <p:cNvPr id="1160619" name="AutoShape 85">
              <a:extLst>
                <a:ext uri="{FF2B5EF4-FFF2-40B4-BE49-F238E27FC236}">
                  <a16:creationId xmlns:a16="http://schemas.microsoft.com/office/drawing/2014/main" id="{62FAA738-1269-81AB-75F5-21A337F1BE48}"/>
                </a:ext>
              </a:extLst>
            </p:cNvPr>
            <p:cNvSpPr>
              <a:spLocks noChangeArrowheads="1"/>
            </p:cNvSpPr>
            <p:nvPr>
              <p:custDataLst>
                <p:tags r:id="rId74"/>
              </p:custDataLst>
            </p:nvPr>
          </p:nvSpPr>
          <p:spPr bwMode="gray">
            <a:xfrm>
              <a:off x="4752282" y="3777289"/>
              <a:ext cx="612000" cy="163596"/>
            </a:xfrm>
            <a:prstGeom prst="can">
              <a:avLst>
                <a:gd name="adj" fmla="val 44532"/>
              </a:avLst>
            </a:prstGeom>
            <a:solidFill>
              <a:schemeClr val="accent5"/>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D</a:t>
              </a:r>
            </a:p>
          </p:txBody>
        </p:sp>
      </p:grpSp>
      <p:grpSp>
        <p:nvGrpSpPr>
          <p:cNvPr id="1160620" name="Gruppieren 1160619">
            <a:extLst>
              <a:ext uri="{FF2B5EF4-FFF2-40B4-BE49-F238E27FC236}">
                <a16:creationId xmlns:a16="http://schemas.microsoft.com/office/drawing/2014/main" id="{AD2B18CE-1DA2-0D7C-4A17-3FBF8F7BCE74}"/>
              </a:ext>
            </a:extLst>
          </p:cNvPr>
          <p:cNvGrpSpPr/>
          <p:nvPr>
            <p:custDataLst>
              <p:tags r:id="rId50"/>
            </p:custDataLst>
          </p:nvPr>
        </p:nvGrpSpPr>
        <p:grpSpPr bwMode="gray">
          <a:xfrm>
            <a:off x="1763752" y="3723870"/>
            <a:ext cx="576000" cy="432000"/>
            <a:chOff x="1734826" y="3777289"/>
            <a:chExt cx="612000" cy="429439"/>
          </a:xfrm>
        </p:grpSpPr>
        <p:sp>
          <p:nvSpPr>
            <p:cNvPr id="1160621" name="AutoShape 86">
              <a:extLst>
                <a:ext uri="{FF2B5EF4-FFF2-40B4-BE49-F238E27FC236}">
                  <a16:creationId xmlns:a16="http://schemas.microsoft.com/office/drawing/2014/main" id="{C3F444FE-BB59-D43C-C5BD-668C707670C4}"/>
                </a:ext>
              </a:extLst>
            </p:cNvPr>
            <p:cNvSpPr>
              <a:spLocks noChangeArrowheads="1"/>
            </p:cNvSpPr>
            <p:nvPr/>
          </p:nvSpPr>
          <p:spPr bwMode="gray">
            <a:xfrm>
              <a:off x="1734826" y="4044155"/>
              <a:ext cx="612000" cy="162573"/>
            </a:xfrm>
            <a:prstGeom prst="can">
              <a:avLst>
                <a:gd name="adj" fmla="val 44532"/>
              </a:avLst>
            </a:prstGeom>
            <a:solidFill>
              <a:srgbClr val="3C3C3C"/>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schemeClr val="bg1"/>
                  </a:solidFill>
                  <a:effectLst/>
                  <a:uLnTx/>
                  <a:uFillTx/>
                  <a:ea typeface="+mn-ea"/>
                  <a:cs typeface="+mn-cs"/>
                </a:rPr>
                <a:t>M</a:t>
              </a:r>
            </a:p>
          </p:txBody>
        </p:sp>
        <p:sp>
          <p:nvSpPr>
            <p:cNvPr id="1160622" name="AutoShape 87">
              <a:extLst>
                <a:ext uri="{FF2B5EF4-FFF2-40B4-BE49-F238E27FC236}">
                  <a16:creationId xmlns:a16="http://schemas.microsoft.com/office/drawing/2014/main" id="{E6820467-8E31-00FA-BA25-B723AD1CAF67}"/>
                </a:ext>
              </a:extLst>
            </p:cNvPr>
            <p:cNvSpPr>
              <a:spLocks noChangeArrowheads="1"/>
            </p:cNvSpPr>
            <p:nvPr>
              <p:custDataLst>
                <p:tags r:id="rId72"/>
              </p:custDataLst>
            </p:nvPr>
          </p:nvSpPr>
          <p:spPr bwMode="gray">
            <a:xfrm>
              <a:off x="1734826" y="3955200"/>
              <a:ext cx="612000" cy="162574"/>
            </a:xfrm>
            <a:prstGeom prst="can">
              <a:avLst>
                <a:gd name="adj" fmla="val 43181"/>
              </a:avLst>
            </a:prstGeom>
            <a:solidFill>
              <a:srgbClr val="2400B0"/>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schemeClr val="bg1"/>
                  </a:solidFill>
                  <a:effectLst/>
                  <a:uLnTx/>
                  <a:uFillTx/>
                  <a:ea typeface="+mn-ea"/>
                  <a:cs typeface="+mn-cs"/>
                </a:rPr>
                <a:t>P-IJ</a:t>
              </a:r>
            </a:p>
          </p:txBody>
        </p:sp>
        <p:sp>
          <p:nvSpPr>
            <p:cNvPr id="1160623" name="AutoShape 88">
              <a:extLst>
                <a:ext uri="{FF2B5EF4-FFF2-40B4-BE49-F238E27FC236}">
                  <a16:creationId xmlns:a16="http://schemas.microsoft.com/office/drawing/2014/main" id="{989BD006-F19E-9460-9524-52B22C927DD1}"/>
                </a:ext>
              </a:extLst>
            </p:cNvPr>
            <p:cNvSpPr>
              <a:spLocks noChangeArrowheads="1"/>
            </p:cNvSpPr>
            <p:nvPr/>
          </p:nvSpPr>
          <p:spPr bwMode="gray">
            <a:xfrm>
              <a:off x="1734826" y="3862155"/>
              <a:ext cx="612000" cy="163596"/>
            </a:xfrm>
            <a:prstGeom prst="can">
              <a:avLst>
                <a:gd name="adj" fmla="val 44532"/>
              </a:avLst>
            </a:prstGeom>
            <a:solidFill>
              <a:srgbClr val="DCDCDC"/>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E</a:t>
              </a:r>
            </a:p>
          </p:txBody>
        </p:sp>
        <p:sp>
          <p:nvSpPr>
            <p:cNvPr id="1160624" name="AutoShape 89">
              <a:extLst>
                <a:ext uri="{FF2B5EF4-FFF2-40B4-BE49-F238E27FC236}">
                  <a16:creationId xmlns:a16="http://schemas.microsoft.com/office/drawing/2014/main" id="{482946EC-FD68-136B-E6AE-C596C2080352}"/>
                </a:ext>
              </a:extLst>
            </p:cNvPr>
            <p:cNvSpPr>
              <a:spLocks noChangeArrowheads="1"/>
            </p:cNvSpPr>
            <p:nvPr/>
          </p:nvSpPr>
          <p:spPr bwMode="gray">
            <a:xfrm>
              <a:off x="1734826" y="3777289"/>
              <a:ext cx="612000" cy="162574"/>
            </a:xfrm>
            <a:prstGeom prst="can">
              <a:avLst>
                <a:gd name="adj" fmla="val 44532"/>
              </a:avLst>
            </a:prstGeom>
            <a:solidFill>
              <a:schemeClr val="accent1"/>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A</a:t>
              </a:r>
            </a:p>
          </p:txBody>
        </p:sp>
      </p:grpSp>
      <p:grpSp>
        <p:nvGrpSpPr>
          <p:cNvPr id="1160625" name="Gruppieren 1160624">
            <a:extLst>
              <a:ext uri="{FF2B5EF4-FFF2-40B4-BE49-F238E27FC236}">
                <a16:creationId xmlns:a16="http://schemas.microsoft.com/office/drawing/2014/main" id="{CD359595-A33B-FF23-D965-B1443D429F22}"/>
              </a:ext>
            </a:extLst>
          </p:cNvPr>
          <p:cNvGrpSpPr/>
          <p:nvPr>
            <p:custDataLst>
              <p:tags r:id="rId51"/>
            </p:custDataLst>
          </p:nvPr>
        </p:nvGrpSpPr>
        <p:grpSpPr bwMode="gray">
          <a:xfrm>
            <a:off x="2483836" y="3723870"/>
            <a:ext cx="576000" cy="432000"/>
            <a:chOff x="2482990" y="3777289"/>
            <a:chExt cx="612000" cy="429439"/>
          </a:xfrm>
        </p:grpSpPr>
        <p:sp>
          <p:nvSpPr>
            <p:cNvPr id="1160626" name="AutoShape 90">
              <a:extLst>
                <a:ext uri="{FF2B5EF4-FFF2-40B4-BE49-F238E27FC236}">
                  <a16:creationId xmlns:a16="http://schemas.microsoft.com/office/drawing/2014/main" id="{3BE3DC69-0F04-EAEF-F6F0-E34AA78DF38F}"/>
                </a:ext>
              </a:extLst>
            </p:cNvPr>
            <p:cNvSpPr>
              <a:spLocks noChangeArrowheads="1"/>
            </p:cNvSpPr>
            <p:nvPr/>
          </p:nvSpPr>
          <p:spPr bwMode="gray">
            <a:xfrm>
              <a:off x="2482990" y="4044155"/>
              <a:ext cx="612000" cy="162573"/>
            </a:xfrm>
            <a:prstGeom prst="can">
              <a:avLst>
                <a:gd name="adj" fmla="val 44532"/>
              </a:avLst>
            </a:prstGeom>
            <a:solidFill>
              <a:srgbClr val="3C3C3C"/>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schemeClr val="bg1"/>
                  </a:solidFill>
                  <a:effectLst/>
                  <a:uLnTx/>
                  <a:uFillTx/>
                  <a:ea typeface="+mn-ea"/>
                  <a:cs typeface="+mn-cs"/>
                </a:rPr>
                <a:t>N</a:t>
              </a:r>
            </a:p>
          </p:txBody>
        </p:sp>
        <p:sp>
          <p:nvSpPr>
            <p:cNvPr id="1160627" name="AutoShape 91">
              <a:extLst>
                <a:ext uri="{FF2B5EF4-FFF2-40B4-BE49-F238E27FC236}">
                  <a16:creationId xmlns:a16="http://schemas.microsoft.com/office/drawing/2014/main" id="{66FE30E8-D1DF-251F-DA92-129FBB308AF7}"/>
                </a:ext>
              </a:extLst>
            </p:cNvPr>
            <p:cNvSpPr>
              <a:spLocks noChangeArrowheads="1"/>
            </p:cNvSpPr>
            <p:nvPr/>
          </p:nvSpPr>
          <p:spPr bwMode="gray">
            <a:xfrm>
              <a:off x="2482990" y="3955200"/>
              <a:ext cx="612000" cy="162574"/>
            </a:xfrm>
            <a:prstGeom prst="can">
              <a:avLst>
                <a:gd name="adj" fmla="val 44532"/>
              </a:avLst>
            </a:prstGeom>
            <a:solidFill>
              <a:srgbClr val="6D6E70"/>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schemeClr val="bg1"/>
                  </a:solidFill>
                  <a:effectLst/>
                  <a:uLnTx/>
                  <a:uFillTx/>
                  <a:ea typeface="+mn-ea"/>
                  <a:cs typeface="+mn-cs"/>
                </a:rPr>
                <a:t>I</a:t>
              </a:r>
            </a:p>
          </p:txBody>
        </p:sp>
        <p:sp>
          <p:nvSpPr>
            <p:cNvPr id="1160628" name="AutoShape 92">
              <a:extLst>
                <a:ext uri="{FF2B5EF4-FFF2-40B4-BE49-F238E27FC236}">
                  <a16:creationId xmlns:a16="http://schemas.microsoft.com/office/drawing/2014/main" id="{41800620-7F9D-E0CD-68C4-E49338DF78DA}"/>
                </a:ext>
              </a:extLst>
            </p:cNvPr>
            <p:cNvSpPr>
              <a:spLocks noChangeArrowheads="1"/>
            </p:cNvSpPr>
            <p:nvPr>
              <p:custDataLst>
                <p:tags r:id="rId71"/>
              </p:custDataLst>
            </p:nvPr>
          </p:nvSpPr>
          <p:spPr bwMode="gray">
            <a:xfrm>
              <a:off x="2482990" y="3866245"/>
              <a:ext cx="612000" cy="162573"/>
            </a:xfrm>
            <a:prstGeom prst="can">
              <a:avLst>
                <a:gd name="adj" fmla="val 44532"/>
              </a:avLst>
            </a:prstGeom>
            <a:solidFill>
              <a:srgbClr val="2400B0"/>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schemeClr val="bg1"/>
                  </a:solidFill>
                  <a:effectLst/>
                  <a:uLnTx/>
                  <a:uFillTx/>
                  <a:ea typeface="+mn-ea"/>
                  <a:cs typeface="+mn-cs"/>
                </a:rPr>
                <a:t>P-EF</a:t>
              </a:r>
            </a:p>
          </p:txBody>
        </p:sp>
        <p:sp>
          <p:nvSpPr>
            <p:cNvPr id="1160629" name="AutoShape 93">
              <a:extLst>
                <a:ext uri="{FF2B5EF4-FFF2-40B4-BE49-F238E27FC236}">
                  <a16:creationId xmlns:a16="http://schemas.microsoft.com/office/drawing/2014/main" id="{26EA3A8A-7910-039B-B21A-636F9815026A}"/>
                </a:ext>
              </a:extLst>
            </p:cNvPr>
            <p:cNvSpPr>
              <a:spLocks noChangeArrowheads="1"/>
            </p:cNvSpPr>
            <p:nvPr/>
          </p:nvSpPr>
          <p:spPr bwMode="gray">
            <a:xfrm>
              <a:off x="2482990" y="3777289"/>
              <a:ext cx="612000" cy="162574"/>
            </a:xfrm>
            <a:prstGeom prst="can">
              <a:avLst>
                <a:gd name="adj" fmla="val 44532"/>
              </a:avLst>
            </a:prstGeom>
            <a:solidFill>
              <a:schemeClr val="accent2"/>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B</a:t>
              </a:r>
            </a:p>
          </p:txBody>
        </p:sp>
      </p:grpSp>
      <p:grpSp>
        <p:nvGrpSpPr>
          <p:cNvPr id="1160630" name="Gruppieren 1160629">
            <a:extLst>
              <a:ext uri="{FF2B5EF4-FFF2-40B4-BE49-F238E27FC236}">
                <a16:creationId xmlns:a16="http://schemas.microsoft.com/office/drawing/2014/main" id="{A872A2CD-9778-22CC-3576-B0D94CF0B284}"/>
              </a:ext>
            </a:extLst>
          </p:cNvPr>
          <p:cNvGrpSpPr/>
          <p:nvPr/>
        </p:nvGrpSpPr>
        <p:grpSpPr bwMode="gray">
          <a:xfrm>
            <a:off x="3923992" y="3723870"/>
            <a:ext cx="576000" cy="432000"/>
            <a:chOff x="3994771" y="3777289"/>
            <a:chExt cx="612000" cy="429439"/>
          </a:xfrm>
        </p:grpSpPr>
        <p:sp>
          <p:nvSpPr>
            <p:cNvPr id="1160631" name="AutoShape 94">
              <a:extLst>
                <a:ext uri="{FF2B5EF4-FFF2-40B4-BE49-F238E27FC236}">
                  <a16:creationId xmlns:a16="http://schemas.microsoft.com/office/drawing/2014/main" id="{1409ED19-EBB1-20A4-85E5-CC92B85685D1}"/>
                </a:ext>
              </a:extLst>
            </p:cNvPr>
            <p:cNvSpPr>
              <a:spLocks noChangeArrowheads="1"/>
            </p:cNvSpPr>
            <p:nvPr/>
          </p:nvSpPr>
          <p:spPr bwMode="gray">
            <a:xfrm>
              <a:off x="3994771" y="4044155"/>
              <a:ext cx="612000" cy="162573"/>
            </a:xfrm>
            <a:prstGeom prst="can">
              <a:avLst>
                <a:gd name="adj" fmla="val 44532"/>
              </a:avLst>
            </a:prstGeom>
            <a:solidFill>
              <a:srgbClr val="3C3C3C"/>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schemeClr val="bg1"/>
                  </a:solidFill>
                  <a:effectLst/>
                  <a:uLnTx/>
                  <a:uFillTx/>
                  <a:ea typeface="+mn-ea"/>
                  <a:cs typeface="+mn-cs"/>
                </a:rPr>
                <a:t>O</a:t>
              </a:r>
            </a:p>
          </p:txBody>
        </p:sp>
        <p:sp>
          <p:nvSpPr>
            <p:cNvPr id="1160632" name="AutoShape 95">
              <a:extLst>
                <a:ext uri="{FF2B5EF4-FFF2-40B4-BE49-F238E27FC236}">
                  <a16:creationId xmlns:a16="http://schemas.microsoft.com/office/drawing/2014/main" id="{8BDE5206-D610-88B3-E681-75B1364D228D}"/>
                </a:ext>
              </a:extLst>
            </p:cNvPr>
            <p:cNvSpPr>
              <a:spLocks noChangeArrowheads="1"/>
            </p:cNvSpPr>
            <p:nvPr>
              <p:custDataLst>
                <p:tags r:id="rId70"/>
              </p:custDataLst>
            </p:nvPr>
          </p:nvSpPr>
          <p:spPr bwMode="gray">
            <a:xfrm>
              <a:off x="3994771" y="3955200"/>
              <a:ext cx="612000" cy="162574"/>
            </a:xfrm>
            <a:prstGeom prst="can">
              <a:avLst>
                <a:gd name="adj" fmla="val 44532"/>
              </a:avLst>
            </a:prstGeom>
            <a:solidFill>
              <a:srgbClr val="2400B0"/>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schemeClr val="bg1"/>
                  </a:solidFill>
                  <a:effectLst/>
                  <a:uLnTx/>
                  <a:uFillTx/>
                  <a:ea typeface="+mn-ea"/>
                  <a:cs typeface="+mn-cs"/>
                </a:rPr>
                <a:t>P-KL</a:t>
              </a:r>
            </a:p>
          </p:txBody>
        </p:sp>
        <p:sp>
          <p:nvSpPr>
            <p:cNvPr id="1160633" name="AutoShape 96">
              <a:extLst>
                <a:ext uri="{FF2B5EF4-FFF2-40B4-BE49-F238E27FC236}">
                  <a16:creationId xmlns:a16="http://schemas.microsoft.com/office/drawing/2014/main" id="{D2212188-EB2A-9435-08DE-CD27D3BD563B}"/>
                </a:ext>
              </a:extLst>
            </p:cNvPr>
            <p:cNvSpPr>
              <a:spLocks noChangeArrowheads="1"/>
            </p:cNvSpPr>
            <p:nvPr/>
          </p:nvSpPr>
          <p:spPr bwMode="gray">
            <a:xfrm>
              <a:off x="3994771" y="3866245"/>
              <a:ext cx="612000" cy="162573"/>
            </a:xfrm>
            <a:prstGeom prst="can">
              <a:avLst>
                <a:gd name="adj" fmla="val 44532"/>
              </a:avLst>
            </a:prstGeom>
            <a:solidFill>
              <a:srgbClr val="DCDCDC"/>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G</a:t>
              </a:r>
            </a:p>
          </p:txBody>
        </p:sp>
        <p:sp>
          <p:nvSpPr>
            <p:cNvPr id="1160634" name="AutoShape 97">
              <a:extLst>
                <a:ext uri="{FF2B5EF4-FFF2-40B4-BE49-F238E27FC236}">
                  <a16:creationId xmlns:a16="http://schemas.microsoft.com/office/drawing/2014/main" id="{D225C23D-4D04-D6E0-87E9-13BD31E7B8BB}"/>
                </a:ext>
              </a:extLst>
            </p:cNvPr>
            <p:cNvSpPr>
              <a:spLocks noChangeArrowheads="1"/>
            </p:cNvSpPr>
            <p:nvPr/>
          </p:nvSpPr>
          <p:spPr bwMode="gray">
            <a:xfrm>
              <a:off x="3994771" y="3777289"/>
              <a:ext cx="612000" cy="162574"/>
            </a:xfrm>
            <a:prstGeom prst="can">
              <a:avLst>
                <a:gd name="adj" fmla="val 44532"/>
              </a:avLst>
            </a:prstGeom>
            <a:solidFill>
              <a:schemeClr val="accent3"/>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C</a:t>
              </a:r>
            </a:p>
          </p:txBody>
        </p:sp>
      </p:grpSp>
      <p:grpSp>
        <p:nvGrpSpPr>
          <p:cNvPr id="1160635" name="Gruppieren 1160634">
            <a:extLst>
              <a:ext uri="{FF2B5EF4-FFF2-40B4-BE49-F238E27FC236}">
                <a16:creationId xmlns:a16="http://schemas.microsoft.com/office/drawing/2014/main" id="{6191713B-8D49-567F-8A66-05038E7F9D02}"/>
              </a:ext>
            </a:extLst>
          </p:cNvPr>
          <p:cNvGrpSpPr/>
          <p:nvPr>
            <p:custDataLst>
              <p:tags r:id="rId52"/>
            </p:custDataLst>
          </p:nvPr>
        </p:nvGrpSpPr>
        <p:grpSpPr bwMode="gray">
          <a:xfrm>
            <a:off x="5364152" y="3723870"/>
            <a:ext cx="576000" cy="432000"/>
            <a:chOff x="5508172" y="3777289"/>
            <a:chExt cx="612000" cy="429439"/>
          </a:xfrm>
        </p:grpSpPr>
        <p:sp>
          <p:nvSpPr>
            <p:cNvPr id="1160636" name="AutoShape 98">
              <a:extLst>
                <a:ext uri="{FF2B5EF4-FFF2-40B4-BE49-F238E27FC236}">
                  <a16:creationId xmlns:a16="http://schemas.microsoft.com/office/drawing/2014/main" id="{98495145-B1D7-BF7D-3A68-65BE6189AD34}"/>
                </a:ext>
              </a:extLst>
            </p:cNvPr>
            <p:cNvSpPr>
              <a:spLocks noChangeArrowheads="1"/>
            </p:cNvSpPr>
            <p:nvPr>
              <p:custDataLst>
                <p:tags r:id="rId68"/>
              </p:custDataLst>
            </p:nvPr>
          </p:nvSpPr>
          <p:spPr bwMode="gray">
            <a:xfrm>
              <a:off x="5508172" y="4044155"/>
              <a:ext cx="612000" cy="162573"/>
            </a:xfrm>
            <a:prstGeom prst="can">
              <a:avLst>
                <a:gd name="adj" fmla="val 44532"/>
              </a:avLst>
            </a:prstGeom>
            <a:solidFill>
              <a:srgbClr val="2400B0"/>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schemeClr val="bg1"/>
                  </a:solidFill>
                  <a:effectLst/>
                  <a:uLnTx/>
                  <a:uFillTx/>
                  <a:ea typeface="+mn-ea"/>
                  <a:cs typeface="+mn-cs"/>
                </a:rPr>
                <a:t>P-OP</a:t>
              </a:r>
            </a:p>
          </p:txBody>
        </p:sp>
        <p:sp>
          <p:nvSpPr>
            <p:cNvPr id="1160637" name="AutoShape 99">
              <a:extLst>
                <a:ext uri="{FF2B5EF4-FFF2-40B4-BE49-F238E27FC236}">
                  <a16:creationId xmlns:a16="http://schemas.microsoft.com/office/drawing/2014/main" id="{9C4BB81F-DB48-A620-6ED5-405569DCDBDF}"/>
                </a:ext>
              </a:extLst>
            </p:cNvPr>
            <p:cNvSpPr>
              <a:spLocks noChangeArrowheads="1"/>
            </p:cNvSpPr>
            <p:nvPr/>
          </p:nvSpPr>
          <p:spPr bwMode="gray">
            <a:xfrm>
              <a:off x="5508172" y="3955200"/>
              <a:ext cx="612000" cy="162574"/>
            </a:xfrm>
            <a:prstGeom prst="can">
              <a:avLst>
                <a:gd name="adj" fmla="val 44532"/>
              </a:avLst>
            </a:prstGeom>
            <a:solidFill>
              <a:srgbClr val="6D6E70"/>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schemeClr val="bg1"/>
                  </a:solidFill>
                  <a:effectLst/>
                  <a:uLnTx/>
                  <a:uFillTx/>
                  <a:ea typeface="+mn-ea"/>
                  <a:cs typeface="+mn-cs"/>
                </a:rPr>
                <a:t>L</a:t>
              </a:r>
            </a:p>
          </p:txBody>
        </p:sp>
        <p:sp>
          <p:nvSpPr>
            <p:cNvPr id="1160638" name="AutoShape 100">
              <a:extLst>
                <a:ext uri="{FF2B5EF4-FFF2-40B4-BE49-F238E27FC236}">
                  <a16:creationId xmlns:a16="http://schemas.microsoft.com/office/drawing/2014/main" id="{E00D8DF6-2146-A384-7D3A-31AC31B2632E}"/>
                </a:ext>
              </a:extLst>
            </p:cNvPr>
            <p:cNvSpPr>
              <a:spLocks noChangeArrowheads="1"/>
            </p:cNvSpPr>
            <p:nvPr/>
          </p:nvSpPr>
          <p:spPr bwMode="gray">
            <a:xfrm>
              <a:off x="5508172" y="3866245"/>
              <a:ext cx="612000" cy="162573"/>
            </a:xfrm>
            <a:prstGeom prst="can">
              <a:avLst>
                <a:gd name="adj" fmla="val 44532"/>
              </a:avLst>
            </a:prstGeom>
            <a:solidFill>
              <a:srgbClr val="DCDCDC"/>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H</a:t>
              </a:r>
            </a:p>
          </p:txBody>
        </p:sp>
        <p:sp>
          <p:nvSpPr>
            <p:cNvPr id="1160639" name="AutoShape 101">
              <a:extLst>
                <a:ext uri="{FF2B5EF4-FFF2-40B4-BE49-F238E27FC236}">
                  <a16:creationId xmlns:a16="http://schemas.microsoft.com/office/drawing/2014/main" id="{A3138856-A5B4-94F8-F843-A02D57839CAA}"/>
                </a:ext>
              </a:extLst>
            </p:cNvPr>
            <p:cNvSpPr>
              <a:spLocks noChangeArrowheads="1"/>
            </p:cNvSpPr>
            <p:nvPr>
              <p:custDataLst>
                <p:tags r:id="rId69"/>
              </p:custDataLst>
            </p:nvPr>
          </p:nvSpPr>
          <p:spPr bwMode="gray">
            <a:xfrm>
              <a:off x="5508172" y="3777289"/>
              <a:ext cx="612000" cy="162574"/>
            </a:xfrm>
            <a:prstGeom prst="can">
              <a:avLst>
                <a:gd name="adj" fmla="val 44532"/>
              </a:avLst>
            </a:prstGeom>
            <a:solidFill>
              <a:srgbClr val="2400B0"/>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schemeClr val="bg1"/>
                  </a:solidFill>
                  <a:effectLst/>
                  <a:uLnTx/>
                  <a:uFillTx/>
                  <a:ea typeface="+mn-ea"/>
                  <a:cs typeface="+mn-cs"/>
                </a:rPr>
                <a:t>P-CD</a:t>
              </a:r>
            </a:p>
          </p:txBody>
        </p:sp>
      </p:grpSp>
      <p:grpSp>
        <p:nvGrpSpPr>
          <p:cNvPr id="1160640" name="Gruppieren 1160639">
            <a:extLst>
              <a:ext uri="{FF2B5EF4-FFF2-40B4-BE49-F238E27FC236}">
                <a16:creationId xmlns:a16="http://schemas.microsoft.com/office/drawing/2014/main" id="{EF05F878-2196-1F7E-FD12-F3EEF941C19B}"/>
              </a:ext>
            </a:extLst>
          </p:cNvPr>
          <p:cNvGrpSpPr/>
          <p:nvPr/>
        </p:nvGrpSpPr>
        <p:grpSpPr bwMode="gray">
          <a:xfrm>
            <a:off x="3203912" y="3723870"/>
            <a:ext cx="576000" cy="432000"/>
            <a:chOff x="3238881" y="3777289"/>
            <a:chExt cx="612000" cy="429439"/>
          </a:xfrm>
        </p:grpSpPr>
        <p:sp>
          <p:nvSpPr>
            <p:cNvPr id="1160641" name="AutoShape 102">
              <a:extLst>
                <a:ext uri="{FF2B5EF4-FFF2-40B4-BE49-F238E27FC236}">
                  <a16:creationId xmlns:a16="http://schemas.microsoft.com/office/drawing/2014/main" id="{7EED2D2E-9BEC-CA2D-59A2-53B1F27B8994}"/>
                </a:ext>
              </a:extLst>
            </p:cNvPr>
            <p:cNvSpPr>
              <a:spLocks noChangeArrowheads="1"/>
            </p:cNvSpPr>
            <p:nvPr>
              <p:custDataLst>
                <p:tags r:id="rId65"/>
              </p:custDataLst>
            </p:nvPr>
          </p:nvSpPr>
          <p:spPr bwMode="gray">
            <a:xfrm>
              <a:off x="3238881" y="4044155"/>
              <a:ext cx="612000" cy="162573"/>
            </a:xfrm>
            <a:prstGeom prst="can">
              <a:avLst>
                <a:gd name="adj" fmla="val 44532"/>
              </a:avLst>
            </a:prstGeom>
            <a:solidFill>
              <a:srgbClr val="2400B0"/>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schemeClr val="bg1"/>
                  </a:solidFill>
                  <a:effectLst/>
                  <a:uLnTx/>
                  <a:uFillTx/>
                  <a:ea typeface="+mn-ea"/>
                  <a:cs typeface="+mn-cs"/>
                </a:rPr>
                <a:t>P-MN</a:t>
              </a:r>
            </a:p>
          </p:txBody>
        </p:sp>
        <p:sp>
          <p:nvSpPr>
            <p:cNvPr id="1160642" name="AutoShape 103">
              <a:extLst>
                <a:ext uri="{FF2B5EF4-FFF2-40B4-BE49-F238E27FC236}">
                  <a16:creationId xmlns:a16="http://schemas.microsoft.com/office/drawing/2014/main" id="{ED8BF887-FF63-DB18-DE9E-CA5D9890E881}"/>
                </a:ext>
              </a:extLst>
            </p:cNvPr>
            <p:cNvSpPr>
              <a:spLocks noChangeArrowheads="1"/>
            </p:cNvSpPr>
            <p:nvPr>
              <p:custDataLst>
                <p:tags r:id="rId66"/>
              </p:custDataLst>
            </p:nvPr>
          </p:nvSpPr>
          <p:spPr bwMode="gray">
            <a:xfrm>
              <a:off x="3238881" y="3955200"/>
              <a:ext cx="612000" cy="162574"/>
            </a:xfrm>
            <a:prstGeom prst="can">
              <a:avLst>
                <a:gd name="adj" fmla="val 44532"/>
              </a:avLst>
            </a:prstGeom>
            <a:solidFill>
              <a:srgbClr val="6D6E70"/>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schemeClr val="bg1"/>
                  </a:solidFill>
                  <a:effectLst/>
                  <a:uLnTx/>
                  <a:uFillTx/>
                  <a:ea typeface="+mn-ea"/>
                  <a:cs typeface="+mn-cs"/>
                </a:rPr>
                <a:t>J</a:t>
              </a:r>
            </a:p>
          </p:txBody>
        </p:sp>
        <p:sp>
          <p:nvSpPr>
            <p:cNvPr id="1160643" name="AutoShape 104">
              <a:extLst>
                <a:ext uri="{FF2B5EF4-FFF2-40B4-BE49-F238E27FC236}">
                  <a16:creationId xmlns:a16="http://schemas.microsoft.com/office/drawing/2014/main" id="{FE100A08-CFF6-257C-3993-C85A18592672}"/>
                </a:ext>
              </a:extLst>
            </p:cNvPr>
            <p:cNvSpPr>
              <a:spLocks noChangeArrowheads="1"/>
            </p:cNvSpPr>
            <p:nvPr/>
          </p:nvSpPr>
          <p:spPr bwMode="gray">
            <a:xfrm>
              <a:off x="3238881" y="3866245"/>
              <a:ext cx="612000" cy="162573"/>
            </a:xfrm>
            <a:prstGeom prst="can">
              <a:avLst>
                <a:gd name="adj" fmla="val 44532"/>
              </a:avLst>
            </a:prstGeom>
            <a:solidFill>
              <a:srgbClr val="DCDCDC"/>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F</a:t>
              </a:r>
            </a:p>
          </p:txBody>
        </p:sp>
        <p:sp>
          <p:nvSpPr>
            <p:cNvPr id="1160644" name="AutoShape 105">
              <a:extLst>
                <a:ext uri="{FF2B5EF4-FFF2-40B4-BE49-F238E27FC236}">
                  <a16:creationId xmlns:a16="http://schemas.microsoft.com/office/drawing/2014/main" id="{5024470F-AC3E-F008-DEE9-555FAA474144}"/>
                </a:ext>
              </a:extLst>
            </p:cNvPr>
            <p:cNvSpPr>
              <a:spLocks noChangeArrowheads="1"/>
            </p:cNvSpPr>
            <p:nvPr>
              <p:custDataLst>
                <p:tags r:id="rId67"/>
              </p:custDataLst>
            </p:nvPr>
          </p:nvSpPr>
          <p:spPr bwMode="gray">
            <a:xfrm>
              <a:off x="3238881" y="3777289"/>
              <a:ext cx="612000" cy="162574"/>
            </a:xfrm>
            <a:prstGeom prst="can">
              <a:avLst>
                <a:gd name="adj" fmla="val 44532"/>
              </a:avLst>
            </a:prstGeom>
            <a:solidFill>
              <a:srgbClr val="2400B0"/>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schemeClr val="bg1"/>
                  </a:solidFill>
                  <a:effectLst/>
                  <a:uLnTx/>
                  <a:uFillTx/>
                  <a:ea typeface="+mn-ea"/>
                  <a:cs typeface="+mn-cs"/>
                </a:rPr>
                <a:t>P-AB</a:t>
              </a:r>
            </a:p>
          </p:txBody>
        </p:sp>
      </p:grpSp>
      <p:grpSp>
        <p:nvGrpSpPr>
          <p:cNvPr id="1160645" name="Gruppieren 1160644">
            <a:extLst>
              <a:ext uri="{FF2B5EF4-FFF2-40B4-BE49-F238E27FC236}">
                <a16:creationId xmlns:a16="http://schemas.microsoft.com/office/drawing/2014/main" id="{BA7A8598-489E-C56C-2BB6-DFC38F380E37}"/>
              </a:ext>
            </a:extLst>
          </p:cNvPr>
          <p:cNvGrpSpPr/>
          <p:nvPr/>
        </p:nvGrpSpPr>
        <p:grpSpPr bwMode="gray">
          <a:xfrm>
            <a:off x="1043672" y="4299934"/>
            <a:ext cx="576000" cy="432000"/>
            <a:chOff x="1047724" y="4326464"/>
            <a:chExt cx="612000" cy="429439"/>
          </a:xfrm>
        </p:grpSpPr>
        <p:sp>
          <p:nvSpPr>
            <p:cNvPr id="1160646" name="AutoShape 106">
              <a:extLst>
                <a:ext uri="{FF2B5EF4-FFF2-40B4-BE49-F238E27FC236}">
                  <a16:creationId xmlns:a16="http://schemas.microsoft.com/office/drawing/2014/main" id="{6857F440-7B1D-E2A4-94DA-E32AD43D7E62}"/>
                </a:ext>
              </a:extLst>
            </p:cNvPr>
            <p:cNvSpPr>
              <a:spLocks noChangeArrowheads="1"/>
            </p:cNvSpPr>
            <p:nvPr/>
          </p:nvSpPr>
          <p:spPr bwMode="gray">
            <a:xfrm>
              <a:off x="1047724" y="4593330"/>
              <a:ext cx="612000" cy="162573"/>
            </a:xfrm>
            <a:prstGeom prst="can">
              <a:avLst>
                <a:gd name="adj" fmla="val 44532"/>
              </a:avLst>
            </a:prstGeom>
            <a:solidFill>
              <a:schemeClr val="accent5"/>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D</a:t>
              </a:r>
            </a:p>
          </p:txBody>
        </p:sp>
        <p:sp>
          <p:nvSpPr>
            <p:cNvPr id="1160647" name="AutoShape 107">
              <a:extLst>
                <a:ext uri="{FF2B5EF4-FFF2-40B4-BE49-F238E27FC236}">
                  <a16:creationId xmlns:a16="http://schemas.microsoft.com/office/drawing/2014/main" id="{94ABFE00-1E5A-996F-55DC-14DA2125D6DE}"/>
                </a:ext>
              </a:extLst>
            </p:cNvPr>
            <p:cNvSpPr>
              <a:spLocks noChangeArrowheads="1"/>
            </p:cNvSpPr>
            <p:nvPr/>
          </p:nvSpPr>
          <p:spPr bwMode="gray">
            <a:xfrm>
              <a:off x="1047724" y="4504374"/>
              <a:ext cx="612000" cy="162574"/>
            </a:xfrm>
            <a:prstGeom prst="can">
              <a:avLst>
                <a:gd name="adj" fmla="val 44532"/>
              </a:avLst>
            </a:prstGeom>
            <a:solidFill>
              <a:schemeClr val="accent3"/>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C</a:t>
              </a:r>
            </a:p>
          </p:txBody>
        </p:sp>
        <p:sp>
          <p:nvSpPr>
            <p:cNvPr id="1160648" name="AutoShape 108">
              <a:extLst>
                <a:ext uri="{FF2B5EF4-FFF2-40B4-BE49-F238E27FC236}">
                  <a16:creationId xmlns:a16="http://schemas.microsoft.com/office/drawing/2014/main" id="{656E6589-4858-144F-71EC-3BEBFB3DF7B5}"/>
                </a:ext>
              </a:extLst>
            </p:cNvPr>
            <p:cNvSpPr>
              <a:spLocks noChangeArrowheads="1"/>
            </p:cNvSpPr>
            <p:nvPr/>
          </p:nvSpPr>
          <p:spPr bwMode="gray">
            <a:xfrm>
              <a:off x="1047724" y="4415419"/>
              <a:ext cx="612000" cy="162573"/>
            </a:xfrm>
            <a:prstGeom prst="can">
              <a:avLst>
                <a:gd name="adj" fmla="val 44532"/>
              </a:avLst>
            </a:prstGeom>
            <a:solidFill>
              <a:schemeClr val="accent2"/>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B</a:t>
              </a:r>
            </a:p>
          </p:txBody>
        </p:sp>
        <p:sp>
          <p:nvSpPr>
            <p:cNvPr id="1160649" name="AutoShape 109">
              <a:extLst>
                <a:ext uri="{FF2B5EF4-FFF2-40B4-BE49-F238E27FC236}">
                  <a16:creationId xmlns:a16="http://schemas.microsoft.com/office/drawing/2014/main" id="{9EC32F99-CEC5-19BB-0988-442D200712B6}"/>
                </a:ext>
              </a:extLst>
            </p:cNvPr>
            <p:cNvSpPr>
              <a:spLocks noChangeArrowheads="1"/>
            </p:cNvSpPr>
            <p:nvPr/>
          </p:nvSpPr>
          <p:spPr bwMode="gray">
            <a:xfrm>
              <a:off x="1047724" y="4326464"/>
              <a:ext cx="612000" cy="162574"/>
            </a:xfrm>
            <a:prstGeom prst="can">
              <a:avLst>
                <a:gd name="adj" fmla="val 44532"/>
              </a:avLst>
            </a:prstGeom>
            <a:solidFill>
              <a:schemeClr val="accent1"/>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A</a:t>
              </a:r>
            </a:p>
          </p:txBody>
        </p:sp>
      </p:grpSp>
      <p:grpSp>
        <p:nvGrpSpPr>
          <p:cNvPr id="1160650" name="Gruppieren 1160649">
            <a:extLst>
              <a:ext uri="{FF2B5EF4-FFF2-40B4-BE49-F238E27FC236}">
                <a16:creationId xmlns:a16="http://schemas.microsoft.com/office/drawing/2014/main" id="{A01AECDE-D850-2B79-CF36-F9D36369FD95}"/>
              </a:ext>
            </a:extLst>
          </p:cNvPr>
          <p:cNvGrpSpPr/>
          <p:nvPr/>
        </p:nvGrpSpPr>
        <p:grpSpPr bwMode="gray">
          <a:xfrm>
            <a:off x="3923992" y="4299934"/>
            <a:ext cx="576000" cy="432000"/>
            <a:chOff x="3994771" y="4326464"/>
            <a:chExt cx="612000" cy="426372"/>
          </a:xfrm>
        </p:grpSpPr>
        <p:sp>
          <p:nvSpPr>
            <p:cNvPr id="1160651" name="AutoShape 110">
              <a:extLst>
                <a:ext uri="{FF2B5EF4-FFF2-40B4-BE49-F238E27FC236}">
                  <a16:creationId xmlns:a16="http://schemas.microsoft.com/office/drawing/2014/main" id="{3921DC54-EA48-E2DA-7B08-504C1E5F3C20}"/>
                </a:ext>
              </a:extLst>
            </p:cNvPr>
            <p:cNvSpPr>
              <a:spLocks noChangeArrowheads="1"/>
            </p:cNvSpPr>
            <p:nvPr>
              <p:custDataLst>
                <p:tags r:id="rId62"/>
              </p:custDataLst>
            </p:nvPr>
          </p:nvSpPr>
          <p:spPr bwMode="gray">
            <a:xfrm>
              <a:off x="3994771" y="4589240"/>
              <a:ext cx="612000" cy="163596"/>
            </a:xfrm>
            <a:prstGeom prst="can">
              <a:avLst>
                <a:gd name="adj" fmla="val 44532"/>
              </a:avLst>
            </a:prstGeom>
            <a:solidFill>
              <a:srgbClr val="3C3C3C"/>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schemeClr val="bg1"/>
                  </a:solidFill>
                  <a:effectLst/>
                  <a:uLnTx/>
                  <a:uFillTx/>
                  <a:ea typeface="+mn-ea"/>
                  <a:cs typeface="+mn-cs"/>
                </a:rPr>
                <a:t>N</a:t>
              </a:r>
            </a:p>
          </p:txBody>
        </p:sp>
        <p:sp>
          <p:nvSpPr>
            <p:cNvPr id="1160652" name="AutoShape 111">
              <a:extLst>
                <a:ext uri="{FF2B5EF4-FFF2-40B4-BE49-F238E27FC236}">
                  <a16:creationId xmlns:a16="http://schemas.microsoft.com/office/drawing/2014/main" id="{7C28084E-B446-2D31-6A9D-EAC8EEF43A72}"/>
                </a:ext>
              </a:extLst>
            </p:cNvPr>
            <p:cNvSpPr>
              <a:spLocks noChangeArrowheads="1"/>
            </p:cNvSpPr>
            <p:nvPr>
              <p:custDataLst>
                <p:tags r:id="rId63"/>
              </p:custDataLst>
            </p:nvPr>
          </p:nvSpPr>
          <p:spPr bwMode="gray">
            <a:xfrm>
              <a:off x="3994771" y="4500284"/>
              <a:ext cx="612000" cy="163596"/>
            </a:xfrm>
            <a:prstGeom prst="can">
              <a:avLst>
                <a:gd name="adj" fmla="val 44532"/>
              </a:avLst>
            </a:prstGeom>
            <a:solidFill>
              <a:srgbClr val="D80084"/>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schemeClr val="bg1"/>
                  </a:solidFill>
                  <a:effectLst/>
                  <a:uLnTx/>
                  <a:uFillTx/>
                  <a:ea typeface="+mn-ea"/>
                  <a:cs typeface="+mn-cs"/>
                </a:rPr>
                <a:t>P2-IJKL</a:t>
              </a:r>
            </a:p>
          </p:txBody>
        </p:sp>
        <p:sp>
          <p:nvSpPr>
            <p:cNvPr id="1160653" name="AutoShape 112">
              <a:extLst>
                <a:ext uri="{FF2B5EF4-FFF2-40B4-BE49-F238E27FC236}">
                  <a16:creationId xmlns:a16="http://schemas.microsoft.com/office/drawing/2014/main" id="{33ACAFEA-803F-A1F0-B33A-08C44AE5D776}"/>
                </a:ext>
              </a:extLst>
            </p:cNvPr>
            <p:cNvSpPr>
              <a:spLocks noChangeArrowheads="1"/>
            </p:cNvSpPr>
            <p:nvPr>
              <p:custDataLst>
                <p:tags r:id="rId64"/>
              </p:custDataLst>
            </p:nvPr>
          </p:nvSpPr>
          <p:spPr bwMode="gray">
            <a:xfrm>
              <a:off x="3994771" y="4411329"/>
              <a:ext cx="612000" cy="163596"/>
            </a:xfrm>
            <a:prstGeom prst="can">
              <a:avLst>
                <a:gd name="adj" fmla="val 44532"/>
              </a:avLst>
            </a:prstGeom>
            <a:solidFill>
              <a:srgbClr val="2400B0"/>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schemeClr val="bg1"/>
                  </a:solidFill>
                  <a:effectLst/>
                  <a:uLnTx/>
                  <a:uFillTx/>
                  <a:ea typeface="+mn-ea"/>
                  <a:cs typeface="+mn-cs"/>
                </a:rPr>
                <a:t>P1-EFGH</a:t>
              </a:r>
            </a:p>
          </p:txBody>
        </p:sp>
        <p:sp>
          <p:nvSpPr>
            <p:cNvPr id="1160654" name="AutoShape 113">
              <a:extLst>
                <a:ext uri="{FF2B5EF4-FFF2-40B4-BE49-F238E27FC236}">
                  <a16:creationId xmlns:a16="http://schemas.microsoft.com/office/drawing/2014/main" id="{DA0D8864-0097-399C-52B4-920A3E2684A5}"/>
                </a:ext>
              </a:extLst>
            </p:cNvPr>
            <p:cNvSpPr>
              <a:spLocks noChangeArrowheads="1"/>
            </p:cNvSpPr>
            <p:nvPr/>
          </p:nvSpPr>
          <p:spPr bwMode="gray">
            <a:xfrm>
              <a:off x="3994771" y="4326464"/>
              <a:ext cx="612000" cy="163596"/>
            </a:xfrm>
            <a:prstGeom prst="can">
              <a:avLst>
                <a:gd name="adj" fmla="val 44532"/>
              </a:avLst>
            </a:prstGeom>
            <a:solidFill>
              <a:schemeClr val="accent5"/>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schemeClr val="bg1"/>
                  </a:solidFill>
                  <a:effectLst/>
                  <a:uLnTx/>
                  <a:uFillTx/>
                  <a:ea typeface="+mn-ea"/>
                  <a:cs typeface="+mn-cs"/>
                </a:rPr>
                <a:t>D</a:t>
              </a:r>
            </a:p>
          </p:txBody>
        </p:sp>
      </p:grpSp>
      <p:grpSp>
        <p:nvGrpSpPr>
          <p:cNvPr id="1160655" name="Gruppieren 1160654">
            <a:extLst>
              <a:ext uri="{FF2B5EF4-FFF2-40B4-BE49-F238E27FC236}">
                <a16:creationId xmlns:a16="http://schemas.microsoft.com/office/drawing/2014/main" id="{0DF12562-C308-661B-0548-F4F3FB83A615}"/>
              </a:ext>
            </a:extLst>
          </p:cNvPr>
          <p:cNvGrpSpPr/>
          <p:nvPr>
            <p:custDataLst>
              <p:tags r:id="rId53"/>
            </p:custDataLst>
          </p:nvPr>
        </p:nvGrpSpPr>
        <p:grpSpPr bwMode="gray">
          <a:xfrm>
            <a:off x="1763752" y="4299934"/>
            <a:ext cx="576000" cy="432000"/>
            <a:chOff x="1734826" y="4326464"/>
            <a:chExt cx="612000" cy="429439"/>
          </a:xfrm>
        </p:grpSpPr>
        <p:sp>
          <p:nvSpPr>
            <p:cNvPr id="1160656" name="AutoShape 114">
              <a:extLst>
                <a:ext uri="{FF2B5EF4-FFF2-40B4-BE49-F238E27FC236}">
                  <a16:creationId xmlns:a16="http://schemas.microsoft.com/office/drawing/2014/main" id="{1F2E4236-2965-97D6-F6FA-D39020926826}"/>
                </a:ext>
              </a:extLst>
            </p:cNvPr>
            <p:cNvSpPr>
              <a:spLocks noChangeArrowheads="1"/>
            </p:cNvSpPr>
            <p:nvPr/>
          </p:nvSpPr>
          <p:spPr bwMode="gray">
            <a:xfrm>
              <a:off x="1734826" y="4593330"/>
              <a:ext cx="612000" cy="162573"/>
            </a:xfrm>
            <a:prstGeom prst="can">
              <a:avLst>
                <a:gd name="adj" fmla="val 44532"/>
              </a:avLst>
            </a:prstGeom>
            <a:solidFill>
              <a:srgbClr val="3C3C3C"/>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schemeClr val="bg1"/>
                  </a:solidFill>
                  <a:effectLst/>
                  <a:uLnTx/>
                  <a:uFillTx/>
                  <a:ea typeface="+mn-ea"/>
                  <a:cs typeface="+mn-cs"/>
                </a:rPr>
                <a:t>M</a:t>
              </a:r>
            </a:p>
          </p:txBody>
        </p:sp>
        <p:sp>
          <p:nvSpPr>
            <p:cNvPr id="1160657" name="AutoShape 115">
              <a:extLst>
                <a:ext uri="{FF2B5EF4-FFF2-40B4-BE49-F238E27FC236}">
                  <a16:creationId xmlns:a16="http://schemas.microsoft.com/office/drawing/2014/main" id="{D849864A-E6A5-2D13-7439-B82E6D7C242C}"/>
                </a:ext>
              </a:extLst>
            </p:cNvPr>
            <p:cNvSpPr>
              <a:spLocks noChangeArrowheads="1"/>
            </p:cNvSpPr>
            <p:nvPr/>
          </p:nvSpPr>
          <p:spPr bwMode="gray">
            <a:xfrm>
              <a:off x="1734826" y="4504374"/>
              <a:ext cx="612000" cy="162574"/>
            </a:xfrm>
            <a:prstGeom prst="can">
              <a:avLst>
                <a:gd name="adj" fmla="val 43181"/>
              </a:avLst>
            </a:prstGeom>
            <a:solidFill>
              <a:srgbClr val="6D6E70"/>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schemeClr val="bg1"/>
                  </a:solidFill>
                  <a:effectLst/>
                  <a:uLnTx/>
                  <a:uFillTx/>
                  <a:ea typeface="+mn-ea"/>
                  <a:cs typeface="+mn-cs"/>
                </a:rPr>
                <a:t>I</a:t>
              </a:r>
            </a:p>
          </p:txBody>
        </p:sp>
        <p:sp>
          <p:nvSpPr>
            <p:cNvPr id="1160658" name="AutoShape 116">
              <a:extLst>
                <a:ext uri="{FF2B5EF4-FFF2-40B4-BE49-F238E27FC236}">
                  <a16:creationId xmlns:a16="http://schemas.microsoft.com/office/drawing/2014/main" id="{A3540BDF-331C-E153-F1C7-BA22BB68BE0D}"/>
                </a:ext>
              </a:extLst>
            </p:cNvPr>
            <p:cNvSpPr>
              <a:spLocks noChangeArrowheads="1"/>
            </p:cNvSpPr>
            <p:nvPr/>
          </p:nvSpPr>
          <p:spPr bwMode="gray">
            <a:xfrm>
              <a:off x="1734826" y="4411329"/>
              <a:ext cx="612000" cy="163596"/>
            </a:xfrm>
            <a:prstGeom prst="can">
              <a:avLst>
                <a:gd name="adj" fmla="val 44532"/>
              </a:avLst>
            </a:prstGeom>
            <a:solidFill>
              <a:srgbClr val="DCDCDC"/>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E</a:t>
              </a:r>
            </a:p>
          </p:txBody>
        </p:sp>
        <p:sp>
          <p:nvSpPr>
            <p:cNvPr id="1160659" name="AutoShape 117">
              <a:extLst>
                <a:ext uri="{FF2B5EF4-FFF2-40B4-BE49-F238E27FC236}">
                  <a16:creationId xmlns:a16="http://schemas.microsoft.com/office/drawing/2014/main" id="{CA629A53-1808-3433-BD90-4B644C07A7AF}"/>
                </a:ext>
              </a:extLst>
            </p:cNvPr>
            <p:cNvSpPr>
              <a:spLocks noChangeArrowheads="1"/>
            </p:cNvSpPr>
            <p:nvPr/>
          </p:nvSpPr>
          <p:spPr bwMode="gray">
            <a:xfrm>
              <a:off x="1734826" y="4326464"/>
              <a:ext cx="612000" cy="162574"/>
            </a:xfrm>
            <a:prstGeom prst="can">
              <a:avLst>
                <a:gd name="adj" fmla="val 44532"/>
              </a:avLst>
            </a:prstGeom>
            <a:solidFill>
              <a:schemeClr val="accent1"/>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A</a:t>
              </a:r>
            </a:p>
          </p:txBody>
        </p:sp>
      </p:grpSp>
      <p:grpSp>
        <p:nvGrpSpPr>
          <p:cNvPr id="1160660" name="Gruppieren 1160659">
            <a:extLst>
              <a:ext uri="{FF2B5EF4-FFF2-40B4-BE49-F238E27FC236}">
                <a16:creationId xmlns:a16="http://schemas.microsoft.com/office/drawing/2014/main" id="{9958AE44-B85A-E315-C4C9-7C5454F833F3}"/>
              </a:ext>
            </a:extLst>
          </p:cNvPr>
          <p:cNvGrpSpPr/>
          <p:nvPr/>
        </p:nvGrpSpPr>
        <p:grpSpPr bwMode="gray">
          <a:xfrm>
            <a:off x="2483836" y="4299934"/>
            <a:ext cx="576000" cy="432000"/>
            <a:chOff x="2482990" y="4338733"/>
            <a:chExt cx="612000" cy="429439"/>
          </a:xfrm>
        </p:grpSpPr>
        <p:sp>
          <p:nvSpPr>
            <p:cNvPr id="1160661" name="AutoShape 118">
              <a:extLst>
                <a:ext uri="{FF2B5EF4-FFF2-40B4-BE49-F238E27FC236}">
                  <a16:creationId xmlns:a16="http://schemas.microsoft.com/office/drawing/2014/main" id="{93108CFC-F0A1-A00F-2E0E-DF22E4F2A35B}"/>
                </a:ext>
              </a:extLst>
            </p:cNvPr>
            <p:cNvSpPr>
              <a:spLocks noChangeArrowheads="1"/>
            </p:cNvSpPr>
            <p:nvPr>
              <p:custDataLst>
                <p:tags r:id="rId61"/>
              </p:custDataLst>
            </p:nvPr>
          </p:nvSpPr>
          <p:spPr bwMode="gray">
            <a:xfrm>
              <a:off x="2482990" y="4605599"/>
              <a:ext cx="612000" cy="162573"/>
            </a:xfrm>
            <a:prstGeom prst="can">
              <a:avLst>
                <a:gd name="adj" fmla="val 44532"/>
              </a:avLst>
            </a:prstGeom>
            <a:solidFill>
              <a:srgbClr val="2400B0"/>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schemeClr val="bg1"/>
                  </a:solidFill>
                  <a:effectLst/>
                  <a:uLnTx/>
                  <a:uFillTx/>
                  <a:ea typeface="+mn-ea"/>
                  <a:cs typeface="+mn-cs"/>
                </a:rPr>
                <a:t>P1-MNOP</a:t>
              </a:r>
            </a:p>
          </p:txBody>
        </p:sp>
        <p:sp>
          <p:nvSpPr>
            <p:cNvPr id="1160662" name="AutoShape 119">
              <a:extLst>
                <a:ext uri="{FF2B5EF4-FFF2-40B4-BE49-F238E27FC236}">
                  <a16:creationId xmlns:a16="http://schemas.microsoft.com/office/drawing/2014/main" id="{2D43E688-8BF5-966D-7EF6-FE0269270B09}"/>
                </a:ext>
              </a:extLst>
            </p:cNvPr>
            <p:cNvSpPr>
              <a:spLocks noChangeArrowheads="1"/>
            </p:cNvSpPr>
            <p:nvPr/>
          </p:nvSpPr>
          <p:spPr bwMode="gray">
            <a:xfrm>
              <a:off x="2482990" y="4516644"/>
              <a:ext cx="612000" cy="162574"/>
            </a:xfrm>
            <a:prstGeom prst="can">
              <a:avLst>
                <a:gd name="adj" fmla="val 44532"/>
              </a:avLst>
            </a:prstGeom>
            <a:solidFill>
              <a:srgbClr val="6D6E70"/>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schemeClr val="bg1"/>
                  </a:solidFill>
                  <a:effectLst/>
                  <a:uLnTx/>
                  <a:uFillTx/>
                  <a:ea typeface="+mn-ea"/>
                  <a:cs typeface="+mn-cs"/>
                </a:rPr>
                <a:t>J</a:t>
              </a:r>
            </a:p>
          </p:txBody>
        </p:sp>
        <p:sp>
          <p:nvSpPr>
            <p:cNvPr id="1160663" name="AutoShape 120">
              <a:extLst>
                <a:ext uri="{FF2B5EF4-FFF2-40B4-BE49-F238E27FC236}">
                  <a16:creationId xmlns:a16="http://schemas.microsoft.com/office/drawing/2014/main" id="{6B2AF1F1-EE5B-4DA0-3EC0-2853536A9A0D}"/>
                </a:ext>
              </a:extLst>
            </p:cNvPr>
            <p:cNvSpPr>
              <a:spLocks noChangeArrowheads="1"/>
            </p:cNvSpPr>
            <p:nvPr/>
          </p:nvSpPr>
          <p:spPr bwMode="gray">
            <a:xfrm>
              <a:off x="2482990" y="4427689"/>
              <a:ext cx="612000" cy="162573"/>
            </a:xfrm>
            <a:prstGeom prst="can">
              <a:avLst>
                <a:gd name="adj" fmla="val 44532"/>
              </a:avLst>
            </a:prstGeom>
            <a:solidFill>
              <a:srgbClr val="DCDCDC"/>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F</a:t>
              </a:r>
            </a:p>
          </p:txBody>
        </p:sp>
        <p:sp>
          <p:nvSpPr>
            <p:cNvPr id="1160664" name="AutoShape 121">
              <a:extLst>
                <a:ext uri="{FF2B5EF4-FFF2-40B4-BE49-F238E27FC236}">
                  <a16:creationId xmlns:a16="http://schemas.microsoft.com/office/drawing/2014/main" id="{9FA9F04D-6607-46D5-C455-5D18BDB331B2}"/>
                </a:ext>
              </a:extLst>
            </p:cNvPr>
            <p:cNvSpPr>
              <a:spLocks noChangeArrowheads="1"/>
            </p:cNvSpPr>
            <p:nvPr/>
          </p:nvSpPr>
          <p:spPr bwMode="gray">
            <a:xfrm>
              <a:off x="2482990" y="4338733"/>
              <a:ext cx="612000" cy="162574"/>
            </a:xfrm>
            <a:prstGeom prst="can">
              <a:avLst>
                <a:gd name="adj" fmla="val 44532"/>
              </a:avLst>
            </a:prstGeom>
            <a:solidFill>
              <a:schemeClr val="accent2"/>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B</a:t>
              </a:r>
            </a:p>
          </p:txBody>
        </p:sp>
      </p:grpSp>
      <p:grpSp>
        <p:nvGrpSpPr>
          <p:cNvPr id="1160665" name="Gruppieren 1160664">
            <a:extLst>
              <a:ext uri="{FF2B5EF4-FFF2-40B4-BE49-F238E27FC236}">
                <a16:creationId xmlns:a16="http://schemas.microsoft.com/office/drawing/2014/main" id="{E991A825-093D-E683-5295-FFF68DA8D272}"/>
              </a:ext>
            </a:extLst>
          </p:cNvPr>
          <p:cNvGrpSpPr/>
          <p:nvPr/>
        </p:nvGrpSpPr>
        <p:grpSpPr bwMode="gray">
          <a:xfrm>
            <a:off x="3203912" y="4299934"/>
            <a:ext cx="576000" cy="432000"/>
            <a:chOff x="3238881" y="4326464"/>
            <a:chExt cx="612000" cy="429439"/>
          </a:xfrm>
        </p:grpSpPr>
        <p:sp>
          <p:nvSpPr>
            <p:cNvPr id="1160666" name="AutoShape 122">
              <a:extLst>
                <a:ext uri="{FF2B5EF4-FFF2-40B4-BE49-F238E27FC236}">
                  <a16:creationId xmlns:a16="http://schemas.microsoft.com/office/drawing/2014/main" id="{F70C7AAB-CECD-347B-2184-3814BB378F27}"/>
                </a:ext>
              </a:extLst>
            </p:cNvPr>
            <p:cNvSpPr>
              <a:spLocks noChangeArrowheads="1"/>
            </p:cNvSpPr>
            <p:nvPr>
              <p:custDataLst>
                <p:tags r:id="rId58"/>
              </p:custDataLst>
            </p:nvPr>
          </p:nvSpPr>
          <p:spPr bwMode="gray">
            <a:xfrm>
              <a:off x="3238881" y="4593330"/>
              <a:ext cx="612000" cy="162573"/>
            </a:xfrm>
            <a:prstGeom prst="can">
              <a:avLst>
                <a:gd name="adj" fmla="val 44532"/>
              </a:avLst>
            </a:prstGeom>
            <a:solidFill>
              <a:srgbClr val="D80084"/>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schemeClr val="bg1"/>
                  </a:solidFill>
                  <a:effectLst/>
                  <a:uLnTx/>
                  <a:uFillTx/>
                  <a:ea typeface="+mn-ea"/>
                  <a:cs typeface="+mn-cs"/>
                </a:rPr>
                <a:t>P2-MNOP</a:t>
              </a:r>
            </a:p>
          </p:txBody>
        </p:sp>
        <p:sp>
          <p:nvSpPr>
            <p:cNvPr id="1160667" name="AutoShape 123">
              <a:extLst>
                <a:ext uri="{FF2B5EF4-FFF2-40B4-BE49-F238E27FC236}">
                  <a16:creationId xmlns:a16="http://schemas.microsoft.com/office/drawing/2014/main" id="{86E7A0E6-F589-9C70-36EF-0935C135F471}"/>
                </a:ext>
              </a:extLst>
            </p:cNvPr>
            <p:cNvSpPr>
              <a:spLocks noChangeArrowheads="1"/>
            </p:cNvSpPr>
            <p:nvPr>
              <p:custDataLst>
                <p:tags r:id="rId59"/>
              </p:custDataLst>
            </p:nvPr>
          </p:nvSpPr>
          <p:spPr bwMode="gray">
            <a:xfrm>
              <a:off x="3238881" y="4504374"/>
              <a:ext cx="612000" cy="162574"/>
            </a:xfrm>
            <a:prstGeom prst="can">
              <a:avLst>
                <a:gd name="adj" fmla="val 44532"/>
              </a:avLst>
            </a:prstGeom>
            <a:solidFill>
              <a:srgbClr val="2400B0"/>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schemeClr val="bg1"/>
                  </a:solidFill>
                  <a:effectLst/>
                  <a:uLnTx/>
                  <a:uFillTx/>
                  <a:ea typeface="+mn-ea"/>
                  <a:cs typeface="+mn-cs"/>
                </a:rPr>
                <a:t>P1-IJKL</a:t>
              </a:r>
            </a:p>
          </p:txBody>
        </p:sp>
        <p:sp>
          <p:nvSpPr>
            <p:cNvPr id="1160668" name="AutoShape 124">
              <a:extLst>
                <a:ext uri="{FF2B5EF4-FFF2-40B4-BE49-F238E27FC236}">
                  <a16:creationId xmlns:a16="http://schemas.microsoft.com/office/drawing/2014/main" id="{FC2B8B4F-70CF-793F-347B-E417D591111C}"/>
                </a:ext>
              </a:extLst>
            </p:cNvPr>
            <p:cNvSpPr>
              <a:spLocks noChangeArrowheads="1"/>
            </p:cNvSpPr>
            <p:nvPr>
              <p:custDataLst>
                <p:tags r:id="rId60"/>
              </p:custDataLst>
            </p:nvPr>
          </p:nvSpPr>
          <p:spPr bwMode="gray">
            <a:xfrm>
              <a:off x="3238881" y="4415419"/>
              <a:ext cx="612000" cy="162573"/>
            </a:xfrm>
            <a:prstGeom prst="can">
              <a:avLst>
                <a:gd name="adj" fmla="val 44532"/>
              </a:avLst>
            </a:prstGeom>
            <a:solidFill>
              <a:srgbClr val="DCDCDC"/>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G</a:t>
              </a:r>
            </a:p>
          </p:txBody>
        </p:sp>
        <p:sp>
          <p:nvSpPr>
            <p:cNvPr id="1160669" name="AutoShape 125">
              <a:extLst>
                <a:ext uri="{FF2B5EF4-FFF2-40B4-BE49-F238E27FC236}">
                  <a16:creationId xmlns:a16="http://schemas.microsoft.com/office/drawing/2014/main" id="{D1287F38-FC61-0709-B179-A83123234A82}"/>
                </a:ext>
              </a:extLst>
            </p:cNvPr>
            <p:cNvSpPr>
              <a:spLocks noChangeArrowheads="1"/>
            </p:cNvSpPr>
            <p:nvPr/>
          </p:nvSpPr>
          <p:spPr bwMode="gray">
            <a:xfrm>
              <a:off x="3238881" y="4326464"/>
              <a:ext cx="612000" cy="162574"/>
            </a:xfrm>
            <a:prstGeom prst="can">
              <a:avLst>
                <a:gd name="adj" fmla="val 44532"/>
              </a:avLst>
            </a:prstGeom>
            <a:solidFill>
              <a:schemeClr val="accent3"/>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C</a:t>
              </a:r>
            </a:p>
          </p:txBody>
        </p:sp>
      </p:grpSp>
      <p:grpSp>
        <p:nvGrpSpPr>
          <p:cNvPr id="1160670" name="Gruppieren 1160669">
            <a:extLst>
              <a:ext uri="{FF2B5EF4-FFF2-40B4-BE49-F238E27FC236}">
                <a16:creationId xmlns:a16="http://schemas.microsoft.com/office/drawing/2014/main" id="{B56751DA-55E8-6DEF-CB03-21D50BBC879B}"/>
              </a:ext>
            </a:extLst>
          </p:cNvPr>
          <p:cNvGrpSpPr/>
          <p:nvPr/>
        </p:nvGrpSpPr>
        <p:grpSpPr bwMode="gray">
          <a:xfrm>
            <a:off x="4644072" y="4299934"/>
            <a:ext cx="576000" cy="432000"/>
            <a:chOff x="4752282" y="4326464"/>
            <a:chExt cx="612000" cy="429439"/>
          </a:xfrm>
        </p:grpSpPr>
        <p:sp>
          <p:nvSpPr>
            <p:cNvPr id="1160671" name="AutoShape 126">
              <a:extLst>
                <a:ext uri="{FF2B5EF4-FFF2-40B4-BE49-F238E27FC236}">
                  <a16:creationId xmlns:a16="http://schemas.microsoft.com/office/drawing/2014/main" id="{012245DF-05FB-BCAE-51B4-A750731A2383}"/>
                </a:ext>
              </a:extLst>
            </p:cNvPr>
            <p:cNvSpPr>
              <a:spLocks noChangeArrowheads="1"/>
            </p:cNvSpPr>
            <p:nvPr/>
          </p:nvSpPr>
          <p:spPr bwMode="gray">
            <a:xfrm>
              <a:off x="4752282" y="4593330"/>
              <a:ext cx="612000" cy="162573"/>
            </a:xfrm>
            <a:prstGeom prst="can">
              <a:avLst>
                <a:gd name="adj" fmla="val 44532"/>
              </a:avLst>
            </a:prstGeom>
            <a:solidFill>
              <a:srgbClr val="3C3C3C"/>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schemeClr val="bg1"/>
                  </a:solidFill>
                  <a:effectLst/>
                  <a:uLnTx/>
                  <a:uFillTx/>
                  <a:ea typeface="+mn-ea"/>
                  <a:cs typeface="+mn-cs"/>
                </a:rPr>
                <a:t>O</a:t>
              </a:r>
            </a:p>
          </p:txBody>
        </p:sp>
        <p:sp>
          <p:nvSpPr>
            <p:cNvPr id="1160672" name="AutoShape 127">
              <a:extLst>
                <a:ext uri="{FF2B5EF4-FFF2-40B4-BE49-F238E27FC236}">
                  <a16:creationId xmlns:a16="http://schemas.microsoft.com/office/drawing/2014/main" id="{949D0B01-1E96-1ED4-CD14-E3EFD246605E}"/>
                </a:ext>
              </a:extLst>
            </p:cNvPr>
            <p:cNvSpPr>
              <a:spLocks noChangeArrowheads="1"/>
            </p:cNvSpPr>
            <p:nvPr/>
          </p:nvSpPr>
          <p:spPr bwMode="gray">
            <a:xfrm>
              <a:off x="4752282" y="4504374"/>
              <a:ext cx="612000" cy="162574"/>
            </a:xfrm>
            <a:prstGeom prst="can">
              <a:avLst>
                <a:gd name="adj" fmla="val 44532"/>
              </a:avLst>
            </a:prstGeom>
            <a:solidFill>
              <a:srgbClr val="6D6E70"/>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schemeClr val="bg1"/>
                  </a:solidFill>
                  <a:effectLst/>
                  <a:uLnTx/>
                  <a:uFillTx/>
                  <a:ea typeface="+mn-ea"/>
                  <a:cs typeface="+mn-cs"/>
                </a:rPr>
                <a:t>K</a:t>
              </a:r>
            </a:p>
          </p:txBody>
        </p:sp>
        <p:sp>
          <p:nvSpPr>
            <p:cNvPr id="1160673" name="AutoShape 128">
              <a:extLst>
                <a:ext uri="{FF2B5EF4-FFF2-40B4-BE49-F238E27FC236}">
                  <a16:creationId xmlns:a16="http://schemas.microsoft.com/office/drawing/2014/main" id="{623D5887-6134-EF42-52EE-B01875DEC83E}"/>
                </a:ext>
              </a:extLst>
            </p:cNvPr>
            <p:cNvSpPr>
              <a:spLocks noChangeArrowheads="1"/>
            </p:cNvSpPr>
            <p:nvPr>
              <p:custDataLst>
                <p:tags r:id="rId56"/>
              </p:custDataLst>
            </p:nvPr>
          </p:nvSpPr>
          <p:spPr bwMode="gray">
            <a:xfrm>
              <a:off x="4752282" y="4415419"/>
              <a:ext cx="612000" cy="162573"/>
            </a:xfrm>
            <a:prstGeom prst="can">
              <a:avLst>
                <a:gd name="adj" fmla="val 44532"/>
              </a:avLst>
            </a:prstGeom>
            <a:solidFill>
              <a:srgbClr val="D80084"/>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schemeClr val="bg1"/>
                  </a:solidFill>
                  <a:effectLst/>
                  <a:uLnTx/>
                  <a:uFillTx/>
                  <a:ea typeface="+mn-ea"/>
                  <a:cs typeface="+mn-cs"/>
                </a:rPr>
                <a:t>P2-EFGH</a:t>
              </a:r>
            </a:p>
          </p:txBody>
        </p:sp>
        <p:sp>
          <p:nvSpPr>
            <p:cNvPr id="1160674" name="AutoShape 129">
              <a:extLst>
                <a:ext uri="{FF2B5EF4-FFF2-40B4-BE49-F238E27FC236}">
                  <a16:creationId xmlns:a16="http://schemas.microsoft.com/office/drawing/2014/main" id="{AB90717D-A65F-3027-F6C7-061A78411E3A}"/>
                </a:ext>
              </a:extLst>
            </p:cNvPr>
            <p:cNvSpPr>
              <a:spLocks noChangeArrowheads="1"/>
            </p:cNvSpPr>
            <p:nvPr>
              <p:custDataLst>
                <p:tags r:id="rId57"/>
              </p:custDataLst>
            </p:nvPr>
          </p:nvSpPr>
          <p:spPr bwMode="gray">
            <a:xfrm>
              <a:off x="4752282" y="4326464"/>
              <a:ext cx="612000" cy="162574"/>
            </a:xfrm>
            <a:prstGeom prst="can">
              <a:avLst>
                <a:gd name="adj" fmla="val 44532"/>
              </a:avLst>
            </a:prstGeom>
            <a:solidFill>
              <a:srgbClr val="2400B0"/>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schemeClr val="bg1"/>
                  </a:solidFill>
                  <a:effectLst/>
                  <a:uLnTx/>
                  <a:uFillTx/>
                  <a:ea typeface="+mn-ea"/>
                  <a:cs typeface="+mn-cs"/>
                </a:rPr>
                <a:t>P1-ABCD</a:t>
              </a:r>
            </a:p>
          </p:txBody>
        </p:sp>
      </p:grpSp>
      <p:grpSp>
        <p:nvGrpSpPr>
          <p:cNvPr id="1160675" name="Gruppieren 1160674">
            <a:extLst>
              <a:ext uri="{FF2B5EF4-FFF2-40B4-BE49-F238E27FC236}">
                <a16:creationId xmlns:a16="http://schemas.microsoft.com/office/drawing/2014/main" id="{94BAD01F-2DE7-31DB-476A-667DF84EB705}"/>
              </a:ext>
            </a:extLst>
          </p:cNvPr>
          <p:cNvGrpSpPr/>
          <p:nvPr>
            <p:custDataLst>
              <p:tags r:id="rId54"/>
            </p:custDataLst>
          </p:nvPr>
        </p:nvGrpSpPr>
        <p:grpSpPr bwMode="gray">
          <a:xfrm>
            <a:off x="5364152" y="4299934"/>
            <a:ext cx="576000" cy="432000"/>
            <a:chOff x="5508172" y="4326464"/>
            <a:chExt cx="612000" cy="429439"/>
          </a:xfrm>
        </p:grpSpPr>
        <p:sp>
          <p:nvSpPr>
            <p:cNvPr id="1160676" name="AutoShape 130">
              <a:extLst>
                <a:ext uri="{FF2B5EF4-FFF2-40B4-BE49-F238E27FC236}">
                  <a16:creationId xmlns:a16="http://schemas.microsoft.com/office/drawing/2014/main" id="{CB220FD2-F8FA-42E7-AD0A-0EFE084CA942}"/>
                </a:ext>
              </a:extLst>
            </p:cNvPr>
            <p:cNvSpPr>
              <a:spLocks noChangeArrowheads="1"/>
            </p:cNvSpPr>
            <p:nvPr/>
          </p:nvSpPr>
          <p:spPr bwMode="gray">
            <a:xfrm>
              <a:off x="5508172" y="4593330"/>
              <a:ext cx="612000" cy="162573"/>
            </a:xfrm>
            <a:prstGeom prst="can">
              <a:avLst>
                <a:gd name="adj" fmla="val 44532"/>
              </a:avLst>
            </a:prstGeom>
            <a:solidFill>
              <a:srgbClr val="3C3C3C"/>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schemeClr val="bg1"/>
                  </a:solidFill>
                  <a:effectLst/>
                  <a:uLnTx/>
                  <a:uFillTx/>
                  <a:ea typeface="+mn-ea"/>
                  <a:cs typeface="+mn-cs"/>
                </a:rPr>
                <a:t>P</a:t>
              </a:r>
            </a:p>
          </p:txBody>
        </p:sp>
        <p:sp>
          <p:nvSpPr>
            <p:cNvPr id="1160677" name="AutoShape 131">
              <a:extLst>
                <a:ext uri="{FF2B5EF4-FFF2-40B4-BE49-F238E27FC236}">
                  <a16:creationId xmlns:a16="http://schemas.microsoft.com/office/drawing/2014/main" id="{B193C6DF-C96C-98F6-39B9-85621924D861}"/>
                </a:ext>
              </a:extLst>
            </p:cNvPr>
            <p:cNvSpPr>
              <a:spLocks noChangeArrowheads="1"/>
            </p:cNvSpPr>
            <p:nvPr/>
          </p:nvSpPr>
          <p:spPr bwMode="gray">
            <a:xfrm>
              <a:off x="5508172" y="4504374"/>
              <a:ext cx="612000" cy="162574"/>
            </a:xfrm>
            <a:prstGeom prst="can">
              <a:avLst>
                <a:gd name="adj" fmla="val 44532"/>
              </a:avLst>
            </a:prstGeom>
            <a:solidFill>
              <a:srgbClr val="6D6E70"/>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schemeClr val="bg1"/>
                  </a:solidFill>
                  <a:effectLst/>
                  <a:uLnTx/>
                  <a:uFillTx/>
                  <a:ea typeface="+mn-ea"/>
                  <a:cs typeface="+mn-cs"/>
                </a:rPr>
                <a:t>L</a:t>
              </a:r>
            </a:p>
          </p:txBody>
        </p:sp>
        <p:sp>
          <p:nvSpPr>
            <p:cNvPr id="1160678" name="AutoShape 132">
              <a:extLst>
                <a:ext uri="{FF2B5EF4-FFF2-40B4-BE49-F238E27FC236}">
                  <a16:creationId xmlns:a16="http://schemas.microsoft.com/office/drawing/2014/main" id="{2B8680CB-C069-C544-9452-97A2B77175A6}"/>
                </a:ext>
              </a:extLst>
            </p:cNvPr>
            <p:cNvSpPr>
              <a:spLocks noChangeArrowheads="1"/>
            </p:cNvSpPr>
            <p:nvPr/>
          </p:nvSpPr>
          <p:spPr bwMode="gray">
            <a:xfrm>
              <a:off x="5508172" y="4415419"/>
              <a:ext cx="612000" cy="162573"/>
            </a:xfrm>
            <a:prstGeom prst="can">
              <a:avLst>
                <a:gd name="adj" fmla="val 44532"/>
              </a:avLst>
            </a:prstGeom>
            <a:solidFill>
              <a:srgbClr val="DCDCDC"/>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ea typeface="+mn-ea"/>
                  <a:cs typeface="+mn-cs"/>
                </a:rPr>
                <a:t>H</a:t>
              </a:r>
            </a:p>
          </p:txBody>
        </p:sp>
        <p:sp>
          <p:nvSpPr>
            <p:cNvPr id="1160679" name="AutoShape 133">
              <a:extLst>
                <a:ext uri="{FF2B5EF4-FFF2-40B4-BE49-F238E27FC236}">
                  <a16:creationId xmlns:a16="http://schemas.microsoft.com/office/drawing/2014/main" id="{8F390313-E05B-8B44-26DC-A6689D3B9784}"/>
                </a:ext>
              </a:extLst>
            </p:cNvPr>
            <p:cNvSpPr>
              <a:spLocks noChangeArrowheads="1"/>
            </p:cNvSpPr>
            <p:nvPr>
              <p:custDataLst>
                <p:tags r:id="rId55"/>
              </p:custDataLst>
            </p:nvPr>
          </p:nvSpPr>
          <p:spPr bwMode="gray">
            <a:xfrm>
              <a:off x="5508172" y="4326464"/>
              <a:ext cx="612000" cy="162574"/>
            </a:xfrm>
            <a:prstGeom prst="can">
              <a:avLst>
                <a:gd name="adj" fmla="val 44532"/>
              </a:avLst>
            </a:prstGeom>
            <a:solidFill>
              <a:srgbClr val="2400B0"/>
            </a:solidFill>
            <a:ln w="6350">
              <a:solidFill>
                <a:srgbClr val="EFEFEF"/>
              </a:solidFill>
              <a:round/>
              <a:headEnd/>
              <a:tailEnd/>
            </a:ln>
          </p:spPr>
          <p:txBody>
            <a:bodyPr lIns="72000" tIns="36000" rIns="72000" bIns="0" anchor="ctr" anchorCtr="0">
              <a:no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schemeClr val="bg1"/>
                  </a:solidFill>
                  <a:effectLst/>
                  <a:uLnTx/>
                  <a:uFillTx/>
                  <a:ea typeface="+mn-ea"/>
                  <a:cs typeface="+mn-cs"/>
                </a:rPr>
                <a:t>P2-ABCD</a:t>
              </a:r>
            </a:p>
          </p:txBody>
        </p:sp>
      </p:grpSp>
    </p:spTree>
    <p:extLst>
      <p:ext uri="{BB962C8B-B14F-4D97-AF65-F5344CB8AC3E}">
        <p14:creationId xmlns:p14="http://schemas.microsoft.com/office/powerpoint/2010/main" val="29045601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p:custDataLst>
              <p:tags r:id="rId1"/>
            </p:custDataLst>
            <p:extLst>
              <p:ext uri="{D42A27DB-BD31-4B8C-83A1-F6EECF244321}">
                <p14:modId xmlns:p14="http://schemas.microsoft.com/office/powerpoint/2010/main" val="186939150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62" imgW="359" imgH="360" progId="TCLayout.ActiveDocument.1">
                  <p:embed/>
                </p:oleObj>
              </mc:Choice>
              <mc:Fallback>
                <p:oleObj name="think-cell Folie" r:id="rId62" imgW="359" imgH="360" progId="TCLayout.ActiveDocument.1">
                  <p:embed/>
                  <p:pic>
                    <p:nvPicPr>
                      <p:cNvPr id="6" name="Objekt 5" hidden="1"/>
                      <p:cNvPicPr/>
                      <p:nvPr/>
                    </p:nvPicPr>
                    <p:blipFill>
                      <a:blip r:embed="rId63"/>
                      <a:stretch>
                        <a:fillRect/>
                      </a:stretch>
                    </p:blipFill>
                    <p:spPr>
                      <a:xfrm>
                        <a:off x="1588" y="1588"/>
                        <a:ext cx="1587" cy="1587"/>
                      </a:xfrm>
                      <a:prstGeom prst="rect">
                        <a:avLst/>
                      </a:prstGeom>
                    </p:spPr>
                  </p:pic>
                </p:oleObj>
              </mc:Fallback>
            </mc:AlternateContent>
          </a:graphicData>
        </a:graphic>
      </p:graphicFrame>
      <p:sp>
        <p:nvSpPr>
          <p:cNvPr id="5" name="Titel 4"/>
          <p:cNvSpPr>
            <a:spLocks noGrp="1"/>
          </p:cNvSpPr>
          <p:nvPr>
            <p:ph type="title"/>
            <p:custDataLst>
              <p:tags r:id="rId2"/>
            </p:custDataLst>
          </p:nvPr>
        </p:nvSpPr>
        <p:spPr bwMode="gray"/>
        <p:txBody>
          <a:bodyPr/>
          <a:lstStyle/>
          <a:p>
            <a:r>
              <a:rPr lang="en-US" dirty="0"/>
              <a:t>Fast Recovery</a:t>
            </a:r>
          </a:p>
        </p:txBody>
      </p:sp>
      <p:sp>
        <p:nvSpPr>
          <p:cNvPr id="91" name="Rechteck 90">
            <a:extLst>
              <a:ext uri="{FF2B5EF4-FFF2-40B4-BE49-F238E27FC236}">
                <a16:creationId xmlns:a16="http://schemas.microsoft.com/office/drawing/2014/main" id="{631C9E67-92FE-B33B-91A7-245280A63EC1}"/>
              </a:ext>
            </a:extLst>
          </p:cNvPr>
          <p:cNvSpPr/>
          <p:nvPr>
            <p:custDataLst>
              <p:tags r:id="rId3"/>
            </p:custDataLst>
          </p:nvPr>
        </p:nvSpPr>
        <p:spPr bwMode="gray">
          <a:xfrm>
            <a:off x="287524" y="915566"/>
            <a:ext cx="8568000" cy="1224000"/>
          </a:xfrm>
          <a:prstGeom prst="rect">
            <a:avLst/>
          </a:prstGeom>
          <a:noFill/>
          <a:ln w="9525" cap="flat" cmpd="sng" algn="ctr">
            <a:noFill/>
            <a:prstDash val="solid"/>
            <a:miter lim="800000"/>
          </a:ln>
          <a:effectLst/>
        </p:spPr>
        <p:txBody>
          <a:bodyPr lIns="0" tIns="0" rIns="0" bIns="0" rtlCol="0" anchor="t" anchorCtr="0"/>
          <a:lstStyle/>
          <a:p>
            <a:pPr defTabSz="685800">
              <a:lnSpc>
                <a:spcPct val="90000"/>
              </a:lnSpc>
              <a:spcBef>
                <a:spcPts val="600"/>
              </a:spcBef>
              <a:buClr>
                <a:schemeClr val="accent6"/>
              </a:buClr>
              <a:buSzPct val="120000"/>
            </a:pPr>
            <a:r>
              <a:rPr lang="en-US" sz="1400" kern="0" dirty="0">
                <a:solidFill>
                  <a:srgbClr val="000000"/>
                </a:solidFill>
                <a:latin typeface="+mj-lt"/>
              </a:rPr>
              <a:t>Fast rebuilding eliminates risks of system down</a:t>
            </a:r>
          </a:p>
          <a:p>
            <a:pPr marL="216000" indent="-216000" defTabSz="685800">
              <a:lnSpc>
                <a:spcPct val="90000"/>
              </a:lnSpc>
              <a:spcBef>
                <a:spcPts val="600"/>
              </a:spcBef>
              <a:buClr>
                <a:schemeClr val="accent6"/>
              </a:buClr>
              <a:buSzPct val="120000"/>
              <a:buFont typeface="Arial" panose="020B0604020202020204" pitchFamily="34" charset="0"/>
              <a:buChar char="●"/>
            </a:pPr>
            <a:r>
              <a:rPr lang="en-US" sz="1200" kern="0" dirty="0">
                <a:solidFill>
                  <a:srgbClr val="000000"/>
                </a:solidFill>
                <a:latin typeface="Fujitsu Infinity Pro"/>
              </a:rPr>
              <a:t>Reduction on rebuilding time of disks (from 9 hours to 1.5 hours for 1TB) </a:t>
            </a:r>
          </a:p>
          <a:p>
            <a:pPr marL="216000" indent="-216000" defTabSz="685800">
              <a:lnSpc>
                <a:spcPct val="90000"/>
              </a:lnSpc>
              <a:spcBef>
                <a:spcPts val="600"/>
              </a:spcBef>
              <a:buClr>
                <a:schemeClr val="accent6"/>
              </a:buClr>
              <a:buSzPct val="120000"/>
              <a:buFont typeface="Arial" panose="020B0604020202020204" pitchFamily="34" charset="0"/>
              <a:buChar char="●"/>
            </a:pPr>
            <a:r>
              <a:rPr lang="en-US" sz="1200" kern="0" dirty="0">
                <a:solidFill>
                  <a:srgbClr val="000000"/>
                </a:solidFill>
                <a:latin typeface="Fujitsu Infinity Pro"/>
              </a:rPr>
              <a:t>Instead oft many to one, many to many is used</a:t>
            </a:r>
          </a:p>
          <a:p>
            <a:pPr marL="216000" indent="-216000" defTabSz="685800">
              <a:lnSpc>
                <a:spcPct val="90000"/>
              </a:lnSpc>
              <a:spcBef>
                <a:spcPts val="600"/>
              </a:spcBef>
              <a:buClr>
                <a:schemeClr val="accent6"/>
              </a:buClr>
              <a:buSzPct val="120000"/>
              <a:buFont typeface="Arial" panose="020B0604020202020204" pitchFamily="34" charset="0"/>
              <a:buChar char="●"/>
            </a:pPr>
            <a:r>
              <a:rPr lang="en-US" sz="1200" kern="0" dirty="0">
                <a:solidFill>
                  <a:srgbClr val="000000"/>
                </a:solidFill>
                <a:latin typeface="Fujitsu Infinity Pro"/>
              </a:rPr>
              <a:t>The capacity efficiency is 55% to 80% which is higher than that of competitors</a:t>
            </a:r>
          </a:p>
          <a:p>
            <a:pPr marL="216000" indent="-216000" defTabSz="685800">
              <a:lnSpc>
                <a:spcPct val="90000"/>
              </a:lnSpc>
              <a:spcBef>
                <a:spcPts val="600"/>
              </a:spcBef>
              <a:buClr>
                <a:schemeClr val="accent6"/>
              </a:buClr>
              <a:buSzPct val="120000"/>
              <a:buFont typeface="Arial" panose="020B0604020202020204" pitchFamily="34" charset="0"/>
              <a:buChar char="●"/>
            </a:pPr>
            <a:r>
              <a:rPr lang="en-US" sz="1200" kern="0" dirty="0">
                <a:solidFill>
                  <a:srgbClr val="000000"/>
                </a:solidFill>
                <a:latin typeface="Fujitsu Infinity Pro"/>
              </a:rPr>
              <a:t>Equivalent performance to the conventional RAID</a:t>
            </a:r>
          </a:p>
        </p:txBody>
      </p:sp>
      <p:sp>
        <p:nvSpPr>
          <p:cNvPr id="94" name="Zylinder 93">
            <a:extLst>
              <a:ext uri="{FF2B5EF4-FFF2-40B4-BE49-F238E27FC236}">
                <a16:creationId xmlns:a16="http://schemas.microsoft.com/office/drawing/2014/main" id="{6CCB5975-C8B6-FAC3-76C7-80F0C1A3B8D5}"/>
              </a:ext>
            </a:extLst>
          </p:cNvPr>
          <p:cNvSpPr/>
          <p:nvPr>
            <p:custDataLst>
              <p:tags r:id="rId4"/>
            </p:custDataLst>
          </p:nvPr>
        </p:nvSpPr>
        <p:spPr bwMode="gray">
          <a:xfrm>
            <a:off x="287664" y="2967794"/>
            <a:ext cx="1260000" cy="252000"/>
          </a:xfrm>
          <a:prstGeom prst="can">
            <a:avLst>
              <a:gd name="adj" fmla="val 50000"/>
            </a:avLst>
          </a:prstGeom>
          <a:gradFill>
            <a:gsLst>
              <a:gs pos="50000">
                <a:srgbClr val="DCDCDC"/>
              </a:gs>
              <a:gs pos="100000">
                <a:srgbClr val="EFEFEF"/>
              </a:gs>
            </a:gsLst>
            <a:lin ang="2700000" scaled="0"/>
          </a:gradFill>
          <a:ln w="6350" cap="flat">
            <a:solidFill>
              <a:schemeClr val="bg1"/>
            </a:solidFill>
            <a:prstDash val="solid"/>
            <a:miter/>
          </a:ln>
        </p:spPr>
        <p:txBody>
          <a:bodyPr lIns="72000" tIns="72000" rIns="72000" bIns="0" rtlCol="0" anchor="ctr">
            <a:noAutofit/>
          </a:bodyPr>
          <a:lstStyle/>
          <a:p>
            <a:pPr algn="ctr" defTabSz="914400">
              <a:lnSpc>
                <a:spcPct val="90000"/>
              </a:lnSpc>
            </a:pPr>
            <a:r>
              <a:rPr lang="en-US" sz="800" kern="0" dirty="0">
                <a:solidFill>
                  <a:srgbClr val="000000"/>
                </a:solidFill>
                <a:latin typeface="Fujitsu Infinity Pro"/>
              </a:rPr>
              <a:t>Reserved Area</a:t>
            </a:r>
          </a:p>
        </p:txBody>
      </p:sp>
      <p:sp>
        <p:nvSpPr>
          <p:cNvPr id="95" name="Zylinder 94">
            <a:extLst>
              <a:ext uri="{FF2B5EF4-FFF2-40B4-BE49-F238E27FC236}">
                <a16:creationId xmlns:a16="http://schemas.microsoft.com/office/drawing/2014/main" id="{74AA1E79-08C3-7A7E-3A4B-9A36C9D767F9}"/>
              </a:ext>
            </a:extLst>
          </p:cNvPr>
          <p:cNvSpPr/>
          <p:nvPr>
            <p:custDataLst>
              <p:tags r:id="rId5"/>
            </p:custDataLst>
          </p:nvPr>
        </p:nvSpPr>
        <p:spPr bwMode="gray">
          <a:xfrm>
            <a:off x="287664" y="2859782"/>
            <a:ext cx="1260000" cy="252000"/>
          </a:xfrm>
          <a:prstGeom prst="can">
            <a:avLst>
              <a:gd name="adj" fmla="val 50000"/>
            </a:avLst>
          </a:prstGeom>
          <a:gradFill>
            <a:gsLst>
              <a:gs pos="50000">
                <a:srgbClr val="DCDCDC"/>
              </a:gs>
              <a:gs pos="100000">
                <a:srgbClr val="EFEFEF"/>
              </a:gs>
            </a:gsLst>
            <a:lin ang="2700000" scaled="0"/>
          </a:gradFill>
          <a:ln w="6350" cap="flat">
            <a:solidFill>
              <a:schemeClr val="bg1"/>
            </a:solidFill>
            <a:prstDash val="solid"/>
            <a:miter/>
          </a:ln>
        </p:spPr>
        <p:txBody>
          <a:bodyPr lIns="72000" tIns="72000" rIns="72000" bIns="0" rtlCol="0" anchor="ctr">
            <a:noAutofit/>
          </a:bodyPr>
          <a:lstStyle/>
          <a:p>
            <a:pPr algn="ctr" defTabSz="914400">
              <a:lnSpc>
                <a:spcPct val="90000"/>
              </a:lnSpc>
            </a:pPr>
            <a:r>
              <a:rPr lang="en-US" sz="800" kern="0" dirty="0">
                <a:solidFill>
                  <a:srgbClr val="000000"/>
                </a:solidFill>
                <a:latin typeface="Fujitsu Infinity Pro"/>
              </a:rPr>
              <a:t>～</a:t>
            </a:r>
          </a:p>
        </p:txBody>
      </p:sp>
      <p:sp>
        <p:nvSpPr>
          <p:cNvPr id="96" name="Zylinder 95">
            <a:extLst>
              <a:ext uri="{FF2B5EF4-FFF2-40B4-BE49-F238E27FC236}">
                <a16:creationId xmlns:a16="http://schemas.microsoft.com/office/drawing/2014/main" id="{948031FE-4C89-300F-B7BC-D8F6D28538F6}"/>
              </a:ext>
            </a:extLst>
          </p:cNvPr>
          <p:cNvSpPr/>
          <p:nvPr>
            <p:custDataLst>
              <p:tags r:id="rId6"/>
            </p:custDataLst>
          </p:nvPr>
        </p:nvSpPr>
        <p:spPr bwMode="gray">
          <a:xfrm>
            <a:off x="287664" y="2751770"/>
            <a:ext cx="1260000" cy="252000"/>
          </a:xfrm>
          <a:prstGeom prst="can">
            <a:avLst>
              <a:gd name="adj" fmla="val 50000"/>
            </a:avLst>
          </a:prstGeom>
          <a:gradFill>
            <a:gsLst>
              <a:gs pos="50000">
                <a:srgbClr val="DCDCDC"/>
              </a:gs>
              <a:gs pos="100000">
                <a:srgbClr val="EFEFEF"/>
              </a:gs>
            </a:gsLst>
            <a:lin ang="2700000" scaled="0"/>
          </a:gradFill>
          <a:ln w="6350" cap="flat">
            <a:solidFill>
              <a:schemeClr val="bg1"/>
            </a:solidFill>
            <a:prstDash val="solid"/>
            <a:miter/>
          </a:ln>
        </p:spPr>
        <p:txBody>
          <a:bodyPr lIns="72000" tIns="72000" rIns="72000" bIns="0" rtlCol="0" anchor="ctr">
            <a:noAutofit/>
          </a:bodyPr>
          <a:lstStyle/>
          <a:p>
            <a:pPr algn="ctr" defTabSz="914400">
              <a:lnSpc>
                <a:spcPct val="90000"/>
              </a:lnSpc>
            </a:pPr>
            <a:r>
              <a:rPr lang="en-US" sz="800" kern="0" dirty="0">
                <a:solidFill>
                  <a:srgbClr val="000000"/>
                </a:solidFill>
                <a:latin typeface="Fujitsu Infinity Pro"/>
              </a:rPr>
              <a:t>Parity</a:t>
            </a:r>
          </a:p>
        </p:txBody>
      </p:sp>
      <p:sp>
        <p:nvSpPr>
          <p:cNvPr id="97" name="Zylinder 96">
            <a:extLst>
              <a:ext uri="{FF2B5EF4-FFF2-40B4-BE49-F238E27FC236}">
                <a16:creationId xmlns:a16="http://schemas.microsoft.com/office/drawing/2014/main" id="{5EE33D69-D1C2-1ECB-5491-9D7FCC0620BC}"/>
              </a:ext>
            </a:extLst>
          </p:cNvPr>
          <p:cNvSpPr/>
          <p:nvPr>
            <p:custDataLst>
              <p:tags r:id="rId7"/>
            </p:custDataLst>
          </p:nvPr>
        </p:nvSpPr>
        <p:spPr bwMode="gray">
          <a:xfrm>
            <a:off x="287664" y="2643758"/>
            <a:ext cx="1260000" cy="252000"/>
          </a:xfrm>
          <a:prstGeom prst="can">
            <a:avLst>
              <a:gd name="adj" fmla="val 50000"/>
            </a:avLst>
          </a:prstGeom>
          <a:gradFill>
            <a:gsLst>
              <a:gs pos="50000">
                <a:srgbClr val="DCDCDC"/>
              </a:gs>
              <a:gs pos="100000">
                <a:srgbClr val="EFEFEF"/>
              </a:gs>
            </a:gsLst>
            <a:lin ang="2700000" scaled="0"/>
          </a:gradFill>
          <a:ln w="6350" cap="flat">
            <a:solidFill>
              <a:schemeClr val="bg1"/>
            </a:solidFill>
            <a:prstDash val="solid"/>
            <a:miter/>
          </a:ln>
        </p:spPr>
        <p:txBody>
          <a:bodyPr lIns="72000" tIns="72000" rIns="72000" bIns="0" rtlCol="0" anchor="ctr">
            <a:noAutofit/>
          </a:bodyPr>
          <a:lstStyle/>
          <a:p>
            <a:pPr algn="ctr" defTabSz="914400">
              <a:lnSpc>
                <a:spcPct val="90000"/>
              </a:lnSpc>
            </a:pPr>
            <a:r>
              <a:rPr lang="en-US" sz="800" kern="0" dirty="0">
                <a:solidFill>
                  <a:srgbClr val="000000"/>
                </a:solidFill>
                <a:latin typeface="Fujitsu Infinity Pro"/>
              </a:rPr>
              <a:t>3</a:t>
            </a:r>
          </a:p>
        </p:txBody>
      </p:sp>
      <p:sp>
        <p:nvSpPr>
          <p:cNvPr id="98" name="Zylinder 97">
            <a:extLst>
              <a:ext uri="{FF2B5EF4-FFF2-40B4-BE49-F238E27FC236}">
                <a16:creationId xmlns:a16="http://schemas.microsoft.com/office/drawing/2014/main" id="{2AF23A12-BFFA-22EE-E750-3D9395460C1A}"/>
              </a:ext>
            </a:extLst>
          </p:cNvPr>
          <p:cNvSpPr/>
          <p:nvPr>
            <p:custDataLst>
              <p:tags r:id="rId8"/>
            </p:custDataLst>
          </p:nvPr>
        </p:nvSpPr>
        <p:spPr bwMode="gray">
          <a:xfrm>
            <a:off x="287664" y="2535746"/>
            <a:ext cx="1260000" cy="252000"/>
          </a:xfrm>
          <a:prstGeom prst="can">
            <a:avLst>
              <a:gd name="adj" fmla="val 50000"/>
            </a:avLst>
          </a:prstGeom>
          <a:gradFill>
            <a:gsLst>
              <a:gs pos="50000">
                <a:srgbClr val="DCDCDC"/>
              </a:gs>
              <a:gs pos="100000">
                <a:srgbClr val="EFEFEF"/>
              </a:gs>
            </a:gsLst>
            <a:lin ang="2700000" scaled="0"/>
          </a:gradFill>
          <a:ln w="6350" cap="flat">
            <a:solidFill>
              <a:schemeClr val="bg1"/>
            </a:solidFill>
            <a:prstDash val="solid"/>
            <a:miter/>
          </a:ln>
        </p:spPr>
        <p:txBody>
          <a:bodyPr lIns="72000" tIns="72000" rIns="72000" bIns="0" rtlCol="0" anchor="ctr">
            <a:noAutofit/>
          </a:bodyPr>
          <a:lstStyle/>
          <a:p>
            <a:pPr algn="ctr" defTabSz="914400">
              <a:lnSpc>
                <a:spcPct val="90000"/>
              </a:lnSpc>
            </a:pPr>
            <a:r>
              <a:rPr lang="en-US" sz="800" kern="0" dirty="0">
                <a:solidFill>
                  <a:srgbClr val="000000"/>
                </a:solidFill>
                <a:latin typeface="Fujitsu Infinity Pro"/>
              </a:rPr>
              <a:t>1</a:t>
            </a:r>
          </a:p>
        </p:txBody>
      </p:sp>
      <p:sp>
        <p:nvSpPr>
          <p:cNvPr id="99" name="Rechteck 98">
            <a:extLst>
              <a:ext uri="{FF2B5EF4-FFF2-40B4-BE49-F238E27FC236}">
                <a16:creationId xmlns:a16="http://schemas.microsoft.com/office/drawing/2014/main" id="{9B506D10-52A4-E5CB-85D8-E75E22FFF7C0}"/>
              </a:ext>
            </a:extLst>
          </p:cNvPr>
          <p:cNvSpPr/>
          <p:nvPr>
            <p:custDataLst>
              <p:tags r:id="rId9"/>
            </p:custDataLst>
          </p:nvPr>
        </p:nvSpPr>
        <p:spPr bwMode="gray">
          <a:xfrm>
            <a:off x="287664" y="2319722"/>
            <a:ext cx="1260000" cy="180020"/>
          </a:xfrm>
          <a:prstGeom prst="rect">
            <a:avLst/>
          </a:prstGeom>
          <a:noFill/>
          <a:ln w="9525" cap="flat" cmpd="sng" algn="ctr">
            <a:noFill/>
            <a:prstDash val="solid"/>
          </a:ln>
          <a:effectLst/>
        </p:spPr>
        <p:txBody>
          <a:bodyPr bIns="46800" rtlCol="0" anchor="ctr"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800" i="0" u="none" strike="noStrike" kern="0" cap="none" spc="0" normalizeH="0" baseline="0" noProof="0" dirty="0">
                <a:ln>
                  <a:noFill/>
                </a:ln>
                <a:effectLst/>
                <a:uLnTx/>
                <a:uFillTx/>
                <a:latin typeface="+mj-lt"/>
                <a:ea typeface="+mn-ea"/>
                <a:cs typeface="+mn-cs"/>
              </a:rPr>
              <a:t>Disk#0</a:t>
            </a:r>
          </a:p>
        </p:txBody>
      </p:sp>
      <p:sp>
        <p:nvSpPr>
          <p:cNvPr id="100" name="Zylinder 99">
            <a:extLst>
              <a:ext uri="{FF2B5EF4-FFF2-40B4-BE49-F238E27FC236}">
                <a16:creationId xmlns:a16="http://schemas.microsoft.com/office/drawing/2014/main" id="{A0F6ACD9-558D-9300-69B6-4726706E3C59}"/>
              </a:ext>
            </a:extLst>
          </p:cNvPr>
          <p:cNvSpPr/>
          <p:nvPr>
            <p:custDataLst>
              <p:tags r:id="rId10"/>
            </p:custDataLst>
          </p:nvPr>
        </p:nvSpPr>
        <p:spPr bwMode="gray">
          <a:xfrm>
            <a:off x="1655816" y="2967794"/>
            <a:ext cx="1260000" cy="252000"/>
          </a:xfrm>
          <a:prstGeom prst="can">
            <a:avLst>
              <a:gd name="adj" fmla="val 50000"/>
            </a:avLst>
          </a:prstGeom>
          <a:gradFill>
            <a:gsLst>
              <a:gs pos="50000">
                <a:srgbClr val="DCDCDC"/>
              </a:gs>
              <a:gs pos="100000">
                <a:srgbClr val="EFEFEF"/>
              </a:gs>
            </a:gsLst>
            <a:lin ang="2700000" scaled="0"/>
          </a:gradFill>
          <a:ln w="6350" cap="flat">
            <a:solidFill>
              <a:schemeClr val="bg1"/>
            </a:solidFill>
            <a:prstDash val="solid"/>
            <a:miter/>
          </a:ln>
        </p:spPr>
        <p:txBody>
          <a:bodyPr lIns="72000" tIns="72000" rIns="72000" bIns="0" rtlCol="0" anchor="ctr">
            <a:noAutofit/>
          </a:bodyPr>
          <a:lstStyle/>
          <a:p>
            <a:pPr algn="ctr" defTabSz="914400">
              <a:lnSpc>
                <a:spcPct val="90000"/>
              </a:lnSpc>
            </a:pPr>
            <a:r>
              <a:rPr lang="en-US" sz="800" kern="0" dirty="0">
                <a:solidFill>
                  <a:srgbClr val="000000"/>
                </a:solidFill>
                <a:latin typeface="Fujitsu Infinity Pro"/>
              </a:rPr>
              <a:t>X</a:t>
            </a:r>
          </a:p>
        </p:txBody>
      </p:sp>
      <p:sp>
        <p:nvSpPr>
          <p:cNvPr id="101" name="Zylinder 100">
            <a:extLst>
              <a:ext uri="{FF2B5EF4-FFF2-40B4-BE49-F238E27FC236}">
                <a16:creationId xmlns:a16="http://schemas.microsoft.com/office/drawing/2014/main" id="{007B4AF6-747C-7CBF-A845-1CE8BFB6E7D5}"/>
              </a:ext>
            </a:extLst>
          </p:cNvPr>
          <p:cNvSpPr/>
          <p:nvPr>
            <p:custDataLst>
              <p:tags r:id="rId11"/>
            </p:custDataLst>
          </p:nvPr>
        </p:nvSpPr>
        <p:spPr bwMode="gray">
          <a:xfrm>
            <a:off x="1655816" y="2859782"/>
            <a:ext cx="1260000" cy="252000"/>
          </a:xfrm>
          <a:prstGeom prst="can">
            <a:avLst>
              <a:gd name="adj" fmla="val 50000"/>
            </a:avLst>
          </a:prstGeom>
          <a:gradFill>
            <a:gsLst>
              <a:gs pos="50000">
                <a:srgbClr val="DCDCDC"/>
              </a:gs>
              <a:gs pos="100000">
                <a:srgbClr val="EFEFEF"/>
              </a:gs>
            </a:gsLst>
            <a:lin ang="2700000" scaled="0"/>
          </a:gradFill>
          <a:ln w="6350" cap="flat">
            <a:solidFill>
              <a:schemeClr val="bg1"/>
            </a:solidFill>
            <a:prstDash val="solid"/>
            <a:miter/>
          </a:ln>
        </p:spPr>
        <p:txBody>
          <a:bodyPr lIns="72000" tIns="72000" rIns="72000" bIns="0" rtlCol="0" anchor="ctr">
            <a:noAutofit/>
          </a:bodyPr>
          <a:lstStyle/>
          <a:p>
            <a:pPr algn="ctr" defTabSz="914400">
              <a:lnSpc>
                <a:spcPct val="90000"/>
              </a:lnSpc>
            </a:pPr>
            <a:r>
              <a:rPr lang="en-US" sz="800" kern="0" dirty="0">
                <a:solidFill>
                  <a:srgbClr val="000000"/>
                </a:solidFill>
                <a:latin typeface="Fujitsu Infinity Pro"/>
              </a:rPr>
              <a:t>～</a:t>
            </a:r>
          </a:p>
        </p:txBody>
      </p:sp>
      <p:sp>
        <p:nvSpPr>
          <p:cNvPr id="102" name="Zylinder 101">
            <a:extLst>
              <a:ext uri="{FF2B5EF4-FFF2-40B4-BE49-F238E27FC236}">
                <a16:creationId xmlns:a16="http://schemas.microsoft.com/office/drawing/2014/main" id="{A8DFB517-7F02-2B45-18F3-075E3DE7FCEF}"/>
              </a:ext>
            </a:extLst>
          </p:cNvPr>
          <p:cNvSpPr/>
          <p:nvPr>
            <p:custDataLst>
              <p:tags r:id="rId12"/>
            </p:custDataLst>
          </p:nvPr>
        </p:nvSpPr>
        <p:spPr bwMode="gray">
          <a:xfrm>
            <a:off x="1655816" y="2751770"/>
            <a:ext cx="1260000" cy="252000"/>
          </a:xfrm>
          <a:prstGeom prst="can">
            <a:avLst>
              <a:gd name="adj" fmla="val 50000"/>
            </a:avLst>
          </a:prstGeom>
          <a:gradFill>
            <a:gsLst>
              <a:gs pos="50000">
                <a:srgbClr val="DCDCDC"/>
              </a:gs>
              <a:gs pos="100000">
                <a:srgbClr val="EFEFEF"/>
              </a:gs>
            </a:gsLst>
            <a:lin ang="2700000" scaled="0"/>
          </a:gradFill>
          <a:ln w="6350" cap="flat">
            <a:solidFill>
              <a:schemeClr val="bg1"/>
            </a:solidFill>
            <a:prstDash val="solid"/>
            <a:miter/>
          </a:ln>
        </p:spPr>
        <p:txBody>
          <a:bodyPr lIns="72000" tIns="72000" rIns="72000" bIns="0" rtlCol="0" anchor="ctr">
            <a:noAutofit/>
          </a:bodyPr>
          <a:lstStyle/>
          <a:p>
            <a:pPr algn="ctr" defTabSz="914400">
              <a:lnSpc>
                <a:spcPct val="90000"/>
              </a:lnSpc>
            </a:pPr>
            <a:r>
              <a:rPr lang="en-US" sz="800" kern="0" dirty="0">
                <a:solidFill>
                  <a:srgbClr val="000000"/>
                </a:solidFill>
                <a:latin typeface="Fujitsu Infinity Pro"/>
              </a:rPr>
              <a:t>Reserved Area</a:t>
            </a:r>
          </a:p>
        </p:txBody>
      </p:sp>
      <p:sp>
        <p:nvSpPr>
          <p:cNvPr id="106" name="Zylinder 105">
            <a:extLst>
              <a:ext uri="{FF2B5EF4-FFF2-40B4-BE49-F238E27FC236}">
                <a16:creationId xmlns:a16="http://schemas.microsoft.com/office/drawing/2014/main" id="{63554D9E-4B16-DC71-C3D6-275F48FE042A}"/>
              </a:ext>
            </a:extLst>
          </p:cNvPr>
          <p:cNvSpPr/>
          <p:nvPr>
            <p:custDataLst>
              <p:tags r:id="rId13"/>
            </p:custDataLst>
          </p:nvPr>
        </p:nvSpPr>
        <p:spPr bwMode="gray">
          <a:xfrm>
            <a:off x="1655816" y="2643758"/>
            <a:ext cx="1260000" cy="252000"/>
          </a:xfrm>
          <a:prstGeom prst="can">
            <a:avLst>
              <a:gd name="adj" fmla="val 50000"/>
            </a:avLst>
          </a:prstGeom>
          <a:gradFill>
            <a:gsLst>
              <a:gs pos="50000">
                <a:srgbClr val="DCDCDC"/>
              </a:gs>
              <a:gs pos="100000">
                <a:srgbClr val="EFEFEF"/>
              </a:gs>
            </a:gsLst>
            <a:lin ang="2700000" scaled="0"/>
          </a:gradFill>
          <a:ln w="6350" cap="flat">
            <a:solidFill>
              <a:schemeClr val="bg1"/>
            </a:solidFill>
            <a:prstDash val="solid"/>
            <a:miter/>
          </a:ln>
        </p:spPr>
        <p:txBody>
          <a:bodyPr lIns="72000" tIns="72000" rIns="72000" bIns="0" rtlCol="0" anchor="ctr">
            <a:noAutofit/>
          </a:bodyPr>
          <a:lstStyle/>
          <a:p>
            <a:pPr algn="ctr" defTabSz="914400">
              <a:lnSpc>
                <a:spcPct val="90000"/>
              </a:lnSpc>
            </a:pPr>
            <a:r>
              <a:rPr lang="en-US" sz="800" kern="0" dirty="0">
                <a:solidFill>
                  <a:srgbClr val="000000"/>
                </a:solidFill>
                <a:latin typeface="Fujitsu Infinity Pro"/>
              </a:rPr>
              <a:t>Parity</a:t>
            </a:r>
          </a:p>
        </p:txBody>
      </p:sp>
      <p:sp>
        <p:nvSpPr>
          <p:cNvPr id="108" name="Zylinder 107">
            <a:extLst>
              <a:ext uri="{FF2B5EF4-FFF2-40B4-BE49-F238E27FC236}">
                <a16:creationId xmlns:a16="http://schemas.microsoft.com/office/drawing/2014/main" id="{127C0023-4BDF-7B33-0EDA-F552D9208229}"/>
              </a:ext>
            </a:extLst>
          </p:cNvPr>
          <p:cNvSpPr/>
          <p:nvPr>
            <p:custDataLst>
              <p:tags r:id="rId14"/>
            </p:custDataLst>
          </p:nvPr>
        </p:nvSpPr>
        <p:spPr bwMode="gray">
          <a:xfrm>
            <a:off x="1655816" y="2535746"/>
            <a:ext cx="1260000" cy="252000"/>
          </a:xfrm>
          <a:prstGeom prst="can">
            <a:avLst>
              <a:gd name="adj" fmla="val 50000"/>
            </a:avLst>
          </a:prstGeom>
          <a:gradFill>
            <a:gsLst>
              <a:gs pos="50000">
                <a:srgbClr val="DCDCDC"/>
              </a:gs>
              <a:gs pos="100000">
                <a:srgbClr val="EFEFEF"/>
              </a:gs>
            </a:gsLst>
            <a:lin ang="2700000" scaled="0"/>
          </a:gradFill>
          <a:ln w="6350" cap="flat">
            <a:solidFill>
              <a:schemeClr val="bg1"/>
            </a:solidFill>
            <a:prstDash val="solid"/>
            <a:miter/>
          </a:ln>
        </p:spPr>
        <p:txBody>
          <a:bodyPr lIns="72000" tIns="72000" rIns="72000" bIns="0" rtlCol="0" anchor="ctr">
            <a:noAutofit/>
          </a:bodyPr>
          <a:lstStyle/>
          <a:p>
            <a:pPr algn="ctr" defTabSz="914400">
              <a:lnSpc>
                <a:spcPct val="90000"/>
              </a:lnSpc>
            </a:pPr>
            <a:r>
              <a:rPr lang="en-US" sz="800" kern="0" dirty="0">
                <a:solidFill>
                  <a:srgbClr val="000000"/>
                </a:solidFill>
                <a:latin typeface="Fujitsu Infinity Pro"/>
              </a:rPr>
              <a:t>2</a:t>
            </a:r>
          </a:p>
        </p:txBody>
      </p:sp>
      <p:sp>
        <p:nvSpPr>
          <p:cNvPr id="109" name="Rechteck 108">
            <a:extLst>
              <a:ext uri="{FF2B5EF4-FFF2-40B4-BE49-F238E27FC236}">
                <a16:creationId xmlns:a16="http://schemas.microsoft.com/office/drawing/2014/main" id="{82760643-79B9-22BE-5927-6A26FDE98B08}"/>
              </a:ext>
            </a:extLst>
          </p:cNvPr>
          <p:cNvSpPr/>
          <p:nvPr/>
        </p:nvSpPr>
        <p:spPr bwMode="gray">
          <a:xfrm>
            <a:off x="1655816" y="2319722"/>
            <a:ext cx="1260000" cy="180020"/>
          </a:xfrm>
          <a:prstGeom prst="rect">
            <a:avLst/>
          </a:prstGeom>
          <a:noFill/>
          <a:ln w="9525" cap="flat" cmpd="sng" algn="ctr">
            <a:noFill/>
            <a:prstDash val="solid"/>
          </a:ln>
          <a:effectLst/>
        </p:spPr>
        <p:txBody>
          <a:bodyPr bIns="46800" rtlCol="0" anchor="ctr"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800" i="0" u="none" strike="noStrike" kern="0" cap="none" spc="0" normalizeH="0" baseline="0" noProof="0" dirty="0">
                <a:ln>
                  <a:noFill/>
                </a:ln>
                <a:effectLst/>
                <a:uLnTx/>
                <a:uFillTx/>
                <a:latin typeface="+mj-lt"/>
                <a:ea typeface="+mn-ea"/>
                <a:cs typeface="+mn-cs"/>
              </a:rPr>
              <a:t>Disk#1</a:t>
            </a:r>
          </a:p>
        </p:txBody>
      </p:sp>
      <p:sp>
        <p:nvSpPr>
          <p:cNvPr id="139" name="Zylinder 138">
            <a:extLst>
              <a:ext uri="{FF2B5EF4-FFF2-40B4-BE49-F238E27FC236}">
                <a16:creationId xmlns:a16="http://schemas.microsoft.com/office/drawing/2014/main" id="{3588AF11-FD17-E397-3EF9-7132C96E145D}"/>
              </a:ext>
            </a:extLst>
          </p:cNvPr>
          <p:cNvSpPr/>
          <p:nvPr>
            <p:custDataLst>
              <p:tags r:id="rId15"/>
            </p:custDataLst>
          </p:nvPr>
        </p:nvSpPr>
        <p:spPr bwMode="gray">
          <a:xfrm>
            <a:off x="3023968" y="2967794"/>
            <a:ext cx="1260000" cy="252000"/>
          </a:xfrm>
          <a:prstGeom prst="can">
            <a:avLst>
              <a:gd name="adj" fmla="val 50000"/>
            </a:avLst>
          </a:prstGeom>
          <a:gradFill>
            <a:gsLst>
              <a:gs pos="50000">
                <a:srgbClr val="DCDCDC"/>
              </a:gs>
              <a:gs pos="100000">
                <a:srgbClr val="EFEFEF"/>
              </a:gs>
            </a:gsLst>
            <a:lin ang="2700000" scaled="0"/>
          </a:gradFill>
          <a:ln w="6350" cap="flat">
            <a:solidFill>
              <a:schemeClr val="bg1"/>
            </a:solidFill>
            <a:prstDash val="solid"/>
            <a:miter/>
          </a:ln>
        </p:spPr>
        <p:txBody>
          <a:bodyPr lIns="72000" tIns="72000" rIns="72000" bIns="0" rtlCol="0" anchor="ctr">
            <a:noAutofit/>
          </a:bodyPr>
          <a:lstStyle/>
          <a:p>
            <a:pPr algn="ctr" defTabSz="914400">
              <a:lnSpc>
                <a:spcPct val="90000"/>
              </a:lnSpc>
            </a:pPr>
            <a:r>
              <a:rPr lang="en-US" sz="800" kern="0" dirty="0">
                <a:solidFill>
                  <a:srgbClr val="000000"/>
                </a:solidFill>
                <a:latin typeface="Fujitsu Infinity Pro"/>
              </a:rPr>
              <a:t>Y</a:t>
            </a:r>
          </a:p>
        </p:txBody>
      </p:sp>
      <p:sp>
        <p:nvSpPr>
          <p:cNvPr id="182" name="Zylinder 181">
            <a:extLst>
              <a:ext uri="{FF2B5EF4-FFF2-40B4-BE49-F238E27FC236}">
                <a16:creationId xmlns:a16="http://schemas.microsoft.com/office/drawing/2014/main" id="{0360E908-0F46-1007-ED6D-27D9F0974862}"/>
              </a:ext>
            </a:extLst>
          </p:cNvPr>
          <p:cNvSpPr/>
          <p:nvPr>
            <p:custDataLst>
              <p:tags r:id="rId16"/>
            </p:custDataLst>
          </p:nvPr>
        </p:nvSpPr>
        <p:spPr bwMode="gray">
          <a:xfrm>
            <a:off x="3023968" y="2859782"/>
            <a:ext cx="1260000" cy="252000"/>
          </a:xfrm>
          <a:prstGeom prst="can">
            <a:avLst>
              <a:gd name="adj" fmla="val 50000"/>
            </a:avLst>
          </a:prstGeom>
          <a:gradFill>
            <a:gsLst>
              <a:gs pos="50000">
                <a:srgbClr val="DCDCDC"/>
              </a:gs>
              <a:gs pos="100000">
                <a:srgbClr val="EFEFEF"/>
              </a:gs>
            </a:gsLst>
            <a:lin ang="2700000" scaled="0"/>
          </a:gradFill>
          <a:ln w="6350" cap="flat">
            <a:solidFill>
              <a:schemeClr val="bg1"/>
            </a:solidFill>
            <a:prstDash val="solid"/>
            <a:miter/>
          </a:ln>
        </p:spPr>
        <p:txBody>
          <a:bodyPr lIns="72000" tIns="72000" rIns="72000" bIns="0" rtlCol="0" anchor="ctr">
            <a:noAutofit/>
          </a:bodyPr>
          <a:lstStyle/>
          <a:p>
            <a:pPr algn="ctr" defTabSz="914400">
              <a:lnSpc>
                <a:spcPct val="90000"/>
              </a:lnSpc>
            </a:pPr>
            <a:r>
              <a:rPr lang="en-US" sz="800" kern="0" dirty="0">
                <a:solidFill>
                  <a:srgbClr val="000000"/>
                </a:solidFill>
                <a:latin typeface="Fujitsu Infinity Pro"/>
              </a:rPr>
              <a:t>～</a:t>
            </a:r>
          </a:p>
        </p:txBody>
      </p:sp>
      <p:sp>
        <p:nvSpPr>
          <p:cNvPr id="183" name="Zylinder 182">
            <a:extLst>
              <a:ext uri="{FF2B5EF4-FFF2-40B4-BE49-F238E27FC236}">
                <a16:creationId xmlns:a16="http://schemas.microsoft.com/office/drawing/2014/main" id="{DAAEBFC1-27EA-3D43-149A-CD1E0DF3BFC6}"/>
              </a:ext>
            </a:extLst>
          </p:cNvPr>
          <p:cNvSpPr/>
          <p:nvPr>
            <p:custDataLst>
              <p:tags r:id="rId17"/>
            </p:custDataLst>
          </p:nvPr>
        </p:nvSpPr>
        <p:spPr bwMode="gray">
          <a:xfrm>
            <a:off x="3023968" y="2751770"/>
            <a:ext cx="1260000" cy="252000"/>
          </a:xfrm>
          <a:prstGeom prst="can">
            <a:avLst>
              <a:gd name="adj" fmla="val 50000"/>
            </a:avLst>
          </a:prstGeom>
          <a:gradFill>
            <a:gsLst>
              <a:gs pos="50000">
                <a:srgbClr val="DCDCDC"/>
              </a:gs>
              <a:gs pos="100000">
                <a:srgbClr val="EFEFEF"/>
              </a:gs>
            </a:gsLst>
            <a:lin ang="2700000" scaled="0"/>
          </a:gradFill>
          <a:ln w="6350" cap="flat">
            <a:solidFill>
              <a:schemeClr val="bg1"/>
            </a:solidFill>
            <a:prstDash val="solid"/>
            <a:miter/>
          </a:ln>
        </p:spPr>
        <p:txBody>
          <a:bodyPr lIns="72000" tIns="72000" rIns="72000" bIns="0" rtlCol="0" anchor="ctr">
            <a:noAutofit/>
          </a:bodyPr>
          <a:lstStyle/>
          <a:p>
            <a:pPr algn="ctr" defTabSz="914400">
              <a:lnSpc>
                <a:spcPct val="90000"/>
              </a:lnSpc>
            </a:pPr>
            <a:r>
              <a:rPr lang="en-US" sz="800" kern="0" dirty="0">
                <a:solidFill>
                  <a:srgbClr val="000000"/>
                </a:solidFill>
                <a:latin typeface="Fujitsu Infinity Pro"/>
              </a:rPr>
              <a:t>5</a:t>
            </a:r>
          </a:p>
        </p:txBody>
      </p:sp>
      <p:sp>
        <p:nvSpPr>
          <p:cNvPr id="185" name="Zylinder 184">
            <a:extLst>
              <a:ext uri="{FF2B5EF4-FFF2-40B4-BE49-F238E27FC236}">
                <a16:creationId xmlns:a16="http://schemas.microsoft.com/office/drawing/2014/main" id="{688E3B56-73C6-734B-78E4-74FF4158FE51}"/>
              </a:ext>
            </a:extLst>
          </p:cNvPr>
          <p:cNvSpPr/>
          <p:nvPr>
            <p:custDataLst>
              <p:tags r:id="rId18"/>
            </p:custDataLst>
          </p:nvPr>
        </p:nvSpPr>
        <p:spPr bwMode="gray">
          <a:xfrm>
            <a:off x="3023968" y="2643758"/>
            <a:ext cx="1260000" cy="252000"/>
          </a:xfrm>
          <a:prstGeom prst="can">
            <a:avLst>
              <a:gd name="adj" fmla="val 50000"/>
            </a:avLst>
          </a:prstGeom>
          <a:gradFill>
            <a:gsLst>
              <a:gs pos="50000">
                <a:srgbClr val="DCDCDC"/>
              </a:gs>
              <a:gs pos="100000">
                <a:srgbClr val="EFEFEF"/>
              </a:gs>
            </a:gsLst>
            <a:lin ang="2700000" scaled="0"/>
          </a:gradFill>
          <a:ln w="6350" cap="flat">
            <a:solidFill>
              <a:schemeClr val="bg1"/>
            </a:solidFill>
            <a:prstDash val="solid"/>
            <a:miter/>
          </a:ln>
        </p:spPr>
        <p:txBody>
          <a:bodyPr lIns="72000" tIns="72000" rIns="72000" bIns="0" rtlCol="0" anchor="ctr">
            <a:noAutofit/>
          </a:bodyPr>
          <a:lstStyle/>
          <a:p>
            <a:pPr algn="ctr" defTabSz="914400">
              <a:lnSpc>
                <a:spcPct val="90000"/>
              </a:lnSpc>
            </a:pPr>
            <a:r>
              <a:rPr lang="en-US" sz="800" kern="0" dirty="0">
                <a:solidFill>
                  <a:srgbClr val="000000"/>
                </a:solidFill>
                <a:latin typeface="Fujitsu Infinity Pro"/>
              </a:rPr>
              <a:t>Reserved Area</a:t>
            </a:r>
          </a:p>
        </p:txBody>
      </p:sp>
      <p:sp>
        <p:nvSpPr>
          <p:cNvPr id="186" name="Zylinder 185">
            <a:extLst>
              <a:ext uri="{FF2B5EF4-FFF2-40B4-BE49-F238E27FC236}">
                <a16:creationId xmlns:a16="http://schemas.microsoft.com/office/drawing/2014/main" id="{05C4FEF6-C704-6F2B-149A-543390E95D5B}"/>
              </a:ext>
            </a:extLst>
          </p:cNvPr>
          <p:cNvSpPr/>
          <p:nvPr>
            <p:custDataLst>
              <p:tags r:id="rId19"/>
            </p:custDataLst>
          </p:nvPr>
        </p:nvSpPr>
        <p:spPr bwMode="gray">
          <a:xfrm>
            <a:off x="3023968" y="2535746"/>
            <a:ext cx="1260000" cy="252000"/>
          </a:xfrm>
          <a:prstGeom prst="can">
            <a:avLst>
              <a:gd name="adj" fmla="val 50000"/>
            </a:avLst>
          </a:prstGeom>
          <a:gradFill>
            <a:gsLst>
              <a:gs pos="50000">
                <a:srgbClr val="DCDCDC"/>
              </a:gs>
              <a:gs pos="100000">
                <a:srgbClr val="EFEFEF"/>
              </a:gs>
            </a:gsLst>
            <a:lin ang="2700000" scaled="0"/>
          </a:gradFill>
          <a:ln w="6350" cap="flat">
            <a:solidFill>
              <a:schemeClr val="bg1"/>
            </a:solidFill>
            <a:prstDash val="solid"/>
            <a:miter/>
          </a:ln>
        </p:spPr>
        <p:txBody>
          <a:bodyPr lIns="72000" tIns="72000" rIns="72000" bIns="0" rtlCol="0" anchor="ctr">
            <a:noAutofit/>
          </a:bodyPr>
          <a:lstStyle/>
          <a:p>
            <a:pPr algn="ctr" defTabSz="914400">
              <a:lnSpc>
                <a:spcPct val="90000"/>
              </a:lnSpc>
            </a:pPr>
            <a:r>
              <a:rPr lang="en-US" sz="800" kern="0" dirty="0">
                <a:solidFill>
                  <a:srgbClr val="000000"/>
                </a:solidFill>
                <a:latin typeface="Fujitsu Infinity Pro"/>
              </a:rPr>
              <a:t>Parity</a:t>
            </a:r>
          </a:p>
        </p:txBody>
      </p:sp>
      <p:sp>
        <p:nvSpPr>
          <p:cNvPr id="192" name="Rechteck 191">
            <a:extLst>
              <a:ext uri="{FF2B5EF4-FFF2-40B4-BE49-F238E27FC236}">
                <a16:creationId xmlns:a16="http://schemas.microsoft.com/office/drawing/2014/main" id="{6D7C6C58-A0E7-6D11-E8CD-F49880046869}"/>
              </a:ext>
            </a:extLst>
          </p:cNvPr>
          <p:cNvSpPr/>
          <p:nvPr/>
        </p:nvSpPr>
        <p:spPr bwMode="gray">
          <a:xfrm>
            <a:off x="3023968" y="2319722"/>
            <a:ext cx="1260000" cy="180020"/>
          </a:xfrm>
          <a:prstGeom prst="rect">
            <a:avLst/>
          </a:prstGeom>
          <a:noFill/>
          <a:ln w="9525" cap="flat" cmpd="sng" algn="ctr">
            <a:noFill/>
            <a:prstDash val="solid"/>
          </a:ln>
          <a:effectLst/>
        </p:spPr>
        <p:txBody>
          <a:bodyPr bIns="46800" rtlCol="0" anchor="ctr"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800" i="0" u="none" strike="noStrike" kern="0" cap="none" spc="0" normalizeH="0" baseline="0" noProof="0" dirty="0">
                <a:ln>
                  <a:noFill/>
                </a:ln>
                <a:effectLst/>
                <a:uLnTx/>
                <a:uFillTx/>
                <a:latin typeface="+mj-lt"/>
                <a:ea typeface="+mn-ea"/>
                <a:cs typeface="+mn-cs"/>
              </a:rPr>
              <a:t>Disk#2</a:t>
            </a:r>
          </a:p>
        </p:txBody>
      </p:sp>
      <p:sp>
        <p:nvSpPr>
          <p:cNvPr id="194" name="Zylinder 193">
            <a:extLst>
              <a:ext uri="{FF2B5EF4-FFF2-40B4-BE49-F238E27FC236}">
                <a16:creationId xmlns:a16="http://schemas.microsoft.com/office/drawing/2014/main" id="{D21B709C-85D8-A0D9-1D1A-A6501A77B8DE}"/>
              </a:ext>
            </a:extLst>
          </p:cNvPr>
          <p:cNvSpPr/>
          <p:nvPr>
            <p:custDataLst>
              <p:tags r:id="rId20"/>
            </p:custDataLst>
          </p:nvPr>
        </p:nvSpPr>
        <p:spPr bwMode="gray">
          <a:xfrm>
            <a:off x="4392120" y="2967794"/>
            <a:ext cx="1260000" cy="252000"/>
          </a:xfrm>
          <a:prstGeom prst="can">
            <a:avLst>
              <a:gd name="adj" fmla="val 50000"/>
            </a:avLst>
          </a:prstGeom>
          <a:gradFill>
            <a:gsLst>
              <a:gs pos="50000">
                <a:srgbClr val="DCDCDC"/>
              </a:gs>
              <a:gs pos="100000">
                <a:srgbClr val="EFEFEF"/>
              </a:gs>
            </a:gsLst>
            <a:lin ang="2700000" scaled="0"/>
          </a:gradFill>
          <a:ln w="6350" cap="flat">
            <a:solidFill>
              <a:schemeClr val="bg1"/>
            </a:solidFill>
            <a:prstDash val="solid"/>
            <a:miter/>
          </a:ln>
        </p:spPr>
        <p:txBody>
          <a:bodyPr lIns="72000" tIns="72000" rIns="72000" bIns="0" rtlCol="0" anchor="ctr">
            <a:noAutofit/>
          </a:bodyPr>
          <a:lstStyle/>
          <a:p>
            <a:pPr algn="ctr" defTabSz="914400">
              <a:lnSpc>
                <a:spcPct val="90000"/>
              </a:lnSpc>
            </a:pPr>
            <a:r>
              <a:rPr lang="en-US" sz="800" kern="0" dirty="0">
                <a:solidFill>
                  <a:srgbClr val="000000"/>
                </a:solidFill>
                <a:latin typeface="Fujitsu Infinity Pro"/>
              </a:rPr>
              <a:t>Parity</a:t>
            </a:r>
          </a:p>
        </p:txBody>
      </p:sp>
      <p:sp>
        <p:nvSpPr>
          <p:cNvPr id="195" name="Zylinder 194">
            <a:extLst>
              <a:ext uri="{FF2B5EF4-FFF2-40B4-BE49-F238E27FC236}">
                <a16:creationId xmlns:a16="http://schemas.microsoft.com/office/drawing/2014/main" id="{F6B615BF-F145-138A-E288-EDEF9548664A}"/>
              </a:ext>
            </a:extLst>
          </p:cNvPr>
          <p:cNvSpPr/>
          <p:nvPr>
            <p:custDataLst>
              <p:tags r:id="rId21"/>
            </p:custDataLst>
          </p:nvPr>
        </p:nvSpPr>
        <p:spPr bwMode="gray">
          <a:xfrm>
            <a:off x="4392120" y="2859782"/>
            <a:ext cx="1260000" cy="252000"/>
          </a:xfrm>
          <a:prstGeom prst="can">
            <a:avLst>
              <a:gd name="adj" fmla="val 50000"/>
            </a:avLst>
          </a:prstGeom>
          <a:gradFill>
            <a:gsLst>
              <a:gs pos="50000">
                <a:srgbClr val="DCDCDC"/>
              </a:gs>
              <a:gs pos="100000">
                <a:srgbClr val="EFEFEF"/>
              </a:gs>
            </a:gsLst>
            <a:lin ang="2700000" scaled="0"/>
          </a:gradFill>
          <a:ln w="6350" cap="flat">
            <a:solidFill>
              <a:schemeClr val="bg1"/>
            </a:solidFill>
            <a:prstDash val="solid"/>
            <a:miter/>
          </a:ln>
        </p:spPr>
        <p:txBody>
          <a:bodyPr lIns="72000" tIns="72000" rIns="72000" bIns="0" rtlCol="0" anchor="ctr">
            <a:noAutofit/>
          </a:bodyPr>
          <a:lstStyle/>
          <a:p>
            <a:pPr algn="ctr" defTabSz="914400">
              <a:lnSpc>
                <a:spcPct val="90000"/>
              </a:lnSpc>
            </a:pPr>
            <a:r>
              <a:rPr lang="en-US" sz="800" kern="0" dirty="0">
                <a:solidFill>
                  <a:srgbClr val="000000"/>
                </a:solidFill>
                <a:latin typeface="Fujitsu Infinity Pro"/>
              </a:rPr>
              <a:t>～</a:t>
            </a:r>
          </a:p>
        </p:txBody>
      </p:sp>
      <p:sp>
        <p:nvSpPr>
          <p:cNvPr id="197" name="Zylinder 196">
            <a:extLst>
              <a:ext uri="{FF2B5EF4-FFF2-40B4-BE49-F238E27FC236}">
                <a16:creationId xmlns:a16="http://schemas.microsoft.com/office/drawing/2014/main" id="{D0442968-16F3-2EFC-8730-FDE49732DF89}"/>
              </a:ext>
            </a:extLst>
          </p:cNvPr>
          <p:cNvSpPr/>
          <p:nvPr>
            <p:custDataLst>
              <p:tags r:id="rId22"/>
            </p:custDataLst>
          </p:nvPr>
        </p:nvSpPr>
        <p:spPr bwMode="gray">
          <a:xfrm>
            <a:off x="4392120" y="2751770"/>
            <a:ext cx="1260000" cy="252000"/>
          </a:xfrm>
          <a:prstGeom prst="can">
            <a:avLst>
              <a:gd name="adj" fmla="val 50000"/>
            </a:avLst>
          </a:prstGeom>
          <a:gradFill>
            <a:gsLst>
              <a:gs pos="50000">
                <a:srgbClr val="DCDCDC"/>
              </a:gs>
              <a:gs pos="100000">
                <a:srgbClr val="EFEFEF"/>
              </a:gs>
            </a:gsLst>
            <a:lin ang="2700000" scaled="0"/>
          </a:gradFill>
          <a:ln w="6350" cap="flat">
            <a:solidFill>
              <a:schemeClr val="bg1"/>
            </a:solidFill>
            <a:prstDash val="solid"/>
            <a:miter/>
          </a:ln>
        </p:spPr>
        <p:txBody>
          <a:bodyPr lIns="72000" tIns="72000" rIns="72000" bIns="0" rtlCol="0" anchor="ctr">
            <a:noAutofit/>
          </a:bodyPr>
          <a:lstStyle/>
          <a:p>
            <a:pPr algn="ctr" defTabSz="914400">
              <a:lnSpc>
                <a:spcPct val="90000"/>
              </a:lnSpc>
            </a:pPr>
            <a:endParaRPr lang="en-US" sz="800" kern="0" dirty="0">
              <a:solidFill>
                <a:srgbClr val="000000"/>
              </a:solidFill>
              <a:latin typeface="Fujitsu Infinity Pro"/>
            </a:endParaRPr>
          </a:p>
        </p:txBody>
      </p:sp>
      <p:sp>
        <p:nvSpPr>
          <p:cNvPr id="200" name="Zylinder 199">
            <a:extLst>
              <a:ext uri="{FF2B5EF4-FFF2-40B4-BE49-F238E27FC236}">
                <a16:creationId xmlns:a16="http://schemas.microsoft.com/office/drawing/2014/main" id="{C2C1795A-7085-7DBF-3D0A-4339084D6590}"/>
              </a:ext>
            </a:extLst>
          </p:cNvPr>
          <p:cNvSpPr/>
          <p:nvPr>
            <p:custDataLst>
              <p:tags r:id="rId23"/>
            </p:custDataLst>
          </p:nvPr>
        </p:nvSpPr>
        <p:spPr bwMode="gray">
          <a:xfrm>
            <a:off x="4392120" y="2643758"/>
            <a:ext cx="1260000" cy="252000"/>
          </a:xfrm>
          <a:prstGeom prst="can">
            <a:avLst>
              <a:gd name="adj" fmla="val 50000"/>
            </a:avLst>
          </a:prstGeom>
          <a:gradFill>
            <a:gsLst>
              <a:gs pos="50000">
                <a:srgbClr val="DCDCDC"/>
              </a:gs>
              <a:gs pos="100000">
                <a:srgbClr val="EFEFEF"/>
              </a:gs>
            </a:gsLst>
            <a:lin ang="2700000" scaled="0"/>
          </a:gradFill>
          <a:ln w="6350" cap="flat">
            <a:solidFill>
              <a:schemeClr val="bg1"/>
            </a:solidFill>
            <a:prstDash val="solid"/>
            <a:miter/>
          </a:ln>
        </p:spPr>
        <p:txBody>
          <a:bodyPr lIns="72000" tIns="72000" rIns="72000" bIns="0" rtlCol="0" anchor="ctr">
            <a:noAutofit/>
          </a:bodyPr>
          <a:lstStyle/>
          <a:p>
            <a:pPr algn="ctr" defTabSz="914400">
              <a:lnSpc>
                <a:spcPct val="90000"/>
              </a:lnSpc>
            </a:pPr>
            <a:r>
              <a:rPr lang="en-US" sz="800" kern="0" dirty="0">
                <a:solidFill>
                  <a:srgbClr val="000000"/>
                </a:solidFill>
                <a:latin typeface="Fujitsu Infinity Pro"/>
              </a:rPr>
              <a:t>4</a:t>
            </a:r>
          </a:p>
        </p:txBody>
      </p:sp>
      <p:sp>
        <p:nvSpPr>
          <p:cNvPr id="201" name="Zylinder 200">
            <a:extLst>
              <a:ext uri="{FF2B5EF4-FFF2-40B4-BE49-F238E27FC236}">
                <a16:creationId xmlns:a16="http://schemas.microsoft.com/office/drawing/2014/main" id="{C13461F8-0AC9-B2FA-F765-60AE36685A66}"/>
              </a:ext>
            </a:extLst>
          </p:cNvPr>
          <p:cNvSpPr/>
          <p:nvPr>
            <p:custDataLst>
              <p:tags r:id="rId24"/>
            </p:custDataLst>
          </p:nvPr>
        </p:nvSpPr>
        <p:spPr bwMode="gray">
          <a:xfrm>
            <a:off x="4392120" y="2535746"/>
            <a:ext cx="1260000" cy="252000"/>
          </a:xfrm>
          <a:prstGeom prst="can">
            <a:avLst>
              <a:gd name="adj" fmla="val 50000"/>
            </a:avLst>
          </a:prstGeom>
          <a:gradFill>
            <a:gsLst>
              <a:gs pos="50000">
                <a:srgbClr val="DCDCDC"/>
              </a:gs>
              <a:gs pos="100000">
                <a:srgbClr val="EFEFEF"/>
              </a:gs>
            </a:gsLst>
            <a:lin ang="2700000" scaled="0"/>
          </a:gradFill>
          <a:ln w="6350" cap="flat">
            <a:solidFill>
              <a:schemeClr val="bg1"/>
            </a:solidFill>
            <a:prstDash val="solid"/>
            <a:miter/>
          </a:ln>
        </p:spPr>
        <p:txBody>
          <a:bodyPr lIns="72000" tIns="72000" rIns="72000" bIns="0" rtlCol="0" anchor="ctr">
            <a:noAutofit/>
          </a:bodyPr>
          <a:lstStyle/>
          <a:p>
            <a:pPr algn="ctr" defTabSz="914400">
              <a:lnSpc>
                <a:spcPct val="90000"/>
              </a:lnSpc>
            </a:pPr>
            <a:r>
              <a:rPr lang="en-US" sz="800" kern="0" dirty="0">
                <a:solidFill>
                  <a:srgbClr val="000000"/>
                </a:solidFill>
                <a:latin typeface="Fujitsu Infinity Pro"/>
              </a:rPr>
              <a:t>Reserved Area</a:t>
            </a:r>
          </a:p>
        </p:txBody>
      </p:sp>
      <p:sp>
        <p:nvSpPr>
          <p:cNvPr id="202" name="Rechteck 201">
            <a:extLst>
              <a:ext uri="{FF2B5EF4-FFF2-40B4-BE49-F238E27FC236}">
                <a16:creationId xmlns:a16="http://schemas.microsoft.com/office/drawing/2014/main" id="{2DDAFA8C-BCF9-A90D-F759-2D9FEC6F5A1D}"/>
              </a:ext>
            </a:extLst>
          </p:cNvPr>
          <p:cNvSpPr/>
          <p:nvPr>
            <p:custDataLst>
              <p:tags r:id="rId25"/>
            </p:custDataLst>
          </p:nvPr>
        </p:nvSpPr>
        <p:spPr bwMode="gray">
          <a:xfrm>
            <a:off x="4392120" y="2319722"/>
            <a:ext cx="1260000" cy="180020"/>
          </a:xfrm>
          <a:prstGeom prst="rect">
            <a:avLst/>
          </a:prstGeom>
          <a:noFill/>
          <a:ln w="9525" cap="flat" cmpd="sng" algn="ctr">
            <a:noFill/>
            <a:prstDash val="solid"/>
          </a:ln>
          <a:effectLst/>
        </p:spPr>
        <p:txBody>
          <a:bodyPr bIns="46800" rtlCol="0" anchor="ctr"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800" i="0" u="none" strike="noStrike" kern="0" cap="none" spc="0" normalizeH="0" baseline="0" noProof="0" dirty="0">
                <a:ln>
                  <a:noFill/>
                </a:ln>
                <a:effectLst/>
                <a:uLnTx/>
                <a:uFillTx/>
                <a:latin typeface="+mj-lt"/>
                <a:ea typeface="+mn-ea"/>
                <a:cs typeface="+mn-cs"/>
              </a:rPr>
              <a:t>Disk#3</a:t>
            </a:r>
          </a:p>
        </p:txBody>
      </p:sp>
      <p:sp>
        <p:nvSpPr>
          <p:cNvPr id="203" name="Zylinder 202">
            <a:extLst>
              <a:ext uri="{FF2B5EF4-FFF2-40B4-BE49-F238E27FC236}">
                <a16:creationId xmlns:a16="http://schemas.microsoft.com/office/drawing/2014/main" id="{D03C00E1-4FAF-76A8-C872-50153CD8E718}"/>
              </a:ext>
            </a:extLst>
          </p:cNvPr>
          <p:cNvSpPr/>
          <p:nvPr>
            <p:custDataLst>
              <p:tags r:id="rId26"/>
            </p:custDataLst>
          </p:nvPr>
        </p:nvSpPr>
        <p:spPr bwMode="gray">
          <a:xfrm>
            <a:off x="6048164" y="2967794"/>
            <a:ext cx="1260000" cy="252000"/>
          </a:xfrm>
          <a:prstGeom prst="can">
            <a:avLst>
              <a:gd name="adj" fmla="val 50000"/>
            </a:avLst>
          </a:prstGeom>
          <a:gradFill>
            <a:gsLst>
              <a:gs pos="50000">
                <a:srgbClr val="DCDCDC"/>
              </a:gs>
              <a:gs pos="100000">
                <a:srgbClr val="EFEFEF"/>
              </a:gs>
            </a:gsLst>
            <a:lin ang="2700000" scaled="0"/>
          </a:gradFill>
          <a:ln w="6350" cap="flat">
            <a:solidFill>
              <a:schemeClr val="bg1"/>
            </a:solidFill>
            <a:prstDash val="solid"/>
            <a:miter/>
          </a:ln>
        </p:spPr>
        <p:txBody>
          <a:bodyPr lIns="72000" tIns="72000" rIns="72000" bIns="0" rtlCol="0" anchor="ctr">
            <a:noAutofit/>
          </a:bodyPr>
          <a:lstStyle/>
          <a:p>
            <a:pPr algn="ctr" defTabSz="914400">
              <a:lnSpc>
                <a:spcPct val="90000"/>
              </a:lnSpc>
            </a:pPr>
            <a:r>
              <a:rPr lang="en-US" sz="800" kern="0" dirty="0">
                <a:solidFill>
                  <a:srgbClr val="000000"/>
                </a:solidFill>
                <a:latin typeface="Fujitsu Infinity Pro"/>
              </a:rPr>
              <a:t>Reserved Area</a:t>
            </a:r>
          </a:p>
        </p:txBody>
      </p:sp>
      <p:sp>
        <p:nvSpPr>
          <p:cNvPr id="204" name="Zylinder 203">
            <a:extLst>
              <a:ext uri="{FF2B5EF4-FFF2-40B4-BE49-F238E27FC236}">
                <a16:creationId xmlns:a16="http://schemas.microsoft.com/office/drawing/2014/main" id="{26848C03-3BE0-9197-8A49-6EAF1D6CECF1}"/>
              </a:ext>
            </a:extLst>
          </p:cNvPr>
          <p:cNvSpPr/>
          <p:nvPr/>
        </p:nvSpPr>
        <p:spPr bwMode="gray">
          <a:xfrm>
            <a:off x="6048164" y="2859782"/>
            <a:ext cx="1260000" cy="252000"/>
          </a:xfrm>
          <a:prstGeom prst="can">
            <a:avLst>
              <a:gd name="adj" fmla="val 50000"/>
            </a:avLst>
          </a:prstGeom>
          <a:gradFill>
            <a:gsLst>
              <a:gs pos="50000">
                <a:srgbClr val="DCDCDC"/>
              </a:gs>
              <a:gs pos="100000">
                <a:srgbClr val="EFEFEF"/>
              </a:gs>
            </a:gsLst>
            <a:lin ang="2700000" scaled="0"/>
          </a:gradFill>
          <a:ln w="6350" cap="flat">
            <a:solidFill>
              <a:schemeClr val="bg1"/>
            </a:solidFill>
            <a:prstDash val="solid"/>
            <a:miter/>
          </a:ln>
        </p:spPr>
        <p:txBody>
          <a:bodyPr lIns="72000" tIns="72000" rIns="72000" bIns="0" rtlCol="0" anchor="ctr">
            <a:noAutofit/>
          </a:bodyPr>
          <a:lstStyle/>
          <a:p>
            <a:pPr algn="ctr" defTabSz="914400">
              <a:lnSpc>
                <a:spcPct val="90000"/>
              </a:lnSpc>
            </a:pPr>
            <a:endParaRPr lang="en-US" sz="800" kern="0" dirty="0">
              <a:solidFill>
                <a:srgbClr val="000000"/>
              </a:solidFill>
              <a:latin typeface="Fujitsu Infinity Pro"/>
            </a:endParaRPr>
          </a:p>
        </p:txBody>
      </p:sp>
      <p:sp>
        <p:nvSpPr>
          <p:cNvPr id="205" name="Zylinder 204">
            <a:extLst>
              <a:ext uri="{FF2B5EF4-FFF2-40B4-BE49-F238E27FC236}">
                <a16:creationId xmlns:a16="http://schemas.microsoft.com/office/drawing/2014/main" id="{1BBA3526-9E75-EDC2-7D98-0CA8360E1281}"/>
              </a:ext>
            </a:extLst>
          </p:cNvPr>
          <p:cNvSpPr/>
          <p:nvPr>
            <p:custDataLst>
              <p:tags r:id="rId27"/>
            </p:custDataLst>
          </p:nvPr>
        </p:nvSpPr>
        <p:spPr bwMode="gray">
          <a:xfrm>
            <a:off x="6048164" y="2751770"/>
            <a:ext cx="1260000" cy="252000"/>
          </a:xfrm>
          <a:prstGeom prst="can">
            <a:avLst>
              <a:gd name="adj" fmla="val 50000"/>
            </a:avLst>
          </a:prstGeom>
          <a:gradFill>
            <a:gsLst>
              <a:gs pos="50000">
                <a:srgbClr val="DCDCDC"/>
              </a:gs>
              <a:gs pos="100000">
                <a:srgbClr val="EFEFEF"/>
              </a:gs>
            </a:gsLst>
            <a:lin ang="2700000" scaled="0"/>
          </a:gradFill>
          <a:ln w="6350" cap="flat">
            <a:solidFill>
              <a:schemeClr val="bg1"/>
            </a:solidFill>
            <a:prstDash val="solid"/>
            <a:miter/>
          </a:ln>
        </p:spPr>
        <p:txBody>
          <a:bodyPr lIns="72000" tIns="72000" rIns="72000" bIns="0" rtlCol="0" anchor="ctr">
            <a:noAutofit/>
          </a:bodyPr>
          <a:lstStyle/>
          <a:p>
            <a:pPr algn="ctr" defTabSz="914400">
              <a:lnSpc>
                <a:spcPct val="90000"/>
              </a:lnSpc>
            </a:pPr>
            <a:endParaRPr lang="en-US" sz="800" kern="0" dirty="0">
              <a:solidFill>
                <a:srgbClr val="000000"/>
              </a:solidFill>
              <a:latin typeface="Fujitsu Infinity Pro"/>
            </a:endParaRPr>
          </a:p>
        </p:txBody>
      </p:sp>
      <p:sp>
        <p:nvSpPr>
          <p:cNvPr id="206" name="Zylinder 205">
            <a:extLst>
              <a:ext uri="{FF2B5EF4-FFF2-40B4-BE49-F238E27FC236}">
                <a16:creationId xmlns:a16="http://schemas.microsoft.com/office/drawing/2014/main" id="{9F72606A-BBC4-A1E4-778F-A62CA90AAD73}"/>
              </a:ext>
            </a:extLst>
          </p:cNvPr>
          <p:cNvSpPr/>
          <p:nvPr/>
        </p:nvSpPr>
        <p:spPr bwMode="gray">
          <a:xfrm>
            <a:off x="6048164" y="2643758"/>
            <a:ext cx="1260000" cy="252000"/>
          </a:xfrm>
          <a:prstGeom prst="can">
            <a:avLst>
              <a:gd name="adj" fmla="val 50000"/>
            </a:avLst>
          </a:prstGeom>
          <a:gradFill>
            <a:gsLst>
              <a:gs pos="50000">
                <a:srgbClr val="DCDCDC"/>
              </a:gs>
              <a:gs pos="100000">
                <a:srgbClr val="EFEFEF"/>
              </a:gs>
            </a:gsLst>
            <a:lin ang="2700000" scaled="0"/>
          </a:gradFill>
          <a:ln w="6350" cap="flat">
            <a:solidFill>
              <a:schemeClr val="bg1"/>
            </a:solidFill>
            <a:prstDash val="solid"/>
            <a:miter/>
          </a:ln>
        </p:spPr>
        <p:txBody>
          <a:bodyPr lIns="72000" tIns="72000" rIns="72000" bIns="0" rtlCol="0" anchor="ctr">
            <a:noAutofit/>
          </a:bodyPr>
          <a:lstStyle/>
          <a:p>
            <a:pPr algn="ctr" defTabSz="914400">
              <a:lnSpc>
                <a:spcPct val="90000"/>
              </a:lnSpc>
            </a:pPr>
            <a:endParaRPr lang="en-US" sz="800" kern="0" dirty="0">
              <a:solidFill>
                <a:srgbClr val="000000"/>
              </a:solidFill>
              <a:latin typeface="Fujitsu Infinity Pro"/>
            </a:endParaRPr>
          </a:p>
        </p:txBody>
      </p:sp>
      <p:sp>
        <p:nvSpPr>
          <p:cNvPr id="207" name="Zylinder 206">
            <a:extLst>
              <a:ext uri="{FF2B5EF4-FFF2-40B4-BE49-F238E27FC236}">
                <a16:creationId xmlns:a16="http://schemas.microsoft.com/office/drawing/2014/main" id="{0D61A10C-8329-69D2-596A-BC53F3D34E37}"/>
              </a:ext>
            </a:extLst>
          </p:cNvPr>
          <p:cNvSpPr/>
          <p:nvPr/>
        </p:nvSpPr>
        <p:spPr bwMode="gray">
          <a:xfrm>
            <a:off x="6048164" y="2535746"/>
            <a:ext cx="1260000" cy="252000"/>
          </a:xfrm>
          <a:prstGeom prst="can">
            <a:avLst>
              <a:gd name="adj" fmla="val 50000"/>
            </a:avLst>
          </a:prstGeom>
          <a:gradFill>
            <a:gsLst>
              <a:gs pos="50000">
                <a:srgbClr val="DCDCDC"/>
              </a:gs>
              <a:gs pos="100000">
                <a:srgbClr val="EFEFEF"/>
              </a:gs>
            </a:gsLst>
            <a:lin ang="2700000" scaled="0"/>
          </a:gradFill>
          <a:ln w="6350" cap="flat">
            <a:solidFill>
              <a:schemeClr val="bg1"/>
            </a:solidFill>
            <a:prstDash val="solid"/>
            <a:miter/>
          </a:ln>
        </p:spPr>
        <p:txBody>
          <a:bodyPr lIns="72000" tIns="72000" rIns="72000" bIns="0" rtlCol="0" anchor="ctr">
            <a:noAutofit/>
          </a:bodyPr>
          <a:lstStyle/>
          <a:p>
            <a:pPr algn="ctr" defTabSz="914400">
              <a:lnSpc>
                <a:spcPct val="90000"/>
              </a:lnSpc>
            </a:pPr>
            <a:endParaRPr lang="en-US" sz="800" kern="0" dirty="0">
              <a:solidFill>
                <a:srgbClr val="000000"/>
              </a:solidFill>
              <a:latin typeface="Fujitsu Infinity Pro"/>
            </a:endParaRPr>
          </a:p>
        </p:txBody>
      </p:sp>
      <p:sp>
        <p:nvSpPr>
          <p:cNvPr id="208" name="Rechteck 207">
            <a:extLst>
              <a:ext uri="{FF2B5EF4-FFF2-40B4-BE49-F238E27FC236}">
                <a16:creationId xmlns:a16="http://schemas.microsoft.com/office/drawing/2014/main" id="{D6E7E3FC-C010-ACFB-5CD9-16ADA13C6E5A}"/>
              </a:ext>
            </a:extLst>
          </p:cNvPr>
          <p:cNvSpPr/>
          <p:nvPr>
            <p:custDataLst>
              <p:tags r:id="rId28"/>
            </p:custDataLst>
          </p:nvPr>
        </p:nvSpPr>
        <p:spPr bwMode="gray">
          <a:xfrm>
            <a:off x="6048164" y="2319722"/>
            <a:ext cx="1260000" cy="180020"/>
          </a:xfrm>
          <a:prstGeom prst="rect">
            <a:avLst/>
          </a:prstGeom>
          <a:noFill/>
          <a:ln w="9525" cap="flat" cmpd="sng" algn="ctr">
            <a:noFill/>
            <a:prstDash val="solid"/>
          </a:ln>
          <a:effectLst/>
        </p:spPr>
        <p:txBody>
          <a:bodyPr bIns="46800" rtlCol="0" anchor="ctr"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800" i="0" u="none" strike="noStrike" kern="0" cap="none" spc="0" normalizeH="0" baseline="0" noProof="0" dirty="0">
                <a:ln>
                  <a:noFill/>
                </a:ln>
                <a:effectLst/>
                <a:uLnTx/>
                <a:uFillTx/>
                <a:latin typeface="+mj-lt"/>
                <a:ea typeface="+mn-ea"/>
                <a:cs typeface="+mn-cs"/>
              </a:rPr>
              <a:t>Disk#n</a:t>
            </a:r>
          </a:p>
        </p:txBody>
      </p:sp>
      <p:sp>
        <p:nvSpPr>
          <p:cNvPr id="209" name="Rechteck 208">
            <a:extLst>
              <a:ext uri="{FF2B5EF4-FFF2-40B4-BE49-F238E27FC236}">
                <a16:creationId xmlns:a16="http://schemas.microsoft.com/office/drawing/2014/main" id="{B8703B2D-3984-EE05-1A2C-8E278F62D6B2}"/>
              </a:ext>
            </a:extLst>
          </p:cNvPr>
          <p:cNvSpPr/>
          <p:nvPr>
            <p:custDataLst>
              <p:tags r:id="rId29"/>
            </p:custDataLst>
          </p:nvPr>
        </p:nvSpPr>
        <p:spPr bwMode="gray">
          <a:xfrm>
            <a:off x="5652172" y="2895786"/>
            <a:ext cx="396000" cy="252028"/>
          </a:xfrm>
          <a:prstGeom prst="rect">
            <a:avLst/>
          </a:prstGeom>
          <a:noFill/>
          <a:ln w="9525" cap="flat" cmpd="sng" algn="ctr">
            <a:noFill/>
            <a:prstDash val="solid"/>
          </a:ln>
          <a:effectLst/>
        </p:spPr>
        <p:txBody>
          <a:bodyPr bIns="46800" rtlCol="0" anchor="ctr"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i="0" u="none" strike="noStrike" kern="0" cap="none" spc="0" normalizeH="0" baseline="0" noProof="0" dirty="0">
                <a:ln>
                  <a:noFill/>
                </a:ln>
                <a:effectLst/>
                <a:uLnTx/>
                <a:uFillTx/>
                <a:ea typeface="+mn-ea"/>
                <a:cs typeface="+mn-cs"/>
              </a:rPr>
              <a:t>…</a:t>
            </a:r>
          </a:p>
        </p:txBody>
      </p:sp>
      <p:sp>
        <p:nvSpPr>
          <p:cNvPr id="210" name="Zylinder 209">
            <a:extLst>
              <a:ext uri="{FF2B5EF4-FFF2-40B4-BE49-F238E27FC236}">
                <a16:creationId xmlns:a16="http://schemas.microsoft.com/office/drawing/2014/main" id="{D8917782-D58D-46ED-C278-46405ECB7570}"/>
              </a:ext>
            </a:extLst>
          </p:cNvPr>
          <p:cNvSpPr/>
          <p:nvPr>
            <p:custDataLst>
              <p:tags r:id="rId30"/>
            </p:custDataLst>
          </p:nvPr>
        </p:nvSpPr>
        <p:spPr bwMode="gray">
          <a:xfrm>
            <a:off x="287664" y="4374429"/>
            <a:ext cx="1260000" cy="252000"/>
          </a:xfrm>
          <a:prstGeom prst="can">
            <a:avLst>
              <a:gd name="adj" fmla="val 50000"/>
            </a:avLst>
          </a:prstGeom>
          <a:solidFill>
            <a:srgbClr val="3C3C3C"/>
          </a:solidFill>
          <a:ln w="6350" cap="flat">
            <a:noFill/>
            <a:prstDash val="solid"/>
            <a:miter/>
          </a:ln>
        </p:spPr>
        <p:txBody>
          <a:bodyPr lIns="72000" tIns="72000" rIns="72000" bIns="0" rtlCol="0" anchor="ctr">
            <a:noAutofit/>
          </a:bodyPr>
          <a:lstStyle/>
          <a:p>
            <a:pPr algn="ctr" defTabSz="914400">
              <a:lnSpc>
                <a:spcPct val="90000"/>
              </a:lnSpc>
            </a:pPr>
            <a:r>
              <a:rPr lang="en-US" sz="800" kern="0" dirty="0">
                <a:solidFill>
                  <a:srgbClr val="FFFFFF"/>
                </a:solidFill>
              </a:rPr>
              <a:t>Reserved Area</a:t>
            </a:r>
          </a:p>
        </p:txBody>
      </p:sp>
      <p:sp>
        <p:nvSpPr>
          <p:cNvPr id="211" name="Zylinder 210">
            <a:extLst>
              <a:ext uri="{FF2B5EF4-FFF2-40B4-BE49-F238E27FC236}">
                <a16:creationId xmlns:a16="http://schemas.microsoft.com/office/drawing/2014/main" id="{0070FFAC-5870-433D-BBB5-BC1545867A7B}"/>
              </a:ext>
            </a:extLst>
          </p:cNvPr>
          <p:cNvSpPr/>
          <p:nvPr>
            <p:custDataLst>
              <p:tags r:id="rId31"/>
            </p:custDataLst>
          </p:nvPr>
        </p:nvSpPr>
        <p:spPr bwMode="gray">
          <a:xfrm>
            <a:off x="287664" y="4266417"/>
            <a:ext cx="1260000" cy="252000"/>
          </a:xfrm>
          <a:prstGeom prst="can">
            <a:avLst>
              <a:gd name="adj" fmla="val 50000"/>
            </a:avLst>
          </a:prstGeom>
          <a:gradFill>
            <a:gsLst>
              <a:gs pos="50000">
                <a:srgbClr val="DCDCDC"/>
              </a:gs>
              <a:gs pos="100000">
                <a:srgbClr val="EFEFEF"/>
              </a:gs>
            </a:gsLst>
            <a:lin ang="2700000" scaled="0"/>
          </a:gradFill>
          <a:ln w="6350" cap="flat">
            <a:solidFill>
              <a:schemeClr val="bg1"/>
            </a:solidFill>
            <a:prstDash val="solid"/>
            <a:miter/>
          </a:ln>
        </p:spPr>
        <p:txBody>
          <a:bodyPr lIns="72000" tIns="72000" rIns="72000" bIns="0" rtlCol="0" anchor="ctr">
            <a:noAutofit/>
          </a:bodyPr>
          <a:lstStyle/>
          <a:p>
            <a:pPr algn="ctr" defTabSz="914400">
              <a:lnSpc>
                <a:spcPct val="90000"/>
              </a:lnSpc>
            </a:pPr>
            <a:r>
              <a:rPr lang="en-US" sz="800" kern="0" dirty="0">
                <a:solidFill>
                  <a:srgbClr val="000000"/>
                </a:solidFill>
                <a:latin typeface="Fujitsu Infinity Pro"/>
              </a:rPr>
              <a:t>～</a:t>
            </a:r>
          </a:p>
        </p:txBody>
      </p:sp>
      <p:sp>
        <p:nvSpPr>
          <p:cNvPr id="212" name="Zylinder 211">
            <a:extLst>
              <a:ext uri="{FF2B5EF4-FFF2-40B4-BE49-F238E27FC236}">
                <a16:creationId xmlns:a16="http://schemas.microsoft.com/office/drawing/2014/main" id="{D9199D63-EAF3-3792-1940-3CB9F0CD9CE4}"/>
              </a:ext>
            </a:extLst>
          </p:cNvPr>
          <p:cNvSpPr/>
          <p:nvPr>
            <p:custDataLst>
              <p:tags r:id="rId32"/>
            </p:custDataLst>
          </p:nvPr>
        </p:nvSpPr>
        <p:spPr bwMode="gray">
          <a:xfrm>
            <a:off x="287664" y="4158405"/>
            <a:ext cx="1260000" cy="252000"/>
          </a:xfrm>
          <a:prstGeom prst="can">
            <a:avLst>
              <a:gd name="adj" fmla="val 50000"/>
            </a:avLst>
          </a:prstGeom>
          <a:gradFill>
            <a:gsLst>
              <a:gs pos="50000">
                <a:srgbClr val="DCDCDC"/>
              </a:gs>
              <a:gs pos="100000">
                <a:srgbClr val="EFEFEF"/>
              </a:gs>
            </a:gsLst>
            <a:lin ang="2700000" scaled="0"/>
          </a:gradFill>
          <a:ln w="6350" cap="flat">
            <a:solidFill>
              <a:schemeClr val="bg1"/>
            </a:solidFill>
            <a:prstDash val="solid"/>
            <a:miter/>
          </a:ln>
        </p:spPr>
        <p:txBody>
          <a:bodyPr lIns="72000" tIns="72000" rIns="72000" bIns="0" rtlCol="0" anchor="ctr">
            <a:noAutofit/>
          </a:bodyPr>
          <a:lstStyle/>
          <a:p>
            <a:pPr algn="ctr" defTabSz="914400">
              <a:lnSpc>
                <a:spcPct val="90000"/>
              </a:lnSpc>
            </a:pPr>
            <a:r>
              <a:rPr lang="en-US" sz="800" kern="0" dirty="0">
                <a:solidFill>
                  <a:srgbClr val="000000"/>
                </a:solidFill>
                <a:latin typeface="Fujitsu Infinity Pro"/>
              </a:rPr>
              <a:t>Parity</a:t>
            </a:r>
          </a:p>
        </p:txBody>
      </p:sp>
      <p:sp>
        <p:nvSpPr>
          <p:cNvPr id="213" name="Zylinder 212">
            <a:extLst>
              <a:ext uri="{FF2B5EF4-FFF2-40B4-BE49-F238E27FC236}">
                <a16:creationId xmlns:a16="http://schemas.microsoft.com/office/drawing/2014/main" id="{BAA38BFA-96CB-332D-F376-51E870BEB5CD}"/>
              </a:ext>
            </a:extLst>
          </p:cNvPr>
          <p:cNvSpPr/>
          <p:nvPr/>
        </p:nvSpPr>
        <p:spPr bwMode="gray">
          <a:xfrm>
            <a:off x="287664" y="4050393"/>
            <a:ext cx="1260000" cy="252000"/>
          </a:xfrm>
          <a:prstGeom prst="can">
            <a:avLst>
              <a:gd name="adj" fmla="val 50000"/>
            </a:avLst>
          </a:prstGeom>
          <a:gradFill>
            <a:gsLst>
              <a:gs pos="50000">
                <a:srgbClr val="DCDCDC"/>
              </a:gs>
              <a:gs pos="100000">
                <a:srgbClr val="EFEFEF"/>
              </a:gs>
            </a:gsLst>
            <a:lin ang="2700000" scaled="0"/>
          </a:gradFill>
          <a:ln w="6350" cap="flat">
            <a:solidFill>
              <a:schemeClr val="bg1"/>
            </a:solidFill>
            <a:prstDash val="solid"/>
            <a:miter/>
          </a:ln>
        </p:spPr>
        <p:txBody>
          <a:bodyPr lIns="72000" tIns="72000" rIns="72000" bIns="0" rtlCol="0" anchor="ctr">
            <a:noAutofit/>
          </a:bodyPr>
          <a:lstStyle/>
          <a:p>
            <a:pPr algn="ctr" defTabSz="914400">
              <a:lnSpc>
                <a:spcPct val="90000"/>
              </a:lnSpc>
            </a:pPr>
            <a:r>
              <a:rPr lang="en-US" sz="800" kern="0" dirty="0">
                <a:solidFill>
                  <a:srgbClr val="000000"/>
                </a:solidFill>
                <a:latin typeface="Fujitsu Infinity Pro"/>
              </a:rPr>
              <a:t>3</a:t>
            </a:r>
          </a:p>
        </p:txBody>
      </p:sp>
      <p:sp>
        <p:nvSpPr>
          <p:cNvPr id="214" name="Zylinder 213">
            <a:extLst>
              <a:ext uri="{FF2B5EF4-FFF2-40B4-BE49-F238E27FC236}">
                <a16:creationId xmlns:a16="http://schemas.microsoft.com/office/drawing/2014/main" id="{A546B2C7-7699-69CF-BD82-F7E89660402E}"/>
              </a:ext>
            </a:extLst>
          </p:cNvPr>
          <p:cNvSpPr/>
          <p:nvPr/>
        </p:nvSpPr>
        <p:spPr bwMode="gray">
          <a:xfrm>
            <a:off x="287664" y="3942381"/>
            <a:ext cx="1260000" cy="252000"/>
          </a:xfrm>
          <a:prstGeom prst="can">
            <a:avLst>
              <a:gd name="adj" fmla="val 50000"/>
            </a:avLst>
          </a:prstGeom>
          <a:gradFill>
            <a:gsLst>
              <a:gs pos="50000">
                <a:srgbClr val="DCDCDC"/>
              </a:gs>
              <a:gs pos="100000">
                <a:srgbClr val="EFEFEF"/>
              </a:gs>
            </a:gsLst>
            <a:lin ang="2700000" scaled="0"/>
          </a:gradFill>
          <a:ln w="6350" cap="flat">
            <a:solidFill>
              <a:schemeClr val="bg1"/>
            </a:solidFill>
            <a:prstDash val="solid"/>
            <a:miter/>
          </a:ln>
        </p:spPr>
        <p:txBody>
          <a:bodyPr lIns="72000" tIns="72000" rIns="72000" bIns="0" rtlCol="0" anchor="ctr">
            <a:noAutofit/>
          </a:bodyPr>
          <a:lstStyle/>
          <a:p>
            <a:pPr algn="ctr" defTabSz="914400">
              <a:lnSpc>
                <a:spcPct val="90000"/>
              </a:lnSpc>
            </a:pPr>
            <a:r>
              <a:rPr lang="en-US" sz="800" kern="0" dirty="0">
                <a:solidFill>
                  <a:srgbClr val="000000"/>
                </a:solidFill>
                <a:latin typeface="Fujitsu Infinity Pro"/>
              </a:rPr>
              <a:t>1</a:t>
            </a:r>
          </a:p>
        </p:txBody>
      </p:sp>
      <p:sp>
        <p:nvSpPr>
          <p:cNvPr id="215" name="Rechteck 214">
            <a:extLst>
              <a:ext uri="{FF2B5EF4-FFF2-40B4-BE49-F238E27FC236}">
                <a16:creationId xmlns:a16="http://schemas.microsoft.com/office/drawing/2014/main" id="{33EE6580-5231-4B34-4007-C475568810A1}"/>
              </a:ext>
            </a:extLst>
          </p:cNvPr>
          <p:cNvSpPr/>
          <p:nvPr/>
        </p:nvSpPr>
        <p:spPr bwMode="gray">
          <a:xfrm>
            <a:off x="287664" y="3726357"/>
            <a:ext cx="1260000" cy="180020"/>
          </a:xfrm>
          <a:prstGeom prst="rect">
            <a:avLst/>
          </a:prstGeom>
          <a:noFill/>
          <a:ln w="9525" cap="flat" cmpd="sng" algn="ctr">
            <a:noFill/>
            <a:prstDash val="solid"/>
          </a:ln>
          <a:effectLst/>
        </p:spPr>
        <p:txBody>
          <a:bodyPr bIns="46800" rtlCol="0" anchor="ctr"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800" i="0" u="none" strike="noStrike" kern="0" cap="none" spc="0" normalizeH="0" baseline="0" noProof="0" dirty="0">
                <a:ln>
                  <a:noFill/>
                </a:ln>
                <a:effectLst/>
                <a:uLnTx/>
                <a:uFillTx/>
                <a:latin typeface="+mj-lt"/>
                <a:ea typeface="+mn-ea"/>
                <a:cs typeface="+mn-cs"/>
              </a:rPr>
              <a:t>Disk#0</a:t>
            </a:r>
          </a:p>
        </p:txBody>
      </p:sp>
      <p:sp>
        <p:nvSpPr>
          <p:cNvPr id="216" name="Zylinder 215">
            <a:extLst>
              <a:ext uri="{FF2B5EF4-FFF2-40B4-BE49-F238E27FC236}">
                <a16:creationId xmlns:a16="http://schemas.microsoft.com/office/drawing/2014/main" id="{0F8BFD55-4B31-F9E6-3231-DB667B6C5AD1}"/>
              </a:ext>
            </a:extLst>
          </p:cNvPr>
          <p:cNvSpPr/>
          <p:nvPr>
            <p:custDataLst>
              <p:tags r:id="rId33"/>
            </p:custDataLst>
          </p:nvPr>
        </p:nvSpPr>
        <p:spPr bwMode="gray">
          <a:xfrm>
            <a:off x="1655816" y="4373710"/>
            <a:ext cx="1260000" cy="252000"/>
          </a:xfrm>
          <a:prstGeom prst="can">
            <a:avLst>
              <a:gd name="adj" fmla="val 50000"/>
            </a:avLst>
          </a:prstGeom>
          <a:gradFill>
            <a:gsLst>
              <a:gs pos="50000">
                <a:srgbClr val="DCDCDC"/>
              </a:gs>
              <a:gs pos="100000">
                <a:srgbClr val="EFEFEF"/>
              </a:gs>
            </a:gsLst>
            <a:lin ang="2700000" scaled="0"/>
          </a:gradFill>
          <a:ln w="6350" cap="flat">
            <a:solidFill>
              <a:schemeClr val="bg1"/>
            </a:solidFill>
            <a:prstDash val="solid"/>
            <a:miter/>
          </a:ln>
        </p:spPr>
        <p:txBody>
          <a:bodyPr lIns="72000" tIns="72000" rIns="72000" bIns="0" rtlCol="0" anchor="ctr">
            <a:noAutofit/>
          </a:bodyPr>
          <a:lstStyle/>
          <a:p>
            <a:pPr algn="ctr" defTabSz="914400">
              <a:lnSpc>
                <a:spcPct val="90000"/>
              </a:lnSpc>
            </a:pPr>
            <a:r>
              <a:rPr lang="en-US" sz="800" kern="0" dirty="0">
                <a:solidFill>
                  <a:srgbClr val="000000"/>
                </a:solidFill>
                <a:latin typeface="Fujitsu Infinity Pro"/>
              </a:rPr>
              <a:t>X</a:t>
            </a:r>
          </a:p>
        </p:txBody>
      </p:sp>
      <p:sp>
        <p:nvSpPr>
          <p:cNvPr id="217" name="Zylinder 216">
            <a:extLst>
              <a:ext uri="{FF2B5EF4-FFF2-40B4-BE49-F238E27FC236}">
                <a16:creationId xmlns:a16="http://schemas.microsoft.com/office/drawing/2014/main" id="{11DD7469-49ED-E660-97AE-EAC28039B604}"/>
              </a:ext>
            </a:extLst>
          </p:cNvPr>
          <p:cNvSpPr/>
          <p:nvPr>
            <p:custDataLst>
              <p:tags r:id="rId34"/>
            </p:custDataLst>
          </p:nvPr>
        </p:nvSpPr>
        <p:spPr bwMode="gray">
          <a:xfrm>
            <a:off x="1655816" y="4265726"/>
            <a:ext cx="1260000" cy="252000"/>
          </a:xfrm>
          <a:prstGeom prst="can">
            <a:avLst>
              <a:gd name="adj" fmla="val 50000"/>
            </a:avLst>
          </a:prstGeom>
          <a:gradFill>
            <a:gsLst>
              <a:gs pos="50000">
                <a:srgbClr val="DCDCDC"/>
              </a:gs>
              <a:gs pos="100000">
                <a:srgbClr val="EFEFEF"/>
              </a:gs>
            </a:gsLst>
            <a:lin ang="2700000" scaled="0"/>
          </a:gradFill>
          <a:ln w="6350" cap="flat">
            <a:solidFill>
              <a:schemeClr val="bg1"/>
            </a:solidFill>
            <a:prstDash val="solid"/>
            <a:miter/>
          </a:ln>
        </p:spPr>
        <p:txBody>
          <a:bodyPr lIns="72000" tIns="72000" rIns="72000" bIns="0" rtlCol="0" anchor="ctr">
            <a:noAutofit/>
          </a:bodyPr>
          <a:lstStyle/>
          <a:p>
            <a:pPr algn="ctr" defTabSz="914400">
              <a:lnSpc>
                <a:spcPct val="90000"/>
              </a:lnSpc>
            </a:pPr>
            <a:r>
              <a:rPr lang="en-US" sz="800" kern="0" dirty="0">
                <a:solidFill>
                  <a:srgbClr val="000000"/>
                </a:solidFill>
                <a:latin typeface="Fujitsu Infinity Pro"/>
              </a:rPr>
              <a:t>～</a:t>
            </a:r>
          </a:p>
        </p:txBody>
      </p:sp>
      <p:sp>
        <p:nvSpPr>
          <p:cNvPr id="218" name="Zylinder 217">
            <a:extLst>
              <a:ext uri="{FF2B5EF4-FFF2-40B4-BE49-F238E27FC236}">
                <a16:creationId xmlns:a16="http://schemas.microsoft.com/office/drawing/2014/main" id="{18BCE34D-ED7F-B004-8125-9571BA0B4CFA}"/>
              </a:ext>
            </a:extLst>
          </p:cNvPr>
          <p:cNvSpPr/>
          <p:nvPr>
            <p:custDataLst>
              <p:tags r:id="rId35"/>
            </p:custDataLst>
          </p:nvPr>
        </p:nvSpPr>
        <p:spPr bwMode="gray">
          <a:xfrm>
            <a:off x="1655816" y="4158405"/>
            <a:ext cx="1260000" cy="252000"/>
          </a:xfrm>
          <a:prstGeom prst="can">
            <a:avLst>
              <a:gd name="adj" fmla="val 50000"/>
            </a:avLst>
          </a:prstGeom>
          <a:gradFill>
            <a:gsLst>
              <a:gs pos="50000">
                <a:srgbClr val="FF8000"/>
              </a:gs>
              <a:gs pos="100000">
                <a:srgbClr val="FFE700"/>
              </a:gs>
            </a:gsLst>
            <a:lin ang="2700000" scaled="0"/>
          </a:gradFill>
          <a:ln w="12700" cap="flat">
            <a:solidFill>
              <a:srgbClr val="EA0000"/>
            </a:solidFill>
            <a:prstDash val="dash"/>
            <a:miter/>
          </a:ln>
        </p:spPr>
        <p:txBody>
          <a:bodyPr lIns="72000" tIns="72000" rIns="72000" bIns="0" rtlCol="0" anchor="ctr">
            <a:noAutofit/>
          </a:bodyPr>
          <a:lstStyle/>
          <a:p>
            <a:pPr algn="ctr" defTabSz="914400">
              <a:lnSpc>
                <a:spcPct val="90000"/>
              </a:lnSpc>
            </a:pPr>
            <a:r>
              <a:rPr lang="en-US" sz="800" kern="0" dirty="0">
                <a:solidFill>
                  <a:srgbClr val="000000"/>
                </a:solidFill>
              </a:rPr>
              <a:t>Parity</a:t>
            </a:r>
          </a:p>
        </p:txBody>
      </p:sp>
      <p:sp>
        <p:nvSpPr>
          <p:cNvPr id="219" name="Zylinder 218">
            <a:extLst>
              <a:ext uri="{FF2B5EF4-FFF2-40B4-BE49-F238E27FC236}">
                <a16:creationId xmlns:a16="http://schemas.microsoft.com/office/drawing/2014/main" id="{48383A8E-A9BE-CA72-C91D-FD957391F487}"/>
              </a:ext>
            </a:extLst>
          </p:cNvPr>
          <p:cNvSpPr/>
          <p:nvPr>
            <p:custDataLst>
              <p:tags r:id="rId36"/>
            </p:custDataLst>
          </p:nvPr>
        </p:nvSpPr>
        <p:spPr bwMode="gray">
          <a:xfrm>
            <a:off x="3023968" y="4374429"/>
            <a:ext cx="1260000" cy="252000"/>
          </a:xfrm>
          <a:prstGeom prst="can">
            <a:avLst>
              <a:gd name="adj" fmla="val 50000"/>
            </a:avLst>
          </a:prstGeom>
          <a:gradFill>
            <a:gsLst>
              <a:gs pos="50000">
                <a:srgbClr val="DCDCDC"/>
              </a:gs>
              <a:gs pos="100000">
                <a:srgbClr val="EFEFEF"/>
              </a:gs>
            </a:gsLst>
            <a:lin ang="2700000" scaled="0"/>
          </a:gradFill>
          <a:ln w="6350" cap="flat">
            <a:solidFill>
              <a:schemeClr val="bg1"/>
            </a:solidFill>
            <a:prstDash val="solid"/>
            <a:miter/>
          </a:ln>
        </p:spPr>
        <p:txBody>
          <a:bodyPr lIns="72000" tIns="72000" rIns="72000" bIns="0" rtlCol="0" anchor="ctr">
            <a:noAutofit/>
          </a:bodyPr>
          <a:lstStyle/>
          <a:p>
            <a:pPr algn="ctr" defTabSz="914400">
              <a:lnSpc>
                <a:spcPct val="90000"/>
              </a:lnSpc>
            </a:pPr>
            <a:r>
              <a:rPr lang="en-US" sz="800" kern="0" dirty="0">
                <a:solidFill>
                  <a:srgbClr val="000000"/>
                </a:solidFill>
                <a:latin typeface="Fujitsu Infinity Pro"/>
              </a:rPr>
              <a:t>Y</a:t>
            </a:r>
          </a:p>
        </p:txBody>
      </p:sp>
      <p:sp>
        <p:nvSpPr>
          <p:cNvPr id="220" name="Zylinder 219">
            <a:extLst>
              <a:ext uri="{FF2B5EF4-FFF2-40B4-BE49-F238E27FC236}">
                <a16:creationId xmlns:a16="http://schemas.microsoft.com/office/drawing/2014/main" id="{9820ED31-8212-68E8-2545-ED47D7201DB1}"/>
              </a:ext>
            </a:extLst>
          </p:cNvPr>
          <p:cNvSpPr/>
          <p:nvPr>
            <p:custDataLst>
              <p:tags r:id="rId37"/>
            </p:custDataLst>
          </p:nvPr>
        </p:nvSpPr>
        <p:spPr bwMode="gray">
          <a:xfrm>
            <a:off x="3023968" y="4266417"/>
            <a:ext cx="1260000" cy="252000"/>
          </a:xfrm>
          <a:prstGeom prst="can">
            <a:avLst>
              <a:gd name="adj" fmla="val 50000"/>
            </a:avLst>
          </a:prstGeom>
          <a:gradFill>
            <a:gsLst>
              <a:gs pos="50000">
                <a:srgbClr val="DCDCDC"/>
              </a:gs>
              <a:gs pos="100000">
                <a:srgbClr val="EFEFEF"/>
              </a:gs>
            </a:gsLst>
            <a:lin ang="2700000" scaled="0"/>
          </a:gradFill>
          <a:ln w="6350" cap="flat">
            <a:solidFill>
              <a:schemeClr val="bg1"/>
            </a:solidFill>
            <a:prstDash val="solid"/>
            <a:miter/>
          </a:ln>
        </p:spPr>
        <p:txBody>
          <a:bodyPr lIns="72000" tIns="72000" rIns="72000" bIns="0" rtlCol="0" anchor="ctr">
            <a:noAutofit/>
          </a:bodyPr>
          <a:lstStyle/>
          <a:p>
            <a:pPr algn="ctr" defTabSz="914400">
              <a:lnSpc>
                <a:spcPct val="90000"/>
              </a:lnSpc>
            </a:pPr>
            <a:r>
              <a:rPr lang="en-US" sz="800" kern="0" dirty="0">
                <a:solidFill>
                  <a:srgbClr val="000000"/>
                </a:solidFill>
                <a:latin typeface="Fujitsu Infinity Pro"/>
              </a:rPr>
              <a:t>～</a:t>
            </a:r>
          </a:p>
        </p:txBody>
      </p:sp>
      <p:sp>
        <p:nvSpPr>
          <p:cNvPr id="221" name="Zylinder 220">
            <a:extLst>
              <a:ext uri="{FF2B5EF4-FFF2-40B4-BE49-F238E27FC236}">
                <a16:creationId xmlns:a16="http://schemas.microsoft.com/office/drawing/2014/main" id="{5B9B4481-6305-291E-D433-4EA519CC5291}"/>
              </a:ext>
            </a:extLst>
          </p:cNvPr>
          <p:cNvSpPr/>
          <p:nvPr/>
        </p:nvSpPr>
        <p:spPr bwMode="gray">
          <a:xfrm>
            <a:off x="3023968" y="4158405"/>
            <a:ext cx="1260000" cy="252000"/>
          </a:xfrm>
          <a:prstGeom prst="can">
            <a:avLst>
              <a:gd name="adj" fmla="val 50000"/>
            </a:avLst>
          </a:prstGeom>
          <a:gradFill>
            <a:gsLst>
              <a:gs pos="50000">
                <a:srgbClr val="DCDCDC"/>
              </a:gs>
              <a:gs pos="100000">
                <a:srgbClr val="EFEFEF"/>
              </a:gs>
            </a:gsLst>
            <a:lin ang="2700000" scaled="0"/>
          </a:gradFill>
          <a:ln w="6350" cap="flat">
            <a:solidFill>
              <a:schemeClr val="bg1"/>
            </a:solidFill>
            <a:prstDash val="solid"/>
            <a:miter/>
          </a:ln>
        </p:spPr>
        <p:txBody>
          <a:bodyPr lIns="72000" tIns="72000" rIns="72000" bIns="0" rtlCol="0" anchor="ctr">
            <a:noAutofit/>
          </a:bodyPr>
          <a:lstStyle/>
          <a:p>
            <a:pPr algn="ctr" defTabSz="914400">
              <a:lnSpc>
                <a:spcPct val="90000"/>
              </a:lnSpc>
            </a:pPr>
            <a:r>
              <a:rPr lang="en-US" sz="800" kern="0" dirty="0">
                <a:solidFill>
                  <a:srgbClr val="000000"/>
                </a:solidFill>
                <a:latin typeface="Fujitsu Infinity Pro"/>
              </a:rPr>
              <a:t>5</a:t>
            </a:r>
          </a:p>
        </p:txBody>
      </p:sp>
      <p:sp>
        <p:nvSpPr>
          <p:cNvPr id="222" name="Zylinder 221">
            <a:extLst>
              <a:ext uri="{FF2B5EF4-FFF2-40B4-BE49-F238E27FC236}">
                <a16:creationId xmlns:a16="http://schemas.microsoft.com/office/drawing/2014/main" id="{4ADBBEB2-47F2-1BAF-2B48-E3C3E45D71EF}"/>
              </a:ext>
            </a:extLst>
          </p:cNvPr>
          <p:cNvSpPr/>
          <p:nvPr/>
        </p:nvSpPr>
        <p:spPr bwMode="gray">
          <a:xfrm>
            <a:off x="3023968" y="4050393"/>
            <a:ext cx="1260000" cy="252000"/>
          </a:xfrm>
          <a:prstGeom prst="can">
            <a:avLst>
              <a:gd name="adj" fmla="val 50000"/>
            </a:avLst>
          </a:prstGeom>
          <a:gradFill>
            <a:gsLst>
              <a:gs pos="50000">
                <a:srgbClr val="FF8000"/>
              </a:gs>
              <a:gs pos="100000">
                <a:srgbClr val="FFE700"/>
              </a:gs>
            </a:gsLst>
            <a:lin ang="2700000" scaled="0"/>
          </a:gradFill>
          <a:ln w="12700" cap="flat">
            <a:solidFill>
              <a:srgbClr val="EA0000"/>
            </a:solidFill>
            <a:prstDash val="dash"/>
            <a:miter/>
          </a:ln>
        </p:spPr>
        <p:txBody>
          <a:bodyPr lIns="72000" tIns="72000" rIns="72000" bIns="0" rtlCol="0" anchor="ctr">
            <a:noAutofit/>
          </a:bodyPr>
          <a:lstStyle/>
          <a:p>
            <a:pPr algn="ctr" defTabSz="914400">
              <a:lnSpc>
                <a:spcPct val="90000"/>
              </a:lnSpc>
            </a:pPr>
            <a:r>
              <a:rPr lang="en-US" sz="800" kern="0" dirty="0">
                <a:solidFill>
                  <a:srgbClr val="000000"/>
                </a:solidFill>
              </a:rPr>
              <a:t>3</a:t>
            </a:r>
          </a:p>
        </p:txBody>
      </p:sp>
      <p:sp>
        <p:nvSpPr>
          <p:cNvPr id="223" name="Zylinder 222">
            <a:extLst>
              <a:ext uri="{FF2B5EF4-FFF2-40B4-BE49-F238E27FC236}">
                <a16:creationId xmlns:a16="http://schemas.microsoft.com/office/drawing/2014/main" id="{C3EB1F34-0FA0-62FE-E3AC-D19966DC05BB}"/>
              </a:ext>
            </a:extLst>
          </p:cNvPr>
          <p:cNvSpPr/>
          <p:nvPr>
            <p:custDataLst>
              <p:tags r:id="rId38"/>
            </p:custDataLst>
          </p:nvPr>
        </p:nvSpPr>
        <p:spPr bwMode="gray">
          <a:xfrm>
            <a:off x="3023968" y="3942381"/>
            <a:ext cx="1260000" cy="252000"/>
          </a:xfrm>
          <a:prstGeom prst="can">
            <a:avLst>
              <a:gd name="adj" fmla="val 50000"/>
            </a:avLst>
          </a:prstGeom>
          <a:gradFill>
            <a:gsLst>
              <a:gs pos="50000">
                <a:srgbClr val="DCDCDC"/>
              </a:gs>
              <a:gs pos="100000">
                <a:srgbClr val="EFEFEF"/>
              </a:gs>
            </a:gsLst>
            <a:lin ang="2700000" scaled="0"/>
          </a:gradFill>
          <a:ln w="6350" cap="flat">
            <a:solidFill>
              <a:schemeClr val="bg1"/>
            </a:solidFill>
            <a:prstDash val="solid"/>
            <a:miter/>
          </a:ln>
        </p:spPr>
        <p:txBody>
          <a:bodyPr lIns="72000" tIns="72000" rIns="72000" bIns="0" rtlCol="0" anchor="ctr">
            <a:noAutofit/>
          </a:bodyPr>
          <a:lstStyle/>
          <a:p>
            <a:pPr algn="ctr" defTabSz="914400">
              <a:lnSpc>
                <a:spcPct val="90000"/>
              </a:lnSpc>
            </a:pPr>
            <a:r>
              <a:rPr lang="en-US" sz="800" kern="0" dirty="0">
                <a:solidFill>
                  <a:srgbClr val="000000"/>
                </a:solidFill>
                <a:latin typeface="Fujitsu Infinity Pro"/>
              </a:rPr>
              <a:t>Parity</a:t>
            </a:r>
          </a:p>
        </p:txBody>
      </p:sp>
      <p:sp>
        <p:nvSpPr>
          <p:cNvPr id="225" name="Zylinder 224">
            <a:extLst>
              <a:ext uri="{FF2B5EF4-FFF2-40B4-BE49-F238E27FC236}">
                <a16:creationId xmlns:a16="http://schemas.microsoft.com/office/drawing/2014/main" id="{BD38470E-0BD3-0593-9AD1-0F67C142B05D}"/>
              </a:ext>
            </a:extLst>
          </p:cNvPr>
          <p:cNvSpPr/>
          <p:nvPr>
            <p:custDataLst>
              <p:tags r:id="rId39"/>
            </p:custDataLst>
          </p:nvPr>
        </p:nvSpPr>
        <p:spPr bwMode="gray">
          <a:xfrm>
            <a:off x="4392120" y="4374429"/>
            <a:ext cx="1260000" cy="252000"/>
          </a:xfrm>
          <a:prstGeom prst="can">
            <a:avLst>
              <a:gd name="adj" fmla="val 50000"/>
            </a:avLst>
          </a:prstGeom>
          <a:gradFill>
            <a:gsLst>
              <a:gs pos="50000">
                <a:srgbClr val="DCDCDC"/>
              </a:gs>
              <a:gs pos="100000">
                <a:srgbClr val="EFEFEF"/>
              </a:gs>
            </a:gsLst>
            <a:lin ang="2700000" scaled="0"/>
          </a:gradFill>
          <a:ln w="6350" cap="flat">
            <a:solidFill>
              <a:schemeClr val="bg1"/>
            </a:solidFill>
            <a:prstDash val="solid"/>
            <a:miter/>
          </a:ln>
        </p:spPr>
        <p:txBody>
          <a:bodyPr lIns="72000" tIns="72000" rIns="72000" bIns="0" rtlCol="0" anchor="ctr">
            <a:noAutofit/>
          </a:bodyPr>
          <a:lstStyle/>
          <a:p>
            <a:pPr algn="ctr" defTabSz="914400">
              <a:lnSpc>
                <a:spcPct val="90000"/>
              </a:lnSpc>
            </a:pPr>
            <a:r>
              <a:rPr lang="en-US" sz="800" kern="0" dirty="0">
                <a:solidFill>
                  <a:srgbClr val="000000"/>
                </a:solidFill>
                <a:latin typeface="Fujitsu Infinity Pro"/>
              </a:rPr>
              <a:t>Parity</a:t>
            </a:r>
          </a:p>
        </p:txBody>
      </p:sp>
      <p:sp>
        <p:nvSpPr>
          <p:cNvPr id="226" name="Zylinder 225">
            <a:extLst>
              <a:ext uri="{FF2B5EF4-FFF2-40B4-BE49-F238E27FC236}">
                <a16:creationId xmlns:a16="http://schemas.microsoft.com/office/drawing/2014/main" id="{E70905D8-D68E-B3AB-0837-0C602116E02B}"/>
              </a:ext>
            </a:extLst>
          </p:cNvPr>
          <p:cNvSpPr/>
          <p:nvPr>
            <p:custDataLst>
              <p:tags r:id="rId40"/>
            </p:custDataLst>
          </p:nvPr>
        </p:nvSpPr>
        <p:spPr bwMode="gray">
          <a:xfrm>
            <a:off x="4392120" y="4266417"/>
            <a:ext cx="1260000" cy="252000"/>
          </a:xfrm>
          <a:prstGeom prst="can">
            <a:avLst>
              <a:gd name="adj" fmla="val 50000"/>
            </a:avLst>
          </a:prstGeom>
          <a:gradFill>
            <a:gsLst>
              <a:gs pos="50000">
                <a:srgbClr val="DCDCDC"/>
              </a:gs>
              <a:gs pos="100000">
                <a:srgbClr val="EFEFEF"/>
              </a:gs>
            </a:gsLst>
            <a:lin ang="2700000" scaled="0"/>
          </a:gradFill>
          <a:ln w="6350" cap="flat">
            <a:solidFill>
              <a:schemeClr val="bg1"/>
            </a:solidFill>
            <a:prstDash val="solid"/>
            <a:miter/>
          </a:ln>
        </p:spPr>
        <p:txBody>
          <a:bodyPr lIns="72000" tIns="72000" rIns="72000" bIns="0" rtlCol="0" anchor="ctr">
            <a:noAutofit/>
          </a:bodyPr>
          <a:lstStyle/>
          <a:p>
            <a:pPr algn="ctr" defTabSz="914400">
              <a:lnSpc>
                <a:spcPct val="90000"/>
              </a:lnSpc>
            </a:pPr>
            <a:r>
              <a:rPr lang="en-US" sz="800" kern="0" dirty="0">
                <a:solidFill>
                  <a:srgbClr val="000000"/>
                </a:solidFill>
                <a:latin typeface="Fujitsu Infinity Pro"/>
              </a:rPr>
              <a:t>～</a:t>
            </a:r>
          </a:p>
        </p:txBody>
      </p:sp>
      <p:sp>
        <p:nvSpPr>
          <p:cNvPr id="227" name="Zylinder 226">
            <a:extLst>
              <a:ext uri="{FF2B5EF4-FFF2-40B4-BE49-F238E27FC236}">
                <a16:creationId xmlns:a16="http://schemas.microsoft.com/office/drawing/2014/main" id="{880E689F-B979-EE9C-D2F6-6C5E5EB5B52C}"/>
              </a:ext>
            </a:extLst>
          </p:cNvPr>
          <p:cNvSpPr/>
          <p:nvPr>
            <p:custDataLst>
              <p:tags r:id="rId41"/>
            </p:custDataLst>
          </p:nvPr>
        </p:nvSpPr>
        <p:spPr bwMode="gray">
          <a:xfrm>
            <a:off x="4392120" y="4158405"/>
            <a:ext cx="1260000" cy="252000"/>
          </a:xfrm>
          <a:prstGeom prst="can">
            <a:avLst>
              <a:gd name="adj" fmla="val 50000"/>
            </a:avLst>
          </a:prstGeom>
          <a:gradFill>
            <a:gsLst>
              <a:gs pos="50000">
                <a:srgbClr val="DCDCDC"/>
              </a:gs>
              <a:gs pos="100000">
                <a:srgbClr val="EFEFEF"/>
              </a:gs>
            </a:gsLst>
            <a:lin ang="2700000" scaled="0"/>
          </a:gradFill>
          <a:ln w="6350" cap="flat">
            <a:solidFill>
              <a:schemeClr val="bg1"/>
            </a:solidFill>
            <a:prstDash val="solid"/>
            <a:miter/>
          </a:ln>
        </p:spPr>
        <p:txBody>
          <a:bodyPr lIns="72000" tIns="72000" rIns="72000" bIns="0" rtlCol="0" anchor="ctr">
            <a:noAutofit/>
          </a:bodyPr>
          <a:lstStyle/>
          <a:p>
            <a:pPr algn="ctr" defTabSz="914400">
              <a:lnSpc>
                <a:spcPct val="90000"/>
              </a:lnSpc>
            </a:pPr>
            <a:r>
              <a:rPr lang="en-US" sz="800" kern="0" dirty="0">
                <a:solidFill>
                  <a:srgbClr val="000000"/>
                </a:solidFill>
                <a:latin typeface="Fujitsu Infinity Pro"/>
              </a:rPr>
              <a:t>6</a:t>
            </a:r>
          </a:p>
        </p:txBody>
      </p:sp>
      <p:sp>
        <p:nvSpPr>
          <p:cNvPr id="228" name="Zylinder 227">
            <a:extLst>
              <a:ext uri="{FF2B5EF4-FFF2-40B4-BE49-F238E27FC236}">
                <a16:creationId xmlns:a16="http://schemas.microsoft.com/office/drawing/2014/main" id="{553E0F94-FF24-C889-A143-D5710D90DE56}"/>
              </a:ext>
            </a:extLst>
          </p:cNvPr>
          <p:cNvSpPr/>
          <p:nvPr/>
        </p:nvSpPr>
        <p:spPr bwMode="gray">
          <a:xfrm>
            <a:off x="4392120" y="4050393"/>
            <a:ext cx="1260000" cy="252000"/>
          </a:xfrm>
          <a:prstGeom prst="can">
            <a:avLst>
              <a:gd name="adj" fmla="val 50000"/>
            </a:avLst>
          </a:prstGeom>
          <a:gradFill>
            <a:gsLst>
              <a:gs pos="50000">
                <a:srgbClr val="DCDCDC"/>
              </a:gs>
              <a:gs pos="100000">
                <a:srgbClr val="EFEFEF"/>
              </a:gs>
            </a:gsLst>
            <a:lin ang="2700000" scaled="0"/>
          </a:gradFill>
          <a:ln w="6350" cap="flat">
            <a:solidFill>
              <a:schemeClr val="bg1"/>
            </a:solidFill>
            <a:prstDash val="solid"/>
            <a:miter/>
          </a:ln>
        </p:spPr>
        <p:txBody>
          <a:bodyPr lIns="72000" tIns="72000" rIns="72000" bIns="0" rtlCol="0" anchor="ctr">
            <a:noAutofit/>
          </a:bodyPr>
          <a:lstStyle/>
          <a:p>
            <a:pPr algn="ctr" defTabSz="914400">
              <a:lnSpc>
                <a:spcPct val="90000"/>
              </a:lnSpc>
            </a:pPr>
            <a:r>
              <a:rPr lang="en-US" sz="800" kern="0" dirty="0">
                <a:solidFill>
                  <a:srgbClr val="000000"/>
                </a:solidFill>
                <a:latin typeface="Fujitsu Infinity Pro"/>
              </a:rPr>
              <a:t>4</a:t>
            </a:r>
          </a:p>
        </p:txBody>
      </p:sp>
      <p:sp>
        <p:nvSpPr>
          <p:cNvPr id="229" name="Zylinder 228">
            <a:extLst>
              <a:ext uri="{FF2B5EF4-FFF2-40B4-BE49-F238E27FC236}">
                <a16:creationId xmlns:a16="http://schemas.microsoft.com/office/drawing/2014/main" id="{038DE79E-816E-869F-51E2-4F4E0EA061ED}"/>
              </a:ext>
            </a:extLst>
          </p:cNvPr>
          <p:cNvSpPr/>
          <p:nvPr>
            <p:custDataLst>
              <p:tags r:id="rId42"/>
            </p:custDataLst>
          </p:nvPr>
        </p:nvSpPr>
        <p:spPr bwMode="gray">
          <a:xfrm>
            <a:off x="4392120" y="3942381"/>
            <a:ext cx="1260000" cy="252000"/>
          </a:xfrm>
          <a:prstGeom prst="can">
            <a:avLst>
              <a:gd name="adj" fmla="val 50000"/>
            </a:avLst>
          </a:prstGeom>
          <a:gradFill>
            <a:gsLst>
              <a:gs pos="50000">
                <a:srgbClr val="FF8000"/>
              </a:gs>
              <a:gs pos="100000">
                <a:srgbClr val="FFE700"/>
              </a:gs>
            </a:gsLst>
            <a:lin ang="2700000" scaled="0"/>
          </a:gradFill>
          <a:ln w="12700" cap="flat">
            <a:solidFill>
              <a:srgbClr val="EA0000"/>
            </a:solidFill>
            <a:prstDash val="dash"/>
            <a:miter/>
          </a:ln>
        </p:spPr>
        <p:txBody>
          <a:bodyPr lIns="72000" tIns="72000" rIns="72000" bIns="0" rtlCol="0" anchor="ctr">
            <a:noAutofit/>
          </a:bodyPr>
          <a:lstStyle/>
          <a:p>
            <a:pPr algn="ctr" defTabSz="914400">
              <a:lnSpc>
                <a:spcPct val="90000"/>
              </a:lnSpc>
            </a:pPr>
            <a:r>
              <a:rPr lang="en-US" sz="800" kern="0" dirty="0">
                <a:solidFill>
                  <a:srgbClr val="000000"/>
                </a:solidFill>
              </a:rPr>
              <a:t>1</a:t>
            </a:r>
          </a:p>
        </p:txBody>
      </p:sp>
      <p:sp>
        <p:nvSpPr>
          <p:cNvPr id="230" name="Zylinder 229">
            <a:extLst>
              <a:ext uri="{FF2B5EF4-FFF2-40B4-BE49-F238E27FC236}">
                <a16:creationId xmlns:a16="http://schemas.microsoft.com/office/drawing/2014/main" id="{3DD9C693-C55B-C97C-8EF0-67612B860E27}"/>
              </a:ext>
            </a:extLst>
          </p:cNvPr>
          <p:cNvSpPr/>
          <p:nvPr>
            <p:custDataLst>
              <p:tags r:id="rId43"/>
            </p:custDataLst>
          </p:nvPr>
        </p:nvSpPr>
        <p:spPr bwMode="gray">
          <a:xfrm>
            <a:off x="6048164" y="4374429"/>
            <a:ext cx="1260000" cy="252000"/>
          </a:xfrm>
          <a:prstGeom prst="can">
            <a:avLst>
              <a:gd name="adj" fmla="val 50000"/>
            </a:avLst>
          </a:prstGeom>
          <a:gradFill>
            <a:gsLst>
              <a:gs pos="50000">
                <a:srgbClr val="DCDCDC"/>
              </a:gs>
              <a:gs pos="100000">
                <a:srgbClr val="EFEFEF"/>
              </a:gs>
            </a:gsLst>
            <a:lin ang="2700000" scaled="0"/>
          </a:gradFill>
          <a:ln w="6350" cap="flat">
            <a:solidFill>
              <a:schemeClr val="bg1"/>
            </a:solidFill>
            <a:prstDash val="solid"/>
            <a:miter/>
          </a:ln>
        </p:spPr>
        <p:txBody>
          <a:bodyPr lIns="72000" tIns="72000" rIns="72000" bIns="0" rtlCol="0" anchor="ctr">
            <a:noAutofit/>
          </a:bodyPr>
          <a:lstStyle/>
          <a:p>
            <a:pPr algn="ctr" defTabSz="914400">
              <a:lnSpc>
                <a:spcPct val="90000"/>
              </a:lnSpc>
            </a:pPr>
            <a:r>
              <a:rPr lang="en-US" sz="800" kern="0" dirty="0">
                <a:solidFill>
                  <a:srgbClr val="000000"/>
                </a:solidFill>
                <a:latin typeface="Fujitsu Infinity Pro"/>
              </a:rPr>
              <a:t>Reserved Area</a:t>
            </a:r>
          </a:p>
        </p:txBody>
      </p:sp>
      <p:sp>
        <p:nvSpPr>
          <p:cNvPr id="231" name="Zylinder 230">
            <a:extLst>
              <a:ext uri="{FF2B5EF4-FFF2-40B4-BE49-F238E27FC236}">
                <a16:creationId xmlns:a16="http://schemas.microsoft.com/office/drawing/2014/main" id="{4A790961-1639-2327-5D3B-3C3CC324688A}"/>
              </a:ext>
            </a:extLst>
          </p:cNvPr>
          <p:cNvSpPr/>
          <p:nvPr/>
        </p:nvSpPr>
        <p:spPr bwMode="gray">
          <a:xfrm>
            <a:off x="6048164" y="4266417"/>
            <a:ext cx="1260000" cy="252000"/>
          </a:xfrm>
          <a:prstGeom prst="can">
            <a:avLst>
              <a:gd name="adj" fmla="val 50000"/>
            </a:avLst>
          </a:prstGeom>
          <a:gradFill>
            <a:gsLst>
              <a:gs pos="50000">
                <a:srgbClr val="DCDCDC"/>
              </a:gs>
              <a:gs pos="100000">
                <a:srgbClr val="EFEFEF"/>
              </a:gs>
            </a:gsLst>
            <a:lin ang="2700000" scaled="0"/>
          </a:gradFill>
          <a:ln w="6350" cap="flat">
            <a:solidFill>
              <a:schemeClr val="bg1"/>
            </a:solidFill>
            <a:prstDash val="solid"/>
            <a:miter/>
          </a:ln>
        </p:spPr>
        <p:txBody>
          <a:bodyPr lIns="72000" tIns="72000" rIns="72000" bIns="0" rtlCol="0" anchor="ctr">
            <a:noAutofit/>
          </a:bodyPr>
          <a:lstStyle/>
          <a:p>
            <a:pPr algn="ctr" defTabSz="914400">
              <a:lnSpc>
                <a:spcPct val="90000"/>
              </a:lnSpc>
            </a:pPr>
            <a:endParaRPr lang="en-US" sz="800" kern="0" dirty="0">
              <a:solidFill>
                <a:srgbClr val="000000"/>
              </a:solidFill>
              <a:latin typeface="Fujitsu Infinity Pro"/>
            </a:endParaRPr>
          </a:p>
        </p:txBody>
      </p:sp>
      <p:sp>
        <p:nvSpPr>
          <p:cNvPr id="232" name="Zylinder 231">
            <a:extLst>
              <a:ext uri="{FF2B5EF4-FFF2-40B4-BE49-F238E27FC236}">
                <a16:creationId xmlns:a16="http://schemas.microsoft.com/office/drawing/2014/main" id="{C119D988-D6D9-2CB3-FA65-36D82C8EE742}"/>
              </a:ext>
            </a:extLst>
          </p:cNvPr>
          <p:cNvSpPr/>
          <p:nvPr/>
        </p:nvSpPr>
        <p:spPr bwMode="gray">
          <a:xfrm>
            <a:off x="6048164" y="4158405"/>
            <a:ext cx="1260000" cy="252000"/>
          </a:xfrm>
          <a:prstGeom prst="can">
            <a:avLst>
              <a:gd name="adj" fmla="val 50000"/>
            </a:avLst>
          </a:prstGeom>
          <a:gradFill>
            <a:gsLst>
              <a:gs pos="50000">
                <a:srgbClr val="DCDCDC"/>
              </a:gs>
              <a:gs pos="100000">
                <a:srgbClr val="EFEFEF"/>
              </a:gs>
            </a:gsLst>
            <a:lin ang="2700000" scaled="0"/>
          </a:gradFill>
          <a:ln w="6350" cap="flat">
            <a:solidFill>
              <a:schemeClr val="bg1"/>
            </a:solidFill>
            <a:prstDash val="solid"/>
            <a:miter/>
          </a:ln>
        </p:spPr>
        <p:txBody>
          <a:bodyPr lIns="72000" tIns="72000" rIns="72000" bIns="0" rtlCol="0" anchor="ctr">
            <a:noAutofit/>
          </a:bodyPr>
          <a:lstStyle/>
          <a:p>
            <a:pPr algn="ctr" defTabSz="914400">
              <a:lnSpc>
                <a:spcPct val="90000"/>
              </a:lnSpc>
            </a:pPr>
            <a:endParaRPr lang="en-US" sz="800" kern="0" dirty="0">
              <a:solidFill>
                <a:srgbClr val="000000"/>
              </a:solidFill>
              <a:latin typeface="Fujitsu Infinity Pro"/>
            </a:endParaRPr>
          </a:p>
        </p:txBody>
      </p:sp>
      <p:sp>
        <p:nvSpPr>
          <p:cNvPr id="233" name="Zylinder 232">
            <a:extLst>
              <a:ext uri="{FF2B5EF4-FFF2-40B4-BE49-F238E27FC236}">
                <a16:creationId xmlns:a16="http://schemas.microsoft.com/office/drawing/2014/main" id="{4C53C9E8-ED0E-FA0F-9224-C70E8D01CAA1}"/>
              </a:ext>
            </a:extLst>
          </p:cNvPr>
          <p:cNvSpPr/>
          <p:nvPr/>
        </p:nvSpPr>
        <p:spPr bwMode="gray">
          <a:xfrm>
            <a:off x="6048164" y="4050393"/>
            <a:ext cx="1260000" cy="252000"/>
          </a:xfrm>
          <a:prstGeom prst="can">
            <a:avLst>
              <a:gd name="adj" fmla="val 50000"/>
            </a:avLst>
          </a:prstGeom>
          <a:gradFill>
            <a:gsLst>
              <a:gs pos="50000">
                <a:srgbClr val="DCDCDC"/>
              </a:gs>
              <a:gs pos="100000">
                <a:srgbClr val="EFEFEF"/>
              </a:gs>
            </a:gsLst>
            <a:lin ang="2700000" scaled="0"/>
          </a:gradFill>
          <a:ln w="6350" cap="flat">
            <a:solidFill>
              <a:schemeClr val="bg1"/>
            </a:solidFill>
            <a:prstDash val="solid"/>
            <a:miter/>
          </a:ln>
        </p:spPr>
        <p:txBody>
          <a:bodyPr lIns="72000" tIns="72000" rIns="72000" bIns="0" rtlCol="0" anchor="ctr">
            <a:noAutofit/>
          </a:bodyPr>
          <a:lstStyle/>
          <a:p>
            <a:pPr algn="ctr" defTabSz="914400">
              <a:lnSpc>
                <a:spcPct val="90000"/>
              </a:lnSpc>
            </a:pPr>
            <a:endParaRPr lang="en-US" sz="800" kern="0" dirty="0">
              <a:solidFill>
                <a:srgbClr val="000000"/>
              </a:solidFill>
              <a:latin typeface="Fujitsu Infinity Pro"/>
            </a:endParaRPr>
          </a:p>
        </p:txBody>
      </p:sp>
      <p:sp>
        <p:nvSpPr>
          <p:cNvPr id="234" name="Zylinder 233">
            <a:extLst>
              <a:ext uri="{FF2B5EF4-FFF2-40B4-BE49-F238E27FC236}">
                <a16:creationId xmlns:a16="http://schemas.microsoft.com/office/drawing/2014/main" id="{72ABF1F0-10F2-F662-805E-1B86F7AA3A52}"/>
              </a:ext>
            </a:extLst>
          </p:cNvPr>
          <p:cNvSpPr/>
          <p:nvPr/>
        </p:nvSpPr>
        <p:spPr bwMode="gray">
          <a:xfrm>
            <a:off x="6048164" y="3942381"/>
            <a:ext cx="1260000" cy="252000"/>
          </a:xfrm>
          <a:prstGeom prst="can">
            <a:avLst>
              <a:gd name="adj" fmla="val 50000"/>
            </a:avLst>
          </a:prstGeom>
          <a:gradFill>
            <a:gsLst>
              <a:gs pos="50000">
                <a:srgbClr val="DCDCDC"/>
              </a:gs>
              <a:gs pos="100000">
                <a:srgbClr val="EFEFEF"/>
              </a:gs>
            </a:gsLst>
            <a:lin ang="2700000" scaled="0"/>
          </a:gradFill>
          <a:ln w="6350" cap="flat">
            <a:solidFill>
              <a:schemeClr val="bg1"/>
            </a:solidFill>
            <a:prstDash val="solid"/>
            <a:miter/>
          </a:ln>
        </p:spPr>
        <p:txBody>
          <a:bodyPr lIns="72000" tIns="72000" rIns="72000" bIns="0" rtlCol="0" anchor="ctr">
            <a:noAutofit/>
          </a:bodyPr>
          <a:lstStyle/>
          <a:p>
            <a:pPr algn="ctr" defTabSz="914400">
              <a:lnSpc>
                <a:spcPct val="90000"/>
              </a:lnSpc>
            </a:pPr>
            <a:endParaRPr lang="en-US" sz="800" kern="0" dirty="0">
              <a:solidFill>
                <a:srgbClr val="000000"/>
              </a:solidFill>
              <a:latin typeface="Fujitsu Infinity Pro"/>
            </a:endParaRPr>
          </a:p>
        </p:txBody>
      </p:sp>
      <p:sp>
        <p:nvSpPr>
          <p:cNvPr id="235" name="Rechteck 234">
            <a:extLst>
              <a:ext uri="{FF2B5EF4-FFF2-40B4-BE49-F238E27FC236}">
                <a16:creationId xmlns:a16="http://schemas.microsoft.com/office/drawing/2014/main" id="{C3825A4C-5FA4-C078-B8DF-79E987BE4B91}"/>
              </a:ext>
            </a:extLst>
          </p:cNvPr>
          <p:cNvSpPr/>
          <p:nvPr/>
        </p:nvSpPr>
        <p:spPr bwMode="gray">
          <a:xfrm>
            <a:off x="6048164" y="3726357"/>
            <a:ext cx="1260000" cy="180020"/>
          </a:xfrm>
          <a:prstGeom prst="rect">
            <a:avLst/>
          </a:prstGeom>
          <a:noFill/>
          <a:ln w="9525" cap="flat" cmpd="sng" algn="ctr">
            <a:noFill/>
            <a:prstDash val="solid"/>
          </a:ln>
          <a:effectLst/>
        </p:spPr>
        <p:txBody>
          <a:bodyPr bIns="46800" rtlCol="0" anchor="ctr"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800" i="0" u="none" strike="noStrike" kern="0" cap="none" spc="0" normalizeH="0" baseline="0" noProof="0" dirty="0">
                <a:ln>
                  <a:noFill/>
                </a:ln>
                <a:effectLst/>
                <a:uLnTx/>
                <a:uFillTx/>
                <a:latin typeface="+mj-lt"/>
                <a:ea typeface="+mn-ea"/>
                <a:cs typeface="+mn-cs"/>
              </a:rPr>
              <a:t>Disk#n</a:t>
            </a:r>
          </a:p>
        </p:txBody>
      </p:sp>
      <p:sp>
        <p:nvSpPr>
          <p:cNvPr id="236" name="Zylinder 235">
            <a:extLst>
              <a:ext uri="{FF2B5EF4-FFF2-40B4-BE49-F238E27FC236}">
                <a16:creationId xmlns:a16="http://schemas.microsoft.com/office/drawing/2014/main" id="{F5AC0C4E-20A1-021B-E060-7EC6172C0117}"/>
              </a:ext>
            </a:extLst>
          </p:cNvPr>
          <p:cNvSpPr/>
          <p:nvPr/>
        </p:nvSpPr>
        <p:spPr bwMode="gray">
          <a:xfrm>
            <a:off x="287664" y="3941663"/>
            <a:ext cx="1260000" cy="468052"/>
          </a:xfrm>
          <a:prstGeom prst="can">
            <a:avLst>
              <a:gd name="adj" fmla="val 26936"/>
            </a:avLst>
          </a:prstGeom>
          <a:noFill/>
          <a:ln w="12700" cap="rnd" cmpd="sng" algn="ctr">
            <a:solidFill>
              <a:srgbClr val="EA0000"/>
            </a:solidFill>
            <a:prstDash val="dash"/>
          </a:ln>
          <a:effectLst/>
        </p:spPr>
        <p:txBody>
          <a:bodyPr wrap="square" tIns="72000" bIns="0" rtlCol="0" anchor="ctr"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800" i="0" u="none" strike="noStrike" kern="0" cap="none" spc="0" normalizeH="0" baseline="0" noProof="0" dirty="0">
              <a:ln>
                <a:noFill/>
              </a:ln>
              <a:effectLst/>
              <a:uLnTx/>
              <a:uFillTx/>
              <a:ea typeface="+mn-ea"/>
              <a:cs typeface="+mn-cs"/>
            </a:endParaRPr>
          </a:p>
        </p:txBody>
      </p:sp>
      <p:sp>
        <p:nvSpPr>
          <p:cNvPr id="237" name="Zylinder 236">
            <a:extLst>
              <a:ext uri="{FF2B5EF4-FFF2-40B4-BE49-F238E27FC236}">
                <a16:creationId xmlns:a16="http://schemas.microsoft.com/office/drawing/2014/main" id="{26455463-B8DA-655C-AA00-9DB56A91E684}"/>
              </a:ext>
            </a:extLst>
          </p:cNvPr>
          <p:cNvSpPr/>
          <p:nvPr>
            <p:custDataLst>
              <p:tags r:id="rId44"/>
            </p:custDataLst>
          </p:nvPr>
        </p:nvSpPr>
        <p:spPr bwMode="gray">
          <a:xfrm>
            <a:off x="1655816" y="4050393"/>
            <a:ext cx="1260000" cy="252000"/>
          </a:xfrm>
          <a:prstGeom prst="can">
            <a:avLst>
              <a:gd name="adj" fmla="val 50000"/>
            </a:avLst>
          </a:prstGeom>
          <a:gradFill>
            <a:gsLst>
              <a:gs pos="50000">
                <a:srgbClr val="DCDCDC"/>
              </a:gs>
              <a:gs pos="100000">
                <a:srgbClr val="EFEFEF"/>
              </a:gs>
            </a:gsLst>
            <a:lin ang="2700000" scaled="0"/>
          </a:gradFill>
          <a:ln w="6350" cap="flat">
            <a:solidFill>
              <a:schemeClr val="bg1"/>
            </a:solidFill>
            <a:prstDash val="solid"/>
            <a:miter/>
          </a:ln>
        </p:spPr>
        <p:txBody>
          <a:bodyPr lIns="72000" tIns="72000" rIns="72000" bIns="0" rtlCol="0" anchor="ctr">
            <a:noAutofit/>
          </a:bodyPr>
          <a:lstStyle/>
          <a:p>
            <a:pPr algn="ctr" defTabSz="914400">
              <a:lnSpc>
                <a:spcPct val="90000"/>
              </a:lnSpc>
            </a:pPr>
            <a:r>
              <a:rPr lang="en-US" sz="800" kern="0" dirty="0">
                <a:solidFill>
                  <a:srgbClr val="000000"/>
                </a:solidFill>
                <a:latin typeface="Fujitsu Infinity Pro"/>
              </a:rPr>
              <a:t>Parity</a:t>
            </a:r>
          </a:p>
        </p:txBody>
      </p:sp>
      <p:sp>
        <p:nvSpPr>
          <p:cNvPr id="238" name="Zylinder 237">
            <a:extLst>
              <a:ext uri="{FF2B5EF4-FFF2-40B4-BE49-F238E27FC236}">
                <a16:creationId xmlns:a16="http://schemas.microsoft.com/office/drawing/2014/main" id="{1C6A5ED8-304F-0712-7579-4512B24DBC64}"/>
              </a:ext>
            </a:extLst>
          </p:cNvPr>
          <p:cNvSpPr/>
          <p:nvPr>
            <p:custDataLst>
              <p:tags r:id="rId45"/>
            </p:custDataLst>
          </p:nvPr>
        </p:nvSpPr>
        <p:spPr bwMode="gray">
          <a:xfrm>
            <a:off x="1655816" y="3939902"/>
            <a:ext cx="1260000" cy="252000"/>
          </a:xfrm>
          <a:prstGeom prst="can">
            <a:avLst>
              <a:gd name="adj" fmla="val 50000"/>
            </a:avLst>
          </a:prstGeom>
          <a:gradFill>
            <a:gsLst>
              <a:gs pos="50000">
                <a:srgbClr val="DCDCDC"/>
              </a:gs>
              <a:gs pos="100000">
                <a:srgbClr val="EFEFEF"/>
              </a:gs>
            </a:gsLst>
            <a:lin ang="2700000" scaled="0"/>
          </a:gradFill>
          <a:ln w="6350" cap="flat">
            <a:solidFill>
              <a:schemeClr val="bg1"/>
            </a:solidFill>
            <a:prstDash val="solid"/>
            <a:miter/>
          </a:ln>
        </p:spPr>
        <p:txBody>
          <a:bodyPr lIns="72000" tIns="72000" rIns="72000" bIns="0" rtlCol="0" anchor="ctr">
            <a:noAutofit/>
          </a:bodyPr>
          <a:lstStyle/>
          <a:p>
            <a:pPr algn="ctr" defTabSz="914400">
              <a:lnSpc>
                <a:spcPct val="90000"/>
              </a:lnSpc>
            </a:pPr>
            <a:r>
              <a:rPr lang="en-US" sz="800" kern="0" dirty="0">
                <a:solidFill>
                  <a:srgbClr val="000000"/>
                </a:solidFill>
                <a:latin typeface="Fujitsu Infinity Pro"/>
              </a:rPr>
              <a:t>2</a:t>
            </a:r>
          </a:p>
        </p:txBody>
      </p:sp>
      <p:sp>
        <p:nvSpPr>
          <p:cNvPr id="239" name="Bogen 238">
            <a:extLst>
              <a:ext uri="{FF2B5EF4-FFF2-40B4-BE49-F238E27FC236}">
                <a16:creationId xmlns:a16="http://schemas.microsoft.com/office/drawing/2014/main" id="{A32F96FE-5FF2-2C1F-9B79-5432184A4195}"/>
              </a:ext>
            </a:extLst>
          </p:cNvPr>
          <p:cNvSpPr/>
          <p:nvPr>
            <p:custDataLst>
              <p:tags r:id="rId46"/>
            </p:custDataLst>
          </p:nvPr>
        </p:nvSpPr>
        <p:spPr bwMode="gray">
          <a:xfrm>
            <a:off x="1655816" y="4162448"/>
            <a:ext cx="1260000" cy="144016"/>
          </a:xfrm>
          <a:prstGeom prst="arc">
            <a:avLst>
              <a:gd name="adj1" fmla="val 59271"/>
              <a:gd name="adj2" fmla="val 10747218"/>
            </a:avLst>
          </a:prstGeom>
          <a:noFill/>
          <a:ln w="12700" cap="rnd" cmpd="sng" algn="ctr">
            <a:solidFill>
              <a:srgbClr val="EA0000"/>
            </a:solidFill>
            <a:prstDash val="dash"/>
          </a:ln>
          <a:effectLst/>
        </p:spPr>
        <p:txBody>
          <a:bodyPr wrap="square" tIns="72000" bIns="0" rtlCol="0" anchor="ctr"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800" i="0" u="none" strike="noStrike" kern="0" cap="none" spc="0" normalizeH="0" baseline="0" noProof="0" dirty="0">
              <a:ln>
                <a:noFill/>
              </a:ln>
              <a:effectLst/>
              <a:uLnTx/>
              <a:uFillTx/>
              <a:ea typeface="+mn-ea"/>
              <a:cs typeface="+mn-cs"/>
            </a:endParaRPr>
          </a:p>
        </p:txBody>
      </p:sp>
      <p:sp>
        <p:nvSpPr>
          <p:cNvPr id="243" name="Bogen 242">
            <a:extLst>
              <a:ext uri="{FF2B5EF4-FFF2-40B4-BE49-F238E27FC236}">
                <a16:creationId xmlns:a16="http://schemas.microsoft.com/office/drawing/2014/main" id="{FCD7A34B-B5D6-A9D1-757E-7EF05385D2C1}"/>
              </a:ext>
            </a:extLst>
          </p:cNvPr>
          <p:cNvSpPr/>
          <p:nvPr>
            <p:custDataLst>
              <p:tags r:id="rId47"/>
            </p:custDataLst>
          </p:nvPr>
        </p:nvSpPr>
        <p:spPr bwMode="gray">
          <a:xfrm>
            <a:off x="3023968" y="4049675"/>
            <a:ext cx="1260000" cy="144016"/>
          </a:xfrm>
          <a:prstGeom prst="arc">
            <a:avLst>
              <a:gd name="adj1" fmla="val 59271"/>
              <a:gd name="adj2" fmla="val 10747218"/>
            </a:avLst>
          </a:prstGeom>
          <a:noFill/>
          <a:ln w="12700" cap="rnd" cmpd="sng" algn="ctr">
            <a:solidFill>
              <a:srgbClr val="EA0000"/>
            </a:solidFill>
            <a:prstDash val="dash"/>
          </a:ln>
          <a:effectLst/>
        </p:spPr>
        <p:txBody>
          <a:bodyPr wrap="square" tIns="72000" bIns="0" rtlCol="0" anchor="ctr" anchorCtr="0">
            <a:noAutofit/>
          </a:bodyPr>
          <a:lstStyle/>
          <a:p>
            <a:pPr algn="ctr" defTabSz="914400">
              <a:lnSpc>
                <a:spcPct val="90000"/>
              </a:lnSpc>
            </a:pPr>
            <a:endParaRPr lang="en-US" sz="800" kern="0" dirty="0"/>
          </a:p>
        </p:txBody>
      </p:sp>
      <p:cxnSp>
        <p:nvCxnSpPr>
          <p:cNvPr id="248" name="Gerade Verbindung mit Pfeil 247">
            <a:extLst>
              <a:ext uri="{FF2B5EF4-FFF2-40B4-BE49-F238E27FC236}">
                <a16:creationId xmlns:a16="http://schemas.microsoft.com/office/drawing/2014/main" id="{B918978B-6E07-9989-567A-8924A3E4ED9B}"/>
              </a:ext>
            </a:extLst>
          </p:cNvPr>
          <p:cNvCxnSpPr/>
          <p:nvPr>
            <p:custDataLst>
              <p:tags r:id="rId48"/>
            </p:custDataLst>
          </p:nvPr>
        </p:nvCxnSpPr>
        <p:spPr bwMode="gray">
          <a:xfrm>
            <a:off x="2915828" y="4301702"/>
            <a:ext cx="108000" cy="0"/>
          </a:xfrm>
          <a:prstGeom prst="straightConnector1">
            <a:avLst/>
          </a:prstGeom>
          <a:noFill/>
          <a:ln w="6350">
            <a:solidFill>
              <a:schemeClr val="tx1"/>
            </a:solidFill>
            <a:tailEnd type="triangle" w="sm" len="sm"/>
          </a:ln>
        </p:spPr>
        <p:style>
          <a:lnRef idx="2">
            <a:schemeClr val="accent1">
              <a:shade val="50000"/>
            </a:schemeClr>
          </a:lnRef>
          <a:fillRef idx="1">
            <a:schemeClr val="accent1"/>
          </a:fillRef>
          <a:effectRef idx="0">
            <a:schemeClr val="accent1"/>
          </a:effectRef>
          <a:fontRef idx="minor">
            <a:schemeClr val="lt1"/>
          </a:fontRef>
        </p:style>
      </p:cxnSp>
      <p:cxnSp>
        <p:nvCxnSpPr>
          <p:cNvPr id="251" name="Gerade Verbindung 187">
            <a:extLst>
              <a:ext uri="{FF2B5EF4-FFF2-40B4-BE49-F238E27FC236}">
                <a16:creationId xmlns:a16="http://schemas.microsoft.com/office/drawing/2014/main" id="{C1ECD99B-1186-CAF9-41EF-562395020BD1}"/>
              </a:ext>
            </a:extLst>
          </p:cNvPr>
          <p:cNvCxnSpPr/>
          <p:nvPr>
            <p:custDataLst>
              <p:tags r:id="rId49"/>
            </p:custDataLst>
          </p:nvPr>
        </p:nvCxnSpPr>
        <p:spPr bwMode="gray">
          <a:xfrm flipH="1" flipV="1">
            <a:off x="3653133" y="4623978"/>
            <a:ext cx="0" cy="108000"/>
          </a:xfrm>
          <a:prstGeom prst="line">
            <a:avLst/>
          </a:prstGeom>
          <a:noFill/>
          <a:ln w="6350" cap="flat" cmpd="sng" algn="ctr">
            <a:solidFill>
              <a:schemeClr val="tx1"/>
            </a:solidFill>
            <a:prstDash val="solid"/>
          </a:ln>
          <a:effectLst/>
        </p:spPr>
      </p:cxnSp>
      <p:sp>
        <p:nvSpPr>
          <p:cNvPr id="253" name="Rechteck 252">
            <a:extLst>
              <a:ext uri="{FF2B5EF4-FFF2-40B4-BE49-F238E27FC236}">
                <a16:creationId xmlns:a16="http://schemas.microsoft.com/office/drawing/2014/main" id="{B3928339-416D-6E9A-F8E4-0F79DAA6BCCE}"/>
              </a:ext>
            </a:extLst>
          </p:cNvPr>
          <p:cNvSpPr/>
          <p:nvPr>
            <p:custDataLst>
              <p:tags r:id="rId50"/>
            </p:custDataLst>
          </p:nvPr>
        </p:nvSpPr>
        <p:spPr bwMode="gray">
          <a:xfrm>
            <a:off x="5652172" y="4337707"/>
            <a:ext cx="396000" cy="252028"/>
          </a:xfrm>
          <a:prstGeom prst="rect">
            <a:avLst/>
          </a:prstGeom>
          <a:noFill/>
          <a:ln w="9525" cap="flat" cmpd="sng" algn="ctr">
            <a:noFill/>
            <a:prstDash val="solid"/>
          </a:ln>
          <a:effectLst/>
        </p:spPr>
        <p:txBody>
          <a:bodyPr bIns="46800" rtlCol="0" anchor="ctr"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i="0" u="none" strike="noStrike" kern="0" cap="none" spc="0" normalizeH="0" baseline="0" noProof="0" dirty="0">
                <a:ln>
                  <a:noFill/>
                </a:ln>
                <a:effectLst/>
                <a:uLnTx/>
                <a:uFillTx/>
                <a:ea typeface="+mn-ea"/>
                <a:cs typeface="+mn-cs"/>
              </a:rPr>
              <a:t>…</a:t>
            </a:r>
          </a:p>
        </p:txBody>
      </p:sp>
      <p:cxnSp>
        <p:nvCxnSpPr>
          <p:cNvPr id="256" name="Gerade Verbindung mit Pfeil 255">
            <a:extLst>
              <a:ext uri="{FF2B5EF4-FFF2-40B4-BE49-F238E27FC236}">
                <a16:creationId xmlns:a16="http://schemas.microsoft.com/office/drawing/2014/main" id="{0638211F-58C3-84EE-4062-6F9696CB2775}"/>
              </a:ext>
            </a:extLst>
          </p:cNvPr>
          <p:cNvCxnSpPr/>
          <p:nvPr>
            <p:custDataLst>
              <p:tags r:id="rId51"/>
            </p:custDataLst>
          </p:nvPr>
        </p:nvCxnSpPr>
        <p:spPr bwMode="gray">
          <a:xfrm flipH="1">
            <a:off x="4283980" y="4301702"/>
            <a:ext cx="108000" cy="0"/>
          </a:xfrm>
          <a:prstGeom prst="straightConnector1">
            <a:avLst/>
          </a:prstGeom>
          <a:noFill/>
          <a:ln w="6350">
            <a:solidFill>
              <a:schemeClr val="tx1"/>
            </a:solidFill>
            <a:tailEnd type="triangle" w="sm" len="sm"/>
          </a:ln>
        </p:spPr>
        <p:style>
          <a:lnRef idx="2">
            <a:schemeClr val="accent1">
              <a:shade val="50000"/>
            </a:schemeClr>
          </a:lnRef>
          <a:fillRef idx="1">
            <a:schemeClr val="accent1"/>
          </a:fillRef>
          <a:effectRef idx="0">
            <a:schemeClr val="accent1"/>
          </a:effectRef>
          <a:fontRef idx="minor">
            <a:schemeClr val="lt1"/>
          </a:fontRef>
        </p:style>
      </p:cxnSp>
      <p:sp>
        <p:nvSpPr>
          <p:cNvPr id="257" name="Rechteck 256">
            <a:extLst>
              <a:ext uri="{FF2B5EF4-FFF2-40B4-BE49-F238E27FC236}">
                <a16:creationId xmlns:a16="http://schemas.microsoft.com/office/drawing/2014/main" id="{F2B3F976-E3A5-8981-6758-E9191F9FADAD}"/>
              </a:ext>
            </a:extLst>
          </p:cNvPr>
          <p:cNvSpPr/>
          <p:nvPr>
            <p:custDataLst>
              <p:tags r:id="rId52"/>
            </p:custDataLst>
          </p:nvPr>
        </p:nvSpPr>
        <p:spPr bwMode="gray">
          <a:xfrm>
            <a:off x="7416476" y="2571750"/>
            <a:ext cx="1440000" cy="684076"/>
          </a:xfrm>
          <a:prstGeom prst="rect">
            <a:avLst/>
          </a:prstGeom>
          <a:noFill/>
          <a:ln w="9525" cap="flat" cmpd="sng" algn="ctr">
            <a:no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1000" i="0" u="none" strike="noStrike" kern="0" cap="none" spc="0" normalizeH="0" baseline="0" noProof="0" dirty="0">
                <a:ln>
                  <a:noFill/>
                </a:ln>
                <a:effectLst/>
                <a:uLnTx/>
                <a:uFillTx/>
                <a:ea typeface="+mn-ea"/>
                <a:cs typeface="+mn-cs"/>
              </a:rPr>
              <a:t>Logical volumes are divided into several sections. All HDDs contain reserved area.</a:t>
            </a:r>
          </a:p>
          <a:p>
            <a:pPr marL="0" marR="0" lvl="0" indent="0" defTabSz="914400" eaLnBrk="1" fontAlgn="auto" latinLnBrk="0" hangingPunct="1">
              <a:lnSpc>
                <a:spcPct val="90000"/>
              </a:lnSpc>
              <a:spcBef>
                <a:spcPts val="500"/>
              </a:spcBef>
              <a:spcAft>
                <a:spcPts val="0"/>
              </a:spcAft>
              <a:buClrTx/>
              <a:buSzTx/>
              <a:buFontTx/>
              <a:buNone/>
              <a:tabLst/>
              <a:defRPr/>
            </a:pPr>
            <a:r>
              <a:rPr kumimoji="0" lang="en-US" sz="800" i="0" u="none" strike="noStrike" kern="0" cap="none" spc="0" normalizeH="0" baseline="0" noProof="0" dirty="0">
                <a:ln>
                  <a:noFill/>
                </a:ln>
                <a:effectLst/>
                <a:uLnTx/>
                <a:uFillTx/>
                <a:ea typeface="+mn-ea"/>
                <a:cs typeface="+mn-cs"/>
              </a:rPr>
              <a:t>(Note) Fast Recovery requires RAID6-FR Volume. Reserved Area consumes user area.</a:t>
            </a:r>
          </a:p>
        </p:txBody>
      </p:sp>
      <p:cxnSp>
        <p:nvCxnSpPr>
          <p:cNvPr id="258" name="Gerade Verbindung 195">
            <a:extLst>
              <a:ext uri="{FF2B5EF4-FFF2-40B4-BE49-F238E27FC236}">
                <a16:creationId xmlns:a16="http://schemas.microsoft.com/office/drawing/2014/main" id="{2AD956BA-1F28-2C49-BABE-91A64CB77277}"/>
              </a:ext>
            </a:extLst>
          </p:cNvPr>
          <p:cNvCxnSpPr/>
          <p:nvPr>
            <p:custDataLst>
              <p:tags r:id="rId53"/>
            </p:custDataLst>
          </p:nvPr>
        </p:nvCxnSpPr>
        <p:spPr bwMode="gray">
          <a:xfrm flipH="1" flipV="1">
            <a:off x="3653133" y="3831890"/>
            <a:ext cx="0" cy="108000"/>
          </a:xfrm>
          <a:prstGeom prst="line">
            <a:avLst/>
          </a:prstGeom>
          <a:noFill/>
          <a:ln w="6350" cap="flat" cmpd="sng" algn="ctr">
            <a:solidFill>
              <a:schemeClr val="tx1"/>
            </a:solidFill>
            <a:prstDash val="solid"/>
          </a:ln>
          <a:effectLst/>
        </p:spPr>
      </p:cxnSp>
      <p:sp>
        <p:nvSpPr>
          <p:cNvPr id="259" name="Rectangle 159">
            <a:extLst>
              <a:ext uri="{FF2B5EF4-FFF2-40B4-BE49-F238E27FC236}">
                <a16:creationId xmlns:a16="http://schemas.microsoft.com/office/drawing/2014/main" id="{8E14672F-CE0D-E1EF-6D91-B8CA24EBAC2C}"/>
              </a:ext>
            </a:extLst>
          </p:cNvPr>
          <p:cNvSpPr>
            <a:spLocks noChangeArrowheads="1"/>
          </p:cNvSpPr>
          <p:nvPr>
            <p:custDataLst>
              <p:tags r:id="rId54"/>
            </p:custDataLst>
          </p:nvPr>
        </p:nvSpPr>
        <p:spPr bwMode="gray">
          <a:xfrm>
            <a:off x="3023133" y="3291830"/>
            <a:ext cx="2628000" cy="180000"/>
          </a:xfrm>
          <a:prstGeom prst="rect">
            <a:avLst/>
          </a:prstGeom>
          <a:noFill/>
          <a:ln w="9525" cap="flat" cmpd="sng" algn="ctr">
            <a:noFill/>
            <a:prstDash val="solid"/>
          </a:ln>
          <a:effectLst/>
        </p:spPr>
        <p:txBody>
          <a:bodyPr lIns="0" tIns="54000" rIns="0" bIns="0" rtlCol="0" anchor="t" anchorCtr="0">
            <a:noAutofit/>
          </a:bodyPr>
          <a:lstStyle/>
          <a:p>
            <a:pPr marL="0" marR="0" lvl="0" indent="0" algn="ctr" defTabSz="914400" eaLnBrk="1" fontAlgn="ctr" latinLnBrk="0" hangingPunct="1">
              <a:lnSpc>
                <a:spcPct val="90000"/>
              </a:lnSpc>
              <a:spcBef>
                <a:spcPts val="0"/>
              </a:spcBef>
              <a:spcAft>
                <a:spcPts val="0"/>
              </a:spcAft>
              <a:buClrTx/>
              <a:buSzTx/>
              <a:buFontTx/>
              <a:buNone/>
              <a:tabLst/>
              <a:defRPr/>
            </a:pPr>
            <a:r>
              <a:rPr kumimoji="0" lang="en-US" altLang="ja-JP" sz="800" i="0" u="none" strike="noStrike" kern="0" cap="none" spc="0" normalizeH="0" baseline="0" noProof="0" dirty="0">
                <a:ln>
                  <a:noFill/>
                </a:ln>
                <a:effectLst/>
                <a:uLnTx/>
                <a:uFillTx/>
                <a:latin typeface="+mj-lt"/>
                <a:ea typeface="+mn-ea"/>
                <a:cs typeface="+mn-cs"/>
              </a:rPr>
              <a:t>RAID6-FR</a:t>
            </a:r>
          </a:p>
        </p:txBody>
      </p:sp>
      <p:sp>
        <p:nvSpPr>
          <p:cNvPr id="260" name="Rechteck 259">
            <a:extLst>
              <a:ext uri="{FF2B5EF4-FFF2-40B4-BE49-F238E27FC236}">
                <a16:creationId xmlns:a16="http://schemas.microsoft.com/office/drawing/2014/main" id="{33D76DD0-E561-4E36-83BF-48C06398D65B}"/>
              </a:ext>
            </a:extLst>
          </p:cNvPr>
          <p:cNvSpPr/>
          <p:nvPr>
            <p:custDataLst>
              <p:tags r:id="rId55"/>
            </p:custDataLst>
          </p:nvPr>
        </p:nvSpPr>
        <p:spPr bwMode="gray">
          <a:xfrm>
            <a:off x="7416476" y="3975906"/>
            <a:ext cx="1440000" cy="684076"/>
          </a:xfrm>
          <a:prstGeom prst="rect">
            <a:avLst/>
          </a:prstGeom>
          <a:noFill/>
          <a:ln w="9525" cap="flat" cmpd="sng" algn="ctr">
            <a:no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1000" i="0" u="none" strike="noStrike" kern="0" cap="none" spc="0" normalizeH="0" baseline="0" noProof="0" dirty="0">
                <a:ln>
                  <a:noFill/>
                </a:ln>
                <a:effectLst/>
                <a:uLnTx/>
                <a:uFillTx/>
                <a:ea typeface="+mn-ea"/>
                <a:cs typeface="+mn-cs"/>
              </a:rPr>
              <a:t>When disk failure occurs, rebuilding</a:t>
            </a:r>
            <a:br>
              <a:rPr kumimoji="0" lang="en-US" sz="1000" i="0" u="none" strike="noStrike" kern="0" cap="none" spc="0" normalizeH="0" baseline="0" noProof="0" dirty="0">
                <a:ln>
                  <a:noFill/>
                </a:ln>
                <a:effectLst/>
                <a:uLnTx/>
                <a:uFillTx/>
                <a:ea typeface="+mn-ea"/>
                <a:cs typeface="+mn-cs"/>
              </a:rPr>
            </a:br>
            <a:r>
              <a:rPr kumimoji="0" lang="en-US" sz="1000" i="0" u="none" strike="noStrike" kern="0" cap="none" spc="0" normalizeH="0" baseline="0" noProof="0" dirty="0">
                <a:ln>
                  <a:noFill/>
                </a:ln>
                <a:effectLst/>
                <a:uLnTx/>
                <a:uFillTx/>
                <a:ea typeface="+mn-ea"/>
                <a:cs typeface="+mn-cs"/>
              </a:rPr>
              <a:t>to reserved areas is performed at once.</a:t>
            </a:r>
          </a:p>
        </p:txBody>
      </p:sp>
      <p:sp>
        <p:nvSpPr>
          <p:cNvPr id="265" name="Rechteck 1160478">
            <a:extLst>
              <a:ext uri="{FF2B5EF4-FFF2-40B4-BE49-F238E27FC236}">
                <a16:creationId xmlns:a16="http://schemas.microsoft.com/office/drawing/2014/main" id="{E5FA7B91-553A-13B9-A303-5D8E584D858D}"/>
              </a:ext>
            </a:extLst>
          </p:cNvPr>
          <p:cNvSpPr/>
          <p:nvPr/>
        </p:nvSpPr>
        <p:spPr bwMode="gray">
          <a:xfrm flipH="1" flipV="1">
            <a:off x="2267744" y="4623978"/>
            <a:ext cx="2772000" cy="108000"/>
          </a:xfrm>
          <a:custGeom>
            <a:avLst/>
            <a:gdLst>
              <a:gd name="connsiteX0" fmla="*/ 0 w 360040"/>
              <a:gd name="connsiteY0" fmla="*/ 0 h 180020"/>
              <a:gd name="connsiteX1" fmla="*/ 360040 w 360040"/>
              <a:gd name="connsiteY1" fmla="*/ 0 h 180020"/>
              <a:gd name="connsiteX2" fmla="*/ 360040 w 360040"/>
              <a:gd name="connsiteY2" fmla="*/ 180020 h 180020"/>
              <a:gd name="connsiteX3" fmla="*/ 0 w 360040"/>
              <a:gd name="connsiteY3" fmla="*/ 180020 h 180020"/>
              <a:gd name="connsiteX4" fmla="*/ 0 w 360040"/>
              <a:gd name="connsiteY4" fmla="*/ 0 h 180020"/>
              <a:gd name="connsiteX0" fmla="*/ 0 w 360040"/>
              <a:gd name="connsiteY0" fmla="*/ 0 h 286884"/>
              <a:gd name="connsiteX1" fmla="*/ 360040 w 360040"/>
              <a:gd name="connsiteY1" fmla="*/ 0 h 286884"/>
              <a:gd name="connsiteX2" fmla="*/ 360040 w 360040"/>
              <a:gd name="connsiteY2" fmla="*/ 180020 h 286884"/>
              <a:gd name="connsiteX3" fmla="*/ 178296 w 360040"/>
              <a:gd name="connsiteY3" fmla="*/ 286879 h 286884"/>
              <a:gd name="connsiteX4" fmla="*/ 0 w 360040"/>
              <a:gd name="connsiteY4" fmla="*/ 180020 h 286884"/>
              <a:gd name="connsiteX5" fmla="*/ 0 w 360040"/>
              <a:gd name="connsiteY5" fmla="*/ 0 h 286884"/>
              <a:gd name="connsiteX0" fmla="*/ 178296 w 360040"/>
              <a:gd name="connsiteY0" fmla="*/ 286879 h 378319"/>
              <a:gd name="connsiteX1" fmla="*/ 0 w 360040"/>
              <a:gd name="connsiteY1" fmla="*/ 180020 h 378319"/>
              <a:gd name="connsiteX2" fmla="*/ 0 w 360040"/>
              <a:gd name="connsiteY2" fmla="*/ 0 h 378319"/>
              <a:gd name="connsiteX3" fmla="*/ 360040 w 360040"/>
              <a:gd name="connsiteY3" fmla="*/ 0 h 378319"/>
              <a:gd name="connsiteX4" fmla="*/ 360040 w 360040"/>
              <a:gd name="connsiteY4" fmla="*/ 180020 h 378319"/>
              <a:gd name="connsiteX5" fmla="*/ 269736 w 360040"/>
              <a:gd name="connsiteY5" fmla="*/ 378319 h 378319"/>
              <a:gd name="connsiteX0" fmla="*/ 178296 w 360040"/>
              <a:gd name="connsiteY0" fmla="*/ 286879 h 286879"/>
              <a:gd name="connsiteX1" fmla="*/ 0 w 360040"/>
              <a:gd name="connsiteY1" fmla="*/ 180020 h 286879"/>
              <a:gd name="connsiteX2" fmla="*/ 0 w 360040"/>
              <a:gd name="connsiteY2" fmla="*/ 0 h 286879"/>
              <a:gd name="connsiteX3" fmla="*/ 360040 w 360040"/>
              <a:gd name="connsiteY3" fmla="*/ 0 h 286879"/>
              <a:gd name="connsiteX4" fmla="*/ 360040 w 360040"/>
              <a:gd name="connsiteY4" fmla="*/ 180020 h 286879"/>
              <a:gd name="connsiteX0" fmla="*/ 0 w 360040"/>
              <a:gd name="connsiteY0" fmla="*/ 180020 h 180020"/>
              <a:gd name="connsiteX1" fmla="*/ 0 w 360040"/>
              <a:gd name="connsiteY1" fmla="*/ 0 h 180020"/>
              <a:gd name="connsiteX2" fmla="*/ 360040 w 360040"/>
              <a:gd name="connsiteY2" fmla="*/ 0 h 180020"/>
              <a:gd name="connsiteX3" fmla="*/ 360040 w 360040"/>
              <a:gd name="connsiteY3" fmla="*/ 180020 h 180020"/>
            </a:gdLst>
            <a:ahLst/>
            <a:cxnLst>
              <a:cxn ang="0">
                <a:pos x="connsiteX0" y="connsiteY0"/>
              </a:cxn>
              <a:cxn ang="0">
                <a:pos x="connsiteX1" y="connsiteY1"/>
              </a:cxn>
              <a:cxn ang="0">
                <a:pos x="connsiteX2" y="connsiteY2"/>
              </a:cxn>
              <a:cxn ang="0">
                <a:pos x="connsiteX3" y="connsiteY3"/>
              </a:cxn>
            </a:cxnLst>
            <a:rect l="l" t="t" r="r" b="b"/>
            <a:pathLst>
              <a:path w="360040" h="180020">
                <a:moveTo>
                  <a:pt x="0" y="180020"/>
                </a:moveTo>
                <a:lnTo>
                  <a:pt x="0" y="0"/>
                </a:lnTo>
                <a:lnTo>
                  <a:pt x="360040" y="0"/>
                </a:lnTo>
                <a:lnTo>
                  <a:pt x="360040" y="180020"/>
                </a:lnTo>
              </a:path>
            </a:pathLst>
          </a:custGeom>
          <a:noFill/>
          <a:ln w="6350">
            <a:solidFill>
              <a:schemeClr val="tx1"/>
            </a:solidFill>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0" rtlCol="0" anchor="ctr" anchorCtr="0"/>
          <a:lstStyle/>
          <a:p>
            <a:pPr algn="ctr"/>
            <a:endParaRPr lang="en-US" sz="600" dirty="0"/>
          </a:p>
        </p:txBody>
      </p:sp>
      <p:sp>
        <p:nvSpPr>
          <p:cNvPr id="266" name="Rechteck 1160478">
            <a:extLst>
              <a:ext uri="{FF2B5EF4-FFF2-40B4-BE49-F238E27FC236}">
                <a16:creationId xmlns:a16="http://schemas.microsoft.com/office/drawing/2014/main" id="{9EE2566A-CC97-EA55-6C32-20E86F6B2D02}"/>
              </a:ext>
            </a:extLst>
          </p:cNvPr>
          <p:cNvSpPr/>
          <p:nvPr/>
        </p:nvSpPr>
        <p:spPr bwMode="gray">
          <a:xfrm>
            <a:off x="2267744" y="3651910"/>
            <a:ext cx="2772000" cy="288000"/>
          </a:xfrm>
          <a:custGeom>
            <a:avLst/>
            <a:gdLst>
              <a:gd name="connsiteX0" fmla="*/ 0 w 360040"/>
              <a:gd name="connsiteY0" fmla="*/ 0 h 180020"/>
              <a:gd name="connsiteX1" fmla="*/ 360040 w 360040"/>
              <a:gd name="connsiteY1" fmla="*/ 0 h 180020"/>
              <a:gd name="connsiteX2" fmla="*/ 360040 w 360040"/>
              <a:gd name="connsiteY2" fmla="*/ 180020 h 180020"/>
              <a:gd name="connsiteX3" fmla="*/ 0 w 360040"/>
              <a:gd name="connsiteY3" fmla="*/ 180020 h 180020"/>
              <a:gd name="connsiteX4" fmla="*/ 0 w 360040"/>
              <a:gd name="connsiteY4" fmla="*/ 0 h 180020"/>
              <a:gd name="connsiteX0" fmla="*/ 0 w 360040"/>
              <a:gd name="connsiteY0" fmla="*/ 0 h 286884"/>
              <a:gd name="connsiteX1" fmla="*/ 360040 w 360040"/>
              <a:gd name="connsiteY1" fmla="*/ 0 h 286884"/>
              <a:gd name="connsiteX2" fmla="*/ 360040 w 360040"/>
              <a:gd name="connsiteY2" fmla="*/ 180020 h 286884"/>
              <a:gd name="connsiteX3" fmla="*/ 178296 w 360040"/>
              <a:gd name="connsiteY3" fmla="*/ 286879 h 286884"/>
              <a:gd name="connsiteX4" fmla="*/ 0 w 360040"/>
              <a:gd name="connsiteY4" fmla="*/ 180020 h 286884"/>
              <a:gd name="connsiteX5" fmla="*/ 0 w 360040"/>
              <a:gd name="connsiteY5" fmla="*/ 0 h 286884"/>
              <a:gd name="connsiteX0" fmla="*/ 178296 w 360040"/>
              <a:gd name="connsiteY0" fmla="*/ 286879 h 378319"/>
              <a:gd name="connsiteX1" fmla="*/ 0 w 360040"/>
              <a:gd name="connsiteY1" fmla="*/ 180020 h 378319"/>
              <a:gd name="connsiteX2" fmla="*/ 0 w 360040"/>
              <a:gd name="connsiteY2" fmla="*/ 0 h 378319"/>
              <a:gd name="connsiteX3" fmla="*/ 360040 w 360040"/>
              <a:gd name="connsiteY3" fmla="*/ 0 h 378319"/>
              <a:gd name="connsiteX4" fmla="*/ 360040 w 360040"/>
              <a:gd name="connsiteY4" fmla="*/ 180020 h 378319"/>
              <a:gd name="connsiteX5" fmla="*/ 269736 w 360040"/>
              <a:gd name="connsiteY5" fmla="*/ 378319 h 378319"/>
              <a:gd name="connsiteX0" fmla="*/ 178296 w 360040"/>
              <a:gd name="connsiteY0" fmla="*/ 286879 h 286879"/>
              <a:gd name="connsiteX1" fmla="*/ 0 w 360040"/>
              <a:gd name="connsiteY1" fmla="*/ 180020 h 286879"/>
              <a:gd name="connsiteX2" fmla="*/ 0 w 360040"/>
              <a:gd name="connsiteY2" fmla="*/ 0 h 286879"/>
              <a:gd name="connsiteX3" fmla="*/ 360040 w 360040"/>
              <a:gd name="connsiteY3" fmla="*/ 0 h 286879"/>
              <a:gd name="connsiteX4" fmla="*/ 360040 w 360040"/>
              <a:gd name="connsiteY4" fmla="*/ 180020 h 286879"/>
              <a:gd name="connsiteX0" fmla="*/ 0 w 360040"/>
              <a:gd name="connsiteY0" fmla="*/ 180020 h 180020"/>
              <a:gd name="connsiteX1" fmla="*/ 0 w 360040"/>
              <a:gd name="connsiteY1" fmla="*/ 0 h 180020"/>
              <a:gd name="connsiteX2" fmla="*/ 360040 w 360040"/>
              <a:gd name="connsiteY2" fmla="*/ 0 h 180020"/>
              <a:gd name="connsiteX3" fmla="*/ 360040 w 360040"/>
              <a:gd name="connsiteY3" fmla="*/ 180020 h 180020"/>
            </a:gdLst>
            <a:ahLst/>
            <a:cxnLst>
              <a:cxn ang="0">
                <a:pos x="connsiteX0" y="connsiteY0"/>
              </a:cxn>
              <a:cxn ang="0">
                <a:pos x="connsiteX1" y="connsiteY1"/>
              </a:cxn>
              <a:cxn ang="0">
                <a:pos x="connsiteX2" y="connsiteY2"/>
              </a:cxn>
              <a:cxn ang="0">
                <a:pos x="connsiteX3" y="connsiteY3"/>
              </a:cxn>
            </a:cxnLst>
            <a:rect l="l" t="t" r="r" b="b"/>
            <a:pathLst>
              <a:path w="360040" h="180020">
                <a:moveTo>
                  <a:pt x="0" y="180020"/>
                </a:moveTo>
                <a:lnTo>
                  <a:pt x="0" y="0"/>
                </a:lnTo>
                <a:lnTo>
                  <a:pt x="360040" y="0"/>
                </a:lnTo>
                <a:lnTo>
                  <a:pt x="360040" y="180020"/>
                </a:lnTo>
              </a:path>
            </a:pathLst>
          </a:custGeom>
          <a:noFill/>
          <a:ln w="6350">
            <a:solidFill>
              <a:schemeClr val="tx1"/>
            </a:solidFill>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0" rtlCol="0" anchor="ctr" anchorCtr="0"/>
          <a:lstStyle/>
          <a:p>
            <a:pPr algn="ctr"/>
            <a:endParaRPr lang="en-US" sz="600" dirty="0"/>
          </a:p>
        </p:txBody>
      </p:sp>
      <p:sp>
        <p:nvSpPr>
          <p:cNvPr id="224" name="Rechteck 223">
            <a:extLst>
              <a:ext uri="{FF2B5EF4-FFF2-40B4-BE49-F238E27FC236}">
                <a16:creationId xmlns:a16="http://schemas.microsoft.com/office/drawing/2014/main" id="{D98FC5DC-130D-59DF-461C-F2D9818B1AD6}"/>
              </a:ext>
            </a:extLst>
          </p:cNvPr>
          <p:cNvSpPr/>
          <p:nvPr>
            <p:custDataLst>
              <p:tags r:id="rId56"/>
            </p:custDataLst>
          </p:nvPr>
        </p:nvSpPr>
        <p:spPr bwMode="gray">
          <a:xfrm>
            <a:off x="3023968" y="3723878"/>
            <a:ext cx="1260000" cy="144000"/>
          </a:xfrm>
          <a:prstGeom prst="rect">
            <a:avLst/>
          </a:prstGeom>
          <a:noFill/>
          <a:ln w="9525" cap="flat" cmpd="sng" algn="ctr">
            <a:noFill/>
            <a:prstDash val="solid"/>
          </a:ln>
          <a:effectLst/>
        </p:spPr>
        <p:txBody>
          <a:bodyPr bIns="46800" rtlCol="0" anchor="ctr"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800" i="0" u="none" strike="noStrike" kern="0" cap="none" spc="0" normalizeH="0" baseline="0" noProof="0" dirty="0">
                <a:ln>
                  <a:noFill/>
                </a:ln>
                <a:effectLst/>
                <a:uLnTx/>
                <a:uFillTx/>
                <a:latin typeface="+mj-lt"/>
                <a:ea typeface="+mn-ea"/>
                <a:cs typeface="+mn-cs"/>
              </a:rPr>
              <a:t>Disk#2</a:t>
            </a:r>
          </a:p>
        </p:txBody>
      </p:sp>
      <p:sp>
        <p:nvSpPr>
          <p:cNvPr id="254" name="Rechteck 253">
            <a:extLst>
              <a:ext uri="{FF2B5EF4-FFF2-40B4-BE49-F238E27FC236}">
                <a16:creationId xmlns:a16="http://schemas.microsoft.com/office/drawing/2014/main" id="{F516BD80-08B6-7241-14B5-4103B514A2CD}"/>
              </a:ext>
            </a:extLst>
          </p:cNvPr>
          <p:cNvSpPr/>
          <p:nvPr>
            <p:custDataLst>
              <p:tags r:id="rId57"/>
            </p:custDataLst>
          </p:nvPr>
        </p:nvSpPr>
        <p:spPr bwMode="gray">
          <a:xfrm>
            <a:off x="1655816" y="3723878"/>
            <a:ext cx="1260000" cy="144000"/>
          </a:xfrm>
          <a:prstGeom prst="rect">
            <a:avLst/>
          </a:prstGeom>
          <a:solidFill>
            <a:srgbClr val="FFFFFF"/>
          </a:solidFill>
          <a:ln w="9525" cap="flat" cmpd="sng" algn="ctr">
            <a:noFill/>
            <a:prstDash val="solid"/>
          </a:ln>
          <a:effectLst/>
        </p:spPr>
        <p:txBody>
          <a:bodyPr bIns="46800" rtlCol="0" anchor="ctr"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800" i="0" u="none" strike="noStrike" kern="0" cap="none" spc="0" normalizeH="0" baseline="0" noProof="0" dirty="0">
                <a:ln>
                  <a:noFill/>
                </a:ln>
                <a:effectLst/>
                <a:uLnTx/>
                <a:uFillTx/>
                <a:latin typeface="+mj-lt"/>
                <a:ea typeface="+mn-ea"/>
                <a:cs typeface="+mn-cs"/>
              </a:rPr>
              <a:t>Disk#1</a:t>
            </a:r>
          </a:p>
        </p:txBody>
      </p:sp>
      <p:sp>
        <p:nvSpPr>
          <p:cNvPr id="255" name="Rechteck 254">
            <a:extLst>
              <a:ext uri="{FF2B5EF4-FFF2-40B4-BE49-F238E27FC236}">
                <a16:creationId xmlns:a16="http://schemas.microsoft.com/office/drawing/2014/main" id="{3447252C-505E-D48D-81A6-85B19895BF3F}"/>
              </a:ext>
            </a:extLst>
          </p:cNvPr>
          <p:cNvSpPr/>
          <p:nvPr>
            <p:custDataLst>
              <p:tags r:id="rId58"/>
            </p:custDataLst>
          </p:nvPr>
        </p:nvSpPr>
        <p:spPr bwMode="gray">
          <a:xfrm>
            <a:off x="4392120" y="3723878"/>
            <a:ext cx="1260000" cy="144000"/>
          </a:xfrm>
          <a:prstGeom prst="rect">
            <a:avLst/>
          </a:prstGeom>
          <a:solidFill>
            <a:srgbClr val="FFFFFF"/>
          </a:solidFill>
          <a:ln w="9525" cap="flat" cmpd="sng" algn="ctr">
            <a:noFill/>
            <a:prstDash val="solid"/>
          </a:ln>
          <a:effectLst/>
        </p:spPr>
        <p:txBody>
          <a:bodyPr bIns="46800" rtlCol="0" anchor="ctr"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800" i="0" u="none" strike="noStrike" kern="0" cap="none" spc="0" normalizeH="0" baseline="0" noProof="0" dirty="0">
                <a:ln>
                  <a:noFill/>
                </a:ln>
                <a:effectLst/>
                <a:uLnTx/>
                <a:uFillTx/>
                <a:latin typeface="+mj-lt"/>
                <a:ea typeface="+mn-ea"/>
                <a:cs typeface="+mn-cs"/>
              </a:rPr>
              <a:t>Disk#3</a:t>
            </a:r>
          </a:p>
        </p:txBody>
      </p:sp>
      <p:sp>
        <p:nvSpPr>
          <p:cNvPr id="267" name="Rechteck 1160478">
            <a:extLst>
              <a:ext uri="{FF2B5EF4-FFF2-40B4-BE49-F238E27FC236}">
                <a16:creationId xmlns:a16="http://schemas.microsoft.com/office/drawing/2014/main" id="{30FE942D-2556-A205-D49F-77B6C742583E}"/>
              </a:ext>
            </a:extLst>
          </p:cNvPr>
          <p:cNvSpPr/>
          <p:nvPr/>
        </p:nvSpPr>
        <p:spPr bwMode="gray">
          <a:xfrm flipH="1" flipV="1">
            <a:off x="3023828" y="3219830"/>
            <a:ext cx="2628000" cy="72000"/>
          </a:xfrm>
          <a:custGeom>
            <a:avLst/>
            <a:gdLst>
              <a:gd name="connsiteX0" fmla="*/ 0 w 360040"/>
              <a:gd name="connsiteY0" fmla="*/ 0 h 180020"/>
              <a:gd name="connsiteX1" fmla="*/ 360040 w 360040"/>
              <a:gd name="connsiteY1" fmla="*/ 0 h 180020"/>
              <a:gd name="connsiteX2" fmla="*/ 360040 w 360040"/>
              <a:gd name="connsiteY2" fmla="*/ 180020 h 180020"/>
              <a:gd name="connsiteX3" fmla="*/ 0 w 360040"/>
              <a:gd name="connsiteY3" fmla="*/ 180020 h 180020"/>
              <a:gd name="connsiteX4" fmla="*/ 0 w 360040"/>
              <a:gd name="connsiteY4" fmla="*/ 0 h 180020"/>
              <a:gd name="connsiteX0" fmla="*/ 0 w 360040"/>
              <a:gd name="connsiteY0" fmla="*/ 0 h 286884"/>
              <a:gd name="connsiteX1" fmla="*/ 360040 w 360040"/>
              <a:gd name="connsiteY1" fmla="*/ 0 h 286884"/>
              <a:gd name="connsiteX2" fmla="*/ 360040 w 360040"/>
              <a:gd name="connsiteY2" fmla="*/ 180020 h 286884"/>
              <a:gd name="connsiteX3" fmla="*/ 178296 w 360040"/>
              <a:gd name="connsiteY3" fmla="*/ 286879 h 286884"/>
              <a:gd name="connsiteX4" fmla="*/ 0 w 360040"/>
              <a:gd name="connsiteY4" fmla="*/ 180020 h 286884"/>
              <a:gd name="connsiteX5" fmla="*/ 0 w 360040"/>
              <a:gd name="connsiteY5" fmla="*/ 0 h 286884"/>
              <a:gd name="connsiteX0" fmla="*/ 178296 w 360040"/>
              <a:gd name="connsiteY0" fmla="*/ 286879 h 378319"/>
              <a:gd name="connsiteX1" fmla="*/ 0 w 360040"/>
              <a:gd name="connsiteY1" fmla="*/ 180020 h 378319"/>
              <a:gd name="connsiteX2" fmla="*/ 0 w 360040"/>
              <a:gd name="connsiteY2" fmla="*/ 0 h 378319"/>
              <a:gd name="connsiteX3" fmla="*/ 360040 w 360040"/>
              <a:gd name="connsiteY3" fmla="*/ 0 h 378319"/>
              <a:gd name="connsiteX4" fmla="*/ 360040 w 360040"/>
              <a:gd name="connsiteY4" fmla="*/ 180020 h 378319"/>
              <a:gd name="connsiteX5" fmla="*/ 269736 w 360040"/>
              <a:gd name="connsiteY5" fmla="*/ 378319 h 378319"/>
              <a:gd name="connsiteX0" fmla="*/ 178296 w 360040"/>
              <a:gd name="connsiteY0" fmla="*/ 286879 h 286879"/>
              <a:gd name="connsiteX1" fmla="*/ 0 w 360040"/>
              <a:gd name="connsiteY1" fmla="*/ 180020 h 286879"/>
              <a:gd name="connsiteX2" fmla="*/ 0 w 360040"/>
              <a:gd name="connsiteY2" fmla="*/ 0 h 286879"/>
              <a:gd name="connsiteX3" fmla="*/ 360040 w 360040"/>
              <a:gd name="connsiteY3" fmla="*/ 0 h 286879"/>
              <a:gd name="connsiteX4" fmla="*/ 360040 w 360040"/>
              <a:gd name="connsiteY4" fmla="*/ 180020 h 286879"/>
              <a:gd name="connsiteX0" fmla="*/ 0 w 360040"/>
              <a:gd name="connsiteY0" fmla="*/ 180020 h 180020"/>
              <a:gd name="connsiteX1" fmla="*/ 0 w 360040"/>
              <a:gd name="connsiteY1" fmla="*/ 0 h 180020"/>
              <a:gd name="connsiteX2" fmla="*/ 360040 w 360040"/>
              <a:gd name="connsiteY2" fmla="*/ 0 h 180020"/>
              <a:gd name="connsiteX3" fmla="*/ 360040 w 360040"/>
              <a:gd name="connsiteY3" fmla="*/ 180020 h 180020"/>
            </a:gdLst>
            <a:ahLst/>
            <a:cxnLst>
              <a:cxn ang="0">
                <a:pos x="connsiteX0" y="connsiteY0"/>
              </a:cxn>
              <a:cxn ang="0">
                <a:pos x="connsiteX1" y="connsiteY1"/>
              </a:cxn>
              <a:cxn ang="0">
                <a:pos x="connsiteX2" y="connsiteY2"/>
              </a:cxn>
              <a:cxn ang="0">
                <a:pos x="connsiteX3" y="connsiteY3"/>
              </a:cxn>
            </a:cxnLst>
            <a:rect l="l" t="t" r="r" b="b"/>
            <a:pathLst>
              <a:path w="360040" h="180020">
                <a:moveTo>
                  <a:pt x="0" y="180020"/>
                </a:moveTo>
                <a:lnTo>
                  <a:pt x="0" y="0"/>
                </a:lnTo>
                <a:lnTo>
                  <a:pt x="360040" y="0"/>
                </a:lnTo>
                <a:lnTo>
                  <a:pt x="360040" y="180020"/>
                </a:lnTo>
              </a:path>
            </a:pathLst>
          </a:custGeom>
          <a:noFill/>
          <a:ln w="6350">
            <a:solidFill>
              <a:schemeClr val="tx1"/>
            </a:solidFill>
            <a:tailEnd type="none" w="sm" len="sm"/>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0" rtlCol="0" anchor="ctr" anchorCtr="0"/>
          <a:lstStyle/>
          <a:p>
            <a:pPr algn="ctr"/>
            <a:endParaRPr lang="en-US" sz="600" dirty="0"/>
          </a:p>
        </p:txBody>
      </p:sp>
      <p:grpSp>
        <p:nvGrpSpPr>
          <p:cNvPr id="11" name="Gruppieren 10">
            <a:extLst>
              <a:ext uri="{FF2B5EF4-FFF2-40B4-BE49-F238E27FC236}">
                <a16:creationId xmlns:a16="http://schemas.microsoft.com/office/drawing/2014/main" id="{84293B2B-CD47-202B-EB0C-5885366FF0BF}"/>
              </a:ext>
            </a:extLst>
          </p:cNvPr>
          <p:cNvGrpSpPr/>
          <p:nvPr/>
        </p:nvGrpSpPr>
        <p:grpSpPr bwMode="gray">
          <a:xfrm>
            <a:off x="143508" y="3975906"/>
            <a:ext cx="360000" cy="360000"/>
            <a:chOff x="1511704" y="3039802"/>
            <a:chExt cx="288000" cy="288000"/>
          </a:xfrm>
        </p:grpSpPr>
        <p:sp>
          <p:nvSpPr>
            <p:cNvPr id="12" name="Ellipse 11">
              <a:extLst>
                <a:ext uri="{FF2B5EF4-FFF2-40B4-BE49-F238E27FC236}">
                  <a16:creationId xmlns:a16="http://schemas.microsoft.com/office/drawing/2014/main" id="{9D820532-2518-B0CC-8AC6-81C07CD28970}"/>
                </a:ext>
              </a:extLst>
            </p:cNvPr>
            <p:cNvSpPr/>
            <p:nvPr/>
          </p:nvSpPr>
          <p:spPr bwMode="gray">
            <a:xfrm>
              <a:off x="1511704" y="3039802"/>
              <a:ext cx="288000" cy="288000"/>
            </a:xfrm>
            <a:prstGeom prst="ellipse">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Freeform: Shape 25">
              <a:extLst>
                <a:ext uri="{FF2B5EF4-FFF2-40B4-BE49-F238E27FC236}">
                  <a16:creationId xmlns:a16="http://schemas.microsoft.com/office/drawing/2014/main" id="{4D072A0C-A298-A059-C6CC-6674E83C635E}"/>
                </a:ext>
              </a:extLst>
            </p:cNvPr>
            <p:cNvSpPr>
              <a:spLocks noChangeAspect="1"/>
            </p:cNvSpPr>
            <p:nvPr>
              <p:custDataLst>
                <p:tags r:id="rId59"/>
              </p:custDataLst>
            </p:nvPr>
          </p:nvSpPr>
          <p:spPr bwMode="gray">
            <a:xfrm>
              <a:off x="1511704" y="3039802"/>
              <a:ext cx="288000" cy="288000"/>
            </a:xfrm>
            <a:prstGeom prst="ellipse">
              <a:avLst/>
            </a:prstGeom>
            <a:gradFill>
              <a:gsLst>
                <a:gs pos="30000">
                  <a:srgbClr val="EA0000"/>
                </a:gs>
                <a:gs pos="83000">
                  <a:srgbClr val="FF8000"/>
                </a:gs>
              </a:gsLst>
              <a:lin ang="5400000" scaled="0"/>
            </a:gradFill>
            <a:ln w="9525" cap="flat">
              <a:noFill/>
              <a:prstDash val="solid"/>
              <a:miter/>
            </a:ln>
          </p:spPr>
          <p:txBody>
            <a:bodyPr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Fujitsu Infinity Pro"/>
                <a:ea typeface="+mn-ea"/>
                <a:cs typeface="+mn-cs"/>
              </a:endParaRPr>
            </a:p>
          </p:txBody>
        </p:sp>
        <p:pic>
          <p:nvPicPr>
            <p:cNvPr id="14" name="Grafik 13">
              <a:extLst>
                <a:ext uri="{FF2B5EF4-FFF2-40B4-BE49-F238E27FC236}">
                  <a16:creationId xmlns:a16="http://schemas.microsoft.com/office/drawing/2014/main" id="{BAAF535A-99A7-47CE-4B5F-25FC69556ACE}"/>
                </a:ext>
              </a:extLst>
            </p:cNvPr>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bwMode="gray">
            <a:xfrm>
              <a:off x="1511704" y="3039802"/>
              <a:ext cx="288000" cy="288000"/>
            </a:xfrm>
            <a:prstGeom prst="rect">
              <a:avLst/>
            </a:prstGeom>
          </p:spPr>
        </p:pic>
      </p:grpSp>
    </p:spTree>
    <p:extLst>
      <p:ext uri="{BB962C8B-B14F-4D97-AF65-F5344CB8AC3E}">
        <p14:creationId xmlns:p14="http://schemas.microsoft.com/office/powerpoint/2010/main" val="1202588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7" descr="Background pattern&#10;&#10;Description automatically generated">
            <a:extLst>
              <a:ext uri="{FF2B5EF4-FFF2-40B4-BE49-F238E27FC236}">
                <a16:creationId xmlns:a16="http://schemas.microsoft.com/office/drawing/2014/main" id="{DFD7DD94-F243-9FAA-5343-3C939EB1D03C}"/>
              </a:ext>
            </a:extLst>
          </p:cNvPr>
          <p:cNvPicPr>
            <a:picLocks noChangeAspect="1"/>
          </p:cNvPicPr>
          <p:nvPr/>
        </p:nvPicPr>
        <p:blipFill rotWithShape="1">
          <a:blip r:embed="rId15">
            <a:extLst>
              <a:ext uri="{28A0092B-C50C-407E-A947-70E740481C1C}">
                <a14:useLocalDpi xmlns:a14="http://schemas.microsoft.com/office/drawing/2010/main" val="0"/>
              </a:ext>
            </a:extLst>
          </a:blip>
          <a:srcRect l="30344" t="2404" r="24049" b="2658"/>
          <a:stretch/>
        </p:blipFill>
        <p:spPr bwMode="gray">
          <a:xfrm>
            <a:off x="4751389" y="0"/>
            <a:ext cx="4392612" cy="5143500"/>
          </a:xfrm>
          <a:prstGeom prst="rect">
            <a:avLst/>
          </a:prstGeom>
        </p:spPr>
      </p:pic>
      <p:sp>
        <p:nvSpPr>
          <p:cNvPr id="171" name="Ellipse 170">
            <a:extLst>
              <a:ext uri="{FF2B5EF4-FFF2-40B4-BE49-F238E27FC236}">
                <a16:creationId xmlns:a16="http://schemas.microsoft.com/office/drawing/2014/main" id="{2AB9D4E1-F0B0-46EC-5AD5-A1FCC9E0867C}"/>
              </a:ext>
            </a:extLst>
          </p:cNvPr>
          <p:cNvSpPr/>
          <p:nvPr/>
        </p:nvSpPr>
        <p:spPr bwMode="gray">
          <a:xfrm>
            <a:off x="4247876" y="3219822"/>
            <a:ext cx="1008200" cy="1008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4" name="Objekt 13" hidden="1">
            <a:extLst>
              <a:ext uri="{FF2B5EF4-FFF2-40B4-BE49-F238E27FC236}">
                <a16:creationId xmlns:a16="http://schemas.microsoft.com/office/drawing/2014/main" id="{DD2BD1B9-F97A-4709-814B-4EAB8A9A1799}"/>
              </a:ext>
            </a:extLst>
          </p:cNvPr>
          <p:cNvGraphicFramePr>
            <a:graphicFrameLocks noChangeAspect="1"/>
          </p:cNvGraphicFramePr>
          <p:nvPr>
            <p:custDataLst>
              <p:tags r:id="rId1"/>
            </p:custDataLst>
            <p:extLst>
              <p:ext uri="{D42A27DB-BD31-4B8C-83A1-F6EECF244321}">
                <p14:modId xmlns:p14="http://schemas.microsoft.com/office/powerpoint/2010/main" val="25937816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6" imgW="270" imgH="270" progId="TCLayout.ActiveDocument.1">
                  <p:embed/>
                </p:oleObj>
              </mc:Choice>
              <mc:Fallback>
                <p:oleObj name="think-cell Folie" r:id="rId16" imgW="270" imgH="270" progId="TCLayout.ActiveDocument.1">
                  <p:embed/>
                  <p:pic>
                    <p:nvPicPr>
                      <p:cNvPr id="14" name="Objekt 13" hidden="1">
                        <a:extLst>
                          <a:ext uri="{FF2B5EF4-FFF2-40B4-BE49-F238E27FC236}">
                            <a16:creationId xmlns:a16="http://schemas.microsoft.com/office/drawing/2014/main" id="{DD2BD1B9-F97A-4709-814B-4EAB8A9A1799}"/>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6" name="Rechteck 5" hidden="1">
            <a:extLst>
              <a:ext uri="{FF2B5EF4-FFF2-40B4-BE49-F238E27FC236}">
                <a16:creationId xmlns:a16="http://schemas.microsoft.com/office/drawing/2014/main" id="{6830402F-DA1E-4272-BE16-166EE9F093E4}"/>
              </a:ext>
            </a:extLst>
          </p:cNvPr>
          <p:cNvSpPr/>
          <p:nvPr>
            <p:custDataLst>
              <p:tags r:id="rId2"/>
            </p:custDataLst>
          </p:nvPr>
        </p:nvSpPr>
        <p:spPr bwMode="gray">
          <a:xfrm>
            <a:off x="0" y="0"/>
            <a:ext cx="158750" cy="15875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Fujitsu Infinity Pro" pitchFamily="2" charset="0"/>
              <a:ea typeface="+mn-ea"/>
              <a:cs typeface="+mn-cs"/>
              <a:sym typeface="Fujitsu Sans" panose="020B0404060202020204" pitchFamily="34" charset="0"/>
            </a:endParaRPr>
          </a:p>
        </p:txBody>
      </p:sp>
      <p:sp>
        <p:nvSpPr>
          <p:cNvPr id="4" name="Titel 3">
            <a:extLst>
              <a:ext uri="{FF2B5EF4-FFF2-40B4-BE49-F238E27FC236}">
                <a16:creationId xmlns:a16="http://schemas.microsoft.com/office/drawing/2014/main" id="{130EFAC4-F7AA-44B0-B21D-EEC26FB022BB}"/>
              </a:ext>
            </a:extLst>
          </p:cNvPr>
          <p:cNvSpPr>
            <a:spLocks noGrp="1"/>
          </p:cNvSpPr>
          <p:nvPr>
            <p:ph type="title"/>
            <p:custDataLst>
              <p:tags r:id="rId3"/>
            </p:custDataLst>
          </p:nvPr>
        </p:nvSpPr>
        <p:spPr bwMode="gray"/>
        <p:txBody>
          <a:bodyPr anchor="t"/>
          <a:lstStyle/>
          <a:p>
            <a:r>
              <a:rPr lang="en-US" dirty="0"/>
              <a:t>Fast Recovery speeds up </a:t>
            </a:r>
            <a:br>
              <a:rPr lang="en-US" dirty="0"/>
            </a:br>
            <a:r>
              <a:rPr lang="en-US" dirty="0"/>
              <a:t>rebuild processes</a:t>
            </a:r>
          </a:p>
        </p:txBody>
      </p:sp>
      <p:sp>
        <p:nvSpPr>
          <p:cNvPr id="11" name="Slide Number Placeholder 5">
            <a:extLst>
              <a:ext uri="{FF2B5EF4-FFF2-40B4-BE49-F238E27FC236}">
                <a16:creationId xmlns:a16="http://schemas.microsoft.com/office/drawing/2014/main" id="{22F8E7F0-C6D1-B000-DC3B-B6EB6B115C93}"/>
              </a:ext>
            </a:extLst>
          </p:cNvPr>
          <p:cNvSpPr txBox="1">
            <a:spLocks/>
          </p:cNvSpPr>
          <p:nvPr/>
        </p:nvSpPr>
        <p:spPr bwMode="gray">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latin typeface="Fujitsu Infinity Pro" pitchFamily="2" charset="0"/>
              </a:rPr>
              <a:t>© Fujitsu 2023</a:t>
            </a:r>
          </a:p>
        </p:txBody>
      </p:sp>
      <p:pic>
        <p:nvPicPr>
          <p:cNvPr id="12" name="Grafik 11">
            <a:extLst>
              <a:ext uri="{FF2B5EF4-FFF2-40B4-BE49-F238E27FC236}">
                <a16:creationId xmlns:a16="http://schemas.microsoft.com/office/drawing/2014/main" id="{5CDDEE26-3EA8-BDF6-3BAF-E09D98EA078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bwMode="gray">
          <a:xfrm>
            <a:off x="7861294" y="4761"/>
            <a:ext cx="1129064" cy="687600"/>
          </a:xfrm>
          <a:prstGeom prst="rect">
            <a:avLst/>
          </a:prstGeom>
        </p:spPr>
      </p:pic>
      <p:sp>
        <p:nvSpPr>
          <p:cNvPr id="13" name="Auf der gleichen Seite des Rechtecks liegende Ecken abrunden 12">
            <a:extLst>
              <a:ext uri="{FF2B5EF4-FFF2-40B4-BE49-F238E27FC236}">
                <a16:creationId xmlns:a16="http://schemas.microsoft.com/office/drawing/2014/main" id="{6068668D-8D46-499C-42A0-2203CCC31E76}"/>
              </a:ext>
            </a:extLst>
          </p:cNvPr>
          <p:cNvSpPr/>
          <p:nvPr>
            <p:custDataLst>
              <p:tags r:id="rId4"/>
            </p:custDataLst>
          </p:nvPr>
        </p:nvSpPr>
        <p:spPr bwMode="gray">
          <a:xfrm>
            <a:off x="6876256" y="3723878"/>
            <a:ext cx="1800000" cy="432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noAutofit/>
          </a:bodyPr>
          <a:lstStyle/>
          <a:p>
            <a:pPr marL="0" marR="0" lvl="0" indent="0" algn="r" defTabSz="914400" rtl="0" eaLnBrk="1" fontAlgn="auto" latinLnBrk="0" hangingPunct="1">
              <a:lnSpc>
                <a:spcPct val="90000"/>
              </a:lnSpc>
              <a:spcBef>
                <a:spcPts val="400"/>
              </a:spcBef>
              <a:spcAft>
                <a:spcPts val="0"/>
              </a:spcAft>
              <a:buClr>
                <a:srgbClr val="A30B1A"/>
              </a:buClr>
              <a:buSzTx/>
              <a:buFontTx/>
              <a:buNone/>
              <a:tabLst/>
              <a:defRPr/>
            </a:pPr>
            <a:r>
              <a:rPr kumimoji="0" lang="en-US" sz="2800" b="0" i="0" u="none" strike="noStrike" kern="1200" cap="none" spc="0" normalizeH="0" baseline="0" noProof="0" dirty="0">
                <a:ln>
                  <a:noFill/>
                </a:ln>
                <a:solidFill>
                  <a:schemeClr val="bg1"/>
                </a:solidFill>
                <a:effectLst/>
                <a:uLnTx/>
                <a:uFillTx/>
                <a:latin typeface="+mj-lt"/>
                <a:ea typeface="+mn-ea"/>
                <a:cs typeface="+mn-cs"/>
              </a:rPr>
              <a:t>54 hours</a:t>
            </a:r>
            <a:endParaRPr kumimoji="0" lang="en-US" sz="1600" b="0" i="0" u="none" strike="noStrike" kern="1200" cap="none" spc="0" normalizeH="0" baseline="0" noProof="0" dirty="0">
              <a:ln>
                <a:noFill/>
              </a:ln>
              <a:solidFill>
                <a:schemeClr val="bg1"/>
              </a:solidFill>
              <a:effectLst/>
              <a:uLnTx/>
              <a:uFillTx/>
              <a:ea typeface="+mn-ea"/>
              <a:cs typeface="+mn-cs"/>
            </a:endParaRPr>
          </a:p>
        </p:txBody>
      </p:sp>
      <p:sp>
        <p:nvSpPr>
          <p:cNvPr id="15" name="Rechteck 14">
            <a:extLst>
              <a:ext uri="{FF2B5EF4-FFF2-40B4-BE49-F238E27FC236}">
                <a16:creationId xmlns:a16="http://schemas.microsoft.com/office/drawing/2014/main" id="{FE30947B-A6C1-ADF4-919F-222B7F6457DF}"/>
              </a:ext>
            </a:extLst>
          </p:cNvPr>
          <p:cNvSpPr/>
          <p:nvPr>
            <p:custDataLst>
              <p:tags r:id="rId5"/>
            </p:custDataLst>
          </p:nvPr>
        </p:nvSpPr>
        <p:spPr bwMode="gray">
          <a:xfrm>
            <a:off x="5040508" y="1095626"/>
            <a:ext cx="3816000" cy="36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0" bIns="72000" rtlCol="0" anchor="t"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mj-lt"/>
                <a:ea typeface="+mn-ea"/>
                <a:cs typeface="+mn-cs"/>
              </a:rPr>
              <a:t>Time to rebuild a hard disk </a:t>
            </a:r>
            <a:br>
              <a:rPr kumimoji="0" lang="en-US" sz="1600" b="0" i="0" u="none" strike="noStrike" kern="1200" cap="none" spc="0" normalizeH="0" baseline="0" noProof="0" dirty="0">
                <a:ln>
                  <a:noFill/>
                </a:ln>
                <a:solidFill>
                  <a:schemeClr val="bg1"/>
                </a:solidFill>
                <a:effectLst/>
                <a:uLnTx/>
                <a:uFillTx/>
                <a:latin typeface="+mj-lt"/>
                <a:ea typeface="+mn-ea"/>
                <a:cs typeface="+mn-cs"/>
              </a:rPr>
            </a:br>
            <a:r>
              <a:rPr kumimoji="0" lang="en-US" sz="1600" b="0" i="0" u="none" strike="noStrike" kern="1200" cap="none" spc="0" normalizeH="0" baseline="0" noProof="0" dirty="0">
                <a:ln>
                  <a:noFill/>
                </a:ln>
                <a:solidFill>
                  <a:schemeClr val="bg1"/>
                </a:solidFill>
                <a:effectLst/>
                <a:uLnTx/>
                <a:uFillTx/>
                <a:latin typeface="+mj-lt"/>
                <a:ea typeface="+mn-ea"/>
                <a:cs typeface="+mn-cs"/>
              </a:rPr>
              <a:t>with </a:t>
            </a:r>
            <a:r>
              <a:rPr kumimoji="0" lang="en-US" sz="2800" b="0" i="0" u="none" strike="noStrike" kern="1200" cap="none" spc="0" normalizeH="0" baseline="0" noProof="0" dirty="0">
                <a:ln>
                  <a:noFill/>
                </a:ln>
                <a:solidFill>
                  <a:schemeClr val="bg1"/>
                </a:solidFill>
                <a:effectLst/>
                <a:uLnTx/>
                <a:uFillTx/>
                <a:latin typeface="+mj-lt"/>
                <a:ea typeface="+mn-ea"/>
                <a:cs typeface="+mn-cs"/>
              </a:rPr>
              <a:t>6 TB</a:t>
            </a:r>
            <a:r>
              <a:rPr kumimoji="0" lang="en-US" sz="1600" b="0" i="0" u="none" strike="noStrike" kern="1200" cap="none" spc="0" normalizeH="0" baseline="0" noProof="0" dirty="0">
                <a:ln>
                  <a:noFill/>
                </a:ln>
                <a:solidFill>
                  <a:schemeClr val="bg1"/>
                </a:solidFill>
                <a:effectLst/>
                <a:uLnTx/>
                <a:uFillTx/>
                <a:latin typeface="+mj-lt"/>
                <a:ea typeface="+mn-ea"/>
                <a:cs typeface="+mn-cs"/>
              </a:rPr>
              <a:t> capacity</a:t>
            </a:r>
          </a:p>
        </p:txBody>
      </p:sp>
      <p:sp>
        <p:nvSpPr>
          <p:cNvPr id="28" name="Auf der gleichen Seite des Rechtecks liegende Ecken abrunden 12">
            <a:extLst>
              <a:ext uri="{FF2B5EF4-FFF2-40B4-BE49-F238E27FC236}">
                <a16:creationId xmlns:a16="http://schemas.microsoft.com/office/drawing/2014/main" id="{68C8FA83-1552-6B22-EF40-6474BD637726}"/>
              </a:ext>
            </a:extLst>
          </p:cNvPr>
          <p:cNvSpPr/>
          <p:nvPr>
            <p:custDataLst>
              <p:tags r:id="rId6"/>
            </p:custDataLst>
          </p:nvPr>
        </p:nvSpPr>
        <p:spPr bwMode="gray">
          <a:xfrm>
            <a:off x="4896236" y="2355726"/>
            <a:ext cx="1800000" cy="432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noAutofit/>
          </a:bodyPr>
          <a:lstStyle/>
          <a:p>
            <a:pPr marL="0" marR="0" lvl="0" indent="0" algn="r" defTabSz="914400" rtl="0" eaLnBrk="1" fontAlgn="auto" latinLnBrk="0" hangingPunct="1">
              <a:lnSpc>
                <a:spcPct val="90000"/>
              </a:lnSpc>
              <a:spcBef>
                <a:spcPts val="400"/>
              </a:spcBef>
              <a:spcAft>
                <a:spcPts val="0"/>
              </a:spcAft>
              <a:buClr>
                <a:srgbClr val="A30B1A"/>
              </a:buClr>
              <a:buSzTx/>
              <a:buFontTx/>
              <a:buNone/>
              <a:tabLst/>
              <a:defRPr/>
            </a:pPr>
            <a:r>
              <a:rPr kumimoji="0" lang="en-US" sz="2800" b="0" i="0" u="none" strike="noStrike" kern="1200" cap="none" spc="0" normalizeH="0" baseline="0" noProof="0" dirty="0">
                <a:ln>
                  <a:noFill/>
                </a:ln>
                <a:solidFill>
                  <a:schemeClr val="bg1"/>
                </a:solidFill>
                <a:effectLst/>
                <a:uLnTx/>
                <a:uFillTx/>
                <a:latin typeface="+mj-lt"/>
                <a:ea typeface="+mn-ea"/>
                <a:cs typeface="+mn-cs"/>
              </a:rPr>
              <a:t>9 hours</a:t>
            </a:r>
            <a:endParaRPr kumimoji="0" lang="en-US" sz="1600" b="0" i="0" u="none" strike="noStrike" kern="1200" cap="none" spc="0" normalizeH="0" baseline="0" noProof="0" dirty="0">
              <a:ln>
                <a:noFill/>
              </a:ln>
              <a:solidFill>
                <a:schemeClr val="bg1"/>
              </a:solidFill>
              <a:effectLst/>
              <a:uLnTx/>
              <a:uFillTx/>
              <a:ea typeface="+mn-ea"/>
              <a:cs typeface="+mn-cs"/>
            </a:endParaRPr>
          </a:p>
        </p:txBody>
      </p:sp>
      <p:sp>
        <p:nvSpPr>
          <p:cNvPr id="29" name="Bogen 28">
            <a:extLst>
              <a:ext uri="{FF2B5EF4-FFF2-40B4-BE49-F238E27FC236}">
                <a16:creationId xmlns:a16="http://schemas.microsoft.com/office/drawing/2014/main" id="{8840798C-55D4-FB17-F70D-50CCCB306D95}"/>
              </a:ext>
            </a:extLst>
          </p:cNvPr>
          <p:cNvSpPr/>
          <p:nvPr/>
        </p:nvSpPr>
        <p:spPr bwMode="gray">
          <a:xfrm>
            <a:off x="6083030" y="2391730"/>
            <a:ext cx="1729330" cy="1729330"/>
          </a:xfrm>
          <a:prstGeom prst="arc">
            <a:avLst>
              <a:gd name="adj1" fmla="val 15546716"/>
              <a:gd name="adj2" fmla="val 1563190"/>
            </a:avLst>
          </a:prstGeom>
          <a:noFill/>
          <a:ln w="254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Placeholder 159">
            <a:extLst>
              <a:ext uri="{FF2B5EF4-FFF2-40B4-BE49-F238E27FC236}">
                <a16:creationId xmlns:a16="http://schemas.microsoft.com/office/drawing/2014/main" id="{53CAB831-D5E2-5EE2-6599-549CD2CC2A00}"/>
              </a:ext>
            </a:extLst>
          </p:cNvPr>
          <p:cNvPicPr>
            <a:picLocks noChangeAspect="1"/>
          </p:cNvPicPr>
          <p:nvPr/>
        </p:nvPicPr>
        <p:blipFill>
          <a:blip r:embed="rId20">
            <a:extLst>
              <a:ext uri="{96DAC541-7B7A-43D3-8B79-37D633B846F1}">
                <asvg:svgBlip xmlns:asvg="http://schemas.microsoft.com/office/drawing/2016/SVG/main" r:embed="rId21"/>
              </a:ext>
            </a:extLst>
          </a:blip>
          <a:srcRect/>
          <a:stretch>
            <a:fillRect/>
          </a:stretch>
        </p:blipFill>
        <p:spPr bwMode="gray">
          <a:xfrm>
            <a:off x="6407603" y="2716303"/>
            <a:ext cx="1080184" cy="1080184"/>
          </a:xfrm>
          <a:prstGeom prst="rect">
            <a:avLst/>
          </a:prstGeom>
        </p:spPr>
      </p:pic>
      <p:sp>
        <p:nvSpPr>
          <p:cNvPr id="31" name="Auf der gleichen Seite des Rechtecks liegende Ecken abrunden 12">
            <a:extLst>
              <a:ext uri="{FF2B5EF4-FFF2-40B4-BE49-F238E27FC236}">
                <a16:creationId xmlns:a16="http://schemas.microsoft.com/office/drawing/2014/main" id="{FA7D072E-7C73-2CA7-4FD2-9C65AF25B1E0}"/>
              </a:ext>
            </a:extLst>
          </p:cNvPr>
          <p:cNvSpPr/>
          <p:nvPr>
            <p:custDataLst>
              <p:tags r:id="rId7"/>
            </p:custDataLst>
          </p:nvPr>
        </p:nvSpPr>
        <p:spPr bwMode="gray">
          <a:xfrm>
            <a:off x="7020472" y="4155926"/>
            <a:ext cx="1800000" cy="504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noAutofit/>
          </a:bodyPr>
          <a:lstStyle/>
          <a:p>
            <a:pPr marL="0" marR="0" lvl="0" indent="0" defTabSz="914400" rtl="0" eaLnBrk="1" fontAlgn="auto" latinLnBrk="0" hangingPunct="1">
              <a:lnSpc>
                <a:spcPct val="90000"/>
              </a:lnSpc>
              <a:spcBef>
                <a:spcPts val="400"/>
              </a:spcBef>
              <a:spcAft>
                <a:spcPts val="0"/>
              </a:spcAft>
              <a:buClr>
                <a:srgbClr val="A30B1A"/>
              </a:buClr>
              <a:buSzTx/>
              <a:buFontTx/>
              <a:buNone/>
              <a:tabLst/>
              <a:defRPr/>
            </a:pPr>
            <a:r>
              <a:rPr kumimoji="0" lang="en-US" sz="1400" b="0" i="0" u="none" strike="noStrike" kern="1200" cap="none" spc="0" normalizeH="0" baseline="0" noProof="0" dirty="0">
                <a:ln>
                  <a:noFill/>
                </a:ln>
                <a:solidFill>
                  <a:schemeClr val="bg1"/>
                </a:solidFill>
                <a:effectLst/>
                <a:uLnTx/>
                <a:uFillTx/>
                <a:ea typeface="+mn-ea"/>
                <a:cs typeface="+mn-cs"/>
              </a:rPr>
              <a:t>with conventional rebuild!</a:t>
            </a:r>
          </a:p>
        </p:txBody>
      </p:sp>
      <p:sp>
        <p:nvSpPr>
          <p:cNvPr id="32" name="Auf der gleichen Seite des Rechtecks liegende Ecken abrunden 12">
            <a:extLst>
              <a:ext uri="{FF2B5EF4-FFF2-40B4-BE49-F238E27FC236}">
                <a16:creationId xmlns:a16="http://schemas.microsoft.com/office/drawing/2014/main" id="{8CA8FF78-79D8-E625-BE77-36DBB65B4A19}"/>
              </a:ext>
            </a:extLst>
          </p:cNvPr>
          <p:cNvSpPr/>
          <p:nvPr>
            <p:custDataLst>
              <p:tags r:id="rId8"/>
            </p:custDataLst>
          </p:nvPr>
        </p:nvSpPr>
        <p:spPr bwMode="gray">
          <a:xfrm>
            <a:off x="4968212" y="2787774"/>
            <a:ext cx="1512000" cy="504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noAutofit/>
          </a:bodyPr>
          <a:lstStyle/>
          <a:p>
            <a:pPr marL="0" marR="0" lvl="0" indent="0" algn="r" defTabSz="914400" rtl="0" eaLnBrk="1" fontAlgn="auto" latinLnBrk="0" hangingPunct="1">
              <a:lnSpc>
                <a:spcPct val="90000"/>
              </a:lnSpc>
              <a:spcBef>
                <a:spcPts val="400"/>
              </a:spcBef>
              <a:spcAft>
                <a:spcPts val="0"/>
              </a:spcAft>
              <a:buClr>
                <a:srgbClr val="A30B1A"/>
              </a:buClr>
              <a:buSzTx/>
              <a:buFontTx/>
              <a:buNone/>
              <a:tabLst/>
              <a:defRPr/>
            </a:pPr>
            <a:r>
              <a:rPr kumimoji="0" lang="en-US" sz="1400" b="0" i="0" u="none" strike="noStrike" kern="1200" cap="none" spc="0" normalizeH="0" baseline="0" noProof="0" dirty="0">
                <a:ln>
                  <a:noFill/>
                </a:ln>
                <a:solidFill>
                  <a:schemeClr val="bg1"/>
                </a:solidFill>
                <a:effectLst/>
                <a:uLnTx/>
                <a:uFillTx/>
                <a:ea typeface="+mn-ea"/>
                <a:cs typeface="+mn-cs"/>
              </a:rPr>
              <a:t>rebuilt time with </a:t>
            </a:r>
            <a:br>
              <a:rPr kumimoji="0" lang="en-US" sz="1400" b="0" i="0" u="none" strike="noStrike" kern="1200" cap="none" spc="0" normalizeH="0" baseline="0" noProof="0" dirty="0">
                <a:ln>
                  <a:noFill/>
                </a:ln>
                <a:solidFill>
                  <a:schemeClr val="bg1"/>
                </a:solidFill>
                <a:effectLst/>
                <a:uLnTx/>
                <a:uFillTx/>
                <a:ea typeface="+mn-ea"/>
                <a:cs typeface="+mn-cs"/>
              </a:rPr>
            </a:br>
            <a:r>
              <a:rPr kumimoji="0" lang="en-US" sz="1400" b="0" i="0" u="none" strike="noStrike" kern="1200" cap="none" spc="0" normalizeH="0" baseline="0" noProof="0" dirty="0">
                <a:ln>
                  <a:noFill/>
                </a:ln>
                <a:solidFill>
                  <a:schemeClr val="bg1"/>
                </a:solidFill>
                <a:effectLst/>
                <a:uLnTx/>
                <a:uFillTx/>
                <a:ea typeface="+mn-ea"/>
                <a:cs typeface="+mn-cs"/>
              </a:rPr>
              <a:t>Fast Recovery </a:t>
            </a:r>
          </a:p>
        </p:txBody>
      </p:sp>
      <p:grpSp>
        <p:nvGrpSpPr>
          <p:cNvPr id="137" name="Gruppieren 136">
            <a:extLst>
              <a:ext uri="{FF2B5EF4-FFF2-40B4-BE49-F238E27FC236}">
                <a16:creationId xmlns:a16="http://schemas.microsoft.com/office/drawing/2014/main" id="{16E752AE-F7B2-9188-C9C9-D206C27CED34}"/>
              </a:ext>
            </a:extLst>
          </p:cNvPr>
          <p:cNvGrpSpPr/>
          <p:nvPr/>
        </p:nvGrpSpPr>
        <p:grpSpPr bwMode="gray">
          <a:xfrm>
            <a:off x="6084248" y="1887686"/>
            <a:ext cx="1728112" cy="108000"/>
            <a:chOff x="6084248" y="1815666"/>
            <a:chExt cx="1728112" cy="108000"/>
          </a:xfrm>
        </p:grpSpPr>
        <p:sp>
          <p:nvSpPr>
            <p:cNvPr id="131" name="Raute 37">
              <a:extLst>
                <a:ext uri="{FF2B5EF4-FFF2-40B4-BE49-F238E27FC236}">
                  <a16:creationId xmlns:a16="http://schemas.microsoft.com/office/drawing/2014/main" id="{3523CB0E-8441-EB32-8EE4-39F460790CD9}"/>
                </a:ext>
              </a:extLst>
            </p:cNvPr>
            <p:cNvSpPr>
              <a:spLocks noChangeAspect="1"/>
            </p:cNvSpPr>
            <p:nvPr>
              <p:custDataLst>
                <p:tags r:id="rId13"/>
              </p:custDataLst>
            </p:nvPr>
          </p:nvSpPr>
          <p:spPr bwMode="gray">
            <a:xfrm rot="5400000">
              <a:off x="6894304" y="1761666"/>
              <a:ext cx="108000" cy="216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Fujitsu Infinity Pro"/>
                <a:ea typeface="+mn-ea"/>
                <a:cs typeface="+mn-cs"/>
              </a:endParaRPr>
            </a:p>
          </p:txBody>
        </p:sp>
        <p:cxnSp>
          <p:nvCxnSpPr>
            <p:cNvPr id="133" name="Gerader Verbinder 132">
              <a:extLst>
                <a:ext uri="{FF2B5EF4-FFF2-40B4-BE49-F238E27FC236}">
                  <a16:creationId xmlns:a16="http://schemas.microsoft.com/office/drawing/2014/main" id="{D41124D5-8C6B-9E04-8354-6C6500C3392C}"/>
                </a:ext>
              </a:extLst>
            </p:cNvPr>
            <p:cNvCxnSpPr/>
            <p:nvPr/>
          </p:nvCxnSpPr>
          <p:spPr bwMode="gray">
            <a:xfrm>
              <a:off x="6084248" y="1887674"/>
              <a:ext cx="7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Gerader Verbinder 133">
              <a:extLst>
                <a:ext uri="{FF2B5EF4-FFF2-40B4-BE49-F238E27FC236}">
                  <a16:creationId xmlns:a16="http://schemas.microsoft.com/office/drawing/2014/main" id="{2F4F37C6-D9F2-2D4B-2A27-C4947ADA71BC}"/>
                </a:ext>
              </a:extLst>
            </p:cNvPr>
            <p:cNvCxnSpPr/>
            <p:nvPr/>
          </p:nvCxnSpPr>
          <p:spPr bwMode="gray">
            <a:xfrm>
              <a:off x="7092360" y="1887674"/>
              <a:ext cx="7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4" name="Bogen 143">
            <a:extLst>
              <a:ext uri="{FF2B5EF4-FFF2-40B4-BE49-F238E27FC236}">
                <a16:creationId xmlns:a16="http://schemas.microsoft.com/office/drawing/2014/main" id="{2DBD5923-670A-71CB-F82B-EDD0ADBBF748}"/>
              </a:ext>
            </a:extLst>
          </p:cNvPr>
          <p:cNvSpPr/>
          <p:nvPr/>
        </p:nvSpPr>
        <p:spPr bwMode="gray">
          <a:xfrm>
            <a:off x="6083030" y="2391730"/>
            <a:ext cx="1729330" cy="1729330"/>
          </a:xfrm>
          <a:prstGeom prst="arc">
            <a:avLst>
              <a:gd name="adj1" fmla="val 4909257"/>
              <a:gd name="adj2" fmla="val 10195019"/>
            </a:avLst>
          </a:prstGeom>
          <a:noFill/>
          <a:ln w="254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Rechteck 145">
            <a:extLst>
              <a:ext uri="{FF2B5EF4-FFF2-40B4-BE49-F238E27FC236}">
                <a16:creationId xmlns:a16="http://schemas.microsoft.com/office/drawing/2014/main" id="{5351B88A-3248-D688-BCB4-400834F7058F}"/>
              </a:ext>
            </a:extLst>
          </p:cNvPr>
          <p:cNvSpPr/>
          <p:nvPr>
            <p:custDataLst>
              <p:tags r:id="rId9"/>
            </p:custDataLst>
          </p:nvPr>
        </p:nvSpPr>
        <p:spPr bwMode="gray">
          <a:xfrm flipH="1">
            <a:off x="288476" y="1095586"/>
            <a:ext cx="4104137" cy="288000"/>
          </a:xfrm>
          <a:prstGeom prst="rect">
            <a:avLst/>
          </a:prstGeom>
        </p:spPr>
        <p:txBody>
          <a:bodyPr vert="horz" wrap="square" lIns="0" tIns="0" rIns="0" bIns="0" rtlCol="0">
            <a:noAutofit/>
          </a:bodyPr>
          <a:lstStyle/>
          <a:p>
            <a:pPr defTabSz="685800">
              <a:lnSpc>
                <a:spcPct val="90000"/>
              </a:lnSpc>
              <a:spcBef>
                <a:spcPts val="600"/>
              </a:spcBef>
              <a:buClr>
                <a:srgbClr val="00E7EF"/>
              </a:buClr>
              <a:buSzPct val="120000"/>
            </a:pPr>
            <a:r>
              <a:rPr lang="en-US" sz="1600" kern="0" dirty="0">
                <a:solidFill>
                  <a:srgbClr val="000000"/>
                </a:solidFill>
                <a:latin typeface="Fujitsu Infinity Pro Bold"/>
              </a:rPr>
              <a:t>Rapid disk rebuilds</a:t>
            </a:r>
          </a:p>
        </p:txBody>
      </p:sp>
      <p:sp>
        <p:nvSpPr>
          <p:cNvPr id="152" name="TextBox 11">
            <a:extLst>
              <a:ext uri="{FF2B5EF4-FFF2-40B4-BE49-F238E27FC236}">
                <a16:creationId xmlns:a16="http://schemas.microsoft.com/office/drawing/2014/main" id="{D8A5745D-DF85-AEB2-E242-139015A70BAE}"/>
              </a:ext>
            </a:extLst>
          </p:cNvPr>
          <p:cNvSpPr txBox="1"/>
          <p:nvPr/>
        </p:nvSpPr>
        <p:spPr bwMode="gray">
          <a:xfrm>
            <a:off x="719948" y="1455626"/>
            <a:ext cx="3384000" cy="432000"/>
          </a:xfrm>
          <a:prstGeom prst="rect">
            <a:avLst/>
          </a:prstGeom>
          <a:ln>
            <a:noFill/>
          </a:ln>
        </p:spPr>
        <p:txBody>
          <a:bodyPr vert="horz" wrap="square" lIns="0" tIns="118800" rIns="0" bIns="0" rtlCol="0">
            <a:noAutofit/>
          </a:bodyPr>
          <a:lstStyle>
            <a:lvl1pPr marL="252000" lvl="0" indent="-252000" defTabSz="685800">
              <a:lnSpc>
                <a:spcPct val="90000"/>
              </a:lnSpc>
              <a:spcBef>
                <a:spcPts val="600"/>
              </a:spcBef>
              <a:buClr>
                <a:schemeClr val="accent6"/>
              </a:buClr>
              <a:buSzPct val="120000"/>
              <a:buFont typeface="Arial" panose="020B0604020202020204" pitchFamily="34" charset="0"/>
              <a:buChar char="●"/>
              <a:defRPr sz="1600">
                <a:latin typeface="Fujitsu Infinity Pro" pitchFamily="2" charset="0"/>
              </a:defRPr>
            </a:lvl1pPr>
            <a:lvl2pPr marL="504000" lvl="1"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2pPr>
            <a:lvl3pPr marL="756000" lvl="2"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3pPr>
            <a:lvl4pPr marL="1008000" lvl="3"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4pPr>
            <a:lvl5pPr marL="1543050" indent="-171450" defTabSz="685800">
              <a:lnSpc>
                <a:spcPct val="90000"/>
              </a:lnSpc>
              <a:spcBef>
                <a:spcPts val="375"/>
              </a:spcBef>
              <a:buSzPct val="120000"/>
              <a:buFont typeface="Arial" panose="020B0604020202020204" pitchFamily="34" charset="0"/>
              <a:buChar char="●"/>
              <a:defRPr sz="1400">
                <a:latin typeface="Arial" panose="020B0604020202020204" pitchFamily="34"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indent="0">
              <a:buNone/>
            </a:pPr>
            <a:r>
              <a:rPr lang="en-US" sz="1400" dirty="0"/>
              <a:t>Fast Recovery can rebuild a RAID group five to six times faster than typical rebuild techniques</a:t>
            </a:r>
          </a:p>
        </p:txBody>
      </p:sp>
      <p:pic>
        <p:nvPicPr>
          <p:cNvPr id="159" name="Picture Placeholder 98">
            <a:extLst>
              <a:ext uri="{FF2B5EF4-FFF2-40B4-BE49-F238E27FC236}">
                <a16:creationId xmlns:a16="http://schemas.microsoft.com/office/drawing/2014/main" id="{18EE0C37-6E15-0801-B2CB-6DA5A7D4BAC7}"/>
              </a:ext>
            </a:extLst>
          </p:cNvPr>
          <p:cNvPicPr>
            <a:picLocks noChangeAspect="1"/>
          </p:cNvPicPr>
          <p:nvPr/>
        </p:nvPicPr>
        <p:blipFill>
          <a:blip r:embed="rId22">
            <a:extLst>
              <a:ext uri="{96DAC541-7B7A-43D3-8B79-37D633B846F1}">
                <asvg:svgBlip xmlns:asvg="http://schemas.microsoft.com/office/drawing/2016/SVG/main" r:embed="rId23"/>
              </a:ext>
            </a:extLst>
          </a:blip>
          <a:srcRect/>
          <a:stretch>
            <a:fillRect/>
          </a:stretch>
        </p:blipFill>
        <p:spPr bwMode="gray">
          <a:xfrm>
            <a:off x="215564" y="1455626"/>
            <a:ext cx="432000" cy="432000"/>
          </a:xfrm>
          <a:prstGeom prst="rect">
            <a:avLst/>
          </a:prstGeom>
        </p:spPr>
      </p:pic>
      <p:sp>
        <p:nvSpPr>
          <p:cNvPr id="164" name="TextBox 11">
            <a:extLst>
              <a:ext uri="{FF2B5EF4-FFF2-40B4-BE49-F238E27FC236}">
                <a16:creationId xmlns:a16="http://schemas.microsoft.com/office/drawing/2014/main" id="{E0AD4F30-319D-ACB8-92D4-8466FBDD93F1}"/>
              </a:ext>
            </a:extLst>
          </p:cNvPr>
          <p:cNvSpPr txBox="1"/>
          <p:nvPr/>
        </p:nvSpPr>
        <p:spPr bwMode="gray">
          <a:xfrm>
            <a:off x="719948" y="2247762"/>
            <a:ext cx="3384000" cy="432000"/>
          </a:xfrm>
          <a:prstGeom prst="rect">
            <a:avLst/>
          </a:prstGeom>
          <a:ln>
            <a:noFill/>
          </a:ln>
        </p:spPr>
        <p:txBody>
          <a:bodyPr vert="horz" wrap="square" lIns="0" tIns="118800" rIns="0" bIns="0" rtlCol="0">
            <a:noAutofit/>
          </a:bodyPr>
          <a:lstStyle>
            <a:lvl1pPr marL="252000" lvl="0" indent="-252000" defTabSz="685800">
              <a:lnSpc>
                <a:spcPct val="90000"/>
              </a:lnSpc>
              <a:spcBef>
                <a:spcPts val="600"/>
              </a:spcBef>
              <a:buClr>
                <a:schemeClr val="accent6"/>
              </a:buClr>
              <a:buSzPct val="120000"/>
              <a:buFont typeface="Arial" panose="020B0604020202020204" pitchFamily="34" charset="0"/>
              <a:buChar char="●"/>
              <a:defRPr sz="1600">
                <a:latin typeface="Fujitsu Infinity Pro" pitchFamily="2" charset="0"/>
              </a:defRPr>
            </a:lvl1pPr>
            <a:lvl2pPr marL="504000" lvl="1"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2pPr>
            <a:lvl3pPr marL="756000" lvl="2"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3pPr>
            <a:lvl4pPr marL="1008000" lvl="3"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4pPr>
            <a:lvl5pPr marL="1543050" indent="-171450" defTabSz="685800">
              <a:lnSpc>
                <a:spcPct val="90000"/>
              </a:lnSpc>
              <a:spcBef>
                <a:spcPts val="375"/>
              </a:spcBef>
              <a:buSzPct val="120000"/>
              <a:buFont typeface="Arial" panose="020B0604020202020204" pitchFamily="34" charset="0"/>
              <a:buChar char="●"/>
              <a:defRPr sz="1400">
                <a:latin typeface="Arial" panose="020B0604020202020204" pitchFamily="34"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indent="0">
              <a:buNone/>
            </a:pPr>
            <a:r>
              <a:rPr lang="en-US" sz="1400" dirty="0"/>
              <a:t>When compared to the conventional rebuild function using spare disks only, Fast Recovery can complete the process for a 1 TB disk in just </a:t>
            </a:r>
            <a:br>
              <a:rPr lang="en-US" sz="1400" dirty="0"/>
            </a:br>
            <a:r>
              <a:rPr lang="en-US" sz="1400" dirty="0"/>
              <a:t>90 minutes instead of nine hours</a:t>
            </a:r>
          </a:p>
        </p:txBody>
      </p:sp>
      <p:pic>
        <p:nvPicPr>
          <p:cNvPr id="165" name="Picture Placeholder 98">
            <a:extLst>
              <a:ext uri="{FF2B5EF4-FFF2-40B4-BE49-F238E27FC236}">
                <a16:creationId xmlns:a16="http://schemas.microsoft.com/office/drawing/2014/main" id="{B5FC63C5-2E38-E0C4-A467-BA1A8FDC0249}"/>
              </a:ext>
            </a:extLst>
          </p:cNvPr>
          <p:cNvPicPr>
            <a:picLocks noChangeAspect="1"/>
          </p:cNvPicPr>
          <p:nvPr/>
        </p:nvPicPr>
        <p:blipFill>
          <a:blip r:embed="rId22">
            <a:extLst>
              <a:ext uri="{96DAC541-7B7A-43D3-8B79-37D633B846F1}">
                <asvg:svgBlip xmlns:asvg="http://schemas.microsoft.com/office/drawing/2016/SVG/main" r:embed="rId23"/>
              </a:ext>
            </a:extLst>
          </a:blip>
          <a:srcRect/>
          <a:stretch>
            <a:fillRect/>
          </a:stretch>
        </p:blipFill>
        <p:spPr bwMode="gray">
          <a:xfrm>
            <a:off x="215564" y="2247762"/>
            <a:ext cx="432000" cy="432000"/>
          </a:xfrm>
          <a:prstGeom prst="rect">
            <a:avLst/>
          </a:prstGeom>
        </p:spPr>
      </p:pic>
      <p:sp>
        <p:nvSpPr>
          <p:cNvPr id="166" name="TextBox 11">
            <a:extLst>
              <a:ext uri="{FF2B5EF4-FFF2-40B4-BE49-F238E27FC236}">
                <a16:creationId xmlns:a16="http://schemas.microsoft.com/office/drawing/2014/main" id="{26BFB033-A7DC-2AA0-9BDB-9E7BD21B5C30}"/>
              </a:ext>
            </a:extLst>
          </p:cNvPr>
          <p:cNvSpPr txBox="1"/>
          <p:nvPr/>
        </p:nvSpPr>
        <p:spPr bwMode="gray">
          <a:xfrm>
            <a:off x="719948" y="3435894"/>
            <a:ext cx="3384000" cy="432000"/>
          </a:xfrm>
          <a:prstGeom prst="rect">
            <a:avLst/>
          </a:prstGeom>
          <a:ln>
            <a:noFill/>
          </a:ln>
        </p:spPr>
        <p:txBody>
          <a:bodyPr vert="horz" wrap="square" lIns="0" tIns="118800" rIns="0" bIns="0" rtlCol="0">
            <a:noAutofit/>
          </a:bodyPr>
          <a:lstStyle>
            <a:lvl1pPr marL="252000" lvl="0" indent="-252000" defTabSz="685800">
              <a:lnSpc>
                <a:spcPct val="90000"/>
              </a:lnSpc>
              <a:spcBef>
                <a:spcPts val="600"/>
              </a:spcBef>
              <a:buClr>
                <a:schemeClr val="accent6"/>
              </a:buClr>
              <a:buSzPct val="120000"/>
              <a:buFont typeface="Arial" panose="020B0604020202020204" pitchFamily="34" charset="0"/>
              <a:buChar char="●"/>
              <a:defRPr sz="1600">
                <a:latin typeface="Fujitsu Infinity Pro" pitchFamily="2" charset="0"/>
              </a:defRPr>
            </a:lvl1pPr>
            <a:lvl2pPr marL="504000" lvl="1"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2pPr>
            <a:lvl3pPr marL="756000" lvl="2"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3pPr>
            <a:lvl4pPr marL="1008000" lvl="3"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4pPr>
            <a:lvl5pPr marL="1543050" indent="-171450" defTabSz="685800">
              <a:lnSpc>
                <a:spcPct val="90000"/>
              </a:lnSpc>
              <a:spcBef>
                <a:spcPts val="375"/>
              </a:spcBef>
              <a:buSzPct val="120000"/>
              <a:buFont typeface="Arial" panose="020B0604020202020204" pitchFamily="34" charset="0"/>
              <a:buChar char="●"/>
              <a:defRPr sz="1400">
                <a:latin typeface="Arial" panose="020B0604020202020204" pitchFamily="34"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indent="0">
              <a:buNone/>
            </a:pPr>
            <a:r>
              <a:rPr lang="en-US" sz="1400" dirty="0"/>
              <a:t>Fast Recovery enables enterprises </a:t>
            </a:r>
            <a:br>
              <a:rPr lang="en-US" sz="1400" dirty="0"/>
            </a:br>
            <a:r>
              <a:rPr lang="en-US" sz="1400" dirty="0"/>
              <a:t>to use low-cost SATA disks for </a:t>
            </a:r>
            <a:br>
              <a:rPr lang="en-US" sz="1400" dirty="0"/>
            </a:br>
            <a:r>
              <a:rPr lang="en-US" sz="1400" dirty="0"/>
              <a:t>their productive applications </a:t>
            </a:r>
          </a:p>
        </p:txBody>
      </p:sp>
      <p:pic>
        <p:nvPicPr>
          <p:cNvPr id="167" name="Picture Placeholder 98">
            <a:extLst>
              <a:ext uri="{FF2B5EF4-FFF2-40B4-BE49-F238E27FC236}">
                <a16:creationId xmlns:a16="http://schemas.microsoft.com/office/drawing/2014/main" id="{D91800C6-983A-143C-8850-502E40175281}"/>
              </a:ext>
            </a:extLst>
          </p:cNvPr>
          <p:cNvPicPr>
            <a:picLocks noChangeAspect="1"/>
          </p:cNvPicPr>
          <p:nvPr/>
        </p:nvPicPr>
        <p:blipFill>
          <a:blip r:embed="rId22">
            <a:extLst>
              <a:ext uri="{96DAC541-7B7A-43D3-8B79-37D633B846F1}">
                <asvg:svgBlip xmlns:asvg="http://schemas.microsoft.com/office/drawing/2016/SVG/main" r:embed="rId23"/>
              </a:ext>
            </a:extLst>
          </a:blip>
          <a:srcRect/>
          <a:stretch>
            <a:fillRect/>
          </a:stretch>
        </p:blipFill>
        <p:spPr bwMode="gray">
          <a:xfrm>
            <a:off x="215564" y="3435894"/>
            <a:ext cx="432000" cy="432000"/>
          </a:xfrm>
          <a:prstGeom prst="rect">
            <a:avLst/>
          </a:prstGeom>
        </p:spPr>
      </p:pic>
      <p:sp>
        <p:nvSpPr>
          <p:cNvPr id="169" name="Freeform: Shape 25">
            <a:extLst>
              <a:ext uri="{FF2B5EF4-FFF2-40B4-BE49-F238E27FC236}">
                <a16:creationId xmlns:a16="http://schemas.microsoft.com/office/drawing/2014/main" id="{42DE124C-C55F-9AE8-EBDD-CEC6C606DF8F}"/>
              </a:ext>
            </a:extLst>
          </p:cNvPr>
          <p:cNvSpPr>
            <a:spLocks noChangeAspect="1"/>
          </p:cNvSpPr>
          <p:nvPr>
            <p:custDataLst>
              <p:tags r:id="rId10"/>
            </p:custDataLst>
          </p:nvPr>
        </p:nvSpPr>
        <p:spPr bwMode="gray">
          <a:xfrm>
            <a:off x="4355976" y="3328010"/>
            <a:ext cx="792000" cy="792000"/>
          </a:xfrm>
          <a:prstGeom prst="ellipse">
            <a:avLst/>
          </a:prstGeom>
          <a:gradFill>
            <a:gsLst>
              <a:gs pos="30000">
                <a:srgbClr val="FF8000"/>
              </a:gs>
              <a:gs pos="100000">
                <a:srgbClr val="FFE700"/>
              </a:gs>
            </a:gsLst>
            <a:lin ang="5400000" scaled="0"/>
          </a:gradFill>
          <a:ln w="9525" cap="flat">
            <a:noFill/>
            <a:prstDash val="solid"/>
            <a:miter/>
          </a:ln>
        </p:spPr>
        <p:txBody>
          <a:bodyPr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Fujitsu Infinity Pro"/>
              <a:ea typeface="+mn-ea"/>
              <a:cs typeface="+mn-cs"/>
            </a:endParaRPr>
          </a:p>
        </p:txBody>
      </p:sp>
      <p:pic>
        <p:nvPicPr>
          <p:cNvPr id="168" name="Picture Placeholder 139">
            <a:extLst>
              <a:ext uri="{FF2B5EF4-FFF2-40B4-BE49-F238E27FC236}">
                <a16:creationId xmlns:a16="http://schemas.microsoft.com/office/drawing/2014/main" id="{1ACE9368-E3AE-1E89-5075-79AC1EB5D5E5}"/>
              </a:ext>
            </a:extLst>
          </p:cNvPr>
          <p:cNvPicPr>
            <a:picLocks noChangeAspect="1"/>
          </p:cNvPicPr>
          <p:nvPr/>
        </p:nvPicPr>
        <p:blipFill>
          <a:blip r:embed="rId24">
            <a:extLst>
              <a:ext uri="{96DAC541-7B7A-43D3-8B79-37D633B846F1}">
                <asvg:svgBlip xmlns:asvg="http://schemas.microsoft.com/office/drawing/2016/SVG/main" r:embed="rId25"/>
              </a:ext>
            </a:extLst>
          </a:blip>
          <a:srcRect/>
          <a:stretch>
            <a:fillRect/>
          </a:stretch>
        </p:blipFill>
        <p:spPr bwMode="gray">
          <a:xfrm>
            <a:off x="4391976" y="3364010"/>
            <a:ext cx="720000" cy="720000"/>
          </a:xfrm>
          <a:prstGeom prst="rect">
            <a:avLst/>
          </a:prstGeom>
        </p:spPr>
      </p:pic>
      <p:sp>
        <p:nvSpPr>
          <p:cNvPr id="170" name="Stern mit 16 Zacken 74">
            <a:extLst>
              <a:ext uri="{FF2B5EF4-FFF2-40B4-BE49-F238E27FC236}">
                <a16:creationId xmlns:a16="http://schemas.microsoft.com/office/drawing/2014/main" id="{790EB5CC-9F7C-15C6-9AD6-29EC55A6893E}"/>
              </a:ext>
            </a:extLst>
          </p:cNvPr>
          <p:cNvSpPr/>
          <p:nvPr>
            <p:custDataLst>
              <p:tags r:id="rId11"/>
            </p:custDataLst>
          </p:nvPr>
        </p:nvSpPr>
        <p:spPr bwMode="gray">
          <a:xfrm>
            <a:off x="4284008" y="4155950"/>
            <a:ext cx="360000" cy="216000"/>
          </a:xfrm>
          <a:prstGeom prst="rect">
            <a:avLst/>
          </a:prstGeom>
          <a:noFill/>
          <a:ln w="9525" cap="flat">
            <a:noFill/>
            <a:prstDash val="solid"/>
            <a:miter/>
          </a:ln>
        </p:spPr>
        <p:txBody>
          <a:bodyPr wrap="none" lIns="0" tIns="0" rIns="0" bIns="0" rtlCol="0" anchor="ctr">
            <a:noAutofit/>
          </a:bodyPr>
          <a:lstStyle/>
          <a:p>
            <a:pPr defTabSz="914400">
              <a:lnSpc>
                <a:spcPct val="90000"/>
              </a:lnSpc>
            </a:pPr>
            <a:r>
              <a:rPr lang="en-US" sz="1400" kern="0" dirty="0">
                <a:latin typeface="+mj-lt"/>
              </a:rPr>
              <a:t>New</a:t>
            </a:r>
          </a:p>
        </p:txBody>
      </p:sp>
      <p:sp>
        <p:nvSpPr>
          <p:cNvPr id="172" name="Rechteck 171">
            <a:extLst>
              <a:ext uri="{FF2B5EF4-FFF2-40B4-BE49-F238E27FC236}">
                <a16:creationId xmlns:a16="http://schemas.microsoft.com/office/drawing/2014/main" id="{7A4A0CBE-E338-CA62-48DF-CE5412F0A5C1}"/>
              </a:ext>
            </a:extLst>
          </p:cNvPr>
          <p:cNvSpPr/>
          <p:nvPr>
            <p:custDataLst>
              <p:tags r:id="rId12"/>
            </p:custDataLst>
          </p:nvPr>
        </p:nvSpPr>
        <p:spPr bwMode="gray">
          <a:xfrm>
            <a:off x="3959932" y="4371990"/>
            <a:ext cx="1440000" cy="36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0" bIns="72000" rtlCol="0" anchor="t"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j-lt"/>
                <a:ea typeface="+mn-ea"/>
                <a:cs typeface="+mn-cs"/>
              </a:rPr>
              <a:t>6.0 </a:t>
            </a:r>
            <a:r>
              <a:rPr kumimoji="0" lang="en-US" sz="2800" b="0" i="0" u="none" strike="noStrike" kern="1200" cap="none" spc="0" normalizeH="0" baseline="0" noProof="0" dirty="0">
                <a:ln>
                  <a:noFill/>
                </a:ln>
                <a:solidFill>
                  <a:schemeClr val="bg1"/>
                </a:solidFill>
                <a:effectLst/>
                <a:uLnTx/>
                <a:uFillTx/>
                <a:latin typeface="+mj-lt"/>
                <a:ea typeface="+mn-ea"/>
                <a:cs typeface="+mn-cs"/>
              </a:rPr>
              <a:t>TB</a:t>
            </a:r>
          </a:p>
        </p:txBody>
      </p:sp>
    </p:spTree>
    <p:extLst>
      <p:ext uri="{BB962C8B-B14F-4D97-AF65-F5344CB8AC3E}">
        <p14:creationId xmlns:p14="http://schemas.microsoft.com/office/powerpoint/2010/main" val="3226197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Rechteck 114">
            <a:extLst>
              <a:ext uri="{FF2B5EF4-FFF2-40B4-BE49-F238E27FC236}">
                <a16:creationId xmlns:a16="http://schemas.microsoft.com/office/drawing/2014/main" id="{962885BD-D1FE-FA9A-DABA-2FB8BCFF37DF}"/>
              </a:ext>
            </a:extLst>
          </p:cNvPr>
          <p:cNvSpPr/>
          <p:nvPr>
            <p:custDataLst>
              <p:tags r:id="rId1"/>
            </p:custDataLst>
          </p:nvPr>
        </p:nvSpPr>
        <p:spPr bwMode="gray">
          <a:xfrm>
            <a:off x="0" y="1779662"/>
            <a:ext cx="4392613" cy="3363838"/>
          </a:xfrm>
          <a:prstGeom prst="rect">
            <a:avLst/>
          </a:prstGeom>
          <a:solidFill>
            <a:srgbClr val="EFEFEF"/>
          </a:solidFill>
          <a:ln w="19050" cap="rnd" cmpd="sng" algn="ctr">
            <a:noFill/>
            <a:prstDash val="solid"/>
          </a:ln>
          <a:effectLst/>
        </p:spPr>
        <p:txBody>
          <a:bodyPr vert="horz" lIns="90000" tIns="46800" rIns="90000" rtlCol="0" anchor="t"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85725" marR="0" lvl="0" indent="0" algn="l" defTabSz="914400" rtl="0" eaLnBrk="1" fontAlgn="auto" latinLnBrk="0" hangingPunct="1">
              <a:lnSpc>
                <a:spcPct val="90000"/>
              </a:lnSpc>
              <a:spcBef>
                <a:spcPts val="0"/>
              </a:spcBef>
              <a:spcAft>
                <a:spcPts val="0"/>
              </a:spcAft>
              <a:buClr>
                <a:srgbClr val="A30B1A"/>
              </a:buClr>
              <a:buSzTx/>
              <a:buFontTx/>
              <a:buNone/>
              <a:tabLst/>
              <a:defRPr/>
            </a:pPr>
            <a:endParaRPr kumimoji="0" lang="en-US" sz="1400" i="0" u="none" strike="noStrike" kern="1200" cap="none" spc="0" normalizeH="0" baseline="0" noProof="0" dirty="0">
              <a:ln>
                <a:noFill/>
              </a:ln>
              <a:solidFill>
                <a:schemeClr val="tx1"/>
              </a:solidFill>
              <a:effectLst/>
              <a:uLnTx/>
              <a:uFillTx/>
              <a:ea typeface="+mn-ea"/>
              <a:cs typeface="+mn-cs"/>
            </a:endParaRPr>
          </a:p>
        </p:txBody>
      </p:sp>
      <p:sp>
        <p:nvSpPr>
          <p:cNvPr id="104" name="Flussdiagramm: Magnetplattenspeicher 103">
            <a:extLst>
              <a:ext uri="{FF2B5EF4-FFF2-40B4-BE49-F238E27FC236}">
                <a16:creationId xmlns:a16="http://schemas.microsoft.com/office/drawing/2014/main" id="{A48194FD-464B-3DE0-67DA-2AAE18A61329}"/>
              </a:ext>
            </a:extLst>
          </p:cNvPr>
          <p:cNvSpPr/>
          <p:nvPr>
            <p:custDataLst>
              <p:tags r:id="rId2"/>
            </p:custDataLst>
          </p:nvPr>
        </p:nvSpPr>
        <p:spPr bwMode="gray">
          <a:xfrm>
            <a:off x="3455876" y="3976073"/>
            <a:ext cx="504000" cy="288040"/>
          </a:xfrm>
          <a:prstGeom prst="flowChartMagneticDisk">
            <a:avLst/>
          </a:prstGeom>
          <a:gradFill>
            <a:gsLst>
              <a:gs pos="50000">
                <a:srgbClr val="6D6E70"/>
              </a:gs>
              <a:gs pos="100000">
                <a:srgbClr val="DCDCDC"/>
              </a:gs>
            </a:gsLst>
            <a:lin ang="2700000" scaled="0"/>
          </a:gradFill>
          <a:ln w="6350" cap="flat">
            <a:solidFill>
              <a:schemeClr val="bg1"/>
            </a:solidFill>
            <a:prstDash val="solid"/>
            <a:miter/>
          </a:ln>
        </p:spPr>
        <p:txBody>
          <a:bodyPr lIns="0" tIns="72000" rIns="0" bIns="36000" rtlCol="0" anchor="ctr">
            <a:noAutofit/>
          </a:bodyPr>
          <a:lstStyle/>
          <a:p>
            <a:pPr algn="ctr" defTabSz="914400">
              <a:lnSpc>
                <a:spcPct val="90000"/>
              </a:lnSpc>
            </a:pPr>
            <a:endParaRPr lang="en-US" sz="800" kern="0" dirty="0"/>
          </a:p>
        </p:txBody>
      </p:sp>
      <p:grpSp>
        <p:nvGrpSpPr>
          <p:cNvPr id="4188" name="Gruppieren 4187">
            <a:extLst>
              <a:ext uri="{FF2B5EF4-FFF2-40B4-BE49-F238E27FC236}">
                <a16:creationId xmlns:a16="http://schemas.microsoft.com/office/drawing/2014/main" id="{E6442EF9-B6EA-76F0-7539-98F392E6197C}"/>
              </a:ext>
            </a:extLst>
          </p:cNvPr>
          <p:cNvGrpSpPr/>
          <p:nvPr/>
        </p:nvGrpSpPr>
        <p:grpSpPr bwMode="gray">
          <a:xfrm>
            <a:off x="3563876" y="3939934"/>
            <a:ext cx="288000" cy="288000"/>
            <a:chOff x="1511704" y="3039802"/>
            <a:chExt cx="288000" cy="288000"/>
          </a:xfrm>
        </p:grpSpPr>
        <p:sp>
          <p:nvSpPr>
            <p:cNvPr id="4189" name="Ellipse 4188">
              <a:extLst>
                <a:ext uri="{FF2B5EF4-FFF2-40B4-BE49-F238E27FC236}">
                  <a16:creationId xmlns:a16="http://schemas.microsoft.com/office/drawing/2014/main" id="{C059AA33-5851-F34A-224A-2BEC4D2BC5CC}"/>
                </a:ext>
              </a:extLst>
            </p:cNvPr>
            <p:cNvSpPr/>
            <p:nvPr/>
          </p:nvSpPr>
          <p:spPr bwMode="gray">
            <a:xfrm>
              <a:off x="1511704" y="3039802"/>
              <a:ext cx="288000" cy="288000"/>
            </a:xfrm>
            <a:prstGeom prst="ellipse">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190" name="Freeform: Shape 25">
              <a:extLst>
                <a:ext uri="{FF2B5EF4-FFF2-40B4-BE49-F238E27FC236}">
                  <a16:creationId xmlns:a16="http://schemas.microsoft.com/office/drawing/2014/main" id="{79B550F4-0861-AFB7-19A1-3CE187D0EB70}"/>
                </a:ext>
              </a:extLst>
            </p:cNvPr>
            <p:cNvSpPr>
              <a:spLocks noChangeAspect="1"/>
            </p:cNvSpPr>
            <p:nvPr>
              <p:custDataLst>
                <p:tags r:id="rId59"/>
              </p:custDataLst>
            </p:nvPr>
          </p:nvSpPr>
          <p:spPr bwMode="gray">
            <a:xfrm>
              <a:off x="1511704" y="3039802"/>
              <a:ext cx="288000" cy="288000"/>
            </a:xfrm>
            <a:prstGeom prst="ellipse">
              <a:avLst/>
            </a:prstGeom>
            <a:gradFill>
              <a:gsLst>
                <a:gs pos="30000">
                  <a:srgbClr val="EA0000"/>
                </a:gs>
                <a:gs pos="83000">
                  <a:srgbClr val="FF8000"/>
                </a:gs>
              </a:gsLst>
              <a:lin ang="5400000" scaled="0"/>
            </a:gradFill>
            <a:ln w="9525" cap="flat">
              <a:noFill/>
              <a:prstDash val="solid"/>
              <a:miter/>
            </a:ln>
          </p:spPr>
          <p:txBody>
            <a:bodyPr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Fujitsu Infinity Pro"/>
                <a:ea typeface="+mn-ea"/>
                <a:cs typeface="+mn-cs"/>
              </a:endParaRPr>
            </a:p>
          </p:txBody>
        </p:sp>
        <p:pic>
          <p:nvPicPr>
            <p:cNvPr id="4191" name="Grafik 4190">
              <a:extLst>
                <a:ext uri="{FF2B5EF4-FFF2-40B4-BE49-F238E27FC236}">
                  <a16:creationId xmlns:a16="http://schemas.microsoft.com/office/drawing/2014/main" id="{CEF4DC1F-8B85-101A-ABA8-CAAFB28D88EF}"/>
                </a:ext>
              </a:extLst>
            </p:cNvPr>
            <p:cNvPicPr>
              <a:picLocks noChangeAspect="1"/>
            </p:cNvPicPr>
            <p:nvPr/>
          </p:nvPicPr>
          <p:blipFill>
            <a:blip r:embed="rId62">
              <a:extLst>
                <a:ext uri="{96DAC541-7B7A-43D3-8B79-37D633B846F1}">
                  <asvg:svgBlip xmlns:asvg="http://schemas.microsoft.com/office/drawing/2016/SVG/main" r:embed="rId63"/>
                </a:ext>
              </a:extLst>
            </a:blip>
            <a:stretch>
              <a:fillRect/>
            </a:stretch>
          </p:blipFill>
          <p:spPr bwMode="gray">
            <a:xfrm>
              <a:off x="1511704" y="3039802"/>
              <a:ext cx="288000" cy="288000"/>
            </a:xfrm>
            <a:prstGeom prst="rect">
              <a:avLst/>
            </a:prstGeom>
          </p:spPr>
        </p:pic>
      </p:grpSp>
      <p:sp>
        <p:nvSpPr>
          <p:cNvPr id="116" name="Rechteck 115">
            <a:extLst>
              <a:ext uri="{FF2B5EF4-FFF2-40B4-BE49-F238E27FC236}">
                <a16:creationId xmlns:a16="http://schemas.microsoft.com/office/drawing/2014/main" id="{365B2772-CFA7-418B-5153-AC831D19AB77}"/>
              </a:ext>
            </a:extLst>
          </p:cNvPr>
          <p:cNvSpPr/>
          <p:nvPr>
            <p:custDataLst>
              <p:tags r:id="rId3"/>
            </p:custDataLst>
          </p:nvPr>
        </p:nvSpPr>
        <p:spPr bwMode="gray">
          <a:xfrm>
            <a:off x="4751387" y="1779662"/>
            <a:ext cx="4392613" cy="3363838"/>
          </a:xfrm>
          <a:prstGeom prst="rect">
            <a:avLst/>
          </a:prstGeom>
          <a:solidFill>
            <a:srgbClr val="EFEFEF"/>
          </a:solidFill>
          <a:ln w="19050" cap="rnd" cmpd="sng" algn="ctr">
            <a:noFill/>
            <a:prstDash val="solid"/>
          </a:ln>
          <a:effectLst/>
        </p:spPr>
        <p:txBody>
          <a:bodyPr vert="horz" lIns="90000" tIns="46800" rIns="90000" rtlCol="0" anchor="t"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85725" marR="0" lvl="0" indent="0" algn="l" defTabSz="914400" rtl="0" eaLnBrk="1" fontAlgn="auto" latinLnBrk="0" hangingPunct="1">
              <a:lnSpc>
                <a:spcPct val="90000"/>
              </a:lnSpc>
              <a:spcBef>
                <a:spcPts val="0"/>
              </a:spcBef>
              <a:spcAft>
                <a:spcPts val="0"/>
              </a:spcAft>
              <a:buClr>
                <a:srgbClr val="A30B1A"/>
              </a:buClr>
              <a:buSzTx/>
              <a:buFontTx/>
              <a:buNone/>
              <a:tabLst/>
              <a:defRPr/>
            </a:pPr>
            <a:endParaRPr kumimoji="0" lang="en-US" sz="1400" i="0" u="none" strike="noStrike" kern="1200" cap="none" spc="0" normalizeH="0" baseline="0" noProof="0" dirty="0">
              <a:ln>
                <a:noFill/>
              </a:ln>
              <a:solidFill>
                <a:schemeClr val="tx1"/>
              </a:solidFill>
              <a:effectLst/>
              <a:uLnTx/>
              <a:uFillTx/>
              <a:ea typeface="+mn-ea"/>
              <a:cs typeface="+mn-cs"/>
            </a:endParaRPr>
          </a:p>
        </p:txBody>
      </p:sp>
      <p:graphicFrame>
        <p:nvGraphicFramePr>
          <p:cNvPr id="21" name="Objekt 20" hidden="1"/>
          <p:cNvGraphicFramePr>
            <a:graphicFrameLocks noChangeAspect="1"/>
          </p:cNvGraphicFramePr>
          <p:nvPr>
            <p:custDataLst>
              <p:tags r:id="rId4"/>
            </p:custDataLst>
            <p:extLst>
              <p:ext uri="{D42A27DB-BD31-4B8C-83A1-F6EECF244321}">
                <p14:modId xmlns:p14="http://schemas.microsoft.com/office/powerpoint/2010/main" val="3048308613"/>
              </p:ext>
            </p:ext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Folie" r:id="rId64" imgW="270" imgH="270" progId="TCLayout.ActiveDocument.1">
                  <p:embed/>
                </p:oleObj>
              </mc:Choice>
              <mc:Fallback>
                <p:oleObj name="think-cell Folie" r:id="rId64" imgW="270" imgH="270" progId="TCLayout.ActiveDocument.1">
                  <p:embed/>
                  <p:pic>
                    <p:nvPicPr>
                      <p:cNvPr id="21" name="Objekt 20" hidden="1"/>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0" name="Rectangle 41"/>
          <p:cNvSpPr>
            <a:spLocks noGrp="1" noChangeArrowheads="1"/>
          </p:cNvSpPr>
          <p:nvPr>
            <p:ph type="title"/>
            <p:custDataLst>
              <p:tags r:id="rId5"/>
            </p:custDataLst>
          </p:nvPr>
        </p:nvSpPr>
        <p:spPr bwMode="gray"/>
        <p:txBody>
          <a:bodyPr/>
          <a:lstStyle/>
          <a:p>
            <a:r>
              <a:rPr lang="en-US" altLang="ja-JP" dirty="0"/>
              <a:t>Dynamic Hot Spare</a:t>
            </a:r>
          </a:p>
        </p:txBody>
      </p:sp>
      <p:sp>
        <p:nvSpPr>
          <p:cNvPr id="4137" name="Textplatzhalter 4">
            <a:extLst>
              <a:ext uri="{FF2B5EF4-FFF2-40B4-BE49-F238E27FC236}">
                <a16:creationId xmlns:a16="http://schemas.microsoft.com/office/drawing/2014/main" id="{ED4B9876-8469-D723-5DE1-1C04D1DD629F}"/>
              </a:ext>
            </a:extLst>
          </p:cNvPr>
          <p:cNvSpPr txBox="1">
            <a:spLocks/>
          </p:cNvSpPr>
          <p:nvPr>
            <p:custDataLst>
              <p:tags r:id="rId6"/>
            </p:custDataLst>
          </p:nvPr>
        </p:nvSpPr>
        <p:spPr bwMode="gray">
          <a:xfrm>
            <a:off x="287524" y="915566"/>
            <a:ext cx="8568000" cy="432000"/>
          </a:xfrm>
          <a:noFill/>
          <a:ln w="9525" cap="flat" cmpd="sng" algn="ctr">
            <a:noFill/>
            <a:prstDash val="solid"/>
            <a:miter lim="800000"/>
          </a:ln>
          <a:effectLst/>
        </p:spPr>
        <p:txBody>
          <a:bodyPr lIns="0" tIns="0" rIns="0" bIns="0" rtlCol="0" anchor="t" anchorCtr="0"/>
          <a:lstStyle>
            <a:defPPr>
              <a:defRPr lang="en-US"/>
            </a:defPPr>
            <a:lvl1pPr defTabSz="685800">
              <a:lnSpc>
                <a:spcPct val="90000"/>
              </a:lnSpc>
              <a:spcBef>
                <a:spcPts val="600"/>
              </a:spcBef>
              <a:buClr>
                <a:srgbClr val="FF8000"/>
              </a:buClr>
              <a:buSzPct val="120000"/>
              <a:defRPr sz="1600" kern="0">
                <a:solidFill>
                  <a:srgbClr val="000000"/>
                </a:solidFill>
                <a:latin typeface="+mj-lt"/>
              </a:defRPr>
            </a:lvl1pPr>
            <a:lvl2pPr marL="539750" indent="-269875" algn="l" defTabSz="914400" rtl="0" eaLnBrk="1" latinLnBrk="0" hangingPunct="1">
              <a:lnSpc>
                <a:spcPct val="110000"/>
              </a:lnSpc>
              <a:spcBef>
                <a:spcPts val="300"/>
              </a:spcBef>
              <a:spcAft>
                <a:spcPts val="200"/>
              </a:spcAft>
              <a:buClr>
                <a:schemeClr val="tx2"/>
              </a:buClr>
              <a:buFont typeface="Wingdings" pitchFamily="2" charset="2"/>
              <a:buChar char=""/>
              <a:defRPr sz="1800" kern="1200">
                <a:solidFill>
                  <a:schemeClr val="tx1"/>
                </a:solidFill>
                <a:latin typeface="+mn-lt"/>
                <a:ea typeface="+mn-ea"/>
                <a:cs typeface="+mn-cs"/>
              </a:defRPr>
            </a:lvl2pPr>
            <a:lvl3pPr marL="714375" indent="-174625" algn="l" defTabSz="914400" rtl="0" eaLnBrk="1" latinLnBrk="0" hangingPunct="1">
              <a:lnSpc>
                <a:spcPct val="110000"/>
              </a:lnSpc>
              <a:spcBef>
                <a:spcPts val="300"/>
              </a:spcBef>
              <a:spcAft>
                <a:spcPts val="200"/>
              </a:spcAft>
              <a:buClr>
                <a:schemeClr val="tx2"/>
              </a:buClr>
              <a:buFont typeface="Arial" pitchFamily="34" charset="0"/>
              <a:buChar char="•"/>
              <a:tabLst/>
              <a:defRPr sz="1600" kern="1200">
                <a:solidFill>
                  <a:schemeClr val="tx1"/>
                </a:solidFill>
                <a:latin typeface="+mn-lt"/>
                <a:ea typeface="+mn-ea"/>
                <a:cs typeface="+mn-cs"/>
              </a:defRPr>
            </a:lvl3pPr>
            <a:lvl4pPr marL="896938" indent="-182563" algn="l" defTabSz="896938" rtl="0" eaLnBrk="1" latinLnBrk="0" hangingPunct="1">
              <a:lnSpc>
                <a:spcPct val="110000"/>
              </a:lnSpc>
              <a:spcBef>
                <a:spcPts val="300"/>
              </a:spcBef>
              <a:spcAft>
                <a:spcPts val="200"/>
              </a:spcAft>
              <a:buClr>
                <a:schemeClr val="tx2"/>
              </a:buClr>
              <a:buFont typeface="Arial" pitchFamily="34" charset="0"/>
              <a:buChar char="•"/>
              <a:defRPr sz="1400" kern="1200">
                <a:solidFill>
                  <a:schemeClr val="tx1"/>
                </a:solidFill>
                <a:latin typeface="+mn-lt"/>
                <a:ea typeface="+mn-ea"/>
                <a:cs typeface="+mn-cs"/>
              </a:defRPr>
            </a:lvl4pPr>
            <a:lvl5pPr marL="1079500" indent="-182563" algn="l" defTabSz="914400" rtl="0" eaLnBrk="1" latinLnBrk="0" hangingPunct="1">
              <a:lnSpc>
                <a:spcPct val="110000"/>
              </a:lnSpc>
              <a:spcBef>
                <a:spcPts val="300"/>
              </a:spcBef>
              <a:spcAft>
                <a:spcPts val="200"/>
              </a:spcAft>
              <a:buClr>
                <a:schemeClr val="tx2"/>
              </a:buClr>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dirty="0"/>
              <a:t>Hot spare (HS) disk is built into RAID configuration after completion of rebuild. </a:t>
            </a:r>
            <a:br>
              <a:rPr lang="en-US" sz="1400" dirty="0"/>
            </a:br>
            <a:r>
              <a:rPr lang="en-US" sz="1400" dirty="0"/>
              <a:t>The replaced disk dynamically becomes HS </a:t>
            </a:r>
            <a:r>
              <a:rPr lang="en-US" sz="1400" dirty="0">
                <a:sym typeface="Wingdings"/>
              </a:rPr>
              <a:t></a:t>
            </a:r>
            <a:r>
              <a:rPr lang="en-US" sz="1400" dirty="0"/>
              <a:t> Copy-back is not necessary</a:t>
            </a:r>
          </a:p>
        </p:txBody>
      </p:sp>
      <p:sp>
        <p:nvSpPr>
          <p:cNvPr id="4139" name="Rechteck 4138">
            <a:extLst>
              <a:ext uri="{FF2B5EF4-FFF2-40B4-BE49-F238E27FC236}">
                <a16:creationId xmlns:a16="http://schemas.microsoft.com/office/drawing/2014/main" id="{F01086C1-F612-773F-147C-808C21CA3607}"/>
              </a:ext>
            </a:extLst>
          </p:cNvPr>
          <p:cNvSpPr/>
          <p:nvPr>
            <p:custDataLst>
              <p:tags r:id="rId7"/>
            </p:custDataLst>
          </p:nvPr>
        </p:nvSpPr>
        <p:spPr bwMode="gray">
          <a:xfrm flipH="1">
            <a:off x="288659" y="1491630"/>
            <a:ext cx="4104000" cy="288000"/>
          </a:xfrm>
          <a:prstGeom prst="rect">
            <a:avLst/>
          </a:prstGeom>
          <a:noFill/>
          <a:ln w="9525" cap="flat" cmpd="sng" algn="ctr">
            <a:noFill/>
            <a:prstDash val="solid"/>
          </a:ln>
          <a:effectLst/>
        </p:spPr>
        <p:txBody>
          <a:bodyPr lIns="0" tIns="0" rIns="0" bIns="0" rtlCol="0" anchor="t" anchorCtr="0">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latin typeface="+mj-lt"/>
                <a:ea typeface="+mn-ea"/>
                <a:cs typeface="+mn-cs"/>
              </a:rPr>
              <a:t>Copy-back process</a:t>
            </a:r>
          </a:p>
        </p:txBody>
      </p:sp>
      <p:sp>
        <p:nvSpPr>
          <p:cNvPr id="4141" name="Rechteck 4140">
            <a:extLst>
              <a:ext uri="{FF2B5EF4-FFF2-40B4-BE49-F238E27FC236}">
                <a16:creationId xmlns:a16="http://schemas.microsoft.com/office/drawing/2014/main" id="{1308FA60-E686-9697-DF99-8B68E58E49F8}"/>
              </a:ext>
            </a:extLst>
          </p:cNvPr>
          <p:cNvSpPr/>
          <p:nvPr>
            <p:custDataLst>
              <p:tags r:id="rId8"/>
            </p:custDataLst>
          </p:nvPr>
        </p:nvSpPr>
        <p:spPr bwMode="gray">
          <a:xfrm flipH="1">
            <a:off x="4752476" y="1491630"/>
            <a:ext cx="4104000" cy="288000"/>
          </a:xfrm>
          <a:prstGeom prst="rect">
            <a:avLst/>
          </a:prstGeom>
          <a:noFill/>
          <a:ln w="9525" cap="flat" cmpd="sng" algn="ctr">
            <a:noFill/>
            <a:prstDash val="solid"/>
          </a:ln>
          <a:effectLst/>
        </p:spPr>
        <p:txBody>
          <a:bodyPr lIns="0" tIns="0" rIns="0" bIns="0" rtlCol="0" anchor="t" anchorCtr="0">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latin typeface="+mj-lt"/>
                <a:ea typeface="+mn-ea"/>
                <a:cs typeface="+mn-cs"/>
              </a:rPr>
              <a:t>Dynamic hot spare without copy-back</a:t>
            </a:r>
          </a:p>
        </p:txBody>
      </p:sp>
      <p:sp>
        <p:nvSpPr>
          <p:cNvPr id="4142" name="Rechteck 4141">
            <a:extLst>
              <a:ext uri="{FF2B5EF4-FFF2-40B4-BE49-F238E27FC236}">
                <a16:creationId xmlns:a16="http://schemas.microsoft.com/office/drawing/2014/main" id="{1B75438F-DA2C-DBF6-4E51-EB7840204344}"/>
              </a:ext>
            </a:extLst>
          </p:cNvPr>
          <p:cNvSpPr/>
          <p:nvPr>
            <p:custDataLst>
              <p:tags r:id="rId9"/>
            </p:custDataLst>
          </p:nvPr>
        </p:nvSpPr>
        <p:spPr bwMode="gray">
          <a:xfrm>
            <a:off x="4895343" y="2463738"/>
            <a:ext cx="1656000" cy="504000"/>
          </a:xfrm>
          <a:prstGeom prst="rect">
            <a:avLst/>
          </a:prstGeom>
          <a:solidFill>
            <a:schemeClr val="bg1"/>
          </a:solidFill>
          <a:ln w="9525" cap="flat" cmpd="sng" algn="ctr">
            <a:noFill/>
            <a:prstDash val="solid"/>
          </a:ln>
          <a:effectLst/>
        </p:spPr>
        <p:txBody>
          <a:bodyPr bIns="46800" rtlCol="0" anchor="ctr"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dirty="0">
                <a:ln>
                  <a:noFill/>
                </a:ln>
                <a:effectLst/>
                <a:uLnTx/>
                <a:uFillTx/>
                <a:ea typeface="+mn-ea"/>
                <a:cs typeface="+mn-cs"/>
              </a:rPr>
              <a:t>DE#10</a:t>
            </a:r>
          </a:p>
        </p:txBody>
      </p:sp>
      <p:sp>
        <p:nvSpPr>
          <p:cNvPr id="4143" name="Rechteck 4142">
            <a:extLst>
              <a:ext uri="{FF2B5EF4-FFF2-40B4-BE49-F238E27FC236}">
                <a16:creationId xmlns:a16="http://schemas.microsoft.com/office/drawing/2014/main" id="{AE5B3381-3683-BF4F-EF34-13BF06CC6E64}"/>
              </a:ext>
            </a:extLst>
          </p:cNvPr>
          <p:cNvSpPr/>
          <p:nvPr>
            <p:custDataLst>
              <p:tags r:id="rId10"/>
            </p:custDataLst>
          </p:nvPr>
        </p:nvSpPr>
        <p:spPr bwMode="gray">
          <a:xfrm>
            <a:off x="4895343" y="3111810"/>
            <a:ext cx="1656000" cy="504000"/>
          </a:xfrm>
          <a:prstGeom prst="rect">
            <a:avLst/>
          </a:prstGeom>
          <a:solidFill>
            <a:schemeClr val="bg1"/>
          </a:solidFill>
          <a:ln w="9525" cap="flat" cmpd="sng" algn="ctr">
            <a:noFill/>
            <a:prstDash val="solid"/>
          </a:ln>
          <a:effectLst/>
        </p:spPr>
        <p:txBody>
          <a:bodyPr bIns="46800" rtlCol="0" anchor="ctr"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dirty="0">
                <a:ln>
                  <a:noFill/>
                </a:ln>
                <a:effectLst/>
                <a:uLnTx/>
                <a:uFillTx/>
                <a:ea typeface="+mn-ea"/>
                <a:cs typeface="+mn-cs"/>
              </a:rPr>
              <a:t>DE#00</a:t>
            </a:r>
          </a:p>
        </p:txBody>
      </p:sp>
      <p:sp>
        <p:nvSpPr>
          <p:cNvPr id="4144" name="Rechteck 4143">
            <a:extLst>
              <a:ext uri="{FF2B5EF4-FFF2-40B4-BE49-F238E27FC236}">
                <a16:creationId xmlns:a16="http://schemas.microsoft.com/office/drawing/2014/main" id="{27755C39-F9E5-82E2-5A3E-7C89E057FC7D}"/>
              </a:ext>
            </a:extLst>
          </p:cNvPr>
          <p:cNvSpPr/>
          <p:nvPr>
            <p:custDataLst>
              <p:tags r:id="rId11"/>
            </p:custDataLst>
          </p:nvPr>
        </p:nvSpPr>
        <p:spPr bwMode="gray">
          <a:xfrm>
            <a:off x="7199599" y="2463738"/>
            <a:ext cx="1656000" cy="504000"/>
          </a:xfrm>
          <a:prstGeom prst="rect">
            <a:avLst/>
          </a:prstGeom>
          <a:solidFill>
            <a:schemeClr val="bg1"/>
          </a:solidFill>
          <a:ln w="9525" cap="flat" cmpd="sng" algn="ctr">
            <a:noFill/>
            <a:prstDash val="solid"/>
          </a:ln>
          <a:effectLst/>
        </p:spPr>
        <p:txBody>
          <a:bodyPr bIns="46800" rtlCol="0" anchor="ctr"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dirty="0">
                <a:ln>
                  <a:noFill/>
                </a:ln>
                <a:effectLst/>
                <a:uLnTx/>
                <a:uFillTx/>
                <a:ea typeface="+mn-ea"/>
                <a:cs typeface="+mn-cs"/>
              </a:rPr>
              <a:t>DE#10</a:t>
            </a:r>
          </a:p>
        </p:txBody>
      </p:sp>
      <p:sp>
        <p:nvSpPr>
          <p:cNvPr id="4145" name="Rechteck 4144">
            <a:extLst>
              <a:ext uri="{FF2B5EF4-FFF2-40B4-BE49-F238E27FC236}">
                <a16:creationId xmlns:a16="http://schemas.microsoft.com/office/drawing/2014/main" id="{DF89056B-1C9C-E712-FAD9-C77F612B4354}"/>
              </a:ext>
            </a:extLst>
          </p:cNvPr>
          <p:cNvSpPr/>
          <p:nvPr>
            <p:custDataLst>
              <p:tags r:id="rId12"/>
            </p:custDataLst>
          </p:nvPr>
        </p:nvSpPr>
        <p:spPr bwMode="gray">
          <a:xfrm>
            <a:off x="7199599" y="3111810"/>
            <a:ext cx="1656000" cy="504000"/>
          </a:xfrm>
          <a:prstGeom prst="rect">
            <a:avLst/>
          </a:prstGeom>
          <a:solidFill>
            <a:schemeClr val="bg1"/>
          </a:solidFill>
          <a:ln w="9525" cap="flat" cmpd="sng" algn="ctr">
            <a:noFill/>
            <a:prstDash val="solid"/>
          </a:ln>
          <a:effectLst/>
        </p:spPr>
        <p:txBody>
          <a:bodyPr bIns="46800" rtlCol="0" anchor="ctr"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dirty="0">
                <a:ln>
                  <a:noFill/>
                </a:ln>
                <a:effectLst/>
                <a:uLnTx/>
                <a:uFillTx/>
                <a:ea typeface="+mn-ea"/>
                <a:cs typeface="+mn-cs"/>
              </a:rPr>
              <a:t>DE#00</a:t>
            </a:r>
          </a:p>
        </p:txBody>
      </p:sp>
      <p:sp>
        <p:nvSpPr>
          <p:cNvPr id="4146" name="Flussdiagramm: Magnetplattenspeicher 4145">
            <a:extLst>
              <a:ext uri="{FF2B5EF4-FFF2-40B4-BE49-F238E27FC236}">
                <a16:creationId xmlns:a16="http://schemas.microsoft.com/office/drawing/2014/main" id="{B29B75BB-9FEE-ABA5-BA50-DB14EF7812FC}"/>
              </a:ext>
            </a:extLst>
          </p:cNvPr>
          <p:cNvSpPr/>
          <p:nvPr>
            <p:custDataLst>
              <p:tags r:id="rId13"/>
            </p:custDataLst>
          </p:nvPr>
        </p:nvSpPr>
        <p:spPr bwMode="gray">
          <a:xfrm>
            <a:off x="8315779" y="2571750"/>
            <a:ext cx="504000" cy="288040"/>
          </a:xfrm>
          <a:prstGeom prst="flowChartMagneticDisk">
            <a:avLst/>
          </a:prstGeom>
          <a:gradFill>
            <a:gsLst>
              <a:gs pos="50000">
                <a:srgbClr val="6D6E70"/>
              </a:gs>
              <a:gs pos="100000">
                <a:srgbClr val="DCDCDC"/>
              </a:gs>
            </a:gsLst>
            <a:lin ang="2700000" scaled="0"/>
          </a:gradFill>
          <a:ln w="6350" cap="flat">
            <a:solidFill>
              <a:schemeClr val="bg1"/>
            </a:solidFill>
            <a:prstDash val="solid"/>
            <a:miter/>
          </a:ln>
        </p:spPr>
        <p:txBody>
          <a:bodyPr lIns="0" tIns="72000" rIns="0" bIns="36000" rtlCol="0" anchor="ctr">
            <a:noAutofit/>
          </a:bodyPr>
          <a:lstStyle/>
          <a:p>
            <a:pPr algn="ctr" defTabSz="914400">
              <a:lnSpc>
                <a:spcPct val="90000"/>
              </a:lnSpc>
            </a:pPr>
            <a:endParaRPr lang="en-US" sz="800" kern="0" dirty="0"/>
          </a:p>
        </p:txBody>
      </p:sp>
      <p:sp>
        <p:nvSpPr>
          <p:cNvPr id="4147" name="Flussdiagramm: Magnetplattenspeicher 4146">
            <a:extLst>
              <a:ext uri="{FF2B5EF4-FFF2-40B4-BE49-F238E27FC236}">
                <a16:creationId xmlns:a16="http://schemas.microsoft.com/office/drawing/2014/main" id="{55591E02-DA62-C524-3BFF-EC4E4A486306}"/>
              </a:ext>
            </a:extLst>
          </p:cNvPr>
          <p:cNvSpPr/>
          <p:nvPr>
            <p:custDataLst>
              <p:tags r:id="rId14"/>
            </p:custDataLst>
          </p:nvPr>
        </p:nvSpPr>
        <p:spPr bwMode="gray">
          <a:xfrm>
            <a:off x="8315779" y="3219822"/>
            <a:ext cx="504000" cy="288040"/>
          </a:xfrm>
          <a:prstGeom prst="flowChartMagneticDisk">
            <a:avLst/>
          </a:prstGeom>
          <a:gradFill>
            <a:gsLst>
              <a:gs pos="50000">
                <a:srgbClr val="DCDCDC"/>
              </a:gs>
              <a:gs pos="100000">
                <a:srgbClr val="EFEFEF"/>
              </a:gs>
            </a:gsLst>
            <a:lin ang="2700000" scaled="0"/>
          </a:gradFill>
          <a:ln w="6350" cap="flat">
            <a:solidFill>
              <a:schemeClr val="bg1"/>
            </a:solidFill>
            <a:prstDash val="solid"/>
            <a:miter/>
          </a:ln>
        </p:spPr>
        <p:txBody>
          <a:bodyPr lIns="72000" tIns="72000" rIns="72000" bIns="36000" rtlCol="0" anchor="ctr">
            <a:noAutofit/>
          </a:bodyPr>
          <a:lstStyle/>
          <a:p>
            <a:pPr algn="ctr" defTabSz="914400">
              <a:lnSpc>
                <a:spcPct val="90000"/>
              </a:lnSpc>
            </a:pPr>
            <a:r>
              <a:rPr lang="en-US" sz="900" kern="0" dirty="0">
                <a:latin typeface="Fujitsu Infinity Pro"/>
              </a:rPr>
              <a:t>HS</a:t>
            </a:r>
          </a:p>
        </p:txBody>
      </p:sp>
      <p:sp>
        <p:nvSpPr>
          <p:cNvPr id="4148" name="Flussdiagramm: Magnetplattenspeicher 4147">
            <a:extLst>
              <a:ext uri="{FF2B5EF4-FFF2-40B4-BE49-F238E27FC236}">
                <a16:creationId xmlns:a16="http://schemas.microsoft.com/office/drawing/2014/main" id="{9213C53B-9A19-ADD6-1DC6-D7F3B0F0B3BE}"/>
              </a:ext>
            </a:extLst>
          </p:cNvPr>
          <p:cNvSpPr/>
          <p:nvPr>
            <p:custDataLst>
              <p:tags r:id="rId15"/>
            </p:custDataLst>
          </p:nvPr>
        </p:nvSpPr>
        <p:spPr bwMode="gray">
          <a:xfrm>
            <a:off x="7235603" y="3219822"/>
            <a:ext cx="504000" cy="288040"/>
          </a:xfrm>
          <a:prstGeom prst="flowChartMagneticDisk">
            <a:avLst/>
          </a:prstGeom>
          <a:gradFill>
            <a:gsLst>
              <a:gs pos="50000">
                <a:srgbClr val="6D6E70"/>
              </a:gs>
              <a:gs pos="100000">
                <a:srgbClr val="DCDCDC"/>
              </a:gs>
            </a:gsLst>
            <a:lin ang="2700000" scaled="0"/>
          </a:gradFill>
          <a:ln w="6350" cap="flat">
            <a:solidFill>
              <a:schemeClr val="bg1"/>
            </a:solidFill>
            <a:prstDash val="solid"/>
            <a:miter/>
          </a:ln>
        </p:spPr>
        <p:txBody>
          <a:bodyPr lIns="0" tIns="72000" rIns="0" bIns="36000" rtlCol="0" anchor="ctr">
            <a:noAutofit/>
          </a:bodyPr>
          <a:lstStyle/>
          <a:p>
            <a:pPr algn="ctr" defTabSz="914400">
              <a:lnSpc>
                <a:spcPct val="90000"/>
              </a:lnSpc>
            </a:pPr>
            <a:endParaRPr lang="en-US" sz="800" kern="0" dirty="0"/>
          </a:p>
        </p:txBody>
      </p:sp>
      <p:sp>
        <p:nvSpPr>
          <p:cNvPr id="4149" name="Flussdiagramm: Magnetplattenspeicher 4148">
            <a:extLst>
              <a:ext uri="{FF2B5EF4-FFF2-40B4-BE49-F238E27FC236}">
                <a16:creationId xmlns:a16="http://schemas.microsoft.com/office/drawing/2014/main" id="{101E1B21-72CF-CD0B-FC4B-DDA23995FCF6}"/>
              </a:ext>
            </a:extLst>
          </p:cNvPr>
          <p:cNvSpPr/>
          <p:nvPr>
            <p:custDataLst>
              <p:tags r:id="rId16"/>
            </p:custDataLst>
          </p:nvPr>
        </p:nvSpPr>
        <p:spPr bwMode="gray">
          <a:xfrm>
            <a:off x="6011523" y="3219822"/>
            <a:ext cx="504000" cy="288040"/>
          </a:xfrm>
          <a:prstGeom prst="flowChartMagneticDisk">
            <a:avLst/>
          </a:prstGeom>
          <a:gradFill>
            <a:gsLst>
              <a:gs pos="50000">
                <a:srgbClr val="6D6E70"/>
              </a:gs>
              <a:gs pos="100000">
                <a:srgbClr val="DCDCDC"/>
              </a:gs>
            </a:gsLst>
            <a:lin ang="2700000" scaled="0"/>
          </a:gradFill>
          <a:ln w="6350" cap="flat">
            <a:solidFill>
              <a:schemeClr val="bg1"/>
            </a:solidFill>
            <a:prstDash val="solid"/>
            <a:miter/>
          </a:ln>
        </p:spPr>
        <p:txBody>
          <a:bodyPr lIns="0" tIns="72000" rIns="0" bIns="36000" rtlCol="0" anchor="ctr">
            <a:noAutofit/>
          </a:bodyPr>
          <a:lstStyle/>
          <a:p>
            <a:pPr algn="ctr" defTabSz="914400">
              <a:lnSpc>
                <a:spcPct val="90000"/>
              </a:lnSpc>
            </a:pPr>
            <a:r>
              <a:rPr lang="en-US" sz="800" kern="0" dirty="0"/>
              <a:t>Warning</a:t>
            </a:r>
          </a:p>
        </p:txBody>
      </p:sp>
      <p:sp>
        <p:nvSpPr>
          <p:cNvPr id="4150" name="Flussdiagramm: Magnetplattenspeicher 4149">
            <a:extLst>
              <a:ext uri="{FF2B5EF4-FFF2-40B4-BE49-F238E27FC236}">
                <a16:creationId xmlns:a16="http://schemas.microsoft.com/office/drawing/2014/main" id="{EBAA1FD2-211A-5296-FE1D-D6EE4BAF7874}"/>
              </a:ext>
            </a:extLst>
          </p:cNvPr>
          <p:cNvSpPr/>
          <p:nvPr>
            <p:custDataLst>
              <p:tags r:id="rId17"/>
            </p:custDataLst>
          </p:nvPr>
        </p:nvSpPr>
        <p:spPr bwMode="gray">
          <a:xfrm>
            <a:off x="4931347" y="3219822"/>
            <a:ext cx="504000" cy="288040"/>
          </a:xfrm>
          <a:prstGeom prst="flowChartMagneticDisk">
            <a:avLst/>
          </a:prstGeom>
          <a:gradFill>
            <a:gsLst>
              <a:gs pos="50000">
                <a:srgbClr val="DCDCDC"/>
              </a:gs>
              <a:gs pos="100000">
                <a:srgbClr val="EFEFEF"/>
              </a:gs>
            </a:gsLst>
            <a:lin ang="2700000" scaled="0"/>
          </a:gradFill>
          <a:ln w="6350" cap="flat">
            <a:solidFill>
              <a:schemeClr val="bg1"/>
            </a:solidFill>
            <a:prstDash val="solid"/>
            <a:miter/>
          </a:ln>
        </p:spPr>
        <p:txBody>
          <a:bodyPr lIns="72000" tIns="72000" rIns="72000" bIns="36000" rtlCol="0" anchor="ctr">
            <a:noAutofit/>
          </a:bodyPr>
          <a:lstStyle/>
          <a:p>
            <a:pPr algn="ctr" defTabSz="914400">
              <a:lnSpc>
                <a:spcPct val="90000"/>
              </a:lnSpc>
            </a:pPr>
            <a:r>
              <a:rPr lang="en-US" sz="900" kern="0" dirty="0">
                <a:latin typeface="Fujitsu Infinity Pro"/>
              </a:rPr>
              <a:t>HS</a:t>
            </a:r>
          </a:p>
        </p:txBody>
      </p:sp>
      <p:sp>
        <p:nvSpPr>
          <p:cNvPr id="4152" name="Rechteck 4151">
            <a:extLst>
              <a:ext uri="{FF2B5EF4-FFF2-40B4-BE49-F238E27FC236}">
                <a16:creationId xmlns:a16="http://schemas.microsoft.com/office/drawing/2014/main" id="{4C7CC3B9-021A-E51C-4A97-6DC60547A645}"/>
              </a:ext>
            </a:extLst>
          </p:cNvPr>
          <p:cNvSpPr/>
          <p:nvPr>
            <p:custDataLst>
              <p:tags r:id="rId18"/>
            </p:custDataLst>
          </p:nvPr>
        </p:nvSpPr>
        <p:spPr bwMode="gray">
          <a:xfrm flipH="1">
            <a:off x="4752476" y="1780381"/>
            <a:ext cx="4104000" cy="288000"/>
          </a:xfrm>
          <a:prstGeom prst="rect">
            <a:avLst/>
          </a:prstGeom>
          <a:noFill/>
          <a:ln w="9525" cap="flat" cmpd="sng" algn="ctr">
            <a:noFill/>
            <a:prstDash val="solid"/>
          </a:ln>
          <a:effectLst/>
        </p:spPr>
        <p:txBody>
          <a:bodyPr lIns="72000" tIns="72000" rIns="72000" bIns="72000" rtlCol="0" anchor="t" anchorCtr="0">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ea typeface="+mn-ea"/>
                <a:cs typeface="+mn-cs"/>
              </a:rPr>
              <a:t>Rebuild/Redundant Copy</a:t>
            </a:r>
          </a:p>
        </p:txBody>
      </p:sp>
      <p:sp>
        <p:nvSpPr>
          <p:cNvPr id="4153" name="Rechteck 4152">
            <a:extLst>
              <a:ext uri="{FF2B5EF4-FFF2-40B4-BE49-F238E27FC236}">
                <a16:creationId xmlns:a16="http://schemas.microsoft.com/office/drawing/2014/main" id="{19A84E99-B3CE-E0CD-5638-714B58FFB4B5}"/>
              </a:ext>
            </a:extLst>
          </p:cNvPr>
          <p:cNvSpPr/>
          <p:nvPr>
            <p:custDataLst>
              <p:tags r:id="rId19"/>
            </p:custDataLst>
          </p:nvPr>
        </p:nvSpPr>
        <p:spPr bwMode="gray">
          <a:xfrm flipH="1">
            <a:off x="287524" y="1780381"/>
            <a:ext cx="4104000" cy="288000"/>
          </a:xfrm>
          <a:prstGeom prst="rect">
            <a:avLst/>
          </a:prstGeom>
          <a:noFill/>
          <a:ln w="9525" cap="flat" cmpd="sng" algn="ctr">
            <a:noFill/>
            <a:prstDash val="solid"/>
          </a:ln>
          <a:effectLst/>
        </p:spPr>
        <p:txBody>
          <a:bodyPr lIns="0" tIns="72000" rIns="0" bIns="72000" rtlCol="0" anchor="t" anchorCtr="0">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ea typeface="+mn-ea"/>
                <a:cs typeface="+mn-cs"/>
              </a:rPr>
              <a:t>Rebuild/Redundant Copy</a:t>
            </a:r>
          </a:p>
        </p:txBody>
      </p:sp>
      <p:sp>
        <p:nvSpPr>
          <p:cNvPr id="4154" name="Rechteck 4153">
            <a:extLst>
              <a:ext uri="{FF2B5EF4-FFF2-40B4-BE49-F238E27FC236}">
                <a16:creationId xmlns:a16="http://schemas.microsoft.com/office/drawing/2014/main" id="{E31CBC20-BE08-DD85-6646-719BDAD5A11E}"/>
              </a:ext>
            </a:extLst>
          </p:cNvPr>
          <p:cNvSpPr/>
          <p:nvPr>
            <p:custDataLst>
              <p:tags r:id="rId20"/>
            </p:custDataLst>
          </p:nvPr>
        </p:nvSpPr>
        <p:spPr bwMode="gray">
          <a:xfrm>
            <a:off x="5975463" y="2175706"/>
            <a:ext cx="576064" cy="1440160"/>
          </a:xfrm>
          <a:prstGeom prst="rect">
            <a:avLst/>
          </a:prstGeom>
          <a:noFill/>
          <a:ln w="6350" cap="flat" cmpd="sng" algn="ctr">
            <a:solidFill>
              <a:schemeClr val="tx1"/>
            </a:solidFill>
            <a:prstDash val="solid"/>
            <a:headEnd w="sm" len="sm"/>
            <a:tailEnd w="sm" len="sm"/>
          </a:ln>
          <a:effectLst/>
        </p:spPr>
        <p:txBody>
          <a:bodyPr wrap="none" bIns="46800" rtlCol="0" anchor="t"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dirty="0">
                <a:ln>
                  <a:noFill/>
                </a:ln>
                <a:effectLst/>
                <a:uLnTx/>
                <a:uFillTx/>
                <a:ea typeface="+mn-ea"/>
                <a:cs typeface="+mn-cs"/>
              </a:rPr>
              <a:t>RAID 1</a:t>
            </a:r>
          </a:p>
        </p:txBody>
      </p:sp>
      <p:sp>
        <p:nvSpPr>
          <p:cNvPr id="4155" name="Rechteck 4154">
            <a:extLst>
              <a:ext uri="{FF2B5EF4-FFF2-40B4-BE49-F238E27FC236}">
                <a16:creationId xmlns:a16="http://schemas.microsoft.com/office/drawing/2014/main" id="{91EA3DD7-9930-D736-01CC-ED4916F4070A}"/>
              </a:ext>
            </a:extLst>
          </p:cNvPr>
          <p:cNvSpPr/>
          <p:nvPr>
            <p:custDataLst>
              <p:tags r:id="rId21"/>
            </p:custDataLst>
          </p:nvPr>
        </p:nvSpPr>
        <p:spPr bwMode="gray">
          <a:xfrm>
            <a:off x="5939459" y="2571750"/>
            <a:ext cx="72008" cy="72008"/>
          </a:xfrm>
          <a:prstGeom prst="rect">
            <a:avLst/>
          </a:prstGeom>
          <a:solidFill>
            <a:schemeClr val="bg1"/>
          </a:solidFill>
          <a:ln w="9525" cap="flat" cmpd="sng" algn="ctr">
            <a:noFill/>
            <a:prstDash val="solid"/>
          </a:ln>
          <a:effectLst/>
        </p:spPr>
        <p:txBody>
          <a:bodyPr bIns="46800" rtlCol="0" anchor="ctr"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900" b="0" i="0" u="none" strike="noStrike" kern="0" cap="none" spc="0" normalizeH="0" baseline="0" noProof="0" dirty="0">
              <a:ln>
                <a:noFill/>
              </a:ln>
              <a:effectLst/>
              <a:uLnTx/>
              <a:uFillTx/>
              <a:ea typeface="+mn-ea"/>
              <a:cs typeface="+mn-cs"/>
            </a:endParaRPr>
          </a:p>
        </p:txBody>
      </p:sp>
      <p:sp>
        <p:nvSpPr>
          <p:cNvPr id="4156" name="Freihandform 6">
            <a:extLst>
              <a:ext uri="{FF2B5EF4-FFF2-40B4-BE49-F238E27FC236}">
                <a16:creationId xmlns:a16="http://schemas.microsoft.com/office/drawing/2014/main" id="{91FD23B5-A646-380F-02C0-A1DE6D3D1529}"/>
              </a:ext>
            </a:extLst>
          </p:cNvPr>
          <p:cNvSpPr/>
          <p:nvPr>
            <p:custDataLst>
              <p:tags r:id="rId22"/>
            </p:custDataLst>
          </p:nvPr>
        </p:nvSpPr>
        <p:spPr bwMode="gray">
          <a:xfrm>
            <a:off x="5183375" y="2607754"/>
            <a:ext cx="972108" cy="612068"/>
          </a:xfrm>
          <a:custGeom>
            <a:avLst/>
            <a:gdLst>
              <a:gd name="connsiteX0" fmla="*/ 842962 w 842962"/>
              <a:gd name="connsiteY0" fmla="*/ 0 h 600075"/>
              <a:gd name="connsiteX1" fmla="*/ 0 w 842962"/>
              <a:gd name="connsiteY1" fmla="*/ 0 h 600075"/>
              <a:gd name="connsiteX2" fmla="*/ 0 w 842962"/>
              <a:gd name="connsiteY2" fmla="*/ 600075 h 600075"/>
            </a:gdLst>
            <a:ahLst/>
            <a:cxnLst>
              <a:cxn ang="0">
                <a:pos x="connsiteX0" y="connsiteY0"/>
              </a:cxn>
              <a:cxn ang="0">
                <a:pos x="connsiteX1" y="connsiteY1"/>
              </a:cxn>
              <a:cxn ang="0">
                <a:pos x="connsiteX2" y="connsiteY2"/>
              </a:cxn>
            </a:cxnLst>
            <a:rect l="l" t="t" r="r" b="b"/>
            <a:pathLst>
              <a:path w="842962" h="600075">
                <a:moveTo>
                  <a:pt x="842962" y="0"/>
                </a:moveTo>
                <a:lnTo>
                  <a:pt x="0" y="0"/>
                </a:lnTo>
                <a:lnTo>
                  <a:pt x="0" y="600075"/>
                </a:lnTo>
              </a:path>
            </a:pathLst>
          </a:custGeom>
          <a:noFill/>
          <a:ln w="6350" cap="flat" cmpd="sng" algn="ctr">
            <a:solidFill>
              <a:schemeClr val="tx1"/>
            </a:solidFill>
            <a:prstDash val="solid"/>
            <a:headEnd type="none" w="sm" len="sm"/>
            <a:tailEnd type="triangle" w="sm" len="sm"/>
          </a:ln>
          <a:effectLst/>
        </p:spPr>
        <p:txBody>
          <a:bodyPr rtlCol="0" anchor="ctr">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900" b="0" i="0" u="none" strike="noStrike" kern="0" cap="none" spc="0" normalizeH="0" baseline="0" noProof="0" dirty="0">
              <a:ln>
                <a:noFill/>
              </a:ln>
              <a:effectLst/>
              <a:uLnTx/>
              <a:uFillTx/>
              <a:ea typeface="+mn-ea"/>
              <a:cs typeface="+mn-cs"/>
            </a:endParaRPr>
          </a:p>
        </p:txBody>
      </p:sp>
      <p:sp>
        <p:nvSpPr>
          <p:cNvPr id="4157" name="Flussdiagramm: Magnetplattenspeicher 4156">
            <a:extLst>
              <a:ext uri="{FF2B5EF4-FFF2-40B4-BE49-F238E27FC236}">
                <a16:creationId xmlns:a16="http://schemas.microsoft.com/office/drawing/2014/main" id="{64E46962-00A2-B25C-8A42-40603A51189E}"/>
              </a:ext>
            </a:extLst>
          </p:cNvPr>
          <p:cNvSpPr/>
          <p:nvPr>
            <p:custDataLst>
              <p:tags r:id="rId23"/>
            </p:custDataLst>
          </p:nvPr>
        </p:nvSpPr>
        <p:spPr bwMode="gray">
          <a:xfrm>
            <a:off x="6011523" y="2571750"/>
            <a:ext cx="504000" cy="288040"/>
          </a:xfrm>
          <a:prstGeom prst="flowChartMagneticDisk">
            <a:avLst/>
          </a:prstGeom>
          <a:gradFill>
            <a:gsLst>
              <a:gs pos="50000">
                <a:srgbClr val="6D6E70"/>
              </a:gs>
              <a:gs pos="100000">
                <a:srgbClr val="DCDCDC"/>
              </a:gs>
            </a:gsLst>
            <a:lin ang="2700000" scaled="0"/>
          </a:gradFill>
          <a:ln w="6350" cap="flat">
            <a:solidFill>
              <a:schemeClr val="bg1"/>
            </a:solidFill>
            <a:prstDash val="solid"/>
            <a:miter/>
          </a:ln>
        </p:spPr>
        <p:txBody>
          <a:bodyPr lIns="0" tIns="72000" rIns="0" bIns="36000" rtlCol="0" anchor="ctr">
            <a:noAutofit/>
          </a:bodyPr>
          <a:lstStyle/>
          <a:p>
            <a:pPr algn="ctr" defTabSz="914400">
              <a:lnSpc>
                <a:spcPct val="90000"/>
              </a:lnSpc>
            </a:pPr>
            <a:endParaRPr lang="en-US" sz="800" kern="0" dirty="0"/>
          </a:p>
        </p:txBody>
      </p:sp>
      <p:cxnSp>
        <p:nvCxnSpPr>
          <p:cNvPr id="4158" name="Gerade Verbindung mit Pfeil 4157">
            <a:extLst>
              <a:ext uri="{FF2B5EF4-FFF2-40B4-BE49-F238E27FC236}">
                <a16:creationId xmlns:a16="http://schemas.microsoft.com/office/drawing/2014/main" id="{21E982F6-A63E-5D5B-FE71-CD4D72F28E88}"/>
              </a:ext>
            </a:extLst>
          </p:cNvPr>
          <p:cNvCxnSpPr/>
          <p:nvPr>
            <p:custDataLst>
              <p:tags r:id="rId24"/>
            </p:custDataLst>
          </p:nvPr>
        </p:nvCxnSpPr>
        <p:spPr bwMode="gray">
          <a:xfrm>
            <a:off x="6551527" y="3039802"/>
            <a:ext cx="648072" cy="0"/>
          </a:xfrm>
          <a:prstGeom prst="straightConnector1">
            <a:avLst/>
          </a:prstGeom>
          <a:noFill/>
          <a:ln w="6350" cap="flat" cmpd="sng" algn="ctr">
            <a:solidFill>
              <a:schemeClr val="tx1"/>
            </a:solidFill>
            <a:prstDash val="solid"/>
            <a:headEnd type="none" w="sm" len="sm"/>
            <a:tailEnd type="triangle" w="sm" len="sm"/>
          </a:ln>
          <a:effectLst/>
        </p:spPr>
      </p:cxnSp>
      <p:sp>
        <p:nvSpPr>
          <p:cNvPr id="120" name="Freihandform: Form 119">
            <a:extLst>
              <a:ext uri="{FF2B5EF4-FFF2-40B4-BE49-F238E27FC236}">
                <a16:creationId xmlns:a16="http://schemas.microsoft.com/office/drawing/2014/main" id="{F45246E8-BEA1-52F2-1A6A-5114EA754D9F}"/>
              </a:ext>
            </a:extLst>
          </p:cNvPr>
          <p:cNvSpPr/>
          <p:nvPr>
            <p:custDataLst>
              <p:tags r:id="rId25"/>
            </p:custDataLst>
          </p:nvPr>
        </p:nvSpPr>
        <p:spPr bwMode="gray">
          <a:xfrm>
            <a:off x="7199599" y="2175706"/>
            <a:ext cx="1657065" cy="1440160"/>
          </a:xfrm>
          <a:custGeom>
            <a:avLst/>
            <a:gdLst>
              <a:gd name="connsiteX0" fmla="*/ 0 w 1657065"/>
              <a:gd name="connsiteY0" fmla="*/ 0 h 1440160"/>
              <a:gd name="connsiteX1" fmla="*/ 576063 w 1657065"/>
              <a:gd name="connsiteY1" fmla="*/ 0 h 1440160"/>
              <a:gd name="connsiteX2" fmla="*/ 576064 w 1657065"/>
              <a:gd name="connsiteY2" fmla="*/ 0 h 1440160"/>
              <a:gd name="connsiteX3" fmla="*/ 1657065 w 1657065"/>
              <a:gd name="connsiteY3" fmla="*/ 0 h 1440160"/>
              <a:gd name="connsiteX4" fmla="*/ 1657065 w 1657065"/>
              <a:gd name="connsiteY4" fmla="*/ 792088 h 1440160"/>
              <a:gd name="connsiteX5" fmla="*/ 576064 w 1657065"/>
              <a:gd name="connsiteY5" fmla="*/ 792088 h 1440160"/>
              <a:gd name="connsiteX6" fmla="*/ 576064 w 1657065"/>
              <a:gd name="connsiteY6" fmla="*/ 1440160 h 1440160"/>
              <a:gd name="connsiteX7" fmla="*/ 0 w 1657065"/>
              <a:gd name="connsiteY7" fmla="*/ 1440160 h 144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7065" h="1440160">
                <a:moveTo>
                  <a:pt x="0" y="0"/>
                </a:moveTo>
                <a:lnTo>
                  <a:pt x="576063" y="0"/>
                </a:lnTo>
                <a:lnTo>
                  <a:pt x="576064" y="0"/>
                </a:lnTo>
                <a:lnTo>
                  <a:pt x="1657065" y="0"/>
                </a:lnTo>
                <a:lnTo>
                  <a:pt x="1657065" y="792088"/>
                </a:lnTo>
                <a:lnTo>
                  <a:pt x="576064" y="792088"/>
                </a:lnTo>
                <a:lnTo>
                  <a:pt x="576064" y="1440160"/>
                </a:lnTo>
                <a:lnTo>
                  <a:pt x="0" y="1440160"/>
                </a:lnTo>
                <a:close/>
              </a:path>
            </a:pathLst>
          </a:custGeom>
          <a:noFill/>
          <a:ln w="6350" cap="flat" cmpd="sng" algn="ctr">
            <a:solidFill>
              <a:schemeClr val="tx1"/>
            </a:solidFill>
            <a:prstDash val="solid"/>
            <a:headEnd w="sm" len="sm"/>
            <a:tailEnd w="sm" len="sm"/>
          </a:ln>
          <a:effectLst/>
        </p:spPr>
        <p:txBody>
          <a:bodyPr wrap="square" bIns="46800" rtlCol="0" anchor="t" anchorCtr="0">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dirty="0">
                <a:ln>
                  <a:noFill/>
                </a:ln>
                <a:effectLst/>
                <a:uLnTx/>
                <a:uFillTx/>
                <a:ea typeface="+mn-ea"/>
                <a:cs typeface="+mn-cs"/>
              </a:rPr>
              <a:t>RAID 1</a:t>
            </a:r>
          </a:p>
        </p:txBody>
      </p:sp>
      <p:sp>
        <p:nvSpPr>
          <p:cNvPr id="67" name="Rechteck 66">
            <a:extLst>
              <a:ext uri="{FF2B5EF4-FFF2-40B4-BE49-F238E27FC236}">
                <a16:creationId xmlns:a16="http://schemas.microsoft.com/office/drawing/2014/main" id="{2663E229-92DC-121C-F07F-99E7E7C0DF9F}"/>
              </a:ext>
            </a:extLst>
          </p:cNvPr>
          <p:cNvSpPr/>
          <p:nvPr>
            <p:custDataLst>
              <p:tags r:id="rId26"/>
            </p:custDataLst>
          </p:nvPr>
        </p:nvSpPr>
        <p:spPr bwMode="gray">
          <a:xfrm>
            <a:off x="6551527" y="3039802"/>
            <a:ext cx="648072" cy="576064"/>
          </a:xfrm>
          <a:prstGeom prst="rect">
            <a:avLst/>
          </a:prstGeom>
          <a:noFill/>
          <a:ln w="9525" cap="flat" cmpd="sng" algn="ctr">
            <a:noFill/>
            <a:prstDash val="solid"/>
          </a:ln>
          <a:effectLst/>
        </p:spPr>
        <p:txBody>
          <a:bodyPr wrap="none" bIns="46800" rtlCol="0" anchor="t"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dirty="0">
                <a:ln>
                  <a:noFill/>
                </a:ln>
                <a:effectLst/>
                <a:uLnTx/>
                <a:uFillTx/>
                <a:ea typeface="+mn-ea"/>
                <a:cs typeface="+mn-cs"/>
              </a:rPr>
              <a:t>Comple-</a:t>
            </a:r>
            <a:br>
              <a:rPr kumimoji="0" lang="en-US" sz="900" b="0" i="0" u="none" strike="noStrike" kern="0" cap="none" spc="0" normalizeH="0" baseline="0" noProof="0" dirty="0">
                <a:ln>
                  <a:noFill/>
                </a:ln>
                <a:effectLst/>
                <a:uLnTx/>
                <a:uFillTx/>
                <a:ea typeface="+mn-ea"/>
                <a:cs typeface="+mn-cs"/>
              </a:rPr>
            </a:br>
            <a:r>
              <a:rPr kumimoji="0" lang="en-US" sz="900" b="0" i="0" u="none" strike="noStrike" kern="0" cap="none" spc="0" normalizeH="0" baseline="0" noProof="0" dirty="0">
                <a:ln>
                  <a:noFill/>
                </a:ln>
                <a:effectLst/>
                <a:uLnTx/>
                <a:uFillTx/>
                <a:ea typeface="+mn-ea"/>
                <a:cs typeface="+mn-cs"/>
              </a:rPr>
              <a:t>tion</a:t>
            </a:r>
          </a:p>
        </p:txBody>
      </p:sp>
      <p:sp>
        <p:nvSpPr>
          <p:cNvPr id="70" name="Freihandform 12">
            <a:extLst>
              <a:ext uri="{FF2B5EF4-FFF2-40B4-BE49-F238E27FC236}">
                <a16:creationId xmlns:a16="http://schemas.microsoft.com/office/drawing/2014/main" id="{47EF296F-9ACC-86A8-D607-7B26B54F637B}"/>
              </a:ext>
            </a:extLst>
          </p:cNvPr>
          <p:cNvSpPr/>
          <p:nvPr>
            <p:custDataLst>
              <p:tags r:id="rId27"/>
            </p:custDataLst>
          </p:nvPr>
        </p:nvSpPr>
        <p:spPr bwMode="gray">
          <a:xfrm>
            <a:off x="7307611" y="3499676"/>
            <a:ext cx="1440853" cy="296210"/>
          </a:xfrm>
          <a:custGeom>
            <a:avLst/>
            <a:gdLst>
              <a:gd name="connsiteX0" fmla="*/ 0 w 1524000"/>
              <a:gd name="connsiteY0" fmla="*/ 0 h 297180"/>
              <a:gd name="connsiteX1" fmla="*/ 0 w 1524000"/>
              <a:gd name="connsiteY1" fmla="*/ 297180 h 297180"/>
              <a:gd name="connsiteX2" fmla="*/ 1524000 w 1524000"/>
              <a:gd name="connsiteY2" fmla="*/ 297180 h 297180"/>
              <a:gd name="connsiteX3" fmla="*/ 1524000 w 1524000"/>
              <a:gd name="connsiteY3" fmla="*/ 7620 h 297180"/>
            </a:gdLst>
            <a:ahLst/>
            <a:cxnLst>
              <a:cxn ang="0">
                <a:pos x="connsiteX0" y="connsiteY0"/>
              </a:cxn>
              <a:cxn ang="0">
                <a:pos x="connsiteX1" y="connsiteY1"/>
              </a:cxn>
              <a:cxn ang="0">
                <a:pos x="connsiteX2" y="connsiteY2"/>
              </a:cxn>
              <a:cxn ang="0">
                <a:pos x="connsiteX3" y="connsiteY3"/>
              </a:cxn>
            </a:cxnLst>
            <a:rect l="l" t="t" r="r" b="b"/>
            <a:pathLst>
              <a:path w="1524000" h="297180">
                <a:moveTo>
                  <a:pt x="0" y="0"/>
                </a:moveTo>
                <a:lnTo>
                  <a:pt x="0" y="297180"/>
                </a:lnTo>
                <a:lnTo>
                  <a:pt x="1524000" y="297180"/>
                </a:lnTo>
                <a:lnTo>
                  <a:pt x="1524000" y="7620"/>
                </a:lnTo>
              </a:path>
            </a:pathLst>
          </a:custGeom>
          <a:noFill/>
          <a:ln w="6350" cap="flat" cmpd="sng" algn="ctr">
            <a:solidFill>
              <a:schemeClr val="tx1"/>
            </a:solidFill>
            <a:prstDash val="solid"/>
            <a:headEnd type="none" w="sm" len="sm"/>
            <a:tailEnd type="triangle" w="sm" len="sm"/>
          </a:ln>
          <a:effectLst/>
        </p:spPr>
        <p:txBody>
          <a:bodyPr rtlCol="0" anchor="ctr">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900" b="0" i="0" u="none" strike="noStrike" kern="0" cap="none" spc="0" normalizeH="0" baseline="0" noProof="0" dirty="0">
              <a:ln>
                <a:noFill/>
              </a:ln>
              <a:effectLst/>
              <a:uLnTx/>
              <a:uFillTx/>
              <a:ea typeface="+mn-ea"/>
              <a:cs typeface="+mn-cs"/>
            </a:endParaRPr>
          </a:p>
        </p:txBody>
      </p:sp>
      <p:sp>
        <p:nvSpPr>
          <p:cNvPr id="71" name="Freihandform 48">
            <a:extLst>
              <a:ext uri="{FF2B5EF4-FFF2-40B4-BE49-F238E27FC236}">
                <a16:creationId xmlns:a16="http://schemas.microsoft.com/office/drawing/2014/main" id="{37AC8D63-8F84-8193-935F-4023E5FFFA42}"/>
              </a:ext>
            </a:extLst>
          </p:cNvPr>
          <p:cNvSpPr/>
          <p:nvPr>
            <p:custDataLst>
              <p:tags r:id="rId28"/>
            </p:custDataLst>
          </p:nvPr>
        </p:nvSpPr>
        <p:spPr bwMode="gray">
          <a:xfrm flipH="1">
            <a:off x="7667651" y="3499676"/>
            <a:ext cx="900100" cy="224202"/>
          </a:xfrm>
          <a:custGeom>
            <a:avLst/>
            <a:gdLst>
              <a:gd name="connsiteX0" fmla="*/ 0 w 1524000"/>
              <a:gd name="connsiteY0" fmla="*/ 0 h 297180"/>
              <a:gd name="connsiteX1" fmla="*/ 0 w 1524000"/>
              <a:gd name="connsiteY1" fmla="*/ 297180 h 297180"/>
              <a:gd name="connsiteX2" fmla="*/ 1524000 w 1524000"/>
              <a:gd name="connsiteY2" fmla="*/ 297180 h 297180"/>
              <a:gd name="connsiteX3" fmla="*/ 1524000 w 1524000"/>
              <a:gd name="connsiteY3" fmla="*/ 7620 h 297180"/>
            </a:gdLst>
            <a:ahLst/>
            <a:cxnLst>
              <a:cxn ang="0">
                <a:pos x="connsiteX0" y="connsiteY0"/>
              </a:cxn>
              <a:cxn ang="0">
                <a:pos x="connsiteX1" y="connsiteY1"/>
              </a:cxn>
              <a:cxn ang="0">
                <a:pos x="connsiteX2" y="connsiteY2"/>
              </a:cxn>
              <a:cxn ang="0">
                <a:pos x="connsiteX3" y="connsiteY3"/>
              </a:cxn>
            </a:cxnLst>
            <a:rect l="l" t="t" r="r" b="b"/>
            <a:pathLst>
              <a:path w="1524000" h="297180">
                <a:moveTo>
                  <a:pt x="0" y="0"/>
                </a:moveTo>
                <a:lnTo>
                  <a:pt x="0" y="297180"/>
                </a:lnTo>
                <a:lnTo>
                  <a:pt x="1524000" y="297180"/>
                </a:lnTo>
                <a:lnTo>
                  <a:pt x="1524000" y="7620"/>
                </a:lnTo>
              </a:path>
            </a:pathLst>
          </a:custGeom>
          <a:noFill/>
          <a:ln w="6350" cap="flat" cmpd="sng" algn="ctr">
            <a:solidFill>
              <a:schemeClr val="tx1"/>
            </a:solidFill>
            <a:prstDash val="solid"/>
            <a:headEnd type="none" w="sm" len="sm"/>
            <a:tailEnd type="triangle" w="sm" len="sm"/>
          </a:ln>
          <a:effectLst/>
        </p:spPr>
        <p:txBody>
          <a:bodyPr rtlCol="0" anchor="ctr">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900" b="0" i="0" u="none" strike="noStrike" kern="0" cap="none" spc="0" normalizeH="0" baseline="0" noProof="0" dirty="0">
              <a:ln>
                <a:noFill/>
              </a:ln>
              <a:effectLst/>
              <a:uLnTx/>
              <a:uFillTx/>
              <a:ea typeface="+mn-ea"/>
              <a:cs typeface="+mn-cs"/>
            </a:endParaRPr>
          </a:p>
        </p:txBody>
      </p:sp>
      <p:sp>
        <p:nvSpPr>
          <p:cNvPr id="74" name="Rechteck 73">
            <a:extLst>
              <a:ext uri="{FF2B5EF4-FFF2-40B4-BE49-F238E27FC236}">
                <a16:creationId xmlns:a16="http://schemas.microsoft.com/office/drawing/2014/main" id="{55F07A72-49C9-E2E7-4B67-69AB0D3B79B0}"/>
              </a:ext>
            </a:extLst>
          </p:cNvPr>
          <p:cNvSpPr/>
          <p:nvPr>
            <p:custDataLst>
              <p:tags r:id="rId29"/>
            </p:custDataLst>
          </p:nvPr>
        </p:nvSpPr>
        <p:spPr bwMode="gray">
          <a:xfrm>
            <a:off x="7308476" y="3795886"/>
            <a:ext cx="1440000" cy="396044"/>
          </a:xfrm>
          <a:prstGeom prst="rect">
            <a:avLst/>
          </a:prstGeom>
          <a:noFill/>
          <a:ln w="9525" cap="flat" cmpd="sng" algn="ctr">
            <a:noFill/>
            <a:prstDash val="solid"/>
          </a:ln>
          <a:effectLst/>
        </p:spPr>
        <p:txBody>
          <a:bodyPr wrap="none" bIns="46800" rtlCol="0" anchor="t"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dirty="0">
                <a:ln>
                  <a:noFill/>
                </a:ln>
                <a:effectLst/>
                <a:uLnTx/>
                <a:uFillTx/>
                <a:ea typeface="+mn-ea"/>
                <a:cs typeface="+mn-cs"/>
              </a:rPr>
              <a:t>Changing RAID</a:t>
            </a:r>
            <a:br>
              <a:rPr kumimoji="0" lang="en-US" sz="900" b="0" i="0" u="none" strike="noStrike" kern="0" cap="none" spc="0" normalizeH="0" baseline="0" noProof="0" dirty="0">
                <a:ln>
                  <a:noFill/>
                </a:ln>
                <a:effectLst/>
                <a:uLnTx/>
                <a:uFillTx/>
                <a:ea typeface="+mn-ea"/>
                <a:cs typeface="+mn-cs"/>
              </a:rPr>
            </a:br>
            <a:r>
              <a:rPr kumimoji="0" lang="en-US" sz="900" b="0" i="0" u="none" strike="noStrike" kern="0" cap="none" spc="0" normalizeH="0" baseline="0" noProof="0" dirty="0">
                <a:ln>
                  <a:noFill/>
                </a:ln>
                <a:effectLst/>
                <a:uLnTx/>
                <a:uFillTx/>
                <a:ea typeface="+mn-ea"/>
                <a:cs typeface="+mn-cs"/>
              </a:rPr>
              <a:t>Configuration</a:t>
            </a:r>
          </a:p>
        </p:txBody>
      </p:sp>
      <p:sp>
        <p:nvSpPr>
          <p:cNvPr id="77" name="Rechteck 76">
            <a:extLst>
              <a:ext uri="{FF2B5EF4-FFF2-40B4-BE49-F238E27FC236}">
                <a16:creationId xmlns:a16="http://schemas.microsoft.com/office/drawing/2014/main" id="{60A1C285-337D-5C25-B1FA-816EFD5AA446}"/>
              </a:ext>
            </a:extLst>
          </p:cNvPr>
          <p:cNvSpPr/>
          <p:nvPr>
            <p:custDataLst>
              <p:tags r:id="rId30"/>
            </p:custDataLst>
          </p:nvPr>
        </p:nvSpPr>
        <p:spPr bwMode="gray">
          <a:xfrm>
            <a:off x="6732240" y="4371950"/>
            <a:ext cx="1008112" cy="360207"/>
          </a:xfrm>
          <a:prstGeom prst="rect">
            <a:avLst/>
          </a:prstGeom>
          <a:solidFill>
            <a:srgbClr val="FFFFFF"/>
          </a:solidFill>
          <a:ln w="12700" cap="flat" cmpd="sng" algn="ctr">
            <a:solidFill>
              <a:schemeClr val="accent6"/>
            </a:solidFill>
            <a:prstDash val="solid"/>
          </a:ln>
          <a:effectLst/>
        </p:spPr>
        <p:txBody>
          <a:bodyPr bIns="46800" rtlCol="0" anchor="ctr"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dirty="0">
                <a:ln>
                  <a:noFill/>
                </a:ln>
                <a:effectLst/>
                <a:uLnTx/>
                <a:uFillTx/>
                <a:ea typeface="+mn-ea"/>
                <a:cs typeface="+mn-cs"/>
              </a:rPr>
              <a:t>Copy-back is unnecessary</a:t>
            </a:r>
          </a:p>
        </p:txBody>
      </p:sp>
      <p:sp>
        <p:nvSpPr>
          <p:cNvPr id="79" name="Rechteck 78">
            <a:extLst>
              <a:ext uri="{FF2B5EF4-FFF2-40B4-BE49-F238E27FC236}">
                <a16:creationId xmlns:a16="http://schemas.microsoft.com/office/drawing/2014/main" id="{7B3B6424-50C6-1227-5947-ED8B443B33E0}"/>
              </a:ext>
            </a:extLst>
          </p:cNvPr>
          <p:cNvSpPr/>
          <p:nvPr>
            <p:custDataLst>
              <p:tags r:id="rId31"/>
            </p:custDataLst>
          </p:nvPr>
        </p:nvSpPr>
        <p:spPr bwMode="gray">
          <a:xfrm>
            <a:off x="7451627" y="3759882"/>
            <a:ext cx="72008" cy="72008"/>
          </a:xfrm>
          <a:prstGeom prst="rect">
            <a:avLst/>
          </a:prstGeom>
          <a:solidFill>
            <a:srgbClr val="EFEFEF"/>
          </a:solidFill>
          <a:ln w="9525" cap="flat" cmpd="sng" algn="ctr">
            <a:noFill/>
            <a:prstDash val="solid"/>
          </a:ln>
          <a:effectLst/>
        </p:spPr>
        <p:txBody>
          <a:bodyPr bIns="46800" rtlCol="0" anchor="ctr"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900" b="0" i="0" u="none" strike="noStrike" kern="0" cap="none" spc="0" normalizeH="0" baseline="0" noProof="0" dirty="0">
              <a:ln>
                <a:noFill/>
              </a:ln>
              <a:effectLst/>
              <a:uLnTx/>
              <a:uFillTx/>
              <a:ea typeface="+mn-ea"/>
              <a:cs typeface="+mn-cs"/>
            </a:endParaRPr>
          </a:p>
        </p:txBody>
      </p:sp>
      <p:cxnSp>
        <p:nvCxnSpPr>
          <p:cNvPr id="80" name="Gerade Verbindung 14">
            <a:extLst>
              <a:ext uri="{FF2B5EF4-FFF2-40B4-BE49-F238E27FC236}">
                <a16:creationId xmlns:a16="http://schemas.microsoft.com/office/drawing/2014/main" id="{7257E859-F463-861B-560C-4EC69699A6A0}"/>
              </a:ext>
            </a:extLst>
          </p:cNvPr>
          <p:cNvCxnSpPr>
            <a:cxnSpLocks/>
            <a:stCxn id="4148" idx="3"/>
          </p:cNvCxnSpPr>
          <p:nvPr>
            <p:custDataLst>
              <p:tags r:id="rId32"/>
            </p:custDataLst>
          </p:nvPr>
        </p:nvCxnSpPr>
        <p:spPr bwMode="gray">
          <a:xfrm>
            <a:off x="7487603" y="3507862"/>
            <a:ext cx="28" cy="864000"/>
          </a:xfrm>
          <a:prstGeom prst="line">
            <a:avLst/>
          </a:prstGeom>
          <a:noFill/>
          <a:ln w="12700" cap="flat" cmpd="sng" algn="ctr">
            <a:solidFill>
              <a:schemeClr val="accent6"/>
            </a:solidFill>
            <a:prstDash val="solid"/>
            <a:headEnd type="oval" w="sm" len="sm"/>
            <a:tailEnd type="oval" w="sm" len="sm"/>
          </a:ln>
          <a:effectLst/>
        </p:spPr>
      </p:cxnSp>
      <p:sp>
        <p:nvSpPr>
          <p:cNvPr id="81" name="Rechteck 80">
            <a:extLst>
              <a:ext uri="{FF2B5EF4-FFF2-40B4-BE49-F238E27FC236}">
                <a16:creationId xmlns:a16="http://schemas.microsoft.com/office/drawing/2014/main" id="{899C2FF3-8854-5173-3F76-9526969208BF}"/>
              </a:ext>
            </a:extLst>
          </p:cNvPr>
          <p:cNvSpPr/>
          <p:nvPr>
            <p:custDataLst>
              <p:tags r:id="rId33"/>
            </p:custDataLst>
          </p:nvPr>
        </p:nvSpPr>
        <p:spPr bwMode="gray">
          <a:xfrm>
            <a:off x="7848364" y="4371950"/>
            <a:ext cx="1008112" cy="360207"/>
          </a:xfrm>
          <a:prstGeom prst="rect">
            <a:avLst/>
          </a:prstGeom>
          <a:solidFill>
            <a:srgbClr val="FFFFFF"/>
          </a:solidFill>
          <a:ln w="12700" cap="flat" cmpd="sng" algn="ctr">
            <a:solidFill>
              <a:schemeClr val="accent6"/>
            </a:solidFill>
            <a:prstDash val="solid"/>
          </a:ln>
          <a:effectLst/>
        </p:spPr>
        <p:txBody>
          <a:bodyPr bIns="46800" rtlCol="0" anchor="ctr"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dirty="0">
                <a:ln>
                  <a:noFill/>
                </a:ln>
                <a:effectLst/>
                <a:uLnTx/>
                <a:uFillTx/>
                <a:ea typeface="+mn-ea"/>
                <a:cs typeface="+mn-cs"/>
              </a:rPr>
              <a:t>Replaced Disk becomes HS</a:t>
            </a:r>
          </a:p>
        </p:txBody>
      </p:sp>
      <p:sp>
        <p:nvSpPr>
          <p:cNvPr id="82" name="Rechteck 81">
            <a:extLst>
              <a:ext uri="{FF2B5EF4-FFF2-40B4-BE49-F238E27FC236}">
                <a16:creationId xmlns:a16="http://schemas.microsoft.com/office/drawing/2014/main" id="{94C7EA9E-70FA-B251-5191-4DC8FB1C25CB}"/>
              </a:ext>
            </a:extLst>
          </p:cNvPr>
          <p:cNvSpPr/>
          <p:nvPr>
            <p:custDataLst>
              <p:tags r:id="rId34"/>
            </p:custDataLst>
          </p:nvPr>
        </p:nvSpPr>
        <p:spPr bwMode="gray">
          <a:xfrm>
            <a:off x="8531775" y="3759882"/>
            <a:ext cx="72008" cy="72008"/>
          </a:xfrm>
          <a:prstGeom prst="rect">
            <a:avLst/>
          </a:prstGeom>
          <a:solidFill>
            <a:srgbClr val="EFEFEF"/>
          </a:solidFill>
          <a:ln w="9525" cap="flat" cmpd="sng" algn="ctr">
            <a:noFill/>
            <a:prstDash val="solid"/>
          </a:ln>
          <a:effectLst/>
        </p:spPr>
        <p:txBody>
          <a:bodyPr bIns="46800" rtlCol="0" anchor="ctr"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900" b="0" i="0" u="none" strike="noStrike" kern="0" cap="none" spc="0" normalizeH="0" baseline="0" noProof="0" dirty="0">
              <a:ln>
                <a:noFill/>
              </a:ln>
              <a:effectLst/>
              <a:uLnTx/>
              <a:uFillTx/>
              <a:ea typeface="+mn-ea"/>
              <a:cs typeface="+mn-cs"/>
            </a:endParaRPr>
          </a:p>
        </p:txBody>
      </p:sp>
      <p:cxnSp>
        <p:nvCxnSpPr>
          <p:cNvPr id="83" name="Gerade Verbindung 56">
            <a:extLst>
              <a:ext uri="{FF2B5EF4-FFF2-40B4-BE49-F238E27FC236}">
                <a16:creationId xmlns:a16="http://schemas.microsoft.com/office/drawing/2014/main" id="{9F0AB250-770E-88B5-71CC-3C597B2E7BCB}"/>
              </a:ext>
            </a:extLst>
          </p:cNvPr>
          <p:cNvCxnSpPr/>
          <p:nvPr>
            <p:custDataLst>
              <p:tags r:id="rId35"/>
            </p:custDataLst>
          </p:nvPr>
        </p:nvCxnSpPr>
        <p:spPr bwMode="gray">
          <a:xfrm>
            <a:off x="8567751" y="3507862"/>
            <a:ext cx="28" cy="864000"/>
          </a:xfrm>
          <a:prstGeom prst="line">
            <a:avLst/>
          </a:prstGeom>
          <a:noFill/>
          <a:ln w="12700" cap="flat" cmpd="sng" algn="ctr">
            <a:solidFill>
              <a:schemeClr val="accent6"/>
            </a:solidFill>
            <a:prstDash val="solid"/>
            <a:headEnd type="oval" w="sm" len="sm"/>
            <a:tailEnd type="oval" w="sm" len="sm"/>
          </a:ln>
          <a:effectLst/>
        </p:spPr>
      </p:cxnSp>
      <p:sp>
        <p:nvSpPr>
          <p:cNvPr id="84" name="Rechteck 83">
            <a:extLst>
              <a:ext uri="{FF2B5EF4-FFF2-40B4-BE49-F238E27FC236}">
                <a16:creationId xmlns:a16="http://schemas.microsoft.com/office/drawing/2014/main" id="{9532A519-8FA1-76FC-CF4D-85434E5B289E}"/>
              </a:ext>
            </a:extLst>
          </p:cNvPr>
          <p:cNvSpPr/>
          <p:nvPr>
            <p:custDataLst>
              <p:tags r:id="rId36"/>
            </p:custDataLst>
          </p:nvPr>
        </p:nvSpPr>
        <p:spPr bwMode="gray">
          <a:xfrm>
            <a:off x="287524" y="2463738"/>
            <a:ext cx="1656000" cy="504000"/>
          </a:xfrm>
          <a:prstGeom prst="rect">
            <a:avLst/>
          </a:prstGeom>
          <a:solidFill>
            <a:schemeClr val="bg1"/>
          </a:solidFill>
          <a:ln w="9525" cap="flat" cmpd="sng" algn="ctr">
            <a:noFill/>
            <a:prstDash val="solid"/>
          </a:ln>
          <a:effectLst/>
        </p:spPr>
        <p:txBody>
          <a:bodyPr bIns="46800" rtlCol="0" anchor="ctr"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dirty="0">
                <a:ln>
                  <a:noFill/>
                </a:ln>
                <a:effectLst/>
                <a:uLnTx/>
                <a:uFillTx/>
                <a:ea typeface="+mn-ea"/>
                <a:cs typeface="+mn-cs"/>
              </a:rPr>
              <a:t>DE#10</a:t>
            </a:r>
          </a:p>
        </p:txBody>
      </p:sp>
      <p:sp>
        <p:nvSpPr>
          <p:cNvPr id="85" name="Rechteck 84">
            <a:extLst>
              <a:ext uri="{FF2B5EF4-FFF2-40B4-BE49-F238E27FC236}">
                <a16:creationId xmlns:a16="http://schemas.microsoft.com/office/drawing/2014/main" id="{5E880660-AE6D-B62A-C955-85509B4B0261}"/>
              </a:ext>
            </a:extLst>
          </p:cNvPr>
          <p:cNvSpPr/>
          <p:nvPr>
            <p:custDataLst>
              <p:tags r:id="rId37"/>
            </p:custDataLst>
          </p:nvPr>
        </p:nvSpPr>
        <p:spPr bwMode="gray">
          <a:xfrm>
            <a:off x="287524" y="3111810"/>
            <a:ext cx="1656000" cy="504000"/>
          </a:xfrm>
          <a:prstGeom prst="rect">
            <a:avLst/>
          </a:prstGeom>
          <a:solidFill>
            <a:schemeClr val="bg1"/>
          </a:solidFill>
          <a:ln w="9525" cap="flat" cmpd="sng" algn="ctr">
            <a:noFill/>
            <a:prstDash val="solid"/>
          </a:ln>
          <a:effectLst/>
        </p:spPr>
        <p:txBody>
          <a:bodyPr bIns="46800" rtlCol="0" anchor="ctr"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dirty="0">
                <a:ln>
                  <a:noFill/>
                </a:ln>
                <a:effectLst/>
                <a:uLnTx/>
                <a:uFillTx/>
                <a:ea typeface="+mn-ea"/>
                <a:cs typeface="+mn-cs"/>
              </a:rPr>
              <a:t>DE#00</a:t>
            </a:r>
          </a:p>
        </p:txBody>
      </p:sp>
      <p:sp>
        <p:nvSpPr>
          <p:cNvPr id="93" name="Rechteck 92">
            <a:extLst>
              <a:ext uri="{FF2B5EF4-FFF2-40B4-BE49-F238E27FC236}">
                <a16:creationId xmlns:a16="http://schemas.microsoft.com/office/drawing/2014/main" id="{B5DA2583-E174-C924-1481-29BB9CCAACAF}"/>
              </a:ext>
            </a:extLst>
          </p:cNvPr>
          <p:cNvSpPr/>
          <p:nvPr>
            <p:custDataLst>
              <p:tags r:id="rId38"/>
            </p:custDataLst>
          </p:nvPr>
        </p:nvSpPr>
        <p:spPr bwMode="gray">
          <a:xfrm>
            <a:off x="2591780" y="2463738"/>
            <a:ext cx="1656000" cy="504000"/>
          </a:xfrm>
          <a:prstGeom prst="rect">
            <a:avLst/>
          </a:prstGeom>
          <a:solidFill>
            <a:schemeClr val="bg1"/>
          </a:solidFill>
          <a:ln w="9525" cap="flat" cmpd="sng" algn="ctr">
            <a:noFill/>
            <a:prstDash val="solid"/>
          </a:ln>
          <a:effectLst/>
        </p:spPr>
        <p:txBody>
          <a:bodyPr bIns="46800" rtlCol="0" anchor="ctr"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dirty="0">
                <a:ln>
                  <a:noFill/>
                </a:ln>
                <a:effectLst/>
                <a:uLnTx/>
                <a:uFillTx/>
                <a:ea typeface="+mn-ea"/>
                <a:cs typeface="+mn-cs"/>
              </a:rPr>
              <a:t>DE#10</a:t>
            </a:r>
          </a:p>
        </p:txBody>
      </p:sp>
      <p:sp>
        <p:nvSpPr>
          <p:cNvPr id="94" name="Rechteck 93">
            <a:extLst>
              <a:ext uri="{FF2B5EF4-FFF2-40B4-BE49-F238E27FC236}">
                <a16:creationId xmlns:a16="http://schemas.microsoft.com/office/drawing/2014/main" id="{91DE0E9C-B972-A273-1ED7-AF0CA24B33F6}"/>
              </a:ext>
            </a:extLst>
          </p:cNvPr>
          <p:cNvSpPr/>
          <p:nvPr>
            <p:custDataLst>
              <p:tags r:id="rId39"/>
            </p:custDataLst>
          </p:nvPr>
        </p:nvSpPr>
        <p:spPr bwMode="gray">
          <a:xfrm>
            <a:off x="2591780" y="3111810"/>
            <a:ext cx="1656000" cy="504000"/>
          </a:xfrm>
          <a:prstGeom prst="rect">
            <a:avLst/>
          </a:prstGeom>
          <a:solidFill>
            <a:schemeClr val="bg1"/>
          </a:solidFill>
          <a:ln w="9525" cap="flat" cmpd="sng" algn="ctr">
            <a:noFill/>
            <a:prstDash val="solid"/>
          </a:ln>
          <a:effectLst/>
        </p:spPr>
        <p:txBody>
          <a:bodyPr bIns="46800" rtlCol="0" anchor="ctr"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dirty="0">
                <a:ln>
                  <a:noFill/>
                </a:ln>
                <a:effectLst/>
                <a:uLnTx/>
                <a:uFillTx/>
                <a:ea typeface="+mn-ea"/>
                <a:cs typeface="+mn-cs"/>
              </a:rPr>
              <a:t>DE#00</a:t>
            </a:r>
          </a:p>
        </p:txBody>
      </p:sp>
      <p:sp>
        <p:nvSpPr>
          <p:cNvPr id="95" name="Flussdiagramm: Magnetplattenspeicher 94">
            <a:extLst>
              <a:ext uri="{FF2B5EF4-FFF2-40B4-BE49-F238E27FC236}">
                <a16:creationId xmlns:a16="http://schemas.microsoft.com/office/drawing/2014/main" id="{425D2F59-B9C4-46C6-0A67-14394F407F9D}"/>
              </a:ext>
            </a:extLst>
          </p:cNvPr>
          <p:cNvSpPr/>
          <p:nvPr>
            <p:custDataLst>
              <p:tags r:id="rId40"/>
            </p:custDataLst>
          </p:nvPr>
        </p:nvSpPr>
        <p:spPr bwMode="gray">
          <a:xfrm>
            <a:off x="3707960" y="2571750"/>
            <a:ext cx="504000" cy="288040"/>
          </a:xfrm>
          <a:prstGeom prst="flowChartMagneticDisk">
            <a:avLst/>
          </a:prstGeom>
          <a:gradFill>
            <a:gsLst>
              <a:gs pos="50000">
                <a:srgbClr val="6D6E70"/>
              </a:gs>
              <a:gs pos="100000">
                <a:srgbClr val="DCDCDC"/>
              </a:gs>
            </a:gsLst>
            <a:lin ang="2700000" scaled="0"/>
          </a:gradFill>
          <a:ln w="6350" cap="flat">
            <a:solidFill>
              <a:schemeClr val="bg1"/>
            </a:solidFill>
            <a:prstDash val="solid"/>
            <a:miter/>
          </a:ln>
        </p:spPr>
        <p:txBody>
          <a:bodyPr lIns="0" tIns="72000" rIns="0" bIns="36000" rtlCol="0" anchor="ctr">
            <a:noAutofit/>
          </a:bodyPr>
          <a:lstStyle/>
          <a:p>
            <a:pPr algn="ctr" defTabSz="914400">
              <a:lnSpc>
                <a:spcPct val="90000"/>
              </a:lnSpc>
            </a:pPr>
            <a:endParaRPr lang="en-US" sz="800" kern="0" dirty="0"/>
          </a:p>
        </p:txBody>
      </p:sp>
      <p:sp>
        <p:nvSpPr>
          <p:cNvPr id="96" name="Flussdiagramm: Magnetplattenspeicher 95">
            <a:extLst>
              <a:ext uri="{FF2B5EF4-FFF2-40B4-BE49-F238E27FC236}">
                <a16:creationId xmlns:a16="http://schemas.microsoft.com/office/drawing/2014/main" id="{0E7F17D9-5B6C-F333-B1C9-E1D54B7F5DF6}"/>
              </a:ext>
            </a:extLst>
          </p:cNvPr>
          <p:cNvSpPr/>
          <p:nvPr>
            <p:custDataLst>
              <p:tags r:id="rId41"/>
            </p:custDataLst>
          </p:nvPr>
        </p:nvSpPr>
        <p:spPr bwMode="gray">
          <a:xfrm>
            <a:off x="3707960" y="3219822"/>
            <a:ext cx="504000" cy="288040"/>
          </a:xfrm>
          <a:prstGeom prst="flowChartMagneticDisk">
            <a:avLst/>
          </a:prstGeom>
          <a:gradFill>
            <a:gsLst>
              <a:gs pos="50000">
                <a:srgbClr val="6D6E70"/>
              </a:gs>
              <a:gs pos="100000">
                <a:srgbClr val="DCDCDC"/>
              </a:gs>
            </a:gsLst>
            <a:lin ang="2700000" scaled="0"/>
          </a:gradFill>
          <a:ln w="6350" cap="flat">
            <a:solidFill>
              <a:schemeClr val="bg1"/>
            </a:solidFill>
            <a:prstDash val="solid"/>
            <a:miter/>
          </a:ln>
        </p:spPr>
        <p:txBody>
          <a:bodyPr lIns="0" tIns="72000" rIns="0" bIns="36000" rtlCol="0" anchor="ctr">
            <a:noAutofit/>
          </a:bodyPr>
          <a:lstStyle/>
          <a:p>
            <a:pPr algn="ctr" defTabSz="914400">
              <a:lnSpc>
                <a:spcPct val="90000"/>
              </a:lnSpc>
            </a:pPr>
            <a:endParaRPr lang="en-US" sz="800" kern="0" dirty="0"/>
          </a:p>
        </p:txBody>
      </p:sp>
      <p:sp>
        <p:nvSpPr>
          <p:cNvPr id="97" name="Flussdiagramm: Magnetplattenspeicher 96">
            <a:extLst>
              <a:ext uri="{FF2B5EF4-FFF2-40B4-BE49-F238E27FC236}">
                <a16:creationId xmlns:a16="http://schemas.microsoft.com/office/drawing/2014/main" id="{33AAE8E2-1751-B802-D40D-95331EDB1F93}"/>
              </a:ext>
            </a:extLst>
          </p:cNvPr>
          <p:cNvSpPr/>
          <p:nvPr>
            <p:custDataLst>
              <p:tags r:id="rId42"/>
            </p:custDataLst>
          </p:nvPr>
        </p:nvSpPr>
        <p:spPr bwMode="gray">
          <a:xfrm>
            <a:off x="1403704" y="3219822"/>
            <a:ext cx="504000" cy="288040"/>
          </a:xfrm>
          <a:prstGeom prst="flowChartMagneticDisk">
            <a:avLst/>
          </a:prstGeom>
          <a:gradFill>
            <a:gsLst>
              <a:gs pos="50000">
                <a:srgbClr val="6D6E70"/>
              </a:gs>
              <a:gs pos="100000">
                <a:srgbClr val="DCDCDC"/>
              </a:gs>
            </a:gsLst>
            <a:lin ang="2700000" scaled="0"/>
          </a:gradFill>
          <a:ln w="6350" cap="flat">
            <a:solidFill>
              <a:schemeClr val="bg1"/>
            </a:solidFill>
            <a:prstDash val="solid"/>
            <a:miter/>
          </a:ln>
        </p:spPr>
        <p:txBody>
          <a:bodyPr lIns="0" tIns="72000" rIns="0" bIns="36000" rtlCol="0" anchor="ctr">
            <a:noAutofit/>
          </a:bodyPr>
          <a:lstStyle/>
          <a:p>
            <a:pPr algn="ctr" defTabSz="914400">
              <a:lnSpc>
                <a:spcPct val="90000"/>
              </a:lnSpc>
            </a:pPr>
            <a:r>
              <a:rPr lang="en-US" sz="800" kern="0" dirty="0"/>
              <a:t>Warning</a:t>
            </a:r>
          </a:p>
        </p:txBody>
      </p:sp>
      <p:sp>
        <p:nvSpPr>
          <p:cNvPr id="98" name="Flussdiagramm: Magnetplattenspeicher 97">
            <a:extLst>
              <a:ext uri="{FF2B5EF4-FFF2-40B4-BE49-F238E27FC236}">
                <a16:creationId xmlns:a16="http://schemas.microsoft.com/office/drawing/2014/main" id="{A0E65481-AE9A-C887-D314-E411C8077EF9}"/>
              </a:ext>
            </a:extLst>
          </p:cNvPr>
          <p:cNvSpPr/>
          <p:nvPr>
            <p:custDataLst>
              <p:tags r:id="rId43"/>
            </p:custDataLst>
          </p:nvPr>
        </p:nvSpPr>
        <p:spPr bwMode="gray">
          <a:xfrm>
            <a:off x="323528" y="3219822"/>
            <a:ext cx="504000" cy="288040"/>
          </a:xfrm>
          <a:prstGeom prst="flowChartMagneticDisk">
            <a:avLst/>
          </a:prstGeom>
          <a:gradFill>
            <a:gsLst>
              <a:gs pos="50000">
                <a:srgbClr val="DCDCDC"/>
              </a:gs>
              <a:gs pos="100000">
                <a:srgbClr val="EFEFEF"/>
              </a:gs>
            </a:gsLst>
            <a:lin ang="2700000" scaled="0"/>
          </a:gradFill>
          <a:ln w="6350" cap="flat">
            <a:solidFill>
              <a:schemeClr val="bg1"/>
            </a:solidFill>
            <a:prstDash val="solid"/>
            <a:miter/>
          </a:ln>
        </p:spPr>
        <p:txBody>
          <a:bodyPr lIns="72000" tIns="72000" rIns="72000" bIns="36000" rtlCol="0" anchor="ctr">
            <a:noAutofit/>
          </a:bodyPr>
          <a:lstStyle/>
          <a:p>
            <a:pPr algn="ctr" defTabSz="914400">
              <a:lnSpc>
                <a:spcPct val="90000"/>
              </a:lnSpc>
            </a:pPr>
            <a:r>
              <a:rPr lang="en-US" sz="900" kern="0" dirty="0">
                <a:latin typeface="Fujitsu Infinity Pro"/>
              </a:rPr>
              <a:t>HS</a:t>
            </a:r>
          </a:p>
        </p:txBody>
      </p:sp>
      <p:sp>
        <p:nvSpPr>
          <p:cNvPr id="100" name="Rechteck 99">
            <a:extLst>
              <a:ext uri="{FF2B5EF4-FFF2-40B4-BE49-F238E27FC236}">
                <a16:creationId xmlns:a16="http://schemas.microsoft.com/office/drawing/2014/main" id="{273C3C03-E514-431B-6954-0C1699F362BC}"/>
              </a:ext>
            </a:extLst>
          </p:cNvPr>
          <p:cNvSpPr/>
          <p:nvPr>
            <p:custDataLst>
              <p:tags r:id="rId44"/>
            </p:custDataLst>
          </p:nvPr>
        </p:nvSpPr>
        <p:spPr bwMode="gray">
          <a:xfrm>
            <a:off x="1367644" y="2175706"/>
            <a:ext cx="576064" cy="1440160"/>
          </a:xfrm>
          <a:prstGeom prst="rect">
            <a:avLst/>
          </a:prstGeom>
          <a:noFill/>
          <a:ln w="6350" cap="flat" cmpd="sng" algn="ctr">
            <a:solidFill>
              <a:schemeClr val="tx1"/>
            </a:solidFill>
            <a:prstDash val="solid"/>
            <a:headEnd w="sm" len="sm"/>
            <a:tailEnd w="sm" len="sm"/>
          </a:ln>
          <a:effectLst/>
        </p:spPr>
        <p:txBody>
          <a:bodyPr wrap="none" bIns="46800" rtlCol="0" anchor="t"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dirty="0">
                <a:ln>
                  <a:noFill/>
                </a:ln>
                <a:effectLst/>
                <a:uLnTx/>
                <a:uFillTx/>
                <a:ea typeface="+mn-ea"/>
                <a:cs typeface="+mn-cs"/>
              </a:rPr>
              <a:t>RAID 1</a:t>
            </a:r>
          </a:p>
        </p:txBody>
      </p:sp>
      <p:sp>
        <p:nvSpPr>
          <p:cNvPr id="101" name="Flussdiagramm: Magnetplattenspeicher 100">
            <a:extLst>
              <a:ext uri="{FF2B5EF4-FFF2-40B4-BE49-F238E27FC236}">
                <a16:creationId xmlns:a16="http://schemas.microsoft.com/office/drawing/2014/main" id="{FD6BB32F-7937-F61B-2E84-C2BB65339F26}"/>
              </a:ext>
            </a:extLst>
          </p:cNvPr>
          <p:cNvSpPr/>
          <p:nvPr>
            <p:custDataLst>
              <p:tags r:id="rId45"/>
            </p:custDataLst>
          </p:nvPr>
        </p:nvSpPr>
        <p:spPr bwMode="gray">
          <a:xfrm>
            <a:off x="1403704" y="2571750"/>
            <a:ext cx="504000" cy="288040"/>
          </a:xfrm>
          <a:prstGeom prst="flowChartMagneticDisk">
            <a:avLst/>
          </a:prstGeom>
          <a:gradFill>
            <a:gsLst>
              <a:gs pos="50000">
                <a:srgbClr val="6D6E70"/>
              </a:gs>
              <a:gs pos="100000">
                <a:srgbClr val="DCDCDC"/>
              </a:gs>
            </a:gsLst>
            <a:lin ang="2700000" scaled="0"/>
          </a:gradFill>
          <a:ln w="6350" cap="flat">
            <a:solidFill>
              <a:schemeClr val="bg1"/>
            </a:solidFill>
            <a:prstDash val="solid"/>
            <a:miter/>
          </a:ln>
        </p:spPr>
        <p:txBody>
          <a:bodyPr lIns="0" tIns="72000" rIns="0" bIns="36000" rtlCol="0" anchor="ctr">
            <a:noAutofit/>
          </a:bodyPr>
          <a:lstStyle/>
          <a:p>
            <a:pPr algn="ctr" defTabSz="914400">
              <a:lnSpc>
                <a:spcPct val="90000"/>
              </a:lnSpc>
            </a:pPr>
            <a:endParaRPr lang="en-US" sz="800" kern="0" dirty="0"/>
          </a:p>
        </p:txBody>
      </p:sp>
      <p:cxnSp>
        <p:nvCxnSpPr>
          <p:cNvPr id="102" name="Gerade Verbindung mit Pfeil 101">
            <a:extLst>
              <a:ext uri="{FF2B5EF4-FFF2-40B4-BE49-F238E27FC236}">
                <a16:creationId xmlns:a16="http://schemas.microsoft.com/office/drawing/2014/main" id="{F3E1A953-FA3B-E8F7-0577-80B85FC9B403}"/>
              </a:ext>
            </a:extLst>
          </p:cNvPr>
          <p:cNvCxnSpPr/>
          <p:nvPr>
            <p:custDataLst>
              <p:tags r:id="rId46"/>
            </p:custDataLst>
          </p:nvPr>
        </p:nvCxnSpPr>
        <p:spPr bwMode="gray">
          <a:xfrm>
            <a:off x="1943708" y="3039802"/>
            <a:ext cx="648072" cy="0"/>
          </a:xfrm>
          <a:prstGeom prst="straightConnector1">
            <a:avLst/>
          </a:prstGeom>
          <a:noFill/>
          <a:ln w="6350" cap="flat" cmpd="sng" algn="ctr">
            <a:solidFill>
              <a:schemeClr val="tx1"/>
            </a:solidFill>
            <a:prstDash val="solid"/>
            <a:headEnd type="none" w="sm" len="sm"/>
            <a:tailEnd type="triangle" w="sm" len="sm"/>
          </a:ln>
          <a:effectLst/>
        </p:spPr>
      </p:cxnSp>
      <p:sp>
        <p:nvSpPr>
          <p:cNvPr id="103" name="Rechteck 102">
            <a:extLst>
              <a:ext uri="{FF2B5EF4-FFF2-40B4-BE49-F238E27FC236}">
                <a16:creationId xmlns:a16="http://schemas.microsoft.com/office/drawing/2014/main" id="{E168E009-7102-3D1A-AD13-99D98C756AD9}"/>
              </a:ext>
            </a:extLst>
          </p:cNvPr>
          <p:cNvSpPr/>
          <p:nvPr>
            <p:custDataLst>
              <p:tags r:id="rId47"/>
            </p:custDataLst>
          </p:nvPr>
        </p:nvSpPr>
        <p:spPr bwMode="gray">
          <a:xfrm>
            <a:off x="1943708" y="3039802"/>
            <a:ext cx="648072" cy="576064"/>
          </a:xfrm>
          <a:prstGeom prst="rect">
            <a:avLst/>
          </a:prstGeom>
          <a:noFill/>
          <a:ln w="9525" cap="flat" cmpd="sng" algn="ctr">
            <a:noFill/>
            <a:prstDash val="solid"/>
          </a:ln>
          <a:effectLst/>
        </p:spPr>
        <p:txBody>
          <a:bodyPr wrap="none" bIns="46800" rtlCol="0" anchor="t"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dirty="0">
                <a:ln>
                  <a:noFill/>
                </a:ln>
                <a:effectLst/>
                <a:uLnTx/>
                <a:uFillTx/>
                <a:ea typeface="+mn-ea"/>
                <a:cs typeface="+mn-cs"/>
              </a:rPr>
              <a:t>Comple-</a:t>
            </a:r>
            <a:br>
              <a:rPr kumimoji="0" lang="en-US" sz="900" b="0" i="0" u="none" strike="noStrike" kern="0" cap="none" spc="0" normalizeH="0" baseline="0" noProof="0" dirty="0">
                <a:ln>
                  <a:noFill/>
                </a:ln>
                <a:effectLst/>
                <a:uLnTx/>
                <a:uFillTx/>
                <a:ea typeface="+mn-ea"/>
                <a:cs typeface="+mn-cs"/>
              </a:rPr>
            </a:br>
            <a:r>
              <a:rPr kumimoji="0" lang="en-US" sz="900" b="0" i="0" u="none" strike="noStrike" kern="0" cap="none" spc="0" normalizeH="0" baseline="0" noProof="0" dirty="0">
                <a:ln>
                  <a:noFill/>
                </a:ln>
                <a:effectLst/>
                <a:uLnTx/>
                <a:uFillTx/>
                <a:ea typeface="+mn-ea"/>
                <a:cs typeface="+mn-cs"/>
              </a:rPr>
              <a:t>tion</a:t>
            </a:r>
          </a:p>
        </p:txBody>
      </p:sp>
      <p:sp>
        <p:nvSpPr>
          <p:cNvPr id="106" name="Rechteck 105">
            <a:extLst>
              <a:ext uri="{FF2B5EF4-FFF2-40B4-BE49-F238E27FC236}">
                <a16:creationId xmlns:a16="http://schemas.microsoft.com/office/drawing/2014/main" id="{D06AECF6-63CA-3BBE-20B7-99978E8E5BE1}"/>
              </a:ext>
            </a:extLst>
          </p:cNvPr>
          <p:cNvSpPr/>
          <p:nvPr>
            <p:custDataLst>
              <p:tags r:id="rId48"/>
            </p:custDataLst>
          </p:nvPr>
        </p:nvSpPr>
        <p:spPr bwMode="gray">
          <a:xfrm>
            <a:off x="3239852" y="4371950"/>
            <a:ext cx="1008112" cy="360207"/>
          </a:xfrm>
          <a:prstGeom prst="rect">
            <a:avLst/>
          </a:prstGeom>
          <a:solidFill>
            <a:srgbClr val="FFFFFF"/>
          </a:solidFill>
          <a:ln w="12700" cap="flat" cmpd="sng" algn="ctr">
            <a:solidFill>
              <a:schemeClr val="accent6"/>
            </a:solidFill>
            <a:prstDash val="solid"/>
          </a:ln>
          <a:effectLst/>
        </p:spPr>
        <p:txBody>
          <a:bodyPr bIns="46800" rtlCol="0" anchor="ctr"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dirty="0">
                <a:ln>
                  <a:noFill/>
                </a:ln>
                <a:effectLst/>
                <a:uLnTx/>
                <a:uFillTx/>
                <a:ea typeface="+mn-ea"/>
                <a:cs typeface="+mn-cs"/>
              </a:rPr>
              <a:t>Replaced Disk</a:t>
            </a:r>
          </a:p>
        </p:txBody>
      </p:sp>
      <p:sp>
        <p:nvSpPr>
          <p:cNvPr id="107" name="Rechteck 106">
            <a:extLst>
              <a:ext uri="{FF2B5EF4-FFF2-40B4-BE49-F238E27FC236}">
                <a16:creationId xmlns:a16="http://schemas.microsoft.com/office/drawing/2014/main" id="{0A2427F8-E4A6-85AF-E662-6935B141D5E8}"/>
              </a:ext>
            </a:extLst>
          </p:cNvPr>
          <p:cNvSpPr/>
          <p:nvPr>
            <p:custDataLst>
              <p:tags r:id="rId49"/>
            </p:custDataLst>
          </p:nvPr>
        </p:nvSpPr>
        <p:spPr bwMode="gray">
          <a:xfrm>
            <a:off x="3671900" y="2175706"/>
            <a:ext cx="576064" cy="1440160"/>
          </a:xfrm>
          <a:prstGeom prst="rect">
            <a:avLst/>
          </a:prstGeom>
          <a:noFill/>
          <a:ln w="6350" cap="flat" cmpd="sng" algn="ctr">
            <a:solidFill>
              <a:schemeClr val="tx1"/>
            </a:solidFill>
            <a:prstDash val="solid"/>
            <a:headEnd w="sm" len="sm"/>
            <a:tailEnd w="sm" len="sm"/>
          </a:ln>
          <a:effectLst/>
        </p:spPr>
        <p:txBody>
          <a:bodyPr wrap="none" bIns="46800" rtlCol="0" anchor="t"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dirty="0">
                <a:ln>
                  <a:noFill/>
                </a:ln>
                <a:effectLst/>
                <a:uLnTx/>
                <a:uFillTx/>
                <a:ea typeface="+mn-ea"/>
                <a:cs typeface="+mn-cs"/>
              </a:rPr>
              <a:t>RAID 1</a:t>
            </a:r>
          </a:p>
        </p:txBody>
      </p:sp>
      <p:sp>
        <p:nvSpPr>
          <p:cNvPr id="108" name="Freihandform 75">
            <a:extLst>
              <a:ext uri="{FF2B5EF4-FFF2-40B4-BE49-F238E27FC236}">
                <a16:creationId xmlns:a16="http://schemas.microsoft.com/office/drawing/2014/main" id="{CFEF749C-35D1-C1B5-FD8A-A3D8C703E91D}"/>
              </a:ext>
            </a:extLst>
          </p:cNvPr>
          <p:cNvSpPr/>
          <p:nvPr>
            <p:custDataLst>
              <p:tags r:id="rId50"/>
            </p:custDataLst>
          </p:nvPr>
        </p:nvSpPr>
        <p:spPr bwMode="gray">
          <a:xfrm>
            <a:off x="2879812" y="3499676"/>
            <a:ext cx="1080120" cy="252000"/>
          </a:xfrm>
          <a:custGeom>
            <a:avLst/>
            <a:gdLst>
              <a:gd name="connsiteX0" fmla="*/ 0 w 1524000"/>
              <a:gd name="connsiteY0" fmla="*/ 0 h 297180"/>
              <a:gd name="connsiteX1" fmla="*/ 0 w 1524000"/>
              <a:gd name="connsiteY1" fmla="*/ 297180 h 297180"/>
              <a:gd name="connsiteX2" fmla="*/ 1524000 w 1524000"/>
              <a:gd name="connsiteY2" fmla="*/ 297180 h 297180"/>
              <a:gd name="connsiteX3" fmla="*/ 1524000 w 1524000"/>
              <a:gd name="connsiteY3" fmla="*/ 7620 h 297180"/>
            </a:gdLst>
            <a:ahLst/>
            <a:cxnLst>
              <a:cxn ang="0">
                <a:pos x="connsiteX0" y="connsiteY0"/>
              </a:cxn>
              <a:cxn ang="0">
                <a:pos x="connsiteX1" y="connsiteY1"/>
              </a:cxn>
              <a:cxn ang="0">
                <a:pos x="connsiteX2" y="connsiteY2"/>
              </a:cxn>
              <a:cxn ang="0">
                <a:pos x="connsiteX3" y="connsiteY3"/>
              </a:cxn>
            </a:cxnLst>
            <a:rect l="l" t="t" r="r" b="b"/>
            <a:pathLst>
              <a:path w="1524000" h="297180">
                <a:moveTo>
                  <a:pt x="0" y="0"/>
                </a:moveTo>
                <a:lnTo>
                  <a:pt x="0" y="297180"/>
                </a:lnTo>
                <a:lnTo>
                  <a:pt x="1524000" y="297180"/>
                </a:lnTo>
                <a:lnTo>
                  <a:pt x="1524000" y="7620"/>
                </a:lnTo>
              </a:path>
            </a:pathLst>
          </a:custGeom>
          <a:noFill/>
          <a:ln w="6350" cap="flat" cmpd="sng" algn="ctr">
            <a:solidFill>
              <a:schemeClr val="tx1"/>
            </a:solidFill>
            <a:prstDash val="solid"/>
            <a:headEnd type="none" w="sm" len="sm"/>
            <a:tailEnd type="triangle" w="sm" len="sm"/>
          </a:ln>
          <a:effectLst/>
        </p:spPr>
        <p:txBody>
          <a:bodyPr rtlCol="0" anchor="ctr">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900" b="0" i="0" u="none" strike="noStrike" kern="0" cap="none" spc="0" normalizeH="0" baseline="0" noProof="0" dirty="0">
              <a:ln>
                <a:noFill/>
              </a:ln>
              <a:effectLst/>
              <a:uLnTx/>
              <a:uFillTx/>
              <a:ea typeface="+mn-ea"/>
              <a:cs typeface="+mn-cs"/>
            </a:endParaRPr>
          </a:p>
        </p:txBody>
      </p:sp>
      <p:sp>
        <p:nvSpPr>
          <p:cNvPr id="109" name="Rechteck 108">
            <a:extLst>
              <a:ext uri="{FF2B5EF4-FFF2-40B4-BE49-F238E27FC236}">
                <a16:creationId xmlns:a16="http://schemas.microsoft.com/office/drawing/2014/main" id="{26A58AC5-7A43-252B-981A-8AB3E186CFE2}"/>
              </a:ext>
            </a:extLst>
          </p:cNvPr>
          <p:cNvSpPr/>
          <p:nvPr>
            <p:custDataLst>
              <p:tags r:id="rId51"/>
            </p:custDataLst>
          </p:nvPr>
        </p:nvSpPr>
        <p:spPr bwMode="gray">
          <a:xfrm>
            <a:off x="3779912" y="3724045"/>
            <a:ext cx="72008" cy="72008"/>
          </a:xfrm>
          <a:prstGeom prst="rect">
            <a:avLst/>
          </a:prstGeom>
          <a:solidFill>
            <a:srgbClr val="EFEFEF"/>
          </a:solidFill>
          <a:ln w="9525" cap="flat" cmpd="sng" algn="ctr">
            <a:noFill/>
            <a:prstDash val="solid"/>
          </a:ln>
          <a:effectLst/>
        </p:spPr>
        <p:txBody>
          <a:bodyPr bIns="46800" rtlCol="0" anchor="ctr"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900" b="0" i="0" u="none" strike="noStrike" kern="0" cap="none" spc="0" normalizeH="0" baseline="0" noProof="0" dirty="0">
              <a:ln>
                <a:noFill/>
              </a:ln>
              <a:effectLst/>
              <a:uLnTx/>
              <a:uFillTx/>
              <a:ea typeface="+mn-ea"/>
              <a:cs typeface="+mn-cs"/>
            </a:endParaRPr>
          </a:p>
        </p:txBody>
      </p:sp>
      <p:cxnSp>
        <p:nvCxnSpPr>
          <p:cNvPr id="110" name="Gerade Verbindung 90">
            <a:extLst>
              <a:ext uri="{FF2B5EF4-FFF2-40B4-BE49-F238E27FC236}">
                <a16:creationId xmlns:a16="http://schemas.microsoft.com/office/drawing/2014/main" id="{D75C6F55-E94B-1F68-E736-D833C0700095}"/>
              </a:ext>
            </a:extLst>
          </p:cNvPr>
          <p:cNvCxnSpPr/>
          <p:nvPr>
            <p:custDataLst>
              <p:tags r:id="rId52"/>
            </p:custDataLst>
          </p:nvPr>
        </p:nvCxnSpPr>
        <p:spPr bwMode="gray">
          <a:xfrm>
            <a:off x="4111489" y="3507862"/>
            <a:ext cx="28" cy="864000"/>
          </a:xfrm>
          <a:prstGeom prst="line">
            <a:avLst/>
          </a:prstGeom>
          <a:noFill/>
          <a:ln w="12700" cap="flat" cmpd="sng" algn="ctr">
            <a:solidFill>
              <a:schemeClr val="accent6"/>
            </a:solidFill>
            <a:prstDash val="solid"/>
            <a:headEnd type="oval" w="sm" len="sm"/>
            <a:tailEnd type="oval" w="sm" len="sm"/>
          </a:ln>
          <a:effectLst/>
        </p:spPr>
      </p:cxnSp>
      <p:sp>
        <p:nvSpPr>
          <p:cNvPr id="111" name="Flussdiagramm: Magnetplattenspeicher 110">
            <a:extLst>
              <a:ext uri="{FF2B5EF4-FFF2-40B4-BE49-F238E27FC236}">
                <a16:creationId xmlns:a16="http://schemas.microsoft.com/office/drawing/2014/main" id="{3ABC1C02-9938-A788-3835-A0CE0150AE29}"/>
              </a:ext>
            </a:extLst>
          </p:cNvPr>
          <p:cNvSpPr/>
          <p:nvPr>
            <p:custDataLst>
              <p:tags r:id="rId53"/>
            </p:custDataLst>
          </p:nvPr>
        </p:nvSpPr>
        <p:spPr bwMode="gray">
          <a:xfrm>
            <a:off x="2627784" y="3219822"/>
            <a:ext cx="504000" cy="288040"/>
          </a:xfrm>
          <a:prstGeom prst="flowChartMagneticDisk">
            <a:avLst/>
          </a:prstGeom>
          <a:gradFill>
            <a:gsLst>
              <a:gs pos="50000">
                <a:srgbClr val="DCDCDC"/>
              </a:gs>
              <a:gs pos="100000">
                <a:srgbClr val="EFEFEF"/>
              </a:gs>
            </a:gsLst>
            <a:lin ang="2700000" scaled="0"/>
          </a:gradFill>
          <a:ln w="6350" cap="flat">
            <a:solidFill>
              <a:schemeClr val="bg1"/>
            </a:solidFill>
            <a:prstDash val="solid"/>
            <a:miter/>
          </a:ln>
        </p:spPr>
        <p:txBody>
          <a:bodyPr lIns="72000" tIns="72000" rIns="72000" bIns="36000" rtlCol="0" anchor="ctr">
            <a:noAutofit/>
          </a:bodyPr>
          <a:lstStyle/>
          <a:p>
            <a:pPr algn="ctr" defTabSz="914400">
              <a:lnSpc>
                <a:spcPct val="90000"/>
              </a:lnSpc>
            </a:pPr>
            <a:r>
              <a:rPr lang="en-US" sz="900" kern="0" dirty="0">
                <a:latin typeface="Fujitsu Infinity Pro"/>
              </a:rPr>
              <a:t>HS</a:t>
            </a:r>
          </a:p>
        </p:txBody>
      </p:sp>
      <p:sp>
        <p:nvSpPr>
          <p:cNvPr id="112" name="Rechteck 111">
            <a:extLst>
              <a:ext uri="{FF2B5EF4-FFF2-40B4-BE49-F238E27FC236}">
                <a16:creationId xmlns:a16="http://schemas.microsoft.com/office/drawing/2014/main" id="{A88CC9EE-24B4-A2D5-F8A6-132CBF2E05DA}"/>
              </a:ext>
            </a:extLst>
          </p:cNvPr>
          <p:cNvSpPr/>
          <p:nvPr>
            <p:custDataLst>
              <p:tags r:id="rId54"/>
            </p:custDataLst>
          </p:nvPr>
        </p:nvSpPr>
        <p:spPr bwMode="gray">
          <a:xfrm>
            <a:off x="3347864" y="3903898"/>
            <a:ext cx="684076" cy="396044"/>
          </a:xfrm>
          <a:prstGeom prst="rect">
            <a:avLst/>
          </a:prstGeom>
          <a:solidFill>
            <a:srgbClr val="EFEFEF">
              <a:alpha val="70000"/>
            </a:srgbClr>
          </a:solidFill>
          <a:ln w="9525" cap="flat" cmpd="sng" algn="ctr">
            <a:noFill/>
            <a:prstDash val="solid"/>
          </a:ln>
          <a:effectLst/>
        </p:spPr>
        <p:txBody>
          <a:bodyPr bIns="46800" rtlCol="0" anchor="ctr"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900" b="0" i="0" u="none" strike="noStrike" kern="0" cap="none" spc="0" normalizeH="0" baseline="0" noProof="0" dirty="0">
              <a:ln>
                <a:noFill/>
              </a:ln>
              <a:effectLst/>
              <a:uLnTx/>
              <a:uFillTx/>
              <a:ea typeface="+mn-ea"/>
              <a:cs typeface="+mn-cs"/>
            </a:endParaRPr>
          </a:p>
        </p:txBody>
      </p:sp>
      <p:sp>
        <p:nvSpPr>
          <p:cNvPr id="113" name="Rechteck 112">
            <a:extLst>
              <a:ext uri="{FF2B5EF4-FFF2-40B4-BE49-F238E27FC236}">
                <a16:creationId xmlns:a16="http://schemas.microsoft.com/office/drawing/2014/main" id="{5092EDA2-BD35-496C-F756-2DFE8587832A}"/>
              </a:ext>
            </a:extLst>
          </p:cNvPr>
          <p:cNvSpPr/>
          <p:nvPr>
            <p:custDataLst>
              <p:tags r:id="rId55"/>
            </p:custDataLst>
          </p:nvPr>
        </p:nvSpPr>
        <p:spPr bwMode="gray">
          <a:xfrm>
            <a:off x="2879812" y="3760049"/>
            <a:ext cx="1224136" cy="396044"/>
          </a:xfrm>
          <a:prstGeom prst="rect">
            <a:avLst/>
          </a:prstGeom>
          <a:noFill/>
          <a:ln w="9525" cap="flat" cmpd="sng" algn="ctr">
            <a:noFill/>
            <a:prstDash val="solid"/>
          </a:ln>
          <a:effectLst/>
        </p:spPr>
        <p:txBody>
          <a:bodyPr wrap="none" bIns="46800" rtlCol="0" anchor="t"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dirty="0">
                <a:ln>
                  <a:noFill/>
                </a:ln>
                <a:effectLst/>
                <a:uLnTx/>
                <a:uFillTx/>
                <a:ea typeface="+mn-ea"/>
                <a:cs typeface="+mn-cs"/>
              </a:rPr>
              <a:t>Copy-back</a:t>
            </a:r>
          </a:p>
        </p:txBody>
      </p:sp>
      <p:cxnSp>
        <p:nvCxnSpPr>
          <p:cNvPr id="114" name="Gerade Verbindung mit Pfeil 113">
            <a:extLst>
              <a:ext uri="{FF2B5EF4-FFF2-40B4-BE49-F238E27FC236}">
                <a16:creationId xmlns:a16="http://schemas.microsoft.com/office/drawing/2014/main" id="{A88AB118-B16C-3ACD-0564-C28697674F63}"/>
              </a:ext>
            </a:extLst>
          </p:cNvPr>
          <p:cNvCxnSpPr/>
          <p:nvPr>
            <p:custDataLst>
              <p:tags r:id="rId56"/>
            </p:custDataLst>
          </p:nvPr>
        </p:nvCxnSpPr>
        <p:spPr bwMode="gray">
          <a:xfrm rot="16200000">
            <a:off x="3581916" y="3741855"/>
            <a:ext cx="468000" cy="0"/>
          </a:xfrm>
          <a:prstGeom prst="straightConnector1">
            <a:avLst/>
          </a:prstGeom>
          <a:noFill/>
          <a:ln w="6350" cap="flat" cmpd="sng" algn="ctr">
            <a:solidFill>
              <a:schemeClr val="tx1"/>
            </a:solidFill>
            <a:prstDash val="solid"/>
            <a:headEnd type="triangle" w="sm" len="sm"/>
            <a:tailEnd type="triangle" w="sm" len="sm"/>
          </a:ln>
          <a:effectLst/>
        </p:spPr>
      </p:cxnSp>
      <p:grpSp>
        <p:nvGrpSpPr>
          <p:cNvPr id="4175" name="Gruppieren 4174">
            <a:extLst>
              <a:ext uri="{FF2B5EF4-FFF2-40B4-BE49-F238E27FC236}">
                <a16:creationId xmlns:a16="http://schemas.microsoft.com/office/drawing/2014/main" id="{EF4DAC1A-9E5D-BB32-3CD8-1231D28203B9}"/>
              </a:ext>
            </a:extLst>
          </p:cNvPr>
          <p:cNvGrpSpPr/>
          <p:nvPr/>
        </p:nvGrpSpPr>
        <p:grpSpPr bwMode="gray">
          <a:xfrm>
            <a:off x="1511704" y="3039802"/>
            <a:ext cx="288000" cy="288000"/>
            <a:chOff x="1511704" y="3039802"/>
            <a:chExt cx="288000" cy="288000"/>
          </a:xfrm>
        </p:grpSpPr>
        <p:sp>
          <p:nvSpPr>
            <p:cNvPr id="124" name="Ellipse 123">
              <a:extLst>
                <a:ext uri="{FF2B5EF4-FFF2-40B4-BE49-F238E27FC236}">
                  <a16:creationId xmlns:a16="http://schemas.microsoft.com/office/drawing/2014/main" id="{3465DCD6-9169-85EE-9D2A-11D512C5D0AA}"/>
                </a:ext>
              </a:extLst>
            </p:cNvPr>
            <p:cNvSpPr/>
            <p:nvPr/>
          </p:nvSpPr>
          <p:spPr bwMode="gray">
            <a:xfrm>
              <a:off x="1511704" y="3039802"/>
              <a:ext cx="288000" cy="288000"/>
            </a:xfrm>
            <a:prstGeom prst="ellipse">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2" name="Freeform: Shape 25">
              <a:extLst>
                <a:ext uri="{FF2B5EF4-FFF2-40B4-BE49-F238E27FC236}">
                  <a16:creationId xmlns:a16="http://schemas.microsoft.com/office/drawing/2014/main" id="{064CA52E-1159-AF4B-4BA3-6BC8E3FB48F6}"/>
                </a:ext>
              </a:extLst>
            </p:cNvPr>
            <p:cNvSpPr>
              <a:spLocks noChangeAspect="1"/>
            </p:cNvSpPr>
            <p:nvPr>
              <p:custDataLst>
                <p:tags r:id="rId58"/>
              </p:custDataLst>
            </p:nvPr>
          </p:nvSpPr>
          <p:spPr bwMode="gray">
            <a:xfrm>
              <a:off x="1511704" y="3039802"/>
              <a:ext cx="288000" cy="288000"/>
            </a:xfrm>
            <a:prstGeom prst="ellipse">
              <a:avLst/>
            </a:prstGeom>
            <a:gradFill>
              <a:gsLst>
                <a:gs pos="30000">
                  <a:srgbClr val="EA0000"/>
                </a:gs>
                <a:gs pos="83000">
                  <a:srgbClr val="FF8000"/>
                </a:gs>
              </a:gsLst>
              <a:lin ang="5400000" scaled="0"/>
            </a:gradFill>
            <a:ln w="9525" cap="flat">
              <a:noFill/>
              <a:prstDash val="solid"/>
              <a:miter/>
            </a:ln>
          </p:spPr>
          <p:txBody>
            <a:bodyPr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Fujitsu Infinity Pro"/>
                <a:ea typeface="+mn-ea"/>
                <a:cs typeface="+mn-cs"/>
              </a:endParaRPr>
            </a:p>
          </p:txBody>
        </p:sp>
        <p:pic>
          <p:nvPicPr>
            <p:cNvPr id="4174" name="Grafik 4173">
              <a:extLst>
                <a:ext uri="{FF2B5EF4-FFF2-40B4-BE49-F238E27FC236}">
                  <a16:creationId xmlns:a16="http://schemas.microsoft.com/office/drawing/2014/main" id="{7DBB092C-DCF1-CEC1-CE8D-ECBE78A73BD7}"/>
                </a:ext>
              </a:extLst>
            </p:cNvPr>
            <p:cNvPicPr>
              <a:picLocks noChangeAspect="1"/>
            </p:cNvPicPr>
            <p:nvPr/>
          </p:nvPicPr>
          <p:blipFill>
            <a:blip r:embed="rId62">
              <a:extLst>
                <a:ext uri="{96DAC541-7B7A-43D3-8B79-37D633B846F1}">
                  <asvg:svgBlip xmlns:asvg="http://schemas.microsoft.com/office/drawing/2016/SVG/main" r:embed="rId63"/>
                </a:ext>
              </a:extLst>
            </a:blip>
            <a:stretch>
              <a:fillRect/>
            </a:stretch>
          </p:blipFill>
          <p:spPr bwMode="gray">
            <a:xfrm>
              <a:off x="1511704" y="3039802"/>
              <a:ext cx="288000" cy="288000"/>
            </a:xfrm>
            <a:prstGeom prst="rect">
              <a:avLst/>
            </a:prstGeom>
          </p:spPr>
        </p:pic>
      </p:grpSp>
      <p:grpSp>
        <p:nvGrpSpPr>
          <p:cNvPr id="4180" name="Gruppieren 4179">
            <a:extLst>
              <a:ext uri="{FF2B5EF4-FFF2-40B4-BE49-F238E27FC236}">
                <a16:creationId xmlns:a16="http://schemas.microsoft.com/office/drawing/2014/main" id="{90BFB186-169D-CACE-6F23-7EE8CFE45F31}"/>
              </a:ext>
            </a:extLst>
          </p:cNvPr>
          <p:cNvGrpSpPr/>
          <p:nvPr/>
        </p:nvGrpSpPr>
        <p:grpSpPr bwMode="gray">
          <a:xfrm>
            <a:off x="6120204" y="3039802"/>
            <a:ext cx="288000" cy="288000"/>
            <a:chOff x="1511704" y="3039802"/>
            <a:chExt cx="288000" cy="288000"/>
          </a:xfrm>
        </p:grpSpPr>
        <p:sp>
          <p:nvSpPr>
            <p:cNvPr id="4181" name="Ellipse 4180">
              <a:extLst>
                <a:ext uri="{FF2B5EF4-FFF2-40B4-BE49-F238E27FC236}">
                  <a16:creationId xmlns:a16="http://schemas.microsoft.com/office/drawing/2014/main" id="{F6BB5D69-1A2C-3262-B2CE-73BA787E42AE}"/>
                </a:ext>
              </a:extLst>
            </p:cNvPr>
            <p:cNvSpPr/>
            <p:nvPr/>
          </p:nvSpPr>
          <p:spPr bwMode="gray">
            <a:xfrm>
              <a:off x="1511704" y="3039802"/>
              <a:ext cx="288000" cy="288000"/>
            </a:xfrm>
            <a:prstGeom prst="ellipse">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182" name="Freeform: Shape 25">
              <a:extLst>
                <a:ext uri="{FF2B5EF4-FFF2-40B4-BE49-F238E27FC236}">
                  <a16:creationId xmlns:a16="http://schemas.microsoft.com/office/drawing/2014/main" id="{9885CD72-5057-5E14-53DF-851C4E24C2CC}"/>
                </a:ext>
              </a:extLst>
            </p:cNvPr>
            <p:cNvSpPr>
              <a:spLocks noChangeAspect="1"/>
            </p:cNvSpPr>
            <p:nvPr>
              <p:custDataLst>
                <p:tags r:id="rId57"/>
              </p:custDataLst>
            </p:nvPr>
          </p:nvSpPr>
          <p:spPr bwMode="gray">
            <a:xfrm>
              <a:off x="1511704" y="3039802"/>
              <a:ext cx="288000" cy="288000"/>
            </a:xfrm>
            <a:prstGeom prst="ellipse">
              <a:avLst/>
            </a:prstGeom>
            <a:gradFill>
              <a:gsLst>
                <a:gs pos="30000">
                  <a:srgbClr val="EA0000"/>
                </a:gs>
                <a:gs pos="83000">
                  <a:srgbClr val="FF8000"/>
                </a:gs>
              </a:gsLst>
              <a:lin ang="5400000" scaled="0"/>
            </a:gradFill>
            <a:ln w="9525" cap="flat">
              <a:noFill/>
              <a:prstDash val="solid"/>
              <a:miter/>
            </a:ln>
          </p:spPr>
          <p:txBody>
            <a:bodyPr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Fujitsu Infinity Pro"/>
                <a:ea typeface="+mn-ea"/>
                <a:cs typeface="+mn-cs"/>
              </a:endParaRPr>
            </a:p>
          </p:txBody>
        </p:sp>
        <p:pic>
          <p:nvPicPr>
            <p:cNvPr id="4183" name="Grafik 4182">
              <a:extLst>
                <a:ext uri="{FF2B5EF4-FFF2-40B4-BE49-F238E27FC236}">
                  <a16:creationId xmlns:a16="http://schemas.microsoft.com/office/drawing/2014/main" id="{5190E5A9-FE3C-CD09-A1E4-9DF8907899AD}"/>
                </a:ext>
              </a:extLst>
            </p:cNvPr>
            <p:cNvPicPr>
              <a:picLocks noChangeAspect="1"/>
            </p:cNvPicPr>
            <p:nvPr/>
          </p:nvPicPr>
          <p:blipFill>
            <a:blip r:embed="rId62">
              <a:extLst>
                <a:ext uri="{96DAC541-7B7A-43D3-8B79-37D633B846F1}">
                  <asvg:svgBlip xmlns:asvg="http://schemas.microsoft.com/office/drawing/2016/SVG/main" r:embed="rId63"/>
                </a:ext>
              </a:extLst>
            </a:blip>
            <a:stretch>
              <a:fillRect/>
            </a:stretch>
          </p:blipFill>
          <p:spPr bwMode="gray">
            <a:xfrm>
              <a:off x="1511704" y="3039802"/>
              <a:ext cx="288000" cy="288000"/>
            </a:xfrm>
            <a:prstGeom prst="rect">
              <a:avLst/>
            </a:prstGeom>
          </p:spPr>
        </p:pic>
      </p:grpSp>
      <p:sp>
        <p:nvSpPr>
          <p:cNvPr id="4192" name="Slide Number Placeholder 5">
            <a:extLst>
              <a:ext uri="{FF2B5EF4-FFF2-40B4-BE49-F238E27FC236}">
                <a16:creationId xmlns:a16="http://schemas.microsoft.com/office/drawing/2014/main" id="{2D568CDA-21B2-32C8-5C5A-CD28E19FC66E}"/>
              </a:ext>
            </a:extLst>
          </p:cNvPr>
          <p:cNvSpPr txBox="1">
            <a:spLocks/>
          </p:cNvSpPr>
          <p:nvPr/>
        </p:nvSpPr>
        <p:spPr bwMode="gray">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latin typeface="Fujitsu Infinity Pro" pitchFamily="2" charset="0"/>
              </a:rPr>
              <a:t>© Fujitsu 2023</a:t>
            </a:r>
          </a:p>
        </p:txBody>
      </p:sp>
      <p:sp>
        <p:nvSpPr>
          <p:cNvPr id="4193" name="Rounded Rectangle 21">
            <a:extLst>
              <a:ext uri="{FF2B5EF4-FFF2-40B4-BE49-F238E27FC236}">
                <a16:creationId xmlns:a16="http://schemas.microsoft.com/office/drawing/2014/main" id="{A2967CE1-77E8-DD21-5BAA-30682A3ECA76}"/>
              </a:ext>
            </a:extLst>
          </p:cNvPr>
          <p:cNvSpPr/>
          <p:nvPr/>
        </p:nvSpPr>
        <p:spPr bwMode="gray">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effectLst/>
                <a:uLnTx/>
                <a:uFillTx/>
                <a:latin typeface="Fujitsu Infinity Pro" pitchFamily="2" charset="0"/>
                <a:ea typeface="+mn-ea"/>
                <a:cs typeface="+mn-cs"/>
              </a:rPr>
              <a:t>FUJITSU-PUBLIC</a:t>
            </a:r>
          </a:p>
        </p:txBody>
      </p:sp>
    </p:spTree>
    <p:extLst>
      <p:ext uri="{BB962C8B-B14F-4D97-AF65-F5344CB8AC3E}">
        <p14:creationId xmlns:p14="http://schemas.microsoft.com/office/powerpoint/2010/main" val="3566859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Rechteck 178">
            <a:extLst>
              <a:ext uri="{FF2B5EF4-FFF2-40B4-BE49-F238E27FC236}">
                <a16:creationId xmlns:a16="http://schemas.microsoft.com/office/drawing/2014/main" id="{FE68C5DA-A807-70BE-7E1B-2DB4E637DA1B}"/>
              </a:ext>
            </a:extLst>
          </p:cNvPr>
          <p:cNvSpPr/>
          <p:nvPr>
            <p:custDataLst>
              <p:tags r:id="rId1"/>
            </p:custDataLst>
          </p:nvPr>
        </p:nvSpPr>
        <p:spPr bwMode="gray">
          <a:xfrm>
            <a:off x="5688124" y="2823810"/>
            <a:ext cx="720000" cy="144000"/>
          </a:xfrm>
          <a:prstGeom prst="rect">
            <a:avLst/>
          </a:prstGeom>
          <a:solidFill>
            <a:srgbClr val="EFEFEF"/>
          </a:solidFill>
          <a:ln w="9525" cap="flat" cmpd="sng" algn="ctr">
            <a:noFill/>
            <a:prstDash val="solid"/>
          </a:ln>
          <a:effectLst/>
        </p:spPr>
        <p:txBody>
          <a:bodyPr lIns="72000" tIns="72000" rIns="72000" bIns="72000" rtlCol="0" anchor="ctr" anchorCtr="0">
            <a:noAutofit/>
          </a:bodyPr>
          <a:lstStyle/>
          <a:p>
            <a:pPr marL="0" marR="0" lvl="0" indent="0" algn="ctr" defTabSz="914400" eaLnBrk="1" fontAlgn="ctr" latinLnBrk="0" hangingPunct="1">
              <a:lnSpc>
                <a:spcPct val="90000"/>
              </a:lnSpc>
              <a:buClr>
                <a:srgbClr val="A30B1A"/>
              </a:buClr>
              <a:buSzTx/>
              <a:buFontTx/>
              <a:buNone/>
              <a:tabLst/>
              <a:defRPr/>
            </a:pPr>
            <a:endParaRPr kumimoji="0" lang="en-US" altLang="ja-JP" sz="1200" b="0" i="0" u="none" strike="noStrike" kern="0" cap="none" spc="0" normalizeH="0" baseline="0" noProof="0" dirty="0">
              <a:ln>
                <a:noFill/>
              </a:ln>
              <a:effectLst/>
              <a:uLnTx/>
              <a:uFillTx/>
              <a:ea typeface="+mn-ea"/>
              <a:cs typeface="+mn-cs"/>
            </a:endParaRPr>
          </a:p>
        </p:txBody>
      </p:sp>
      <p:graphicFrame>
        <p:nvGraphicFramePr>
          <p:cNvPr id="123" name="Objekt 122" hidden="1"/>
          <p:cNvGraphicFramePr>
            <a:graphicFrameLocks noChangeAspect="1"/>
          </p:cNvGraphicFramePr>
          <p:nvPr>
            <p:custDataLst>
              <p:tags r:id="rId2"/>
            </p:custDataLst>
            <p:extLst>
              <p:ext uri="{D42A27DB-BD31-4B8C-83A1-F6EECF244321}">
                <p14:modId xmlns:p14="http://schemas.microsoft.com/office/powerpoint/2010/main" val="3879100461"/>
              </p:ext>
            </p:ext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Folie" r:id="rId29" imgW="270" imgH="270" progId="TCLayout.ActiveDocument.1">
                  <p:embed/>
                </p:oleObj>
              </mc:Choice>
              <mc:Fallback>
                <p:oleObj name="think-cell Folie" r:id="rId29" imgW="270" imgH="270" progId="TCLayout.ActiveDocument.1">
                  <p:embed/>
                  <p:pic>
                    <p:nvPicPr>
                      <p:cNvPr id="123" name="Objekt 122" hidden="1"/>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2" name="Titel 41"/>
          <p:cNvSpPr>
            <a:spLocks noGrp="1"/>
          </p:cNvSpPr>
          <p:nvPr>
            <p:ph type="title"/>
            <p:custDataLst>
              <p:tags r:id="rId3"/>
            </p:custDataLst>
          </p:nvPr>
        </p:nvSpPr>
        <p:spPr bwMode="gray"/>
        <p:txBody>
          <a:bodyPr/>
          <a:lstStyle/>
          <a:p>
            <a:r>
              <a:rPr lang="en-US" dirty="0"/>
              <a:t>Disaster Recovery: REC</a:t>
            </a:r>
          </a:p>
        </p:txBody>
      </p:sp>
      <p:sp>
        <p:nvSpPr>
          <p:cNvPr id="7" name="Rechteck 6">
            <a:extLst>
              <a:ext uri="{FF2B5EF4-FFF2-40B4-BE49-F238E27FC236}">
                <a16:creationId xmlns:a16="http://schemas.microsoft.com/office/drawing/2014/main" id="{4534FA91-AC3F-38DD-8556-25C0AA330F02}"/>
              </a:ext>
            </a:extLst>
          </p:cNvPr>
          <p:cNvSpPr/>
          <p:nvPr>
            <p:custDataLst>
              <p:tags r:id="rId4"/>
            </p:custDataLst>
          </p:nvPr>
        </p:nvSpPr>
        <p:spPr bwMode="gray">
          <a:xfrm>
            <a:off x="287524" y="915566"/>
            <a:ext cx="2592201" cy="3816000"/>
          </a:xfrm>
          <a:prstGeom prst="rect">
            <a:avLst/>
          </a:prstGeom>
          <a:noFill/>
          <a:ln w="9525" cap="flat" cmpd="sng" algn="ctr">
            <a:noFill/>
            <a:prstDash val="solid"/>
            <a:miter lim="800000"/>
          </a:ln>
          <a:effectLst/>
        </p:spPr>
        <p:txBody>
          <a:bodyPr lIns="0" tIns="0" rIns="0" bIns="0" rtlCol="0" anchor="t" anchorCtr="0"/>
          <a:lstStyle/>
          <a:p>
            <a:pPr marR="0" lvl="0" defTabSz="685800" eaLnBrk="1" fontAlgn="auto" latinLnBrk="0" hangingPunct="1">
              <a:lnSpc>
                <a:spcPct val="90000"/>
              </a:lnSpc>
              <a:spcBef>
                <a:spcPts val="600"/>
              </a:spcBef>
              <a:spcAft>
                <a:spcPts val="0"/>
              </a:spcAft>
              <a:buClr>
                <a:srgbClr val="FF8000"/>
              </a:buClr>
              <a:buSzPct val="120000"/>
              <a:tabLst/>
              <a:defRPr/>
            </a:pPr>
            <a:r>
              <a:rPr kumimoji="0" lang="en-US" sz="1400" b="0" i="0" u="none" strike="noStrike" kern="0" cap="none" spc="0" normalizeH="0" baseline="0" noProof="0" dirty="0">
                <a:ln>
                  <a:noFill/>
                </a:ln>
                <a:effectLst/>
                <a:uLnTx/>
                <a:uFillTx/>
                <a:latin typeface="+mj-lt"/>
                <a:ea typeface="+mn-ea"/>
                <a:cs typeface="+mn-cs"/>
              </a:rPr>
              <a:t>Reliable operation </a:t>
            </a:r>
            <a:br>
              <a:rPr kumimoji="0" lang="en-US" sz="1400" b="0" i="0" u="none" strike="noStrike" kern="0" cap="none" spc="0" normalizeH="0" baseline="0" noProof="0" dirty="0">
                <a:ln>
                  <a:noFill/>
                </a:ln>
                <a:effectLst/>
                <a:uLnTx/>
                <a:uFillTx/>
                <a:latin typeface="+mj-lt"/>
                <a:ea typeface="+mn-ea"/>
                <a:cs typeface="+mn-cs"/>
              </a:rPr>
            </a:br>
            <a:r>
              <a:rPr kumimoji="0" lang="en-US" sz="1400" b="0" i="0" u="none" strike="noStrike" kern="0" cap="none" spc="0" normalizeH="0" baseline="0" noProof="0" dirty="0">
                <a:ln>
                  <a:noFill/>
                </a:ln>
                <a:effectLst/>
                <a:uLnTx/>
                <a:uFillTx/>
                <a:latin typeface="+mj-lt"/>
                <a:ea typeface="+mn-ea"/>
                <a:cs typeface="+mn-cs"/>
              </a:rPr>
              <a:t>in disaster scenarios</a:t>
            </a:r>
          </a:p>
          <a:p>
            <a:pPr marR="0" lvl="0" defTabSz="685800" eaLnBrk="1" fontAlgn="auto" latinLnBrk="0" hangingPunct="1">
              <a:lnSpc>
                <a:spcPct val="90000"/>
              </a:lnSpc>
              <a:spcBef>
                <a:spcPts val="600"/>
              </a:spcBef>
              <a:spcAft>
                <a:spcPts val="0"/>
              </a:spcAft>
              <a:buClr>
                <a:srgbClr val="FF8000"/>
              </a:buClr>
              <a:buSzPct val="120000"/>
              <a:tabLst/>
              <a:defRPr/>
            </a:pPr>
            <a:r>
              <a:rPr kumimoji="0" lang="en-US" sz="1400" b="0" i="0" u="none" strike="noStrike" kern="0" cap="none" spc="0" normalizeH="0" baseline="0" noProof="0" dirty="0">
                <a:ln>
                  <a:noFill/>
                </a:ln>
                <a:effectLst/>
                <a:uLnTx/>
                <a:uFillTx/>
                <a:latin typeface="Fujitsu Infinity Pro"/>
                <a:ea typeface="+mn-ea"/>
                <a:cs typeface="+mn-cs"/>
              </a:rPr>
              <a:t>Remote Equivalent </a:t>
            </a:r>
            <a:br>
              <a:rPr kumimoji="0" lang="en-US" sz="1400" b="0" i="0" u="none" strike="noStrike" kern="0" cap="none" spc="0" normalizeH="0" baseline="0" noProof="0" dirty="0">
                <a:ln>
                  <a:noFill/>
                </a:ln>
                <a:effectLst/>
                <a:uLnTx/>
                <a:uFillTx/>
                <a:latin typeface="Fujitsu Infinity Pro"/>
                <a:ea typeface="+mn-ea"/>
                <a:cs typeface="+mn-cs"/>
              </a:rPr>
            </a:br>
            <a:r>
              <a:rPr kumimoji="0" lang="en-US" sz="1400" b="0" i="0" u="none" strike="noStrike" kern="0" cap="none" spc="0" normalizeH="0" baseline="0" noProof="0" dirty="0">
                <a:ln>
                  <a:noFill/>
                </a:ln>
                <a:effectLst/>
                <a:uLnTx/>
                <a:uFillTx/>
                <a:latin typeface="Fujitsu Infinity Pro"/>
                <a:ea typeface="+mn-ea"/>
                <a:cs typeface="+mn-cs"/>
              </a:rPr>
              <a:t>Copy (REC)</a:t>
            </a:r>
          </a:p>
          <a:p>
            <a:pPr marL="216000" marR="0" lvl="0" indent="-216000" defTabSz="685800" eaLnBrk="1" fontAlgn="auto" latinLnBrk="0" hangingPunct="1">
              <a:lnSpc>
                <a:spcPct val="90000"/>
              </a:lnSpc>
              <a:spcBef>
                <a:spcPts val="600"/>
              </a:spcBef>
              <a:spcAft>
                <a:spcPts val="0"/>
              </a:spcAft>
              <a:buClr>
                <a:schemeClr val="accent6"/>
              </a:buClr>
              <a:buSzPct val="120000"/>
              <a:buFont typeface="Arial" panose="020B0604020202020204" pitchFamily="34" charset="0"/>
              <a:buChar char="●"/>
              <a:tabLst/>
              <a:defRPr/>
            </a:pPr>
            <a:r>
              <a:rPr kumimoji="0" lang="en-US" sz="1400" b="0" i="0" u="none" strike="noStrike" kern="0" cap="none" spc="0" normalizeH="0" baseline="0" noProof="0" dirty="0">
                <a:ln>
                  <a:noFill/>
                </a:ln>
                <a:effectLst/>
                <a:uLnTx/>
                <a:uFillTx/>
                <a:latin typeface="Fujitsu Infinity Pro"/>
                <a:ea typeface="+mn-ea"/>
                <a:cs typeface="+mn-cs"/>
              </a:rPr>
              <a:t>Avoids data loss </a:t>
            </a:r>
            <a:br>
              <a:rPr kumimoji="0" lang="en-US" sz="1400" b="0" i="0" u="none" strike="noStrike" kern="0" cap="none" spc="0" normalizeH="0" baseline="0" noProof="0" dirty="0">
                <a:ln>
                  <a:noFill/>
                </a:ln>
                <a:effectLst/>
                <a:uLnTx/>
                <a:uFillTx/>
                <a:latin typeface="Fujitsu Infinity Pro"/>
                <a:ea typeface="+mn-ea"/>
                <a:cs typeface="+mn-cs"/>
              </a:rPr>
            </a:br>
            <a:r>
              <a:rPr kumimoji="0" lang="en-US" sz="1400" b="0" i="0" u="none" strike="noStrike" kern="0" cap="none" spc="0" normalizeH="0" baseline="0" noProof="0" dirty="0">
                <a:ln>
                  <a:noFill/>
                </a:ln>
                <a:effectLst/>
                <a:uLnTx/>
                <a:uFillTx/>
                <a:latin typeface="Fujitsu Infinity Pro"/>
                <a:ea typeface="+mn-ea"/>
                <a:cs typeface="+mn-cs"/>
              </a:rPr>
              <a:t>due to human error </a:t>
            </a:r>
            <a:br>
              <a:rPr kumimoji="0" lang="en-US" sz="1400" b="0" i="0" u="none" strike="noStrike" kern="0" cap="none" spc="0" normalizeH="0" baseline="0" noProof="0" dirty="0">
                <a:ln>
                  <a:noFill/>
                </a:ln>
                <a:effectLst/>
                <a:uLnTx/>
                <a:uFillTx/>
                <a:latin typeface="Fujitsu Infinity Pro"/>
                <a:ea typeface="+mn-ea"/>
                <a:cs typeface="+mn-cs"/>
              </a:rPr>
            </a:br>
            <a:r>
              <a:rPr kumimoji="0" lang="en-US" sz="1400" b="0" i="0" u="none" strike="noStrike" kern="0" cap="none" spc="0" normalizeH="0" baseline="0" noProof="0" dirty="0">
                <a:ln>
                  <a:noFill/>
                </a:ln>
                <a:effectLst/>
                <a:uLnTx/>
                <a:uFillTx/>
                <a:latin typeface="Fujitsu Infinity Pro"/>
                <a:ea typeface="+mn-ea"/>
                <a:cs typeface="+mn-cs"/>
              </a:rPr>
              <a:t>or natural disasters</a:t>
            </a:r>
          </a:p>
          <a:p>
            <a:pPr marL="216000" marR="0" lvl="0" indent="-216000" defTabSz="685800" eaLnBrk="1" fontAlgn="auto" latinLnBrk="0" hangingPunct="1">
              <a:lnSpc>
                <a:spcPct val="90000"/>
              </a:lnSpc>
              <a:spcBef>
                <a:spcPts val="600"/>
              </a:spcBef>
              <a:spcAft>
                <a:spcPts val="0"/>
              </a:spcAft>
              <a:buClr>
                <a:schemeClr val="accent6"/>
              </a:buClr>
              <a:buSzPct val="120000"/>
              <a:buFont typeface="Arial" panose="020B0604020202020204" pitchFamily="34" charset="0"/>
              <a:buChar char="●"/>
              <a:tabLst/>
              <a:defRPr/>
            </a:pPr>
            <a:r>
              <a:rPr kumimoji="0" lang="en-US" sz="1400" b="0" i="0" u="none" strike="noStrike" kern="0" cap="none" spc="0" normalizeH="0" baseline="0" noProof="0" dirty="0">
                <a:ln>
                  <a:noFill/>
                </a:ln>
                <a:effectLst/>
                <a:uLnTx/>
                <a:uFillTx/>
                <a:latin typeface="Fujitsu Infinity Pro"/>
                <a:ea typeface="+mn-ea"/>
                <a:cs typeface="+mn-cs"/>
              </a:rPr>
              <a:t>Synchronous or asynchronous mode</a:t>
            </a:r>
          </a:p>
          <a:p>
            <a:pPr marL="216000" marR="0" lvl="0" indent="-216000" defTabSz="685800" eaLnBrk="1" fontAlgn="auto" latinLnBrk="0" hangingPunct="1">
              <a:lnSpc>
                <a:spcPct val="90000"/>
              </a:lnSpc>
              <a:spcBef>
                <a:spcPts val="600"/>
              </a:spcBef>
              <a:spcAft>
                <a:spcPts val="0"/>
              </a:spcAft>
              <a:buClr>
                <a:schemeClr val="accent6"/>
              </a:buClr>
              <a:buSzPct val="120000"/>
              <a:buFont typeface="Arial" panose="020B0604020202020204" pitchFamily="34" charset="0"/>
              <a:buChar char="●"/>
              <a:tabLst/>
              <a:defRPr/>
            </a:pPr>
            <a:r>
              <a:rPr kumimoji="0" lang="en-US" sz="1400" b="0" i="0" u="none" strike="noStrike" kern="0" cap="none" spc="0" normalizeH="0" baseline="0" noProof="0" dirty="0">
                <a:ln>
                  <a:noFill/>
                </a:ln>
                <a:effectLst/>
                <a:uLnTx/>
                <a:uFillTx/>
                <a:latin typeface="Fujitsu Infinity Pro"/>
                <a:ea typeface="+mn-ea"/>
                <a:cs typeface="+mn-cs"/>
              </a:rPr>
              <a:t>Replication between multiple systems classes </a:t>
            </a:r>
            <a:br>
              <a:rPr kumimoji="0" lang="en-US" sz="1400" b="0" i="0" u="none" strike="noStrike" kern="0" cap="none" spc="0" normalizeH="0" baseline="0" noProof="0" dirty="0">
                <a:ln>
                  <a:noFill/>
                </a:ln>
                <a:effectLst/>
                <a:uLnTx/>
                <a:uFillTx/>
                <a:latin typeface="Fujitsu Infinity Pro"/>
                <a:ea typeface="+mn-ea"/>
                <a:cs typeface="+mn-cs"/>
              </a:rPr>
            </a:br>
            <a:r>
              <a:rPr kumimoji="0" lang="en-US" sz="1400" b="0" i="0" u="none" strike="noStrike" kern="0" cap="none" spc="0" normalizeH="0" baseline="0" noProof="0" dirty="0">
                <a:ln>
                  <a:noFill/>
                </a:ln>
                <a:effectLst/>
                <a:uLnTx/>
                <a:uFillTx/>
                <a:latin typeface="Fujitsu Infinity Pro"/>
                <a:ea typeface="+mn-ea"/>
                <a:cs typeface="+mn-cs"/>
              </a:rPr>
              <a:t>and generations</a:t>
            </a:r>
          </a:p>
          <a:p>
            <a:pPr marL="216000" marR="0" lvl="0" indent="-216000" defTabSz="685800" eaLnBrk="1" fontAlgn="auto" latinLnBrk="0" hangingPunct="1">
              <a:lnSpc>
                <a:spcPct val="90000"/>
              </a:lnSpc>
              <a:spcBef>
                <a:spcPts val="600"/>
              </a:spcBef>
              <a:spcAft>
                <a:spcPts val="0"/>
              </a:spcAft>
              <a:buClr>
                <a:schemeClr val="accent6"/>
              </a:buClr>
              <a:buSzPct val="120000"/>
              <a:buFont typeface="Arial" panose="020B0604020202020204" pitchFamily="34" charset="0"/>
              <a:buChar char="●"/>
              <a:tabLst/>
              <a:defRPr/>
            </a:pPr>
            <a:r>
              <a:rPr kumimoji="0" lang="en-US" sz="1400" b="0" i="0" u="none" strike="noStrike" kern="0" cap="none" spc="0" normalizeH="0" baseline="0" noProof="0" dirty="0">
                <a:ln>
                  <a:noFill/>
                </a:ln>
                <a:effectLst/>
                <a:uLnTx/>
                <a:uFillTx/>
                <a:latin typeface="Fujitsu Infinity Pro"/>
                <a:ea typeface="+mn-ea"/>
                <a:cs typeface="+mn-cs"/>
              </a:rPr>
              <a:t>From local range </a:t>
            </a:r>
            <a:br>
              <a:rPr kumimoji="0" lang="en-US" sz="1400" b="0" i="0" u="none" strike="noStrike" kern="0" cap="none" spc="0" normalizeH="0" baseline="0" noProof="0" dirty="0">
                <a:ln>
                  <a:noFill/>
                </a:ln>
                <a:effectLst/>
                <a:uLnTx/>
                <a:uFillTx/>
                <a:latin typeface="Fujitsu Infinity Pro"/>
                <a:ea typeface="+mn-ea"/>
                <a:cs typeface="+mn-cs"/>
              </a:rPr>
            </a:br>
            <a:r>
              <a:rPr kumimoji="0" lang="en-US" sz="1400" b="0" i="0" u="none" strike="noStrike" kern="0" cap="none" spc="0" normalizeH="0" baseline="0" noProof="0" dirty="0">
                <a:ln>
                  <a:noFill/>
                </a:ln>
                <a:effectLst/>
                <a:uLnTx/>
                <a:uFillTx/>
                <a:latin typeface="Fujitsu Infinity Pro"/>
                <a:ea typeface="+mn-ea"/>
                <a:cs typeface="+mn-cs"/>
              </a:rPr>
              <a:t>to global range</a:t>
            </a:r>
          </a:p>
          <a:p>
            <a:pPr marL="216000" marR="0" lvl="0" indent="-216000" defTabSz="685800" eaLnBrk="1" fontAlgn="auto" latinLnBrk="0" hangingPunct="1">
              <a:lnSpc>
                <a:spcPct val="90000"/>
              </a:lnSpc>
              <a:spcBef>
                <a:spcPts val="600"/>
              </a:spcBef>
              <a:spcAft>
                <a:spcPts val="0"/>
              </a:spcAft>
              <a:buClr>
                <a:schemeClr val="accent6"/>
              </a:buClr>
              <a:buSzPct val="120000"/>
              <a:buFont typeface="Arial" panose="020B0604020202020204" pitchFamily="34" charset="0"/>
              <a:buChar char="●"/>
              <a:tabLst/>
              <a:defRPr/>
            </a:pPr>
            <a:r>
              <a:rPr kumimoji="0" lang="en-US" sz="1400" b="0" i="0" u="none" strike="noStrike" kern="0" cap="none" spc="0" normalizeH="0" baseline="0" noProof="0" dirty="0">
                <a:ln>
                  <a:noFill/>
                </a:ln>
                <a:effectLst/>
                <a:uLnTx/>
                <a:uFillTx/>
                <a:latin typeface="Fujitsu Infinity Pro"/>
                <a:ea typeface="+mn-ea"/>
                <a:cs typeface="+mn-cs"/>
              </a:rPr>
              <a:t>Supports FC, iSCSI and Wide Area Networks</a:t>
            </a:r>
          </a:p>
        </p:txBody>
      </p:sp>
      <p:sp>
        <p:nvSpPr>
          <p:cNvPr id="122" name="Rechteck 121">
            <a:extLst>
              <a:ext uri="{FF2B5EF4-FFF2-40B4-BE49-F238E27FC236}">
                <a16:creationId xmlns:a16="http://schemas.microsoft.com/office/drawing/2014/main" id="{292AA14E-26A2-D62E-B210-0102868F39FD}"/>
              </a:ext>
            </a:extLst>
          </p:cNvPr>
          <p:cNvSpPr/>
          <p:nvPr>
            <p:custDataLst>
              <p:tags r:id="rId5"/>
            </p:custDataLst>
          </p:nvPr>
        </p:nvSpPr>
        <p:spPr bwMode="gray">
          <a:xfrm>
            <a:off x="3239852" y="915566"/>
            <a:ext cx="2448000" cy="252000"/>
          </a:xfrm>
          <a:prstGeom prst="rect">
            <a:avLst/>
          </a:prstGeom>
          <a:noFill/>
          <a:ln w="9525" cap="flat" cmpd="sng" algn="ctr">
            <a:noFill/>
            <a:prstDash val="solid"/>
          </a:ln>
          <a:effectLst/>
        </p:spPr>
        <p:txBody>
          <a:bodyPr wrap="square" lIns="0" tIns="0" rIns="0" bIns="72000" rtlCol="0" anchor="b" anchorCtr="0">
            <a:noAutofit/>
          </a:bodyPr>
          <a:lstStyle/>
          <a:p>
            <a:pPr marL="0" marR="0" lvl="0" indent="0" algn="ctr" defTabSz="914400" eaLnBrk="1" fontAlgn="auto" latinLnBrk="0" hangingPunct="1">
              <a:lnSpc>
                <a:spcPct val="90000"/>
              </a:lnSpc>
              <a:buClrTx/>
              <a:buSzTx/>
              <a:buFontTx/>
              <a:buNone/>
              <a:tabLst/>
              <a:defRPr/>
            </a:pPr>
            <a:r>
              <a:rPr kumimoji="0" lang="en-US" sz="1200" b="0" i="0" u="none" strike="noStrike" kern="0" cap="none" spc="0" normalizeH="0" baseline="0" noProof="0" dirty="0">
                <a:ln>
                  <a:noFill/>
                </a:ln>
                <a:effectLst/>
                <a:uLnTx/>
                <a:uFillTx/>
                <a:ea typeface="+mn-ea"/>
                <a:cs typeface="+mn-cs"/>
              </a:rPr>
              <a:t>Primary site</a:t>
            </a:r>
          </a:p>
        </p:txBody>
      </p:sp>
      <p:sp>
        <p:nvSpPr>
          <p:cNvPr id="124" name="Rechteck 123">
            <a:extLst>
              <a:ext uri="{FF2B5EF4-FFF2-40B4-BE49-F238E27FC236}">
                <a16:creationId xmlns:a16="http://schemas.microsoft.com/office/drawing/2014/main" id="{A9110FEF-5950-5F86-595C-46FE2E588AEB}"/>
              </a:ext>
            </a:extLst>
          </p:cNvPr>
          <p:cNvSpPr/>
          <p:nvPr>
            <p:custDataLst>
              <p:tags r:id="rId6"/>
            </p:custDataLst>
          </p:nvPr>
        </p:nvSpPr>
        <p:spPr bwMode="gray">
          <a:xfrm>
            <a:off x="3239940" y="1167594"/>
            <a:ext cx="2448000" cy="504000"/>
          </a:xfrm>
          <a:prstGeom prst="rect">
            <a:avLst/>
          </a:prstGeom>
          <a:solidFill>
            <a:srgbClr val="EFEFEF"/>
          </a:solidFill>
          <a:ln w="9525" cap="flat" cmpd="sng" algn="ctr">
            <a:noFill/>
            <a:prstDash val="solid"/>
          </a:ln>
          <a:effectLst/>
        </p:spPr>
        <p:txBody>
          <a:bodyPr lIns="72000" tIns="72000" rIns="72000" bIns="72000" rtlCol="0" anchor="ctr" anchorCtr="0">
            <a:noAutofit/>
          </a:bodyPr>
          <a:lstStyle/>
          <a:p>
            <a:pPr marL="0" marR="0" lvl="0" indent="0" algn="ctr" defTabSz="914400" eaLnBrk="1" fontAlgn="ctr" latinLnBrk="0" hangingPunct="1">
              <a:lnSpc>
                <a:spcPct val="90000"/>
              </a:lnSpc>
              <a:buClr>
                <a:srgbClr val="A30B1A"/>
              </a:buClr>
              <a:buSzTx/>
              <a:buFontTx/>
              <a:buNone/>
              <a:tabLst/>
              <a:defRPr/>
            </a:pPr>
            <a:r>
              <a:rPr kumimoji="0" lang="en-US" altLang="ja-JP" sz="1200" b="0" i="0" u="none" strike="noStrike" kern="0" cap="none" spc="0" normalizeH="0" baseline="0" noProof="0" dirty="0">
                <a:ln>
                  <a:noFill/>
                </a:ln>
                <a:effectLst/>
                <a:uLnTx/>
                <a:uFillTx/>
                <a:ea typeface="+mn-ea"/>
                <a:cs typeface="+mn-cs"/>
              </a:rPr>
              <a:t>ETERNUS SF</a:t>
            </a:r>
            <a:br>
              <a:rPr kumimoji="0" lang="en-US" altLang="ja-JP" sz="1200" b="0" i="0" u="none" strike="noStrike" kern="0" cap="none" spc="0" normalizeH="0" baseline="0" noProof="0" dirty="0">
                <a:ln>
                  <a:noFill/>
                </a:ln>
                <a:effectLst/>
                <a:uLnTx/>
                <a:uFillTx/>
                <a:ea typeface="+mn-ea"/>
                <a:cs typeface="+mn-cs"/>
              </a:rPr>
            </a:br>
            <a:r>
              <a:rPr kumimoji="0" lang="en-US" altLang="ja-JP" sz="1200" b="0" i="0" u="none" strike="noStrike" kern="0" cap="none" spc="0" normalizeH="0" baseline="0" noProof="0" dirty="0">
                <a:ln>
                  <a:noFill/>
                </a:ln>
                <a:effectLst/>
                <a:uLnTx/>
                <a:uFillTx/>
                <a:ea typeface="+mn-ea"/>
                <a:cs typeface="+mn-cs"/>
              </a:rPr>
              <a:t>AdvancedCopy Manager</a:t>
            </a:r>
          </a:p>
        </p:txBody>
      </p:sp>
      <p:sp>
        <p:nvSpPr>
          <p:cNvPr id="125" name="Flussdiagramm: Magnetplattenspeicher 124">
            <a:extLst>
              <a:ext uri="{FF2B5EF4-FFF2-40B4-BE49-F238E27FC236}">
                <a16:creationId xmlns:a16="http://schemas.microsoft.com/office/drawing/2014/main" id="{A83F6142-C0B4-E7E5-234C-869A12F18F1B}"/>
              </a:ext>
            </a:extLst>
          </p:cNvPr>
          <p:cNvSpPr/>
          <p:nvPr>
            <p:custDataLst>
              <p:tags r:id="rId7"/>
            </p:custDataLst>
          </p:nvPr>
        </p:nvSpPr>
        <p:spPr bwMode="gray">
          <a:xfrm>
            <a:off x="4139940" y="3543898"/>
            <a:ext cx="648000" cy="360000"/>
          </a:xfrm>
          <a:prstGeom prst="flowChartMagneticDisk">
            <a:avLst/>
          </a:prstGeom>
          <a:gradFill>
            <a:gsLst>
              <a:gs pos="50000">
                <a:srgbClr val="FF8000"/>
              </a:gs>
              <a:gs pos="100000">
                <a:srgbClr val="FFE700"/>
              </a:gs>
            </a:gsLst>
            <a:lin ang="2700000" scaled="0"/>
          </a:gradFill>
          <a:ln w="6350" cap="flat">
            <a:solidFill>
              <a:schemeClr val="bg1"/>
            </a:solidFill>
            <a:prstDash val="solid"/>
            <a:miter/>
          </a:ln>
        </p:spPr>
        <p:txBody>
          <a:bodyPr lIns="72000" tIns="72000" rIns="72000" bIns="72000" rtlCol="0" anchor="ctr">
            <a:noAutofit/>
          </a:bodyPr>
          <a:lstStyle/>
          <a:p>
            <a:pPr defTabSz="914400">
              <a:lnSpc>
                <a:spcPct val="90000"/>
              </a:lnSpc>
            </a:pPr>
            <a:endParaRPr lang="en-US" sz="1400" kern="0" dirty="0"/>
          </a:p>
        </p:txBody>
      </p:sp>
      <p:cxnSp>
        <p:nvCxnSpPr>
          <p:cNvPr id="126" name="Gerade Verbindung 4">
            <a:extLst>
              <a:ext uri="{FF2B5EF4-FFF2-40B4-BE49-F238E27FC236}">
                <a16:creationId xmlns:a16="http://schemas.microsoft.com/office/drawing/2014/main" id="{6377CCC8-43AC-B452-0D1B-714F1D3EFBAE}"/>
              </a:ext>
            </a:extLst>
          </p:cNvPr>
          <p:cNvCxnSpPr>
            <a:cxnSpLocks/>
          </p:cNvCxnSpPr>
          <p:nvPr>
            <p:custDataLst>
              <p:tags r:id="rId8"/>
            </p:custDataLst>
          </p:nvPr>
        </p:nvCxnSpPr>
        <p:spPr bwMode="gray">
          <a:xfrm>
            <a:off x="4248028" y="1959714"/>
            <a:ext cx="432000" cy="0"/>
          </a:xfrm>
          <a:prstGeom prst="line">
            <a:avLst/>
          </a:prstGeom>
          <a:noFill/>
          <a:ln w="6350" cap="flat" cmpd="sng" algn="ctr">
            <a:solidFill>
              <a:schemeClr val="tx1"/>
            </a:solidFill>
            <a:prstDash val="solid"/>
            <a:headEnd w="sm" len="sm"/>
            <a:tailEnd w="sm" len="sm"/>
          </a:ln>
          <a:effectLst/>
        </p:spPr>
      </p:cxnSp>
      <p:cxnSp>
        <p:nvCxnSpPr>
          <p:cNvPr id="127" name="Gerade Verbindung 34">
            <a:extLst>
              <a:ext uri="{FF2B5EF4-FFF2-40B4-BE49-F238E27FC236}">
                <a16:creationId xmlns:a16="http://schemas.microsoft.com/office/drawing/2014/main" id="{2AA8C975-FF61-54B7-975D-D95F36FA291C}"/>
              </a:ext>
            </a:extLst>
          </p:cNvPr>
          <p:cNvCxnSpPr>
            <a:cxnSpLocks/>
          </p:cNvCxnSpPr>
          <p:nvPr>
            <p:custDataLst>
              <p:tags r:id="rId9"/>
            </p:custDataLst>
          </p:nvPr>
        </p:nvCxnSpPr>
        <p:spPr bwMode="gray">
          <a:xfrm>
            <a:off x="4463940" y="2031850"/>
            <a:ext cx="0" cy="1512000"/>
          </a:xfrm>
          <a:prstGeom prst="line">
            <a:avLst/>
          </a:prstGeom>
          <a:noFill/>
          <a:ln w="6350" cap="flat" cmpd="sng" algn="ctr">
            <a:solidFill>
              <a:schemeClr val="tx1"/>
            </a:solidFill>
            <a:prstDash val="solid"/>
            <a:headEnd type="none" w="sm" len="sm"/>
            <a:tailEnd type="triangle" w="sm" len="sm"/>
          </a:ln>
          <a:effectLst/>
        </p:spPr>
      </p:cxnSp>
      <p:sp>
        <p:nvSpPr>
          <p:cNvPr id="128" name="Rechteck 127">
            <a:extLst>
              <a:ext uri="{FF2B5EF4-FFF2-40B4-BE49-F238E27FC236}">
                <a16:creationId xmlns:a16="http://schemas.microsoft.com/office/drawing/2014/main" id="{CEB82ECB-99F1-5C9E-C13C-ECACC1F1D821}"/>
              </a:ext>
            </a:extLst>
          </p:cNvPr>
          <p:cNvSpPr/>
          <p:nvPr>
            <p:custDataLst>
              <p:tags r:id="rId10"/>
            </p:custDataLst>
          </p:nvPr>
        </p:nvSpPr>
        <p:spPr bwMode="gray">
          <a:xfrm>
            <a:off x="3563940" y="3903898"/>
            <a:ext cx="1800000" cy="216024"/>
          </a:xfrm>
          <a:prstGeom prst="rect">
            <a:avLst/>
          </a:prstGeom>
          <a:noFill/>
          <a:ln w="9525" cap="flat" cmpd="sng" algn="ctr">
            <a:noFill/>
            <a:prstDash val="solid"/>
          </a:ln>
          <a:effectLst/>
        </p:spPr>
        <p:txBody>
          <a:bodyPr lIns="0" tIns="72000" rIns="0" bIns="0" rtlCol="0" anchor="t" anchorCtr="0">
            <a:noAutofit/>
          </a:bodyPr>
          <a:lstStyle/>
          <a:p>
            <a:pPr marL="0" marR="0" lvl="0" indent="0" algn="ctr" defTabSz="914400" eaLnBrk="1" fontAlgn="auto" latinLnBrk="0" hangingPunct="1">
              <a:lnSpc>
                <a:spcPct val="90000"/>
              </a:lnSpc>
              <a:buClrTx/>
              <a:buSzTx/>
              <a:buFontTx/>
              <a:buNone/>
              <a:tabLst/>
              <a:defRPr/>
            </a:pPr>
            <a:r>
              <a:rPr kumimoji="0" lang="en-US" sz="1200" b="0" i="0" u="none" strike="noStrike" kern="0" cap="none" spc="0" normalizeH="0" baseline="0" noProof="0" dirty="0">
                <a:ln>
                  <a:noFill/>
                </a:ln>
                <a:effectLst/>
                <a:uLnTx/>
                <a:uFillTx/>
                <a:ea typeface="+mn-ea"/>
                <a:cs typeface="+mn-cs"/>
              </a:rPr>
              <a:t>Source</a:t>
            </a:r>
          </a:p>
        </p:txBody>
      </p:sp>
      <p:sp>
        <p:nvSpPr>
          <p:cNvPr id="129" name="Rechteck 128">
            <a:extLst>
              <a:ext uri="{FF2B5EF4-FFF2-40B4-BE49-F238E27FC236}">
                <a16:creationId xmlns:a16="http://schemas.microsoft.com/office/drawing/2014/main" id="{529EDF7F-E31A-F853-3EAE-637A7F5B8057}"/>
              </a:ext>
            </a:extLst>
          </p:cNvPr>
          <p:cNvSpPr/>
          <p:nvPr>
            <p:custDataLst>
              <p:tags r:id="rId11"/>
            </p:custDataLst>
          </p:nvPr>
        </p:nvSpPr>
        <p:spPr bwMode="gray">
          <a:xfrm>
            <a:off x="3239940" y="4227934"/>
            <a:ext cx="2448000" cy="504000"/>
          </a:xfrm>
          <a:prstGeom prst="rect">
            <a:avLst/>
          </a:prstGeom>
          <a:solidFill>
            <a:srgbClr val="EFEFEF"/>
          </a:solidFill>
          <a:ln w="9525" cap="flat" cmpd="sng" algn="ctr">
            <a:noFill/>
            <a:prstDash val="solid"/>
          </a:ln>
          <a:effectLst/>
        </p:spPr>
        <p:txBody>
          <a:bodyPr lIns="72000" tIns="72000" rIns="72000" bIns="72000" rtlCol="0" anchor="ctr" anchorCtr="0">
            <a:noAutofit/>
          </a:bodyPr>
          <a:lstStyle/>
          <a:p>
            <a:pPr marL="0" marR="0" lvl="0" indent="0" algn="ctr" defTabSz="914400" eaLnBrk="1" fontAlgn="ctr" latinLnBrk="0" hangingPunct="1">
              <a:lnSpc>
                <a:spcPct val="90000"/>
              </a:lnSpc>
              <a:buClr>
                <a:srgbClr val="A30B1A"/>
              </a:buClr>
              <a:buSzTx/>
              <a:buFontTx/>
              <a:buNone/>
              <a:tabLst/>
              <a:defRPr/>
            </a:pPr>
            <a:r>
              <a:rPr kumimoji="0" lang="en-US" altLang="ja-JP" sz="1200" b="0" i="0" u="none" strike="noStrike" kern="0" cap="none" spc="0" normalizeH="0" baseline="0" noProof="0" dirty="0">
                <a:ln>
                  <a:noFill/>
                </a:ln>
                <a:effectLst/>
                <a:uLnTx/>
                <a:uFillTx/>
                <a:ea typeface="+mn-ea"/>
                <a:cs typeface="+mn-cs"/>
              </a:rPr>
              <a:t>ETERNUS AF</a:t>
            </a:r>
            <a:br>
              <a:rPr kumimoji="0" lang="en-US" altLang="ja-JP" sz="1200" b="0" i="0" u="none" strike="noStrike" kern="0" cap="none" spc="0" normalizeH="0" baseline="0" noProof="0" dirty="0">
                <a:ln>
                  <a:noFill/>
                </a:ln>
                <a:effectLst/>
                <a:uLnTx/>
                <a:uFillTx/>
                <a:ea typeface="+mn-ea"/>
                <a:cs typeface="+mn-cs"/>
              </a:rPr>
            </a:br>
            <a:r>
              <a:rPr kumimoji="0" lang="en-US" altLang="ja-JP" sz="1200" b="0" i="0" u="none" strike="noStrike" kern="0" cap="none" spc="0" normalizeH="0" baseline="0" noProof="0" dirty="0">
                <a:ln>
                  <a:noFill/>
                </a:ln>
                <a:effectLst/>
                <a:uLnTx/>
                <a:uFillTx/>
                <a:ea typeface="+mn-ea"/>
                <a:cs typeface="+mn-cs"/>
              </a:rPr>
              <a:t>Disk storage system</a:t>
            </a:r>
          </a:p>
        </p:txBody>
      </p:sp>
      <p:sp>
        <p:nvSpPr>
          <p:cNvPr id="130" name="Rechteck 129">
            <a:extLst>
              <a:ext uri="{FF2B5EF4-FFF2-40B4-BE49-F238E27FC236}">
                <a16:creationId xmlns:a16="http://schemas.microsoft.com/office/drawing/2014/main" id="{A59FE72F-F555-578D-8A0D-E2F2B6DD0BD4}"/>
              </a:ext>
            </a:extLst>
          </p:cNvPr>
          <p:cNvSpPr/>
          <p:nvPr>
            <p:custDataLst>
              <p:tags r:id="rId12"/>
            </p:custDataLst>
          </p:nvPr>
        </p:nvSpPr>
        <p:spPr bwMode="gray">
          <a:xfrm>
            <a:off x="4139940" y="2319754"/>
            <a:ext cx="648000" cy="288000"/>
          </a:xfrm>
          <a:prstGeom prst="rect">
            <a:avLst/>
          </a:prstGeom>
          <a:solidFill>
            <a:srgbClr val="EFEFEF"/>
          </a:solidFill>
          <a:ln w="9525" cap="flat" cmpd="sng" algn="ctr">
            <a:noFill/>
            <a:prstDash val="solid"/>
          </a:ln>
          <a:effectLst/>
        </p:spPr>
        <p:txBody>
          <a:bodyPr lIns="72000" tIns="72000" rIns="72000" bIns="72000" rtlCol="0" anchor="ctr" anchorCtr="0">
            <a:noAutofit/>
          </a:bodyPr>
          <a:lstStyle/>
          <a:p>
            <a:pPr marL="0" marR="0" lvl="0" indent="0" algn="ctr" defTabSz="914400" eaLnBrk="1" fontAlgn="ctr" latinLnBrk="0" hangingPunct="1">
              <a:lnSpc>
                <a:spcPct val="90000"/>
              </a:lnSpc>
              <a:buClr>
                <a:srgbClr val="A30B1A"/>
              </a:buClr>
              <a:buSzTx/>
              <a:buFontTx/>
              <a:buNone/>
              <a:tabLst/>
              <a:defRPr/>
            </a:pPr>
            <a:r>
              <a:rPr kumimoji="0" lang="en-US" altLang="ja-JP" sz="1200" b="0" i="0" u="none" strike="noStrike" kern="0" cap="none" spc="0" normalizeH="0" baseline="0" noProof="0" dirty="0">
                <a:ln>
                  <a:noFill/>
                </a:ln>
                <a:effectLst/>
                <a:uLnTx/>
                <a:uFillTx/>
                <a:ea typeface="+mn-ea"/>
                <a:cs typeface="+mn-cs"/>
              </a:rPr>
              <a:t>SAN</a:t>
            </a:r>
          </a:p>
        </p:txBody>
      </p:sp>
      <p:sp>
        <p:nvSpPr>
          <p:cNvPr id="131" name="Richtungspfeil 43">
            <a:extLst>
              <a:ext uri="{FF2B5EF4-FFF2-40B4-BE49-F238E27FC236}">
                <a16:creationId xmlns:a16="http://schemas.microsoft.com/office/drawing/2014/main" id="{73A19C2F-911B-22E4-CEB4-E4AFB3C65519}"/>
              </a:ext>
            </a:extLst>
          </p:cNvPr>
          <p:cNvSpPr/>
          <p:nvPr>
            <p:custDataLst>
              <p:tags r:id="rId13"/>
            </p:custDataLst>
          </p:nvPr>
        </p:nvSpPr>
        <p:spPr bwMode="gray">
          <a:xfrm flipH="1">
            <a:off x="5313607" y="2139782"/>
            <a:ext cx="1094597" cy="288000"/>
          </a:xfrm>
          <a:prstGeom prst="homePlate">
            <a:avLst>
              <a:gd name="adj" fmla="val 20000"/>
            </a:avLst>
          </a:prstGeom>
          <a:solidFill>
            <a:srgbClr val="EFEFEF"/>
          </a:solidFill>
          <a:ln w="9525" cap="flat" cmpd="sng" algn="ctr">
            <a:noFill/>
            <a:prstDash val="solid"/>
          </a:ln>
          <a:effectLst/>
        </p:spPr>
        <p:txBody>
          <a:bodyPr lIns="72000" tIns="72000" rIns="72000" bIns="72000" rtlCol="0" anchor="ctr" anchorCtr="0">
            <a:noAutofit/>
          </a:bodyPr>
          <a:lstStyle/>
          <a:p>
            <a:pPr marL="0" marR="0" lvl="0" indent="0" algn="ctr" defTabSz="914400" eaLnBrk="1" fontAlgn="ctr" latinLnBrk="0" hangingPunct="1">
              <a:lnSpc>
                <a:spcPct val="90000"/>
              </a:lnSpc>
              <a:buClr>
                <a:srgbClr val="A30B1A"/>
              </a:buClr>
              <a:buSzTx/>
              <a:buFontTx/>
              <a:buNone/>
              <a:tabLst/>
              <a:defRPr/>
            </a:pPr>
            <a:r>
              <a:rPr kumimoji="0" lang="en-US" altLang="ja-JP" sz="1200" b="0" i="0" u="none" strike="noStrike" kern="0" cap="none" spc="0" normalizeH="0" baseline="0" noProof="0" dirty="0">
                <a:ln>
                  <a:noFill/>
                </a:ln>
                <a:effectLst/>
                <a:uLnTx/>
                <a:uFillTx/>
                <a:ea typeface="+mn-ea"/>
                <a:cs typeface="+mn-cs"/>
              </a:rPr>
              <a:t>Building A</a:t>
            </a:r>
          </a:p>
        </p:txBody>
      </p:sp>
      <p:sp>
        <p:nvSpPr>
          <p:cNvPr id="132" name="Rechteck 131">
            <a:extLst>
              <a:ext uri="{FF2B5EF4-FFF2-40B4-BE49-F238E27FC236}">
                <a16:creationId xmlns:a16="http://schemas.microsoft.com/office/drawing/2014/main" id="{0C400CA4-F9E4-8EC9-2EB8-1327E9B1FE91}"/>
              </a:ext>
            </a:extLst>
          </p:cNvPr>
          <p:cNvSpPr/>
          <p:nvPr>
            <p:custDataLst>
              <p:tags r:id="rId14"/>
            </p:custDataLst>
          </p:nvPr>
        </p:nvSpPr>
        <p:spPr bwMode="gray">
          <a:xfrm>
            <a:off x="4535988" y="2679810"/>
            <a:ext cx="1152000" cy="432000"/>
          </a:xfrm>
          <a:prstGeom prst="rect">
            <a:avLst/>
          </a:prstGeom>
          <a:solidFill>
            <a:srgbClr val="FFFFFF"/>
          </a:solidFill>
          <a:ln w="6350" cap="flat" cmpd="sng" algn="ctr">
            <a:solidFill>
              <a:srgbClr val="6D6E70"/>
            </a:solidFill>
            <a:prstDash val="solid"/>
          </a:ln>
          <a:effectLst/>
        </p:spPr>
        <p:txBody>
          <a:bodyPr wrap="none" lIns="72000" tIns="72000" rIns="72000" bIns="72000" rtlCol="0" anchor="ctr" anchorCtr="0">
            <a:noAutofit/>
          </a:bodyPr>
          <a:lstStyle/>
          <a:p>
            <a:pPr marL="0" marR="0" lvl="0" indent="0" algn="ctr" defTabSz="914400" eaLnBrk="1" fontAlgn="ctr" latinLnBrk="0" hangingPunct="1">
              <a:lnSpc>
                <a:spcPct val="90000"/>
              </a:lnSpc>
              <a:buClr>
                <a:srgbClr val="A30B1A"/>
              </a:buClr>
              <a:buSzTx/>
              <a:buFontTx/>
              <a:buNone/>
              <a:tabLst/>
              <a:defRPr/>
            </a:pPr>
            <a:r>
              <a:rPr kumimoji="0" lang="en-US" altLang="ja-JP" sz="1200" b="0" i="0" u="none" strike="noStrike" kern="0" cap="none" spc="0" normalizeH="0" baseline="0" noProof="0" dirty="0">
                <a:ln>
                  <a:noFill/>
                </a:ln>
                <a:effectLst/>
                <a:uLnTx/>
                <a:uFillTx/>
                <a:ea typeface="+mn-ea"/>
                <a:cs typeface="+mn-cs"/>
              </a:rPr>
              <a:t>Fibre Channel</a:t>
            </a:r>
            <a:br>
              <a:rPr kumimoji="0" lang="en-US" altLang="ja-JP" sz="1200" b="0" i="0" u="none" strike="noStrike" kern="0" cap="none" spc="0" normalizeH="0" baseline="0" noProof="0" dirty="0">
                <a:ln>
                  <a:noFill/>
                </a:ln>
                <a:effectLst/>
                <a:uLnTx/>
                <a:uFillTx/>
                <a:ea typeface="+mn-ea"/>
                <a:cs typeface="+mn-cs"/>
              </a:rPr>
            </a:br>
            <a:r>
              <a:rPr kumimoji="0" lang="en-US" altLang="ja-JP" sz="1200" b="0" i="0" u="none" strike="noStrike" kern="0" cap="none" spc="0" normalizeH="0" baseline="0" noProof="0" dirty="0">
                <a:ln>
                  <a:noFill/>
                </a:ln>
                <a:effectLst/>
                <a:uLnTx/>
                <a:uFillTx/>
                <a:ea typeface="+mn-ea"/>
                <a:cs typeface="+mn-cs"/>
              </a:rPr>
              <a:t>switch</a:t>
            </a:r>
          </a:p>
        </p:txBody>
      </p:sp>
      <p:cxnSp>
        <p:nvCxnSpPr>
          <p:cNvPr id="133" name="Gerade Verbindung 45">
            <a:extLst>
              <a:ext uri="{FF2B5EF4-FFF2-40B4-BE49-F238E27FC236}">
                <a16:creationId xmlns:a16="http://schemas.microsoft.com/office/drawing/2014/main" id="{776B1914-7AC5-EFC7-9F52-492D3315EA38}"/>
              </a:ext>
            </a:extLst>
          </p:cNvPr>
          <p:cNvCxnSpPr>
            <a:cxnSpLocks/>
          </p:cNvCxnSpPr>
          <p:nvPr>
            <p:custDataLst>
              <p:tags r:id="rId15"/>
            </p:custDataLst>
          </p:nvPr>
        </p:nvCxnSpPr>
        <p:spPr bwMode="gray">
          <a:xfrm flipV="1">
            <a:off x="4608004" y="3111810"/>
            <a:ext cx="0" cy="432000"/>
          </a:xfrm>
          <a:prstGeom prst="line">
            <a:avLst/>
          </a:prstGeom>
          <a:noFill/>
          <a:ln w="6350" cap="flat" cmpd="sng" algn="ctr">
            <a:solidFill>
              <a:schemeClr val="tx1"/>
            </a:solidFill>
            <a:prstDash val="solid"/>
            <a:headEnd type="none" w="sm" len="sm"/>
            <a:tailEnd type="triangle" w="sm" len="sm"/>
          </a:ln>
          <a:effectLst/>
        </p:spPr>
      </p:cxnSp>
      <p:sp>
        <p:nvSpPr>
          <p:cNvPr id="145" name="Rechteck 144">
            <a:extLst>
              <a:ext uri="{FF2B5EF4-FFF2-40B4-BE49-F238E27FC236}">
                <a16:creationId xmlns:a16="http://schemas.microsoft.com/office/drawing/2014/main" id="{FCE7D823-B0D7-5DEA-B244-4042182625DC}"/>
              </a:ext>
            </a:extLst>
          </p:cNvPr>
          <p:cNvSpPr/>
          <p:nvPr>
            <p:custDataLst>
              <p:tags r:id="rId16"/>
            </p:custDataLst>
          </p:nvPr>
        </p:nvSpPr>
        <p:spPr bwMode="gray">
          <a:xfrm>
            <a:off x="6408204" y="915566"/>
            <a:ext cx="2448000" cy="252000"/>
          </a:xfrm>
          <a:prstGeom prst="rect">
            <a:avLst/>
          </a:prstGeom>
          <a:noFill/>
          <a:ln w="9525" cap="flat" cmpd="sng" algn="ctr">
            <a:noFill/>
            <a:prstDash val="solid"/>
          </a:ln>
          <a:effectLst/>
        </p:spPr>
        <p:txBody>
          <a:bodyPr wrap="square" lIns="0" tIns="0" rIns="0" bIns="72000" rtlCol="0" anchor="b" anchorCtr="0">
            <a:noAutofit/>
          </a:bodyPr>
          <a:lstStyle/>
          <a:p>
            <a:pPr marL="0" marR="0" lvl="0" indent="0" algn="ctr" defTabSz="914400" eaLnBrk="1" fontAlgn="auto" latinLnBrk="0" hangingPunct="1">
              <a:lnSpc>
                <a:spcPct val="90000"/>
              </a:lnSpc>
              <a:buClrTx/>
              <a:buSzTx/>
              <a:buFontTx/>
              <a:buNone/>
              <a:tabLst/>
              <a:defRPr/>
            </a:pPr>
            <a:r>
              <a:rPr kumimoji="0" lang="en-US" sz="1200" b="0" i="0" u="none" strike="noStrike" kern="0" cap="none" spc="0" normalizeH="0" baseline="0" noProof="0" dirty="0">
                <a:ln>
                  <a:noFill/>
                </a:ln>
                <a:effectLst/>
                <a:uLnTx/>
                <a:uFillTx/>
                <a:ea typeface="+mn-ea"/>
                <a:cs typeface="+mn-cs"/>
              </a:rPr>
              <a:t>Destination site</a:t>
            </a:r>
          </a:p>
        </p:txBody>
      </p:sp>
      <p:sp>
        <p:nvSpPr>
          <p:cNvPr id="146" name="Rechteck 145">
            <a:extLst>
              <a:ext uri="{FF2B5EF4-FFF2-40B4-BE49-F238E27FC236}">
                <a16:creationId xmlns:a16="http://schemas.microsoft.com/office/drawing/2014/main" id="{1BE95152-D71F-8552-EF79-FF9B99245E13}"/>
              </a:ext>
            </a:extLst>
          </p:cNvPr>
          <p:cNvSpPr/>
          <p:nvPr>
            <p:custDataLst>
              <p:tags r:id="rId17"/>
            </p:custDataLst>
          </p:nvPr>
        </p:nvSpPr>
        <p:spPr bwMode="gray">
          <a:xfrm>
            <a:off x="6408204" y="1167594"/>
            <a:ext cx="2448000" cy="504000"/>
          </a:xfrm>
          <a:prstGeom prst="rect">
            <a:avLst/>
          </a:prstGeom>
          <a:solidFill>
            <a:srgbClr val="EFEFEF"/>
          </a:solidFill>
          <a:ln w="9525" cap="flat" cmpd="sng" algn="ctr">
            <a:noFill/>
            <a:prstDash val="solid"/>
          </a:ln>
          <a:effectLst/>
        </p:spPr>
        <p:txBody>
          <a:bodyPr lIns="72000" tIns="72000" rIns="72000" bIns="72000" rtlCol="0" anchor="ctr" anchorCtr="0">
            <a:noAutofit/>
          </a:bodyPr>
          <a:lstStyle/>
          <a:p>
            <a:pPr marL="0" marR="0" lvl="0" indent="0" algn="ctr" defTabSz="914400" eaLnBrk="1" fontAlgn="ctr" latinLnBrk="0" hangingPunct="1">
              <a:lnSpc>
                <a:spcPct val="90000"/>
              </a:lnSpc>
              <a:buClr>
                <a:srgbClr val="A30B1A"/>
              </a:buClr>
              <a:buSzTx/>
              <a:buFontTx/>
              <a:buNone/>
              <a:tabLst/>
              <a:defRPr/>
            </a:pPr>
            <a:r>
              <a:rPr kumimoji="0" lang="en-US" altLang="ja-JP" sz="1200" b="0" i="0" u="none" strike="noStrike" kern="0" cap="none" spc="0" normalizeH="0" baseline="0" noProof="0" dirty="0">
                <a:ln>
                  <a:noFill/>
                </a:ln>
                <a:effectLst/>
                <a:uLnTx/>
                <a:uFillTx/>
                <a:ea typeface="+mn-ea"/>
                <a:cs typeface="+mn-cs"/>
              </a:rPr>
              <a:t>ETERNUS SF</a:t>
            </a:r>
            <a:br>
              <a:rPr kumimoji="0" lang="en-US" altLang="ja-JP" sz="1200" b="0" i="0" u="none" strike="noStrike" kern="0" cap="none" spc="0" normalizeH="0" baseline="0" noProof="0" dirty="0">
                <a:ln>
                  <a:noFill/>
                </a:ln>
                <a:effectLst/>
                <a:uLnTx/>
                <a:uFillTx/>
                <a:ea typeface="+mn-ea"/>
                <a:cs typeface="+mn-cs"/>
              </a:rPr>
            </a:br>
            <a:r>
              <a:rPr kumimoji="0" lang="en-US" altLang="ja-JP" sz="1200" b="0" i="0" u="none" strike="noStrike" kern="0" cap="none" spc="0" normalizeH="0" baseline="0" noProof="0" dirty="0">
                <a:ln>
                  <a:noFill/>
                </a:ln>
                <a:effectLst/>
                <a:uLnTx/>
                <a:uFillTx/>
                <a:ea typeface="+mn-ea"/>
                <a:cs typeface="+mn-cs"/>
              </a:rPr>
              <a:t>AdvancedCopy Manager</a:t>
            </a:r>
          </a:p>
        </p:txBody>
      </p:sp>
      <p:sp>
        <p:nvSpPr>
          <p:cNvPr id="147" name="Flussdiagramm: Magnetplattenspeicher 146">
            <a:extLst>
              <a:ext uri="{FF2B5EF4-FFF2-40B4-BE49-F238E27FC236}">
                <a16:creationId xmlns:a16="http://schemas.microsoft.com/office/drawing/2014/main" id="{AAA9716D-2815-4334-6E9B-CE9C9327B19D}"/>
              </a:ext>
            </a:extLst>
          </p:cNvPr>
          <p:cNvSpPr/>
          <p:nvPr>
            <p:custDataLst>
              <p:tags r:id="rId18"/>
            </p:custDataLst>
          </p:nvPr>
        </p:nvSpPr>
        <p:spPr bwMode="gray">
          <a:xfrm>
            <a:off x="7308204" y="3543898"/>
            <a:ext cx="648000" cy="360000"/>
          </a:xfrm>
          <a:prstGeom prst="flowChartMagneticDisk">
            <a:avLst/>
          </a:prstGeom>
          <a:gradFill>
            <a:gsLst>
              <a:gs pos="50000">
                <a:srgbClr val="FF8000"/>
              </a:gs>
              <a:gs pos="100000">
                <a:srgbClr val="FFE700"/>
              </a:gs>
            </a:gsLst>
            <a:lin ang="2700000" scaled="0"/>
          </a:gradFill>
          <a:ln w="6350" cap="flat">
            <a:solidFill>
              <a:schemeClr val="bg1"/>
            </a:solidFill>
            <a:prstDash val="solid"/>
            <a:miter/>
          </a:ln>
        </p:spPr>
        <p:txBody>
          <a:bodyPr lIns="72000" tIns="72000" rIns="72000" bIns="72000" rtlCol="0" anchor="ctr">
            <a:noAutofit/>
          </a:bodyPr>
          <a:lstStyle/>
          <a:p>
            <a:pPr defTabSz="914400">
              <a:lnSpc>
                <a:spcPct val="90000"/>
              </a:lnSpc>
            </a:pPr>
            <a:endParaRPr lang="en-US" sz="1400" kern="0" dirty="0"/>
          </a:p>
        </p:txBody>
      </p:sp>
      <p:cxnSp>
        <p:nvCxnSpPr>
          <p:cNvPr id="148" name="Gerade Verbindung 67">
            <a:extLst>
              <a:ext uri="{FF2B5EF4-FFF2-40B4-BE49-F238E27FC236}">
                <a16:creationId xmlns:a16="http://schemas.microsoft.com/office/drawing/2014/main" id="{690A9A62-17E8-3018-136A-57FCCC2B38A9}"/>
              </a:ext>
            </a:extLst>
          </p:cNvPr>
          <p:cNvCxnSpPr>
            <a:cxnSpLocks/>
          </p:cNvCxnSpPr>
          <p:nvPr>
            <p:custDataLst>
              <p:tags r:id="rId19"/>
            </p:custDataLst>
          </p:nvPr>
        </p:nvCxnSpPr>
        <p:spPr bwMode="gray">
          <a:xfrm>
            <a:off x="7632204" y="2211710"/>
            <a:ext cx="0" cy="1332000"/>
          </a:xfrm>
          <a:prstGeom prst="line">
            <a:avLst/>
          </a:prstGeom>
          <a:noFill/>
          <a:ln w="6350" cap="flat" cmpd="sng" algn="ctr">
            <a:solidFill>
              <a:schemeClr val="tx1"/>
            </a:solidFill>
            <a:prstDash val="solid"/>
            <a:headEnd type="none" w="sm" len="sm"/>
            <a:tailEnd type="none" w="sm" len="sm"/>
          </a:ln>
          <a:effectLst/>
        </p:spPr>
      </p:cxnSp>
      <p:sp>
        <p:nvSpPr>
          <p:cNvPr id="149" name="Rechteck 148">
            <a:extLst>
              <a:ext uri="{FF2B5EF4-FFF2-40B4-BE49-F238E27FC236}">
                <a16:creationId xmlns:a16="http://schemas.microsoft.com/office/drawing/2014/main" id="{5EB185AB-FB58-961E-390A-4E8B882B725F}"/>
              </a:ext>
            </a:extLst>
          </p:cNvPr>
          <p:cNvSpPr/>
          <p:nvPr>
            <p:custDataLst>
              <p:tags r:id="rId20"/>
            </p:custDataLst>
          </p:nvPr>
        </p:nvSpPr>
        <p:spPr bwMode="gray">
          <a:xfrm>
            <a:off x="6732204" y="3903898"/>
            <a:ext cx="1800000" cy="216024"/>
          </a:xfrm>
          <a:prstGeom prst="rect">
            <a:avLst/>
          </a:prstGeom>
          <a:noFill/>
          <a:ln w="9525" cap="flat" cmpd="sng" algn="ctr">
            <a:noFill/>
            <a:prstDash val="solid"/>
          </a:ln>
          <a:effectLst/>
        </p:spPr>
        <p:txBody>
          <a:bodyPr lIns="0" tIns="72000" rIns="0" bIns="0" rtlCol="0" anchor="t" anchorCtr="0">
            <a:noAutofit/>
          </a:bodyPr>
          <a:lstStyle/>
          <a:p>
            <a:pPr marL="0" marR="0" lvl="0" indent="0" algn="ctr" defTabSz="914400" eaLnBrk="1" fontAlgn="auto" latinLnBrk="0" hangingPunct="1">
              <a:lnSpc>
                <a:spcPct val="90000"/>
              </a:lnSpc>
              <a:buClrTx/>
              <a:buSzTx/>
              <a:buFontTx/>
              <a:buNone/>
              <a:tabLst/>
              <a:defRPr/>
            </a:pPr>
            <a:r>
              <a:rPr kumimoji="0" lang="en-US" sz="1200" b="0" i="0" u="none" strike="noStrike" kern="0" cap="none" spc="0" normalizeH="0" baseline="0" noProof="0" dirty="0">
                <a:ln>
                  <a:noFill/>
                </a:ln>
                <a:effectLst/>
                <a:uLnTx/>
                <a:uFillTx/>
                <a:ea typeface="+mn-ea"/>
                <a:cs typeface="+mn-cs"/>
              </a:rPr>
              <a:t>Destination</a:t>
            </a:r>
          </a:p>
        </p:txBody>
      </p:sp>
      <p:sp>
        <p:nvSpPr>
          <p:cNvPr id="150" name="Rechteck 149">
            <a:extLst>
              <a:ext uri="{FF2B5EF4-FFF2-40B4-BE49-F238E27FC236}">
                <a16:creationId xmlns:a16="http://schemas.microsoft.com/office/drawing/2014/main" id="{9502BFE3-29D2-531B-C102-5E8F2058634A}"/>
              </a:ext>
            </a:extLst>
          </p:cNvPr>
          <p:cNvSpPr/>
          <p:nvPr>
            <p:custDataLst>
              <p:tags r:id="rId21"/>
            </p:custDataLst>
          </p:nvPr>
        </p:nvSpPr>
        <p:spPr bwMode="gray">
          <a:xfrm>
            <a:off x="6408204" y="4227934"/>
            <a:ext cx="2448000" cy="504000"/>
          </a:xfrm>
          <a:prstGeom prst="rect">
            <a:avLst/>
          </a:prstGeom>
          <a:solidFill>
            <a:srgbClr val="EFEFEF"/>
          </a:solidFill>
          <a:ln w="9525" cap="flat" cmpd="sng" algn="ctr">
            <a:noFill/>
            <a:prstDash val="solid"/>
          </a:ln>
          <a:effectLst/>
        </p:spPr>
        <p:txBody>
          <a:bodyPr lIns="72000" tIns="72000" rIns="72000" bIns="72000" rtlCol="0" anchor="ctr" anchorCtr="0">
            <a:noAutofit/>
          </a:bodyPr>
          <a:lstStyle/>
          <a:p>
            <a:pPr marL="0" marR="0" lvl="0" indent="0" algn="ctr" defTabSz="914400" eaLnBrk="1" fontAlgn="ctr" latinLnBrk="0" hangingPunct="1">
              <a:lnSpc>
                <a:spcPct val="90000"/>
              </a:lnSpc>
              <a:buClr>
                <a:srgbClr val="A30B1A"/>
              </a:buClr>
              <a:buSzTx/>
              <a:buFontTx/>
              <a:buNone/>
              <a:tabLst/>
              <a:defRPr/>
            </a:pPr>
            <a:r>
              <a:rPr kumimoji="0" lang="en-US" altLang="ja-JP" sz="1200" b="0" i="0" u="none" strike="noStrike" kern="0" cap="none" spc="0" normalizeH="0" baseline="0" noProof="0" dirty="0">
                <a:ln>
                  <a:noFill/>
                </a:ln>
                <a:effectLst/>
                <a:uLnTx/>
                <a:uFillTx/>
                <a:ea typeface="+mn-ea"/>
                <a:cs typeface="+mn-cs"/>
              </a:rPr>
              <a:t>ETERNUS AF</a:t>
            </a:r>
            <a:br>
              <a:rPr kumimoji="0" lang="en-US" altLang="ja-JP" sz="1200" b="0" i="0" u="none" strike="noStrike" kern="0" cap="none" spc="0" normalizeH="0" baseline="0" noProof="0" dirty="0">
                <a:ln>
                  <a:noFill/>
                </a:ln>
                <a:effectLst/>
                <a:uLnTx/>
                <a:uFillTx/>
                <a:ea typeface="+mn-ea"/>
                <a:cs typeface="+mn-cs"/>
              </a:rPr>
            </a:br>
            <a:r>
              <a:rPr kumimoji="0" lang="en-US" altLang="ja-JP" sz="1200" b="0" i="0" u="none" strike="noStrike" kern="0" cap="none" spc="0" normalizeH="0" baseline="0" noProof="0" dirty="0">
                <a:ln>
                  <a:noFill/>
                </a:ln>
                <a:effectLst/>
                <a:uLnTx/>
                <a:uFillTx/>
                <a:ea typeface="+mn-ea"/>
                <a:cs typeface="+mn-cs"/>
              </a:rPr>
              <a:t>Disk storage system</a:t>
            </a:r>
          </a:p>
        </p:txBody>
      </p:sp>
      <p:sp>
        <p:nvSpPr>
          <p:cNvPr id="151" name="Rechteck 150">
            <a:extLst>
              <a:ext uri="{FF2B5EF4-FFF2-40B4-BE49-F238E27FC236}">
                <a16:creationId xmlns:a16="http://schemas.microsoft.com/office/drawing/2014/main" id="{98386320-26A5-77FC-4ECE-4B18DB3A7827}"/>
              </a:ext>
            </a:extLst>
          </p:cNvPr>
          <p:cNvSpPr/>
          <p:nvPr>
            <p:custDataLst>
              <p:tags r:id="rId22"/>
            </p:custDataLst>
          </p:nvPr>
        </p:nvSpPr>
        <p:spPr bwMode="gray">
          <a:xfrm>
            <a:off x="7308204" y="2319754"/>
            <a:ext cx="648000" cy="288000"/>
          </a:xfrm>
          <a:prstGeom prst="rect">
            <a:avLst/>
          </a:prstGeom>
          <a:solidFill>
            <a:srgbClr val="EFEFEF"/>
          </a:solidFill>
          <a:ln w="9525" cap="flat" cmpd="sng" algn="ctr">
            <a:noFill/>
            <a:prstDash val="solid"/>
          </a:ln>
          <a:effectLst/>
        </p:spPr>
        <p:txBody>
          <a:bodyPr lIns="72000" tIns="72000" rIns="72000" bIns="72000" rtlCol="0" anchor="ctr" anchorCtr="0">
            <a:noAutofit/>
          </a:bodyPr>
          <a:lstStyle/>
          <a:p>
            <a:pPr marL="0" marR="0" lvl="0" indent="0" algn="ctr" defTabSz="914400" eaLnBrk="1" fontAlgn="ctr" latinLnBrk="0" hangingPunct="1">
              <a:lnSpc>
                <a:spcPct val="90000"/>
              </a:lnSpc>
              <a:buClr>
                <a:srgbClr val="A30B1A"/>
              </a:buClr>
              <a:buSzTx/>
              <a:buFontTx/>
              <a:buNone/>
              <a:tabLst/>
              <a:defRPr/>
            </a:pPr>
            <a:r>
              <a:rPr kumimoji="0" lang="en-US" altLang="ja-JP" sz="1200" b="0" i="0" u="none" strike="noStrike" kern="0" cap="none" spc="0" normalizeH="0" baseline="0" noProof="0" dirty="0">
                <a:ln>
                  <a:noFill/>
                </a:ln>
                <a:effectLst/>
                <a:uLnTx/>
                <a:uFillTx/>
                <a:ea typeface="+mn-ea"/>
                <a:cs typeface="+mn-cs"/>
              </a:rPr>
              <a:t>SAN</a:t>
            </a:r>
          </a:p>
        </p:txBody>
      </p:sp>
      <p:sp>
        <p:nvSpPr>
          <p:cNvPr id="152" name="Richtungspfeil 71">
            <a:extLst>
              <a:ext uri="{FF2B5EF4-FFF2-40B4-BE49-F238E27FC236}">
                <a16:creationId xmlns:a16="http://schemas.microsoft.com/office/drawing/2014/main" id="{BFD34863-819A-F23A-4C27-C8F3DF706973}"/>
              </a:ext>
            </a:extLst>
          </p:cNvPr>
          <p:cNvSpPr/>
          <p:nvPr>
            <p:custDataLst>
              <p:tags r:id="rId23"/>
            </p:custDataLst>
          </p:nvPr>
        </p:nvSpPr>
        <p:spPr bwMode="gray">
          <a:xfrm>
            <a:off x="6095875" y="3579894"/>
            <a:ext cx="1094597" cy="288000"/>
          </a:xfrm>
          <a:prstGeom prst="homePlate">
            <a:avLst>
              <a:gd name="adj" fmla="val 20000"/>
            </a:avLst>
          </a:prstGeom>
          <a:solidFill>
            <a:srgbClr val="EFEFEF"/>
          </a:solidFill>
          <a:ln w="9525" cap="flat" cmpd="sng" algn="ctr">
            <a:noFill/>
            <a:prstDash val="solid"/>
          </a:ln>
          <a:effectLst/>
        </p:spPr>
        <p:txBody>
          <a:bodyPr lIns="72000" tIns="72000" rIns="72000" bIns="72000" rtlCol="0" anchor="ctr" anchorCtr="0">
            <a:noAutofit/>
          </a:bodyPr>
          <a:lstStyle/>
          <a:p>
            <a:pPr marL="0" marR="0" lvl="0" indent="0" algn="ctr" defTabSz="914400" eaLnBrk="1" fontAlgn="ctr" latinLnBrk="0" hangingPunct="1">
              <a:lnSpc>
                <a:spcPct val="90000"/>
              </a:lnSpc>
              <a:buClr>
                <a:srgbClr val="A30B1A"/>
              </a:buClr>
              <a:buSzTx/>
              <a:buFontTx/>
              <a:buNone/>
              <a:tabLst/>
              <a:defRPr/>
            </a:pPr>
            <a:r>
              <a:rPr kumimoji="0" lang="en-US" altLang="ja-JP" sz="1200" b="0" i="0" u="none" strike="noStrike" kern="0" cap="none" spc="0" normalizeH="0" baseline="0" noProof="0" dirty="0">
                <a:ln>
                  <a:noFill/>
                </a:ln>
                <a:effectLst/>
                <a:uLnTx/>
                <a:uFillTx/>
                <a:ea typeface="+mn-ea"/>
                <a:cs typeface="+mn-cs"/>
              </a:rPr>
              <a:t>Building B</a:t>
            </a:r>
          </a:p>
        </p:txBody>
      </p:sp>
      <p:sp>
        <p:nvSpPr>
          <p:cNvPr id="153" name="Rechteck 152">
            <a:extLst>
              <a:ext uri="{FF2B5EF4-FFF2-40B4-BE49-F238E27FC236}">
                <a16:creationId xmlns:a16="http://schemas.microsoft.com/office/drawing/2014/main" id="{502B4F1E-6AD8-B771-4080-CD4CCDFFC8AA}"/>
              </a:ext>
            </a:extLst>
          </p:cNvPr>
          <p:cNvSpPr/>
          <p:nvPr>
            <p:custDataLst>
              <p:tags r:id="rId24"/>
            </p:custDataLst>
          </p:nvPr>
        </p:nvSpPr>
        <p:spPr bwMode="gray">
          <a:xfrm>
            <a:off x="6408204" y="2679810"/>
            <a:ext cx="1152000" cy="432000"/>
          </a:xfrm>
          <a:prstGeom prst="rect">
            <a:avLst/>
          </a:prstGeom>
          <a:solidFill>
            <a:srgbClr val="FFFFFF"/>
          </a:solidFill>
          <a:ln w="6350" cap="flat" cmpd="sng" algn="ctr">
            <a:solidFill>
              <a:srgbClr val="6D6E70"/>
            </a:solidFill>
            <a:prstDash val="solid"/>
          </a:ln>
          <a:effectLst/>
        </p:spPr>
        <p:txBody>
          <a:bodyPr wrap="none" lIns="72000" tIns="72000" rIns="72000" bIns="72000" rtlCol="0" anchor="ctr" anchorCtr="0">
            <a:noAutofit/>
          </a:bodyPr>
          <a:lstStyle/>
          <a:p>
            <a:pPr marL="0" marR="0" lvl="0" indent="0" algn="ctr" defTabSz="914400" eaLnBrk="1" fontAlgn="ctr" latinLnBrk="0" hangingPunct="1">
              <a:lnSpc>
                <a:spcPct val="90000"/>
              </a:lnSpc>
              <a:buClr>
                <a:srgbClr val="A30B1A"/>
              </a:buClr>
              <a:buSzTx/>
              <a:buFontTx/>
              <a:buNone/>
              <a:tabLst/>
              <a:defRPr/>
            </a:pPr>
            <a:r>
              <a:rPr kumimoji="0" lang="en-US" altLang="ja-JP" sz="1200" b="0" i="0" u="none" strike="noStrike" kern="0" cap="none" spc="0" normalizeH="0" baseline="0" noProof="0" dirty="0">
                <a:ln>
                  <a:noFill/>
                </a:ln>
                <a:effectLst/>
                <a:uLnTx/>
                <a:uFillTx/>
                <a:ea typeface="+mn-ea"/>
                <a:cs typeface="+mn-cs"/>
              </a:rPr>
              <a:t>Fibre Channel</a:t>
            </a:r>
            <a:br>
              <a:rPr kumimoji="0" lang="en-US" altLang="ja-JP" sz="1200" b="0" i="0" u="none" strike="noStrike" kern="0" cap="none" spc="0" normalizeH="0" baseline="0" noProof="0" dirty="0">
                <a:ln>
                  <a:noFill/>
                </a:ln>
                <a:effectLst/>
                <a:uLnTx/>
                <a:uFillTx/>
                <a:ea typeface="+mn-ea"/>
                <a:cs typeface="+mn-cs"/>
              </a:rPr>
            </a:br>
            <a:r>
              <a:rPr kumimoji="0" lang="en-US" altLang="ja-JP" sz="1200" b="0" i="0" u="none" strike="noStrike" kern="0" cap="none" spc="0" normalizeH="0" baseline="0" noProof="0" dirty="0">
                <a:ln>
                  <a:noFill/>
                </a:ln>
                <a:effectLst/>
                <a:uLnTx/>
                <a:uFillTx/>
                <a:ea typeface="+mn-ea"/>
                <a:cs typeface="+mn-cs"/>
              </a:rPr>
              <a:t>switch</a:t>
            </a:r>
          </a:p>
        </p:txBody>
      </p:sp>
      <p:cxnSp>
        <p:nvCxnSpPr>
          <p:cNvPr id="154" name="Gerade Verbindung 73">
            <a:extLst>
              <a:ext uri="{FF2B5EF4-FFF2-40B4-BE49-F238E27FC236}">
                <a16:creationId xmlns:a16="http://schemas.microsoft.com/office/drawing/2014/main" id="{54F3664C-034E-5E0F-CAA3-7AA9E8D9AB4B}"/>
              </a:ext>
            </a:extLst>
          </p:cNvPr>
          <p:cNvCxnSpPr>
            <a:cxnSpLocks/>
          </p:cNvCxnSpPr>
          <p:nvPr>
            <p:custDataLst>
              <p:tags r:id="rId25"/>
            </p:custDataLst>
          </p:nvPr>
        </p:nvCxnSpPr>
        <p:spPr bwMode="gray">
          <a:xfrm>
            <a:off x="7488324" y="3111810"/>
            <a:ext cx="0" cy="432000"/>
          </a:xfrm>
          <a:prstGeom prst="line">
            <a:avLst/>
          </a:prstGeom>
          <a:noFill/>
          <a:ln w="6350" cap="flat" cmpd="sng" algn="ctr">
            <a:solidFill>
              <a:schemeClr val="tx1"/>
            </a:solidFill>
            <a:prstDash val="solid"/>
            <a:headEnd type="none" w="sm" len="sm"/>
            <a:tailEnd type="triangle" w="sm" len="sm"/>
          </a:ln>
          <a:effectLst/>
        </p:spPr>
      </p:cxnSp>
      <p:sp>
        <p:nvSpPr>
          <p:cNvPr id="155" name="Rechteck 154">
            <a:extLst>
              <a:ext uri="{FF2B5EF4-FFF2-40B4-BE49-F238E27FC236}">
                <a16:creationId xmlns:a16="http://schemas.microsoft.com/office/drawing/2014/main" id="{9CBB66AB-77AD-0A8F-89BA-346FC2EA8BC5}"/>
              </a:ext>
            </a:extLst>
          </p:cNvPr>
          <p:cNvSpPr/>
          <p:nvPr>
            <p:custDataLst>
              <p:tags r:id="rId26"/>
            </p:custDataLst>
          </p:nvPr>
        </p:nvSpPr>
        <p:spPr bwMode="gray">
          <a:xfrm>
            <a:off x="5364168" y="3075846"/>
            <a:ext cx="1368072" cy="360000"/>
          </a:xfrm>
          <a:prstGeom prst="rect">
            <a:avLst/>
          </a:prstGeom>
          <a:noFill/>
          <a:ln w="9525" cap="flat" cmpd="sng" algn="ctr">
            <a:noFill/>
            <a:prstDash val="solid"/>
          </a:ln>
          <a:effectLst/>
        </p:spPr>
        <p:txBody>
          <a:bodyPr lIns="0" tIns="0" rIns="0" bIns="0" rtlCol="0" anchor="ctr" anchorCtr="0">
            <a:noAutofit/>
          </a:bodyPr>
          <a:lstStyle/>
          <a:p>
            <a:pPr marL="0" marR="0" lvl="0" indent="0" algn="ctr" defTabSz="914400" eaLnBrk="1" fontAlgn="auto" latinLnBrk="0" hangingPunct="1">
              <a:lnSpc>
                <a:spcPct val="90000"/>
              </a:lnSpc>
              <a:buClrTx/>
              <a:buSzTx/>
              <a:buFontTx/>
              <a:buNone/>
              <a:tabLst/>
              <a:defRPr/>
            </a:pPr>
            <a:r>
              <a:rPr kumimoji="0" lang="en-US" sz="1200" b="0" i="0" u="none" strike="noStrike" kern="0" cap="none" spc="0" normalizeH="0" baseline="0" noProof="0" dirty="0">
                <a:ln>
                  <a:noFill/>
                </a:ln>
                <a:effectLst/>
                <a:uLnTx/>
                <a:uFillTx/>
                <a:latin typeface="+mj-lt"/>
                <a:ea typeface="+mn-ea"/>
                <a:cs typeface="+mn-cs"/>
              </a:rPr>
              <a:t>Fibre</a:t>
            </a:r>
            <a:br>
              <a:rPr kumimoji="0" lang="en-US" sz="1200" b="0" i="0" u="none" strike="noStrike" kern="0" cap="none" spc="0" normalizeH="0" baseline="0" noProof="0" dirty="0">
                <a:ln>
                  <a:noFill/>
                </a:ln>
                <a:effectLst/>
                <a:uLnTx/>
                <a:uFillTx/>
                <a:latin typeface="+mj-lt"/>
                <a:ea typeface="+mn-ea"/>
                <a:cs typeface="+mn-cs"/>
              </a:rPr>
            </a:br>
            <a:r>
              <a:rPr kumimoji="0" lang="en-US" sz="1200" b="0" i="0" u="none" strike="noStrike" kern="0" cap="none" spc="0" normalizeH="0" baseline="0" noProof="0" dirty="0">
                <a:ln>
                  <a:noFill/>
                </a:ln>
                <a:effectLst/>
                <a:uLnTx/>
                <a:uFillTx/>
                <a:latin typeface="+mj-lt"/>
                <a:ea typeface="+mn-ea"/>
                <a:cs typeface="+mn-cs"/>
              </a:rPr>
              <a:t>Channel 10 km</a:t>
            </a:r>
          </a:p>
        </p:txBody>
      </p:sp>
      <p:pic>
        <p:nvPicPr>
          <p:cNvPr id="160" name="Bildplatzhalter 2">
            <a:extLst>
              <a:ext uri="{FF2B5EF4-FFF2-40B4-BE49-F238E27FC236}">
                <a16:creationId xmlns:a16="http://schemas.microsoft.com/office/drawing/2014/main" id="{7EDFA9C1-22DC-05CC-261A-23CB26D5C1A2}"/>
              </a:ext>
            </a:extLst>
          </p:cNvPr>
          <p:cNvPicPr>
            <a:picLocks noChangeAspect="1"/>
          </p:cNvPicPr>
          <p:nvPr/>
        </p:nvPicPr>
        <p:blipFill>
          <a:blip r:embed="rId31">
            <a:extLst>
              <a:ext uri="{96DAC541-7B7A-43D3-8B79-37D633B846F1}">
                <asvg:svgBlip xmlns:asvg="http://schemas.microsoft.com/office/drawing/2016/SVG/main" r:embed="rId32"/>
              </a:ext>
            </a:extLst>
          </a:blip>
          <a:srcRect/>
          <a:stretch>
            <a:fillRect/>
          </a:stretch>
        </p:blipFill>
        <p:spPr bwMode="gray">
          <a:xfrm>
            <a:off x="3635976" y="1599746"/>
            <a:ext cx="720000" cy="720000"/>
          </a:xfrm>
          <a:prstGeom prst="rect">
            <a:avLst/>
          </a:prstGeom>
        </p:spPr>
      </p:pic>
      <p:pic>
        <p:nvPicPr>
          <p:cNvPr id="166" name="Grafik 165">
            <a:extLst>
              <a:ext uri="{FF2B5EF4-FFF2-40B4-BE49-F238E27FC236}">
                <a16:creationId xmlns:a16="http://schemas.microsoft.com/office/drawing/2014/main" id="{CA852AF7-CC7A-A47B-D7FD-7CD7BB90741A}"/>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bwMode="gray">
          <a:xfrm>
            <a:off x="4572080" y="1599746"/>
            <a:ext cx="720000" cy="720000"/>
          </a:xfrm>
          <a:prstGeom prst="rect">
            <a:avLst/>
          </a:prstGeom>
        </p:spPr>
      </p:pic>
      <p:pic>
        <p:nvPicPr>
          <p:cNvPr id="167" name="Bildplatzhalter 2">
            <a:extLst>
              <a:ext uri="{FF2B5EF4-FFF2-40B4-BE49-F238E27FC236}">
                <a16:creationId xmlns:a16="http://schemas.microsoft.com/office/drawing/2014/main" id="{7F4E2AC9-3CC3-085B-B84E-E1BE28B70381}"/>
              </a:ext>
            </a:extLst>
          </p:cNvPr>
          <p:cNvPicPr>
            <a:picLocks noChangeAspect="1"/>
          </p:cNvPicPr>
          <p:nvPr/>
        </p:nvPicPr>
        <p:blipFill>
          <a:blip r:embed="rId31">
            <a:extLst>
              <a:ext uri="{96DAC541-7B7A-43D3-8B79-37D633B846F1}">
                <asvg:svgBlip xmlns:asvg="http://schemas.microsoft.com/office/drawing/2016/SVG/main" r:embed="rId32"/>
              </a:ext>
            </a:extLst>
          </a:blip>
          <a:srcRect/>
          <a:stretch>
            <a:fillRect/>
          </a:stretch>
        </p:blipFill>
        <p:spPr bwMode="gray">
          <a:xfrm>
            <a:off x="7272204" y="1599642"/>
            <a:ext cx="720000" cy="720000"/>
          </a:xfrm>
          <a:prstGeom prst="rect">
            <a:avLst/>
          </a:prstGeom>
        </p:spPr>
      </p:pic>
      <p:grpSp>
        <p:nvGrpSpPr>
          <p:cNvPr id="184" name="Gruppieren 183">
            <a:extLst>
              <a:ext uri="{FF2B5EF4-FFF2-40B4-BE49-F238E27FC236}">
                <a16:creationId xmlns:a16="http://schemas.microsoft.com/office/drawing/2014/main" id="{9117884C-BDF5-2571-AEAE-A0518CFEE883}"/>
              </a:ext>
            </a:extLst>
          </p:cNvPr>
          <p:cNvGrpSpPr/>
          <p:nvPr/>
        </p:nvGrpSpPr>
        <p:grpSpPr bwMode="gray">
          <a:xfrm>
            <a:off x="5832124" y="2679762"/>
            <a:ext cx="432000" cy="432000"/>
            <a:chOff x="5832124" y="2751770"/>
            <a:chExt cx="432000" cy="432000"/>
          </a:xfrm>
        </p:grpSpPr>
        <p:sp>
          <p:nvSpPr>
            <p:cNvPr id="180" name="Ellipse 179">
              <a:extLst>
                <a:ext uri="{FF2B5EF4-FFF2-40B4-BE49-F238E27FC236}">
                  <a16:creationId xmlns:a16="http://schemas.microsoft.com/office/drawing/2014/main" id="{08715B50-E06A-DDB6-92D7-04D2361DE946}"/>
                </a:ext>
              </a:extLst>
            </p:cNvPr>
            <p:cNvSpPr/>
            <p:nvPr/>
          </p:nvSpPr>
          <p:spPr bwMode="gray">
            <a:xfrm>
              <a:off x="5904068" y="2823714"/>
              <a:ext cx="288112" cy="288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83" name="Grafik 182">
              <a:extLst>
                <a:ext uri="{FF2B5EF4-FFF2-40B4-BE49-F238E27FC236}">
                  <a16:creationId xmlns:a16="http://schemas.microsoft.com/office/drawing/2014/main" id="{81466E6A-3F3B-FBD5-303F-D3EF9B1ABA61}"/>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bwMode="gray">
            <a:xfrm>
              <a:off x="5832124" y="2751770"/>
              <a:ext cx="432000" cy="432000"/>
            </a:xfrm>
            <a:prstGeom prst="rect">
              <a:avLst/>
            </a:prstGeom>
          </p:spPr>
        </p:pic>
      </p:grpSp>
    </p:spTree>
    <p:extLst>
      <p:ext uri="{BB962C8B-B14F-4D97-AF65-F5344CB8AC3E}">
        <p14:creationId xmlns:p14="http://schemas.microsoft.com/office/powerpoint/2010/main" val="624566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60">
            <a:extLst>
              <a:ext uri="{FF2B5EF4-FFF2-40B4-BE49-F238E27FC236}">
                <a16:creationId xmlns:a16="http://schemas.microsoft.com/office/drawing/2014/main" id="{5B7FFCFF-6B96-E2D0-62BA-A7EA78B3F271}"/>
              </a:ext>
            </a:extLst>
          </p:cNvPr>
          <p:cNvSpPr/>
          <p:nvPr/>
        </p:nvSpPr>
        <p:spPr bwMode="gray">
          <a:xfrm>
            <a:off x="2519980" y="1311610"/>
            <a:ext cx="1872000" cy="3420000"/>
          </a:xfrm>
          <a:prstGeom prst="rect">
            <a:avLst/>
          </a:prstGeom>
          <a:noFill/>
          <a:ln w="6350" cap="flat" cmpd="sng" algn="ctr">
            <a:solidFill>
              <a:schemeClr val="tx1"/>
            </a:solidFill>
            <a:prstDash val="solid"/>
            <a:round/>
            <a:headEnd type="none" w="med" len="med"/>
            <a:tailEnd type="none" w="med" len="med"/>
          </a:ln>
          <a:effectLst/>
        </p:spPr>
        <p:txBody>
          <a:bodyPr rot="0" spcFirstLastPara="0" vertOverflow="overflow" horzOverflow="overflow" vert="horz" wrap="none" lIns="72000" tIns="72000" rIns="72000" bIns="360000" numCol="1" spcCol="0" rtlCol="0" fromWordArt="0" anchor="b" anchorCtr="1" forceAA="0" compatLnSpc="1">
            <a:prstTxWarp prst="textNoShape">
              <a:avLst/>
            </a:prstTxWarp>
            <a:noAutofit/>
          </a:bodyPr>
          <a:lstStyle/>
          <a:p>
            <a:pPr marL="0" marR="0" lvl="0" indent="0" algn="ctr" defTabSz="685800" rtl="0" eaLnBrk="1" fontAlgn="ctr" latinLnBrk="0" hangingPunct="1">
              <a:lnSpc>
                <a:spcPct val="9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srgbClr val="000000"/>
                </a:solidFill>
                <a:effectLst/>
                <a:uLnTx/>
                <a:uFillTx/>
                <a:ea typeface="Meiryo UI" panose="020B0604030504040204" pitchFamily="50" charset="-128"/>
                <a:cs typeface="+mn-cs"/>
              </a:rPr>
              <a:t>Written data</a:t>
            </a:r>
          </a:p>
        </p:txBody>
      </p:sp>
      <p:sp>
        <p:nvSpPr>
          <p:cNvPr id="36" name="Rechteck 35">
            <a:extLst>
              <a:ext uri="{FF2B5EF4-FFF2-40B4-BE49-F238E27FC236}">
                <a16:creationId xmlns:a16="http://schemas.microsoft.com/office/drawing/2014/main" id="{99975E81-AD08-FC92-DE4E-83F287B96574}"/>
              </a:ext>
            </a:extLst>
          </p:cNvPr>
          <p:cNvSpPr/>
          <p:nvPr>
            <p:custDataLst>
              <p:tags r:id="rId1"/>
            </p:custDataLst>
          </p:nvPr>
        </p:nvSpPr>
        <p:spPr bwMode="gray">
          <a:xfrm>
            <a:off x="2592308" y="1383858"/>
            <a:ext cx="1728000" cy="2088000"/>
          </a:xfrm>
          <a:prstGeom prst="rect">
            <a:avLst/>
          </a:prstGeom>
          <a:solidFill>
            <a:srgbClr val="EFEFEF"/>
          </a:solidFill>
          <a:ln w="19050" cap="rnd" cmpd="sng" algn="ctr">
            <a:noFill/>
            <a:prstDash val="solid"/>
          </a:ln>
          <a:effectLst/>
        </p:spPr>
        <p:txBody>
          <a:bodyPr vert="horz" lIns="72000" tIns="72000" rIns="72000" bIns="1008000" rtlCol="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85725" marR="0" lvl="0" indent="0" algn="ctr" defTabSz="914400" rtl="0" eaLnBrk="1" fontAlgn="auto" latinLnBrk="0" hangingPunct="1">
              <a:lnSpc>
                <a:spcPct val="90000"/>
              </a:lnSpc>
              <a:spcBef>
                <a:spcPts val="0"/>
              </a:spcBef>
              <a:spcAft>
                <a:spcPts val="0"/>
              </a:spcAft>
              <a:buClr>
                <a:srgbClr val="A30B1A"/>
              </a:buClr>
              <a:buSzTx/>
              <a:buFontTx/>
              <a:buNone/>
              <a:tabLst/>
              <a:defRPr/>
            </a:pPr>
            <a:r>
              <a:rPr kumimoji="0" lang="en-US" sz="1100" i="0" u="none" strike="noStrike" kern="1200" cap="none" spc="0" normalizeH="0" baseline="0" noProof="0" dirty="0">
                <a:ln>
                  <a:noFill/>
                </a:ln>
                <a:solidFill>
                  <a:srgbClr val="000000"/>
                </a:solidFill>
                <a:effectLst/>
                <a:uLnTx/>
                <a:uFillTx/>
                <a:ea typeface="+mn-ea"/>
                <a:cs typeface="+mn-cs"/>
              </a:rPr>
              <a:t>Controller </a:t>
            </a:r>
            <a:br>
              <a:rPr kumimoji="0" lang="en-US" sz="1100" i="0" u="none" strike="noStrike" kern="1200" cap="none" spc="0" normalizeH="0" baseline="0" noProof="0" dirty="0">
                <a:ln>
                  <a:noFill/>
                </a:ln>
                <a:solidFill>
                  <a:srgbClr val="000000"/>
                </a:solidFill>
                <a:effectLst/>
                <a:uLnTx/>
                <a:uFillTx/>
                <a:ea typeface="+mn-ea"/>
                <a:cs typeface="+mn-cs"/>
              </a:rPr>
            </a:br>
            <a:r>
              <a:rPr kumimoji="0" lang="en-US" sz="1100" i="0" u="none" strike="noStrike" kern="1200" cap="none" spc="0" normalizeH="0" baseline="0" noProof="0" dirty="0">
                <a:ln>
                  <a:noFill/>
                </a:ln>
                <a:solidFill>
                  <a:srgbClr val="000000"/>
                </a:solidFill>
                <a:effectLst/>
                <a:uLnTx/>
                <a:uFillTx/>
                <a:ea typeface="+mn-ea"/>
                <a:cs typeface="+mn-cs"/>
              </a:rPr>
              <a:t>module</a:t>
            </a:r>
          </a:p>
        </p:txBody>
      </p:sp>
      <p:sp>
        <p:nvSpPr>
          <p:cNvPr id="42" name="Rechteck 41">
            <a:extLst>
              <a:ext uri="{FF2B5EF4-FFF2-40B4-BE49-F238E27FC236}">
                <a16:creationId xmlns:a16="http://schemas.microsoft.com/office/drawing/2014/main" id="{97F19C7C-DDCA-5DCB-9FE9-5700D477005B}"/>
              </a:ext>
            </a:extLst>
          </p:cNvPr>
          <p:cNvSpPr/>
          <p:nvPr/>
        </p:nvSpPr>
        <p:spPr bwMode="gray">
          <a:xfrm>
            <a:off x="2843808" y="1275606"/>
            <a:ext cx="72008"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graphicFrame>
        <p:nvGraphicFramePr>
          <p:cNvPr id="143" name="Objekt 142" hidden="1"/>
          <p:cNvGraphicFramePr>
            <a:graphicFrameLocks noChangeAspect="1"/>
          </p:cNvGraphicFramePr>
          <p:nvPr>
            <p:custDataLst>
              <p:tags r:id="rId2"/>
            </p:custDataLst>
            <p:extLst>
              <p:ext uri="{D42A27DB-BD31-4B8C-83A1-F6EECF244321}">
                <p14:modId xmlns:p14="http://schemas.microsoft.com/office/powerpoint/2010/main" val="2396511338"/>
              </p:ext>
            </p:ext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Folie" r:id="rId60" imgW="270" imgH="270" progId="TCLayout.ActiveDocument.1">
                  <p:embed/>
                </p:oleObj>
              </mc:Choice>
              <mc:Fallback>
                <p:oleObj name="think-cell Folie" r:id="rId60" imgW="270" imgH="270" progId="TCLayout.ActiveDocument.1">
                  <p:embed/>
                  <p:pic>
                    <p:nvPicPr>
                      <p:cNvPr id="143" name="Objekt 142" hidden="1"/>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72174" name="Rectangle 2"/>
          <p:cNvSpPr>
            <a:spLocks noGrp="1" noChangeArrowheads="1"/>
          </p:cNvSpPr>
          <p:nvPr>
            <p:ph type="title"/>
          </p:nvPr>
        </p:nvSpPr>
        <p:spPr bwMode="gray"/>
        <p:txBody>
          <a:bodyPr/>
          <a:lstStyle/>
          <a:p>
            <a:r>
              <a:rPr lang="en-US" altLang="ja-JP" dirty="0"/>
              <a:t>Data integrity with Data Block Guard</a:t>
            </a:r>
          </a:p>
        </p:txBody>
      </p:sp>
      <p:sp>
        <p:nvSpPr>
          <p:cNvPr id="8" name="Freeform: Shape 25">
            <a:extLst>
              <a:ext uri="{FF2B5EF4-FFF2-40B4-BE49-F238E27FC236}">
                <a16:creationId xmlns:a16="http://schemas.microsoft.com/office/drawing/2014/main" id="{0884D475-4BA1-4021-95A1-071BE7715875}"/>
              </a:ext>
            </a:extLst>
          </p:cNvPr>
          <p:cNvSpPr>
            <a:spLocks noChangeAspect="1"/>
          </p:cNvSpPr>
          <p:nvPr>
            <p:custDataLst>
              <p:tags r:id="rId3"/>
            </p:custDataLst>
          </p:nvPr>
        </p:nvSpPr>
        <p:spPr bwMode="gray">
          <a:xfrm>
            <a:off x="4860256" y="4515990"/>
            <a:ext cx="216000" cy="216000"/>
          </a:xfrm>
          <a:prstGeom prst="ellipse">
            <a:avLst/>
          </a:prstGeom>
          <a:gradFill flip="none" rotWithShape="1">
            <a:gsLst>
              <a:gs pos="15000">
                <a:srgbClr val="FF8000"/>
              </a:gs>
              <a:gs pos="100000">
                <a:srgbClr val="FFE700"/>
              </a:gs>
            </a:gsLst>
            <a:lin ang="2700000" scaled="0"/>
            <a:tileRect/>
          </a:gradFill>
          <a:ln w="6350" cap="flat">
            <a:noFill/>
            <a:prstDash val="solid"/>
            <a:miter/>
          </a:ln>
        </p:spPr>
        <p:txBody>
          <a:bodyPr wrap="none" lIns="0" tIns="0" rIns="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b="0" i="0" u="none" strike="noStrike" kern="0" cap="none" spc="0" normalizeH="0" baseline="0" noProof="0" dirty="0">
                <a:ln>
                  <a:noFill/>
                </a:ln>
                <a:effectLst/>
                <a:uLnTx/>
                <a:uFillTx/>
                <a:latin typeface="Fujitsu Infinity Pro Bold"/>
                <a:ea typeface="+mn-ea"/>
                <a:cs typeface="+mn-cs"/>
              </a:rPr>
              <a:t>3</a:t>
            </a:r>
          </a:p>
        </p:txBody>
      </p:sp>
      <p:sp>
        <p:nvSpPr>
          <p:cNvPr id="9" name="Freeform: Shape 25">
            <a:extLst>
              <a:ext uri="{FF2B5EF4-FFF2-40B4-BE49-F238E27FC236}">
                <a16:creationId xmlns:a16="http://schemas.microsoft.com/office/drawing/2014/main" id="{71966B52-445B-39F0-9796-6E8BB0568628}"/>
              </a:ext>
            </a:extLst>
          </p:cNvPr>
          <p:cNvSpPr>
            <a:spLocks noChangeAspect="1"/>
          </p:cNvSpPr>
          <p:nvPr>
            <p:custDataLst>
              <p:tags r:id="rId4"/>
            </p:custDataLst>
          </p:nvPr>
        </p:nvSpPr>
        <p:spPr bwMode="gray">
          <a:xfrm>
            <a:off x="4860256" y="4227958"/>
            <a:ext cx="216000" cy="216000"/>
          </a:xfrm>
          <a:prstGeom prst="ellipse">
            <a:avLst/>
          </a:prstGeom>
          <a:gradFill flip="none" rotWithShape="1">
            <a:gsLst>
              <a:gs pos="15000">
                <a:srgbClr val="FF8000"/>
              </a:gs>
              <a:gs pos="100000">
                <a:srgbClr val="FFE700"/>
              </a:gs>
            </a:gsLst>
            <a:lin ang="2700000" scaled="0"/>
            <a:tileRect/>
          </a:gradFill>
          <a:ln w="6350" cap="flat">
            <a:noFill/>
            <a:prstDash val="solid"/>
            <a:miter/>
          </a:ln>
        </p:spPr>
        <p:txBody>
          <a:bodyPr wrap="none" lIns="0" tIns="0" rIns="0" bIns="0" rtlCol="0" anchor="ctr">
            <a:noAutofit/>
          </a:bodyPr>
          <a:lstStyle/>
          <a:p>
            <a:pPr algn="ctr" defTabSz="914400">
              <a:lnSpc>
                <a:spcPct val="90000"/>
              </a:lnSpc>
            </a:pPr>
            <a:r>
              <a:rPr lang="en-US" sz="1100" kern="0" dirty="0">
                <a:latin typeface="Fujitsu Infinity Pro Bold"/>
              </a:rPr>
              <a:t>2</a:t>
            </a:r>
          </a:p>
        </p:txBody>
      </p:sp>
      <p:sp>
        <p:nvSpPr>
          <p:cNvPr id="10" name="Freeform: Shape 25">
            <a:extLst>
              <a:ext uri="{FF2B5EF4-FFF2-40B4-BE49-F238E27FC236}">
                <a16:creationId xmlns:a16="http://schemas.microsoft.com/office/drawing/2014/main" id="{C452D963-FF97-8839-93CC-2FF265DF4E58}"/>
              </a:ext>
            </a:extLst>
          </p:cNvPr>
          <p:cNvSpPr>
            <a:spLocks noChangeAspect="1"/>
          </p:cNvSpPr>
          <p:nvPr>
            <p:custDataLst>
              <p:tags r:id="rId5"/>
            </p:custDataLst>
          </p:nvPr>
        </p:nvSpPr>
        <p:spPr bwMode="gray">
          <a:xfrm>
            <a:off x="4860256" y="3939902"/>
            <a:ext cx="216000" cy="216000"/>
          </a:xfrm>
          <a:prstGeom prst="ellipse">
            <a:avLst/>
          </a:prstGeom>
          <a:gradFill flip="none" rotWithShape="1">
            <a:gsLst>
              <a:gs pos="15000">
                <a:srgbClr val="FF8000"/>
              </a:gs>
              <a:gs pos="100000">
                <a:srgbClr val="FFE700"/>
              </a:gs>
            </a:gsLst>
            <a:lin ang="2700000" scaled="0"/>
            <a:tileRect/>
          </a:gradFill>
          <a:ln w="6350" cap="flat">
            <a:noFill/>
            <a:prstDash val="solid"/>
            <a:miter/>
          </a:ln>
        </p:spPr>
        <p:txBody>
          <a:bodyPr wrap="none" lIns="0" tIns="0" rIns="0" bIns="0" rtlCol="0" anchor="ctr">
            <a:noAutofit/>
          </a:bodyPr>
          <a:lstStyle/>
          <a:p>
            <a:pPr algn="ctr" defTabSz="914400">
              <a:lnSpc>
                <a:spcPct val="90000"/>
              </a:lnSpc>
            </a:pPr>
            <a:r>
              <a:rPr lang="en-US" sz="1100" kern="0" dirty="0">
                <a:latin typeface="Fujitsu Infinity Pro Bold"/>
              </a:rPr>
              <a:t>1</a:t>
            </a:r>
          </a:p>
        </p:txBody>
      </p:sp>
      <p:sp>
        <p:nvSpPr>
          <p:cNvPr id="13" name="正方形/長方形 199">
            <a:extLst>
              <a:ext uri="{FF2B5EF4-FFF2-40B4-BE49-F238E27FC236}">
                <a16:creationId xmlns:a16="http://schemas.microsoft.com/office/drawing/2014/main" id="{83038116-8C91-A3E6-5A09-ED212364E7DF}"/>
              </a:ext>
            </a:extLst>
          </p:cNvPr>
          <p:cNvSpPr/>
          <p:nvPr/>
        </p:nvSpPr>
        <p:spPr bwMode="gray">
          <a:xfrm>
            <a:off x="5076320" y="3939902"/>
            <a:ext cx="2376000" cy="216000"/>
          </a:xfrm>
          <a:prstGeom prst="rect">
            <a:avLst/>
          </a:prstGeom>
          <a:noFill/>
          <a:ln w="9525" cap="flat" cmpd="sng" algn="ctr">
            <a:noFill/>
            <a:prstDash val="solid"/>
            <a:round/>
            <a:headEnd type="none" w="med" len="med"/>
            <a:tailEnd type="none" w="med" len="med"/>
          </a:ln>
          <a:effectLst/>
        </p:spPr>
        <p:txBody>
          <a:bodyPr rot="0" spcFirstLastPara="0" vertOverflow="overflow" horzOverflow="overflow" vert="horz" wrap="square" lIns="72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srgbClr val="000000"/>
                </a:solidFill>
                <a:effectLst/>
                <a:uLnTx/>
                <a:uFillTx/>
                <a:latin typeface="Fujitsu Infinity Pro"/>
                <a:ea typeface="Meiryo UI" panose="020B0604030504040204" pitchFamily="50" charset="-128"/>
                <a:cs typeface="+mn-cs"/>
              </a:rPr>
              <a:t>Apply check code</a:t>
            </a:r>
          </a:p>
        </p:txBody>
      </p:sp>
      <p:sp>
        <p:nvSpPr>
          <p:cNvPr id="14" name="正方形/長方形 199">
            <a:extLst>
              <a:ext uri="{FF2B5EF4-FFF2-40B4-BE49-F238E27FC236}">
                <a16:creationId xmlns:a16="http://schemas.microsoft.com/office/drawing/2014/main" id="{D2E0C900-D5DF-43D5-E97F-0C8CDB161015}"/>
              </a:ext>
            </a:extLst>
          </p:cNvPr>
          <p:cNvSpPr/>
          <p:nvPr/>
        </p:nvSpPr>
        <p:spPr bwMode="gray">
          <a:xfrm>
            <a:off x="5076320" y="4227942"/>
            <a:ext cx="2376000" cy="216000"/>
          </a:xfrm>
          <a:prstGeom prst="rect">
            <a:avLst/>
          </a:prstGeom>
          <a:noFill/>
          <a:ln w="9525" cap="flat" cmpd="sng" algn="ctr">
            <a:noFill/>
            <a:prstDash val="solid"/>
            <a:round/>
            <a:headEnd type="none" w="med" len="med"/>
            <a:tailEnd type="none" w="med" len="med"/>
          </a:ln>
          <a:effectLst/>
        </p:spPr>
        <p:txBody>
          <a:bodyPr rot="0" spcFirstLastPara="0" vertOverflow="overflow" horzOverflow="overflow" vert="horz" wrap="square" lIns="72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srgbClr val="000000"/>
                </a:solidFill>
                <a:effectLst/>
                <a:uLnTx/>
                <a:uFillTx/>
                <a:latin typeface="Fujitsu Infinity Pro"/>
                <a:ea typeface="Meiryo UI" panose="020B0604030504040204" pitchFamily="50" charset="-128"/>
                <a:cs typeface="+mn-cs"/>
              </a:rPr>
              <a:t>Verify check code</a:t>
            </a:r>
          </a:p>
        </p:txBody>
      </p:sp>
      <p:sp>
        <p:nvSpPr>
          <p:cNvPr id="15" name="正方形/長方形 199">
            <a:extLst>
              <a:ext uri="{FF2B5EF4-FFF2-40B4-BE49-F238E27FC236}">
                <a16:creationId xmlns:a16="http://schemas.microsoft.com/office/drawing/2014/main" id="{6999F1F6-B3A7-6CDC-EC6A-CB54C890B18C}"/>
              </a:ext>
            </a:extLst>
          </p:cNvPr>
          <p:cNvSpPr/>
          <p:nvPr/>
        </p:nvSpPr>
        <p:spPr bwMode="gray">
          <a:xfrm>
            <a:off x="5076320" y="4515990"/>
            <a:ext cx="2376000" cy="216000"/>
          </a:xfrm>
          <a:prstGeom prst="rect">
            <a:avLst/>
          </a:prstGeom>
          <a:noFill/>
          <a:ln w="9525" cap="flat" cmpd="sng" algn="ctr">
            <a:noFill/>
            <a:prstDash val="solid"/>
            <a:round/>
            <a:headEnd type="none" w="med" len="med"/>
            <a:tailEnd type="none" w="med" len="med"/>
          </a:ln>
          <a:effectLst/>
        </p:spPr>
        <p:txBody>
          <a:bodyPr rot="0" spcFirstLastPara="0" vertOverflow="overflow" horzOverflow="overflow" vert="horz" wrap="square" lIns="72000" tIns="0" rIns="0" bIns="0" numCol="1" spcCol="0" rtlCol="0" fromWordArt="0" anchor="ctr" anchorCtr="0" forceAA="0" compatLnSpc="1">
            <a:prstTxWarp prst="textNoShape">
              <a:avLst/>
            </a:prstTxWarp>
            <a:noAutofit/>
          </a:bodyPr>
          <a:lstStyle/>
          <a:p>
            <a:pPr defTabSz="914400">
              <a:lnSpc>
                <a:spcPct val="90000"/>
              </a:lnSpc>
            </a:pPr>
            <a:r>
              <a:rPr lang="en-US" altLang="ja-JP" sz="1100" dirty="0">
                <a:solidFill>
                  <a:srgbClr val="000000"/>
                </a:solidFill>
                <a:latin typeface="Fujitsu Infinity Pro"/>
                <a:ea typeface="Meiryo UI" panose="020B0604030504040204" pitchFamily="50" charset="-128"/>
              </a:rPr>
              <a:t>Verify &amp; delete check code</a:t>
            </a:r>
          </a:p>
        </p:txBody>
      </p:sp>
      <p:sp>
        <p:nvSpPr>
          <p:cNvPr id="174" name="Freihandform: Form 173">
            <a:extLst>
              <a:ext uri="{FF2B5EF4-FFF2-40B4-BE49-F238E27FC236}">
                <a16:creationId xmlns:a16="http://schemas.microsoft.com/office/drawing/2014/main" id="{3BC0BDE2-B9F5-BF1A-F9CE-8C47BBCE5414}"/>
              </a:ext>
            </a:extLst>
          </p:cNvPr>
          <p:cNvSpPr/>
          <p:nvPr/>
        </p:nvSpPr>
        <p:spPr bwMode="gray">
          <a:xfrm>
            <a:off x="287875" y="1311578"/>
            <a:ext cx="2375914" cy="1908244"/>
          </a:xfrm>
          <a:custGeom>
            <a:avLst/>
            <a:gdLst>
              <a:gd name="connsiteX0" fmla="*/ 0 w 2375914"/>
              <a:gd name="connsiteY0" fmla="*/ 0 h 1908244"/>
              <a:gd name="connsiteX1" fmla="*/ 1872000 w 2375914"/>
              <a:gd name="connsiteY1" fmla="*/ 0 h 1908244"/>
              <a:gd name="connsiteX2" fmla="*/ 1872000 w 2375914"/>
              <a:gd name="connsiteY2" fmla="*/ 360072 h 1908244"/>
              <a:gd name="connsiteX3" fmla="*/ 2375914 w 2375914"/>
              <a:gd name="connsiteY3" fmla="*/ 360072 h 1908244"/>
              <a:gd name="connsiteX4" fmla="*/ 1872000 w 2375914"/>
              <a:gd name="connsiteY4" fmla="*/ 576072 h 1908244"/>
              <a:gd name="connsiteX5" fmla="*/ 1872000 w 2375914"/>
              <a:gd name="connsiteY5" fmla="*/ 1908244 h 1908244"/>
              <a:gd name="connsiteX6" fmla="*/ 0 w 2375914"/>
              <a:gd name="connsiteY6" fmla="*/ 1908244 h 1908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5914" h="1908244">
                <a:moveTo>
                  <a:pt x="0" y="0"/>
                </a:moveTo>
                <a:lnTo>
                  <a:pt x="1872000" y="0"/>
                </a:lnTo>
                <a:lnTo>
                  <a:pt x="1872000" y="360072"/>
                </a:lnTo>
                <a:lnTo>
                  <a:pt x="2375914" y="360072"/>
                </a:lnTo>
                <a:lnTo>
                  <a:pt x="1872000" y="576072"/>
                </a:lnTo>
                <a:lnTo>
                  <a:pt x="1872000" y="1908244"/>
                </a:lnTo>
                <a:lnTo>
                  <a:pt x="0" y="1908244"/>
                </a:lnTo>
                <a:close/>
              </a:path>
            </a:pathLst>
          </a:custGeom>
          <a:solidFill>
            <a:schemeClr val="bg1"/>
          </a:solidFill>
          <a:ln w="6350" cap="flat" cmpd="sng" algn="ctr">
            <a:solidFill>
              <a:schemeClr val="tx1"/>
            </a:solid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b" anchorCtr="1" forceAA="0" compatLnSpc="1">
            <a:prstTxWarp prst="textNoShape">
              <a:avLst/>
            </a:prstTxWarp>
            <a:noAutofit/>
          </a:bodyPr>
          <a:lstStyle/>
          <a:p>
            <a:pPr marL="0" marR="0" lvl="0" indent="0" algn="ctr" defTabSz="685800" rtl="0" eaLnBrk="1" fontAlgn="ctr" latinLnBrk="0" hangingPunct="1">
              <a:lnSpc>
                <a:spcPct val="90000"/>
              </a:lnSpc>
              <a:spcBef>
                <a:spcPct val="0"/>
              </a:spcBef>
              <a:spcAft>
                <a:spcPct val="0"/>
              </a:spcAft>
              <a:buClrTx/>
              <a:buSzTx/>
              <a:buFontTx/>
              <a:buNone/>
              <a:tabLst/>
              <a:defRPr/>
            </a:pPr>
            <a:endParaRPr kumimoji="1" lang="en-US" altLang="ja-JP" sz="1100" b="0" i="0" u="none" strike="noStrike" kern="1200" cap="none" spc="0" normalizeH="0" baseline="0" noProof="0" dirty="0">
              <a:ln>
                <a:noFill/>
              </a:ln>
              <a:solidFill>
                <a:srgbClr val="000000"/>
              </a:solidFill>
              <a:effectLst/>
              <a:uLnTx/>
              <a:uFillTx/>
              <a:ea typeface="Meiryo UI" panose="020B0604030504040204" pitchFamily="50" charset="-128"/>
              <a:cs typeface="+mn-cs"/>
            </a:endParaRPr>
          </a:p>
        </p:txBody>
      </p:sp>
      <p:sp>
        <p:nvSpPr>
          <p:cNvPr id="21" name="Rechteck 12">
            <a:extLst>
              <a:ext uri="{FF2B5EF4-FFF2-40B4-BE49-F238E27FC236}">
                <a16:creationId xmlns:a16="http://schemas.microsoft.com/office/drawing/2014/main" id="{B687F812-F0B5-4DD6-EEEA-7A33167325F6}"/>
              </a:ext>
            </a:extLst>
          </p:cNvPr>
          <p:cNvSpPr/>
          <p:nvPr>
            <p:custDataLst>
              <p:tags r:id="rId6"/>
            </p:custDataLst>
          </p:nvPr>
        </p:nvSpPr>
        <p:spPr bwMode="gray">
          <a:xfrm>
            <a:off x="287875" y="1023578"/>
            <a:ext cx="1872000" cy="288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b"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Fujitsu Infinity Pro Bold"/>
                <a:ea typeface="+mn-ea"/>
                <a:cs typeface="+mn-cs"/>
              </a:rPr>
              <a:t>Data block guard</a:t>
            </a:r>
          </a:p>
        </p:txBody>
      </p:sp>
      <p:pic>
        <p:nvPicPr>
          <p:cNvPr id="23" name="Picture 7" descr="Background pattern&#10;&#10;Description automatically generated">
            <a:extLst>
              <a:ext uri="{FF2B5EF4-FFF2-40B4-BE49-F238E27FC236}">
                <a16:creationId xmlns:a16="http://schemas.microsoft.com/office/drawing/2014/main" id="{0CF2D01F-9A69-56DE-C00D-5F856CC09361}"/>
              </a:ext>
            </a:extLst>
          </p:cNvPr>
          <p:cNvPicPr>
            <a:picLocks noChangeAspect="1"/>
          </p:cNvPicPr>
          <p:nvPr/>
        </p:nvPicPr>
        <p:blipFill rotWithShape="1">
          <a:blip r:embed="rId62">
            <a:extLst>
              <a:ext uri="{28A0092B-C50C-407E-A947-70E740481C1C}">
                <a14:useLocalDpi xmlns:a14="http://schemas.microsoft.com/office/drawing/2010/main" val="0"/>
              </a:ext>
            </a:extLst>
          </a:blip>
          <a:srcRect l="47119" t="29700" r="29261" b="28301"/>
          <a:stretch/>
        </p:blipFill>
        <p:spPr bwMode="gray">
          <a:xfrm>
            <a:off x="6984269" y="1311610"/>
            <a:ext cx="2159732" cy="1908212"/>
          </a:xfrm>
          <a:prstGeom prst="rect">
            <a:avLst/>
          </a:prstGeom>
        </p:spPr>
      </p:pic>
      <p:sp>
        <p:nvSpPr>
          <p:cNvPr id="24" name="Rechteck 23">
            <a:extLst>
              <a:ext uri="{FF2B5EF4-FFF2-40B4-BE49-F238E27FC236}">
                <a16:creationId xmlns:a16="http://schemas.microsoft.com/office/drawing/2014/main" id="{9D4DE851-D8DC-08D8-93A3-F91048018BE0}"/>
              </a:ext>
            </a:extLst>
          </p:cNvPr>
          <p:cNvSpPr/>
          <p:nvPr/>
        </p:nvSpPr>
        <p:spPr bwMode="gray">
          <a:xfrm>
            <a:off x="7271915" y="2175706"/>
            <a:ext cx="1584000" cy="72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mj-lt"/>
                <a:ea typeface="+mn-ea"/>
                <a:cs typeface="+mn-cs"/>
              </a:rPr>
              <a:t>Avoids data corruption.</a:t>
            </a:r>
          </a:p>
        </p:txBody>
      </p:sp>
      <p:sp>
        <p:nvSpPr>
          <p:cNvPr id="173" name="Freihandform: Form 172">
            <a:extLst>
              <a:ext uri="{FF2B5EF4-FFF2-40B4-BE49-F238E27FC236}">
                <a16:creationId xmlns:a16="http://schemas.microsoft.com/office/drawing/2014/main" id="{A4898699-5EDE-5138-B296-2D627E6A3DA9}"/>
              </a:ext>
            </a:extLst>
          </p:cNvPr>
          <p:cNvSpPr/>
          <p:nvPr/>
        </p:nvSpPr>
        <p:spPr bwMode="gray">
          <a:xfrm>
            <a:off x="4247965" y="1311578"/>
            <a:ext cx="2376263" cy="1908244"/>
          </a:xfrm>
          <a:custGeom>
            <a:avLst/>
            <a:gdLst>
              <a:gd name="connsiteX0" fmla="*/ 504263 w 2376263"/>
              <a:gd name="connsiteY0" fmla="*/ 0 h 1908244"/>
              <a:gd name="connsiteX1" fmla="*/ 2376263 w 2376263"/>
              <a:gd name="connsiteY1" fmla="*/ 0 h 1908244"/>
              <a:gd name="connsiteX2" fmla="*/ 2376263 w 2376263"/>
              <a:gd name="connsiteY2" fmla="*/ 1908244 h 1908244"/>
              <a:gd name="connsiteX3" fmla="*/ 504263 w 2376263"/>
              <a:gd name="connsiteY3" fmla="*/ 1908244 h 1908244"/>
              <a:gd name="connsiteX4" fmla="*/ 504263 w 2376263"/>
              <a:gd name="connsiteY4" fmla="*/ 576072 h 1908244"/>
              <a:gd name="connsiteX5" fmla="*/ 0 w 2376263"/>
              <a:gd name="connsiteY5" fmla="*/ 360072 h 1908244"/>
              <a:gd name="connsiteX6" fmla="*/ 504263 w 2376263"/>
              <a:gd name="connsiteY6" fmla="*/ 360072 h 1908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6263" h="1908244">
                <a:moveTo>
                  <a:pt x="504263" y="0"/>
                </a:moveTo>
                <a:lnTo>
                  <a:pt x="2376263" y="0"/>
                </a:lnTo>
                <a:lnTo>
                  <a:pt x="2376263" y="1908244"/>
                </a:lnTo>
                <a:lnTo>
                  <a:pt x="504263" y="1908244"/>
                </a:lnTo>
                <a:lnTo>
                  <a:pt x="504263" y="576072"/>
                </a:lnTo>
                <a:lnTo>
                  <a:pt x="0" y="360072"/>
                </a:lnTo>
                <a:lnTo>
                  <a:pt x="504263" y="360072"/>
                </a:lnTo>
                <a:close/>
              </a:path>
            </a:pathLst>
          </a:custGeom>
          <a:solidFill>
            <a:schemeClr val="bg1"/>
          </a:solidFill>
          <a:ln w="6350" cap="flat" cmpd="sng" algn="ctr">
            <a:solidFill>
              <a:schemeClr val="tx1"/>
            </a:solid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b" anchorCtr="1" forceAA="0" compatLnSpc="1">
            <a:prstTxWarp prst="textNoShape">
              <a:avLst/>
            </a:prstTxWarp>
            <a:noAutofit/>
          </a:bodyPr>
          <a:lstStyle/>
          <a:p>
            <a:pPr marL="0" marR="0" lvl="0" indent="0" algn="ctr" defTabSz="685800" rtl="0" eaLnBrk="1" fontAlgn="ctr" latinLnBrk="0" hangingPunct="1">
              <a:lnSpc>
                <a:spcPct val="90000"/>
              </a:lnSpc>
              <a:spcBef>
                <a:spcPct val="0"/>
              </a:spcBef>
              <a:spcAft>
                <a:spcPct val="0"/>
              </a:spcAft>
              <a:buClrTx/>
              <a:buSzTx/>
              <a:buFontTx/>
              <a:buNone/>
              <a:tabLst/>
              <a:defRPr/>
            </a:pPr>
            <a:endParaRPr kumimoji="1" lang="en-US" altLang="ja-JP" sz="1100" b="0" i="0" u="none" strike="noStrike" kern="1200" cap="none" spc="0" normalizeH="0" baseline="0" noProof="0" dirty="0">
              <a:ln>
                <a:noFill/>
              </a:ln>
              <a:solidFill>
                <a:srgbClr val="000000"/>
              </a:solidFill>
              <a:effectLst/>
              <a:uLnTx/>
              <a:uFillTx/>
              <a:latin typeface="Fujitsu Infinity Pro Bold"/>
              <a:ea typeface="Meiryo UI" panose="020B0604030504040204" pitchFamily="50" charset="-128"/>
              <a:cs typeface="+mn-cs"/>
            </a:endParaRPr>
          </a:p>
        </p:txBody>
      </p:sp>
      <p:pic>
        <p:nvPicPr>
          <p:cNvPr id="33" name="Picture Placeholder 116">
            <a:extLst>
              <a:ext uri="{FF2B5EF4-FFF2-40B4-BE49-F238E27FC236}">
                <a16:creationId xmlns:a16="http://schemas.microsoft.com/office/drawing/2014/main" id="{EC063665-5AB9-FE42-C86A-2D1E9DDFA411}"/>
              </a:ext>
            </a:extLst>
          </p:cNvPr>
          <p:cNvPicPr>
            <a:picLocks noChangeAspect="1"/>
          </p:cNvPicPr>
          <p:nvPr/>
        </p:nvPicPr>
        <p:blipFill>
          <a:blip r:embed="rId63">
            <a:extLst>
              <a:ext uri="{96DAC541-7B7A-43D3-8B79-37D633B846F1}">
                <asvg:svgBlip xmlns:asvg="http://schemas.microsoft.com/office/drawing/2016/SVG/main" r:embed="rId64"/>
              </a:ext>
            </a:extLst>
          </a:blip>
          <a:srcRect/>
          <a:stretch>
            <a:fillRect/>
          </a:stretch>
        </p:blipFill>
        <p:spPr bwMode="gray">
          <a:xfrm>
            <a:off x="7703915" y="1491630"/>
            <a:ext cx="720000" cy="720000"/>
          </a:xfrm>
          <a:prstGeom prst="rect">
            <a:avLst/>
          </a:prstGeom>
        </p:spPr>
      </p:pic>
      <p:sp>
        <p:nvSpPr>
          <p:cNvPr id="34" name="Rechteck 33">
            <a:extLst>
              <a:ext uri="{FF2B5EF4-FFF2-40B4-BE49-F238E27FC236}">
                <a16:creationId xmlns:a16="http://schemas.microsoft.com/office/drawing/2014/main" id="{A15E982A-1890-284F-D86B-5B69C159E51B}"/>
              </a:ext>
            </a:extLst>
          </p:cNvPr>
          <p:cNvSpPr/>
          <p:nvPr>
            <p:custDataLst>
              <p:tags r:id="rId7"/>
            </p:custDataLst>
          </p:nvPr>
        </p:nvSpPr>
        <p:spPr bwMode="gray">
          <a:xfrm>
            <a:off x="2519772" y="915566"/>
            <a:ext cx="720000" cy="216000"/>
          </a:xfrm>
          <a:prstGeom prst="rect">
            <a:avLst/>
          </a:prstGeom>
          <a:gradFill>
            <a:gsLst>
              <a:gs pos="50000">
                <a:srgbClr val="FF8000"/>
              </a:gs>
              <a:gs pos="100000">
                <a:srgbClr val="FFE700"/>
              </a:gs>
            </a:gsLst>
            <a:lin ang="2700000" scaled="0"/>
          </a:gradFill>
          <a:ln w="6350" cap="flat">
            <a:noFill/>
            <a:prstDash val="solid"/>
            <a:miter/>
          </a:ln>
        </p:spPr>
        <p:txBody>
          <a:bodyPr lIns="72000" tIns="72000" rIns="72000" bIns="72000" rtlCol="0" anchor="ctr">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pPr>
            <a:r>
              <a:rPr lang="en-US" sz="1100" kern="0" dirty="0">
                <a:solidFill>
                  <a:srgbClr val="000000"/>
                </a:solidFill>
              </a:rPr>
              <a:t>Write</a:t>
            </a:r>
          </a:p>
        </p:txBody>
      </p:sp>
      <p:sp>
        <p:nvSpPr>
          <p:cNvPr id="35" name="Rechteck 34">
            <a:extLst>
              <a:ext uri="{FF2B5EF4-FFF2-40B4-BE49-F238E27FC236}">
                <a16:creationId xmlns:a16="http://schemas.microsoft.com/office/drawing/2014/main" id="{F163E7B3-38EC-7B06-8FBE-085F93FCE4C5}"/>
              </a:ext>
            </a:extLst>
          </p:cNvPr>
          <p:cNvSpPr/>
          <p:nvPr>
            <p:custDataLst>
              <p:tags r:id="rId8"/>
            </p:custDataLst>
          </p:nvPr>
        </p:nvSpPr>
        <p:spPr bwMode="gray">
          <a:xfrm>
            <a:off x="3671980" y="915566"/>
            <a:ext cx="720000" cy="216000"/>
          </a:xfrm>
          <a:prstGeom prst="rect">
            <a:avLst/>
          </a:prstGeom>
          <a:gradFill>
            <a:gsLst>
              <a:gs pos="32000">
                <a:srgbClr val="3C3C3C"/>
              </a:gs>
              <a:gs pos="100000">
                <a:srgbClr val="6D6E70"/>
              </a:gs>
            </a:gsLst>
            <a:lin ang="2700000" scaled="0"/>
          </a:gradFill>
          <a:ln w="6350" cap="flat">
            <a:noFill/>
            <a:prstDash val="solid"/>
            <a:miter/>
          </a:ln>
        </p:spPr>
        <p:txBody>
          <a:bodyPr lIns="72000" tIns="72000" rIns="72000" bIns="72000" rtlCol="0" anchor="ctr">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pPr>
            <a:r>
              <a:rPr lang="en-US" sz="1100" kern="0" dirty="0">
                <a:solidFill>
                  <a:srgbClr val="FFFFFF"/>
                </a:solidFill>
              </a:rPr>
              <a:t>Read</a:t>
            </a:r>
          </a:p>
        </p:txBody>
      </p:sp>
      <p:sp>
        <p:nvSpPr>
          <p:cNvPr id="37" name="正方形/長方形 164">
            <a:extLst>
              <a:ext uri="{FF2B5EF4-FFF2-40B4-BE49-F238E27FC236}">
                <a16:creationId xmlns:a16="http://schemas.microsoft.com/office/drawing/2014/main" id="{535B0F08-70F8-ED0A-8EC3-F32BBB74F0D3}"/>
              </a:ext>
            </a:extLst>
          </p:cNvPr>
          <p:cNvSpPr/>
          <p:nvPr/>
        </p:nvSpPr>
        <p:spPr bwMode="gray">
          <a:xfrm>
            <a:off x="2663964" y="2211758"/>
            <a:ext cx="1584000" cy="432000"/>
          </a:xfrm>
          <a:prstGeom prst="rect">
            <a:avLst/>
          </a:prstGeom>
          <a:gradFill>
            <a:gsLst>
              <a:gs pos="32000">
                <a:srgbClr val="3C3C3C"/>
              </a:gs>
              <a:gs pos="100000">
                <a:srgbClr val="6D6E70"/>
              </a:gs>
            </a:gsLst>
            <a:lin ang="2700000" scaled="0"/>
          </a:gradFill>
          <a:ln w="6350" cap="flat">
            <a:noFill/>
            <a:prstDash val="solid"/>
            <a:miter/>
          </a:ln>
        </p:spPr>
        <p:txBody>
          <a:bodyPr lIns="72000" tIns="72000" rIns="72000" bIns="72000" rtlCol="0" anchor="ctr">
            <a:noAutofit/>
          </a:bodyPr>
          <a:lstStyle/>
          <a:p>
            <a:pPr algn="ctr" defTabSz="914400">
              <a:lnSpc>
                <a:spcPct val="90000"/>
              </a:lnSpc>
            </a:pPr>
            <a:r>
              <a:rPr lang="en-US" altLang="ja-JP" sz="1100" kern="0" dirty="0">
                <a:solidFill>
                  <a:srgbClr val="FFFFFF"/>
                </a:solidFill>
              </a:rPr>
              <a:t>Cache ECC protected</a:t>
            </a:r>
          </a:p>
        </p:txBody>
      </p:sp>
      <p:sp>
        <p:nvSpPr>
          <p:cNvPr id="38" name="Flussdiagramm: Magnetplattenspeicher 37">
            <a:extLst>
              <a:ext uri="{FF2B5EF4-FFF2-40B4-BE49-F238E27FC236}">
                <a16:creationId xmlns:a16="http://schemas.microsoft.com/office/drawing/2014/main" id="{5B6F709D-4B1A-AD04-DE5A-FE2123EEA3EF}"/>
              </a:ext>
            </a:extLst>
          </p:cNvPr>
          <p:cNvSpPr/>
          <p:nvPr>
            <p:custDataLst>
              <p:tags r:id="rId9"/>
            </p:custDataLst>
          </p:nvPr>
        </p:nvSpPr>
        <p:spPr bwMode="gray">
          <a:xfrm>
            <a:off x="3132308" y="3579902"/>
            <a:ext cx="648000" cy="360000"/>
          </a:xfrm>
          <a:prstGeom prst="flowChartMagneticDisk">
            <a:avLst/>
          </a:prstGeom>
          <a:gradFill>
            <a:gsLst>
              <a:gs pos="32000">
                <a:srgbClr val="3C3C3C"/>
              </a:gs>
              <a:gs pos="100000">
                <a:srgbClr val="6D6E70"/>
              </a:gs>
            </a:gsLst>
            <a:lin ang="2700000" scaled="0"/>
          </a:gradFill>
          <a:ln w="6350" cap="flat">
            <a:solidFill>
              <a:schemeClr val="bg1"/>
            </a:solidFill>
            <a:prstDash val="solid"/>
            <a:miter/>
          </a:ln>
        </p:spPr>
        <p:txBody>
          <a:bodyPr lIns="72000" tIns="72000" rIns="72000" bIns="36000" rtlCol="0" anchor="ctr">
            <a:noAutofit/>
          </a:bodyPr>
          <a:lstStyle/>
          <a:p>
            <a:pPr algn="ctr" defTabSz="914400">
              <a:lnSpc>
                <a:spcPct val="90000"/>
              </a:lnSpc>
            </a:pPr>
            <a:r>
              <a:rPr lang="en-US" sz="1100" kern="0" dirty="0">
                <a:solidFill>
                  <a:srgbClr val="FFFFFF"/>
                </a:solidFill>
              </a:rPr>
              <a:t>Drive</a:t>
            </a:r>
          </a:p>
        </p:txBody>
      </p:sp>
      <p:cxnSp>
        <p:nvCxnSpPr>
          <p:cNvPr id="39" name="Gerade Verbindung 34">
            <a:extLst>
              <a:ext uri="{FF2B5EF4-FFF2-40B4-BE49-F238E27FC236}">
                <a16:creationId xmlns:a16="http://schemas.microsoft.com/office/drawing/2014/main" id="{6A5D4FC0-78A4-5723-1645-4EC692F72A23}"/>
              </a:ext>
            </a:extLst>
          </p:cNvPr>
          <p:cNvCxnSpPr>
            <a:cxnSpLocks/>
          </p:cNvCxnSpPr>
          <p:nvPr>
            <p:custDataLst>
              <p:tags r:id="rId10"/>
            </p:custDataLst>
          </p:nvPr>
        </p:nvCxnSpPr>
        <p:spPr bwMode="gray">
          <a:xfrm>
            <a:off x="2879772" y="1131590"/>
            <a:ext cx="0" cy="360000"/>
          </a:xfrm>
          <a:prstGeom prst="line">
            <a:avLst/>
          </a:prstGeom>
          <a:noFill/>
          <a:ln w="6350" cap="flat" cmpd="sng" algn="ctr">
            <a:solidFill>
              <a:srgbClr val="FF8000"/>
            </a:solidFill>
            <a:prstDash val="solid"/>
            <a:headEnd type="none" w="sm" len="sm"/>
            <a:tailEnd type="triangle" w="sm" len="sm"/>
          </a:ln>
          <a:effectLst/>
        </p:spPr>
      </p:cxnSp>
      <p:sp>
        <p:nvSpPr>
          <p:cNvPr id="41" name="Kreuz 40">
            <a:extLst>
              <a:ext uri="{FF2B5EF4-FFF2-40B4-BE49-F238E27FC236}">
                <a16:creationId xmlns:a16="http://schemas.microsoft.com/office/drawing/2014/main" id="{A1921EBA-E097-22A7-0FE1-7B136103CA4A}"/>
              </a:ext>
            </a:extLst>
          </p:cNvPr>
          <p:cNvSpPr/>
          <p:nvPr/>
        </p:nvSpPr>
        <p:spPr bwMode="gray">
          <a:xfrm>
            <a:off x="2699792" y="1491630"/>
            <a:ext cx="360040" cy="360040"/>
          </a:xfrm>
          <a:prstGeom prst="plus">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40" name="Freeform: Shape 25">
            <a:extLst>
              <a:ext uri="{FF2B5EF4-FFF2-40B4-BE49-F238E27FC236}">
                <a16:creationId xmlns:a16="http://schemas.microsoft.com/office/drawing/2014/main" id="{E6784B41-4E01-B31C-7A72-ED85D7EA2A68}"/>
              </a:ext>
            </a:extLst>
          </p:cNvPr>
          <p:cNvSpPr>
            <a:spLocks noChangeAspect="1"/>
          </p:cNvSpPr>
          <p:nvPr>
            <p:custDataLst>
              <p:tags r:id="rId11"/>
            </p:custDataLst>
          </p:nvPr>
        </p:nvSpPr>
        <p:spPr bwMode="gray">
          <a:xfrm>
            <a:off x="2771824" y="1563662"/>
            <a:ext cx="216000" cy="216000"/>
          </a:xfrm>
          <a:prstGeom prst="ellipse">
            <a:avLst/>
          </a:prstGeom>
          <a:gradFill flip="none" rotWithShape="1">
            <a:gsLst>
              <a:gs pos="15000">
                <a:srgbClr val="FF8000"/>
              </a:gs>
              <a:gs pos="100000">
                <a:srgbClr val="FFE700"/>
              </a:gs>
            </a:gsLst>
            <a:lin ang="2700000" scaled="0"/>
            <a:tileRect/>
          </a:gradFill>
          <a:ln w="6350" cap="flat">
            <a:noFill/>
            <a:prstDash val="solid"/>
            <a:miter/>
          </a:ln>
        </p:spPr>
        <p:txBody>
          <a:bodyPr wrap="none" lIns="0" tIns="0" rIns="0" bIns="0" rtlCol="0" anchor="ctr">
            <a:noAutofit/>
          </a:bodyPr>
          <a:lstStyle/>
          <a:p>
            <a:pPr algn="ctr" defTabSz="914400">
              <a:lnSpc>
                <a:spcPct val="90000"/>
              </a:lnSpc>
            </a:pPr>
            <a:r>
              <a:rPr lang="en-US" sz="1100" kern="0" dirty="0">
                <a:latin typeface="Fujitsu Infinity Pro Bold"/>
              </a:rPr>
              <a:t>1</a:t>
            </a:r>
          </a:p>
        </p:txBody>
      </p:sp>
      <p:cxnSp>
        <p:nvCxnSpPr>
          <p:cNvPr id="44" name="Gerade Verbindung 34">
            <a:extLst>
              <a:ext uri="{FF2B5EF4-FFF2-40B4-BE49-F238E27FC236}">
                <a16:creationId xmlns:a16="http://schemas.microsoft.com/office/drawing/2014/main" id="{24AC0D69-0E52-6B87-1F3D-024DC37AEDA7}"/>
              </a:ext>
            </a:extLst>
          </p:cNvPr>
          <p:cNvCxnSpPr>
            <a:cxnSpLocks/>
          </p:cNvCxnSpPr>
          <p:nvPr>
            <p:custDataLst>
              <p:tags r:id="rId12"/>
            </p:custDataLst>
          </p:nvPr>
        </p:nvCxnSpPr>
        <p:spPr bwMode="gray">
          <a:xfrm>
            <a:off x="2879772" y="1851710"/>
            <a:ext cx="0" cy="360000"/>
          </a:xfrm>
          <a:prstGeom prst="line">
            <a:avLst/>
          </a:prstGeom>
          <a:noFill/>
          <a:ln w="6350" cap="flat" cmpd="sng" algn="ctr">
            <a:solidFill>
              <a:srgbClr val="FF8000"/>
            </a:solidFill>
            <a:prstDash val="solid"/>
            <a:headEnd type="none" w="sm" len="sm"/>
            <a:tailEnd type="triangle" w="sm" len="sm"/>
          </a:ln>
          <a:effectLst/>
        </p:spPr>
      </p:cxnSp>
      <p:sp>
        <p:nvSpPr>
          <p:cNvPr id="45" name="Rechteck 44">
            <a:extLst>
              <a:ext uri="{FF2B5EF4-FFF2-40B4-BE49-F238E27FC236}">
                <a16:creationId xmlns:a16="http://schemas.microsoft.com/office/drawing/2014/main" id="{BCBED3F2-228D-36EE-A9BF-D7BB36A3BF77}"/>
              </a:ext>
            </a:extLst>
          </p:cNvPr>
          <p:cNvSpPr/>
          <p:nvPr/>
        </p:nvSpPr>
        <p:spPr bwMode="gray">
          <a:xfrm>
            <a:off x="3995976" y="1275606"/>
            <a:ext cx="72008"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cxnSp>
        <p:nvCxnSpPr>
          <p:cNvPr id="46" name="Gerade Verbindung 34">
            <a:extLst>
              <a:ext uri="{FF2B5EF4-FFF2-40B4-BE49-F238E27FC236}">
                <a16:creationId xmlns:a16="http://schemas.microsoft.com/office/drawing/2014/main" id="{FE3235FF-C6F2-0815-E6D1-A92476064529}"/>
              </a:ext>
            </a:extLst>
          </p:cNvPr>
          <p:cNvCxnSpPr>
            <a:cxnSpLocks/>
          </p:cNvCxnSpPr>
          <p:nvPr>
            <p:custDataLst>
              <p:tags r:id="rId13"/>
            </p:custDataLst>
          </p:nvPr>
        </p:nvCxnSpPr>
        <p:spPr bwMode="gray">
          <a:xfrm flipV="1">
            <a:off x="4031980" y="1131590"/>
            <a:ext cx="0" cy="360000"/>
          </a:xfrm>
          <a:prstGeom prst="line">
            <a:avLst/>
          </a:prstGeom>
          <a:noFill/>
          <a:ln w="6350" cap="flat" cmpd="sng" algn="ctr">
            <a:solidFill>
              <a:schemeClr val="tx1"/>
            </a:solidFill>
            <a:prstDash val="solid"/>
            <a:headEnd type="none" w="sm" len="sm"/>
            <a:tailEnd type="triangle" w="sm" len="sm"/>
          </a:ln>
          <a:effectLst/>
        </p:spPr>
      </p:cxnSp>
      <p:sp>
        <p:nvSpPr>
          <p:cNvPr id="47" name="Kreuz 46">
            <a:extLst>
              <a:ext uri="{FF2B5EF4-FFF2-40B4-BE49-F238E27FC236}">
                <a16:creationId xmlns:a16="http://schemas.microsoft.com/office/drawing/2014/main" id="{F8D8CE17-8C94-AEDC-E56D-CD20B859BBA6}"/>
              </a:ext>
            </a:extLst>
          </p:cNvPr>
          <p:cNvSpPr/>
          <p:nvPr/>
        </p:nvSpPr>
        <p:spPr bwMode="gray">
          <a:xfrm>
            <a:off x="3851960" y="1491630"/>
            <a:ext cx="360040" cy="360040"/>
          </a:xfrm>
          <a:prstGeom prst="plus">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48" name="Freeform: Shape 25">
            <a:extLst>
              <a:ext uri="{FF2B5EF4-FFF2-40B4-BE49-F238E27FC236}">
                <a16:creationId xmlns:a16="http://schemas.microsoft.com/office/drawing/2014/main" id="{12E9FCC4-996A-AE2E-AD6D-85F4709B4977}"/>
              </a:ext>
            </a:extLst>
          </p:cNvPr>
          <p:cNvSpPr>
            <a:spLocks noChangeAspect="1"/>
          </p:cNvSpPr>
          <p:nvPr>
            <p:custDataLst>
              <p:tags r:id="rId14"/>
            </p:custDataLst>
          </p:nvPr>
        </p:nvSpPr>
        <p:spPr bwMode="gray">
          <a:xfrm>
            <a:off x="3923980" y="1563662"/>
            <a:ext cx="216000" cy="216000"/>
          </a:xfrm>
          <a:prstGeom prst="ellipse">
            <a:avLst/>
          </a:prstGeom>
          <a:gradFill flip="none" rotWithShape="1">
            <a:gsLst>
              <a:gs pos="15000">
                <a:srgbClr val="FF8000"/>
              </a:gs>
              <a:gs pos="100000">
                <a:srgbClr val="FFE700"/>
              </a:gs>
            </a:gsLst>
            <a:lin ang="2700000" scaled="0"/>
            <a:tileRect/>
          </a:gradFill>
          <a:ln w="6350" cap="flat">
            <a:noFill/>
            <a:prstDash val="solid"/>
            <a:miter/>
          </a:ln>
        </p:spPr>
        <p:txBody>
          <a:bodyPr wrap="none" lIns="0" tIns="0" rIns="0" bIns="0" rtlCol="0" anchor="ctr">
            <a:noAutofit/>
          </a:bodyPr>
          <a:lstStyle/>
          <a:p>
            <a:pPr algn="ctr" defTabSz="914400">
              <a:lnSpc>
                <a:spcPct val="90000"/>
              </a:lnSpc>
            </a:pPr>
            <a:r>
              <a:rPr lang="en-US" sz="1100" kern="0" dirty="0">
                <a:latin typeface="Fujitsu Infinity Pro Bold"/>
              </a:rPr>
              <a:t>3</a:t>
            </a:r>
          </a:p>
        </p:txBody>
      </p:sp>
      <p:cxnSp>
        <p:nvCxnSpPr>
          <p:cNvPr id="49" name="Gerade Verbindung 34">
            <a:extLst>
              <a:ext uri="{FF2B5EF4-FFF2-40B4-BE49-F238E27FC236}">
                <a16:creationId xmlns:a16="http://schemas.microsoft.com/office/drawing/2014/main" id="{C5F41914-8F32-FB8F-58EC-F2B2E269BECE}"/>
              </a:ext>
            </a:extLst>
          </p:cNvPr>
          <p:cNvCxnSpPr>
            <a:cxnSpLocks/>
          </p:cNvCxnSpPr>
          <p:nvPr>
            <p:custDataLst>
              <p:tags r:id="rId15"/>
            </p:custDataLst>
          </p:nvPr>
        </p:nvCxnSpPr>
        <p:spPr bwMode="gray">
          <a:xfrm flipV="1">
            <a:off x="4031980" y="1851710"/>
            <a:ext cx="0" cy="360000"/>
          </a:xfrm>
          <a:prstGeom prst="line">
            <a:avLst/>
          </a:prstGeom>
          <a:noFill/>
          <a:ln w="6350" cap="flat" cmpd="sng" algn="ctr">
            <a:solidFill>
              <a:schemeClr val="tx1"/>
            </a:solidFill>
            <a:prstDash val="solid"/>
            <a:headEnd type="none" w="sm" len="sm"/>
            <a:tailEnd type="triangle" w="sm" len="sm"/>
          </a:ln>
          <a:effectLst/>
        </p:spPr>
      </p:cxnSp>
      <p:cxnSp>
        <p:nvCxnSpPr>
          <p:cNvPr id="50" name="Gerade Verbindung 34">
            <a:extLst>
              <a:ext uri="{FF2B5EF4-FFF2-40B4-BE49-F238E27FC236}">
                <a16:creationId xmlns:a16="http://schemas.microsoft.com/office/drawing/2014/main" id="{5A84ABA1-2464-9F99-C19B-CF10CFFFF70C}"/>
              </a:ext>
            </a:extLst>
          </p:cNvPr>
          <p:cNvCxnSpPr>
            <a:cxnSpLocks/>
          </p:cNvCxnSpPr>
          <p:nvPr>
            <p:custDataLst>
              <p:tags r:id="rId16"/>
            </p:custDataLst>
          </p:nvPr>
        </p:nvCxnSpPr>
        <p:spPr bwMode="gray">
          <a:xfrm>
            <a:off x="2879772" y="2643758"/>
            <a:ext cx="0" cy="360000"/>
          </a:xfrm>
          <a:prstGeom prst="line">
            <a:avLst/>
          </a:prstGeom>
          <a:noFill/>
          <a:ln w="6350" cap="flat" cmpd="sng" algn="ctr">
            <a:solidFill>
              <a:srgbClr val="FF8000"/>
            </a:solidFill>
            <a:prstDash val="solid"/>
            <a:headEnd type="none" w="sm" len="sm"/>
            <a:tailEnd type="triangle" w="sm" len="sm"/>
          </a:ln>
          <a:effectLst/>
        </p:spPr>
      </p:cxnSp>
      <p:sp>
        <p:nvSpPr>
          <p:cNvPr id="51" name="Kreuz 50">
            <a:extLst>
              <a:ext uri="{FF2B5EF4-FFF2-40B4-BE49-F238E27FC236}">
                <a16:creationId xmlns:a16="http://schemas.microsoft.com/office/drawing/2014/main" id="{355DD38B-E8EA-8AEA-3088-35F9CEB19020}"/>
              </a:ext>
            </a:extLst>
          </p:cNvPr>
          <p:cNvSpPr/>
          <p:nvPr/>
        </p:nvSpPr>
        <p:spPr bwMode="gray">
          <a:xfrm>
            <a:off x="2699792" y="3003798"/>
            <a:ext cx="360040" cy="360040"/>
          </a:xfrm>
          <a:prstGeom prst="plus">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52" name="Freeform: Shape 25">
            <a:extLst>
              <a:ext uri="{FF2B5EF4-FFF2-40B4-BE49-F238E27FC236}">
                <a16:creationId xmlns:a16="http://schemas.microsoft.com/office/drawing/2014/main" id="{BB94F815-3280-B9B0-B030-70636BC365FF}"/>
              </a:ext>
            </a:extLst>
          </p:cNvPr>
          <p:cNvSpPr>
            <a:spLocks noChangeAspect="1"/>
          </p:cNvSpPr>
          <p:nvPr>
            <p:custDataLst>
              <p:tags r:id="rId17"/>
            </p:custDataLst>
          </p:nvPr>
        </p:nvSpPr>
        <p:spPr bwMode="gray">
          <a:xfrm>
            <a:off x="2771824" y="3075830"/>
            <a:ext cx="216000" cy="216000"/>
          </a:xfrm>
          <a:prstGeom prst="ellipse">
            <a:avLst/>
          </a:prstGeom>
          <a:gradFill flip="none" rotWithShape="1">
            <a:gsLst>
              <a:gs pos="15000">
                <a:srgbClr val="FF8000"/>
              </a:gs>
              <a:gs pos="100000">
                <a:srgbClr val="FFE700"/>
              </a:gs>
            </a:gsLst>
            <a:lin ang="2700000" scaled="0"/>
            <a:tileRect/>
          </a:gradFill>
          <a:ln w="6350" cap="flat">
            <a:noFill/>
            <a:prstDash val="solid"/>
            <a:miter/>
          </a:ln>
        </p:spPr>
        <p:txBody>
          <a:bodyPr wrap="none" lIns="0" tIns="0" rIns="0" bIns="0" rtlCol="0" anchor="ctr">
            <a:noAutofit/>
          </a:bodyPr>
          <a:lstStyle/>
          <a:p>
            <a:pPr algn="ctr" defTabSz="914400">
              <a:lnSpc>
                <a:spcPct val="90000"/>
              </a:lnSpc>
            </a:pPr>
            <a:r>
              <a:rPr lang="en-US" sz="1100" kern="0" dirty="0">
                <a:latin typeface="Fujitsu Infinity Pro Bold"/>
              </a:rPr>
              <a:t>2</a:t>
            </a:r>
          </a:p>
        </p:txBody>
      </p:sp>
      <p:sp>
        <p:nvSpPr>
          <p:cNvPr id="54" name="Freihandform: Form 53">
            <a:extLst>
              <a:ext uri="{FF2B5EF4-FFF2-40B4-BE49-F238E27FC236}">
                <a16:creationId xmlns:a16="http://schemas.microsoft.com/office/drawing/2014/main" id="{E5217C2F-0ABC-C122-A577-E3BAFB71CFCA}"/>
              </a:ext>
            </a:extLst>
          </p:cNvPr>
          <p:cNvSpPr/>
          <p:nvPr/>
        </p:nvSpPr>
        <p:spPr bwMode="gray">
          <a:xfrm>
            <a:off x="2879836" y="3363838"/>
            <a:ext cx="252000" cy="396000"/>
          </a:xfrm>
          <a:custGeom>
            <a:avLst/>
            <a:gdLst>
              <a:gd name="connsiteX0" fmla="*/ 0 w 214313"/>
              <a:gd name="connsiteY0" fmla="*/ 0 h 395288"/>
              <a:gd name="connsiteX1" fmla="*/ 0 w 214313"/>
              <a:gd name="connsiteY1" fmla="*/ 395288 h 395288"/>
              <a:gd name="connsiteX2" fmla="*/ 214313 w 214313"/>
              <a:gd name="connsiteY2" fmla="*/ 395288 h 395288"/>
            </a:gdLst>
            <a:ahLst/>
            <a:cxnLst>
              <a:cxn ang="0">
                <a:pos x="connsiteX0" y="connsiteY0"/>
              </a:cxn>
              <a:cxn ang="0">
                <a:pos x="connsiteX1" y="connsiteY1"/>
              </a:cxn>
              <a:cxn ang="0">
                <a:pos x="connsiteX2" y="connsiteY2"/>
              </a:cxn>
            </a:cxnLst>
            <a:rect l="l" t="t" r="r" b="b"/>
            <a:pathLst>
              <a:path w="214313" h="395288">
                <a:moveTo>
                  <a:pt x="0" y="0"/>
                </a:moveTo>
                <a:lnTo>
                  <a:pt x="0" y="395288"/>
                </a:lnTo>
                <a:lnTo>
                  <a:pt x="214313" y="395288"/>
                </a:lnTo>
              </a:path>
            </a:pathLst>
          </a:custGeom>
          <a:noFill/>
          <a:ln w="6350" cap="flat" cmpd="sng" algn="ctr">
            <a:solidFill>
              <a:srgbClr val="FF8000"/>
            </a:solidFill>
            <a:prstDash val="solid"/>
            <a:headEnd type="none" w="sm" len="sm"/>
            <a:tailEnd type="triangle" w="sm" len="sm"/>
          </a:ln>
          <a:effectLst/>
        </p:spPr>
        <p:txBody>
          <a:bodyPr rtlCol="0" anchor="ctr"/>
          <a:lstStyle/>
          <a:p>
            <a:pPr algn="ctr"/>
            <a:endParaRPr lang="en-US" sz="1100" dirty="0"/>
          </a:p>
        </p:txBody>
      </p:sp>
      <p:cxnSp>
        <p:nvCxnSpPr>
          <p:cNvPr id="55" name="Gerade Verbindung 34">
            <a:extLst>
              <a:ext uri="{FF2B5EF4-FFF2-40B4-BE49-F238E27FC236}">
                <a16:creationId xmlns:a16="http://schemas.microsoft.com/office/drawing/2014/main" id="{C6B2AD72-11B5-C6B6-DD7B-9E9D903C66C1}"/>
              </a:ext>
            </a:extLst>
          </p:cNvPr>
          <p:cNvCxnSpPr>
            <a:cxnSpLocks/>
          </p:cNvCxnSpPr>
          <p:nvPr>
            <p:custDataLst>
              <p:tags r:id="rId18"/>
            </p:custDataLst>
          </p:nvPr>
        </p:nvCxnSpPr>
        <p:spPr bwMode="gray">
          <a:xfrm flipV="1">
            <a:off x="4031980" y="2643758"/>
            <a:ext cx="0" cy="360000"/>
          </a:xfrm>
          <a:prstGeom prst="line">
            <a:avLst/>
          </a:prstGeom>
          <a:noFill/>
          <a:ln w="6350" cap="flat" cmpd="sng" algn="ctr">
            <a:solidFill>
              <a:schemeClr val="tx1"/>
            </a:solidFill>
            <a:prstDash val="solid"/>
            <a:headEnd type="none" w="sm" len="sm"/>
            <a:tailEnd type="triangle" w="sm" len="sm"/>
          </a:ln>
          <a:effectLst/>
        </p:spPr>
      </p:cxnSp>
      <p:sp>
        <p:nvSpPr>
          <p:cNvPr id="56" name="Kreuz 55">
            <a:extLst>
              <a:ext uri="{FF2B5EF4-FFF2-40B4-BE49-F238E27FC236}">
                <a16:creationId xmlns:a16="http://schemas.microsoft.com/office/drawing/2014/main" id="{8D9C91B6-0346-F555-6B00-67E50A60D12D}"/>
              </a:ext>
            </a:extLst>
          </p:cNvPr>
          <p:cNvSpPr/>
          <p:nvPr/>
        </p:nvSpPr>
        <p:spPr bwMode="gray">
          <a:xfrm>
            <a:off x="3851920" y="3003798"/>
            <a:ext cx="360040" cy="360040"/>
          </a:xfrm>
          <a:prstGeom prst="plus">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57" name="Freeform: Shape 25">
            <a:extLst>
              <a:ext uri="{FF2B5EF4-FFF2-40B4-BE49-F238E27FC236}">
                <a16:creationId xmlns:a16="http://schemas.microsoft.com/office/drawing/2014/main" id="{D95EB2D5-DE65-816A-1F77-94DC0BE4B84E}"/>
              </a:ext>
            </a:extLst>
          </p:cNvPr>
          <p:cNvSpPr>
            <a:spLocks noChangeAspect="1"/>
          </p:cNvSpPr>
          <p:nvPr>
            <p:custDataLst>
              <p:tags r:id="rId19"/>
            </p:custDataLst>
          </p:nvPr>
        </p:nvSpPr>
        <p:spPr bwMode="gray">
          <a:xfrm>
            <a:off x="3923928" y="3075830"/>
            <a:ext cx="216000" cy="216000"/>
          </a:xfrm>
          <a:prstGeom prst="ellipse">
            <a:avLst/>
          </a:prstGeom>
          <a:gradFill flip="none" rotWithShape="1">
            <a:gsLst>
              <a:gs pos="15000">
                <a:srgbClr val="FF8000"/>
              </a:gs>
              <a:gs pos="100000">
                <a:srgbClr val="FFE700"/>
              </a:gs>
            </a:gsLst>
            <a:lin ang="2700000" scaled="0"/>
            <a:tileRect/>
          </a:gradFill>
          <a:ln w="6350" cap="flat">
            <a:noFill/>
            <a:prstDash val="solid"/>
            <a:miter/>
          </a:ln>
        </p:spPr>
        <p:txBody>
          <a:bodyPr wrap="none" lIns="0" tIns="0" rIns="0" bIns="0" rtlCol="0" anchor="ctr">
            <a:noAutofit/>
          </a:bodyPr>
          <a:lstStyle/>
          <a:p>
            <a:pPr algn="ctr" defTabSz="914400">
              <a:lnSpc>
                <a:spcPct val="90000"/>
              </a:lnSpc>
            </a:pPr>
            <a:r>
              <a:rPr lang="en-US" sz="1100" kern="0" dirty="0">
                <a:latin typeface="Fujitsu Infinity Pro Bold"/>
              </a:rPr>
              <a:t>2</a:t>
            </a:r>
          </a:p>
        </p:txBody>
      </p:sp>
      <p:sp>
        <p:nvSpPr>
          <p:cNvPr id="58" name="Freihandform: Form 57">
            <a:extLst>
              <a:ext uri="{FF2B5EF4-FFF2-40B4-BE49-F238E27FC236}">
                <a16:creationId xmlns:a16="http://schemas.microsoft.com/office/drawing/2014/main" id="{8AC0F9FD-27FC-0657-9B28-3A68A505F987}"/>
              </a:ext>
            </a:extLst>
          </p:cNvPr>
          <p:cNvSpPr/>
          <p:nvPr/>
        </p:nvSpPr>
        <p:spPr bwMode="gray">
          <a:xfrm flipH="1">
            <a:off x="3779912" y="3363838"/>
            <a:ext cx="252000" cy="396000"/>
          </a:xfrm>
          <a:custGeom>
            <a:avLst/>
            <a:gdLst>
              <a:gd name="connsiteX0" fmla="*/ 0 w 214313"/>
              <a:gd name="connsiteY0" fmla="*/ 0 h 395288"/>
              <a:gd name="connsiteX1" fmla="*/ 0 w 214313"/>
              <a:gd name="connsiteY1" fmla="*/ 395288 h 395288"/>
              <a:gd name="connsiteX2" fmla="*/ 214313 w 214313"/>
              <a:gd name="connsiteY2" fmla="*/ 395288 h 395288"/>
            </a:gdLst>
            <a:ahLst/>
            <a:cxnLst>
              <a:cxn ang="0">
                <a:pos x="connsiteX0" y="connsiteY0"/>
              </a:cxn>
              <a:cxn ang="0">
                <a:pos x="connsiteX1" y="connsiteY1"/>
              </a:cxn>
              <a:cxn ang="0">
                <a:pos x="connsiteX2" y="connsiteY2"/>
              </a:cxn>
            </a:cxnLst>
            <a:rect l="l" t="t" r="r" b="b"/>
            <a:pathLst>
              <a:path w="214313" h="395288">
                <a:moveTo>
                  <a:pt x="0" y="0"/>
                </a:moveTo>
                <a:lnTo>
                  <a:pt x="0" y="395288"/>
                </a:lnTo>
                <a:lnTo>
                  <a:pt x="214313" y="395288"/>
                </a:lnTo>
              </a:path>
            </a:pathLst>
          </a:custGeom>
          <a:noFill/>
          <a:ln w="6350" cap="flat" cmpd="sng" algn="ctr">
            <a:solidFill>
              <a:schemeClr val="tx1"/>
            </a:solidFill>
            <a:prstDash val="solid"/>
            <a:headEnd type="triangle" w="sm" len="sm"/>
            <a:tailEnd type="none" w="sm" len="sm"/>
          </a:ln>
          <a:effectLst/>
        </p:spPr>
        <p:txBody>
          <a:bodyPr rtlCol="0" anchor="ctr"/>
          <a:lstStyle/>
          <a:p>
            <a:pPr algn="ctr"/>
            <a:endParaRPr lang="en-US" sz="1100" dirty="0"/>
          </a:p>
        </p:txBody>
      </p:sp>
      <p:sp>
        <p:nvSpPr>
          <p:cNvPr id="60" name="Rechteck 59">
            <a:extLst>
              <a:ext uri="{FF2B5EF4-FFF2-40B4-BE49-F238E27FC236}">
                <a16:creationId xmlns:a16="http://schemas.microsoft.com/office/drawing/2014/main" id="{F309A865-2F58-1483-CADD-CAAA34D4E395}"/>
              </a:ext>
            </a:extLst>
          </p:cNvPr>
          <p:cNvSpPr/>
          <p:nvPr>
            <p:custDataLst>
              <p:tags r:id="rId20"/>
            </p:custDataLst>
          </p:nvPr>
        </p:nvSpPr>
        <p:spPr bwMode="gray">
          <a:xfrm>
            <a:off x="2879844" y="4443958"/>
            <a:ext cx="288000" cy="216000"/>
          </a:xfrm>
          <a:prstGeom prst="rect">
            <a:avLst/>
          </a:prstGeom>
          <a:gradFill>
            <a:gsLst>
              <a:gs pos="50000">
                <a:srgbClr val="6D6E70"/>
              </a:gs>
              <a:gs pos="100000">
                <a:srgbClr val="DCDCDC"/>
              </a:gs>
            </a:gsLst>
            <a:lin ang="2700000" scaled="0"/>
          </a:gradFill>
          <a:ln w="6350" cap="flat">
            <a:solidFill>
              <a:schemeClr val="bg1"/>
            </a:solidFill>
            <a:prstDash val="solid"/>
            <a:miter/>
          </a:ln>
        </p:spPr>
        <p:txBody>
          <a:bodyPr lIns="0" tIns="72000" rIns="0" bIns="72000" rtlCol="0" anchor="ctr">
            <a:noAutofit/>
          </a:bodyPr>
          <a:lstStyle/>
          <a:p>
            <a:pPr algn="ctr" defTabSz="914400">
              <a:lnSpc>
                <a:spcPct val="90000"/>
              </a:lnSpc>
            </a:pPr>
            <a:r>
              <a:rPr lang="en-US" sz="1100" kern="0" dirty="0"/>
              <a:t>CC</a:t>
            </a:r>
          </a:p>
        </p:txBody>
      </p:sp>
      <p:sp>
        <p:nvSpPr>
          <p:cNvPr id="61" name="Rechteck 60">
            <a:extLst>
              <a:ext uri="{FF2B5EF4-FFF2-40B4-BE49-F238E27FC236}">
                <a16:creationId xmlns:a16="http://schemas.microsoft.com/office/drawing/2014/main" id="{22A4615D-CFFD-D9D7-935A-ECE292169AEE}"/>
              </a:ext>
            </a:extLst>
          </p:cNvPr>
          <p:cNvSpPr/>
          <p:nvPr>
            <p:custDataLst>
              <p:tags r:id="rId21"/>
            </p:custDataLst>
          </p:nvPr>
        </p:nvSpPr>
        <p:spPr bwMode="gray">
          <a:xfrm>
            <a:off x="2591844" y="4443958"/>
            <a:ext cx="288000" cy="216000"/>
          </a:xfrm>
          <a:prstGeom prst="rect">
            <a:avLst/>
          </a:prstGeom>
          <a:gradFill>
            <a:gsLst>
              <a:gs pos="50000">
                <a:srgbClr val="DCDCDC"/>
              </a:gs>
              <a:gs pos="100000">
                <a:srgbClr val="EFEFEF"/>
              </a:gs>
            </a:gsLst>
            <a:lin ang="2700000" scaled="0"/>
          </a:gradFill>
          <a:ln w="6350" cap="flat">
            <a:solidFill>
              <a:schemeClr val="bg1"/>
            </a:solidFill>
            <a:prstDash val="solid"/>
            <a:miter/>
          </a:ln>
        </p:spPr>
        <p:txBody>
          <a:bodyPr lIns="0" tIns="72000" rIns="0" bIns="72000" rtlCol="0" anchor="ctr">
            <a:noAutofit/>
          </a:bodyPr>
          <a:lstStyle/>
          <a:p>
            <a:pPr algn="ctr" defTabSz="914400">
              <a:lnSpc>
                <a:spcPct val="90000"/>
              </a:lnSpc>
            </a:pPr>
            <a:r>
              <a:rPr lang="en-US" sz="1100" kern="0" dirty="0">
                <a:solidFill>
                  <a:srgbClr val="000000"/>
                </a:solidFill>
                <a:latin typeface="Fujitsu Infinity Pro"/>
              </a:rPr>
              <a:t>A0</a:t>
            </a:r>
          </a:p>
        </p:txBody>
      </p:sp>
      <p:sp>
        <p:nvSpPr>
          <p:cNvPr id="62" name="Rechteck 61">
            <a:extLst>
              <a:ext uri="{FF2B5EF4-FFF2-40B4-BE49-F238E27FC236}">
                <a16:creationId xmlns:a16="http://schemas.microsoft.com/office/drawing/2014/main" id="{8792E843-4A66-9A03-F5FB-7232B3CDD51D}"/>
              </a:ext>
            </a:extLst>
          </p:cNvPr>
          <p:cNvSpPr/>
          <p:nvPr>
            <p:custDataLst>
              <p:tags r:id="rId22"/>
            </p:custDataLst>
          </p:nvPr>
        </p:nvSpPr>
        <p:spPr bwMode="gray">
          <a:xfrm>
            <a:off x="3455844" y="4443958"/>
            <a:ext cx="288000" cy="216000"/>
          </a:xfrm>
          <a:prstGeom prst="rect">
            <a:avLst/>
          </a:prstGeom>
          <a:gradFill>
            <a:gsLst>
              <a:gs pos="50000">
                <a:srgbClr val="6D6E70"/>
              </a:gs>
              <a:gs pos="100000">
                <a:srgbClr val="DCDCDC"/>
              </a:gs>
            </a:gsLst>
            <a:lin ang="2700000" scaled="0"/>
          </a:gradFill>
          <a:ln w="6350" cap="flat">
            <a:solidFill>
              <a:schemeClr val="bg1"/>
            </a:solidFill>
            <a:prstDash val="solid"/>
            <a:miter/>
          </a:ln>
        </p:spPr>
        <p:txBody>
          <a:bodyPr lIns="0" tIns="72000" rIns="0" bIns="72000" rtlCol="0" anchor="ctr">
            <a:noAutofit/>
          </a:bodyPr>
          <a:lstStyle/>
          <a:p>
            <a:pPr algn="ctr" defTabSz="914400">
              <a:lnSpc>
                <a:spcPct val="90000"/>
              </a:lnSpc>
            </a:pPr>
            <a:r>
              <a:rPr lang="en-US" sz="1100" kern="0" dirty="0"/>
              <a:t>CC</a:t>
            </a:r>
          </a:p>
        </p:txBody>
      </p:sp>
      <p:sp>
        <p:nvSpPr>
          <p:cNvPr id="63" name="Rechteck 62">
            <a:extLst>
              <a:ext uri="{FF2B5EF4-FFF2-40B4-BE49-F238E27FC236}">
                <a16:creationId xmlns:a16="http://schemas.microsoft.com/office/drawing/2014/main" id="{B91321BE-A554-2E37-1B69-2A91F16120F7}"/>
              </a:ext>
            </a:extLst>
          </p:cNvPr>
          <p:cNvSpPr/>
          <p:nvPr>
            <p:custDataLst>
              <p:tags r:id="rId23"/>
            </p:custDataLst>
          </p:nvPr>
        </p:nvSpPr>
        <p:spPr bwMode="gray">
          <a:xfrm>
            <a:off x="3167844" y="4443958"/>
            <a:ext cx="288000" cy="216000"/>
          </a:xfrm>
          <a:prstGeom prst="rect">
            <a:avLst/>
          </a:prstGeom>
          <a:gradFill>
            <a:gsLst>
              <a:gs pos="50000">
                <a:srgbClr val="DCDCDC"/>
              </a:gs>
              <a:gs pos="100000">
                <a:srgbClr val="EFEFEF"/>
              </a:gs>
            </a:gsLst>
            <a:lin ang="2700000" scaled="0"/>
          </a:gradFill>
          <a:ln w="6350" cap="flat">
            <a:solidFill>
              <a:schemeClr val="bg1"/>
            </a:solidFill>
            <a:prstDash val="solid"/>
            <a:miter/>
          </a:ln>
        </p:spPr>
        <p:txBody>
          <a:bodyPr lIns="0" tIns="72000" rIns="0" bIns="72000" rtlCol="0" anchor="ctr">
            <a:noAutofit/>
          </a:bodyPr>
          <a:lstStyle/>
          <a:p>
            <a:pPr algn="ctr" defTabSz="914400">
              <a:lnSpc>
                <a:spcPct val="90000"/>
              </a:lnSpc>
            </a:pPr>
            <a:r>
              <a:rPr lang="en-US" sz="1100" kern="0" dirty="0">
                <a:solidFill>
                  <a:srgbClr val="000000"/>
                </a:solidFill>
                <a:latin typeface="Fujitsu Infinity Pro"/>
              </a:rPr>
              <a:t>A1</a:t>
            </a:r>
          </a:p>
        </p:txBody>
      </p:sp>
      <p:sp>
        <p:nvSpPr>
          <p:cNvPr id="128" name="Rechteck 127">
            <a:extLst>
              <a:ext uri="{FF2B5EF4-FFF2-40B4-BE49-F238E27FC236}">
                <a16:creationId xmlns:a16="http://schemas.microsoft.com/office/drawing/2014/main" id="{A9A7B0EA-30D0-2988-6841-21A2D05EC415}"/>
              </a:ext>
            </a:extLst>
          </p:cNvPr>
          <p:cNvSpPr/>
          <p:nvPr>
            <p:custDataLst>
              <p:tags r:id="rId24"/>
            </p:custDataLst>
          </p:nvPr>
        </p:nvSpPr>
        <p:spPr bwMode="gray">
          <a:xfrm>
            <a:off x="4031908" y="4443958"/>
            <a:ext cx="288000" cy="216000"/>
          </a:xfrm>
          <a:prstGeom prst="rect">
            <a:avLst/>
          </a:prstGeom>
          <a:gradFill>
            <a:gsLst>
              <a:gs pos="50000">
                <a:srgbClr val="6D6E70"/>
              </a:gs>
              <a:gs pos="100000">
                <a:srgbClr val="DCDCDC"/>
              </a:gs>
            </a:gsLst>
            <a:lin ang="2700000" scaled="0"/>
          </a:gradFill>
          <a:ln w="6350" cap="flat">
            <a:solidFill>
              <a:schemeClr val="bg1"/>
            </a:solidFill>
            <a:prstDash val="solid"/>
            <a:miter/>
          </a:ln>
        </p:spPr>
        <p:txBody>
          <a:bodyPr lIns="0" tIns="72000" rIns="0" bIns="72000" rtlCol="0" anchor="ctr">
            <a:noAutofit/>
          </a:bodyPr>
          <a:lstStyle/>
          <a:p>
            <a:pPr algn="ctr" defTabSz="914400">
              <a:lnSpc>
                <a:spcPct val="90000"/>
              </a:lnSpc>
            </a:pPr>
            <a:r>
              <a:rPr lang="en-US" sz="1100" kern="0" dirty="0"/>
              <a:t>CC</a:t>
            </a:r>
          </a:p>
        </p:txBody>
      </p:sp>
      <p:sp>
        <p:nvSpPr>
          <p:cNvPr id="129" name="Rechteck 128">
            <a:extLst>
              <a:ext uri="{FF2B5EF4-FFF2-40B4-BE49-F238E27FC236}">
                <a16:creationId xmlns:a16="http://schemas.microsoft.com/office/drawing/2014/main" id="{0450D1BD-3CC4-3469-B86C-9D30A75FD68B}"/>
              </a:ext>
            </a:extLst>
          </p:cNvPr>
          <p:cNvSpPr/>
          <p:nvPr>
            <p:custDataLst>
              <p:tags r:id="rId25"/>
            </p:custDataLst>
          </p:nvPr>
        </p:nvSpPr>
        <p:spPr bwMode="gray">
          <a:xfrm>
            <a:off x="3743908" y="4443958"/>
            <a:ext cx="288000" cy="216000"/>
          </a:xfrm>
          <a:prstGeom prst="rect">
            <a:avLst/>
          </a:prstGeom>
          <a:gradFill>
            <a:gsLst>
              <a:gs pos="50000">
                <a:srgbClr val="DCDCDC"/>
              </a:gs>
              <a:gs pos="100000">
                <a:srgbClr val="EFEFEF"/>
              </a:gs>
            </a:gsLst>
            <a:lin ang="2700000" scaled="0"/>
          </a:gradFill>
          <a:ln w="6350" cap="flat">
            <a:solidFill>
              <a:schemeClr val="bg1"/>
            </a:solidFill>
            <a:prstDash val="solid"/>
            <a:miter/>
          </a:ln>
        </p:spPr>
        <p:txBody>
          <a:bodyPr lIns="0" tIns="72000" rIns="0" bIns="72000" rtlCol="0" anchor="ctr">
            <a:noAutofit/>
          </a:bodyPr>
          <a:lstStyle/>
          <a:p>
            <a:pPr algn="ctr" defTabSz="914400">
              <a:lnSpc>
                <a:spcPct val="90000"/>
              </a:lnSpc>
            </a:pPr>
            <a:r>
              <a:rPr lang="en-US" sz="1100" kern="0" dirty="0">
                <a:solidFill>
                  <a:srgbClr val="000000"/>
                </a:solidFill>
                <a:latin typeface="Fujitsu Infinity Pro"/>
              </a:rPr>
              <a:t>A2</a:t>
            </a:r>
          </a:p>
        </p:txBody>
      </p:sp>
      <p:sp>
        <p:nvSpPr>
          <p:cNvPr id="130" name="Rechteck 129">
            <a:extLst>
              <a:ext uri="{FF2B5EF4-FFF2-40B4-BE49-F238E27FC236}">
                <a16:creationId xmlns:a16="http://schemas.microsoft.com/office/drawing/2014/main" id="{C0514ED1-89D4-AFA8-9621-5AB7C1C7C85E}"/>
              </a:ext>
            </a:extLst>
          </p:cNvPr>
          <p:cNvSpPr/>
          <p:nvPr>
            <p:custDataLst>
              <p:tags r:id="rId26"/>
            </p:custDataLst>
          </p:nvPr>
        </p:nvSpPr>
        <p:spPr bwMode="gray">
          <a:xfrm>
            <a:off x="647532" y="2931814"/>
            <a:ext cx="288000" cy="216000"/>
          </a:xfrm>
          <a:prstGeom prst="rect">
            <a:avLst/>
          </a:prstGeom>
          <a:gradFill>
            <a:gsLst>
              <a:gs pos="50000">
                <a:srgbClr val="6D6E70"/>
              </a:gs>
              <a:gs pos="100000">
                <a:srgbClr val="DCDCDC"/>
              </a:gs>
            </a:gsLst>
            <a:lin ang="2700000" scaled="0"/>
          </a:gradFill>
          <a:ln w="6350" cap="flat">
            <a:solidFill>
              <a:schemeClr val="bg1"/>
            </a:solidFill>
            <a:prstDash val="solid"/>
            <a:miter/>
          </a:ln>
        </p:spPr>
        <p:txBody>
          <a:bodyPr lIns="0" tIns="72000" rIns="0" bIns="72000" rtlCol="0" anchor="ctr">
            <a:noAutofit/>
          </a:bodyPr>
          <a:lstStyle/>
          <a:p>
            <a:pPr algn="ctr" defTabSz="914400">
              <a:lnSpc>
                <a:spcPct val="90000"/>
              </a:lnSpc>
            </a:pPr>
            <a:r>
              <a:rPr lang="en-US" sz="1100" kern="0" dirty="0"/>
              <a:t>CC</a:t>
            </a:r>
          </a:p>
        </p:txBody>
      </p:sp>
      <p:sp>
        <p:nvSpPr>
          <p:cNvPr id="131" name="Rechteck 130">
            <a:extLst>
              <a:ext uri="{FF2B5EF4-FFF2-40B4-BE49-F238E27FC236}">
                <a16:creationId xmlns:a16="http://schemas.microsoft.com/office/drawing/2014/main" id="{15ACBEEB-4DB7-D24F-0B91-2D578A74A647}"/>
              </a:ext>
            </a:extLst>
          </p:cNvPr>
          <p:cNvSpPr/>
          <p:nvPr>
            <p:custDataLst>
              <p:tags r:id="rId27"/>
            </p:custDataLst>
          </p:nvPr>
        </p:nvSpPr>
        <p:spPr bwMode="gray">
          <a:xfrm>
            <a:off x="359532" y="2931814"/>
            <a:ext cx="288000" cy="216000"/>
          </a:xfrm>
          <a:prstGeom prst="rect">
            <a:avLst/>
          </a:prstGeom>
          <a:gradFill>
            <a:gsLst>
              <a:gs pos="50000">
                <a:srgbClr val="DCDCDC"/>
              </a:gs>
              <a:gs pos="100000">
                <a:srgbClr val="EFEFEF"/>
              </a:gs>
            </a:gsLst>
            <a:lin ang="2700000" scaled="0"/>
          </a:gradFill>
          <a:ln w="6350" cap="flat">
            <a:solidFill>
              <a:schemeClr val="bg1"/>
            </a:solidFill>
            <a:prstDash val="solid"/>
            <a:miter/>
          </a:ln>
        </p:spPr>
        <p:txBody>
          <a:bodyPr lIns="0" tIns="72000" rIns="0" bIns="72000" rtlCol="0" anchor="ctr">
            <a:noAutofit/>
          </a:bodyPr>
          <a:lstStyle/>
          <a:p>
            <a:pPr algn="ctr" defTabSz="914400">
              <a:lnSpc>
                <a:spcPct val="90000"/>
              </a:lnSpc>
            </a:pPr>
            <a:r>
              <a:rPr lang="en-US" sz="1100" kern="0" dirty="0">
                <a:solidFill>
                  <a:srgbClr val="000000"/>
                </a:solidFill>
                <a:latin typeface="Fujitsu Infinity Pro"/>
              </a:rPr>
              <a:t>A0</a:t>
            </a:r>
          </a:p>
        </p:txBody>
      </p:sp>
      <p:sp>
        <p:nvSpPr>
          <p:cNvPr id="132" name="Rechteck 131">
            <a:extLst>
              <a:ext uri="{FF2B5EF4-FFF2-40B4-BE49-F238E27FC236}">
                <a16:creationId xmlns:a16="http://schemas.microsoft.com/office/drawing/2014/main" id="{7E5C4236-488C-E746-FC25-09CF5F374B8B}"/>
              </a:ext>
            </a:extLst>
          </p:cNvPr>
          <p:cNvSpPr/>
          <p:nvPr>
            <p:custDataLst>
              <p:tags r:id="rId28"/>
            </p:custDataLst>
          </p:nvPr>
        </p:nvSpPr>
        <p:spPr bwMode="gray">
          <a:xfrm>
            <a:off x="1223532" y="2931814"/>
            <a:ext cx="288000" cy="216000"/>
          </a:xfrm>
          <a:prstGeom prst="rect">
            <a:avLst/>
          </a:prstGeom>
          <a:gradFill>
            <a:gsLst>
              <a:gs pos="50000">
                <a:srgbClr val="6D6E70"/>
              </a:gs>
              <a:gs pos="100000">
                <a:srgbClr val="DCDCDC"/>
              </a:gs>
            </a:gsLst>
            <a:lin ang="2700000" scaled="0"/>
          </a:gradFill>
          <a:ln w="6350" cap="flat">
            <a:solidFill>
              <a:schemeClr val="bg1"/>
            </a:solidFill>
            <a:prstDash val="solid"/>
            <a:miter/>
          </a:ln>
        </p:spPr>
        <p:txBody>
          <a:bodyPr lIns="0" tIns="72000" rIns="0" bIns="72000" rtlCol="0" anchor="ctr">
            <a:noAutofit/>
          </a:bodyPr>
          <a:lstStyle/>
          <a:p>
            <a:pPr algn="ctr" defTabSz="914400">
              <a:lnSpc>
                <a:spcPct val="90000"/>
              </a:lnSpc>
            </a:pPr>
            <a:r>
              <a:rPr lang="en-US" sz="1100" kern="0" dirty="0"/>
              <a:t>CC</a:t>
            </a:r>
          </a:p>
        </p:txBody>
      </p:sp>
      <p:sp>
        <p:nvSpPr>
          <p:cNvPr id="133" name="Rechteck 132">
            <a:extLst>
              <a:ext uri="{FF2B5EF4-FFF2-40B4-BE49-F238E27FC236}">
                <a16:creationId xmlns:a16="http://schemas.microsoft.com/office/drawing/2014/main" id="{13EDA6E2-B752-CA24-D52C-3598C0B4C1ED}"/>
              </a:ext>
            </a:extLst>
          </p:cNvPr>
          <p:cNvSpPr/>
          <p:nvPr>
            <p:custDataLst>
              <p:tags r:id="rId29"/>
            </p:custDataLst>
          </p:nvPr>
        </p:nvSpPr>
        <p:spPr bwMode="gray">
          <a:xfrm>
            <a:off x="935532" y="2931814"/>
            <a:ext cx="288000" cy="216000"/>
          </a:xfrm>
          <a:prstGeom prst="rect">
            <a:avLst/>
          </a:prstGeom>
          <a:gradFill>
            <a:gsLst>
              <a:gs pos="50000">
                <a:srgbClr val="DCDCDC"/>
              </a:gs>
              <a:gs pos="100000">
                <a:srgbClr val="EFEFEF"/>
              </a:gs>
            </a:gsLst>
            <a:lin ang="2700000" scaled="0"/>
          </a:gradFill>
          <a:ln w="6350" cap="flat">
            <a:solidFill>
              <a:schemeClr val="bg1"/>
            </a:solidFill>
            <a:prstDash val="solid"/>
            <a:miter/>
          </a:ln>
        </p:spPr>
        <p:txBody>
          <a:bodyPr lIns="0" tIns="72000" rIns="0" bIns="72000" rtlCol="0" anchor="ctr">
            <a:noAutofit/>
          </a:bodyPr>
          <a:lstStyle/>
          <a:p>
            <a:pPr algn="ctr" defTabSz="914400">
              <a:lnSpc>
                <a:spcPct val="90000"/>
              </a:lnSpc>
            </a:pPr>
            <a:r>
              <a:rPr lang="en-US" sz="1100" kern="0" dirty="0">
                <a:solidFill>
                  <a:srgbClr val="000000"/>
                </a:solidFill>
                <a:latin typeface="Fujitsu Infinity Pro"/>
              </a:rPr>
              <a:t>A1</a:t>
            </a:r>
          </a:p>
        </p:txBody>
      </p:sp>
      <p:sp>
        <p:nvSpPr>
          <p:cNvPr id="134" name="Rechteck 133">
            <a:extLst>
              <a:ext uri="{FF2B5EF4-FFF2-40B4-BE49-F238E27FC236}">
                <a16:creationId xmlns:a16="http://schemas.microsoft.com/office/drawing/2014/main" id="{49ACA88D-B0CF-61EC-5A5C-77EC3E7BD41F}"/>
              </a:ext>
            </a:extLst>
          </p:cNvPr>
          <p:cNvSpPr/>
          <p:nvPr>
            <p:custDataLst>
              <p:tags r:id="rId30"/>
            </p:custDataLst>
          </p:nvPr>
        </p:nvSpPr>
        <p:spPr bwMode="gray">
          <a:xfrm>
            <a:off x="1799596" y="2931814"/>
            <a:ext cx="288000" cy="216000"/>
          </a:xfrm>
          <a:prstGeom prst="rect">
            <a:avLst/>
          </a:prstGeom>
          <a:gradFill>
            <a:gsLst>
              <a:gs pos="50000">
                <a:srgbClr val="6D6E70"/>
              </a:gs>
              <a:gs pos="100000">
                <a:srgbClr val="DCDCDC"/>
              </a:gs>
            </a:gsLst>
            <a:lin ang="2700000" scaled="0"/>
          </a:gradFill>
          <a:ln w="6350" cap="flat">
            <a:solidFill>
              <a:schemeClr val="bg1"/>
            </a:solidFill>
            <a:prstDash val="solid"/>
            <a:miter/>
          </a:ln>
        </p:spPr>
        <p:txBody>
          <a:bodyPr lIns="0" tIns="72000" rIns="0" bIns="72000" rtlCol="0" anchor="ctr">
            <a:noAutofit/>
          </a:bodyPr>
          <a:lstStyle/>
          <a:p>
            <a:pPr algn="ctr" defTabSz="914400">
              <a:lnSpc>
                <a:spcPct val="90000"/>
              </a:lnSpc>
            </a:pPr>
            <a:r>
              <a:rPr lang="en-US" sz="1100" kern="0" dirty="0"/>
              <a:t>CC</a:t>
            </a:r>
          </a:p>
        </p:txBody>
      </p:sp>
      <p:sp>
        <p:nvSpPr>
          <p:cNvPr id="135" name="Rechteck 134">
            <a:extLst>
              <a:ext uri="{FF2B5EF4-FFF2-40B4-BE49-F238E27FC236}">
                <a16:creationId xmlns:a16="http://schemas.microsoft.com/office/drawing/2014/main" id="{F3F44CD5-284D-59A0-CBFD-70EBAC9FBCB9}"/>
              </a:ext>
            </a:extLst>
          </p:cNvPr>
          <p:cNvSpPr/>
          <p:nvPr>
            <p:custDataLst>
              <p:tags r:id="rId31"/>
            </p:custDataLst>
          </p:nvPr>
        </p:nvSpPr>
        <p:spPr bwMode="gray">
          <a:xfrm>
            <a:off x="1511596" y="2931814"/>
            <a:ext cx="288000" cy="216000"/>
          </a:xfrm>
          <a:prstGeom prst="rect">
            <a:avLst/>
          </a:prstGeom>
          <a:gradFill>
            <a:gsLst>
              <a:gs pos="50000">
                <a:srgbClr val="DCDCDC"/>
              </a:gs>
              <a:gs pos="100000">
                <a:srgbClr val="EFEFEF"/>
              </a:gs>
            </a:gsLst>
            <a:lin ang="2700000" scaled="0"/>
          </a:gradFill>
          <a:ln w="6350" cap="flat">
            <a:solidFill>
              <a:schemeClr val="bg1"/>
            </a:solidFill>
            <a:prstDash val="solid"/>
            <a:miter/>
          </a:ln>
        </p:spPr>
        <p:txBody>
          <a:bodyPr lIns="0" tIns="72000" rIns="0" bIns="72000" rtlCol="0" anchor="ctr">
            <a:noAutofit/>
          </a:bodyPr>
          <a:lstStyle/>
          <a:p>
            <a:pPr algn="ctr" defTabSz="914400">
              <a:lnSpc>
                <a:spcPct val="90000"/>
              </a:lnSpc>
            </a:pPr>
            <a:r>
              <a:rPr lang="en-US" sz="1100" kern="0" dirty="0">
                <a:solidFill>
                  <a:srgbClr val="000000"/>
                </a:solidFill>
                <a:latin typeface="Fujitsu Infinity Pro"/>
              </a:rPr>
              <a:t>A2</a:t>
            </a:r>
          </a:p>
        </p:txBody>
      </p:sp>
      <p:grpSp>
        <p:nvGrpSpPr>
          <p:cNvPr id="146" name="Gruppieren 145">
            <a:extLst>
              <a:ext uri="{FF2B5EF4-FFF2-40B4-BE49-F238E27FC236}">
                <a16:creationId xmlns:a16="http://schemas.microsoft.com/office/drawing/2014/main" id="{683B3522-22FB-E457-B445-D86CCCD2733C}"/>
              </a:ext>
            </a:extLst>
          </p:cNvPr>
          <p:cNvGrpSpPr/>
          <p:nvPr/>
        </p:nvGrpSpPr>
        <p:grpSpPr bwMode="gray">
          <a:xfrm>
            <a:off x="791859" y="1671674"/>
            <a:ext cx="864032" cy="216000"/>
            <a:chOff x="647596" y="1959682"/>
            <a:chExt cx="864032" cy="216000"/>
          </a:xfrm>
        </p:grpSpPr>
        <p:sp>
          <p:nvSpPr>
            <p:cNvPr id="142" name="Rechteck 141">
              <a:extLst>
                <a:ext uri="{FF2B5EF4-FFF2-40B4-BE49-F238E27FC236}">
                  <a16:creationId xmlns:a16="http://schemas.microsoft.com/office/drawing/2014/main" id="{B8C2C999-EA83-AEBE-26CC-CE01F2DED21A}"/>
                </a:ext>
              </a:extLst>
            </p:cNvPr>
            <p:cNvSpPr/>
            <p:nvPr>
              <p:custDataLst>
                <p:tags r:id="rId55"/>
              </p:custDataLst>
            </p:nvPr>
          </p:nvSpPr>
          <p:spPr bwMode="gray">
            <a:xfrm>
              <a:off x="647596" y="1959682"/>
              <a:ext cx="288000" cy="216000"/>
            </a:xfrm>
            <a:prstGeom prst="rect">
              <a:avLst/>
            </a:prstGeom>
            <a:gradFill>
              <a:gsLst>
                <a:gs pos="50000">
                  <a:srgbClr val="DCDCDC"/>
                </a:gs>
                <a:gs pos="100000">
                  <a:srgbClr val="EFEFEF"/>
                </a:gs>
              </a:gsLst>
              <a:lin ang="2700000" scaled="0"/>
            </a:gradFill>
            <a:ln w="6350" cap="flat">
              <a:solidFill>
                <a:schemeClr val="bg1"/>
              </a:solidFill>
              <a:prstDash val="solid"/>
              <a:miter/>
            </a:ln>
          </p:spPr>
          <p:txBody>
            <a:bodyPr lIns="0" tIns="72000" rIns="0" bIns="72000" rtlCol="0" anchor="ctr">
              <a:noAutofit/>
            </a:bodyPr>
            <a:lstStyle/>
            <a:p>
              <a:pPr algn="ctr" defTabSz="914400">
                <a:lnSpc>
                  <a:spcPct val="90000"/>
                </a:lnSpc>
              </a:pPr>
              <a:r>
                <a:rPr lang="en-US" sz="1100" kern="0" dirty="0">
                  <a:solidFill>
                    <a:srgbClr val="000000"/>
                  </a:solidFill>
                  <a:latin typeface="Fujitsu Infinity Pro"/>
                </a:rPr>
                <a:t>A0</a:t>
              </a:r>
            </a:p>
          </p:txBody>
        </p:sp>
        <p:sp>
          <p:nvSpPr>
            <p:cNvPr id="144" name="Rechteck 143">
              <a:extLst>
                <a:ext uri="{FF2B5EF4-FFF2-40B4-BE49-F238E27FC236}">
                  <a16:creationId xmlns:a16="http://schemas.microsoft.com/office/drawing/2014/main" id="{E514C072-B703-CF9F-9BCE-D43678FF2956}"/>
                </a:ext>
              </a:extLst>
            </p:cNvPr>
            <p:cNvSpPr/>
            <p:nvPr>
              <p:custDataLst>
                <p:tags r:id="rId56"/>
              </p:custDataLst>
            </p:nvPr>
          </p:nvSpPr>
          <p:spPr bwMode="gray">
            <a:xfrm>
              <a:off x="935532" y="1959682"/>
              <a:ext cx="288000" cy="216000"/>
            </a:xfrm>
            <a:prstGeom prst="rect">
              <a:avLst/>
            </a:prstGeom>
            <a:gradFill>
              <a:gsLst>
                <a:gs pos="50000">
                  <a:srgbClr val="DCDCDC"/>
                </a:gs>
                <a:gs pos="100000">
                  <a:srgbClr val="EFEFEF"/>
                </a:gs>
              </a:gsLst>
              <a:lin ang="2700000" scaled="0"/>
            </a:gradFill>
            <a:ln w="6350" cap="flat">
              <a:solidFill>
                <a:schemeClr val="bg1"/>
              </a:solidFill>
              <a:prstDash val="solid"/>
              <a:miter/>
            </a:ln>
          </p:spPr>
          <p:txBody>
            <a:bodyPr lIns="0" tIns="72000" rIns="0" bIns="72000" rtlCol="0" anchor="ctr">
              <a:noAutofit/>
            </a:bodyPr>
            <a:lstStyle/>
            <a:p>
              <a:pPr algn="ctr" defTabSz="914400">
                <a:lnSpc>
                  <a:spcPct val="90000"/>
                </a:lnSpc>
              </a:pPr>
              <a:r>
                <a:rPr lang="en-US" sz="1100" kern="0" dirty="0">
                  <a:solidFill>
                    <a:srgbClr val="000000"/>
                  </a:solidFill>
                  <a:latin typeface="Fujitsu Infinity Pro"/>
                </a:rPr>
                <a:t>A1</a:t>
              </a:r>
            </a:p>
          </p:txBody>
        </p:sp>
        <p:sp>
          <p:nvSpPr>
            <p:cNvPr id="145" name="Rechteck 144">
              <a:extLst>
                <a:ext uri="{FF2B5EF4-FFF2-40B4-BE49-F238E27FC236}">
                  <a16:creationId xmlns:a16="http://schemas.microsoft.com/office/drawing/2014/main" id="{92A0798A-2E9B-DBB2-00A1-306BEFDA7A61}"/>
                </a:ext>
              </a:extLst>
            </p:cNvPr>
            <p:cNvSpPr/>
            <p:nvPr>
              <p:custDataLst>
                <p:tags r:id="rId57"/>
              </p:custDataLst>
            </p:nvPr>
          </p:nvSpPr>
          <p:spPr bwMode="gray">
            <a:xfrm>
              <a:off x="1223628" y="1959682"/>
              <a:ext cx="288000" cy="216000"/>
            </a:xfrm>
            <a:prstGeom prst="rect">
              <a:avLst/>
            </a:prstGeom>
            <a:gradFill>
              <a:gsLst>
                <a:gs pos="50000">
                  <a:srgbClr val="DCDCDC"/>
                </a:gs>
                <a:gs pos="100000">
                  <a:srgbClr val="EFEFEF"/>
                </a:gs>
              </a:gsLst>
              <a:lin ang="2700000" scaled="0"/>
            </a:gradFill>
            <a:ln w="6350" cap="flat">
              <a:solidFill>
                <a:schemeClr val="bg1"/>
              </a:solidFill>
              <a:prstDash val="solid"/>
              <a:miter/>
            </a:ln>
          </p:spPr>
          <p:txBody>
            <a:bodyPr lIns="0" tIns="72000" rIns="0" bIns="72000" rtlCol="0" anchor="ctr">
              <a:noAutofit/>
            </a:bodyPr>
            <a:lstStyle/>
            <a:p>
              <a:pPr algn="ctr" defTabSz="914400">
                <a:lnSpc>
                  <a:spcPct val="90000"/>
                </a:lnSpc>
              </a:pPr>
              <a:r>
                <a:rPr lang="en-US" sz="1100" kern="0" dirty="0">
                  <a:solidFill>
                    <a:srgbClr val="000000"/>
                  </a:solidFill>
                  <a:latin typeface="Fujitsu Infinity Pro"/>
                </a:rPr>
                <a:t>A2</a:t>
              </a:r>
            </a:p>
          </p:txBody>
        </p:sp>
      </p:grpSp>
      <p:sp>
        <p:nvSpPr>
          <p:cNvPr id="147" name="Rechteck 146">
            <a:extLst>
              <a:ext uri="{FF2B5EF4-FFF2-40B4-BE49-F238E27FC236}">
                <a16:creationId xmlns:a16="http://schemas.microsoft.com/office/drawing/2014/main" id="{2D32D85F-4E15-7E74-2C73-AD2E7329F6DA}"/>
              </a:ext>
            </a:extLst>
          </p:cNvPr>
          <p:cNvSpPr/>
          <p:nvPr>
            <p:custDataLst>
              <p:tags r:id="rId32"/>
            </p:custDataLst>
          </p:nvPr>
        </p:nvSpPr>
        <p:spPr bwMode="gray">
          <a:xfrm>
            <a:off x="359724" y="1455674"/>
            <a:ext cx="1728000" cy="216000"/>
          </a:xfrm>
          <a:prstGeom prst="rect">
            <a:avLst/>
          </a:prstGeom>
          <a:noFill/>
          <a:ln w="19050" cap="rnd" cmpd="sng" algn="ctr">
            <a:noFill/>
            <a:prstDash val="solid"/>
          </a:ln>
          <a:effectLst/>
        </p:spPr>
        <p:txBody>
          <a:bodyPr vert="horz" lIns="0" tIns="0" rIns="0" bIns="72000" rtlCol="0" anchor="b"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85725" marR="0" lvl="0" indent="0" algn="ctr" defTabSz="914400" rtl="0" eaLnBrk="1" fontAlgn="auto" latinLnBrk="0" hangingPunct="1">
              <a:lnSpc>
                <a:spcPct val="90000"/>
              </a:lnSpc>
              <a:spcBef>
                <a:spcPts val="0"/>
              </a:spcBef>
              <a:spcAft>
                <a:spcPts val="0"/>
              </a:spcAft>
              <a:buClr>
                <a:srgbClr val="A30B1A"/>
              </a:buClr>
              <a:buSzTx/>
              <a:buFontTx/>
              <a:buNone/>
              <a:tabLst/>
              <a:defRPr/>
            </a:pPr>
            <a:r>
              <a:rPr kumimoji="0" lang="en-US" sz="1100" i="0" u="none" strike="noStrike" kern="1200" cap="none" spc="0" normalizeH="0" baseline="0" noProof="0" dirty="0">
                <a:ln>
                  <a:noFill/>
                </a:ln>
                <a:solidFill>
                  <a:srgbClr val="000000"/>
                </a:solidFill>
                <a:effectLst/>
                <a:uLnTx/>
                <a:uFillTx/>
                <a:ea typeface="+mn-ea"/>
                <a:cs typeface="+mn-cs"/>
              </a:rPr>
              <a:t>User data</a:t>
            </a:r>
          </a:p>
        </p:txBody>
      </p:sp>
      <p:grpSp>
        <p:nvGrpSpPr>
          <p:cNvPr id="159" name="Gruppieren 158">
            <a:extLst>
              <a:ext uri="{FF2B5EF4-FFF2-40B4-BE49-F238E27FC236}">
                <a16:creationId xmlns:a16="http://schemas.microsoft.com/office/drawing/2014/main" id="{E6014B26-BAD2-DF04-A4C5-1AE580DA6E6D}"/>
              </a:ext>
            </a:extLst>
          </p:cNvPr>
          <p:cNvGrpSpPr/>
          <p:nvPr/>
        </p:nvGrpSpPr>
        <p:grpSpPr bwMode="gray">
          <a:xfrm>
            <a:off x="1151724" y="2001697"/>
            <a:ext cx="144000" cy="816092"/>
            <a:chOff x="1151724" y="2073705"/>
            <a:chExt cx="144000" cy="816092"/>
          </a:xfrm>
        </p:grpSpPr>
        <p:sp>
          <p:nvSpPr>
            <p:cNvPr id="153" name="Raute 37">
              <a:extLst>
                <a:ext uri="{FF2B5EF4-FFF2-40B4-BE49-F238E27FC236}">
                  <a16:creationId xmlns:a16="http://schemas.microsoft.com/office/drawing/2014/main" id="{20A5367C-8AF5-038B-5417-3B97D156CBFF}"/>
                </a:ext>
              </a:extLst>
            </p:cNvPr>
            <p:cNvSpPr>
              <a:spLocks noChangeAspect="1"/>
            </p:cNvSpPr>
            <p:nvPr>
              <p:custDataLst>
                <p:tags r:id="rId50"/>
              </p:custDataLst>
            </p:nvPr>
          </p:nvSpPr>
          <p:spPr bwMode="gray">
            <a:xfrm rot="5400000">
              <a:off x="1187724" y="2037705"/>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rgbClr val="FF8000"/>
              </a:solid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Fujitsu Infinity Pro"/>
                <a:ea typeface="+mn-ea"/>
                <a:cs typeface="+mn-cs"/>
              </a:endParaRPr>
            </a:p>
          </p:txBody>
        </p:sp>
        <p:sp>
          <p:nvSpPr>
            <p:cNvPr id="155" name="Raute 37">
              <a:extLst>
                <a:ext uri="{FF2B5EF4-FFF2-40B4-BE49-F238E27FC236}">
                  <a16:creationId xmlns:a16="http://schemas.microsoft.com/office/drawing/2014/main" id="{65810892-DF1E-CBF3-4D6E-A27985961F9B}"/>
                </a:ext>
              </a:extLst>
            </p:cNvPr>
            <p:cNvSpPr>
              <a:spLocks noChangeAspect="1"/>
            </p:cNvSpPr>
            <p:nvPr>
              <p:custDataLst>
                <p:tags r:id="rId51"/>
              </p:custDataLst>
            </p:nvPr>
          </p:nvSpPr>
          <p:spPr bwMode="gray">
            <a:xfrm rot="5400000">
              <a:off x="1187724" y="2223728"/>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rgbClr val="FF8000"/>
              </a:solid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Fujitsu Infinity Pro"/>
                <a:ea typeface="+mn-ea"/>
                <a:cs typeface="+mn-cs"/>
              </a:endParaRPr>
            </a:p>
          </p:txBody>
        </p:sp>
        <p:sp>
          <p:nvSpPr>
            <p:cNvPr id="156" name="Raute 37">
              <a:extLst>
                <a:ext uri="{FF2B5EF4-FFF2-40B4-BE49-F238E27FC236}">
                  <a16:creationId xmlns:a16="http://schemas.microsoft.com/office/drawing/2014/main" id="{D637BB41-E751-6FAD-3091-35553B66EAF4}"/>
                </a:ext>
              </a:extLst>
            </p:cNvPr>
            <p:cNvSpPr>
              <a:spLocks noChangeAspect="1"/>
            </p:cNvSpPr>
            <p:nvPr>
              <p:custDataLst>
                <p:tags r:id="rId52"/>
              </p:custDataLst>
            </p:nvPr>
          </p:nvSpPr>
          <p:spPr bwMode="gray">
            <a:xfrm rot="5400000">
              <a:off x="1187724" y="2409751"/>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rgbClr val="FF8000"/>
              </a:solid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Fujitsu Infinity Pro"/>
                <a:ea typeface="+mn-ea"/>
                <a:cs typeface="+mn-cs"/>
              </a:endParaRPr>
            </a:p>
          </p:txBody>
        </p:sp>
        <p:sp>
          <p:nvSpPr>
            <p:cNvPr id="157" name="Raute 37">
              <a:extLst>
                <a:ext uri="{FF2B5EF4-FFF2-40B4-BE49-F238E27FC236}">
                  <a16:creationId xmlns:a16="http://schemas.microsoft.com/office/drawing/2014/main" id="{F5F00F4F-51DA-80D9-778D-4E1F3397BCCB}"/>
                </a:ext>
              </a:extLst>
            </p:cNvPr>
            <p:cNvSpPr>
              <a:spLocks noChangeAspect="1"/>
            </p:cNvSpPr>
            <p:nvPr>
              <p:custDataLst>
                <p:tags r:id="rId53"/>
              </p:custDataLst>
            </p:nvPr>
          </p:nvSpPr>
          <p:spPr bwMode="gray">
            <a:xfrm rot="5400000">
              <a:off x="1187724" y="2595774"/>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rgbClr val="FF8000"/>
              </a:solid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Fujitsu Infinity Pro"/>
                <a:ea typeface="+mn-ea"/>
                <a:cs typeface="+mn-cs"/>
              </a:endParaRPr>
            </a:p>
          </p:txBody>
        </p:sp>
        <p:sp>
          <p:nvSpPr>
            <p:cNvPr id="158" name="Raute 37">
              <a:extLst>
                <a:ext uri="{FF2B5EF4-FFF2-40B4-BE49-F238E27FC236}">
                  <a16:creationId xmlns:a16="http://schemas.microsoft.com/office/drawing/2014/main" id="{A731C7B8-8C62-AA0E-3B86-85F225D9D2A0}"/>
                </a:ext>
              </a:extLst>
            </p:cNvPr>
            <p:cNvSpPr>
              <a:spLocks noChangeAspect="1"/>
            </p:cNvSpPr>
            <p:nvPr>
              <p:custDataLst>
                <p:tags r:id="rId54"/>
              </p:custDataLst>
            </p:nvPr>
          </p:nvSpPr>
          <p:spPr bwMode="gray">
            <a:xfrm rot="5400000">
              <a:off x="1187724" y="2781797"/>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rgbClr val="FF8000"/>
              </a:solid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Fujitsu Infinity Pro"/>
                <a:ea typeface="+mn-ea"/>
                <a:cs typeface="+mn-cs"/>
              </a:endParaRPr>
            </a:p>
          </p:txBody>
        </p:sp>
      </p:grpSp>
      <p:sp>
        <p:nvSpPr>
          <p:cNvPr id="170" name="Rechteck 169">
            <a:extLst>
              <a:ext uri="{FF2B5EF4-FFF2-40B4-BE49-F238E27FC236}">
                <a16:creationId xmlns:a16="http://schemas.microsoft.com/office/drawing/2014/main" id="{AF479C11-3A84-74A4-B126-ECCC3B381552}"/>
              </a:ext>
            </a:extLst>
          </p:cNvPr>
          <p:cNvSpPr/>
          <p:nvPr>
            <p:custDataLst>
              <p:tags r:id="rId33"/>
            </p:custDataLst>
          </p:nvPr>
        </p:nvSpPr>
        <p:spPr bwMode="gray">
          <a:xfrm>
            <a:off x="359724" y="3291854"/>
            <a:ext cx="1728000" cy="216000"/>
          </a:xfrm>
          <a:prstGeom prst="rect">
            <a:avLst/>
          </a:prstGeom>
          <a:noFill/>
          <a:ln w="19050" cap="rnd" cmpd="sng" algn="ctr">
            <a:noFill/>
            <a:prstDash val="solid"/>
          </a:ln>
          <a:effectLst/>
        </p:spPr>
        <p:txBody>
          <a:bodyPr vert="horz" lIns="0" tIns="0" rIns="0" bIns="0" rtlCol="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85725" marR="0" lvl="0" indent="0" algn="ctr" defTabSz="914400" rtl="0" eaLnBrk="1" fontAlgn="auto" latinLnBrk="0" hangingPunct="1">
              <a:lnSpc>
                <a:spcPct val="90000"/>
              </a:lnSpc>
              <a:spcBef>
                <a:spcPts val="0"/>
              </a:spcBef>
              <a:spcAft>
                <a:spcPts val="0"/>
              </a:spcAft>
              <a:buClr>
                <a:srgbClr val="A30B1A"/>
              </a:buClr>
              <a:buSzTx/>
              <a:buFontTx/>
              <a:buNone/>
              <a:tabLst/>
              <a:defRPr/>
            </a:pPr>
            <a:r>
              <a:rPr kumimoji="0" lang="en-US" sz="1100" i="0" u="none" strike="noStrike" kern="1200" cap="none" spc="0" normalizeH="0" baseline="0" noProof="0" dirty="0">
                <a:ln>
                  <a:noFill/>
                </a:ln>
                <a:solidFill>
                  <a:srgbClr val="000000"/>
                </a:solidFill>
                <a:effectLst/>
                <a:uLnTx/>
                <a:uFillTx/>
                <a:ea typeface="+mn-ea"/>
                <a:cs typeface="+mn-cs"/>
              </a:rPr>
              <a:t>CC: check code</a:t>
            </a:r>
          </a:p>
        </p:txBody>
      </p:sp>
      <p:sp>
        <p:nvSpPr>
          <p:cNvPr id="136" name="Rechteck 135">
            <a:extLst>
              <a:ext uri="{FF2B5EF4-FFF2-40B4-BE49-F238E27FC236}">
                <a16:creationId xmlns:a16="http://schemas.microsoft.com/office/drawing/2014/main" id="{787A02C5-F508-F476-3AFB-37ABCE742093}"/>
              </a:ext>
            </a:extLst>
          </p:cNvPr>
          <p:cNvSpPr/>
          <p:nvPr>
            <p:custDataLst>
              <p:tags r:id="rId34"/>
            </p:custDataLst>
          </p:nvPr>
        </p:nvSpPr>
        <p:spPr bwMode="gray">
          <a:xfrm>
            <a:off x="5112156" y="2931814"/>
            <a:ext cx="288000" cy="216000"/>
          </a:xfrm>
          <a:prstGeom prst="rect">
            <a:avLst/>
          </a:prstGeom>
          <a:gradFill>
            <a:gsLst>
              <a:gs pos="50000">
                <a:srgbClr val="6D6E70"/>
              </a:gs>
              <a:gs pos="100000">
                <a:srgbClr val="DCDCDC"/>
              </a:gs>
            </a:gsLst>
            <a:lin ang="2700000" scaled="0"/>
          </a:gradFill>
          <a:ln w="6350" cap="flat">
            <a:solidFill>
              <a:schemeClr val="bg1"/>
            </a:solidFill>
            <a:prstDash val="solid"/>
            <a:miter/>
          </a:ln>
        </p:spPr>
        <p:txBody>
          <a:bodyPr lIns="0" tIns="72000" rIns="0" bIns="72000" rtlCol="0" anchor="ctr">
            <a:noAutofit/>
          </a:bodyPr>
          <a:lstStyle/>
          <a:p>
            <a:pPr algn="ctr" defTabSz="914400">
              <a:lnSpc>
                <a:spcPct val="90000"/>
              </a:lnSpc>
            </a:pPr>
            <a:r>
              <a:rPr lang="en-US" sz="1100" kern="0" dirty="0"/>
              <a:t>CC</a:t>
            </a:r>
          </a:p>
        </p:txBody>
      </p:sp>
      <p:sp>
        <p:nvSpPr>
          <p:cNvPr id="137" name="Rechteck 136">
            <a:extLst>
              <a:ext uri="{FF2B5EF4-FFF2-40B4-BE49-F238E27FC236}">
                <a16:creationId xmlns:a16="http://schemas.microsoft.com/office/drawing/2014/main" id="{E5A5504B-8054-420C-4F95-51BEECE9A257}"/>
              </a:ext>
            </a:extLst>
          </p:cNvPr>
          <p:cNvSpPr/>
          <p:nvPr>
            <p:custDataLst>
              <p:tags r:id="rId35"/>
            </p:custDataLst>
          </p:nvPr>
        </p:nvSpPr>
        <p:spPr bwMode="gray">
          <a:xfrm>
            <a:off x="4824156" y="2931814"/>
            <a:ext cx="288000" cy="216000"/>
          </a:xfrm>
          <a:prstGeom prst="rect">
            <a:avLst/>
          </a:prstGeom>
          <a:gradFill>
            <a:gsLst>
              <a:gs pos="50000">
                <a:srgbClr val="DCDCDC"/>
              </a:gs>
              <a:gs pos="100000">
                <a:srgbClr val="EFEFEF"/>
              </a:gs>
            </a:gsLst>
            <a:lin ang="2700000" scaled="0"/>
          </a:gradFill>
          <a:ln w="6350" cap="flat">
            <a:solidFill>
              <a:schemeClr val="bg1"/>
            </a:solidFill>
            <a:prstDash val="solid"/>
            <a:miter/>
          </a:ln>
        </p:spPr>
        <p:txBody>
          <a:bodyPr lIns="0" tIns="72000" rIns="0" bIns="72000" rtlCol="0" anchor="ctr">
            <a:noAutofit/>
          </a:bodyPr>
          <a:lstStyle/>
          <a:p>
            <a:pPr algn="ctr" defTabSz="914400">
              <a:lnSpc>
                <a:spcPct val="90000"/>
              </a:lnSpc>
            </a:pPr>
            <a:r>
              <a:rPr lang="en-US" sz="1100" kern="0" dirty="0">
                <a:solidFill>
                  <a:srgbClr val="000000"/>
                </a:solidFill>
                <a:latin typeface="Fujitsu Infinity Pro"/>
              </a:rPr>
              <a:t>A0</a:t>
            </a:r>
          </a:p>
        </p:txBody>
      </p:sp>
      <p:sp>
        <p:nvSpPr>
          <p:cNvPr id="138" name="Rechteck 137">
            <a:extLst>
              <a:ext uri="{FF2B5EF4-FFF2-40B4-BE49-F238E27FC236}">
                <a16:creationId xmlns:a16="http://schemas.microsoft.com/office/drawing/2014/main" id="{44A38D0A-3AB4-FFB8-255F-C506B03DFBC9}"/>
              </a:ext>
            </a:extLst>
          </p:cNvPr>
          <p:cNvSpPr/>
          <p:nvPr>
            <p:custDataLst>
              <p:tags r:id="rId36"/>
            </p:custDataLst>
          </p:nvPr>
        </p:nvSpPr>
        <p:spPr bwMode="gray">
          <a:xfrm>
            <a:off x="5688156" y="2931814"/>
            <a:ext cx="288000" cy="216000"/>
          </a:xfrm>
          <a:prstGeom prst="rect">
            <a:avLst/>
          </a:prstGeom>
          <a:gradFill>
            <a:gsLst>
              <a:gs pos="50000">
                <a:srgbClr val="6D6E70"/>
              </a:gs>
              <a:gs pos="100000">
                <a:srgbClr val="DCDCDC"/>
              </a:gs>
            </a:gsLst>
            <a:lin ang="2700000" scaled="0"/>
          </a:gradFill>
          <a:ln w="6350" cap="flat">
            <a:solidFill>
              <a:schemeClr val="bg1"/>
            </a:solidFill>
            <a:prstDash val="solid"/>
            <a:miter/>
          </a:ln>
        </p:spPr>
        <p:txBody>
          <a:bodyPr lIns="0" tIns="72000" rIns="0" bIns="72000" rtlCol="0" anchor="ctr">
            <a:noAutofit/>
          </a:bodyPr>
          <a:lstStyle/>
          <a:p>
            <a:pPr algn="ctr" defTabSz="914400">
              <a:lnSpc>
                <a:spcPct val="90000"/>
              </a:lnSpc>
            </a:pPr>
            <a:r>
              <a:rPr lang="en-US" sz="1100" kern="0" dirty="0"/>
              <a:t>CC</a:t>
            </a:r>
          </a:p>
        </p:txBody>
      </p:sp>
      <p:sp>
        <p:nvSpPr>
          <p:cNvPr id="139" name="Rechteck 138">
            <a:extLst>
              <a:ext uri="{FF2B5EF4-FFF2-40B4-BE49-F238E27FC236}">
                <a16:creationId xmlns:a16="http://schemas.microsoft.com/office/drawing/2014/main" id="{913D18D1-8685-2E47-E318-4191C0FFC648}"/>
              </a:ext>
            </a:extLst>
          </p:cNvPr>
          <p:cNvSpPr/>
          <p:nvPr>
            <p:custDataLst>
              <p:tags r:id="rId37"/>
            </p:custDataLst>
          </p:nvPr>
        </p:nvSpPr>
        <p:spPr bwMode="gray">
          <a:xfrm>
            <a:off x="5400156" y="2931814"/>
            <a:ext cx="288000" cy="216000"/>
          </a:xfrm>
          <a:prstGeom prst="rect">
            <a:avLst/>
          </a:prstGeom>
          <a:gradFill>
            <a:gsLst>
              <a:gs pos="50000">
                <a:srgbClr val="DCDCDC"/>
              </a:gs>
              <a:gs pos="100000">
                <a:srgbClr val="EFEFEF"/>
              </a:gs>
            </a:gsLst>
            <a:lin ang="2700000" scaled="0"/>
          </a:gradFill>
          <a:ln w="6350" cap="flat">
            <a:solidFill>
              <a:schemeClr val="bg1"/>
            </a:solidFill>
            <a:prstDash val="solid"/>
            <a:miter/>
          </a:ln>
        </p:spPr>
        <p:txBody>
          <a:bodyPr lIns="0" tIns="72000" rIns="0" bIns="72000" rtlCol="0" anchor="ctr">
            <a:noAutofit/>
          </a:bodyPr>
          <a:lstStyle/>
          <a:p>
            <a:pPr algn="ctr" defTabSz="914400">
              <a:lnSpc>
                <a:spcPct val="90000"/>
              </a:lnSpc>
            </a:pPr>
            <a:r>
              <a:rPr lang="en-US" sz="1100" kern="0" dirty="0">
                <a:solidFill>
                  <a:srgbClr val="000000"/>
                </a:solidFill>
                <a:latin typeface="Fujitsu Infinity Pro"/>
              </a:rPr>
              <a:t>A1</a:t>
            </a:r>
          </a:p>
        </p:txBody>
      </p:sp>
      <p:sp>
        <p:nvSpPr>
          <p:cNvPr id="140" name="Rechteck 139">
            <a:extLst>
              <a:ext uri="{FF2B5EF4-FFF2-40B4-BE49-F238E27FC236}">
                <a16:creationId xmlns:a16="http://schemas.microsoft.com/office/drawing/2014/main" id="{03AA6C3B-A7EA-0E6B-E4AA-325A851E94D5}"/>
              </a:ext>
            </a:extLst>
          </p:cNvPr>
          <p:cNvSpPr/>
          <p:nvPr>
            <p:custDataLst>
              <p:tags r:id="rId38"/>
            </p:custDataLst>
          </p:nvPr>
        </p:nvSpPr>
        <p:spPr bwMode="gray">
          <a:xfrm>
            <a:off x="6264220" y="2931814"/>
            <a:ext cx="288000" cy="216000"/>
          </a:xfrm>
          <a:prstGeom prst="rect">
            <a:avLst/>
          </a:prstGeom>
          <a:gradFill>
            <a:gsLst>
              <a:gs pos="50000">
                <a:srgbClr val="6D6E70"/>
              </a:gs>
              <a:gs pos="100000">
                <a:srgbClr val="DCDCDC"/>
              </a:gs>
            </a:gsLst>
            <a:lin ang="2700000" scaled="0"/>
          </a:gradFill>
          <a:ln w="6350" cap="flat">
            <a:solidFill>
              <a:schemeClr val="bg1"/>
            </a:solidFill>
            <a:prstDash val="solid"/>
            <a:miter/>
          </a:ln>
        </p:spPr>
        <p:txBody>
          <a:bodyPr lIns="0" tIns="72000" rIns="0" bIns="72000" rtlCol="0" anchor="ctr">
            <a:noAutofit/>
          </a:bodyPr>
          <a:lstStyle/>
          <a:p>
            <a:pPr algn="ctr" defTabSz="914400">
              <a:lnSpc>
                <a:spcPct val="90000"/>
              </a:lnSpc>
            </a:pPr>
            <a:r>
              <a:rPr lang="en-US" sz="1100" kern="0" dirty="0"/>
              <a:t>CC</a:t>
            </a:r>
          </a:p>
        </p:txBody>
      </p:sp>
      <p:sp>
        <p:nvSpPr>
          <p:cNvPr id="141" name="Rechteck 140">
            <a:extLst>
              <a:ext uri="{FF2B5EF4-FFF2-40B4-BE49-F238E27FC236}">
                <a16:creationId xmlns:a16="http://schemas.microsoft.com/office/drawing/2014/main" id="{D80B65C6-F03B-F1CE-A043-23096B5CBBA4}"/>
              </a:ext>
            </a:extLst>
          </p:cNvPr>
          <p:cNvSpPr/>
          <p:nvPr>
            <p:custDataLst>
              <p:tags r:id="rId39"/>
            </p:custDataLst>
          </p:nvPr>
        </p:nvSpPr>
        <p:spPr bwMode="gray">
          <a:xfrm>
            <a:off x="5976220" y="2931814"/>
            <a:ext cx="288000" cy="216000"/>
          </a:xfrm>
          <a:prstGeom prst="rect">
            <a:avLst/>
          </a:prstGeom>
          <a:gradFill>
            <a:gsLst>
              <a:gs pos="50000">
                <a:srgbClr val="DCDCDC"/>
              </a:gs>
              <a:gs pos="100000">
                <a:srgbClr val="EFEFEF"/>
              </a:gs>
            </a:gsLst>
            <a:lin ang="2700000" scaled="0"/>
          </a:gradFill>
          <a:ln w="6350" cap="flat">
            <a:solidFill>
              <a:schemeClr val="bg1"/>
            </a:solidFill>
            <a:prstDash val="solid"/>
            <a:miter/>
          </a:ln>
        </p:spPr>
        <p:txBody>
          <a:bodyPr lIns="0" tIns="72000" rIns="0" bIns="72000" rtlCol="0" anchor="ctr">
            <a:noAutofit/>
          </a:bodyPr>
          <a:lstStyle/>
          <a:p>
            <a:pPr algn="ctr" defTabSz="914400">
              <a:lnSpc>
                <a:spcPct val="90000"/>
              </a:lnSpc>
            </a:pPr>
            <a:r>
              <a:rPr lang="en-US" sz="1100" kern="0" dirty="0">
                <a:solidFill>
                  <a:srgbClr val="000000"/>
                </a:solidFill>
                <a:latin typeface="Fujitsu Infinity Pro"/>
              </a:rPr>
              <a:t>A2</a:t>
            </a:r>
          </a:p>
        </p:txBody>
      </p:sp>
      <p:grpSp>
        <p:nvGrpSpPr>
          <p:cNvPr id="148" name="Gruppieren 147">
            <a:extLst>
              <a:ext uri="{FF2B5EF4-FFF2-40B4-BE49-F238E27FC236}">
                <a16:creationId xmlns:a16="http://schemas.microsoft.com/office/drawing/2014/main" id="{6A6B4CF0-3C76-2493-06A6-34B4AE340171}"/>
              </a:ext>
            </a:extLst>
          </p:cNvPr>
          <p:cNvGrpSpPr/>
          <p:nvPr/>
        </p:nvGrpSpPr>
        <p:grpSpPr bwMode="gray">
          <a:xfrm>
            <a:off x="5256355" y="1671674"/>
            <a:ext cx="864032" cy="216000"/>
            <a:chOff x="647596" y="1959682"/>
            <a:chExt cx="864032" cy="216000"/>
          </a:xfrm>
        </p:grpSpPr>
        <p:sp>
          <p:nvSpPr>
            <p:cNvPr id="149" name="Rechteck 148">
              <a:extLst>
                <a:ext uri="{FF2B5EF4-FFF2-40B4-BE49-F238E27FC236}">
                  <a16:creationId xmlns:a16="http://schemas.microsoft.com/office/drawing/2014/main" id="{8BF296D6-CBFE-5C7D-C6B5-1BA5D5299B2E}"/>
                </a:ext>
              </a:extLst>
            </p:cNvPr>
            <p:cNvSpPr/>
            <p:nvPr>
              <p:custDataLst>
                <p:tags r:id="rId47"/>
              </p:custDataLst>
            </p:nvPr>
          </p:nvSpPr>
          <p:spPr bwMode="gray">
            <a:xfrm>
              <a:off x="647596" y="1959682"/>
              <a:ext cx="288000" cy="216000"/>
            </a:xfrm>
            <a:prstGeom prst="rect">
              <a:avLst/>
            </a:prstGeom>
            <a:gradFill>
              <a:gsLst>
                <a:gs pos="50000">
                  <a:srgbClr val="DCDCDC"/>
                </a:gs>
                <a:gs pos="100000">
                  <a:srgbClr val="EFEFEF"/>
                </a:gs>
              </a:gsLst>
              <a:lin ang="2700000" scaled="0"/>
            </a:gradFill>
            <a:ln w="6350" cap="flat">
              <a:solidFill>
                <a:schemeClr val="bg1"/>
              </a:solidFill>
              <a:prstDash val="solid"/>
              <a:miter/>
            </a:ln>
          </p:spPr>
          <p:txBody>
            <a:bodyPr lIns="0" tIns="72000" rIns="0" bIns="72000" rtlCol="0" anchor="ctr">
              <a:noAutofit/>
            </a:bodyPr>
            <a:lstStyle/>
            <a:p>
              <a:pPr algn="ctr" defTabSz="914400">
                <a:lnSpc>
                  <a:spcPct val="90000"/>
                </a:lnSpc>
              </a:pPr>
              <a:r>
                <a:rPr lang="en-US" sz="1100" kern="0" dirty="0">
                  <a:solidFill>
                    <a:srgbClr val="000000"/>
                  </a:solidFill>
                  <a:latin typeface="Fujitsu Infinity Pro"/>
                </a:rPr>
                <a:t>A0</a:t>
              </a:r>
            </a:p>
          </p:txBody>
        </p:sp>
        <p:sp>
          <p:nvSpPr>
            <p:cNvPr id="150" name="Rechteck 149">
              <a:extLst>
                <a:ext uri="{FF2B5EF4-FFF2-40B4-BE49-F238E27FC236}">
                  <a16:creationId xmlns:a16="http://schemas.microsoft.com/office/drawing/2014/main" id="{189B48E9-9D82-9BFA-11EB-2A31F4B12BB5}"/>
                </a:ext>
              </a:extLst>
            </p:cNvPr>
            <p:cNvSpPr/>
            <p:nvPr>
              <p:custDataLst>
                <p:tags r:id="rId48"/>
              </p:custDataLst>
            </p:nvPr>
          </p:nvSpPr>
          <p:spPr bwMode="gray">
            <a:xfrm>
              <a:off x="935532" y="1959682"/>
              <a:ext cx="288000" cy="216000"/>
            </a:xfrm>
            <a:prstGeom prst="rect">
              <a:avLst/>
            </a:prstGeom>
            <a:gradFill>
              <a:gsLst>
                <a:gs pos="50000">
                  <a:srgbClr val="DCDCDC"/>
                </a:gs>
                <a:gs pos="100000">
                  <a:srgbClr val="EFEFEF"/>
                </a:gs>
              </a:gsLst>
              <a:lin ang="2700000" scaled="0"/>
            </a:gradFill>
            <a:ln w="6350" cap="flat">
              <a:solidFill>
                <a:schemeClr val="bg1"/>
              </a:solidFill>
              <a:prstDash val="solid"/>
              <a:miter/>
            </a:ln>
          </p:spPr>
          <p:txBody>
            <a:bodyPr lIns="0" tIns="72000" rIns="0" bIns="72000" rtlCol="0" anchor="ctr">
              <a:noAutofit/>
            </a:bodyPr>
            <a:lstStyle/>
            <a:p>
              <a:pPr algn="ctr" defTabSz="914400">
                <a:lnSpc>
                  <a:spcPct val="90000"/>
                </a:lnSpc>
              </a:pPr>
              <a:r>
                <a:rPr lang="en-US" sz="1100" kern="0" dirty="0">
                  <a:solidFill>
                    <a:srgbClr val="000000"/>
                  </a:solidFill>
                  <a:latin typeface="Fujitsu Infinity Pro"/>
                </a:rPr>
                <a:t>A1</a:t>
              </a:r>
            </a:p>
          </p:txBody>
        </p:sp>
        <p:sp>
          <p:nvSpPr>
            <p:cNvPr id="151" name="Rechteck 150">
              <a:extLst>
                <a:ext uri="{FF2B5EF4-FFF2-40B4-BE49-F238E27FC236}">
                  <a16:creationId xmlns:a16="http://schemas.microsoft.com/office/drawing/2014/main" id="{55A5A99E-8B49-FA74-CA81-2FCE11E2C67C}"/>
                </a:ext>
              </a:extLst>
            </p:cNvPr>
            <p:cNvSpPr/>
            <p:nvPr>
              <p:custDataLst>
                <p:tags r:id="rId49"/>
              </p:custDataLst>
            </p:nvPr>
          </p:nvSpPr>
          <p:spPr bwMode="gray">
            <a:xfrm>
              <a:off x="1223628" y="1959682"/>
              <a:ext cx="288000" cy="216000"/>
            </a:xfrm>
            <a:prstGeom prst="rect">
              <a:avLst/>
            </a:prstGeom>
            <a:gradFill>
              <a:gsLst>
                <a:gs pos="50000">
                  <a:srgbClr val="DCDCDC"/>
                </a:gs>
                <a:gs pos="100000">
                  <a:srgbClr val="EFEFEF"/>
                </a:gs>
              </a:gsLst>
              <a:lin ang="2700000" scaled="0"/>
            </a:gradFill>
            <a:ln w="6350" cap="flat">
              <a:solidFill>
                <a:schemeClr val="bg1"/>
              </a:solidFill>
              <a:prstDash val="solid"/>
              <a:miter/>
            </a:ln>
          </p:spPr>
          <p:txBody>
            <a:bodyPr lIns="0" tIns="72000" rIns="0" bIns="72000" rtlCol="0" anchor="ctr">
              <a:noAutofit/>
            </a:bodyPr>
            <a:lstStyle/>
            <a:p>
              <a:pPr algn="ctr" defTabSz="914400">
                <a:lnSpc>
                  <a:spcPct val="90000"/>
                </a:lnSpc>
              </a:pPr>
              <a:r>
                <a:rPr lang="en-US" sz="1100" kern="0" dirty="0">
                  <a:solidFill>
                    <a:srgbClr val="000000"/>
                  </a:solidFill>
                  <a:latin typeface="Fujitsu Infinity Pro"/>
                </a:rPr>
                <a:t>A2</a:t>
              </a:r>
            </a:p>
          </p:txBody>
        </p:sp>
      </p:grpSp>
      <p:sp>
        <p:nvSpPr>
          <p:cNvPr id="152" name="Rechteck 151">
            <a:extLst>
              <a:ext uri="{FF2B5EF4-FFF2-40B4-BE49-F238E27FC236}">
                <a16:creationId xmlns:a16="http://schemas.microsoft.com/office/drawing/2014/main" id="{611B3355-0376-69A5-53C6-33A6CD5084A6}"/>
              </a:ext>
            </a:extLst>
          </p:cNvPr>
          <p:cNvSpPr/>
          <p:nvPr>
            <p:custDataLst>
              <p:tags r:id="rId40"/>
            </p:custDataLst>
          </p:nvPr>
        </p:nvSpPr>
        <p:spPr bwMode="gray">
          <a:xfrm>
            <a:off x="4824220" y="1455674"/>
            <a:ext cx="1728000" cy="216000"/>
          </a:xfrm>
          <a:prstGeom prst="rect">
            <a:avLst/>
          </a:prstGeom>
          <a:noFill/>
          <a:ln w="19050" cap="rnd" cmpd="sng" algn="ctr">
            <a:noFill/>
            <a:prstDash val="solid"/>
          </a:ln>
          <a:effectLst/>
        </p:spPr>
        <p:txBody>
          <a:bodyPr vert="horz" lIns="0" tIns="0" rIns="0" bIns="72000" rtlCol="0" anchor="b"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85725" marR="0" lvl="0" indent="0" algn="ctr" defTabSz="914400" rtl="0" eaLnBrk="1" fontAlgn="auto" latinLnBrk="0" hangingPunct="1">
              <a:lnSpc>
                <a:spcPct val="90000"/>
              </a:lnSpc>
              <a:spcBef>
                <a:spcPts val="0"/>
              </a:spcBef>
              <a:spcAft>
                <a:spcPts val="0"/>
              </a:spcAft>
              <a:buClr>
                <a:srgbClr val="A30B1A"/>
              </a:buClr>
              <a:buSzTx/>
              <a:buFontTx/>
              <a:buNone/>
              <a:tabLst/>
              <a:defRPr/>
            </a:pPr>
            <a:r>
              <a:rPr kumimoji="0" lang="en-US" sz="1100" i="0" u="none" strike="noStrike" kern="1200" cap="none" spc="0" normalizeH="0" baseline="0" noProof="0" dirty="0">
                <a:ln>
                  <a:noFill/>
                </a:ln>
                <a:solidFill>
                  <a:srgbClr val="000000"/>
                </a:solidFill>
                <a:effectLst/>
                <a:uLnTx/>
                <a:uFillTx/>
                <a:ea typeface="+mn-ea"/>
                <a:cs typeface="+mn-cs"/>
              </a:rPr>
              <a:t>User data</a:t>
            </a:r>
          </a:p>
        </p:txBody>
      </p:sp>
      <p:grpSp>
        <p:nvGrpSpPr>
          <p:cNvPr id="160" name="Gruppieren 159">
            <a:extLst>
              <a:ext uri="{FF2B5EF4-FFF2-40B4-BE49-F238E27FC236}">
                <a16:creationId xmlns:a16="http://schemas.microsoft.com/office/drawing/2014/main" id="{E27ACE29-AD58-C4A4-951B-0957FE5EE9CB}"/>
              </a:ext>
            </a:extLst>
          </p:cNvPr>
          <p:cNvGrpSpPr/>
          <p:nvPr/>
        </p:nvGrpSpPr>
        <p:grpSpPr bwMode="gray">
          <a:xfrm flipV="1">
            <a:off x="5616371" y="2001697"/>
            <a:ext cx="144000" cy="816092"/>
            <a:chOff x="1151724" y="2073705"/>
            <a:chExt cx="144000" cy="816092"/>
          </a:xfrm>
        </p:grpSpPr>
        <p:sp>
          <p:nvSpPr>
            <p:cNvPr id="161" name="Raute 37">
              <a:extLst>
                <a:ext uri="{FF2B5EF4-FFF2-40B4-BE49-F238E27FC236}">
                  <a16:creationId xmlns:a16="http://schemas.microsoft.com/office/drawing/2014/main" id="{35D787CD-790D-EB26-7EDD-B747533884AF}"/>
                </a:ext>
              </a:extLst>
            </p:cNvPr>
            <p:cNvSpPr>
              <a:spLocks noChangeAspect="1"/>
            </p:cNvSpPr>
            <p:nvPr>
              <p:custDataLst>
                <p:tags r:id="rId42"/>
              </p:custDataLst>
            </p:nvPr>
          </p:nvSpPr>
          <p:spPr bwMode="gray">
            <a:xfrm rot="5400000">
              <a:off x="1187724" y="2037705"/>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rgbClr val="FF8000"/>
              </a:solid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Fujitsu Infinity Pro"/>
                <a:ea typeface="+mn-ea"/>
                <a:cs typeface="+mn-cs"/>
              </a:endParaRPr>
            </a:p>
          </p:txBody>
        </p:sp>
        <p:sp>
          <p:nvSpPr>
            <p:cNvPr id="162" name="Raute 37">
              <a:extLst>
                <a:ext uri="{FF2B5EF4-FFF2-40B4-BE49-F238E27FC236}">
                  <a16:creationId xmlns:a16="http://schemas.microsoft.com/office/drawing/2014/main" id="{A2D05A02-9FD3-23CA-253F-1CB2AED20D6E}"/>
                </a:ext>
              </a:extLst>
            </p:cNvPr>
            <p:cNvSpPr>
              <a:spLocks noChangeAspect="1"/>
            </p:cNvSpPr>
            <p:nvPr>
              <p:custDataLst>
                <p:tags r:id="rId43"/>
              </p:custDataLst>
            </p:nvPr>
          </p:nvSpPr>
          <p:spPr bwMode="gray">
            <a:xfrm rot="5400000">
              <a:off x="1187724" y="2223728"/>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rgbClr val="FF8000"/>
              </a:solid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Fujitsu Infinity Pro"/>
                <a:ea typeface="+mn-ea"/>
                <a:cs typeface="+mn-cs"/>
              </a:endParaRPr>
            </a:p>
          </p:txBody>
        </p:sp>
        <p:sp>
          <p:nvSpPr>
            <p:cNvPr id="163" name="Raute 37">
              <a:extLst>
                <a:ext uri="{FF2B5EF4-FFF2-40B4-BE49-F238E27FC236}">
                  <a16:creationId xmlns:a16="http://schemas.microsoft.com/office/drawing/2014/main" id="{8B6F6705-A330-240C-EEF3-319031BF5914}"/>
                </a:ext>
              </a:extLst>
            </p:cNvPr>
            <p:cNvSpPr>
              <a:spLocks noChangeAspect="1"/>
            </p:cNvSpPr>
            <p:nvPr>
              <p:custDataLst>
                <p:tags r:id="rId44"/>
              </p:custDataLst>
            </p:nvPr>
          </p:nvSpPr>
          <p:spPr bwMode="gray">
            <a:xfrm rot="5400000">
              <a:off x="1187724" y="2409751"/>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rgbClr val="FF8000"/>
              </a:solid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Fujitsu Infinity Pro"/>
                <a:ea typeface="+mn-ea"/>
                <a:cs typeface="+mn-cs"/>
              </a:endParaRPr>
            </a:p>
          </p:txBody>
        </p:sp>
        <p:sp>
          <p:nvSpPr>
            <p:cNvPr id="164" name="Raute 37">
              <a:extLst>
                <a:ext uri="{FF2B5EF4-FFF2-40B4-BE49-F238E27FC236}">
                  <a16:creationId xmlns:a16="http://schemas.microsoft.com/office/drawing/2014/main" id="{6C1DB9A7-63B5-FE35-4912-6C55FE01C65F}"/>
                </a:ext>
              </a:extLst>
            </p:cNvPr>
            <p:cNvSpPr>
              <a:spLocks noChangeAspect="1"/>
            </p:cNvSpPr>
            <p:nvPr>
              <p:custDataLst>
                <p:tags r:id="rId45"/>
              </p:custDataLst>
            </p:nvPr>
          </p:nvSpPr>
          <p:spPr bwMode="gray">
            <a:xfrm rot="5400000">
              <a:off x="1187724" y="2595774"/>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rgbClr val="FF8000"/>
              </a:solid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Fujitsu Infinity Pro"/>
                <a:ea typeface="+mn-ea"/>
                <a:cs typeface="+mn-cs"/>
              </a:endParaRPr>
            </a:p>
          </p:txBody>
        </p:sp>
        <p:sp>
          <p:nvSpPr>
            <p:cNvPr id="165" name="Raute 37">
              <a:extLst>
                <a:ext uri="{FF2B5EF4-FFF2-40B4-BE49-F238E27FC236}">
                  <a16:creationId xmlns:a16="http://schemas.microsoft.com/office/drawing/2014/main" id="{49AF3995-1E0B-9830-D9EA-BD82B15F000A}"/>
                </a:ext>
              </a:extLst>
            </p:cNvPr>
            <p:cNvSpPr>
              <a:spLocks noChangeAspect="1"/>
            </p:cNvSpPr>
            <p:nvPr>
              <p:custDataLst>
                <p:tags r:id="rId46"/>
              </p:custDataLst>
            </p:nvPr>
          </p:nvSpPr>
          <p:spPr bwMode="gray">
            <a:xfrm rot="5400000">
              <a:off x="1187724" y="2781797"/>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rgbClr val="FF8000"/>
              </a:solid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Fujitsu Infinity Pro"/>
                <a:ea typeface="+mn-ea"/>
                <a:cs typeface="+mn-cs"/>
              </a:endParaRPr>
            </a:p>
          </p:txBody>
        </p:sp>
      </p:grpSp>
      <p:pic>
        <p:nvPicPr>
          <p:cNvPr id="175" name="Bildplatzhalter 2">
            <a:extLst>
              <a:ext uri="{FF2B5EF4-FFF2-40B4-BE49-F238E27FC236}">
                <a16:creationId xmlns:a16="http://schemas.microsoft.com/office/drawing/2014/main" id="{88E68E03-B39E-287B-D22F-3791527F39AF}"/>
              </a:ext>
            </a:extLst>
          </p:cNvPr>
          <p:cNvPicPr>
            <a:picLocks noChangeAspect="1"/>
          </p:cNvPicPr>
          <p:nvPr/>
        </p:nvPicPr>
        <p:blipFill>
          <a:blip r:embed="rId65">
            <a:extLst>
              <a:ext uri="{96DAC541-7B7A-43D3-8B79-37D633B846F1}">
                <asvg:svgBlip xmlns:asvg="http://schemas.microsoft.com/office/drawing/2016/SVG/main" r:embed="rId66"/>
              </a:ext>
            </a:extLst>
          </a:blip>
          <a:srcRect/>
          <a:stretch>
            <a:fillRect/>
          </a:stretch>
        </p:blipFill>
        <p:spPr bwMode="gray">
          <a:xfrm>
            <a:off x="4608004" y="3219822"/>
            <a:ext cx="720000" cy="720000"/>
          </a:xfrm>
          <a:prstGeom prst="rect">
            <a:avLst/>
          </a:prstGeom>
        </p:spPr>
      </p:pic>
      <p:sp>
        <p:nvSpPr>
          <p:cNvPr id="178" name="正方形/長方形 199">
            <a:extLst>
              <a:ext uri="{FF2B5EF4-FFF2-40B4-BE49-F238E27FC236}">
                <a16:creationId xmlns:a16="http://schemas.microsoft.com/office/drawing/2014/main" id="{E25E623B-8493-0153-E5B5-1BEAB39BAAF8}"/>
              </a:ext>
            </a:extLst>
          </p:cNvPr>
          <p:cNvSpPr/>
          <p:nvPr/>
        </p:nvSpPr>
        <p:spPr bwMode="gray">
          <a:xfrm>
            <a:off x="5184068" y="3471850"/>
            <a:ext cx="2376000" cy="216000"/>
          </a:xfrm>
          <a:prstGeom prst="rect">
            <a:avLst/>
          </a:prstGeom>
          <a:noFill/>
          <a:ln w="9525" cap="flat" cmpd="sng" algn="ctr">
            <a:noFill/>
            <a:prstDash val="solid"/>
            <a:round/>
            <a:headEnd type="none" w="med" len="med"/>
            <a:tailEnd type="none" w="med" len="med"/>
          </a:ln>
          <a:effectLst/>
        </p:spPr>
        <p:txBody>
          <a:bodyPr rot="0" spcFirstLastPara="0" vertOverflow="overflow" horzOverflow="overflow" vert="horz" wrap="square" lIns="72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srgbClr val="000000"/>
                </a:solidFill>
                <a:effectLst/>
                <a:uLnTx/>
                <a:uFillTx/>
                <a:latin typeface="Fujitsu Infinity Pro"/>
                <a:ea typeface="Meiryo UI" panose="020B0604030504040204" pitchFamily="50" charset="-128"/>
                <a:cs typeface="+mn-cs"/>
              </a:rPr>
              <a:t>ETERNUS DX disk storage system</a:t>
            </a:r>
          </a:p>
        </p:txBody>
      </p:sp>
      <p:sp>
        <p:nvSpPr>
          <p:cNvPr id="180" name="Rechteck 179">
            <a:extLst>
              <a:ext uri="{FF2B5EF4-FFF2-40B4-BE49-F238E27FC236}">
                <a16:creationId xmlns:a16="http://schemas.microsoft.com/office/drawing/2014/main" id="{D67B0D16-7AEC-C4B1-5A0B-2D49096AA766}"/>
              </a:ext>
            </a:extLst>
          </p:cNvPr>
          <p:cNvSpPr/>
          <p:nvPr>
            <p:custDataLst>
              <p:tags r:id="rId41"/>
            </p:custDataLst>
          </p:nvPr>
        </p:nvSpPr>
        <p:spPr bwMode="gray">
          <a:xfrm>
            <a:off x="287716" y="3795990"/>
            <a:ext cx="1872016" cy="936000"/>
          </a:xfrm>
          <a:prstGeom prst="rect">
            <a:avLst/>
          </a:prstGeom>
          <a:solidFill>
            <a:srgbClr val="EFEFEF"/>
          </a:solidFill>
          <a:ln w="19050" cap="rnd" cmpd="sng" algn="ctr">
            <a:noFill/>
            <a:prstDash val="solid"/>
          </a:ln>
          <a:effectLst/>
        </p:spPr>
        <p:txBody>
          <a:bodyPr vert="horz" lIns="72000" tIns="72000" rIns="72000" bIns="72000" rtlCol="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85725" marR="0" lvl="0" indent="0" algn="ctr" defTabSz="914400" rtl="0" eaLnBrk="1" fontAlgn="auto" latinLnBrk="0" hangingPunct="1">
              <a:lnSpc>
                <a:spcPct val="90000"/>
              </a:lnSpc>
              <a:spcBef>
                <a:spcPts val="0"/>
              </a:spcBef>
              <a:spcAft>
                <a:spcPts val="0"/>
              </a:spcAft>
              <a:buClr>
                <a:srgbClr val="A30B1A"/>
              </a:buClr>
              <a:buSzTx/>
              <a:buFontTx/>
              <a:buNone/>
              <a:tabLst/>
              <a:defRPr/>
            </a:pPr>
            <a:r>
              <a:rPr kumimoji="0" lang="en-US" sz="1100" i="0" u="none" strike="noStrike" kern="1200" cap="none" spc="0" normalizeH="0" baseline="0" noProof="0" dirty="0">
                <a:ln>
                  <a:noFill/>
                </a:ln>
                <a:solidFill>
                  <a:srgbClr val="000000"/>
                </a:solidFill>
                <a:effectLst/>
                <a:uLnTx/>
                <a:uFillTx/>
                <a:ea typeface="+mn-ea"/>
                <a:cs typeface="+mn-cs"/>
              </a:rPr>
              <a:t>8-byte check code </a:t>
            </a:r>
            <a:br>
              <a:rPr kumimoji="0" lang="en-US" sz="1100" i="0" u="none" strike="noStrike" kern="1200" cap="none" spc="0" normalizeH="0" baseline="0" noProof="0" dirty="0">
                <a:ln>
                  <a:noFill/>
                </a:ln>
                <a:solidFill>
                  <a:srgbClr val="000000"/>
                </a:solidFill>
                <a:effectLst/>
                <a:uLnTx/>
                <a:uFillTx/>
                <a:ea typeface="+mn-ea"/>
                <a:cs typeface="+mn-cs"/>
              </a:rPr>
            </a:br>
            <a:r>
              <a:rPr kumimoji="0" lang="en-US" sz="1100" i="0" u="none" strike="noStrike" kern="1200" cap="none" spc="0" normalizeH="0" baseline="0" noProof="0" dirty="0">
                <a:ln>
                  <a:noFill/>
                </a:ln>
                <a:solidFill>
                  <a:srgbClr val="000000"/>
                </a:solidFill>
                <a:effectLst/>
                <a:uLnTx/>
                <a:uFillTx/>
                <a:ea typeface="+mn-ea"/>
                <a:cs typeface="+mn-cs"/>
              </a:rPr>
              <a:t>is added to every </a:t>
            </a:r>
            <a:br>
              <a:rPr kumimoji="0" lang="en-US" sz="1100" i="0" u="none" strike="noStrike" kern="1200" cap="none" spc="0" normalizeH="0" baseline="0" noProof="0" dirty="0">
                <a:ln>
                  <a:noFill/>
                </a:ln>
                <a:solidFill>
                  <a:srgbClr val="000000"/>
                </a:solidFill>
                <a:effectLst/>
                <a:uLnTx/>
                <a:uFillTx/>
                <a:ea typeface="+mn-ea"/>
                <a:cs typeface="+mn-cs"/>
              </a:rPr>
            </a:br>
            <a:r>
              <a:rPr kumimoji="0" lang="en-US" sz="1100" i="0" u="none" strike="noStrike" kern="1200" cap="none" spc="0" normalizeH="0" baseline="0" noProof="0" dirty="0">
                <a:ln>
                  <a:noFill/>
                </a:ln>
                <a:solidFill>
                  <a:srgbClr val="000000"/>
                </a:solidFill>
                <a:effectLst/>
                <a:uLnTx/>
                <a:uFillTx/>
                <a:ea typeface="+mn-ea"/>
                <a:cs typeface="+mn-cs"/>
              </a:rPr>
              <a:t>512-byte data</a:t>
            </a:r>
          </a:p>
        </p:txBody>
      </p:sp>
    </p:spTree>
    <p:extLst>
      <p:ext uri="{BB962C8B-B14F-4D97-AF65-F5344CB8AC3E}">
        <p14:creationId xmlns:p14="http://schemas.microsoft.com/office/powerpoint/2010/main" val="2508887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Rechteck 157">
            <a:extLst>
              <a:ext uri="{FF2B5EF4-FFF2-40B4-BE49-F238E27FC236}">
                <a16:creationId xmlns:a16="http://schemas.microsoft.com/office/drawing/2014/main" id="{8FC28024-C55E-B0B6-2B7F-77EAD728A68E}"/>
              </a:ext>
            </a:extLst>
          </p:cNvPr>
          <p:cNvSpPr/>
          <p:nvPr>
            <p:custDataLst>
              <p:tags r:id="rId1"/>
            </p:custDataLst>
          </p:nvPr>
        </p:nvSpPr>
        <p:spPr bwMode="gray">
          <a:xfrm>
            <a:off x="4751387" y="915988"/>
            <a:ext cx="4392613" cy="4227512"/>
          </a:xfrm>
          <a:prstGeom prst="rect">
            <a:avLst/>
          </a:prstGeom>
          <a:solidFill>
            <a:srgbClr val="EFEFEF"/>
          </a:solidFill>
          <a:ln w="19050" cap="rnd" cmpd="sng" algn="ctr">
            <a:noFill/>
            <a:prstDash val="solid"/>
          </a:ln>
          <a:effectLst/>
        </p:spPr>
        <p:txBody>
          <a:bodyPr vert="horz" lIns="90000" tIns="46800" rIns="90000" rtlCol="0" anchor="t"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85725" marR="0" lvl="0" indent="0" algn="l" defTabSz="914400" rtl="0" eaLnBrk="1" fontAlgn="auto" latinLnBrk="0" hangingPunct="1">
              <a:lnSpc>
                <a:spcPct val="90000"/>
              </a:lnSpc>
              <a:spcBef>
                <a:spcPts val="0"/>
              </a:spcBef>
              <a:spcAft>
                <a:spcPts val="0"/>
              </a:spcAft>
              <a:buClr>
                <a:srgbClr val="A30B1A"/>
              </a:buClr>
              <a:buSzTx/>
              <a:buFontTx/>
              <a:buNone/>
              <a:tabLst/>
              <a:defRPr/>
            </a:pPr>
            <a:endParaRPr kumimoji="0" lang="en-US" sz="1400" i="0" u="none" strike="noStrike" kern="1200" cap="none" spc="0" normalizeH="0" baseline="0" noProof="0" dirty="0">
              <a:ln>
                <a:noFill/>
              </a:ln>
              <a:solidFill>
                <a:srgbClr val="000000"/>
              </a:solidFill>
              <a:effectLst/>
              <a:uLnTx/>
              <a:uFillTx/>
              <a:ea typeface="+mn-ea"/>
              <a:cs typeface="+mn-cs"/>
            </a:endParaRPr>
          </a:p>
        </p:txBody>
      </p:sp>
      <p:graphicFrame>
        <p:nvGraphicFramePr>
          <p:cNvPr id="10" name="Objekt 9" hidden="1"/>
          <p:cNvGraphicFramePr>
            <a:graphicFrameLocks noChangeAspect="1"/>
          </p:cNvGraphicFramePr>
          <p:nvPr>
            <p:custDataLst>
              <p:tags r:id="rId2"/>
            </p:custDataLst>
            <p:extLst>
              <p:ext uri="{D42A27DB-BD31-4B8C-83A1-F6EECF244321}">
                <p14:modId xmlns:p14="http://schemas.microsoft.com/office/powerpoint/2010/main" val="182678406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46" imgW="359" imgH="360" progId="TCLayout.ActiveDocument.1">
                  <p:embed/>
                </p:oleObj>
              </mc:Choice>
              <mc:Fallback>
                <p:oleObj name="think-cell Folie" r:id="rId46" imgW="359" imgH="360" progId="TCLayout.ActiveDocument.1">
                  <p:embed/>
                  <p:pic>
                    <p:nvPicPr>
                      <p:cNvPr id="10" name="Objekt 9" hidden="1"/>
                      <p:cNvPicPr/>
                      <p:nvPr/>
                    </p:nvPicPr>
                    <p:blipFill>
                      <a:blip r:embed="rId47"/>
                      <a:stretch>
                        <a:fillRect/>
                      </a:stretch>
                    </p:blipFill>
                    <p:spPr>
                      <a:xfrm>
                        <a:off x="1588" y="1588"/>
                        <a:ext cx="1587" cy="1587"/>
                      </a:xfrm>
                      <a:prstGeom prst="rect">
                        <a:avLst/>
                      </a:prstGeom>
                    </p:spPr>
                  </p:pic>
                </p:oleObj>
              </mc:Fallback>
            </mc:AlternateContent>
          </a:graphicData>
        </a:graphic>
      </p:graphicFrame>
      <p:sp>
        <p:nvSpPr>
          <p:cNvPr id="4" name="Titel 3"/>
          <p:cNvSpPr>
            <a:spLocks noGrp="1"/>
          </p:cNvSpPr>
          <p:nvPr>
            <p:ph type="title"/>
            <p:custDataLst>
              <p:tags r:id="rId3"/>
            </p:custDataLst>
          </p:nvPr>
        </p:nvSpPr>
        <p:spPr bwMode="gray"/>
        <p:txBody>
          <a:bodyPr/>
          <a:lstStyle/>
          <a:p>
            <a:r>
              <a:rPr lang="en-US" dirty="0"/>
              <a:t>Event notification</a:t>
            </a:r>
          </a:p>
        </p:txBody>
      </p:sp>
      <p:graphicFrame>
        <p:nvGraphicFramePr>
          <p:cNvPr id="5" name="Group 102">
            <a:extLst>
              <a:ext uri="{FF2B5EF4-FFF2-40B4-BE49-F238E27FC236}">
                <a16:creationId xmlns:a16="http://schemas.microsoft.com/office/drawing/2014/main" id="{D413DDE9-F9C1-1DD0-9128-C8118F6825C9}"/>
              </a:ext>
            </a:extLst>
          </p:cNvPr>
          <p:cNvGraphicFramePr>
            <a:graphicFrameLocks noGrp="1"/>
          </p:cNvGraphicFramePr>
          <p:nvPr>
            <p:custDataLst>
              <p:tags r:id="rId4"/>
            </p:custDataLst>
            <p:extLst>
              <p:ext uri="{D42A27DB-BD31-4B8C-83A1-F6EECF244321}">
                <p14:modId xmlns:p14="http://schemas.microsoft.com/office/powerpoint/2010/main" val="2419867381"/>
              </p:ext>
            </p:extLst>
          </p:nvPr>
        </p:nvGraphicFramePr>
        <p:xfrm>
          <a:off x="4896036" y="2607754"/>
          <a:ext cx="3960000" cy="2124000"/>
        </p:xfrm>
        <a:graphic>
          <a:graphicData uri="http://schemas.openxmlformats.org/drawingml/2006/table">
            <a:tbl>
              <a:tblPr/>
              <a:tblGrid>
                <a:gridCol w="900000">
                  <a:extLst>
                    <a:ext uri="{9D8B030D-6E8A-4147-A177-3AD203B41FA5}">
                      <a16:colId xmlns:a16="http://schemas.microsoft.com/office/drawing/2014/main" val="20000"/>
                    </a:ext>
                  </a:extLst>
                </a:gridCol>
                <a:gridCol w="936000">
                  <a:extLst>
                    <a:ext uri="{9D8B030D-6E8A-4147-A177-3AD203B41FA5}">
                      <a16:colId xmlns:a16="http://schemas.microsoft.com/office/drawing/2014/main" val="20001"/>
                    </a:ext>
                  </a:extLst>
                </a:gridCol>
                <a:gridCol w="2124000">
                  <a:extLst>
                    <a:ext uri="{9D8B030D-6E8A-4147-A177-3AD203B41FA5}">
                      <a16:colId xmlns:a16="http://schemas.microsoft.com/office/drawing/2014/main" val="20002"/>
                    </a:ext>
                  </a:extLst>
                </a:gridCol>
              </a:tblGrid>
              <a:tr h="288000">
                <a:tc gridSpan="3">
                  <a:txBody>
                    <a:bodyPr/>
                    <a:lstStyle/>
                    <a:p>
                      <a:pPr marL="0" marR="0" lvl="0" indent="0" algn="l" defTabSz="457200" rtl="0" eaLnBrk="1" fontAlgn="base" latinLnBrk="0" hangingPunct="1">
                        <a:lnSpc>
                          <a:spcPct val="90000"/>
                        </a:lnSpc>
                        <a:spcBef>
                          <a:spcPct val="20000"/>
                        </a:spcBef>
                        <a:spcAft>
                          <a:spcPct val="10000"/>
                        </a:spcAft>
                        <a:buClr>
                          <a:srgbClr val="A30B1A"/>
                        </a:buClr>
                        <a:buSzTx/>
                        <a:buFont typeface="Wingdings" pitchFamily="2" charset="2"/>
                        <a:buNone/>
                        <a:tabLst/>
                      </a:pPr>
                      <a:r>
                        <a:rPr kumimoji="1" lang="en-US" altLang="ja-JP" sz="1000" b="0" i="0" u="none" strike="noStrike" kern="1200" cap="none" normalizeH="0" baseline="0" dirty="0">
                          <a:ln>
                            <a:noFill/>
                          </a:ln>
                          <a:solidFill>
                            <a:schemeClr val="tx1"/>
                          </a:solidFill>
                          <a:effectLst/>
                          <a:latin typeface="+mj-lt"/>
                          <a:ea typeface="ＭＳ Ｐゴシック" pitchFamily="50" charset="-128"/>
                          <a:cs typeface="Arial" pitchFamily="34" charset="0"/>
                        </a:rPr>
                        <a:t>Events to be notified – can be set individually</a:t>
                      </a:r>
                      <a:endParaRPr kumimoji="1" lang="ja-JP" altLang="en-US" sz="1000" b="0" i="0" u="none" strike="noStrike" kern="1200" cap="none" normalizeH="0" baseline="0" dirty="0">
                        <a:ln>
                          <a:noFill/>
                        </a:ln>
                        <a:solidFill>
                          <a:schemeClr val="tx1"/>
                        </a:solidFill>
                        <a:effectLst/>
                        <a:latin typeface="+mj-lt"/>
                        <a:ea typeface="ＭＳ Ｐゴシック" pitchFamily="50" charset="-128"/>
                        <a:cs typeface="Arial" pitchFamily="34" charset="0"/>
                      </a:endParaRPr>
                    </a:p>
                  </a:txBody>
                  <a:tcPr marL="0" marR="0" marT="0" marB="72000" anchor="b"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accent6"/>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0"/>
                  </a:ext>
                </a:extLst>
              </a:tr>
              <a:tr h="540000">
                <a:tc>
                  <a:txBody>
                    <a:bodyPr/>
                    <a:lstStyle/>
                    <a:p>
                      <a:pPr marL="0" marR="0" lvl="0" indent="0" algn="l" defTabSz="457200" rtl="0" eaLnBrk="1" fontAlgn="base" latinLnBrk="0" hangingPunct="1">
                        <a:lnSpc>
                          <a:spcPct val="90000"/>
                        </a:lnSpc>
                        <a:spcBef>
                          <a:spcPts val="0"/>
                        </a:spcBef>
                        <a:spcAft>
                          <a:spcPts val="0"/>
                        </a:spcAft>
                        <a:buClr>
                          <a:srgbClr val="A30B1A"/>
                        </a:buClr>
                        <a:buSzTx/>
                        <a:buFont typeface="Wingdings" pitchFamily="2" charset="2"/>
                        <a:buNone/>
                        <a:tabLst/>
                      </a:pPr>
                      <a:r>
                        <a:rPr kumimoji="1" lang="en-US" altLang="ja-JP" sz="1000" b="0" i="0" u="none" strike="noStrike" cap="none" normalizeH="0" baseline="0" dirty="0">
                          <a:ln>
                            <a:noFill/>
                          </a:ln>
                          <a:solidFill>
                            <a:schemeClr val="tx1"/>
                          </a:solidFill>
                          <a:effectLst/>
                          <a:latin typeface="+mn-lt"/>
                          <a:ea typeface="ＭＳ Ｐゴシック" pitchFamily="50" charset="-128"/>
                          <a:cs typeface="Arial" pitchFamily="34" charset="0"/>
                        </a:rPr>
                        <a:t>Error</a:t>
                      </a:r>
                      <a:endParaRPr kumimoji="1" lang="ja-JP" altLang="en-US" sz="1000" b="0" i="0" u="none" strike="noStrike" cap="none" normalizeH="0" baseline="0" dirty="0">
                        <a:ln>
                          <a:noFill/>
                        </a:ln>
                        <a:solidFill>
                          <a:schemeClr val="tx1"/>
                        </a:solidFill>
                        <a:effectLst/>
                        <a:latin typeface="+mn-lt"/>
                        <a:ea typeface="ＭＳ Ｐゴシック" pitchFamily="50" charset="-128"/>
                        <a:cs typeface="Arial" pitchFamily="34" charset="0"/>
                      </a:endParaRPr>
                    </a:p>
                  </a:txBody>
                  <a:tcPr marL="72000" marR="72000" marT="72000" marB="72000"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accent6"/>
                      </a:solidFill>
                      <a:prstDash val="solid"/>
                      <a:round/>
                      <a:headEnd type="none" w="med" len="med"/>
                      <a:tailEnd type="none" w="med" len="med"/>
                    </a:lnT>
                    <a:lnB w="6350" cap="flat" cmpd="sng" algn="ctr">
                      <a:solidFill>
                        <a:srgbClr val="6D6E7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90000"/>
                        </a:lnSpc>
                        <a:spcBef>
                          <a:spcPts val="0"/>
                        </a:spcBef>
                        <a:spcAft>
                          <a:spcPts val="0"/>
                        </a:spcAft>
                        <a:buClr>
                          <a:srgbClr val="A30B1A"/>
                        </a:buClr>
                        <a:buSzTx/>
                        <a:buFont typeface="Wingdings" pitchFamily="2" charset="2"/>
                        <a:buNone/>
                        <a:tabLst/>
                      </a:pPr>
                      <a:r>
                        <a:rPr kumimoji="1" lang="en-US" altLang="ja-JP" sz="1000" b="0" i="0" u="none" strike="noStrike" cap="none" normalizeH="0" baseline="0" dirty="0">
                          <a:ln>
                            <a:noFill/>
                          </a:ln>
                          <a:solidFill>
                            <a:schemeClr val="tx1"/>
                          </a:solidFill>
                          <a:effectLst/>
                          <a:latin typeface="+mn-lt"/>
                          <a:ea typeface="ＭＳ Ｐゴシック" pitchFamily="50" charset="-128"/>
                          <a:cs typeface="Arial" pitchFamily="34" charset="0"/>
                        </a:rPr>
                        <a:t>Needs maintenance</a:t>
                      </a:r>
                      <a:endParaRPr kumimoji="1" lang="ja-JP" altLang="en-US" sz="1000" b="0" i="0" u="none" strike="noStrike" cap="none" normalizeH="0" baseline="0" dirty="0">
                        <a:ln>
                          <a:noFill/>
                        </a:ln>
                        <a:solidFill>
                          <a:schemeClr val="tx1"/>
                        </a:solidFill>
                        <a:effectLst/>
                        <a:latin typeface="+mn-lt"/>
                        <a:ea typeface="ＭＳ Ｐゴシック" pitchFamily="50" charset="-128"/>
                        <a:cs typeface="Arial" pitchFamily="34" charset="0"/>
                      </a:endParaRPr>
                    </a:p>
                  </a:txBody>
                  <a:tcPr marL="72000" marR="72000" marT="72000" marB="72000"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accent6"/>
                      </a:solidFill>
                      <a:prstDash val="solid"/>
                      <a:round/>
                      <a:headEnd type="none" w="med" len="med"/>
                      <a:tailEnd type="none" w="med" len="med"/>
                    </a:lnT>
                    <a:lnB w="6350" cap="flat" cmpd="sng" algn="ctr">
                      <a:solidFill>
                        <a:srgbClr val="6D6E7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90000"/>
                        </a:lnSpc>
                        <a:spcBef>
                          <a:spcPts val="0"/>
                        </a:spcBef>
                        <a:spcAft>
                          <a:spcPts val="0"/>
                        </a:spcAft>
                        <a:buClr>
                          <a:srgbClr val="A30B1A"/>
                        </a:buClr>
                        <a:buSzTx/>
                        <a:buFont typeface="Wingdings" pitchFamily="2" charset="2"/>
                        <a:buNone/>
                        <a:tabLst/>
                      </a:pPr>
                      <a:r>
                        <a:rPr kumimoji="1" lang="en-US" altLang="ja-JP" sz="1000" b="0" i="0" u="none" strike="noStrike" cap="none" normalizeH="0" baseline="0" dirty="0">
                          <a:ln>
                            <a:noFill/>
                          </a:ln>
                          <a:solidFill>
                            <a:schemeClr val="tx1"/>
                          </a:solidFill>
                          <a:effectLst/>
                          <a:latin typeface="+mn-lt"/>
                          <a:ea typeface="ＭＳ Ｐゴシック" pitchFamily="50" charset="-128"/>
                          <a:cs typeface="Arial" pitchFamily="34" charset="0"/>
                        </a:rPr>
                        <a:t>Incident details, abnormal temperature, low battery, etc.</a:t>
                      </a:r>
                      <a:endParaRPr kumimoji="1" lang="ja-JP" altLang="en-US" sz="1000" b="0" i="0" u="none" strike="noStrike" cap="none" normalizeH="0" baseline="0" dirty="0">
                        <a:ln>
                          <a:noFill/>
                        </a:ln>
                        <a:solidFill>
                          <a:schemeClr val="tx1"/>
                        </a:solidFill>
                        <a:effectLst/>
                        <a:latin typeface="+mn-lt"/>
                        <a:ea typeface="ＭＳ Ｐゴシック" pitchFamily="50" charset="-128"/>
                        <a:cs typeface="Arial" pitchFamily="34" charset="0"/>
                      </a:endParaRPr>
                    </a:p>
                  </a:txBody>
                  <a:tcPr marL="72000" marR="72000" marT="72000" marB="72000"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accent6"/>
                      </a:solidFill>
                      <a:prstDash val="solid"/>
                      <a:round/>
                      <a:headEnd type="none" w="med" len="med"/>
                      <a:tailEnd type="none" w="med" len="med"/>
                    </a:lnT>
                    <a:lnB w="6350" cap="flat" cmpd="sng" algn="ctr">
                      <a:solidFill>
                        <a:srgbClr val="6D6E7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56000">
                <a:tc>
                  <a:txBody>
                    <a:bodyPr/>
                    <a:lstStyle/>
                    <a:p>
                      <a:pPr marL="0" marR="0" lvl="0" indent="0" algn="l" defTabSz="457200" rtl="0" eaLnBrk="1" fontAlgn="base" latinLnBrk="0" hangingPunct="1">
                        <a:lnSpc>
                          <a:spcPct val="90000"/>
                        </a:lnSpc>
                        <a:spcBef>
                          <a:spcPts val="0"/>
                        </a:spcBef>
                        <a:spcAft>
                          <a:spcPts val="0"/>
                        </a:spcAft>
                        <a:buClr>
                          <a:srgbClr val="A30B1A"/>
                        </a:buClr>
                        <a:buSzTx/>
                        <a:buFont typeface="Wingdings" pitchFamily="2" charset="2"/>
                        <a:buNone/>
                        <a:tabLst/>
                      </a:pPr>
                      <a:r>
                        <a:rPr kumimoji="1" lang="en-US" altLang="ja-JP" sz="1000" b="0" i="0" u="none" strike="noStrike" cap="none" normalizeH="0" baseline="0" dirty="0">
                          <a:ln>
                            <a:noFill/>
                          </a:ln>
                          <a:solidFill>
                            <a:schemeClr val="tx1"/>
                          </a:solidFill>
                          <a:effectLst/>
                          <a:latin typeface="+mn-lt"/>
                          <a:ea typeface="ＭＳ Ｐゴシック" pitchFamily="50" charset="-128"/>
                          <a:cs typeface="Arial" pitchFamily="34" charset="0"/>
                        </a:rPr>
                        <a:t>Warning</a:t>
                      </a:r>
                      <a:endParaRPr kumimoji="1" lang="ja-JP" altLang="en-US" sz="1000" b="0" i="0" u="none" strike="noStrike" cap="none" normalizeH="0" baseline="0" dirty="0">
                        <a:ln>
                          <a:noFill/>
                        </a:ln>
                        <a:solidFill>
                          <a:schemeClr val="tx1"/>
                        </a:solidFill>
                        <a:effectLst/>
                        <a:latin typeface="+mn-lt"/>
                        <a:ea typeface="ＭＳ Ｐゴシック" pitchFamily="50" charset="-128"/>
                        <a:cs typeface="Arial" pitchFamily="34" charset="0"/>
                      </a:endParaRPr>
                    </a:p>
                  </a:txBody>
                  <a:tcPr marL="72000" marR="72000" marT="72000" marB="72000"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rgbClr val="6D6E70"/>
                      </a:solidFill>
                      <a:prstDash val="solid"/>
                      <a:round/>
                      <a:headEnd type="none" w="med" len="med"/>
                      <a:tailEnd type="none" w="med" len="med"/>
                    </a:lnT>
                    <a:lnB w="6350" cap="flat" cmpd="sng" algn="ctr">
                      <a:solidFill>
                        <a:srgbClr val="6D6E7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90000"/>
                        </a:lnSpc>
                        <a:spcBef>
                          <a:spcPts val="0"/>
                        </a:spcBef>
                        <a:spcAft>
                          <a:spcPts val="0"/>
                        </a:spcAft>
                        <a:buClr>
                          <a:srgbClr val="A30B1A"/>
                        </a:buClr>
                        <a:buSzTx/>
                        <a:buFont typeface="Wingdings" pitchFamily="2" charset="2"/>
                        <a:buNone/>
                        <a:tabLst/>
                      </a:pPr>
                      <a:r>
                        <a:rPr kumimoji="1" lang="en-US" altLang="ja-JP" sz="1000" b="0" i="0" u="none" strike="noStrike" cap="none" normalizeH="0" baseline="0" dirty="0">
                          <a:ln>
                            <a:noFill/>
                          </a:ln>
                          <a:solidFill>
                            <a:schemeClr val="tx1"/>
                          </a:solidFill>
                          <a:effectLst/>
                          <a:latin typeface="+mn-lt"/>
                          <a:ea typeface="ＭＳ Ｐゴシック" pitchFamily="50" charset="-128"/>
                          <a:cs typeface="Arial" pitchFamily="34" charset="0"/>
                        </a:rPr>
                        <a:t>Needs preventive maintenance</a:t>
                      </a:r>
                      <a:endParaRPr kumimoji="1" lang="ja-JP" altLang="en-US" sz="1000" b="0" i="0" u="none" strike="noStrike" cap="none" normalizeH="0" baseline="0" dirty="0">
                        <a:ln>
                          <a:noFill/>
                        </a:ln>
                        <a:solidFill>
                          <a:schemeClr val="tx1"/>
                        </a:solidFill>
                        <a:effectLst/>
                        <a:latin typeface="+mn-lt"/>
                        <a:ea typeface="ＭＳ Ｐゴシック" pitchFamily="50" charset="-128"/>
                        <a:cs typeface="Arial" pitchFamily="34" charset="0"/>
                      </a:endParaRPr>
                    </a:p>
                  </a:txBody>
                  <a:tcPr marL="72000" marR="72000" marT="72000" marB="72000"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rgbClr val="6D6E70"/>
                      </a:solidFill>
                      <a:prstDash val="solid"/>
                      <a:round/>
                      <a:headEnd type="none" w="med" len="med"/>
                      <a:tailEnd type="none" w="med" len="med"/>
                    </a:lnT>
                    <a:lnB w="6350" cap="flat" cmpd="sng" algn="ctr">
                      <a:solidFill>
                        <a:srgbClr val="6D6E7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90000"/>
                        </a:lnSpc>
                        <a:spcBef>
                          <a:spcPts val="0"/>
                        </a:spcBef>
                        <a:spcAft>
                          <a:spcPts val="0"/>
                        </a:spcAft>
                        <a:buClr>
                          <a:srgbClr val="A30B1A"/>
                        </a:buClr>
                        <a:buSzTx/>
                        <a:buFont typeface="Wingdings" pitchFamily="2" charset="2"/>
                        <a:buNone/>
                        <a:tabLst/>
                      </a:pPr>
                      <a:r>
                        <a:rPr kumimoji="1" lang="en-US" altLang="ja-JP" sz="1000" b="0" i="0" u="none" strike="noStrike" cap="none" normalizeH="0" baseline="0" dirty="0">
                          <a:ln>
                            <a:noFill/>
                          </a:ln>
                          <a:solidFill>
                            <a:schemeClr val="tx1"/>
                          </a:solidFill>
                          <a:effectLst/>
                          <a:latin typeface="+mn-lt"/>
                          <a:ea typeface="ＭＳ Ｐゴシック" pitchFamily="50" charset="-128"/>
                          <a:cs typeface="Arial" pitchFamily="34" charset="0"/>
                        </a:rPr>
                        <a:t>Correctable memory error, preventive disconnection of drive which exceeds quality threshold, etc. </a:t>
                      </a:r>
                      <a:endParaRPr kumimoji="1" lang="ja-JP" altLang="en-US" sz="1000" b="0" i="0" u="none" strike="noStrike" cap="none" normalizeH="0" baseline="0" dirty="0">
                        <a:ln>
                          <a:noFill/>
                        </a:ln>
                        <a:solidFill>
                          <a:schemeClr val="tx1"/>
                        </a:solidFill>
                        <a:effectLst/>
                        <a:latin typeface="+mn-lt"/>
                        <a:ea typeface="ＭＳ Ｐゴシック" pitchFamily="50" charset="-128"/>
                        <a:cs typeface="Arial" pitchFamily="34" charset="0"/>
                      </a:endParaRPr>
                    </a:p>
                  </a:txBody>
                  <a:tcPr marL="72000" marR="72000" marT="72000" marB="72000"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rgbClr val="6D6E70"/>
                      </a:solidFill>
                      <a:prstDash val="solid"/>
                      <a:round/>
                      <a:headEnd type="none" w="med" len="med"/>
                      <a:tailEnd type="none" w="med" len="med"/>
                    </a:lnT>
                    <a:lnB w="6350" cap="flat" cmpd="sng" algn="ctr">
                      <a:solidFill>
                        <a:srgbClr val="6D6E7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40000">
                <a:tc>
                  <a:txBody>
                    <a:bodyPr/>
                    <a:lstStyle/>
                    <a:p>
                      <a:pPr marL="0" marR="0" lvl="0" indent="0" algn="l" defTabSz="457200" rtl="0" eaLnBrk="1" fontAlgn="base" latinLnBrk="0" hangingPunct="1">
                        <a:lnSpc>
                          <a:spcPct val="90000"/>
                        </a:lnSpc>
                        <a:spcBef>
                          <a:spcPts val="0"/>
                        </a:spcBef>
                        <a:spcAft>
                          <a:spcPts val="0"/>
                        </a:spcAft>
                        <a:buClr>
                          <a:srgbClr val="A30B1A"/>
                        </a:buClr>
                        <a:buSzTx/>
                        <a:buFont typeface="Wingdings" pitchFamily="2" charset="2"/>
                        <a:buNone/>
                        <a:tabLst/>
                      </a:pPr>
                      <a:r>
                        <a:rPr kumimoji="1" lang="en-US" altLang="ja-JP" sz="1000" b="0" i="0" u="none" strike="noStrike" cap="none" normalizeH="0" baseline="0" dirty="0">
                          <a:ln>
                            <a:noFill/>
                          </a:ln>
                          <a:solidFill>
                            <a:schemeClr val="tx1"/>
                          </a:solidFill>
                          <a:effectLst/>
                          <a:latin typeface="+mn-lt"/>
                          <a:ea typeface="ＭＳ Ｐゴシック" pitchFamily="50" charset="-128"/>
                          <a:cs typeface="Arial" pitchFamily="34" charset="0"/>
                        </a:rPr>
                        <a:t>Information</a:t>
                      </a:r>
                      <a:endParaRPr kumimoji="1" lang="ja-JP" altLang="en-US" sz="1000" b="0" i="0" u="none" strike="noStrike" cap="none" normalizeH="0" baseline="0" dirty="0">
                        <a:ln>
                          <a:noFill/>
                        </a:ln>
                        <a:solidFill>
                          <a:schemeClr val="tx1"/>
                        </a:solidFill>
                        <a:effectLst/>
                        <a:latin typeface="+mn-lt"/>
                        <a:ea typeface="ＭＳ Ｐゴシック" pitchFamily="50" charset="-128"/>
                        <a:cs typeface="Arial" pitchFamily="34" charset="0"/>
                      </a:endParaRPr>
                    </a:p>
                  </a:txBody>
                  <a:tcPr marL="72000" marR="72000" marT="72000" marB="72000"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rgbClr val="6D6E70"/>
                      </a:solidFill>
                      <a:prstDash val="solid"/>
                      <a:round/>
                      <a:headEnd type="none" w="med" len="med"/>
                      <a:tailEnd type="none" w="med" len="med"/>
                    </a:lnT>
                    <a:lnB w="6350" cap="flat" cmpd="sng" algn="ctr">
                      <a:solidFill>
                        <a:srgbClr val="6D6E7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90000"/>
                        </a:lnSpc>
                        <a:spcBef>
                          <a:spcPts val="0"/>
                        </a:spcBef>
                        <a:spcAft>
                          <a:spcPts val="0"/>
                        </a:spcAft>
                        <a:buClr>
                          <a:srgbClr val="A30B1A"/>
                        </a:buClr>
                        <a:buSzTx/>
                        <a:buFont typeface="Wingdings" pitchFamily="2" charset="2"/>
                        <a:buNone/>
                        <a:tabLst/>
                      </a:pPr>
                      <a:r>
                        <a:rPr kumimoji="1" lang="en-US" altLang="ja-JP" sz="1000" b="0" i="0" u="none" strike="noStrike" cap="none" normalizeH="0" baseline="0" dirty="0">
                          <a:ln>
                            <a:noFill/>
                          </a:ln>
                          <a:solidFill>
                            <a:schemeClr val="tx1"/>
                          </a:solidFill>
                          <a:effectLst/>
                          <a:latin typeface="+mn-lt"/>
                          <a:ea typeface="ＭＳ Ｐゴシック" pitchFamily="50" charset="-128"/>
                          <a:cs typeface="Arial" pitchFamily="34" charset="0"/>
                        </a:rPr>
                        <a:t>Device information</a:t>
                      </a:r>
                      <a:endParaRPr kumimoji="1" lang="ja-JP" altLang="en-US" sz="1000" b="0" i="0" u="none" strike="noStrike" cap="none" normalizeH="0" baseline="0" dirty="0">
                        <a:ln>
                          <a:noFill/>
                        </a:ln>
                        <a:solidFill>
                          <a:schemeClr val="tx1"/>
                        </a:solidFill>
                        <a:effectLst/>
                        <a:latin typeface="+mn-lt"/>
                        <a:ea typeface="ＭＳ Ｐゴシック" pitchFamily="50" charset="-128"/>
                        <a:cs typeface="Arial" pitchFamily="34" charset="0"/>
                      </a:endParaRPr>
                    </a:p>
                  </a:txBody>
                  <a:tcPr marL="72000" marR="72000" marT="72000" marB="72000"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rgbClr val="6D6E70"/>
                      </a:solidFill>
                      <a:prstDash val="solid"/>
                      <a:round/>
                      <a:headEnd type="none" w="med" len="med"/>
                      <a:tailEnd type="none" w="med" len="med"/>
                    </a:lnT>
                    <a:lnB w="6350" cap="flat" cmpd="sng" algn="ctr">
                      <a:solidFill>
                        <a:srgbClr val="6D6E7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90000"/>
                        </a:lnSpc>
                        <a:spcBef>
                          <a:spcPts val="0"/>
                        </a:spcBef>
                        <a:spcAft>
                          <a:spcPts val="0"/>
                        </a:spcAft>
                        <a:buClr>
                          <a:srgbClr val="A30B1A"/>
                        </a:buClr>
                        <a:buSzTx/>
                        <a:buFont typeface="Wingdings" pitchFamily="2" charset="2"/>
                        <a:buNone/>
                        <a:tabLst/>
                      </a:pPr>
                      <a:r>
                        <a:rPr kumimoji="1" lang="en-US" altLang="ja-JP" sz="1000" b="0" i="0" u="none" strike="noStrike" cap="none" normalizeH="0" baseline="0" dirty="0">
                          <a:ln>
                            <a:noFill/>
                          </a:ln>
                          <a:solidFill>
                            <a:schemeClr val="tx1"/>
                          </a:solidFill>
                          <a:effectLst/>
                          <a:latin typeface="+mn-lt"/>
                          <a:ea typeface="ＭＳ Ｐゴシック" pitchFamily="50" charset="-128"/>
                          <a:cs typeface="Arial" pitchFamily="34" charset="0"/>
                        </a:rPr>
                        <a:t>Power ON/OFF, firmware update, RAID creation/deletion, etc.</a:t>
                      </a:r>
                      <a:endParaRPr kumimoji="1" lang="ja-JP" altLang="en-US" sz="1000" b="0" i="0" u="none" strike="noStrike" cap="none" normalizeH="0" baseline="0" dirty="0">
                        <a:ln>
                          <a:noFill/>
                        </a:ln>
                        <a:solidFill>
                          <a:schemeClr val="tx1"/>
                        </a:solidFill>
                        <a:effectLst/>
                        <a:latin typeface="+mn-lt"/>
                        <a:ea typeface="ＭＳ Ｐゴシック" pitchFamily="50" charset="-128"/>
                        <a:cs typeface="Arial" pitchFamily="34" charset="0"/>
                      </a:endParaRPr>
                    </a:p>
                  </a:txBody>
                  <a:tcPr marL="72000" marR="72000" marT="72000" marB="72000"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rgbClr val="6D6E70"/>
                      </a:solidFill>
                      <a:prstDash val="solid"/>
                      <a:round/>
                      <a:headEnd type="none" w="med" len="med"/>
                      <a:tailEnd type="none" w="med" len="med"/>
                    </a:lnT>
                    <a:lnB w="6350" cap="flat" cmpd="sng" algn="ctr">
                      <a:solidFill>
                        <a:srgbClr val="6D6E7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6" name="Rechteck 5">
            <a:extLst>
              <a:ext uri="{FF2B5EF4-FFF2-40B4-BE49-F238E27FC236}">
                <a16:creationId xmlns:a16="http://schemas.microsoft.com/office/drawing/2014/main" id="{29F6B888-548A-389F-922B-62C1DBBCF07D}"/>
              </a:ext>
            </a:extLst>
          </p:cNvPr>
          <p:cNvSpPr/>
          <p:nvPr>
            <p:custDataLst>
              <p:tags r:id="rId5"/>
            </p:custDataLst>
          </p:nvPr>
        </p:nvSpPr>
        <p:spPr bwMode="gray">
          <a:xfrm>
            <a:off x="286891" y="915566"/>
            <a:ext cx="4105089" cy="1728000"/>
          </a:xfrm>
          <a:prstGeom prst="rect">
            <a:avLst/>
          </a:prstGeom>
          <a:noFill/>
          <a:ln w="9525" cap="flat" cmpd="sng" algn="ctr">
            <a:noFill/>
            <a:prstDash val="solid"/>
            <a:miter lim="800000"/>
          </a:ln>
          <a:effectLst/>
        </p:spPr>
        <p:txBody>
          <a:bodyPr lIns="0" tIns="0" rIns="0" bIns="0" rtlCol="0" anchor="t" anchorCtr="0"/>
          <a:lstStyle/>
          <a:p>
            <a:pPr marR="0" lvl="0" defTabSz="685800" eaLnBrk="1" fontAlgn="auto" latinLnBrk="0" hangingPunct="1">
              <a:lnSpc>
                <a:spcPct val="90000"/>
              </a:lnSpc>
              <a:spcBef>
                <a:spcPts val="600"/>
              </a:spcBef>
              <a:spcAft>
                <a:spcPts val="0"/>
              </a:spcAft>
              <a:buClr>
                <a:srgbClr val="FF8000"/>
              </a:buClr>
              <a:buSzPct val="120000"/>
              <a:tabLst/>
              <a:defRPr/>
            </a:pPr>
            <a:r>
              <a:rPr kumimoji="0" lang="en-US" sz="1400" b="0" i="0" u="none" strike="noStrike" kern="0" cap="none" spc="0" normalizeH="0" baseline="0" noProof="0" dirty="0">
                <a:ln>
                  <a:noFill/>
                </a:ln>
                <a:effectLst/>
                <a:uLnTx/>
                <a:uFillTx/>
                <a:latin typeface="+mj-lt"/>
                <a:ea typeface="+mn-ea"/>
                <a:cs typeface="+mn-cs"/>
              </a:rPr>
              <a:t>Event notification without </a:t>
            </a:r>
            <a:br>
              <a:rPr kumimoji="0" lang="en-US" sz="1400" b="0" i="0" u="none" strike="noStrike" kern="0" cap="none" spc="0" normalizeH="0" baseline="0" noProof="0" dirty="0">
                <a:ln>
                  <a:noFill/>
                </a:ln>
                <a:effectLst/>
                <a:uLnTx/>
                <a:uFillTx/>
                <a:latin typeface="+mj-lt"/>
                <a:ea typeface="+mn-ea"/>
                <a:cs typeface="+mn-cs"/>
              </a:rPr>
            </a:br>
            <a:r>
              <a:rPr kumimoji="0" lang="en-US" sz="1400" b="0" i="0" u="none" strike="noStrike" kern="0" cap="none" spc="0" normalizeH="0" baseline="0" noProof="0" dirty="0">
                <a:ln>
                  <a:noFill/>
                </a:ln>
                <a:effectLst/>
                <a:uLnTx/>
                <a:uFillTx/>
                <a:latin typeface="+mj-lt"/>
                <a:ea typeface="+mn-ea"/>
                <a:cs typeface="+mn-cs"/>
              </a:rPr>
              <a:t>management software</a:t>
            </a:r>
          </a:p>
          <a:p>
            <a:pPr marR="0" lvl="0" defTabSz="685800" eaLnBrk="1" fontAlgn="auto" latinLnBrk="0" hangingPunct="1">
              <a:lnSpc>
                <a:spcPct val="90000"/>
              </a:lnSpc>
              <a:spcBef>
                <a:spcPts val="600"/>
              </a:spcBef>
              <a:spcAft>
                <a:spcPts val="0"/>
              </a:spcAft>
              <a:buClr>
                <a:schemeClr val="accent6"/>
              </a:buClr>
              <a:buSzPct val="120000"/>
              <a:tabLst/>
              <a:defRPr/>
            </a:pPr>
            <a:r>
              <a:rPr kumimoji="0" lang="en-US" sz="1200" b="0" i="0" u="none" strike="noStrike" kern="0" cap="none" spc="0" normalizeH="0" baseline="0" noProof="0" dirty="0">
                <a:ln>
                  <a:noFill/>
                </a:ln>
                <a:effectLst/>
                <a:uLnTx/>
                <a:uFillTx/>
                <a:latin typeface="Fujitsu Infinity Pro"/>
                <a:ea typeface="+mn-ea"/>
                <a:cs typeface="+mn-cs"/>
              </a:rPr>
              <a:t>Supports three types of internal notification methods </a:t>
            </a:r>
            <a:br>
              <a:rPr kumimoji="0" lang="en-US" sz="1200" b="0" i="0" u="none" strike="noStrike" kern="0" cap="none" spc="0" normalizeH="0" baseline="0" noProof="0" dirty="0">
                <a:ln>
                  <a:noFill/>
                </a:ln>
                <a:effectLst/>
                <a:uLnTx/>
                <a:uFillTx/>
                <a:latin typeface="Fujitsu Infinity Pro"/>
                <a:ea typeface="+mn-ea"/>
                <a:cs typeface="+mn-cs"/>
              </a:rPr>
            </a:br>
            <a:r>
              <a:rPr kumimoji="0" lang="en-US" sz="1200" b="0" i="0" u="none" strike="noStrike" kern="0" cap="none" spc="0" normalizeH="0" baseline="0" noProof="0" dirty="0">
                <a:ln>
                  <a:noFill/>
                </a:ln>
                <a:effectLst/>
                <a:uLnTx/>
                <a:uFillTx/>
                <a:latin typeface="Fujitsu Infinity Pro"/>
                <a:ea typeface="+mn-ea"/>
                <a:cs typeface="+mn-cs"/>
              </a:rPr>
              <a:t>and notification to remote support center</a:t>
            </a:r>
          </a:p>
          <a:p>
            <a:pPr marL="180000" marR="0" lvl="0" indent="-180000" defTabSz="685800" eaLnBrk="1" fontAlgn="auto" latinLnBrk="0" hangingPunct="1">
              <a:lnSpc>
                <a:spcPct val="90000"/>
              </a:lnSpc>
              <a:spcBef>
                <a:spcPts val="600"/>
              </a:spcBef>
              <a:spcAft>
                <a:spcPts val="0"/>
              </a:spcAft>
              <a:buClr>
                <a:schemeClr val="accent6"/>
              </a:buClr>
              <a:buSzPct val="120000"/>
              <a:buFont typeface="Arial" panose="020B0604020202020204" pitchFamily="34" charset="0"/>
              <a:buChar char="●"/>
              <a:tabLst/>
              <a:defRPr/>
            </a:pPr>
            <a:r>
              <a:rPr kumimoji="0" lang="en-US" sz="1200" b="0" i="0" u="none" strike="noStrike" kern="0" cap="none" spc="0" normalizeH="0" baseline="0" noProof="0" dirty="0">
                <a:ln>
                  <a:noFill/>
                </a:ln>
                <a:effectLst/>
                <a:uLnTx/>
                <a:uFillTx/>
                <a:latin typeface="Fujitsu Infinity Pro"/>
                <a:ea typeface="+mn-ea"/>
                <a:cs typeface="+mn-cs"/>
              </a:rPr>
              <a:t>Notification by e-mail are supported (new)</a:t>
            </a:r>
          </a:p>
          <a:p>
            <a:pPr marR="0" lvl="0" defTabSz="685800" eaLnBrk="1" fontAlgn="auto" latinLnBrk="0" hangingPunct="1">
              <a:lnSpc>
                <a:spcPct val="90000"/>
              </a:lnSpc>
              <a:spcBef>
                <a:spcPts val="600"/>
              </a:spcBef>
              <a:spcAft>
                <a:spcPts val="0"/>
              </a:spcAft>
              <a:buClr>
                <a:schemeClr val="accent6"/>
              </a:buClr>
              <a:buSzPct val="120000"/>
              <a:tabLst/>
              <a:defRPr/>
            </a:pPr>
            <a:r>
              <a:rPr kumimoji="0" lang="en-US" sz="1200" b="0" i="0" u="none" strike="noStrike" kern="0" cap="none" spc="0" normalizeH="0" baseline="0" noProof="0" dirty="0">
                <a:ln>
                  <a:noFill/>
                </a:ln>
                <a:effectLst/>
                <a:uLnTx/>
                <a:uFillTx/>
                <a:latin typeface="Fujitsu Infinity Pro"/>
                <a:ea typeface="+mn-ea"/>
                <a:cs typeface="+mn-cs"/>
              </a:rPr>
              <a:t>Sends detailed information, such as required spare part, </a:t>
            </a:r>
            <a:br>
              <a:rPr kumimoji="0" lang="en-US" sz="1200" b="0" i="0" u="none" strike="noStrike" kern="0" cap="none" spc="0" normalizeH="0" baseline="0" noProof="0" dirty="0">
                <a:ln>
                  <a:noFill/>
                </a:ln>
                <a:effectLst/>
                <a:uLnTx/>
                <a:uFillTx/>
                <a:latin typeface="Fujitsu Infinity Pro"/>
                <a:ea typeface="+mn-ea"/>
                <a:cs typeface="+mn-cs"/>
              </a:rPr>
            </a:br>
            <a:r>
              <a:rPr kumimoji="0" lang="en-US" sz="1200" b="0" i="0" u="none" strike="noStrike" kern="0" cap="none" spc="0" normalizeH="0" baseline="0" noProof="0" dirty="0">
                <a:ln>
                  <a:noFill/>
                </a:ln>
                <a:effectLst/>
                <a:uLnTx/>
                <a:uFillTx/>
                <a:latin typeface="Fujitsu Infinity Pro"/>
                <a:ea typeface="+mn-ea"/>
                <a:cs typeface="+mn-cs"/>
              </a:rPr>
              <a:t>mounting position</a:t>
            </a:r>
          </a:p>
          <a:p>
            <a:pPr marL="180000" marR="0" lvl="0" indent="-180000" defTabSz="685800" eaLnBrk="1" fontAlgn="auto" latinLnBrk="0" hangingPunct="1">
              <a:lnSpc>
                <a:spcPct val="90000"/>
              </a:lnSpc>
              <a:spcBef>
                <a:spcPts val="600"/>
              </a:spcBef>
              <a:spcAft>
                <a:spcPts val="0"/>
              </a:spcAft>
              <a:buClr>
                <a:schemeClr val="accent6"/>
              </a:buClr>
              <a:buSzPct val="120000"/>
              <a:buFont typeface="Arial" panose="020B0604020202020204" pitchFamily="34" charset="0"/>
              <a:buChar char="●"/>
              <a:tabLst/>
              <a:defRPr/>
            </a:pPr>
            <a:r>
              <a:rPr kumimoji="0" lang="en-US" sz="1200" b="0" i="0" u="none" strike="noStrike" kern="0" cap="none" spc="0" normalizeH="0" baseline="0" noProof="0" dirty="0">
                <a:ln>
                  <a:noFill/>
                </a:ln>
                <a:effectLst/>
                <a:uLnTx/>
                <a:uFillTx/>
                <a:latin typeface="Fujitsu Infinity Pro"/>
                <a:ea typeface="+mn-ea"/>
                <a:cs typeface="+mn-cs"/>
              </a:rPr>
              <a:t>Reduces maintenance response/recovery times</a:t>
            </a:r>
          </a:p>
        </p:txBody>
      </p:sp>
      <p:sp>
        <p:nvSpPr>
          <p:cNvPr id="159" name="Slide Number Placeholder 5">
            <a:extLst>
              <a:ext uri="{FF2B5EF4-FFF2-40B4-BE49-F238E27FC236}">
                <a16:creationId xmlns:a16="http://schemas.microsoft.com/office/drawing/2014/main" id="{20B34854-E44B-06D1-B032-F70B49693F7A}"/>
              </a:ext>
            </a:extLst>
          </p:cNvPr>
          <p:cNvSpPr txBox="1">
            <a:spLocks/>
          </p:cNvSpPr>
          <p:nvPr/>
        </p:nvSpPr>
        <p:spPr bwMode="gray">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latin typeface="Fujitsu Infinity Pro" pitchFamily="2" charset="0"/>
              </a:rPr>
              <a:t>© Fujitsu 2023</a:t>
            </a:r>
          </a:p>
        </p:txBody>
      </p:sp>
      <p:sp>
        <p:nvSpPr>
          <p:cNvPr id="162" name="TextBox 11">
            <a:extLst>
              <a:ext uri="{FF2B5EF4-FFF2-40B4-BE49-F238E27FC236}">
                <a16:creationId xmlns:a16="http://schemas.microsoft.com/office/drawing/2014/main" id="{2BD1DDA0-FEA9-EE1D-929F-A9FA908D21B3}"/>
              </a:ext>
            </a:extLst>
          </p:cNvPr>
          <p:cNvSpPr txBox="1"/>
          <p:nvPr/>
        </p:nvSpPr>
        <p:spPr bwMode="gray">
          <a:xfrm>
            <a:off x="5148408" y="1059614"/>
            <a:ext cx="1980000" cy="288000"/>
          </a:xfrm>
          <a:prstGeom prst="rect">
            <a:avLst/>
          </a:prstGeom>
          <a:ln>
            <a:noFill/>
          </a:ln>
        </p:spPr>
        <p:txBody>
          <a:bodyPr vert="horz" wrap="square" lIns="0" tIns="144000" rIns="0" bIns="0" rtlCol="0" anchor="ctr">
            <a:noAutofit/>
          </a:bodyPr>
          <a:lstStyle>
            <a:lvl1pPr marL="252000" lvl="0" indent="-252000" defTabSz="685800">
              <a:lnSpc>
                <a:spcPct val="90000"/>
              </a:lnSpc>
              <a:spcBef>
                <a:spcPts val="600"/>
              </a:spcBef>
              <a:buClr>
                <a:schemeClr val="accent6"/>
              </a:buClr>
              <a:buSzPct val="120000"/>
              <a:buFont typeface="Arial" panose="020B0604020202020204" pitchFamily="34" charset="0"/>
              <a:buChar char="●"/>
              <a:defRPr sz="1600">
                <a:latin typeface="Fujitsu Infinity Pro" pitchFamily="2" charset="0"/>
              </a:defRPr>
            </a:lvl1pPr>
            <a:lvl2pPr marL="504000" lvl="1"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2pPr>
            <a:lvl3pPr marL="756000" lvl="2"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3pPr>
            <a:lvl4pPr marL="1008000" lvl="3"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4pPr>
            <a:lvl5pPr marL="1543050" indent="-171450" defTabSz="685800">
              <a:lnSpc>
                <a:spcPct val="90000"/>
              </a:lnSpc>
              <a:spcBef>
                <a:spcPts val="375"/>
              </a:spcBef>
              <a:buSzPct val="120000"/>
              <a:buFont typeface="Arial" panose="020B0604020202020204" pitchFamily="34" charset="0"/>
              <a:buChar char="●"/>
              <a:defRPr sz="1400">
                <a:latin typeface="Arial" panose="020B0604020202020204" pitchFamily="34"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indent="0">
              <a:buNone/>
            </a:pPr>
            <a:r>
              <a:rPr lang="en-US" sz="1200" dirty="0">
                <a:latin typeface="+mj-lt"/>
              </a:rPr>
              <a:t>E-mail: </a:t>
            </a:r>
            <a:br>
              <a:rPr lang="en-US" sz="1200" dirty="0">
                <a:latin typeface="+mj-lt"/>
              </a:rPr>
            </a:br>
            <a:r>
              <a:rPr lang="en-US" sz="1200" dirty="0"/>
              <a:t>management information </a:t>
            </a:r>
          </a:p>
        </p:txBody>
      </p:sp>
      <p:pic>
        <p:nvPicPr>
          <p:cNvPr id="163" name="Picture Placeholder 98">
            <a:extLst>
              <a:ext uri="{FF2B5EF4-FFF2-40B4-BE49-F238E27FC236}">
                <a16:creationId xmlns:a16="http://schemas.microsoft.com/office/drawing/2014/main" id="{151CEFE2-47D4-1E22-8EAE-48F5B82BB8C8}"/>
              </a:ext>
            </a:extLst>
          </p:cNvPr>
          <p:cNvPicPr>
            <a:picLocks noChangeAspect="1"/>
          </p:cNvPicPr>
          <p:nvPr/>
        </p:nvPicPr>
        <p:blipFill>
          <a:blip r:embed="rId48">
            <a:extLst>
              <a:ext uri="{96DAC541-7B7A-43D3-8B79-37D633B846F1}">
                <asvg:svgBlip xmlns:asvg="http://schemas.microsoft.com/office/drawing/2016/SVG/main" r:embed="rId49"/>
              </a:ext>
            </a:extLst>
          </a:blip>
          <a:srcRect/>
          <a:stretch>
            <a:fillRect/>
          </a:stretch>
        </p:blipFill>
        <p:spPr bwMode="gray">
          <a:xfrm>
            <a:off x="4824028" y="1059614"/>
            <a:ext cx="288000" cy="288000"/>
          </a:xfrm>
          <a:prstGeom prst="rect">
            <a:avLst/>
          </a:prstGeom>
        </p:spPr>
      </p:pic>
      <p:sp>
        <p:nvSpPr>
          <p:cNvPr id="164" name="TextBox 11">
            <a:extLst>
              <a:ext uri="{FF2B5EF4-FFF2-40B4-BE49-F238E27FC236}">
                <a16:creationId xmlns:a16="http://schemas.microsoft.com/office/drawing/2014/main" id="{48518FDE-5276-B8B7-BA74-34487E021FB1}"/>
              </a:ext>
            </a:extLst>
          </p:cNvPr>
          <p:cNvSpPr txBox="1"/>
          <p:nvPr/>
        </p:nvSpPr>
        <p:spPr bwMode="gray">
          <a:xfrm>
            <a:off x="5148408" y="1671682"/>
            <a:ext cx="1980000" cy="288000"/>
          </a:xfrm>
          <a:prstGeom prst="rect">
            <a:avLst/>
          </a:prstGeom>
          <a:ln>
            <a:noFill/>
          </a:ln>
        </p:spPr>
        <p:txBody>
          <a:bodyPr vert="horz" wrap="square" lIns="0" tIns="144000" rIns="0" bIns="0" rtlCol="0" anchor="ctr">
            <a:noAutofit/>
          </a:bodyPr>
          <a:lstStyle>
            <a:lvl1pPr marL="252000" lvl="0" indent="-252000" defTabSz="685800">
              <a:lnSpc>
                <a:spcPct val="90000"/>
              </a:lnSpc>
              <a:spcBef>
                <a:spcPts val="600"/>
              </a:spcBef>
              <a:buClr>
                <a:schemeClr val="accent6"/>
              </a:buClr>
              <a:buSzPct val="120000"/>
              <a:buFont typeface="Arial" panose="020B0604020202020204" pitchFamily="34" charset="0"/>
              <a:buChar char="●"/>
              <a:defRPr sz="1600">
                <a:latin typeface="Fujitsu Infinity Pro" pitchFamily="2" charset="0"/>
              </a:defRPr>
            </a:lvl1pPr>
            <a:lvl2pPr marL="504000" lvl="1"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2pPr>
            <a:lvl3pPr marL="756000" lvl="2"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3pPr>
            <a:lvl4pPr marL="1008000" lvl="3"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4pPr>
            <a:lvl5pPr marL="1543050" indent="-171450" defTabSz="685800">
              <a:lnSpc>
                <a:spcPct val="90000"/>
              </a:lnSpc>
              <a:spcBef>
                <a:spcPts val="375"/>
              </a:spcBef>
              <a:buSzPct val="120000"/>
              <a:buFont typeface="Arial" panose="020B0604020202020204" pitchFamily="34" charset="0"/>
              <a:buChar char="●"/>
              <a:defRPr sz="1400">
                <a:latin typeface="Arial" panose="020B0604020202020204" pitchFamily="34"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indent="0">
              <a:buNone/>
            </a:pPr>
            <a:r>
              <a:rPr lang="en-US" sz="1200" dirty="0">
                <a:latin typeface="+mj-lt"/>
              </a:rPr>
              <a:t>SNMP: </a:t>
            </a:r>
            <a:br>
              <a:rPr lang="en-US" sz="1200" dirty="0">
                <a:latin typeface="+mj-lt"/>
              </a:rPr>
            </a:br>
            <a:r>
              <a:rPr lang="en-US" sz="1200" dirty="0"/>
              <a:t>management information</a:t>
            </a:r>
          </a:p>
        </p:txBody>
      </p:sp>
      <p:pic>
        <p:nvPicPr>
          <p:cNvPr id="165" name="Picture Placeholder 98">
            <a:extLst>
              <a:ext uri="{FF2B5EF4-FFF2-40B4-BE49-F238E27FC236}">
                <a16:creationId xmlns:a16="http://schemas.microsoft.com/office/drawing/2014/main" id="{15636D07-F197-0A28-3D8F-0C8A5A0DB227}"/>
              </a:ext>
            </a:extLst>
          </p:cNvPr>
          <p:cNvPicPr>
            <a:picLocks noChangeAspect="1"/>
          </p:cNvPicPr>
          <p:nvPr/>
        </p:nvPicPr>
        <p:blipFill>
          <a:blip r:embed="rId48">
            <a:extLst>
              <a:ext uri="{96DAC541-7B7A-43D3-8B79-37D633B846F1}">
                <asvg:svgBlip xmlns:asvg="http://schemas.microsoft.com/office/drawing/2016/SVG/main" r:embed="rId49"/>
              </a:ext>
            </a:extLst>
          </a:blip>
          <a:srcRect/>
          <a:stretch>
            <a:fillRect/>
          </a:stretch>
        </p:blipFill>
        <p:spPr bwMode="gray">
          <a:xfrm>
            <a:off x="4824028" y="1671682"/>
            <a:ext cx="288000" cy="288000"/>
          </a:xfrm>
          <a:prstGeom prst="rect">
            <a:avLst/>
          </a:prstGeom>
        </p:spPr>
      </p:pic>
      <p:sp>
        <p:nvSpPr>
          <p:cNvPr id="166" name="TextBox 11">
            <a:extLst>
              <a:ext uri="{FF2B5EF4-FFF2-40B4-BE49-F238E27FC236}">
                <a16:creationId xmlns:a16="http://schemas.microsoft.com/office/drawing/2014/main" id="{81691F1B-9382-F77B-3B1B-262FD5EC87B0}"/>
              </a:ext>
            </a:extLst>
          </p:cNvPr>
          <p:cNvSpPr txBox="1"/>
          <p:nvPr/>
        </p:nvSpPr>
        <p:spPr bwMode="gray">
          <a:xfrm>
            <a:off x="7560476" y="1059614"/>
            <a:ext cx="1296000" cy="288000"/>
          </a:xfrm>
          <a:prstGeom prst="rect">
            <a:avLst/>
          </a:prstGeom>
          <a:ln>
            <a:noFill/>
          </a:ln>
        </p:spPr>
        <p:txBody>
          <a:bodyPr vert="horz" wrap="square" lIns="0" tIns="144000" rIns="0" bIns="0" rtlCol="0" anchor="ctr">
            <a:noAutofit/>
          </a:bodyPr>
          <a:lstStyle>
            <a:lvl1pPr marL="252000" lvl="0" indent="-252000" defTabSz="685800">
              <a:lnSpc>
                <a:spcPct val="90000"/>
              </a:lnSpc>
              <a:spcBef>
                <a:spcPts val="600"/>
              </a:spcBef>
              <a:buClr>
                <a:schemeClr val="accent6"/>
              </a:buClr>
              <a:buSzPct val="120000"/>
              <a:buFont typeface="Arial" panose="020B0604020202020204" pitchFamily="34" charset="0"/>
              <a:buChar char="●"/>
              <a:defRPr sz="1600">
                <a:latin typeface="Fujitsu Infinity Pro" pitchFamily="2" charset="0"/>
              </a:defRPr>
            </a:lvl1pPr>
            <a:lvl2pPr marL="504000" lvl="1"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2pPr>
            <a:lvl3pPr marL="756000" lvl="2"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3pPr>
            <a:lvl4pPr marL="1008000" lvl="3"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4pPr>
            <a:lvl5pPr marL="1543050" indent="-171450" defTabSz="685800">
              <a:lnSpc>
                <a:spcPct val="90000"/>
              </a:lnSpc>
              <a:spcBef>
                <a:spcPts val="375"/>
              </a:spcBef>
              <a:buSzPct val="120000"/>
              <a:buFont typeface="Arial" panose="020B0604020202020204" pitchFamily="34" charset="0"/>
              <a:buChar char="●"/>
              <a:defRPr sz="1400">
                <a:latin typeface="Arial" panose="020B0604020202020204" pitchFamily="34"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indent="0">
              <a:buNone/>
            </a:pPr>
            <a:r>
              <a:rPr lang="en-US" sz="1200" dirty="0">
                <a:latin typeface="+mj-lt"/>
              </a:rPr>
              <a:t>Syslog: </a:t>
            </a:r>
            <a:br>
              <a:rPr lang="en-US" sz="1200" dirty="0">
                <a:latin typeface="+mj-lt"/>
              </a:rPr>
            </a:br>
            <a:r>
              <a:rPr lang="en-US" sz="1200" dirty="0"/>
              <a:t>event log</a:t>
            </a:r>
          </a:p>
        </p:txBody>
      </p:sp>
      <p:pic>
        <p:nvPicPr>
          <p:cNvPr id="167" name="Picture Placeholder 98">
            <a:extLst>
              <a:ext uri="{FF2B5EF4-FFF2-40B4-BE49-F238E27FC236}">
                <a16:creationId xmlns:a16="http://schemas.microsoft.com/office/drawing/2014/main" id="{EE453EE2-1053-7C64-98A5-7D6B2756A48B}"/>
              </a:ext>
            </a:extLst>
          </p:cNvPr>
          <p:cNvPicPr>
            <a:picLocks noChangeAspect="1"/>
          </p:cNvPicPr>
          <p:nvPr/>
        </p:nvPicPr>
        <p:blipFill>
          <a:blip r:embed="rId48">
            <a:extLst>
              <a:ext uri="{96DAC541-7B7A-43D3-8B79-37D633B846F1}">
                <asvg:svgBlip xmlns:asvg="http://schemas.microsoft.com/office/drawing/2016/SVG/main" r:embed="rId49"/>
              </a:ext>
            </a:extLst>
          </a:blip>
          <a:srcRect/>
          <a:stretch>
            <a:fillRect/>
          </a:stretch>
        </p:blipFill>
        <p:spPr bwMode="gray">
          <a:xfrm>
            <a:off x="7236096" y="1059614"/>
            <a:ext cx="288000" cy="288000"/>
          </a:xfrm>
          <a:prstGeom prst="rect">
            <a:avLst/>
          </a:prstGeom>
        </p:spPr>
      </p:pic>
      <p:sp>
        <p:nvSpPr>
          <p:cNvPr id="168" name="TextBox 11">
            <a:extLst>
              <a:ext uri="{FF2B5EF4-FFF2-40B4-BE49-F238E27FC236}">
                <a16:creationId xmlns:a16="http://schemas.microsoft.com/office/drawing/2014/main" id="{72610C05-C625-F387-4306-211598F9E48E}"/>
              </a:ext>
            </a:extLst>
          </p:cNvPr>
          <p:cNvSpPr txBox="1"/>
          <p:nvPr/>
        </p:nvSpPr>
        <p:spPr bwMode="gray">
          <a:xfrm>
            <a:off x="7560476" y="1671682"/>
            <a:ext cx="1296000" cy="288000"/>
          </a:xfrm>
          <a:prstGeom prst="rect">
            <a:avLst/>
          </a:prstGeom>
          <a:ln>
            <a:noFill/>
          </a:ln>
        </p:spPr>
        <p:txBody>
          <a:bodyPr vert="horz" wrap="square" lIns="0" tIns="144000" rIns="0" bIns="0" rtlCol="0" anchor="ctr">
            <a:noAutofit/>
          </a:bodyPr>
          <a:lstStyle>
            <a:lvl1pPr marL="252000" lvl="0" indent="-252000" defTabSz="685800">
              <a:lnSpc>
                <a:spcPct val="90000"/>
              </a:lnSpc>
              <a:spcBef>
                <a:spcPts val="600"/>
              </a:spcBef>
              <a:buClr>
                <a:schemeClr val="accent6"/>
              </a:buClr>
              <a:buSzPct val="120000"/>
              <a:buFont typeface="Arial" panose="020B0604020202020204" pitchFamily="34" charset="0"/>
              <a:buChar char="●"/>
              <a:defRPr sz="1600">
                <a:latin typeface="Fujitsu Infinity Pro" pitchFamily="2" charset="0"/>
              </a:defRPr>
            </a:lvl1pPr>
            <a:lvl2pPr marL="504000" lvl="1"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2pPr>
            <a:lvl3pPr marL="756000" lvl="2"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3pPr>
            <a:lvl4pPr marL="1008000" lvl="3"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4pPr>
            <a:lvl5pPr marL="1543050" indent="-171450" defTabSz="685800">
              <a:lnSpc>
                <a:spcPct val="90000"/>
              </a:lnSpc>
              <a:spcBef>
                <a:spcPts val="375"/>
              </a:spcBef>
              <a:buSzPct val="120000"/>
              <a:buFont typeface="Arial" panose="020B0604020202020204" pitchFamily="34" charset="0"/>
              <a:buChar char="●"/>
              <a:defRPr sz="1400">
                <a:latin typeface="Arial" panose="020B0604020202020204" pitchFamily="34"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indent="0">
              <a:buNone/>
            </a:pPr>
            <a:r>
              <a:rPr lang="en-US" sz="1200" dirty="0">
                <a:latin typeface="+mj-lt"/>
              </a:rPr>
              <a:t>AIS connect: </a:t>
            </a:r>
            <a:br>
              <a:rPr lang="en-US" sz="1200" dirty="0">
                <a:latin typeface="+mj-lt"/>
              </a:rPr>
            </a:br>
            <a:r>
              <a:rPr lang="en-US" sz="1200" dirty="0"/>
              <a:t>remote access</a:t>
            </a:r>
          </a:p>
        </p:txBody>
      </p:sp>
      <p:pic>
        <p:nvPicPr>
          <p:cNvPr id="169" name="Picture Placeholder 98">
            <a:extLst>
              <a:ext uri="{FF2B5EF4-FFF2-40B4-BE49-F238E27FC236}">
                <a16:creationId xmlns:a16="http://schemas.microsoft.com/office/drawing/2014/main" id="{CB61DA13-877B-3CE2-F89B-23066C73903C}"/>
              </a:ext>
            </a:extLst>
          </p:cNvPr>
          <p:cNvPicPr>
            <a:picLocks noChangeAspect="1"/>
          </p:cNvPicPr>
          <p:nvPr/>
        </p:nvPicPr>
        <p:blipFill>
          <a:blip r:embed="rId48">
            <a:extLst>
              <a:ext uri="{96DAC541-7B7A-43D3-8B79-37D633B846F1}">
                <asvg:svgBlip xmlns:asvg="http://schemas.microsoft.com/office/drawing/2016/SVG/main" r:embed="rId49"/>
              </a:ext>
            </a:extLst>
          </a:blip>
          <a:srcRect/>
          <a:stretch>
            <a:fillRect/>
          </a:stretch>
        </p:blipFill>
        <p:spPr bwMode="gray">
          <a:xfrm>
            <a:off x="7236096" y="1671682"/>
            <a:ext cx="288000" cy="288000"/>
          </a:xfrm>
          <a:prstGeom prst="rect">
            <a:avLst/>
          </a:prstGeom>
        </p:spPr>
      </p:pic>
      <p:sp>
        <p:nvSpPr>
          <p:cNvPr id="2" name="Rechteck 1">
            <a:extLst>
              <a:ext uri="{FF2B5EF4-FFF2-40B4-BE49-F238E27FC236}">
                <a16:creationId xmlns:a16="http://schemas.microsoft.com/office/drawing/2014/main" id="{4EBF65FC-7BA1-D373-C1B9-33F3C9600407}"/>
              </a:ext>
            </a:extLst>
          </p:cNvPr>
          <p:cNvSpPr/>
          <p:nvPr>
            <p:custDataLst>
              <p:tags r:id="rId6"/>
            </p:custDataLst>
          </p:nvPr>
        </p:nvSpPr>
        <p:spPr bwMode="gray">
          <a:xfrm>
            <a:off x="286643" y="2895786"/>
            <a:ext cx="4105337" cy="936000"/>
          </a:xfrm>
          <a:prstGeom prst="rect">
            <a:avLst/>
          </a:prstGeom>
          <a:noFill/>
          <a:ln w="6350" cap="rnd" cmpd="sng" algn="ctr">
            <a:solidFill>
              <a:srgbClr val="6D6E70"/>
            </a:solidFill>
            <a:prstDash val="solid"/>
          </a:ln>
          <a:effectLst/>
        </p:spPr>
        <p:txBody>
          <a:bodyPr lIns="90000" tIns="46800" rIns="90000" bIns="46800" rtlCol="0" anchor="t" anchorCtr="0">
            <a:noAutofit/>
          </a:bodyPr>
          <a:lstStyle/>
          <a:p>
            <a:pPr marL="0" marR="0" lvl="0" indent="0" defTabSz="914400" eaLnBrk="1" fontAlgn="auto" latinLnBrk="0" hangingPunct="1">
              <a:lnSpc>
                <a:spcPct val="90000"/>
              </a:lnSpc>
              <a:spcBef>
                <a:spcPts val="400"/>
              </a:spcBef>
              <a:spcAft>
                <a:spcPts val="0"/>
              </a:spcAft>
              <a:buClr>
                <a:srgbClr val="A30B1A"/>
              </a:buClr>
              <a:buSzTx/>
              <a:buFontTx/>
              <a:buNone/>
              <a:tabLst/>
              <a:defRPr/>
            </a:pPr>
            <a:endParaRPr kumimoji="0" lang="en-US" sz="900" b="0" i="0" u="none" strike="noStrike" kern="0" cap="none" spc="0" normalizeH="0" baseline="0" noProof="0" dirty="0">
              <a:ln>
                <a:noFill/>
              </a:ln>
              <a:solidFill>
                <a:srgbClr val="000000"/>
              </a:solidFill>
              <a:effectLst/>
              <a:uLnTx/>
              <a:uFillTx/>
              <a:ea typeface="+mn-ea"/>
              <a:cs typeface="+mn-cs"/>
            </a:endParaRPr>
          </a:p>
        </p:txBody>
      </p:sp>
      <p:sp>
        <p:nvSpPr>
          <p:cNvPr id="3" name="Rechteck 2">
            <a:extLst>
              <a:ext uri="{FF2B5EF4-FFF2-40B4-BE49-F238E27FC236}">
                <a16:creationId xmlns:a16="http://schemas.microsoft.com/office/drawing/2014/main" id="{B5C5FA85-DA70-D2B2-0843-117F246C86F8}"/>
              </a:ext>
            </a:extLst>
          </p:cNvPr>
          <p:cNvSpPr/>
          <p:nvPr/>
        </p:nvSpPr>
        <p:spPr bwMode="gray">
          <a:xfrm>
            <a:off x="1403648" y="3795894"/>
            <a:ext cx="108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hteck 6">
            <a:extLst>
              <a:ext uri="{FF2B5EF4-FFF2-40B4-BE49-F238E27FC236}">
                <a16:creationId xmlns:a16="http://schemas.microsoft.com/office/drawing/2014/main" id="{935DC9B7-C376-F945-F955-3E300136F7D5}"/>
              </a:ext>
            </a:extLst>
          </p:cNvPr>
          <p:cNvSpPr/>
          <p:nvPr>
            <p:custDataLst>
              <p:tags r:id="rId7"/>
            </p:custDataLst>
          </p:nvPr>
        </p:nvSpPr>
        <p:spPr bwMode="gray">
          <a:xfrm>
            <a:off x="2339595" y="3939902"/>
            <a:ext cx="2052385" cy="792088"/>
          </a:xfrm>
          <a:prstGeom prst="rect">
            <a:avLst/>
          </a:prstGeom>
          <a:noFill/>
          <a:ln w="6350" cap="rnd" cmpd="sng" algn="ctr">
            <a:solidFill>
              <a:srgbClr val="6D6E70"/>
            </a:solidFill>
            <a:prstDash val="solid"/>
          </a:ln>
          <a:effectLst/>
        </p:spPr>
        <p:txBody>
          <a:bodyPr lIns="90000" tIns="46800" rIns="90000" bIns="46800" rtlCol="0" anchor="t" anchorCtr="0">
            <a:noAutofit/>
          </a:bodyPr>
          <a:lstStyle/>
          <a:p>
            <a:pPr marL="0" marR="0" lvl="0" indent="0" defTabSz="914400" eaLnBrk="1" fontAlgn="auto" latinLnBrk="0" hangingPunct="1">
              <a:lnSpc>
                <a:spcPct val="90000"/>
              </a:lnSpc>
              <a:spcBef>
                <a:spcPts val="400"/>
              </a:spcBef>
              <a:spcAft>
                <a:spcPts val="0"/>
              </a:spcAft>
              <a:buClr>
                <a:srgbClr val="A30B1A"/>
              </a:buClr>
              <a:buSzTx/>
              <a:buFontTx/>
              <a:buNone/>
              <a:tabLst/>
              <a:defRPr/>
            </a:pPr>
            <a:endParaRPr kumimoji="0" lang="en-US" sz="900" b="0" i="0" u="none" strike="noStrike" kern="0" cap="none" spc="0" normalizeH="0" baseline="0" noProof="0" dirty="0">
              <a:ln>
                <a:noFill/>
              </a:ln>
              <a:solidFill>
                <a:srgbClr val="000000"/>
              </a:solidFill>
              <a:effectLst/>
              <a:uLnTx/>
              <a:uFillTx/>
              <a:ea typeface="+mn-ea"/>
              <a:cs typeface="+mn-cs"/>
            </a:endParaRPr>
          </a:p>
        </p:txBody>
      </p:sp>
      <p:sp>
        <p:nvSpPr>
          <p:cNvPr id="8" name="Rechteck 7">
            <a:extLst>
              <a:ext uri="{FF2B5EF4-FFF2-40B4-BE49-F238E27FC236}">
                <a16:creationId xmlns:a16="http://schemas.microsoft.com/office/drawing/2014/main" id="{0AEBBD42-910C-5CD4-45AE-28F37C94D108}"/>
              </a:ext>
            </a:extLst>
          </p:cNvPr>
          <p:cNvSpPr/>
          <p:nvPr/>
        </p:nvSpPr>
        <p:spPr bwMode="gray">
          <a:xfrm>
            <a:off x="2303748" y="4569986"/>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hteck 8">
            <a:extLst>
              <a:ext uri="{FF2B5EF4-FFF2-40B4-BE49-F238E27FC236}">
                <a16:creationId xmlns:a16="http://schemas.microsoft.com/office/drawing/2014/main" id="{481C9A13-6FCE-68B3-76A2-A4066C764859}"/>
              </a:ext>
            </a:extLst>
          </p:cNvPr>
          <p:cNvSpPr/>
          <p:nvPr/>
        </p:nvSpPr>
        <p:spPr bwMode="gray">
          <a:xfrm>
            <a:off x="2303748" y="4191946"/>
            <a:ext cx="72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25">
            <a:extLst>
              <a:ext uri="{FF2B5EF4-FFF2-40B4-BE49-F238E27FC236}">
                <a16:creationId xmlns:a16="http://schemas.microsoft.com/office/drawing/2014/main" id="{4F256841-D807-E536-C648-44F9D26833A6}"/>
              </a:ext>
            </a:extLst>
          </p:cNvPr>
          <p:cNvSpPr>
            <a:spLocks noChangeArrowheads="1"/>
          </p:cNvSpPr>
          <p:nvPr>
            <p:custDataLst>
              <p:tags r:id="rId8"/>
            </p:custDataLst>
          </p:nvPr>
        </p:nvSpPr>
        <p:spPr bwMode="gray">
          <a:xfrm>
            <a:off x="323624" y="2931790"/>
            <a:ext cx="864000" cy="180000"/>
          </a:xfrm>
          <a:prstGeom prst="rect">
            <a:avLst/>
          </a:prstGeom>
          <a:solidFill>
            <a:srgbClr val="DCDCDC"/>
          </a:solidFill>
          <a:ln w="3175">
            <a:noFill/>
            <a:miter lim="800000"/>
            <a:headEnd/>
            <a:tailEnd/>
          </a:ln>
          <a:effectLst/>
        </p:spPr>
        <p:txBody>
          <a:bodyPr wrap="square" lIns="72000" tIns="36000" rIns="72000" bIns="36000" anchor="ctr">
            <a:noAutofit/>
          </a:bodyPr>
          <a:lstStyle/>
          <a:p>
            <a:pPr marL="0" marR="0" lvl="0" indent="0" algn="ctr" defTabSz="914400" eaLnBrk="1" fontAlgn="ctr" latinLnBrk="0" hangingPunct="1">
              <a:lnSpc>
                <a:spcPct val="90000"/>
              </a:lnSpc>
              <a:spcBef>
                <a:spcPts val="0"/>
              </a:spcBef>
              <a:spcAft>
                <a:spcPts val="0"/>
              </a:spcAft>
              <a:buClrTx/>
              <a:buSzTx/>
              <a:buFontTx/>
              <a:buNone/>
              <a:tabLst/>
              <a:defRPr/>
            </a:pPr>
            <a:r>
              <a:rPr kumimoji="0" lang="en-US" altLang="ja-JP" sz="900" b="0" i="0" u="none" strike="noStrike" kern="0" cap="none" spc="0" normalizeH="0" baseline="0" noProof="0" dirty="0">
                <a:ln>
                  <a:noFill/>
                </a:ln>
                <a:solidFill>
                  <a:srgbClr val="000000"/>
                </a:solidFill>
                <a:effectLst/>
                <a:uLnTx/>
                <a:uFillTx/>
              </a:rPr>
              <a:t>Mail server</a:t>
            </a:r>
          </a:p>
        </p:txBody>
      </p:sp>
      <p:sp>
        <p:nvSpPr>
          <p:cNvPr id="12" name="Rectangle 126">
            <a:extLst>
              <a:ext uri="{FF2B5EF4-FFF2-40B4-BE49-F238E27FC236}">
                <a16:creationId xmlns:a16="http://schemas.microsoft.com/office/drawing/2014/main" id="{05746FD6-477E-333A-AEF5-FEB2FD0BCFAF}"/>
              </a:ext>
            </a:extLst>
          </p:cNvPr>
          <p:cNvSpPr>
            <a:spLocks noChangeArrowheads="1"/>
          </p:cNvSpPr>
          <p:nvPr>
            <p:custDataLst>
              <p:tags r:id="rId9"/>
            </p:custDataLst>
          </p:nvPr>
        </p:nvSpPr>
        <p:spPr bwMode="gray">
          <a:xfrm>
            <a:off x="1763784" y="2931790"/>
            <a:ext cx="864000" cy="180000"/>
          </a:xfrm>
          <a:prstGeom prst="rect">
            <a:avLst/>
          </a:prstGeom>
          <a:solidFill>
            <a:srgbClr val="DCDCDC"/>
          </a:solidFill>
          <a:ln w="3175">
            <a:noFill/>
            <a:miter lim="800000"/>
            <a:headEnd/>
            <a:tailEnd/>
          </a:ln>
          <a:effectLst/>
        </p:spPr>
        <p:txBody>
          <a:bodyPr wrap="square" lIns="72000" tIns="36000" rIns="72000" bIns="36000" anchor="ctr">
            <a:noAutofit/>
          </a:bodyPr>
          <a:lstStyle/>
          <a:p>
            <a:pPr marL="0" marR="0" lvl="0" indent="0" algn="ctr" defTabSz="914400" eaLnBrk="1" fontAlgn="ctr" latinLnBrk="0" hangingPunct="1">
              <a:lnSpc>
                <a:spcPct val="90000"/>
              </a:lnSpc>
              <a:spcBef>
                <a:spcPts val="0"/>
              </a:spcBef>
              <a:spcAft>
                <a:spcPts val="0"/>
              </a:spcAft>
              <a:buClrTx/>
              <a:buSzTx/>
              <a:buFontTx/>
              <a:buNone/>
              <a:tabLst/>
              <a:defRPr/>
            </a:pPr>
            <a:r>
              <a:rPr kumimoji="0" lang="en-US" altLang="ja-JP" sz="900" b="0" i="0" u="none" strike="noStrike" kern="0" cap="none" spc="0" normalizeH="0" baseline="0" noProof="0" dirty="0">
                <a:ln>
                  <a:noFill/>
                </a:ln>
                <a:solidFill>
                  <a:srgbClr val="000000"/>
                </a:solidFill>
                <a:effectLst/>
                <a:uLnTx/>
                <a:uFillTx/>
              </a:rPr>
              <a:t>SNMP server</a:t>
            </a:r>
          </a:p>
        </p:txBody>
      </p:sp>
      <p:sp>
        <p:nvSpPr>
          <p:cNvPr id="13" name="Rectangle 127">
            <a:extLst>
              <a:ext uri="{FF2B5EF4-FFF2-40B4-BE49-F238E27FC236}">
                <a16:creationId xmlns:a16="http://schemas.microsoft.com/office/drawing/2014/main" id="{E75336DC-47D5-95C2-C9E1-DE45BB69AF4C}"/>
              </a:ext>
            </a:extLst>
          </p:cNvPr>
          <p:cNvSpPr>
            <a:spLocks noChangeArrowheads="1"/>
          </p:cNvSpPr>
          <p:nvPr>
            <p:custDataLst>
              <p:tags r:id="rId10"/>
            </p:custDataLst>
          </p:nvPr>
        </p:nvSpPr>
        <p:spPr bwMode="gray">
          <a:xfrm>
            <a:off x="2807900" y="2931790"/>
            <a:ext cx="864000" cy="180000"/>
          </a:xfrm>
          <a:prstGeom prst="rect">
            <a:avLst/>
          </a:prstGeom>
          <a:solidFill>
            <a:srgbClr val="DCDCDC"/>
          </a:solidFill>
          <a:ln w="3175">
            <a:noFill/>
            <a:miter lim="800000"/>
            <a:headEnd/>
            <a:tailEnd/>
          </a:ln>
          <a:effectLst/>
        </p:spPr>
        <p:txBody>
          <a:bodyPr wrap="square" lIns="72000" tIns="36000" rIns="72000" bIns="36000" anchor="ctr">
            <a:noAutofit/>
          </a:bodyPr>
          <a:lstStyle/>
          <a:p>
            <a:pPr marL="0" marR="0" lvl="0" indent="0" algn="ctr" defTabSz="914400" eaLnBrk="1" fontAlgn="ctr" latinLnBrk="0" hangingPunct="1">
              <a:lnSpc>
                <a:spcPct val="90000"/>
              </a:lnSpc>
              <a:spcBef>
                <a:spcPts val="0"/>
              </a:spcBef>
              <a:spcAft>
                <a:spcPts val="0"/>
              </a:spcAft>
              <a:buClrTx/>
              <a:buSzTx/>
              <a:buFontTx/>
              <a:buNone/>
              <a:tabLst/>
              <a:defRPr/>
            </a:pPr>
            <a:r>
              <a:rPr kumimoji="0" lang="en-US" altLang="ja-JP" sz="900" b="0" i="0" u="none" strike="noStrike" kern="0" cap="none" spc="0" normalizeH="0" baseline="0" noProof="0" dirty="0">
                <a:ln>
                  <a:noFill/>
                </a:ln>
                <a:solidFill>
                  <a:srgbClr val="000000"/>
                </a:solidFill>
                <a:effectLst/>
                <a:uLnTx/>
                <a:uFillTx/>
              </a:rPr>
              <a:t>Syslog server</a:t>
            </a:r>
          </a:p>
        </p:txBody>
      </p:sp>
      <p:sp>
        <p:nvSpPr>
          <p:cNvPr id="14" name="Oval 142">
            <a:extLst>
              <a:ext uri="{FF2B5EF4-FFF2-40B4-BE49-F238E27FC236}">
                <a16:creationId xmlns:a16="http://schemas.microsoft.com/office/drawing/2014/main" id="{DD805CA7-C4E6-8D38-B8FF-02C8DDC1A601}"/>
              </a:ext>
            </a:extLst>
          </p:cNvPr>
          <p:cNvSpPr>
            <a:spLocks noChangeArrowheads="1"/>
          </p:cNvSpPr>
          <p:nvPr>
            <p:custDataLst>
              <p:tags r:id="rId11"/>
            </p:custDataLst>
          </p:nvPr>
        </p:nvSpPr>
        <p:spPr bwMode="gray">
          <a:xfrm>
            <a:off x="323624" y="3615866"/>
            <a:ext cx="864000" cy="180000"/>
          </a:xfrm>
          <a:prstGeom prst="rect">
            <a:avLst/>
          </a:prstGeom>
          <a:solidFill>
            <a:srgbClr val="DCDCDC"/>
          </a:solidFill>
          <a:ln w="3175">
            <a:noFill/>
            <a:miter lim="800000"/>
            <a:headEnd/>
            <a:tailEnd/>
          </a:ln>
          <a:effectLst/>
        </p:spPr>
        <p:txBody>
          <a:bodyPr wrap="square" lIns="72000" tIns="36000" rIns="72000" bIns="36000" anchor="ctr">
            <a:noAutofit/>
          </a:bodyPr>
          <a:lstStyle/>
          <a:p>
            <a:pPr marL="0" marR="0" lvl="0" indent="0" algn="ctr" defTabSz="914400" eaLnBrk="1" fontAlgn="ctr" latinLnBrk="0" hangingPunct="1">
              <a:lnSpc>
                <a:spcPct val="90000"/>
              </a:lnSpc>
              <a:spcBef>
                <a:spcPts val="0"/>
              </a:spcBef>
              <a:spcAft>
                <a:spcPts val="0"/>
              </a:spcAft>
              <a:buClrTx/>
              <a:buSzTx/>
              <a:buFontTx/>
              <a:buNone/>
              <a:tabLst/>
              <a:defRPr/>
            </a:pPr>
            <a:r>
              <a:rPr kumimoji="0" lang="en-US" altLang="ja-JP" sz="900" b="0" i="0" u="none" strike="noStrike" kern="0" cap="none" spc="0" normalizeH="0" baseline="0" noProof="0" dirty="0">
                <a:ln>
                  <a:noFill/>
                </a:ln>
                <a:solidFill>
                  <a:srgbClr val="000000"/>
                </a:solidFill>
                <a:effectLst/>
                <a:uLnTx/>
                <a:uFillTx/>
              </a:rPr>
              <a:t>E-Mail</a:t>
            </a:r>
          </a:p>
        </p:txBody>
      </p:sp>
      <p:sp>
        <p:nvSpPr>
          <p:cNvPr id="15" name="Oval 142">
            <a:extLst>
              <a:ext uri="{FF2B5EF4-FFF2-40B4-BE49-F238E27FC236}">
                <a16:creationId xmlns:a16="http://schemas.microsoft.com/office/drawing/2014/main" id="{4C71EE7D-0B92-AF83-2384-DD65D216518D}"/>
              </a:ext>
            </a:extLst>
          </p:cNvPr>
          <p:cNvSpPr>
            <a:spLocks noChangeArrowheads="1"/>
          </p:cNvSpPr>
          <p:nvPr>
            <p:custDataLst>
              <p:tags r:id="rId12"/>
            </p:custDataLst>
          </p:nvPr>
        </p:nvSpPr>
        <p:spPr bwMode="gray">
          <a:xfrm>
            <a:off x="251520" y="4335966"/>
            <a:ext cx="566327" cy="360020"/>
          </a:xfrm>
          <a:prstGeom prst="rect">
            <a:avLst/>
          </a:prstGeom>
          <a:noFill/>
          <a:ln w="3175">
            <a:noFill/>
            <a:miter lim="800000"/>
            <a:headEnd/>
            <a:tailEnd/>
          </a:ln>
          <a:effectLst/>
        </p:spPr>
        <p:txBody>
          <a:bodyPr wrap="square" lIns="0" tIns="0" rIns="0" bIns="0" anchor="ctr">
            <a:noAutofit/>
          </a:bodyPr>
          <a:lstStyle/>
          <a:p>
            <a:pPr algn="r" defTabSz="914400" fontAlgn="ctr">
              <a:lnSpc>
                <a:spcPct val="90000"/>
              </a:lnSpc>
              <a:defRPr/>
            </a:pPr>
            <a:r>
              <a:rPr lang="en-US" altLang="ja-JP" sz="900" dirty="0">
                <a:solidFill>
                  <a:srgbClr val="000000"/>
                </a:solidFill>
                <a:latin typeface="+mj-lt"/>
              </a:rPr>
              <a:t>ETERNUS </a:t>
            </a:r>
            <a:br>
              <a:rPr lang="en-US" altLang="ja-JP" sz="900" dirty="0">
                <a:solidFill>
                  <a:srgbClr val="000000"/>
                </a:solidFill>
                <a:latin typeface="+mj-lt"/>
              </a:rPr>
            </a:br>
            <a:r>
              <a:rPr lang="en-US" altLang="ja-JP" sz="900" dirty="0">
                <a:solidFill>
                  <a:srgbClr val="000000"/>
                </a:solidFill>
                <a:latin typeface="+mj-lt"/>
              </a:rPr>
              <a:t>AF650 S3</a:t>
            </a:r>
          </a:p>
        </p:txBody>
      </p:sp>
      <p:sp>
        <p:nvSpPr>
          <p:cNvPr id="16" name="テキスト ボックス 38">
            <a:extLst>
              <a:ext uri="{FF2B5EF4-FFF2-40B4-BE49-F238E27FC236}">
                <a16:creationId xmlns:a16="http://schemas.microsoft.com/office/drawing/2014/main" id="{EF1639EE-BF11-A14C-9E61-A1A29DF1CCD3}"/>
              </a:ext>
            </a:extLst>
          </p:cNvPr>
          <p:cNvSpPr txBox="1">
            <a:spLocks noChangeArrowheads="1"/>
          </p:cNvSpPr>
          <p:nvPr>
            <p:custDataLst>
              <p:tags r:id="rId13"/>
            </p:custDataLst>
          </p:nvPr>
        </p:nvSpPr>
        <p:spPr bwMode="gray">
          <a:xfrm>
            <a:off x="4070191" y="3543858"/>
            <a:ext cx="293165" cy="144000"/>
          </a:xfrm>
          <a:prstGeom prst="rect">
            <a:avLst/>
          </a:prstGeom>
          <a:noFill/>
          <a:ln w="9525">
            <a:noFill/>
            <a:miter lim="800000"/>
            <a:headEnd/>
            <a:tailEnd/>
          </a:ln>
        </p:spPr>
        <p:txBody>
          <a:bodyPr wrap="none" lIns="0" tIns="0" rIns="0" bIns="0" anchor="ctr" anchorCtr="0">
            <a:noAutofit/>
          </a:bodyPr>
          <a:lstStyle/>
          <a:p>
            <a:pPr algn="ctr" defTabSz="914400">
              <a:lnSpc>
                <a:spcPct val="90000"/>
              </a:lnSpc>
              <a:defRPr/>
            </a:pPr>
            <a:r>
              <a:rPr lang="en-US" altLang="ja-JP" sz="900" dirty="0">
                <a:latin typeface="+mj-lt"/>
              </a:rPr>
              <a:t>LAN</a:t>
            </a:r>
          </a:p>
        </p:txBody>
      </p:sp>
      <p:cxnSp>
        <p:nvCxnSpPr>
          <p:cNvPr id="17" name="Gerade Verbindung mit Pfeil 16">
            <a:extLst>
              <a:ext uri="{FF2B5EF4-FFF2-40B4-BE49-F238E27FC236}">
                <a16:creationId xmlns:a16="http://schemas.microsoft.com/office/drawing/2014/main" id="{02A365CD-B6F8-FDD6-FADE-116192BF2CEC}"/>
              </a:ext>
            </a:extLst>
          </p:cNvPr>
          <p:cNvCxnSpPr>
            <a:cxnSpLocks/>
          </p:cNvCxnSpPr>
          <p:nvPr>
            <p:custDataLst>
              <p:tags r:id="rId14"/>
            </p:custDataLst>
          </p:nvPr>
        </p:nvCxnSpPr>
        <p:spPr bwMode="gray">
          <a:xfrm flipH="1" flipV="1">
            <a:off x="575556" y="3111810"/>
            <a:ext cx="49" cy="504056"/>
          </a:xfrm>
          <a:prstGeom prst="straightConnector1">
            <a:avLst/>
          </a:prstGeom>
          <a:noFill/>
          <a:ln w="6350" cap="flat" cmpd="sng" algn="ctr">
            <a:solidFill>
              <a:schemeClr val="tx1"/>
            </a:solidFill>
            <a:prstDash val="solid"/>
            <a:headEnd w="sm" len="sm"/>
            <a:tailEnd type="triangle" w="sm" len="sm"/>
          </a:ln>
          <a:effectLst/>
        </p:spPr>
      </p:cxnSp>
      <p:cxnSp>
        <p:nvCxnSpPr>
          <p:cNvPr id="18" name="Gerade Verbindung mit Pfeil 17">
            <a:extLst>
              <a:ext uri="{FF2B5EF4-FFF2-40B4-BE49-F238E27FC236}">
                <a16:creationId xmlns:a16="http://schemas.microsoft.com/office/drawing/2014/main" id="{AEC2A6A5-FADC-AE78-7BC1-E70E35E8FBFC}"/>
              </a:ext>
            </a:extLst>
          </p:cNvPr>
          <p:cNvCxnSpPr>
            <a:cxnSpLocks/>
          </p:cNvCxnSpPr>
          <p:nvPr>
            <p:custDataLst>
              <p:tags r:id="rId15"/>
            </p:custDataLst>
          </p:nvPr>
        </p:nvCxnSpPr>
        <p:spPr bwMode="gray">
          <a:xfrm flipH="1" flipV="1">
            <a:off x="2015716" y="3111810"/>
            <a:ext cx="49" cy="504056"/>
          </a:xfrm>
          <a:prstGeom prst="straightConnector1">
            <a:avLst/>
          </a:prstGeom>
          <a:noFill/>
          <a:ln w="6350" cap="flat" cmpd="sng" algn="ctr">
            <a:solidFill>
              <a:schemeClr val="tx1"/>
            </a:solidFill>
            <a:prstDash val="solid"/>
            <a:headEnd w="sm" len="sm"/>
            <a:tailEnd type="triangle" w="sm" len="sm"/>
          </a:ln>
          <a:effectLst/>
        </p:spPr>
      </p:cxnSp>
      <p:cxnSp>
        <p:nvCxnSpPr>
          <p:cNvPr id="19" name="Gerade Verbindung mit Pfeil 18">
            <a:extLst>
              <a:ext uri="{FF2B5EF4-FFF2-40B4-BE49-F238E27FC236}">
                <a16:creationId xmlns:a16="http://schemas.microsoft.com/office/drawing/2014/main" id="{6E695D77-2C37-7DDA-DED5-8667133585C7}"/>
              </a:ext>
            </a:extLst>
          </p:cNvPr>
          <p:cNvCxnSpPr/>
          <p:nvPr>
            <p:custDataLst>
              <p:tags r:id="rId16"/>
            </p:custDataLst>
          </p:nvPr>
        </p:nvCxnSpPr>
        <p:spPr bwMode="gray">
          <a:xfrm flipH="1" flipV="1">
            <a:off x="3059832" y="3111810"/>
            <a:ext cx="49" cy="504056"/>
          </a:xfrm>
          <a:prstGeom prst="straightConnector1">
            <a:avLst/>
          </a:prstGeom>
          <a:noFill/>
          <a:ln w="6350" cap="flat" cmpd="sng" algn="ctr">
            <a:solidFill>
              <a:schemeClr val="tx1"/>
            </a:solidFill>
            <a:prstDash val="solid"/>
            <a:headEnd w="sm" len="sm"/>
            <a:tailEnd type="triangle" w="sm" len="sm"/>
          </a:ln>
          <a:effectLst/>
        </p:spPr>
      </p:cxnSp>
      <p:cxnSp>
        <p:nvCxnSpPr>
          <p:cNvPr id="20" name="Gerade Verbindung mit Pfeil 19">
            <a:extLst>
              <a:ext uri="{FF2B5EF4-FFF2-40B4-BE49-F238E27FC236}">
                <a16:creationId xmlns:a16="http://schemas.microsoft.com/office/drawing/2014/main" id="{0BF6C95D-71FA-025B-6BF7-2B43BEB13909}"/>
              </a:ext>
            </a:extLst>
          </p:cNvPr>
          <p:cNvCxnSpPr>
            <a:cxnSpLocks/>
          </p:cNvCxnSpPr>
          <p:nvPr>
            <p:custDataLst>
              <p:tags r:id="rId17"/>
            </p:custDataLst>
          </p:nvPr>
        </p:nvCxnSpPr>
        <p:spPr bwMode="gray">
          <a:xfrm>
            <a:off x="1619672" y="4605986"/>
            <a:ext cx="1872000" cy="0"/>
          </a:xfrm>
          <a:prstGeom prst="straightConnector1">
            <a:avLst/>
          </a:prstGeom>
          <a:noFill/>
          <a:ln w="9525" cap="flat" cmpd="sng" algn="ctr">
            <a:solidFill>
              <a:srgbClr val="6D6E70"/>
            </a:solidFill>
            <a:prstDash val="solid"/>
            <a:tailEnd type="triangle" w="sm" len="sm"/>
          </a:ln>
          <a:effectLst/>
        </p:spPr>
      </p:cxnSp>
      <p:sp>
        <p:nvSpPr>
          <p:cNvPr id="21" name="Oval 135">
            <a:extLst>
              <a:ext uri="{FF2B5EF4-FFF2-40B4-BE49-F238E27FC236}">
                <a16:creationId xmlns:a16="http://schemas.microsoft.com/office/drawing/2014/main" id="{C3201B7E-CDFB-E68A-00E7-2AAE38C7231B}"/>
              </a:ext>
            </a:extLst>
          </p:cNvPr>
          <p:cNvSpPr>
            <a:spLocks noChangeArrowheads="1"/>
          </p:cNvSpPr>
          <p:nvPr>
            <p:custDataLst>
              <p:tags r:id="rId18"/>
            </p:custDataLst>
          </p:nvPr>
        </p:nvSpPr>
        <p:spPr bwMode="gray">
          <a:xfrm>
            <a:off x="2375852" y="4515986"/>
            <a:ext cx="864000" cy="180000"/>
          </a:xfrm>
          <a:prstGeom prst="rect">
            <a:avLst/>
          </a:prstGeom>
          <a:solidFill>
            <a:srgbClr val="DCDCDC"/>
          </a:solidFill>
          <a:ln w="3175">
            <a:noFill/>
            <a:miter lim="800000"/>
            <a:headEnd/>
            <a:tailEnd/>
          </a:ln>
          <a:effectLst/>
        </p:spPr>
        <p:txBody>
          <a:bodyPr wrap="square" lIns="72000" tIns="36000" rIns="72000" bIns="36000" anchor="ctr">
            <a:noAutofit/>
          </a:bodyPr>
          <a:lstStyle/>
          <a:p>
            <a:pPr marL="0" marR="0" lvl="0" indent="0" algn="ctr" defTabSz="914400" eaLnBrk="1" fontAlgn="ctr" latinLnBrk="0" hangingPunct="1">
              <a:lnSpc>
                <a:spcPct val="90000"/>
              </a:lnSpc>
              <a:spcBef>
                <a:spcPts val="0"/>
              </a:spcBef>
              <a:spcAft>
                <a:spcPts val="0"/>
              </a:spcAft>
              <a:buClrTx/>
              <a:buSzTx/>
              <a:buFontTx/>
              <a:buNone/>
              <a:tabLst/>
              <a:defRPr/>
            </a:pPr>
            <a:r>
              <a:rPr kumimoji="0" lang="en-US" altLang="ja-JP" sz="900" b="0" i="0" u="none" strike="noStrike" kern="0" cap="none" spc="0" normalizeH="0" baseline="0" noProof="0" dirty="0">
                <a:ln>
                  <a:noFill/>
                </a:ln>
                <a:solidFill>
                  <a:srgbClr val="000000"/>
                </a:solidFill>
                <a:effectLst/>
                <a:uLnTx/>
                <a:uFillTx/>
              </a:rPr>
              <a:t>AIS connect</a:t>
            </a:r>
          </a:p>
        </p:txBody>
      </p:sp>
      <p:grpSp>
        <p:nvGrpSpPr>
          <p:cNvPr id="22" name="Gruppieren 21">
            <a:extLst>
              <a:ext uri="{FF2B5EF4-FFF2-40B4-BE49-F238E27FC236}">
                <a16:creationId xmlns:a16="http://schemas.microsoft.com/office/drawing/2014/main" id="{F7D47C10-27F4-5789-F7D2-C2180B43D546}"/>
              </a:ext>
            </a:extLst>
          </p:cNvPr>
          <p:cNvGrpSpPr/>
          <p:nvPr>
            <p:custDataLst>
              <p:tags r:id="rId19"/>
            </p:custDataLst>
          </p:nvPr>
        </p:nvGrpSpPr>
        <p:grpSpPr bwMode="gray">
          <a:xfrm>
            <a:off x="737571" y="3111810"/>
            <a:ext cx="36106" cy="504056"/>
            <a:chOff x="719507" y="2355726"/>
            <a:chExt cx="44336" cy="504056"/>
          </a:xfrm>
        </p:grpSpPr>
        <p:cxnSp>
          <p:nvCxnSpPr>
            <p:cNvPr id="23" name="Gerade Verbindung mit Pfeil 22">
              <a:extLst>
                <a:ext uri="{FF2B5EF4-FFF2-40B4-BE49-F238E27FC236}">
                  <a16:creationId xmlns:a16="http://schemas.microsoft.com/office/drawing/2014/main" id="{1233693B-8286-C6E6-15BE-62F467FBE76E}"/>
                </a:ext>
              </a:extLst>
            </p:cNvPr>
            <p:cNvCxnSpPr/>
            <p:nvPr>
              <p:custDataLst>
                <p:tags r:id="rId42"/>
              </p:custDataLst>
            </p:nvPr>
          </p:nvCxnSpPr>
          <p:spPr bwMode="gray">
            <a:xfrm flipH="1" flipV="1">
              <a:off x="719507" y="2355726"/>
              <a:ext cx="60" cy="504056"/>
            </a:xfrm>
            <a:prstGeom prst="straightConnector1">
              <a:avLst/>
            </a:prstGeom>
            <a:noFill/>
            <a:ln w="6350" cap="flat" cmpd="sng" algn="ctr">
              <a:solidFill>
                <a:schemeClr val="tx1"/>
              </a:solidFill>
              <a:prstDash val="solid"/>
              <a:headEnd type="none" w="sm" len="sm"/>
              <a:tailEnd type="none" w="sm" len="sm"/>
            </a:ln>
            <a:effectLst/>
          </p:spPr>
        </p:cxnSp>
        <p:cxnSp>
          <p:nvCxnSpPr>
            <p:cNvPr id="24" name="Gerade Verbindung mit Pfeil 23">
              <a:extLst>
                <a:ext uri="{FF2B5EF4-FFF2-40B4-BE49-F238E27FC236}">
                  <a16:creationId xmlns:a16="http://schemas.microsoft.com/office/drawing/2014/main" id="{C0AF0FAC-FCD9-DBC5-6B44-89462A8C8C4A}"/>
                </a:ext>
              </a:extLst>
            </p:cNvPr>
            <p:cNvCxnSpPr/>
            <p:nvPr>
              <p:custDataLst>
                <p:tags r:id="rId43"/>
              </p:custDataLst>
            </p:nvPr>
          </p:nvCxnSpPr>
          <p:spPr bwMode="gray">
            <a:xfrm flipH="1" flipV="1">
              <a:off x="763783" y="2355726"/>
              <a:ext cx="60" cy="504056"/>
            </a:xfrm>
            <a:prstGeom prst="straightConnector1">
              <a:avLst/>
            </a:prstGeom>
            <a:noFill/>
            <a:ln w="6350" cap="flat" cmpd="sng" algn="ctr">
              <a:solidFill>
                <a:schemeClr val="tx1"/>
              </a:solidFill>
              <a:prstDash val="solid"/>
              <a:headEnd type="none" w="sm" len="sm"/>
              <a:tailEnd type="none" w="sm" len="sm"/>
            </a:ln>
            <a:effectLst/>
          </p:spPr>
        </p:cxnSp>
      </p:grpSp>
      <p:grpSp>
        <p:nvGrpSpPr>
          <p:cNvPr id="25" name="Gruppieren 24">
            <a:extLst>
              <a:ext uri="{FF2B5EF4-FFF2-40B4-BE49-F238E27FC236}">
                <a16:creationId xmlns:a16="http://schemas.microsoft.com/office/drawing/2014/main" id="{07CF312F-0B84-1F8A-9B6B-A9DD8999AFE3}"/>
              </a:ext>
            </a:extLst>
          </p:cNvPr>
          <p:cNvGrpSpPr/>
          <p:nvPr>
            <p:custDataLst>
              <p:tags r:id="rId20"/>
            </p:custDataLst>
          </p:nvPr>
        </p:nvGrpSpPr>
        <p:grpSpPr bwMode="gray">
          <a:xfrm>
            <a:off x="2177760" y="3111810"/>
            <a:ext cx="36048" cy="504056"/>
            <a:chOff x="695850" y="2355726"/>
            <a:chExt cx="44266" cy="504056"/>
          </a:xfrm>
        </p:grpSpPr>
        <p:cxnSp>
          <p:nvCxnSpPr>
            <p:cNvPr id="26" name="Gerade Verbindung mit Pfeil 25">
              <a:extLst>
                <a:ext uri="{FF2B5EF4-FFF2-40B4-BE49-F238E27FC236}">
                  <a16:creationId xmlns:a16="http://schemas.microsoft.com/office/drawing/2014/main" id="{6F4A0156-4E04-FB66-807C-FED51FCBBF3E}"/>
                </a:ext>
              </a:extLst>
            </p:cNvPr>
            <p:cNvCxnSpPr/>
            <p:nvPr>
              <p:custDataLst>
                <p:tags r:id="rId40"/>
              </p:custDataLst>
            </p:nvPr>
          </p:nvCxnSpPr>
          <p:spPr bwMode="gray">
            <a:xfrm flipH="1" flipV="1">
              <a:off x="695850" y="2355726"/>
              <a:ext cx="60" cy="504056"/>
            </a:xfrm>
            <a:prstGeom prst="straightConnector1">
              <a:avLst/>
            </a:prstGeom>
            <a:noFill/>
            <a:ln w="6350" cap="flat" cmpd="sng" algn="ctr">
              <a:solidFill>
                <a:schemeClr val="tx1"/>
              </a:solidFill>
              <a:prstDash val="solid"/>
              <a:headEnd type="none" w="sm" len="sm"/>
              <a:tailEnd type="none" w="sm" len="sm"/>
            </a:ln>
            <a:effectLst/>
          </p:spPr>
        </p:cxnSp>
        <p:cxnSp>
          <p:nvCxnSpPr>
            <p:cNvPr id="27" name="Gerade Verbindung mit Pfeil 26">
              <a:extLst>
                <a:ext uri="{FF2B5EF4-FFF2-40B4-BE49-F238E27FC236}">
                  <a16:creationId xmlns:a16="http://schemas.microsoft.com/office/drawing/2014/main" id="{43B836E0-20BA-A27C-5041-9263AFD2B3C2}"/>
                </a:ext>
              </a:extLst>
            </p:cNvPr>
            <p:cNvCxnSpPr/>
            <p:nvPr>
              <p:custDataLst>
                <p:tags r:id="rId41"/>
              </p:custDataLst>
            </p:nvPr>
          </p:nvCxnSpPr>
          <p:spPr bwMode="gray">
            <a:xfrm flipH="1" flipV="1">
              <a:off x="740056" y="2355726"/>
              <a:ext cx="60" cy="504056"/>
            </a:xfrm>
            <a:prstGeom prst="straightConnector1">
              <a:avLst/>
            </a:prstGeom>
            <a:noFill/>
            <a:ln w="6350" cap="flat" cmpd="sng" algn="ctr">
              <a:solidFill>
                <a:schemeClr val="tx1"/>
              </a:solidFill>
              <a:prstDash val="solid"/>
              <a:headEnd type="none" w="sm" len="sm"/>
              <a:tailEnd type="none" w="sm" len="sm"/>
            </a:ln>
            <a:effectLst/>
          </p:spPr>
        </p:cxnSp>
      </p:grpSp>
      <p:grpSp>
        <p:nvGrpSpPr>
          <p:cNvPr id="28" name="Gruppieren 27">
            <a:extLst>
              <a:ext uri="{FF2B5EF4-FFF2-40B4-BE49-F238E27FC236}">
                <a16:creationId xmlns:a16="http://schemas.microsoft.com/office/drawing/2014/main" id="{0F01AA1F-CDF9-B0A4-33A4-11B21D7E22DD}"/>
              </a:ext>
            </a:extLst>
          </p:cNvPr>
          <p:cNvGrpSpPr/>
          <p:nvPr>
            <p:custDataLst>
              <p:tags r:id="rId21"/>
            </p:custDataLst>
          </p:nvPr>
        </p:nvGrpSpPr>
        <p:grpSpPr bwMode="gray">
          <a:xfrm>
            <a:off x="3219868" y="3111810"/>
            <a:ext cx="40065" cy="504056"/>
            <a:chOff x="721336" y="2355726"/>
            <a:chExt cx="48878" cy="504056"/>
          </a:xfrm>
        </p:grpSpPr>
        <p:cxnSp>
          <p:nvCxnSpPr>
            <p:cNvPr id="29" name="Gerade Verbindung mit Pfeil 28">
              <a:extLst>
                <a:ext uri="{FF2B5EF4-FFF2-40B4-BE49-F238E27FC236}">
                  <a16:creationId xmlns:a16="http://schemas.microsoft.com/office/drawing/2014/main" id="{C112214A-ECE8-FC85-E8A6-2283DB01810D}"/>
                </a:ext>
              </a:extLst>
            </p:cNvPr>
            <p:cNvCxnSpPr/>
            <p:nvPr>
              <p:custDataLst>
                <p:tags r:id="rId38"/>
              </p:custDataLst>
            </p:nvPr>
          </p:nvCxnSpPr>
          <p:spPr bwMode="gray">
            <a:xfrm flipH="1" flipV="1">
              <a:off x="721336" y="2355726"/>
              <a:ext cx="60" cy="504056"/>
            </a:xfrm>
            <a:prstGeom prst="straightConnector1">
              <a:avLst/>
            </a:prstGeom>
            <a:noFill/>
            <a:ln w="6350" cap="flat" cmpd="sng" algn="ctr">
              <a:solidFill>
                <a:schemeClr val="tx1"/>
              </a:solidFill>
              <a:prstDash val="solid"/>
              <a:headEnd type="none" w="sm" len="sm"/>
              <a:tailEnd type="none" w="sm" len="sm"/>
            </a:ln>
            <a:effectLst/>
          </p:spPr>
        </p:cxnSp>
        <p:cxnSp>
          <p:nvCxnSpPr>
            <p:cNvPr id="30" name="Gerade Verbindung mit Pfeil 29">
              <a:extLst>
                <a:ext uri="{FF2B5EF4-FFF2-40B4-BE49-F238E27FC236}">
                  <a16:creationId xmlns:a16="http://schemas.microsoft.com/office/drawing/2014/main" id="{BF86342D-4C34-6F6A-4240-290B65FA1655}"/>
                </a:ext>
              </a:extLst>
            </p:cNvPr>
            <p:cNvCxnSpPr/>
            <p:nvPr>
              <p:custDataLst>
                <p:tags r:id="rId39"/>
              </p:custDataLst>
            </p:nvPr>
          </p:nvCxnSpPr>
          <p:spPr bwMode="gray">
            <a:xfrm flipH="1" flipV="1">
              <a:off x="770154" y="2355726"/>
              <a:ext cx="60" cy="504056"/>
            </a:xfrm>
            <a:prstGeom prst="straightConnector1">
              <a:avLst/>
            </a:prstGeom>
            <a:noFill/>
            <a:ln w="6350" cap="flat" cmpd="sng" algn="ctr">
              <a:solidFill>
                <a:schemeClr val="tx1"/>
              </a:solidFill>
              <a:prstDash val="solid"/>
              <a:headEnd type="none" w="sm" len="sm"/>
              <a:tailEnd type="none" w="sm" len="sm"/>
            </a:ln>
            <a:effectLst/>
          </p:spPr>
        </p:cxnSp>
      </p:grpSp>
      <p:grpSp>
        <p:nvGrpSpPr>
          <p:cNvPr id="31" name="Gruppieren 30">
            <a:extLst>
              <a:ext uri="{FF2B5EF4-FFF2-40B4-BE49-F238E27FC236}">
                <a16:creationId xmlns:a16="http://schemas.microsoft.com/office/drawing/2014/main" id="{21598B5A-0D82-9DBD-8AE7-7031174A2C7B}"/>
              </a:ext>
            </a:extLst>
          </p:cNvPr>
          <p:cNvGrpSpPr/>
          <p:nvPr/>
        </p:nvGrpSpPr>
        <p:grpSpPr bwMode="gray">
          <a:xfrm>
            <a:off x="1656467" y="4227934"/>
            <a:ext cx="1817625" cy="36004"/>
            <a:chOff x="1932082" y="3443196"/>
            <a:chExt cx="2232000" cy="36004"/>
          </a:xfrm>
        </p:grpSpPr>
        <p:cxnSp>
          <p:nvCxnSpPr>
            <p:cNvPr id="32" name="Gerade Verbindung mit Pfeil 31">
              <a:extLst>
                <a:ext uri="{FF2B5EF4-FFF2-40B4-BE49-F238E27FC236}">
                  <a16:creationId xmlns:a16="http://schemas.microsoft.com/office/drawing/2014/main" id="{FDB06C9A-8321-DB47-5317-E11BD87566B5}"/>
                </a:ext>
              </a:extLst>
            </p:cNvPr>
            <p:cNvCxnSpPr/>
            <p:nvPr>
              <p:custDataLst>
                <p:tags r:id="rId36"/>
              </p:custDataLst>
            </p:nvPr>
          </p:nvCxnSpPr>
          <p:spPr bwMode="gray">
            <a:xfrm flipV="1">
              <a:off x="1932082" y="3443196"/>
              <a:ext cx="2232000" cy="0"/>
            </a:xfrm>
            <a:prstGeom prst="straightConnector1">
              <a:avLst/>
            </a:prstGeom>
            <a:noFill/>
            <a:ln w="6350" cap="flat" cmpd="sng" algn="ctr">
              <a:solidFill>
                <a:schemeClr val="tx1"/>
              </a:solidFill>
              <a:prstDash val="solid"/>
              <a:headEnd type="none" w="sm" len="sm"/>
              <a:tailEnd type="none" w="sm" len="sm"/>
            </a:ln>
            <a:effectLst/>
          </p:spPr>
        </p:cxnSp>
        <p:cxnSp>
          <p:nvCxnSpPr>
            <p:cNvPr id="33" name="Gerade Verbindung mit Pfeil 32">
              <a:extLst>
                <a:ext uri="{FF2B5EF4-FFF2-40B4-BE49-F238E27FC236}">
                  <a16:creationId xmlns:a16="http://schemas.microsoft.com/office/drawing/2014/main" id="{F4848B3A-6525-585E-F0D2-042436B65FEB}"/>
                </a:ext>
              </a:extLst>
            </p:cNvPr>
            <p:cNvCxnSpPr/>
            <p:nvPr>
              <p:custDataLst>
                <p:tags r:id="rId37"/>
              </p:custDataLst>
            </p:nvPr>
          </p:nvCxnSpPr>
          <p:spPr bwMode="gray">
            <a:xfrm flipV="1">
              <a:off x="1932082" y="3479200"/>
              <a:ext cx="2232000" cy="0"/>
            </a:xfrm>
            <a:prstGeom prst="straightConnector1">
              <a:avLst/>
            </a:prstGeom>
            <a:noFill/>
            <a:ln w="6350" cap="flat" cmpd="sng" algn="ctr">
              <a:solidFill>
                <a:schemeClr val="tx1"/>
              </a:solidFill>
              <a:prstDash val="solid"/>
              <a:headEnd type="none" w="sm" len="sm"/>
              <a:tailEnd type="none" w="sm" len="sm"/>
            </a:ln>
            <a:effectLst/>
          </p:spPr>
        </p:cxnSp>
      </p:grpSp>
      <p:grpSp>
        <p:nvGrpSpPr>
          <p:cNvPr id="34" name="Gruppieren 33">
            <a:extLst>
              <a:ext uri="{FF2B5EF4-FFF2-40B4-BE49-F238E27FC236}">
                <a16:creationId xmlns:a16="http://schemas.microsoft.com/office/drawing/2014/main" id="{67FA99FF-E605-EDFA-F2E1-DFE23758E2E9}"/>
              </a:ext>
            </a:extLst>
          </p:cNvPr>
          <p:cNvGrpSpPr/>
          <p:nvPr>
            <p:custDataLst>
              <p:tags r:id="rId22"/>
            </p:custDataLst>
          </p:nvPr>
        </p:nvGrpSpPr>
        <p:grpSpPr bwMode="gray">
          <a:xfrm>
            <a:off x="1187624" y="3687874"/>
            <a:ext cx="3168000" cy="36004"/>
            <a:chOff x="1932082" y="3457571"/>
            <a:chExt cx="2232000" cy="36004"/>
          </a:xfrm>
        </p:grpSpPr>
        <p:cxnSp>
          <p:nvCxnSpPr>
            <p:cNvPr id="35" name="Gerade Verbindung mit Pfeil 34">
              <a:extLst>
                <a:ext uri="{FF2B5EF4-FFF2-40B4-BE49-F238E27FC236}">
                  <a16:creationId xmlns:a16="http://schemas.microsoft.com/office/drawing/2014/main" id="{6D5890AE-6CDE-433E-6804-531D901FD427}"/>
                </a:ext>
              </a:extLst>
            </p:cNvPr>
            <p:cNvCxnSpPr/>
            <p:nvPr>
              <p:custDataLst>
                <p:tags r:id="rId34"/>
              </p:custDataLst>
            </p:nvPr>
          </p:nvCxnSpPr>
          <p:spPr bwMode="gray">
            <a:xfrm flipV="1">
              <a:off x="1932082" y="3457571"/>
              <a:ext cx="2232000" cy="0"/>
            </a:xfrm>
            <a:prstGeom prst="straightConnector1">
              <a:avLst/>
            </a:prstGeom>
            <a:noFill/>
            <a:ln w="6350" cap="flat" cmpd="sng" algn="ctr">
              <a:solidFill>
                <a:schemeClr val="tx1"/>
              </a:solidFill>
              <a:prstDash val="solid"/>
              <a:headEnd type="none" w="sm" len="sm"/>
              <a:tailEnd type="none" w="sm" len="sm"/>
            </a:ln>
            <a:effectLst/>
          </p:spPr>
        </p:cxnSp>
        <p:cxnSp>
          <p:nvCxnSpPr>
            <p:cNvPr id="36" name="Gerade Verbindung mit Pfeil 35">
              <a:extLst>
                <a:ext uri="{FF2B5EF4-FFF2-40B4-BE49-F238E27FC236}">
                  <a16:creationId xmlns:a16="http://schemas.microsoft.com/office/drawing/2014/main" id="{EEDEC7FD-2955-0747-88E5-368A3EDA4F11}"/>
                </a:ext>
              </a:extLst>
            </p:cNvPr>
            <p:cNvCxnSpPr/>
            <p:nvPr>
              <p:custDataLst>
                <p:tags r:id="rId35"/>
              </p:custDataLst>
            </p:nvPr>
          </p:nvCxnSpPr>
          <p:spPr bwMode="gray">
            <a:xfrm flipV="1">
              <a:off x="1932082" y="3493575"/>
              <a:ext cx="2232000" cy="0"/>
            </a:xfrm>
            <a:prstGeom prst="straightConnector1">
              <a:avLst/>
            </a:prstGeom>
            <a:noFill/>
            <a:ln w="6350" cap="flat" cmpd="sng" algn="ctr">
              <a:solidFill>
                <a:schemeClr val="tx1"/>
              </a:solidFill>
              <a:prstDash val="solid"/>
              <a:headEnd type="none" w="sm" len="sm"/>
              <a:tailEnd type="none" w="sm" len="sm"/>
            </a:ln>
            <a:effectLst/>
          </p:spPr>
        </p:cxnSp>
      </p:grpSp>
      <p:sp>
        <p:nvSpPr>
          <p:cNvPr id="37" name="Oval 137">
            <a:extLst>
              <a:ext uri="{FF2B5EF4-FFF2-40B4-BE49-F238E27FC236}">
                <a16:creationId xmlns:a16="http://schemas.microsoft.com/office/drawing/2014/main" id="{13041650-DC72-FED0-71D1-7F7ACF1CD8A1}"/>
              </a:ext>
            </a:extLst>
          </p:cNvPr>
          <p:cNvSpPr>
            <a:spLocks noChangeArrowheads="1"/>
          </p:cNvSpPr>
          <p:nvPr>
            <p:custDataLst>
              <p:tags r:id="rId23"/>
            </p:custDataLst>
          </p:nvPr>
        </p:nvSpPr>
        <p:spPr bwMode="gray">
          <a:xfrm>
            <a:off x="2807900" y="3615866"/>
            <a:ext cx="864000" cy="180000"/>
          </a:xfrm>
          <a:prstGeom prst="rect">
            <a:avLst/>
          </a:prstGeom>
          <a:solidFill>
            <a:srgbClr val="DCDCDC"/>
          </a:solidFill>
          <a:ln w="3175">
            <a:noFill/>
            <a:miter lim="800000"/>
            <a:headEnd/>
            <a:tailEnd/>
          </a:ln>
          <a:effectLst/>
        </p:spPr>
        <p:txBody>
          <a:bodyPr wrap="square" lIns="72000" tIns="36000" rIns="72000" bIns="36000" anchor="ctr">
            <a:noAutofit/>
          </a:bodyPr>
          <a:lstStyle/>
          <a:p>
            <a:pPr marL="0" marR="0" lvl="0" indent="0" algn="ctr" defTabSz="914400" eaLnBrk="1" fontAlgn="ctr" latinLnBrk="0" hangingPunct="1">
              <a:lnSpc>
                <a:spcPct val="90000"/>
              </a:lnSpc>
              <a:spcBef>
                <a:spcPts val="0"/>
              </a:spcBef>
              <a:spcAft>
                <a:spcPts val="0"/>
              </a:spcAft>
              <a:buClrTx/>
              <a:buSzTx/>
              <a:buFontTx/>
              <a:buNone/>
              <a:tabLst/>
              <a:defRPr/>
            </a:pPr>
            <a:r>
              <a:rPr kumimoji="0" lang="en-US" altLang="ja-JP" sz="900" b="0" i="0" u="none" strike="noStrike" kern="0" cap="none" spc="0" normalizeH="0" baseline="0" noProof="0" dirty="0">
                <a:ln>
                  <a:noFill/>
                </a:ln>
                <a:solidFill>
                  <a:srgbClr val="000000"/>
                </a:solidFill>
                <a:effectLst/>
                <a:uLnTx/>
                <a:uFillTx/>
              </a:rPr>
              <a:t>Syslog</a:t>
            </a:r>
          </a:p>
        </p:txBody>
      </p:sp>
      <p:sp>
        <p:nvSpPr>
          <p:cNvPr id="38" name="Oval 139">
            <a:extLst>
              <a:ext uri="{FF2B5EF4-FFF2-40B4-BE49-F238E27FC236}">
                <a16:creationId xmlns:a16="http://schemas.microsoft.com/office/drawing/2014/main" id="{8FB794E2-F0F6-0BEC-4F15-8A40C28D4528}"/>
              </a:ext>
            </a:extLst>
          </p:cNvPr>
          <p:cNvSpPr>
            <a:spLocks noChangeArrowheads="1"/>
          </p:cNvSpPr>
          <p:nvPr>
            <p:custDataLst>
              <p:tags r:id="rId24"/>
            </p:custDataLst>
          </p:nvPr>
        </p:nvSpPr>
        <p:spPr bwMode="gray">
          <a:xfrm>
            <a:off x="1763784" y="3615866"/>
            <a:ext cx="864000" cy="180000"/>
          </a:xfrm>
          <a:prstGeom prst="rect">
            <a:avLst/>
          </a:prstGeom>
          <a:solidFill>
            <a:srgbClr val="DCDCDC"/>
          </a:solidFill>
          <a:ln w="3175">
            <a:noFill/>
            <a:miter lim="800000"/>
            <a:headEnd/>
            <a:tailEnd/>
          </a:ln>
          <a:effectLst/>
        </p:spPr>
        <p:txBody>
          <a:bodyPr wrap="square" lIns="72000" tIns="36000" rIns="72000" bIns="36000" anchor="ctr">
            <a:noAutofit/>
          </a:bodyPr>
          <a:lstStyle/>
          <a:p>
            <a:pPr marL="0" marR="0" lvl="0" indent="0" algn="ctr" defTabSz="914400" eaLnBrk="1" fontAlgn="ctr" latinLnBrk="0" hangingPunct="1">
              <a:lnSpc>
                <a:spcPct val="90000"/>
              </a:lnSpc>
              <a:spcBef>
                <a:spcPts val="0"/>
              </a:spcBef>
              <a:spcAft>
                <a:spcPts val="0"/>
              </a:spcAft>
              <a:buClrTx/>
              <a:buSzTx/>
              <a:buFontTx/>
              <a:buNone/>
              <a:tabLst/>
              <a:defRPr/>
            </a:pPr>
            <a:r>
              <a:rPr kumimoji="0" lang="en-US" altLang="ja-JP" sz="900" b="0" i="0" u="none" strike="noStrike" kern="0" cap="none" spc="0" normalizeH="0" baseline="0" noProof="0" dirty="0">
                <a:ln>
                  <a:noFill/>
                </a:ln>
                <a:solidFill>
                  <a:srgbClr val="000000"/>
                </a:solidFill>
                <a:effectLst/>
                <a:uLnTx/>
                <a:uFillTx/>
              </a:rPr>
              <a:t>SNMP</a:t>
            </a:r>
          </a:p>
        </p:txBody>
      </p:sp>
      <p:grpSp>
        <p:nvGrpSpPr>
          <p:cNvPr id="39" name="Gruppieren 38">
            <a:extLst>
              <a:ext uri="{FF2B5EF4-FFF2-40B4-BE49-F238E27FC236}">
                <a16:creationId xmlns:a16="http://schemas.microsoft.com/office/drawing/2014/main" id="{187F959E-142D-9B50-CB55-4556FD34B735}"/>
              </a:ext>
            </a:extLst>
          </p:cNvPr>
          <p:cNvGrpSpPr/>
          <p:nvPr>
            <p:custDataLst>
              <p:tags r:id="rId25"/>
            </p:custDataLst>
          </p:nvPr>
        </p:nvGrpSpPr>
        <p:grpSpPr bwMode="gray">
          <a:xfrm>
            <a:off x="1438891" y="3723902"/>
            <a:ext cx="37514" cy="288000"/>
            <a:chOff x="687759" y="2355726"/>
            <a:chExt cx="45669" cy="504056"/>
          </a:xfrm>
        </p:grpSpPr>
        <p:cxnSp>
          <p:nvCxnSpPr>
            <p:cNvPr id="40" name="Gerade Verbindung mit Pfeil 39">
              <a:extLst>
                <a:ext uri="{FF2B5EF4-FFF2-40B4-BE49-F238E27FC236}">
                  <a16:creationId xmlns:a16="http://schemas.microsoft.com/office/drawing/2014/main" id="{175DF3CD-BD62-351F-CCBC-0784C38BB491}"/>
                </a:ext>
              </a:extLst>
            </p:cNvPr>
            <p:cNvCxnSpPr/>
            <p:nvPr>
              <p:custDataLst>
                <p:tags r:id="rId32"/>
              </p:custDataLst>
            </p:nvPr>
          </p:nvCxnSpPr>
          <p:spPr bwMode="gray">
            <a:xfrm flipH="1" flipV="1">
              <a:off x="687759" y="2355726"/>
              <a:ext cx="60" cy="504056"/>
            </a:xfrm>
            <a:prstGeom prst="straightConnector1">
              <a:avLst/>
            </a:prstGeom>
            <a:noFill/>
            <a:ln w="6350" cap="flat" cmpd="sng" algn="ctr">
              <a:solidFill>
                <a:schemeClr val="tx1"/>
              </a:solidFill>
              <a:prstDash val="solid"/>
              <a:headEnd type="none" w="sm" len="sm"/>
              <a:tailEnd type="none" w="sm" len="sm"/>
            </a:ln>
            <a:effectLst/>
          </p:spPr>
        </p:cxnSp>
        <p:cxnSp>
          <p:nvCxnSpPr>
            <p:cNvPr id="41" name="Gerade Verbindung mit Pfeil 40">
              <a:extLst>
                <a:ext uri="{FF2B5EF4-FFF2-40B4-BE49-F238E27FC236}">
                  <a16:creationId xmlns:a16="http://schemas.microsoft.com/office/drawing/2014/main" id="{13658A28-709C-2014-3337-970B8A61D68E}"/>
                </a:ext>
              </a:extLst>
            </p:cNvPr>
            <p:cNvCxnSpPr/>
            <p:nvPr>
              <p:custDataLst>
                <p:tags r:id="rId33"/>
              </p:custDataLst>
            </p:nvPr>
          </p:nvCxnSpPr>
          <p:spPr bwMode="gray">
            <a:xfrm flipH="1" flipV="1">
              <a:off x="733368" y="2355726"/>
              <a:ext cx="60" cy="504056"/>
            </a:xfrm>
            <a:prstGeom prst="straightConnector1">
              <a:avLst/>
            </a:prstGeom>
            <a:noFill/>
            <a:ln w="6350" cap="flat" cmpd="sng" algn="ctr">
              <a:solidFill>
                <a:schemeClr val="tx1"/>
              </a:solidFill>
              <a:prstDash val="solid"/>
              <a:headEnd type="none" w="sm" len="sm"/>
              <a:tailEnd type="none" w="sm" len="sm"/>
            </a:ln>
            <a:effectLst/>
          </p:spPr>
        </p:cxnSp>
      </p:grpSp>
      <p:sp>
        <p:nvSpPr>
          <p:cNvPr id="42" name="Oval 135">
            <a:extLst>
              <a:ext uri="{FF2B5EF4-FFF2-40B4-BE49-F238E27FC236}">
                <a16:creationId xmlns:a16="http://schemas.microsoft.com/office/drawing/2014/main" id="{A66E10BE-078B-6267-63C9-A358162ED387}"/>
              </a:ext>
            </a:extLst>
          </p:cNvPr>
          <p:cNvSpPr>
            <a:spLocks noChangeArrowheads="1"/>
          </p:cNvSpPr>
          <p:nvPr>
            <p:custDataLst>
              <p:tags r:id="rId26"/>
            </p:custDataLst>
          </p:nvPr>
        </p:nvSpPr>
        <p:spPr bwMode="gray">
          <a:xfrm>
            <a:off x="3491976" y="4083918"/>
            <a:ext cx="864000" cy="612000"/>
          </a:xfrm>
          <a:prstGeom prst="rect">
            <a:avLst/>
          </a:prstGeom>
          <a:gradFill>
            <a:gsLst>
              <a:gs pos="32000">
                <a:srgbClr val="3C3C3C"/>
              </a:gs>
              <a:gs pos="100000">
                <a:srgbClr val="6D6E70"/>
              </a:gs>
            </a:gsLst>
            <a:lin ang="2700000" scaled="0"/>
          </a:gradFill>
          <a:ln w="6350" cap="flat">
            <a:noFill/>
            <a:prstDash val="solid"/>
            <a:miter/>
          </a:ln>
        </p:spPr>
        <p:txBody>
          <a:bodyPr lIns="72000" tIns="72000" rIns="72000" bIns="72000" rtlCol="0" anchor="ctr">
            <a:noAutofit/>
          </a:bodyPr>
          <a:lstStyle/>
          <a:p>
            <a:pPr algn="ctr" defTabSz="914400">
              <a:lnSpc>
                <a:spcPct val="90000"/>
              </a:lnSpc>
            </a:pPr>
            <a:r>
              <a:rPr lang="en-US" altLang="ja-JP" sz="900" kern="0" dirty="0">
                <a:solidFill>
                  <a:srgbClr val="FFFFFF"/>
                </a:solidFill>
              </a:rPr>
              <a:t>Remote</a:t>
            </a:r>
            <a:br>
              <a:rPr lang="en-US" altLang="ja-JP" sz="900" kern="0" dirty="0">
                <a:solidFill>
                  <a:srgbClr val="FFFFFF"/>
                </a:solidFill>
              </a:rPr>
            </a:br>
            <a:r>
              <a:rPr lang="en-US" altLang="ja-JP" sz="900" kern="0" dirty="0">
                <a:solidFill>
                  <a:srgbClr val="FFFFFF"/>
                </a:solidFill>
              </a:rPr>
              <a:t>support</a:t>
            </a:r>
            <a:br>
              <a:rPr lang="en-US" altLang="ja-JP" sz="900" kern="0" dirty="0">
                <a:solidFill>
                  <a:srgbClr val="FFFFFF"/>
                </a:solidFill>
              </a:rPr>
            </a:br>
            <a:r>
              <a:rPr lang="en-US" altLang="ja-JP" sz="900" kern="0" dirty="0">
                <a:solidFill>
                  <a:srgbClr val="FFFFFF"/>
                </a:solidFill>
              </a:rPr>
              <a:t>center</a:t>
            </a:r>
          </a:p>
        </p:txBody>
      </p:sp>
      <p:grpSp>
        <p:nvGrpSpPr>
          <p:cNvPr id="43" name="Gruppieren 42">
            <a:extLst>
              <a:ext uri="{FF2B5EF4-FFF2-40B4-BE49-F238E27FC236}">
                <a16:creationId xmlns:a16="http://schemas.microsoft.com/office/drawing/2014/main" id="{87E905F4-3919-844E-C513-A332596ACCCB}"/>
              </a:ext>
            </a:extLst>
          </p:cNvPr>
          <p:cNvGrpSpPr/>
          <p:nvPr/>
        </p:nvGrpSpPr>
        <p:grpSpPr bwMode="gray">
          <a:xfrm>
            <a:off x="3455876" y="3075806"/>
            <a:ext cx="432000" cy="432000"/>
            <a:chOff x="3761779" y="3201777"/>
            <a:chExt cx="576262" cy="576262"/>
          </a:xfrm>
        </p:grpSpPr>
        <p:sp>
          <p:nvSpPr>
            <p:cNvPr id="44" name="Freeform: Shape 25">
              <a:extLst>
                <a:ext uri="{FF2B5EF4-FFF2-40B4-BE49-F238E27FC236}">
                  <a16:creationId xmlns:a16="http://schemas.microsoft.com/office/drawing/2014/main" id="{2CD68856-59F8-AE87-8EA0-FC57F367D7FC}"/>
                </a:ext>
              </a:extLst>
            </p:cNvPr>
            <p:cNvSpPr>
              <a:spLocks noChangeAspect="1"/>
            </p:cNvSpPr>
            <p:nvPr>
              <p:custDataLst>
                <p:tags r:id="rId31"/>
              </p:custDataLst>
            </p:nvPr>
          </p:nvSpPr>
          <p:spPr bwMode="gray">
            <a:xfrm>
              <a:off x="3761910" y="3201908"/>
              <a:ext cx="576000" cy="576000"/>
            </a:xfrm>
            <a:prstGeom prst="ellipse">
              <a:avLst/>
            </a:prstGeom>
            <a:gradFill>
              <a:gsLst>
                <a:gs pos="30000">
                  <a:srgbClr val="FF8000"/>
                </a:gs>
                <a:gs pos="100000">
                  <a:srgbClr val="FFE700"/>
                </a:gs>
              </a:gsLst>
              <a:lin ang="5400000" scaled="0"/>
            </a:gradFill>
            <a:ln w="9525" cap="flat">
              <a:noFill/>
              <a:prstDash val="solid"/>
              <a:miter/>
            </a:ln>
          </p:spPr>
          <p:txBody>
            <a:bodyPr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Fujitsu Infinity Pro"/>
                <a:ea typeface="+mn-ea"/>
                <a:cs typeface="+mn-cs"/>
              </a:endParaRPr>
            </a:p>
          </p:txBody>
        </p:sp>
        <p:pic>
          <p:nvPicPr>
            <p:cNvPr id="45" name="Bildplatzhalter 2">
              <a:extLst>
                <a:ext uri="{FF2B5EF4-FFF2-40B4-BE49-F238E27FC236}">
                  <a16:creationId xmlns:a16="http://schemas.microsoft.com/office/drawing/2014/main" id="{435710D3-7964-8ED5-D498-6FDCFDFE8947}"/>
                </a:ext>
              </a:extLst>
            </p:cNvPr>
            <p:cNvPicPr>
              <a:picLocks noChangeAspect="1"/>
            </p:cNvPicPr>
            <p:nvPr/>
          </p:nvPicPr>
          <p:blipFill>
            <a:blip r:embed="rId50">
              <a:extLst>
                <a:ext uri="{96DAC541-7B7A-43D3-8B79-37D633B846F1}">
                  <asvg:svgBlip xmlns:asvg="http://schemas.microsoft.com/office/drawing/2016/SVG/main" r:embed="rId51"/>
                </a:ext>
              </a:extLst>
            </a:blip>
            <a:srcRect/>
            <a:stretch>
              <a:fillRect/>
            </a:stretch>
          </p:blipFill>
          <p:spPr bwMode="gray">
            <a:xfrm>
              <a:off x="3761779" y="3201777"/>
              <a:ext cx="576262" cy="576262"/>
            </a:xfrm>
            <a:prstGeom prst="rect">
              <a:avLst/>
            </a:prstGeom>
          </p:spPr>
        </p:pic>
      </p:grpSp>
      <p:grpSp>
        <p:nvGrpSpPr>
          <p:cNvPr id="46" name="Gruppieren 45">
            <a:extLst>
              <a:ext uri="{FF2B5EF4-FFF2-40B4-BE49-F238E27FC236}">
                <a16:creationId xmlns:a16="http://schemas.microsoft.com/office/drawing/2014/main" id="{B24D6B74-C725-6A81-E598-F0D749EFC9EB}"/>
              </a:ext>
            </a:extLst>
          </p:cNvPr>
          <p:cNvGrpSpPr/>
          <p:nvPr/>
        </p:nvGrpSpPr>
        <p:grpSpPr bwMode="gray">
          <a:xfrm>
            <a:off x="1547664" y="3075806"/>
            <a:ext cx="432000" cy="432000"/>
            <a:chOff x="2651130" y="2931921"/>
            <a:chExt cx="576263" cy="576262"/>
          </a:xfrm>
        </p:grpSpPr>
        <p:sp>
          <p:nvSpPr>
            <p:cNvPr id="47" name="Freeform: Shape 25">
              <a:extLst>
                <a:ext uri="{FF2B5EF4-FFF2-40B4-BE49-F238E27FC236}">
                  <a16:creationId xmlns:a16="http://schemas.microsoft.com/office/drawing/2014/main" id="{83EE3960-4C9D-66EA-18B1-F64A7FB9D121}"/>
                </a:ext>
              </a:extLst>
            </p:cNvPr>
            <p:cNvSpPr>
              <a:spLocks noChangeAspect="1"/>
            </p:cNvSpPr>
            <p:nvPr>
              <p:custDataLst>
                <p:tags r:id="rId30"/>
              </p:custDataLst>
            </p:nvPr>
          </p:nvSpPr>
          <p:spPr bwMode="gray">
            <a:xfrm>
              <a:off x="2651393" y="2931921"/>
              <a:ext cx="576000" cy="576000"/>
            </a:xfrm>
            <a:prstGeom prst="ellipse">
              <a:avLst/>
            </a:prstGeom>
            <a:gradFill>
              <a:gsLst>
                <a:gs pos="30000">
                  <a:srgbClr val="FF8000"/>
                </a:gs>
                <a:gs pos="100000">
                  <a:srgbClr val="FFE700"/>
                </a:gs>
              </a:gsLst>
              <a:lin ang="5400000" scaled="0"/>
            </a:gradFill>
            <a:ln w="9525" cap="flat">
              <a:noFill/>
              <a:prstDash val="solid"/>
              <a:miter/>
            </a:ln>
          </p:spPr>
          <p:txBody>
            <a:bodyPr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Fujitsu Infinity Pro"/>
                <a:ea typeface="+mn-ea"/>
                <a:cs typeface="+mn-cs"/>
              </a:endParaRPr>
            </a:p>
          </p:txBody>
        </p:sp>
        <p:pic>
          <p:nvPicPr>
            <p:cNvPr id="48" name="Bildplatzhalter 11">
              <a:extLst>
                <a:ext uri="{FF2B5EF4-FFF2-40B4-BE49-F238E27FC236}">
                  <a16:creationId xmlns:a16="http://schemas.microsoft.com/office/drawing/2014/main" id="{26B12718-177C-FE14-5E11-83EEE31E497C}"/>
                </a:ext>
              </a:extLst>
            </p:cNvPr>
            <p:cNvPicPr>
              <a:picLocks noChangeAspect="1"/>
            </p:cNvPicPr>
            <p:nvPr/>
          </p:nvPicPr>
          <p:blipFill>
            <a:blip r:embed="rId52">
              <a:extLst>
                <a:ext uri="{96DAC541-7B7A-43D3-8B79-37D633B846F1}">
                  <asvg:svgBlip xmlns:asvg="http://schemas.microsoft.com/office/drawing/2016/SVG/main" r:embed="rId53"/>
                </a:ext>
              </a:extLst>
            </a:blip>
            <a:srcRect/>
            <a:stretch>
              <a:fillRect/>
            </a:stretch>
          </p:blipFill>
          <p:spPr bwMode="gray">
            <a:xfrm>
              <a:off x="2651130" y="2931921"/>
              <a:ext cx="576263" cy="576262"/>
            </a:xfrm>
            <a:prstGeom prst="rect">
              <a:avLst/>
            </a:prstGeom>
          </p:spPr>
        </p:pic>
      </p:grpSp>
      <p:grpSp>
        <p:nvGrpSpPr>
          <p:cNvPr id="49" name="Gruppieren 48">
            <a:extLst>
              <a:ext uri="{FF2B5EF4-FFF2-40B4-BE49-F238E27FC236}">
                <a16:creationId xmlns:a16="http://schemas.microsoft.com/office/drawing/2014/main" id="{964A47B3-BEE7-36A1-9FDD-B75931DC16BE}"/>
              </a:ext>
            </a:extLst>
          </p:cNvPr>
          <p:cNvGrpSpPr/>
          <p:nvPr/>
        </p:nvGrpSpPr>
        <p:grpSpPr bwMode="gray">
          <a:xfrm>
            <a:off x="971600" y="3075806"/>
            <a:ext cx="432000" cy="432000"/>
            <a:chOff x="2651130" y="2931921"/>
            <a:chExt cx="576263" cy="576262"/>
          </a:xfrm>
        </p:grpSpPr>
        <p:sp>
          <p:nvSpPr>
            <p:cNvPr id="50" name="Freeform: Shape 25">
              <a:extLst>
                <a:ext uri="{FF2B5EF4-FFF2-40B4-BE49-F238E27FC236}">
                  <a16:creationId xmlns:a16="http://schemas.microsoft.com/office/drawing/2014/main" id="{5365F826-88D4-F6A3-E981-56E9298412B8}"/>
                </a:ext>
              </a:extLst>
            </p:cNvPr>
            <p:cNvSpPr>
              <a:spLocks noChangeAspect="1"/>
            </p:cNvSpPr>
            <p:nvPr>
              <p:custDataLst>
                <p:tags r:id="rId29"/>
              </p:custDataLst>
            </p:nvPr>
          </p:nvSpPr>
          <p:spPr bwMode="gray">
            <a:xfrm>
              <a:off x="2651393" y="2931921"/>
              <a:ext cx="576000" cy="576000"/>
            </a:xfrm>
            <a:prstGeom prst="ellipse">
              <a:avLst/>
            </a:prstGeom>
            <a:gradFill>
              <a:gsLst>
                <a:gs pos="30000">
                  <a:srgbClr val="FF8000"/>
                </a:gs>
                <a:gs pos="100000">
                  <a:srgbClr val="FFE700"/>
                </a:gs>
              </a:gsLst>
              <a:lin ang="5400000" scaled="0"/>
            </a:gradFill>
            <a:ln w="9525" cap="flat">
              <a:noFill/>
              <a:prstDash val="solid"/>
              <a:miter/>
            </a:ln>
          </p:spPr>
          <p:txBody>
            <a:bodyPr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Fujitsu Infinity Pro"/>
                <a:ea typeface="+mn-ea"/>
                <a:cs typeface="+mn-cs"/>
              </a:endParaRPr>
            </a:p>
          </p:txBody>
        </p:sp>
        <p:pic>
          <p:nvPicPr>
            <p:cNvPr id="51" name="Bildplatzhalter 11">
              <a:extLst>
                <a:ext uri="{FF2B5EF4-FFF2-40B4-BE49-F238E27FC236}">
                  <a16:creationId xmlns:a16="http://schemas.microsoft.com/office/drawing/2014/main" id="{7379A132-018A-5966-5497-06E31D548A0F}"/>
                </a:ext>
              </a:extLst>
            </p:cNvPr>
            <p:cNvPicPr>
              <a:picLocks noChangeAspect="1"/>
            </p:cNvPicPr>
            <p:nvPr/>
          </p:nvPicPr>
          <p:blipFill>
            <a:blip r:embed="rId52">
              <a:extLst>
                <a:ext uri="{96DAC541-7B7A-43D3-8B79-37D633B846F1}">
                  <asvg:svgBlip xmlns:asvg="http://schemas.microsoft.com/office/drawing/2016/SVG/main" r:embed="rId53"/>
                </a:ext>
              </a:extLst>
            </a:blip>
            <a:srcRect/>
            <a:stretch>
              <a:fillRect/>
            </a:stretch>
          </p:blipFill>
          <p:spPr bwMode="gray">
            <a:xfrm>
              <a:off x="2651130" y="2931921"/>
              <a:ext cx="576263" cy="576262"/>
            </a:xfrm>
            <a:prstGeom prst="rect">
              <a:avLst/>
            </a:prstGeom>
          </p:spPr>
        </p:pic>
      </p:grpSp>
      <p:grpSp>
        <p:nvGrpSpPr>
          <p:cNvPr id="52" name="Gruppieren 51">
            <a:extLst>
              <a:ext uri="{FF2B5EF4-FFF2-40B4-BE49-F238E27FC236}">
                <a16:creationId xmlns:a16="http://schemas.microsoft.com/office/drawing/2014/main" id="{40D8CEE4-1E79-3407-E941-92F571D0242D}"/>
              </a:ext>
            </a:extLst>
          </p:cNvPr>
          <p:cNvGrpSpPr/>
          <p:nvPr/>
        </p:nvGrpSpPr>
        <p:grpSpPr bwMode="gray">
          <a:xfrm>
            <a:off x="2591852" y="4029936"/>
            <a:ext cx="432000" cy="432000"/>
            <a:chOff x="3024088" y="4984018"/>
            <a:chExt cx="432000" cy="432000"/>
          </a:xfrm>
        </p:grpSpPr>
        <p:sp>
          <p:nvSpPr>
            <p:cNvPr id="53" name="Ellipse 52">
              <a:extLst>
                <a:ext uri="{FF2B5EF4-FFF2-40B4-BE49-F238E27FC236}">
                  <a16:creationId xmlns:a16="http://schemas.microsoft.com/office/drawing/2014/main" id="{2AC65F42-A469-215D-954A-3F64E74840B8}"/>
                </a:ext>
              </a:extLst>
            </p:cNvPr>
            <p:cNvSpPr/>
            <p:nvPr/>
          </p:nvSpPr>
          <p:spPr bwMode="gray">
            <a:xfrm>
              <a:off x="3060044" y="5019974"/>
              <a:ext cx="360088" cy="3600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4" name="Grafik 53">
              <a:extLst>
                <a:ext uri="{FF2B5EF4-FFF2-40B4-BE49-F238E27FC236}">
                  <a16:creationId xmlns:a16="http://schemas.microsoft.com/office/drawing/2014/main" id="{B6A39E2E-6F1D-1905-7EF2-0BE532FE420A}"/>
                </a:ext>
              </a:extLst>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bwMode="gray">
            <a:xfrm>
              <a:off x="3024088" y="4984018"/>
              <a:ext cx="432000" cy="432000"/>
            </a:xfrm>
            <a:prstGeom prst="rect">
              <a:avLst/>
            </a:prstGeom>
          </p:spPr>
        </p:pic>
      </p:grpSp>
      <p:pic>
        <p:nvPicPr>
          <p:cNvPr id="55" name="Picture 1">
            <a:extLst>
              <a:ext uri="{FF2B5EF4-FFF2-40B4-BE49-F238E27FC236}">
                <a16:creationId xmlns:a16="http://schemas.microsoft.com/office/drawing/2014/main" id="{972B366C-C361-4402-64D2-D5234337443A}"/>
              </a:ext>
            </a:extLst>
          </p:cNvPr>
          <p:cNvPicPr>
            <a:picLocks noChangeAspect="1"/>
          </p:cNvPicPr>
          <p:nvPr/>
        </p:nvPicPr>
        <p:blipFill>
          <a:blip r:embed="rId56" cstate="screen">
            <a:extLst>
              <a:ext uri="{28A0092B-C50C-407E-A947-70E740481C1C}">
                <a14:useLocalDpi xmlns:a14="http://schemas.microsoft.com/office/drawing/2010/main"/>
              </a:ext>
            </a:extLst>
          </a:blip>
          <a:stretch>
            <a:fillRect/>
          </a:stretch>
        </p:blipFill>
        <p:spPr bwMode="gray">
          <a:xfrm>
            <a:off x="852219" y="4016805"/>
            <a:ext cx="1210792" cy="638235"/>
          </a:xfrm>
          <a:prstGeom prst="rect">
            <a:avLst/>
          </a:prstGeom>
        </p:spPr>
      </p:pic>
      <p:sp>
        <p:nvSpPr>
          <p:cNvPr id="56" name="Freihandform 19">
            <a:extLst>
              <a:ext uri="{FF2B5EF4-FFF2-40B4-BE49-F238E27FC236}">
                <a16:creationId xmlns:a16="http://schemas.microsoft.com/office/drawing/2014/main" id="{F6133B7E-90EE-58D9-AF03-1DCD7E42031F}"/>
              </a:ext>
            </a:extLst>
          </p:cNvPr>
          <p:cNvSpPr/>
          <p:nvPr>
            <p:custDataLst>
              <p:tags r:id="rId27"/>
            </p:custDataLst>
          </p:nvPr>
        </p:nvSpPr>
        <p:spPr bwMode="gray">
          <a:xfrm>
            <a:off x="755576" y="3831890"/>
            <a:ext cx="216000" cy="216000"/>
          </a:xfrm>
          <a:custGeom>
            <a:avLst/>
            <a:gdLst>
              <a:gd name="connsiteX0" fmla="*/ 0 w 673100"/>
              <a:gd name="connsiteY0" fmla="*/ 0 h 196850"/>
              <a:gd name="connsiteX1" fmla="*/ 0 w 673100"/>
              <a:gd name="connsiteY1" fmla="*/ 196850 h 196850"/>
              <a:gd name="connsiteX2" fmla="*/ 673100 w 673100"/>
              <a:gd name="connsiteY2" fmla="*/ 196850 h 196850"/>
            </a:gdLst>
            <a:ahLst/>
            <a:cxnLst>
              <a:cxn ang="0">
                <a:pos x="connsiteX0" y="connsiteY0"/>
              </a:cxn>
              <a:cxn ang="0">
                <a:pos x="connsiteX1" y="connsiteY1"/>
              </a:cxn>
              <a:cxn ang="0">
                <a:pos x="connsiteX2" y="connsiteY2"/>
              </a:cxn>
            </a:cxnLst>
            <a:rect l="l" t="t" r="r" b="b"/>
            <a:pathLst>
              <a:path w="673100" h="196850">
                <a:moveTo>
                  <a:pt x="0" y="0"/>
                </a:moveTo>
                <a:lnTo>
                  <a:pt x="0" y="196850"/>
                </a:lnTo>
                <a:lnTo>
                  <a:pt x="673100" y="196850"/>
                </a:lnTo>
              </a:path>
            </a:pathLst>
          </a:custGeom>
          <a:noFill/>
          <a:ln w="6350" cap="flat" cmpd="sng" algn="ctr">
            <a:solidFill>
              <a:schemeClr val="tx1"/>
            </a:solidFill>
            <a:prstDash val="solid"/>
            <a:headEnd w="sm" len="sm"/>
            <a:tailEnd w="sm" len="sm"/>
          </a:ln>
          <a:effectLst/>
        </p:spPr>
        <p:txBody>
          <a:bodyPr rtlCol="0" anchor="ctr">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ea typeface="+mn-ea"/>
              <a:cs typeface="+mn-cs"/>
            </a:endParaRPr>
          </a:p>
        </p:txBody>
      </p:sp>
      <p:sp>
        <p:nvSpPr>
          <p:cNvPr id="57" name="Freihandform 137">
            <a:extLst>
              <a:ext uri="{FF2B5EF4-FFF2-40B4-BE49-F238E27FC236}">
                <a16:creationId xmlns:a16="http://schemas.microsoft.com/office/drawing/2014/main" id="{32876191-BEA3-996D-EEC2-0995B0AA7AD0}"/>
              </a:ext>
            </a:extLst>
          </p:cNvPr>
          <p:cNvSpPr/>
          <p:nvPr>
            <p:custDataLst>
              <p:tags r:id="rId28"/>
            </p:custDataLst>
          </p:nvPr>
        </p:nvSpPr>
        <p:spPr bwMode="gray">
          <a:xfrm flipH="1">
            <a:off x="1978962" y="3831890"/>
            <a:ext cx="216773" cy="216000"/>
          </a:xfrm>
          <a:custGeom>
            <a:avLst/>
            <a:gdLst>
              <a:gd name="connsiteX0" fmla="*/ 0 w 673100"/>
              <a:gd name="connsiteY0" fmla="*/ 0 h 196850"/>
              <a:gd name="connsiteX1" fmla="*/ 0 w 673100"/>
              <a:gd name="connsiteY1" fmla="*/ 196850 h 196850"/>
              <a:gd name="connsiteX2" fmla="*/ 673100 w 673100"/>
              <a:gd name="connsiteY2" fmla="*/ 196850 h 196850"/>
            </a:gdLst>
            <a:ahLst/>
            <a:cxnLst>
              <a:cxn ang="0">
                <a:pos x="connsiteX0" y="connsiteY0"/>
              </a:cxn>
              <a:cxn ang="0">
                <a:pos x="connsiteX1" y="connsiteY1"/>
              </a:cxn>
              <a:cxn ang="0">
                <a:pos x="connsiteX2" y="connsiteY2"/>
              </a:cxn>
            </a:cxnLst>
            <a:rect l="l" t="t" r="r" b="b"/>
            <a:pathLst>
              <a:path w="673100" h="196850">
                <a:moveTo>
                  <a:pt x="0" y="0"/>
                </a:moveTo>
                <a:lnTo>
                  <a:pt x="0" y="196850"/>
                </a:lnTo>
                <a:lnTo>
                  <a:pt x="673100" y="196850"/>
                </a:lnTo>
              </a:path>
            </a:pathLst>
          </a:custGeom>
          <a:noFill/>
          <a:ln w="6350" cap="flat" cmpd="sng" algn="ctr">
            <a:solidFill>
              <a:schemeClr val="tx1"/>
            </a:solidFill>
            <a:prstDash val="solid"/>
            <a:headEnd w="sm" len="sm"/>
            <a:tailEnd w="sm" len="sm"/>
          </a:ln>
          <a:effectLst/>
        </p:spPr>
        <p:txBody>
          <a:bodyPr rtlCol="0" anchor="ctr">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ea typeface="+mn-ea"/>
              <a:cs typeface="+mn-cs"/>
            </a:endParaRPr>
          </a:p>
        </p:txBody>
      </p:sp>
    </p:spTree>
    <p:extLst>
      <p:ext uri="{BB962C8B-B14F-4D97-AF65-F5344CB8AC3E}">
        <p14:creationId xmlns:p14="http://schemas.microsoft.com/office/powerpoint/2010/main" val="4152190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p:custDataLst>
              <p:tags r:id="rId1"/>
            </p:custDataLst>
            <p:extLst>
              <p:ext uri="{D42A27DB-BD31-4B8C-83A1-F6EECF244321}">
                <p14:modId xmlns:p14="http://schemas.microsoft.com/office/powerpoint/2010/main" val="138114659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9" imgW="359" imgH="360" progId="TCLayout.ActiveDocument.1">
                  <p:embed/>
                </p:oleObj>
              </mc:Choice>
              <mc:Fallback>
                <p:oleObj name="think-cell Folie" r:id="rId39" imgW="359" imgH="360" progId="TCLayout.ActiveDocument.1">
                  <p:embed/>
                  <p:pic>
                    <p:nvPicPr>
                      <p:cNvPr id="4" name="Objekt 3" hidden="1"/>
                      <p:cNvPicPr/>
                      <p:nvPr/>
                    </p:nvPicPr>
                    <p:blipFill>
                      <a:blip r:embed="rId40"/>
                      <a:stretch>
                        <a:fillRect/>
                      </a:stretch>
                    </p:blipFill>
                    <p:spPr>
                      <a:xfrm>
                        <a:off x="1588" y="1588"/>
                        <a:ext cx="1587" cy="1587"/>
                      </a:xfrm>
                      <a:prstGeom prst="rect">
                        <a:avLst/>
                      </a:prstGeom>
                    </p:spPr>
                  </p:pic>
                </p:oleObj>
              </mc:Fallback>
            </mc:AlternateContent>
          </a:graphicData>
        </a:graphic>
      </p:graphicFrame>
      <p:sp>
        <p:nvSpPr>
          <p:cNvPr id="15" name="Rechteck 14" hidden="1">
            <a:extLst>
              <a:ext uri="{FF2B5EF4-FFF2-40B4-BE49-F238E27FC236}">
                <a16:creationId xmlns:a16="http://schemas.microsoft.com/office/drawing/2014/main" id="{7FCD5EB4-9398-4C06-B8D0-04649C44A4E0}"/>
              </a:ext>
            </a:extLst>
          </p:cNvPr>
          <p:cNvSpPr/>
          <p:nvPr>
            <p:custDataLst>
              <p:tags r:id="rId2"/>
            </p:custDataLst>
          </p:nvPr>
        </p:nvSpPr>
        <p:spPr bwMode="gray">
          <a:xfrm>
            <a:off x="0" y="0"/>
            <a:ext cx="158750" cy="15875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Fujitsu Infinity Pro" pitchFamily="2" charset="0"/>
              <a:ea typeface="+mn-ea"/>
              <a:cs typeface="+mn-cs"/>
              <a:sym typeface="Fujitsu Sans" panose="020B0404060202020204" pitchFamily="34" charset="0"/>
            </a:endParaRPr>
          </a:p>
        </p:txBody>
      </p:sp>
      <p:sp>
        <p:nvSpPr>
          <p:cNvPr id="2" name="Titel 1"/>
          <p:cNvSpPr>
            <a:spLocks noGrp="1"/>
          </p:cNvSpPr>
          <p:nvPr>
            <p:ph type="title"/>
            <p:custDataLst>
              <p:tags r:id="rId3"/>
            </p:custDataLst>
          </p:nvPr>
        </p:nvSpPr>
        <p:spPr bwMode="gray"/>
        <p:txBody>
          <a:bodyPr/>
          <a:lstStyle/>
          <a:p>
            <a:r>
              <a:rPr lang="en-US" dirty="0"/>
              <a:t>Online data migration</a:t>
            </a:r>
          </a:p>
        </p:txBody>
      </p:sp>
      <p:sp>
        <p:nvSpPr>
          <p:cNvPr id="73" name="Textfeld 39"/>
          <p:cNvSpPr txBox="1"/>
          <p:nvPr>
            <p:custDataLst>
              <p:tags r:id="rId4"/>
            </p:custDataLst>
          </p:nvPr>
        </p:nvSpPr>
        <p:spPr bwMode="gray">
          <a:xfrm>
            <a:off x="287524" y="1275606"/>
            <a:ext cx="2592000" cy="57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defPPr>
              <a:defRPr lang="de-DE"/>
            </a:defPPr>
            <a:lvl1pPr>
              <a:defRPr sz="1400">
                <a:solidFill>
                  <a:schemeClr val="tx2"/>
                </a:solidFill>
                <a:latin typeface="Fujitsu Sans" panose="020B040406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ujitsu Infinity Pro"/>
                <a:ea typeface="+mn-ea"/>
                <a:cs typeface="+mn-cs"/>
              </a:rPr>
              <a:t>Storage migrations can be conducted during business operations</a:t>
            </a:r>
          </a:p>
        </p:txBody>
      </p:sp>
      <p:sp>
        <p:nvSpPr>
          <p:cNvPr id="74" name="Textfeld 39"/>
          <p:cNvSpPr txBox="1"/>
          <p:nvPr>
            <p:custDataLst>
              <p:tags r:id="rId5"/>
            </p:custDataLst>
          </p:nvPr>
        </p:nvSpPr>
        <p:spPr bwMode="gray">
          <a:xfrm>
            <a:off x="287524" y="1995686"/>
            <a:ext cx="2592000" cy="57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defPPr>
              <a:defRPr lang="de-DE"/>
            </a:defPPr>
            <a:lvl1pPr>
              <a:defRPr sz="1400">
                <a:solidFill>
                  <a:schemeClr val="tx2"/>
                </a:solidFill>
                <a:latin typeface="Fujitsu Sans" panose="020B040406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ujitsu Infinity Pro"/>
                <a:ea typeface="+mn-ea"/>
                <a:cs typeface="+mn-cs"/>
              </a:rPr>
              <a:t>Reduced migration time </a:t>
            </a:r>
          </a:p>
        </p:txBody>
      </p:sp>
      <p:sp>
        <p:nvSpPr>
          <p:cNvPr id="75" name="Textfeld 39"/>
          <p:cNvSpPr txBox="1"/>
          <p:nvPr>
            <p:custDataLst>
              <p:tags r:id="rId6"/>
            </p:custDataLst>
          </p:nvPr>
        </p:nvSpPr>
        <p:spPr bwMode="gray">
          <a:xfrm>
            <a:off x="287524" y="2715766"/>
            <a:ext cx="2592000" cy="57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defPPr>
              <a:defRPr lang="de-DE"/>
            </a:defPPr>
            <a:lvl1pPr>
              <a:defRPr sz="1400">
                <a:solidFill>
                  <a:schemeClr val="tx2"/>
                </a:solidFill>
                <a:latin typeface="Fujitsu Sans" panose="020B040406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ujitsu Infinity Pro"/>
                <a:ea typeface="+mn-ea"/>
                <a:cs typeface="+mn-cs"/>
              </a:rPr>
              <a:t>No additional software </a:t>
            </a:r>
            <a:br>
              <a:rPr kumimoji="0" lang="en-US" sz="1400" b="0" i="0" u="none" strike="noStrike" kern="1200" cap="none" spc="0" normalizeH="0" baseline="0" noProof="0" dirty="0">
                <a:ln>
                  <a:noFill/>
                </a:ln>
                <a:solidFill>
                  <a:srgbClr val="000000"/>
                </a:solidFill>
                <a:effectLst/>
                <a:uLnTx/>
                <a:uFillTx/>
                <a:latin typeface="Fujitsu Infinity Pro"/>
                <a:ea typeface="+mn-ea"/>
                <a:cs typeface="+mn-cs"/>
              </a:rPr>
            </a:br>
            <a:r>
              <a:rPr kumimoji="0" lang="en-US" sz="1400" b="0" i="0" u="none" strike="noStrike" kern="1200" cap="none" spc="0" normalizeH="0" baseline="0" noProof="0" dirty="0">
                <a:ln>
                  <a:noFill/>
                </a:ln>
                <a:solidFill>
                  <a:srgbClr val="000000"/>
                </a:solidFill>
                <a:effectLst/>
                <a:uLnTx/>
                <a:uFillTx/>
                <a:latin typeface="Fujitsu Infinity Pro"/>
                <a:ea typeface="+mn-ea"/>
                <a:cs typeface="+mn-cs"/>
              </a:rPr>
              <a:t>nor licenses are required</a:t>
            </a:r>
          </a:p>
        </p:txBody>
      </p:sp>
      <p:sp>
        <p:nvSpPr>
          <p:cNvPr id="76" name="Textfeld 39"/>
          <p:cNvSpPr txBox="1"/>
          <p:nvPr>
            <p:custDataLst>
              <p:tags r:id="rId7"/>
            </p:custDataLst>
          </p:nvPr>
        </p:nvSpPr>
        <p:spPr bwMode="gray">
          <a:xfrm>
            <a:off x="287524" y="3435846"/>
            <a:ext cx="2592000" cy="57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defPPr>
              <a:defRPr lang="de-DE"/>
            </a:defPPr>
            <a:lvl1pPr>
              <a:defRPr sz="1400">
                <a:solidFill>
                  <a:schemeClr val="tx2"/>
                </a:solidFill>
                <a:latin typeface="Fujitsu Sans" panose="020B040406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ujitsu Infinity Pro"/>
                <a:ea typeface="+mn-ea"/>
                <a:cs typeface="+mn-cs"/>
              </a:rPr>
              <a:t>No dedicated equipment </a:t>
            </a:r>
            <a:br>
              <a:rPr kumimoji="0" lang="en-US" sz="1400" b="0" i="0" u="none" strike="noStrike" kern="1200" cap="none" spc="0" normalizeH="0" baseline="0" noProof="0" dirty="0">
                <a:ln>
                  <a:noFill/>
                </a:ln>
                <a:solidFill>
                  <a:srgbClr val="000000"/>
                </a:solidFill>
                <a:effectLst/>
                <a:uLnTx/>
                <a:uFillTx/>
                <a:latin typeface="Fujitsu Infinity Pro"/>
                <a:ea typeface="+mn-ea"/>
                <a:cs typeface="+mn-cs"/>
              </a:rPr>
            </a:br>
            <a:r>
              <a:rPr kumimoji="0" lang="en-US" sz="1400" b="0" i="0" u="none" strike="noStrike" kern="1200" cap="none" spc="0" normalizeH="0" baseline="0" noProof="0" dirty="0">
                <a:ln>
                  <a:noFill/>
                </a:ln>
                <a:solidFill>
                  <a:srgbClr val="000000"/>
                </a:solidFill>
                <a:effectLst/>
                <a:uLnTx/>
                <a:uFillTx/>
                <a:latin typeface="Fujitsu Infinity Pro"/>
                <a:ea typeface="+mn-ea"/>
                <a:cs typeface="+mn-cs"/>
              </a:rPr>
              <a:t>for data migration is needed</a:t>
            </a:r>
          </a:p>
        </p:txBody>
      </p:sp>
      <p:sp>
        <p:nvSpPr>
          <p:cNvPr id="83" name="Textfeld 39"/>
          <p:cNvSpPr txBox="1"/>
          <p:nvPr>
            <p:custDataLst>
              <p:tags r:id="rId8"/>
            </p:custDataLst>
          </p:nvPr>
        </p:nvSpPr>
        <p:spPr bwMode="gray">
          <a:xfrm>
            <a:off x="287524" y="4155926"/>
            <a:ext cx="2592000" cy="57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defPPr>
              <a:defRPr lang="de-DE"/>
            </a:defPPr>
            <a:lvl1pPr>
              <a:defRPr sz="1400">
                <a:solidFill>
                  <a:schemeClr val="tx2"/>
                </a:solidFill>
                <a:latin typeface="Fujitsu Sans" panose="020B040406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ujitsu Infinity Pro"/>
                <a:ea typeface="+mn-ea"/>
                <a:cs typeface="+mn-cs"/>
              </a:rPr>
              <a:t>Supported on all DX S3/AF series or later models </a:t>
            </a:r>
            <a:br>
              <a:rPr kumimoji="0" lang="en-US" sz="1400" b="0" i="0" u="none" strike="noStrike" kern="1200" cap="none" spc="0" normalizeH="0" baseline="0" noProof="0" dirty="0">
                <a:ln>
                  <a:noFill/>
                </a:ln>
                <a:solidFill>
                  <a:srgbClr val="000000"/>
                </a:solidFill>
                <a:effectLst/>
                <a:uLnTx/>
                <a:uFillTx/>
                <a:latin typeface="Fujitsu Infinity Pro"/>
                <a:ea typeface="+mn-ea"/>
                <a:cs typeface="+mn-cs"/>
              </a:rPr>
            </a:br>
            <a:r>
              <a:rPr kumimoji="0" lang="en-US" sz="1400" b="0" i="0" u="none" strike="noStrike" kern="1200" cap="none" spc="0" normalizeH="0" baseline="0" noProof="0" dirty="0">
                <a:ln>
                  <a:noFill/>
                </a:ln>
                <a:solidFill>
                  <a:srgbClr val="000000"/>
                </a:solidFill>
                <a:effectLst/>
                <a:uLnTx/>
                <a:uFillTx/>
                <a:latin typeface="Fujitsu Infinity Pro"/>
                <a:ea typeface="+mn-ea"/>
                <a:cs typeface="+mn-cs"/>
              </a:rPr>
              <a:t>(as source storage)</a:t>
            </a:r>
          </a:p>
        </p:txBody>
      </p:sp>
      <p:cxnSp>
        <p:nvCxnSpPr>
          <p:cNvPr id="6" name="Gerade Verbindung 5"/>
          <p:cNvCxnSpPr>
            <a:cxnSpLocks/>
          </p:cNvCxnSpPr>
          <p:nvPr>
            <p:custDataLst>
              <p:tags r:id="rId9"/>
            </p:custDataLst>
          </p:nvPr>
        </p:nvCxnSpPr>
        <p:spPr bwMode="gray">
          <a:xfrm>
            <a:off x="287524" y="1923614"/>
            <a:ext cx="2592000" cy="0"/>
          </a:xfrm>
          <a:prstGeom prst="line">
            <a:avLst/>
          </a:prstGeom>
          <a:ln w="63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4" name="Gerade Verbindung 83"/>
          <p:cNvCxnSpPr>
            <a:cxnSpLocks/>
          </p:cNvCxnSpPr>
          <p:nvPr>
            <p:custDataLst>
              <p:tags r:id="rId10"/>
            </p:custDataLst>
          </p:nvPr>
        </p:nvCxnSpPr>
        <p:spPr bwMode="gray">
          <a:xfrm>
            <a:off x="287524" y="2643694"/>
            <a:ext cx="2592000" cy="0"/>
          </a:xfrm>
          <a:prstGeom prst="line">
            <a:avLst/>
          </a:prstGeom>
          <a:ln w="63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5" name="Gerade Verbindung 84"/>
          <p:cNvCxnSpPr>
            <a:cxnSpLocks/>
          </p:cNvCxnSpPr>
          <p:nvPr>
            <p:custDataLst>
              <p:tags r:id="rId11"/>
            </p:custDataLst>
          </p:nvPr>
        </p:nvCxnSpPr>
        <p:spPr bwMode="gray">
          <a:xfrm>
            <a:off x="287524" y="3363774"/>
            <a:ext cx="2592000" cy="0"/>
          </a:xfrm>
          <a:prstGeom prst="line">
            <a:avLst/>
          </a:prstGeom>
          <a:ln w="63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6" name="Gerade Verbindung 85"/>
          <p:cNvCxnSpPr>
            <a:cxnSpLocks/>
          </p:cNvCxnSpPr>
          <p:nvPr>
            <p:custDataLst>
              <p:tags r:id="rId12"/>
            </p:custDataLst>
          </p:nvPr>
        </p:nvCxnSpPr>
        <p:spPr bwMode="gray">
          <a:xfrm>
            <a:off x="287524" y="4083854"/>
            <a:ext cx="2592000" cy="0"/>
          </a:xfrm>
          <a:prstGeom prst="line">
            <a:avLst/>
          </a:prstGeom>
          <a:ln w="63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9" name="Straight Connector 153"/>
          <p:cNvCxnSpPr/>
          <p:nvPr>
            <p:custDataLst>
              <p:tags r:id="rId13"/>
            </p:custDataLst>
          </p:nvPr>
        </p:nvCxnSpPr>
        <p:spPr bwMode="gray">
          <a:xfrm flipH="1" flipV="1">
            <a:off x="5148336" y="1311610"/>
            <a:ext cx="0" cy="237600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0" name="Rechteck 169"/>
          <p:cNvSpPr/>
          <p:nvPr>
            <p:custDataLst>
              <p:tags r:id="rId14"/>
            </p:custDataLst>
          </p:nvPr>
        </p:nvSpPr>
        <p:spPr bwMode="gray">
          <a:xfrm>
            <a:off x="3239852" y="915566"/>
            <a:ext cx="1800000" cy="576000"/>
          </a:xfrm>
          <a:prstGeom prst="rect">
            <a:avLst/>
          </a:prstGeom>
          <a:solidFill>
            <a:schemeClr val="bg1"/>
          </a:solidFill>
          <a:ln w="19050" cap="rnd">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A30B1A"/>
              </a:buClr>
              <a:buSzTx/>
              <a:buFontTx/>
              <a:buNone/>
              <a:tabLst/>
              <a:defRPr/>
            </a:pPr>
            <a:r>
              <a:rPr kumimoji="0" lang="en-US" sz="1200" b="0" i="0" u="none" strike="noStrike" kern="1200" cap="none" spc="0" normalizeH="0" baseline="0" noProof="0" dirty="0">
                <a:ln>
                  <a:noFill/>
                </a:ln>
                <a:solidFill>
                  <a:srgbClr val="000000"/>
                </a:solidFill>
                <a:effectLst/>
                <a:uLnTx/>
                <a:uFillTx/>
                <a:latin typeface="Fujitsu Infinity Pro Bold"/>
                <a:ea typeface="+mn-ea"/>
                <a:cs typeface="+mn-cs"/>
              </a:rPr>
              <a:t>Data migration </a:t>
            </a:r>
            <a:br>
              <a:rPr kumimoji="0" lang="en-US" sz="1200" b="0" i="0" u="none" strike="noStrike" kern="1200" cap="none" spc="0" normalizeH="0" baseline="0" noProof="0" dirty="0">
                <a:ln>
                  <a:noFill/>
                </a:ln>
                <a:solidFill>
                  <a:srgbClr val="000000"/>
                </a:solidFill>
                <a:effectLst/>
                <a:uLnTx/>
                <a:uFillTx/>
                <a:latin typeface="Fujitsu Infinity Pro Bold"/>
                <a:ea typeface="+mn-ea"/>
                <a:cs typeface="+mn-cs"/>
              </a:rPr>
            </a:br>
            <a:r>
              <a:rPr kumimoji="0" lang="en-US" sz="1200" b="0" i="0" u="none" strike="noStrike" kern="1200" cap="none" spc="0" normalizeH="0" baseline="0" noProof="0" dirty="0">
                <a:ln>
                  <a:noFill/>
                </a:ln>
                <a:solidFill>
                  <a:srgbClr val="000000"/>
                </a:solidFill>
                <a:effectLst/>
                <a:uLnTx/>
                <a:uFillTx/>
                <a:latin typeface="Fujitsu Infinity Pro Bold"/>
                <a:ea typeface="+mn-ea"/>
                <a:cs typeface="+mn-cs"/>
              </a:rPr>
              <a:t>with online storage migration</a:t>
            </a:r>
          </a:p>
        </p:txBody>
      </p:sp>
      <p:sp>
        <p:nvSpPr>
          <p:cNvPr id="173" name="Richtungspfeil 172"/>
          <p:cNvSpPr/>
          <p:nvPr>
            <p:custDataLst>
              <p:tags r:id="rId15"/>
            </p:custDataLst>
          </p:nvPr>
        </p:nvSpPr>
        <p:spPr bwMode="gray">
          <a:xfrm>
            <a:off x="5220295" y="1923710"/>
            <a:ext cx="2339897" cy="288000"/>
          </a:xfrm>
          <a:prstGeom prst="homePlate">
            <a:avLst>
              <a:gd name="adj" fmla="val 23315"/>
            </a:avLst>
          </a:prstGeom>
          <a:solidFill>
            <a:schemeClr val="accent6"/>
          </a:solidFill>
          <a:ln w="9525" cap="flat">
            <a:noFill/>
            <a:prstDash val="solid"/>
            <a:miter/>
          </a:ln>
        </p:spPr>
        <p:txBody>
          <a:bodyPr rtlCol="0" anchor="ctr">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latin typeface="Fujitsu Infinity Pro Bold"/>
                <a:ea typeface="+mn-ea"/>
                <a:cs typeface="+mn-cs"/>
              </a:rPr>
              <a:t>Data migration in progress</a:t>
            </a:r>
          </a:p>
        </p:txBody>
      </p:sp>
      <p:cxnSp>
        <p:nvCxnSpPr>
          <p:cNvPr id="174" name="Gerade Verbindung 173"/>
          <p:cNvCxnSpPr>
            <a:cxnSpLocks/>
            <a:stCxn id="170" idx="3"/>
          </p:cNvCxnSpPr>
          <p:nvPr>
            <p:custDataLst>
              <p:tags r:id="rId16"/>
            </p:custDataLst>
          </p:nvPr>
        </p:nvCxnSpPr>
        <p:spPr bwMode="gray">
          <a:xfrm>
            <a:off x="5039852" y="1203566"/>
            <a:ext cx="3816000" cy="0"/>
          </a:xfrm>
          <a:prstGeom prst="line">
            <a:avLst/>
          </a:prstGeom>
          <a:ln w="19050" cap="rnd">
            <a:solidFill>
              <a:schemeClr val="accent6"/>
            </a:solidFill>
            <a:prstDash val="solid"/>
            <a:tailEnd type="none" w="sm" len="sm"/>
          </a:ln>
        </p:spPr>
        <p:style>
          <a:lnRef idx="1">
            <a:schemeClr val="accent1"/>
          </a:lnRef>
          <a:fillRef idx="0">
            <a:schemeClr val="accent1"/>
          </a:fillRef>
          <a:effectRef idx="0">
            <a:schemeClr val="accent1"/>
          </a:effectRef>
          <a:fontRef idx="minor">
            <a:schemeClr val="tx1"/>
          </a:fontRef>
        </p:style>
      </p:cxnSp>
      <p:grpSp>
        <p:nvGrpSpPr>
          <p:cNvPr id="18" name="Gruppieren 17">
            <a:extLst>
              <a:ext uri="{FF2B5EF4-FFF2-40B4-BE49-F238E27FC236}">
                <a16:creationId xmlns:a16="http://schemas.microsoft.com/office/drawing/2014/main" id="{2F118AA0-B638-D302-522F-2E304117FEF0}"/>
              </a:ext>
            </a:extLst>
          </p:cNvPr>
          <p:cNvGrpSpPr/>
          <p:nvPr/>
        </p:nvGrpSpPr>
        <p:grpSpPr bwMode="gray">
          <a:xfrm>
            <a:off x="3239852" y="4587974"/>
            <a:ext cx="2052107" cy="144000"/>
            <a:chOff x="3707904" y="4659998"/>
            <a:chExt cx="2052107" cy="144000"/>
          </a:xfrm>
        </p:grpSpPr>
        <p:cxnSp>
          <p:nvCxnSpPr>
            <p:cNvPr id="175" name="Gerade Verbindung mit Pfeil 174"/>
            <p:cNvCxnSpPr/>
            <p:nvPr>
              <p:custDataLst>
                <p:tags r:id="rId35"/>
              </p:custDataLst>
            </p:nvPr>
          </p:nvCxnSpPr>
          <p:spPr bwMode="gray">
            <a:xfrm rot="10800000" flipH="1">
              <a:off x="3707904" y="4731998"/>
              <a:ext cx="144000" cy="0"/>
            </a:xfrm>
            <a:prstGeom prst="straightConnector1">
              <a:avLst/>
            </a:prstGeom>
            <a:ln w="6350" cap="rnd">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192" name="Rechteck 191"/>
            <p:cNvSpPr/>
            <p:nvPr>
              <p:custDataLst>
                <p:tags r:id="rId36"/>
              </p:custDataLst>
            </p:nvPr>
          </p:nvSpPr>
          <p:spPr bwMode="gray">
            <a:xfrm>
              <a:off x="3924011" y="4659998"/>
              <a:ext cx="1836000" cy="144000"/>
            </a:xfrm>
            <a:prstGeom prst="rect">
              <a:avLst/>
            </a:prstGeom>
            <a:noFill/>
            <a:ln w="9525"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90000"/>
                </a:lnSpc>
                <a:spcBef>
                  <a:spcPts val="400"/>
                </a:spcBef>
                <a:spcAft>
                  <a:spcPts val="0"/>
                </a:spcAft>
                <a:buClr>
                  <a:srgbClr val="A30B1A"/>
                </a:buClr>
                <a:buSzTx/>
                <a:buFontTx/>
                <a:buNone/>
                <a:tabLst/>
                <a:defRPr/>
              </a:pPr>
              <a:r>
                <a:rPr kumimoji="0" lang="en-US" sz="800" b="0" i="0" u="none" strike="noStrike" kern="1200" cap="none" spc="0" normalizeH="0" baseline="0" noProof="0" dirty="0">
                  <a:ln>
                    <a:noFill/>
                  </a:ln>
                  <a:solidFill>
                    <a:srgbClr val="000000"/>
                  </a:solidFill>
                  <a:effectLst/>
                  <a:uLnTx/>
                  <a:uFillTx/>
                  <a:latin typeface="Fujitsu Infinity Pro"/>
                  <a:ea typeface="+mn-ea"/>
                  <a:cs typeface="+mn-cs"/>
                </a:rPr>
                <a:t>Data flow during business operations</a:t>
              </a:r>
            </a:p>
          </p:txBody>
        </p:sp>
      </p:grpSp>
      <p:grpSp>
        <p:nvGrpSpPr>
          <p:cNvPr id="17" name="Gruppieren 16">
            <a:extLst>
              <a:ext uri="{FF2B5EF4-FFF2-40B4-BE49-F238E27FC236}">
                <a16:creationId xmlns:a16="http://schemas.microsoft.com/office/drawing/2014/main" id="{5C47E1DE-8277-9AAF-D685-42359E83358B}"/>
              </a:ext>
            </a:extLst>
          </p:cNvPr>
          <p:cNvGrpSpPr/>
          <p:nvPr/>
        </p:nvGrpSpPr>
        <p:grpSpPr bwMode="gray">
          <a:xfrm>
            <a:off x="5436096" y="4587974"/>
            <a:ext cx="2052107" cy="144000"/>
            <a:chOff x="5737577" y="4659998"/>
            <a:chExt cx="2052107" cy="144000"/>
          </a:xfrm>
        </p:grpSpPr>
        <p:cxnSp>
          <p:nvCxnSpPr>
            <p:cNvPr id="191" name="Gerade Verbindung mit Pfeil 190"/>
            <p:cNvCxnSpPr/>
            <p:nvPr>
              <p:custDataLst>
                <p:tags r:id="rId33"/>
              </p:custDataLst>
            </p:nvPr>
          </p:nvCxnSpPr>
          <p:spPr bwMode="gray">
            <a:xfrm rot="10800000" flipH="1">
              <a:off x="5737577" y="4731998"/>
              <a:ext cx="144000" cy="0"/>
            </a:xfrm>
            <a:prstGeom prst="straightConnector1">
              <a:avLst/>
            </a:prstGeom>
            <a:ln w="6350" cap="rnd">
              <a:solidFill>
                <a:schemeClr val="accent2"/>
              </a:solidFill>
              <a:tailEnd type="triangle" w="med" len="med"/>
            </a:ln>
          </p:spPr>
          <p:style>
            <a:lnRef idx="1">
              <a:schemeClr val="accent1"/>
            </a:lnRef>
            <a:fillRef idx="0">
              <a:schemeClr val="accent1"/>
            </a:fillRef>
            <a:effectRef idx="0">
              <a:schemeClr val="accent1"/>
            </a:effectRef>
            <a:fontRef idx="minor">
              <a:schemeClr val="tx1"/>
            </a:fontRef>
          </p:style>
        </p:cxnSp>
        <p:sp>
          <p:nvSpPr>
            <p:cNvPr id="193" name="Rechteck 192"/>
            <p:cNvSpPr/>
            <p:nvPr>
              <p:custDataLst>
                <p:tags r:id="rId34"/>
              </p:custDataLst>
            </p:nvPr>
          </p:nvSpPr>
          <p:spPr bwMode="gray">
            <a:xfrm>
              <a:off x="5953684" y="4659998"/>
              <a:ext cx="1836000" cy="144000"/>
            </a:xfrm>
            <a:prstGeom prst="rect">
              <a:avLst/>
            </a:prstGeom>
            <a:noFill/>
            <a:ln w="9525"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90000"/>
                </a:lnSpc>
                <a:spcBef>
                  <a:spcPts val="400"/>
                </a:spcBef>
                <a:spcAft>
                  <a:spcPts val="0"/>
                </a:spcAft>
                <a:buClr>
                  <a:srgbClr val="A30B1A"/>
                </a:buClr>
                <a:buSzTx/>
                <a:buFontTx/>
                <a:buNone/>
                <a:tabLst/>
                <a:defRPr/>
              </a:pPr>
              <a:r>
                <a:rPr kumimoji="0" lang="en-US" sz="800" b="0" i="0" u="none" strike="noStrike" kern="1200" cap="none" spc="0" normalizeH="0" baseline="0" noProof="0" dirty="0">
                  <a:ln>
                    <a:noFill/>
                  </a:ln>
                  <a:solidFill>
                    <a:srgbClr val="000000"/>
                  </a:solidFill>
                  <a:effectLst/>
                  <a:uLnTx/>
                  <a:uFillTx/>
                  <a:latin typeface="Fujitsu Infinity Pro"/>
                  <a:ea typeface="+mn-ea"/>
                  <a:cs typeface="+mn-cs"/>
                </a:rPr>
                <a:t>Data flow during a data migration</a:t>
              </a:r>
            </a:p>
          </p:txBody>
        </p:sp>
      </p:grpSp>
      <p:sp>
        <p:nvSpPr>
          <p:cNvPr id="121" name="Rechteck 182"/>
          <p:cNvSpPr/>
          <p:nvPr>
            <p:custDataLst>
              <p:tags r:id="rId17"/>
            </p:custDataLst>
          </p:nvPr>
        </p:nvSpPr>
        <p:spPr bwMode="gray">
          <a:xfrm>
            <a:off x="6336196" y="3903914"/>
            <a:ext cx="1224000" cy="144000"/>
          </a:xfrm>
          <a:prstGeom prst="rect">
            <a:avLst/>
          </a:prstGeom>
          <a:noFill/>
          <a:ln w="9525"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A30B1A"/>
              </a:buClr>
              <a:buSzTx/>
              <a:buFontTx/>
              <a:buNone/>
              <a:tabLst/>
              <a:defRPr/>
            </a:pPr>
            <a: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t>Destination</a:t>
            </a:r>
            <a:b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br>
            <a: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t>DX900</a:t>
            </a:r>
            <a:b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br>
            <a: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t>storage system</a:t>
            </a:r>
          </a:p>
        </p:txBody>
      </p:sp>
      <p:cxnSp>
        <p:nvCxnSpPr>
          <p:cNvPr id="123" name="Gerade Verbindung mit Pfeil 178"/>
          <p:cNvCxnSpPr>
            <a:cxnSpLocks/>
          </p:cNvCxnSpPr>
          <p:nvPr>
            <p:custDataLst>
              <p:tags r:id="rId18"/>
            </p:custDataLst>
          </p:nvPr>
        </p:nvCxnSpPr>
        <p:spPr bwMode="gray">
          <a:xfrm rot="5400000">
            <a:off x="8118344" y="2843040"/>
            <a:ext cx="252000" cy="0"/>
          </a:xfrm>
          <a:prstGeom prst="straightConnector1">
            <a:avLst/>
          </a:prstGeom>
          <a:ln w="6350" cap="rnd">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28" name="Gerade Verbindung mit Pfeil 183"/>
          <p:cNvCxnSpPr/>
          <p:nvPr>
            <p:custDataLst>
              <p:tags r:id="rId19"/>
            </p:custDataLst>
          </p:nvPr>
        </p:nvCxnSpPr>
        <p:spPr bwMode="gray">
          <a:xfrm>
            <a:off x="7020238" y="2717040"/>
            <a:ext cx="60" cy="252000"/>
          </a:xfrm>
          <a:prstGeom prst="straightConnector1">
            <a:avLst/>
          </a:prstGeom>
          <a:ln w="6350" cap="rnd">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129" name="Freihandform 184"/>
          <p:cNvSpPr/>
          <p:nvPr>
            <p:custDataLst>
              <p:tags r:id="rId20"/>
            </p:custDataLst>
          </p:nvPr>
        </p:nvSpPr>
        <p:spPr bwMode="gray">
          <a:xfrm>
            <a:off x="5904148" y="2717039"/>
            <a:ext cx="1017508" cy="733593"/>
          </a:xfrm>
          <a:custGeom>
            <a:avLst/>
            <a:gdLst>
              <a:gd name="connsiteX0" fmla="*/ 0 w 971550"/>
              <a:gd name="connsiteY0" fmla="*/ 95250 h 95250"/>
              <a:gd name="connsiteX1" fmla="*/ 0 w 971550"/>
              <a:gd name="connsiteY1" fmla="*/ 0 h 95250"/>
              <a:gd name="connsiteX2" fmla="*/ 971550 w 971550"/>
              <a:gd name="connsiteY2" fmla="*/ 0 h 95250"/>
              <a:gd name="connsiteX3" fmla="*/ 971550 w 971550"/>
              <a:gd name="connsiteY3" fmla="*/ 90487 h 95250"/>
              <a:gd name="connsiteX0" fmla="*/ 0 w 978694"/>
              <a:gd name="connsiteY0" fmla="*/ 37287 h 90487"/>
              <a:gd name="connsiteX1" fmla="*/ 7144 w 978694"/>
              <a:gd name="connsiteY1" fmla="*/ 0 h 90487"/>
              <a:gd name="connsiteX2" fmla="*/ 978694 w 978694"/>
              <a:gd name="connsiteY2" fmla="*/ 0 h 90487"/>
              <a:gd name="connsiteX3" fmla="*/ 978694 w 978694"/>
              <a:gd name="connsiteY3" fmla="*/ 90487 h 90487"/>
              <a:gd name="connsiteX0" fmla="*/ 0 w 976313"/>
              <a:gd name="connsiteY0" fmla="*/ 34767 h 90487"/>
              <a:gd name="connsiteX1" fmla="*/ 4763 w 976313"/>
              <a:gd name="connsiteY1" fmla="*/ 0 h 90487"/>
              <a:gd name="connsiteX2" fmla="*/ 976313 w 976313"/>
              <a:gd name="connsiteY2" fmla="*/ 0 h 90487"/>
              <a:gd name="connsiteX3" fmla="*/ 976313 w 976313"/>
              <a:gd name="connsiteY3" fmla="*/ 90487 h 90487"/>
              <a:gd name="connsiteX0" fmla="*/ 0 w 971551"/>
              <a:gd name="connsiteY0" fmla="*/ 33507 h 90487"/>
              <a:gd name="connsiteX1" fmla="*/ 1 w 971551"/>
              <a:gd name="connsiteY1" fmla="*/ 0 h 90487"/>
              <a:gd name="connsiteX2" fmla="*/ 971551 w 971551"/>
              <a:gd name="connsiteY2" fmla="*/ 0 h 90487"/>
              <a:gd name="connsiteX3" fmla="*/ 971551 w 971551"/>
              <a:gd name="connsiteY3" fmla="*/ 90487 h 90487"/>
              <a:gd name="connsiteX0" fmla="*/ 2381 w 971550"/>
              <a:gd name="connsiteY0" fmla="*/ 90210 h 90487"/>
              <a:gd name="connsiteX1" fmla="*/ 0 w 971550"/>
              <a:gd name="connsiteY1" fmla="*/ 0 h 90487"/>
              <a:gd name="connsiteX2" fmla="*/ 971550 w 971550"/>
              <a:gd name="connsiteY2" fmla="*/ 0 h 90487"/>
              <a:gd name="connsiteX3" fmla="*/ 971550 w 971550"/>
              <a:gd name="connsiteY3" fmla="*/ 90487 h 90487"/>
              <a:gd name="connsiteX0" fmla="*/ 0 w 978694"/>
              <a:gd name="connsiteY0" fmla="*/ 90210 h 90487"/>
              <a:gd name="connsiteX1" fmla="*/ 7144 w 978694"/>
              <a:gd name="connsiteY1" fmla="*/ 0 h 90487"/>
              <a:gd name="connsiteX2" fmla="*/ 978694 w 978694"/>
              <a:gd name="connsiteY2" fmla="*/ 0 h 90487"/>
              <a:gd name="connsiteX3" fmla="*/ 978694 w 978694"/>
              <a:gd name="connsiteY3" fmla="*/ 90487 h 90487"/>
              <a:gd name="connsiteX0" fmla="*/ 0 w 971550"/>
              <a:gd name="connsiteY0" fmla="*/ 88714 h 90487"/>
              <a:gd name="connsiteX1" fmla="*/ 0 w 971550"/>
              <a:gd name="connsiteY1" fmla="*/ 0 h 90487"/>
              <a:gd name="connsiteX2" fmla="*/ 971550 w 971550"/>
              <a:gd name="connsiteY2" fmla="*/ 0 h 90487"/>
              <a:gd name="connsiteX3" fmla="*/ 971550 w 971550"/>
              <a:gd name="connsiteY3" fmla="*/ 90487 h 90487"/>
              <a:gd name="connsiteX0" fmla="*/ 0 w 971550"/>
              <a:gd name="connsiteY0" fmla="*/ 73750 h 90487"/>
              <a:gd name="connsiteX1" fmla="*/ 0 w 971550"/>
              <a:gd name="connsiteY1" fmla="*/ 0 h 90487"/>
              <a:gd name="connsiteX2" fmla="*/ 971550 w 971550"/>
              <a:gd name="connsiteY2" fmla="*/ 0 h 90487"/>
              <a:gd name="connsiteX3" fmla="*/ 971550 w 971550"/>
              <a:gd name="connsiteY3" fmla="*/ 90487 h 90487"/>
              <a:gd name="connsiteX0" fmla="*/ 0 w 971550"/>
              <a:gd name="connsiteY0" fmla="*/ 73750 h 73750"/>
              <a:gd name="connsiteX1" fmla="*/ 0 w 971550"/>
              <a:gd name="connsiteY1" fmla="*/ 0 h 73750"/>
              <a:gd name="connsiteX2" fmla="*/ 971550 w 971550"/>
              <a:gd name="connsiteY2" fmla="*/ 0 h 73750"/>
              <a:gd name="connsiteX3" fmla="*/ 971550 w 971550"/>
              <a:gd name="connsiteY3" fmla="*/ 20265 h 73750"/>
              <a:gd name="connsiteX0" fmla="*/ 0 w 971550"/>
              <a:gd name="connsiteY0" fmla="*/ 73750 h 73750"/>
              <a:gd name="connsiteX1" fmla="*/ 0 w 971550"/>
              <a:gd name="connsiteY1" fmla="*/ 0 h 73750"/>
              <a:gd name="connsiteX2" fmla="*/ 971550 w 971550"/>
              <a:gd name="connsiteY2" fmla="*/ 0 h 73750"/>
              <a:gd name="connsiteX3" fmla="*/ 971550 w 971550"/>
              <a:gd name="connsiteY3" fmla="*/ 24813 h 73750"/>
              <a:gd name="connsiteX0" fmla="*/ 0 w 971550"/>
              <a:gd name="connsiteY0" fmla="*/ 73750 h 73750"/>
              <a:gd name="connsiteX1" fmla="*/ 0 w 971550"/>
              <a:gd name="connsiteY1" fmla="*/ 0 h 73750"/>
              <a:gd name="connsiteX2" fmla="*/ 971550 w 971550"/>
              <a:gd name="connsiteY2" fmla="*/ 0 h 73750"/>
              <a:gd name="connsiteX3" fmla="*/ 971550 w 971550"/>
              <a:gd name="connsiteY3" fmla="*/ 25292 h 73750"/>
              <a:gd name="connsiteX0" fmla="*/ 0 w 971550"/>
              <a:gd name="connsiteY0" fmla="*/ 73750 h 73750"/>
              <a:gd name="connsiteX1" fmla="*/ 0 w 971550"/>
              <a:gd name="connsiteY1" fmla="*/ 0 h 73750"/>
              <a:gd name="connsiteX2" fmla="*/ 971550 w 971550"/>
              <a:gd name="connsiteY2" fmla="*/ 0 h 73750"/>
              <a:gd name="connsiteX3" fmla="*/ 971550 w 971550"/>
              <a:gd name="connsiteY3" fmla="*/ 25531 h 73750"/>
            </a:gdLst>
            <a:ahLst/>
            <a:cxnLst>
              <a:cxn ang="0">
                <a:pos x="connsiteX0" y="connsiteY0"/>
              </a:cxn>
              <a:cxn ang="0">
                <a:pos x="connsiteX1" y="connsiteY1"/>
              </a:cxn>
              <a:cxn ang="0">
                <a:pos x="connsiteX2" y="connsiteY2"/>
              </a:cxn>
              <a:cxn ang="0">
                <a:pos x="connsiteX3" y="connsiteY3"/>
              </a:cxn>
            </a:cxnLst>
            <a:rect l="l" t="t" r="r" b="b"/>
            <a:pathLst>
              <a:path w="971550" h="73750">
                <a:moveTo>
                  <a:pt x="0" y="73750"/>
                </a:moveTo>
                <a:lnTo>
                  <a:pt x="0" y="0"/>
                </a:lnTo>
                <a:lnTo>
                  <a:pt x="971550" y="0"/>
                </a:lnTo>
                <a:lnTo>
                  <a:pt x="971550" y="25531"/>
                </a:lnTo>
              </a:path>
            </a:pathLst>
          </a:custGeom>
          <a:ln w="6350" cap="rnd">
            <a:solidFill>
              <a:schemeClr val="accent6"/>
            </a:solidFill>
            <a:tailEnd type="triangle" w="med" len="med"/>
          </a:ln>
        </p:spPr>
        <p:style>
          <a:lnRef idx="1">
            <a:schemeClr val="accent1"/>
          </a:lnRef>
          <a:fillRef idx="0">
            <a:schemeClr val="accent1"/>
          </a:fillRef>
          <a:effectRef idx="0">
            <a:schemeClr val="accent1"/>
          </a:effectRef>
          <a:fontRef idx="minor">
            <a:schemeClr val="tx1"/>
          </a:fontRef>
        </p:style>
        <p:txBody>
          <a:bodyPr wrap="none"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Fujitsu Infinity Pro"/>
              <a:ea typeface="+mn-ea"/>
              <a:cs typeface="+mn-cs"/>
            </a:endParaRPr>
          </a:p>
        </p:txBody>
      </p:sp>
      <p:sp>
        <p:nvSpPr>
          <p:cNvPr id="131" name="Rechteck 177"/>
          <p:cNvSpPr/>
          <p:nvPr>
            <p:custDataLst>
              <p:tags r:id="rId21"/>
            </p:custDataLst>
          </p:nvPr>
        </p:nvSpPr>
        <p:spPr bwMode="gray">
          <a:xfrm>
            <a:off x="7632344" y="2501008"/>
            <a:ext cx="1224000" cy="144000"/>
          </a:xfrm>
          <a:prstGeom prst="rect">
            <a:avLst/>
          </a:prstGeom>
          <a:noFill/>
          <a:ln w="9525"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A30B1A"/>
              </a:buClr>
              <a:buSzTx/>
              <a:buFontTx/>
              <a:buNone/>
              <a:tabLst/>
              <a:defRPr/>
            </a:pPr>
            <a: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t>Business server</a:t>
            </a:r>
          </a:p>
        </p:txBody>
      </p:sp>
      <p:sp>
        <p:nvSpPr>
          <p:cNvPr id="136" name="Rechteck 181"/>
          <p:cNvSpPr/>
          <p:nvPr>
            <p:custDataLst>
              <p:tags r:id="rId22"/>
            </p:custDataLst>
          </p:nvPr>
        </p:nvSpPr>
        <p:spPr bwMode="gray">
          <a:xfrm>
            <a:off x="6336196" y="2501008"/>
            <a:ext cx="1224000" cy="144000"/>
          </a:xfrm>
          <a:prstGeom prst="rect">
            <a:avLst/>
          </a:prstGeom>
          <a:noFill/>
          <a:ln w="9525"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A30B1A"/>
              </a:buClr>
              <a:buSzTx/>
              <a:buFontTx/>
              <a:buNone/>
              <a:tabLst/>
              <a:defRPr/>
            </a:pPr>
            <a: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t>Business server</a:t>
            </a:r>
          </a:p>
        </p:txBody>
      </p:sp>
      <p:sp>
        <p:nvSpPr>
          <p:cNvPr id="142" name="Rechteck 187"/>
          <p:cNvSpPr/>
          <p:nvPr>
            <p:custDataLst>
              <p:tags r:id="rId23"/>
            </p:custDataLst>
          </p:nvPr>
        </p:nvSpPr>
        <p:spPr bwMode="gray">
          <a:xfrm>
            <a:off x="3383868" y="2501008"/>
            <a:ext cx="1224000" cy="144000"/>
          </a:xfrm>
          <a:prstGeom prst="rect">
            <a:avLst/>
          </a:prstGeom>
          <a:noFill/>
          <a:ln w="9525"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A30B1A"/>
              </a:buClr>
              <a:buSzTx/>
              <a:buFontTx/>
              <a:buNone/>
              <a:tabLst/>
              <a:defRPr/>
            </a:pPr>
            <a: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t>Business server</a:t>
            </a:r>
          </a:p>
        </p:txBody>
      </p:sp>
      <p:sp>
        <p:nvSpPr>
          <p:cNvPr id="143" name="Rechteck 188"/>
          <p:cNvSpPr/>
          <p:nvPr>
            <p:custDataLst>
              <p:tags r:id="rId24"/>
            </p:custDataLst>
          </p:nvPr>
        </p:nvSpPr>
        <p:spPr bwMode="gray">
          <a:xfrm>
            <a:off x="3383868" y="3903914"/>
            <a:ext cx="1224000" cy="144000"/>
          </a:xfrm>
          <a:prstGeom prst="rect">
            <a:avLst/>
          </a:prstGeom>
          <a:noFill/>
          <a:ln w="9525"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A30B1A"/>
              </a:buClr>
              <a:buSzTx/>
              <a:buFontTx/>
              <a:buNone/>
              <a:tabLst/>
              <a:defRPr/>
            </a:pPr>
            <a: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t>Source </a:t>
            </a:r>
            <a:b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br>
            <a: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t>ETERNUS</a:t>
            </a:r>
            <a:b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br>
            <a: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t>AF250 </a:t>
            </a:r>
          </a:p>
        </p:txBody>
      </p:sp>
      <p:cxnSp>
        <p:nvCxnSpPr>
          <p:cNvPr id="144" name="Gerade Verbindung mit Pfeil 189"/>
          <p:cNvCxnSpPr>
            <a:cxnSpLocks/>
          </p:cNvCxnSpPr>
          <p:nvPr>
            <p:custDataLst>
              <p:tags r:id="rId25"/>
            </p:custDataLst>
          </p:nvPr>
        </p:nvCxnSpPr>
        <p:spPr bwMode="gray">
          <a:xfrm>
            <a:off x="3995868" y="2717040"/>
            <a:ext cx="0" cy="720056"/>
          </a:xfrm>
          <a:prstGeom prst="straightConnector1">
            <a:avLst/>
          </a:prstGeom>
          <a:ln w="6350" cap="rnd">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148" name="Rechteck 147"/>
          <p:cNvSpPr/>
          <p:nvPr>
            <p:custDataLst>
              <p:tags r:id="rId26"/>
            </p:custDataLst>
          </p:nvPr>
        </p:nvSpPr>
        <p:spPr bwMode="gray">
          <a:xfrm>
            <a:off x="5040052" y="3903914"/>
            <a:ext cx="1224000" cy="144000"/>
          </a:xfrm>
          <a:prstGeom prst="rect">
            <a:avLst/>
          </a:prstGeom>
          <a:noFill/>
          <a:ln w="9525"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A30B1A"/>
              </a:buClr>
              <a:buSzTx/>
              <a:buFontTx/>
              <a:buNone/>
              <a:tabLst/>
              <a:defRPr/>
            </a:pPr>
            <a: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t>Source </a:t>
            </a:r>
            <a:b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br>
            <a: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t>ETERNUS</a:t>
            </a:r>
            <a:b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br>
            <a: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t>AF250 </a:t>
            </a:r>
          </a:p>
        </p:txBody>
      </p:sp>
      <p:sp>
        <p:nvSpPr>
          <p:cNvPr id="152" name="Rechteck 133"/>
          <p:cNvSpPr/>
          <p:nvPr>
            <p:custDataLst>
              <p:tags r:id="rId27"/>
            </p:custDataLst>
          </p:nvPr>
        </p:nvSpPr>
        <p:spPr bwMode="gray">
          <a:xfrm>
            <a:off x="7632344" y="3903914"/>
            <a:ext cx="1224000" cy="144000"/>
          </a:xfrm>
          <a:prstGeom prst="rect">
            <a:avLst/>
          </a:prstGeom>
          <a:noFill/>
          <a:ln w="9525"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A30B1A"/>
              </a:buClr>
              <a:buSzTx/>
              <a:buFontTx/>
              <a:buNone/>
              <a:tabLst/>
              <a:defRPr/>
            </a:pPr>
            <a: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t>Destination</a:t>
            </a:r>
            <a:b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br>
            <a: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t>DX900</a:t>
            </a:r>
            <a:b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br>
            <a: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t>storage system</a:t>
            </a:r>
          </a:p>
        </p:txBody>
      </p:sp>
      <p:sp>
        <p:nvSpPr>
          <p:cNvPr id="145" name="Rechteck 12">
            <a:extLst>
              <a:ext uri="{FF2B5EF4-FFF2-40B4-BE49-F238E27FC236}">
                <a16:creationId xmlns:a16="http://schemas.microsoft.com/office/drawing/2014/main" id="{4B50381F-BEEF-40E8-8F45-15FDB80C1D5D}"/>
              </a:ext>
            </a:extLst>
          </p:cNvPr>
          <p:cNvSpPr/>
          <p:nvPr>
            <p:custDataLst>
              <p:tags r:id="rId28"/>
            </p:custDataLst>
          </p:nvPr>
        </p:nvSpPr>
        <p:spPr bwMode="gray">
          <a:xfrm>
            <a:off x="287524" y="915566"/>
            <a:ext cx="2592000" cy="288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Fujitsu Infinity Pro Bold"/>
                <a:ea typeface="+mn-ea"/>
                <a:cs typeface="+mn-cs"/>
              </a:rPr>
              <a:t>Online storage migration</a:t>
            </a:r>
          </a:p>
        </p:txBody>
      </p:sp>
      <p:pic>
        <p:nvPicPr>
          <p:cNvPr id="5" name="Picture Placeholder 163">
            <a:extLst>
              <a:ext uri="{FF2B5EF4-FFF2-40B4-BE49-F238E27FC236}">
                <a16:creationId xmlns:a16="http://schemas.microsoft.com/office/drawing/2014/main" id="{B3E1C3EC-FD9E-F9BC-413A-10D68982F724}"/>
              </a:ext>
            </a:extLst>
          </p:cNvPr>
          <p:cNvPicPr>
            <a:picLocks noChangeAspect="1"/>
          </p:cNvPicPr>
          <p:nvPr/>
        </p:nvPicPr>
        <p:blipFill>
          <a:blip r:embed="rId41">
            <a:extLst>
              <a:ext uri="{96DAC541-7B7A-43D3-8B79-37D633B846F1}">
                <asvg:svgBlip xmlns:asvg="http://schemas.microsoft.com/office/drawing/2016/SVG/main" r:embed="rId42"/>
              </a:ext>
            </a:extLst>
          </a:blip>
          <a:srcRect l="138" r="138"/>
          <a:stretch>
            <a:fillRect/>
          </a:stretch>
        </p:blipFill>
        <p:spPr bwMode="gray">
          <a:xfrm>
            <a:off x="3743868" y="2103754"/>
            <a:ext cx="504000" cy="504000"/>
          </a:xfrm>
          <a:prstGeom prst="rect">
            <a:avLst/>
          </a:prstGeom>
        </p:spPr>
      </p:pic>
      <p:pic>
        <p:nvPicPr>
          <p:cNvPr id="8" name="Picture Placeholder 163">
            <a:extLst>
              <a:ext uri="{FF2B5EF4-FFF2-40B4-BE49-F238E27FC236}">
                <a16:creationId xmlns:a16="http://schemas.microsoft.com/office/drawing/2014/main" id="{8C12E878-E864-48D4-5017-6F22F0A74AED}"/>
              </a:ext>
            </a:extLst>
          </p:cNvPr>
          <p:cNvPicPr>
            <a:picLocks noChangeAspect="1"/>
          </p:cNvPicPr>
          <p:nvPr/>
        </p:nvPicPr>
        <p:blipFill>
          <a:blip r:embed="rId41">
            <a:extLst>
              <a:ext uri="{96DAC541-7B7A-43D3-8B79-37D633B846F1}">
                <asvg:svgBlip xmlns:asvg="http://schemas.microsoft.com/office/drawing/2016/SVG/main" r:embed="rId42"/>
              </a:ext>
            </a:extLst>
          </a:blip>
          <a:srcRect l="138" r="138"/>
          <a:stretch>
            <a:fillRect/>
          </a:stretch>
        </p:blipFill>
        <p:spPr bwMode="gray">
          <a:xfrm>
            <a:off x="6696196" y="2103754"/>
            <a:ext cx="504000" cy="504000"/>
          </a:xfrm>
          <a:prstGeom prst="rect">
            <a:avLst/>
          </a:prstGeom>
        </p:spPr>
      </p:pic>
      <p:pic>
        <p:nvPicPr>
          <p:cNvPr id="9" name="Picture Placeholder 163">
            <a:extLst>
              <a:ext uri="{FF2B5EF4-FFF2-40B4-BE49-F238E27FC236}">
                <a16:creationId xmlns:a16="http://schemas.microsoft.com/office/drawing/2014/main" id="{C89E90B3-7F1F-3D26-885E-A0F1CBDFDCD6}"/>
              </a:ext>
            </a:extLst>
          </p:cNvPr>
          <p:cNvPicPr>
            <a:picLocks noChangeAspect="1"/>
          </p:cNvPicPr>
          <p:nvPr/>
        </p:nvPicPr>
        <p:blipFill>
          <a:blip r:embed="rId41">
            <a:extLst>
              <a:ext uri="{96DAC541-7B7A-43D3-8B79-37D633B846F1}">
                <asvg:svgBlip xmlns:asvg="http://schemas.microsoft.com/office/drawing/2016/SVG/main" r:embed="rId42"/>
              </a:ext>
            </a:extLst>
          </a:blip>
          <a:srcRect l="138" r="138"/>
          <a:stretch>
            <a:fillRect/>
          </a:stretch>
        </p:blipFill>
        <p:spPr bwMode="gray">
          <a:xfrm>
            <a:off x="7992344" y="2103754"/>
            <a:ext cx="504000" cy="504000"/>
          </a:xfrm>
          <a:prstGeom prst="rect">
            <a:avLst/>
          </a:prstGeom>
        </p:spPr>
      </p:pic>
      <p:pic>
        <p:nvPicPr>
          <p:cNvPr id="10" name="Grafik 9">
            <a:extLst>
              <a:ext uri="{FF2B5EF4-FFF2-40B4-BE49-F238E27FC236}">
                <a16:creationId xmlns:a16="http://schemas.microsoft.com/office/drawing/2014/main" id="{8C7D85A2-4545-6674-B93E-0BCFD8D9F9D2}"/>
              </a:ext>
            </a:extLst>
          </p:cNvPr>
          <p:cNvPicPr>
            <a:picLocks noChangeAspect="1"/>
          </p:cNvPicPr>
          <p:nvPr/>
        </p:nvPicPr>
        <p:blipFill>
          <a:blip r:embed="rId43"/>
          <a:stretch>
            <a:fillRect/>
          </a:stretch>
        </p:blipFill>
        <p:spPr bwMode="gray">
          <a:xfrm>
            <a:off x="5112052" y="3462894"/>
            <a:ext cx="1080000" cy="405000"/>
          </a:xfrm>
          <a:prstGeom prst="rect">
            <a:avLst/>
          </a:prstGeom>
        </p:spPr>
      </p:pic>
      <p:pic>
        <p:nvPicPr>
          <p:cNvPr id="11" name="Grafik 10">
            <a:extLst>
              <a:ext uri="{FF2B5EF4-FFF2-40B4-BE49-F238E27FC236}">
                <a16:creationId xmlns:a16="http://schemas.microsoft.com/office/drawing/2014/main" id="{136A9A02-C88A-C747-26A8-5DF2CB943848}"/>
              </a:ext>
            </a:extLst>
          </p:cNvPr>
          <p:cNvPicPr>
            <a:picLocks noChangeAspect="1"/>
          </p:cNvPicPr>
          <p:nvPr/>
        </p:nvPicPr>
        <p:blipFill>
          <a:blip r:embed="rId43"/>
          <a:stretch>
            <a:fillRect/>
          </a:stretch>
        </p:blipFill>
        <p:spPr bwMode="gray">
          <a:xfrm>
            <a:off x="3455868" y="3462894"/>
            <a:ext cx="1080000" cy="405000"/>
          </a:xfrm>
          <a:prstGeom prst="rect">
            <a:avLst/>
          </a:prstGeom>
        </p:spPr>
      </p:pic>
      <p:pic>
        <p:nvPicPr>
          <p:cNvPr id="12" name="Grafik 11" descr="Ein Bild, das Text, Elektronik, Computer enthält.&#10;&#10;Automatisch generierte Beschreibung">
            <a:extLst>
              <a:ext uri="{FF2B5EF4-FFF2-40B4-BE49-F238E27FC236}">
                <a16:creationId xmlns:a16="http://schemas.microsoft.com/office/drawing/2014/main" id="{FAAB4746-E6FC-1469-2D72-B7692F882A50}"/>
              </a:ext>
            </a:extLst>
          </p:cNvPr>
          <p:cNvPicPr>
            <a:picLocks noChangeAspect="1"/>
          </p:cNvPicPr>
          <p:nvPr/>
        </p:nvPicPr>
        <p:blipFill>
          <a:blip r:embed="rId44"/>
          <a:stretch>
            <a:fillRect/>
          </a:stretch>
        </p:blipFill>
        <p:spPr bwMode="gray">
          <a:xfrm>
            <a:off x="6627227" y="3014112"/>
            <a:ext cx="641939" cy="853782"/>
          </a:xfrm>
          <a:prstGeom prst="rect">
            <a:avLst/>
          </a:prstGeom>
        </p:spPr>
      </p:pic>
      <p:pic>
        <p:nvPicPr>
          <p:cNvPr id="13" name="Grafik 12" descr="Ein Bild, das Text, Elektronik, Computer enthält.&#10;&#10;Automatisch generierte Beschreibung">
            <a:extLst>
              <a:ext uri="{FF2B5EF4-FFF2-40B4-BE49-F238E27FC236}">
                <a16:creationId xmlns:a16="http://schemas.microsoft.com/office/drawing/2014/main" id="{7D9519D4-948D-1187-6C14-DCC4E4C0C29B}"/>
              </a:ext>
            </a:extLst>
          </p:cNvPr>
          <p:cNvPicPr>
            <a:picLocks noChangeAspect="1"/>
          </p:cNvPicPr>
          <p:nvPr/>
        </p:nvPicPr>
        <p:blipFill>
          <a:blip r:embed="rId44"/>
          <a:stretch>
            <a:fillRect/>
          </a:stretch>
        </p:blipFill>
        <p:spPr bwMode="gray">
          <a:xfrm>
            <a:off x="7923375" y="3014112"/>
            <a:ext cx="641939" cy="853782"/>
          </a:xfrm>
          <a:prstGeom prst="rect">
            <a:avLst/>
          </a:prstGeom>
        </p:spPr>
      </p:pic>
      <p:grpSp>
        <p:nvGrpSpPr>
          <p:cNvPr id="14" name="Gruppieren 13">
            <a:extLst>
              <a:ext uri="{FF2B5EF4-FFF2-40B4-BE49-F238E27FC236}">
                <a16:creationId xmlns:a16="http://schemas.microsoft.com/office/drawing/2014/main" id="{4757438A-2303-C9A6-7883-B6E5AFE29F24}"/>
              </a:ext>
            </a:extLst>
          </p:cNvPr>
          <p:cNvGrpSpPr/>
          <p:nvPr/>
        </p:nvGrpSpPr>
        <p:grpSpPr bwMode="gray">
          <a:xfrm>
            <a:off x="5220072" y="1563670"/>
            <a:ext cx="3636582" cy="288000"/>
            <a:chOff x="5220072" y="1563670"/>
            <a:chExt cx="3636582" cy="288000"/>
          </a:xfrm>
        </p:grpSpPr>
        <p:sp>
          <p:nvSpPr>
            <p:cNvPr id="19" name="Rectangle 7">
              <a:extLst>
                <a:ext uri="{FF2B5EF4-FFF2-40B4-BE49-F238E27FC236}">
                  <a16:creationId xmlns:a16="http://schemas.microsoft.com/office/drawing/2014/main" id="{8B9F01CE-439D-47A3-B565-922CBA5C6367}"/>
                </a:ext>
              </a:extLst>
            </p:cNvPr>
            <p:cNvSpPr>
              <a:spLocks noChangeArrowheads="1"/>
            </p:cNvSpPr>
            <p:nvPr>
              <p:custDataLst>
                <p:tags r:id="rId31"/>
              </p:custDataLst>
            </p:nvPr>
          </p:nvSpPr>
          <p:spPr bwMode="gray">
            <a:xfrm>
              <a:off x="5220072" y="1563670"/>
              <a:ext cx="3564276" cy="288000"/>
            </a:xfrm>
            <a:prstGeom prst="rect">
              <a:avLst/>
            </a:prstGeom>
            <a:noFill/>
            <a:ln>
              <a:noFill/>
            </a:ln>
          </p:spPr>
          <p:txBody>
            <a:bodyPr wrap="square" lIns="0" tIns="0" rIns="0" bIns="0" anchor="ctr" anchorCtr="0">
              <a:noAutofit/>
            </a:bodyPr>
            <a:lstStyle/>
            <a:p>
              <a:pPr marL="0" marR="0" lvl="0" indent="0" algn="l" defTabSz="4572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ea typeface="+mn-ea"/>
                  <a:cs typeface="Arial" panose="020B0604020202020204" pitchFamily="34" charset="0"/>
                </a:rPr>
                <a:t>Business uptime</a:t>
              </a:r>
            </a:p>
          </p:txBody>
        </p:sp>
        <p:grpSp>
          <p:nvGrpSpPr>
            <p:cNvPr id="20" name="Gruppieren 19">
              <a:extLst>
                <a:ext uri="{FF2B5EF4-FFF2-40B4-BE49-F238E27FC236}">
                  <a16:creationId xmlns:a16="http://schemas.microsoft.com/office/drawing/2014/main" id="{819A0ADF-4123-728C-A7A7-A9046E8582FC}"/>
                </a:ext>
              </a:extLst>
            </p:cNvPr>
            <p:cNvGrpSpPr/>
            <p:nvPr/>
          </p:nvGrpSpPr>
          <p:grpSpPr bwMode="gray">
            <a:xfrm>
              <a:off x="5220072" y="1563670"/>
              <a:ext cx="3636582" cy="288000"/>
              <a:chOff x="-2196938" y="915566"/>
              <a:chExt cx="3636582" cy="288000"/>
            </a:xfrm>
          </p:grpSpPr>
          <p:sp>
            <p:nvSpPr>
              <p:cNvPr id="21" name="Raute 37">
                <a:extLst>
                  <a:ext uri="{FF2B5EF4-FFF2-40B4-BE49-F238E27FC236}">
                    <a16:creationId xmlns:a16="http://schemas.microsoft.com/office/drawing/2014/main" id="{5ADB40EA-0927-7BE3-0711-DCB8379C4369}"/>
                  </a:ext>
                </a:extLst>
              </p:cNvPr>
              <p:cNvSpPr>
                <a:spLocks/>
              </p:cNvSpPr>
              <p:nvPr>
                <p:custDataLst>
                  <p:tags r:id="rId32"/>
                </p:custDataLst>
              </p:nvPr>
            </p:nvSpPr>
            <p:spPr bwMode="gray">
              <a:xfrm>
                <a:off x="1367644" y="915566"/>
                <a:ext cx="72000" cy="288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19050" cap="flat" cmpd="sng" algn="ctr">
                <a:solidFill>
                  <a:srgbClr val="008224"/>
                </a:solidFill>
                <a:prstDash val="solid"/>
                <a:miter lim="800000"/>
              </a:ln>
              <a:effectLst/>
            </p:spPr>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Fujitsu Infinity Pro"/>
                  <a:ea typeface="+mn-ea"/>
                  <a:cs typeface="+mn-cs"/>
                </a:endParaRPr>
              </a:p>
            </p:txBody>
          </p:sp>
          <p:cxnSp>
            <p:nvCxnSpPr>
              <p:cNvPr id="22" name="Gerader Verbinder 21">
                <a:extLst>
                  <a:ext uri="{FF2B5EF4-FFF2-40B4-BE49-F238E27FC236}">
                    <a16:creationId xmlns:a16="http://schemas.microsoft.com/office/drawing/2014/main" id="{F2F9489E-2175-DC3E-3E9B-49AA6E69E153}"/>
                  </a:ext>
                </a:extLst>
              </p:cNvPr>
              <p:cNvCxnSpPr>
                <a:cxnSpLocks/>
              </p:cNvCxnSpPr>
              <p:nvPr/>
            </p:nvCxnSpPr>
            <p:spPr bwMode="gray">
              <a:xfrm>
                <a:off x="-2196938" y="1198452"/>
                <a:ext cx="3564276" cy="0"/>
              </a:xfrm>
              <a:prstGeom prst="line">
                <a:avLst/>
              </a:prstGeom>
              <a:ln w="19050" cap="rnd">
                <a:solidFill>
                  <a:srgbClr val="008224"/>
                </a:solidFill>
                <a:miter lim="800000"/>
              </a:ln>
            </p:spPr>
            <p:style>
              <a:lnRef idx="1">
                <a:schemeClr val="accent1"/>
              </a:lnRef>
              <a:fillRef idx="0">
                <a:schemeClr val="accent1"/>
              </a:fillRef>
              <a:effectRef idx="0">
                <a:schemeClr val="accent1"/>
              </a:effectRef>
              <a:fontRef idx="minor">
                <a:schemeClr val="tx1"/>
              </a:fontRef>
            </p:style>
          </p:cxnSp>
        </p:grpSp>
      </p:grpSp>
      <p:grpSp>
        <p:nvGrpSpPr>
          <p:cNvPr id="3" name="Gruppieren 2">
            <a:extLst>
              <a:ext uri="{FF2B5EF4-FFF2-40B4-BE49-F238E27FC236}">
                <a16:creationId xmlns:a16="http://schemas.microsoft.com/office/drawing/2014/main" id="{C7B4EA9F-0860-88F9-0473-00563ED53B52}"/>
              </a:ext>
            </a:extLst>
          </p:cNvPr>
          <p:cNvGrpSpPr/>
          <p:nvPr/>
        </p:nvGrpSpPr>
        <p:grpSpPr bwMode="gray">
          <a:xfrm>
            <a:off x="3239852" y="1563670"/>
            <a:ext cx="1836382" cy="288000"/>
            <a:chOff x="3239852" y="1563670"/>
            <a:chExt cx="1836382" cy="288000"/>
          </a:xfrm>
        </p:grpSpPr>
        <p:grpSp>
          <p:nvGrpSpPr>
            <p:cNvPr id="24" name="Gruppieren 23">
              <a:extLst>
                <a:ext uri="{FF2B5EF4-FFF2-40B4-BE49-F238E27FC236}">
                  <a16:creationId xmlns:a16="http://schemas.microsoft.com/office/drawing/2014/main" id="{AB77ECCF-29D7-2BD7-A122-5C28AD64EA78}"/>
                </a:ext>
              </a:extLst>
            </p:cNvPr>
            <p:cNvGrpSpPr/>
            <p:nvPr/>
          </p:nvGrpSpPr>
          <p:grpSpPr bwMode="gray">
            <a:xfrm>
              <a:off x="3240088" y="1563670"/>
              <a:ext cx="1836146" cy="288000"/>
              <a:chOff x="-396502" y="915566"/>
              <a:chExt cx="1836146" cy="288000"/>
            </a:xfrm>
          </p:grpSpPr>
          <p:sp>
            <p:nvSpPr>
              <p:cNvPr id="25" name="Raute 37">
                <a:extLst>
                  <a:ext uri="{FF2B5EF4-FFF2-40B4-BE49-F238E27FC236}">
                    <a16:creationId xmlns:a16="http://schemas.microsoft.com/office/drawing/2014/main" id="{E82CE4B8-879C-2E55-6277-49858ED152C4}"/>
                  </a:ext>
                </a:extLst>
              </p:cNvPr>
              <p:cNvSpPr>
                <a:spLocks/>
              </p:cNvSpPr>
              <p:nvPr>
                <p:custDataLst>
                  <p:tags r:id="rId30"/>
                </p:custDataLst>
              </p:nvPr>
            </p:nvSpPr>
            <p:spPr bwMode="gray">
              <a:xfrm>
                <a:off x="1367644" y="915566"/>
                <a:ext cx="72000" cy="288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19050" cap="flat" cmpd="sng" algn="ctr">
                <a:solidFill>
                  <a:srgbClr val="008224"/>
                </a:solidFill>
                <a:prstDash val="solid"/>
                <a:miter lim="800000"/>
              </a:ln>
              <a:effectLst/>
            </p:spPr>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Fujitsu Infinity Pro"/>
                  <a:ea typeface="+mn-ea"/>
                  <a:cs typeface="+mn-cs"/>
                </a:endParaRPr>
              </a:p>
            </p:txBody>
          </p:sp>
          <p:cxnSp>
            <p:nvCxnSpPr>
              <p:cNvPr id="26" name="Gerader Verbinder 25">
                <a:extLst>
                  <a:ext uri="{FF2B5EF4-FFF2-40B4-BE49-F238E27FC236}">
                    <a16:creationId xmlns:a16="http://schemas.microsoft.com/office/drawing/2014/main" id="{1753503A-0C0A-3D17-515B-C04DCB4FCFE0}"/>
                  </a:ext>
                </a:extLst>
              </p:cNvPr>
              <p:cNvCxnSpPr>
                <a:cxnSpLocks/>
              </p:cNvCxnSpPr>
              <p:nvPr/>
            </p:nvCxnSpPr>
            <p:spPr bwMode="gray">
              <a:xfrm>
                <a:off x="-396502" y="1198452"/>
                <a:ext cx="1763840" cy="0"/>
              </a:xfrm>
              <a:prstGeom prst="line">
                <a:avLst/>
              </a:prstGeom>
              <a:ln w="19050" cap="rnd">
                <a:solidFill>
                  <a:srgbClr val="008224"/>
                </a:solidFill>
                <a:miter lim="800000"/>
              </a:ln>
            </p:spPr>
            <p:style>
              <a:lnRef idx="1">
                <a:schemeClr val="accent1"/>
              </a:lnRef>
              <a:fillRef idx="0">
                <a:schemeClr val="accent1"/>
              </a:fillRef>
              <a:effectRef idx="0">
                <a:schemeClr val="accent1"/>
              </a:effectRef>
              <a:fontRef idx="minor">
                <a:schemeClr val="tx1"/>
              </a:fontRef>
            </p:style>
          </p:cxnSp>
        </p:grpSp>
        <p:sp>
          <p:nvSpPr>
            <p:cNvPr id="28" name="Rectangle 7">
              <a:extLst>
                <a:ext uri="{FF2B5EF4-FFF2-40B4-BE49-F238E27FC236}">
                  <a16:creationId xmlns:a16="http://schemas.microsoft.com/office/drawing/2014/main" id="{226E05BC-41C6-7F27-6C51-DA4D8F071359}"/>
                </a:ext>
              </a:extLst>
            </p:cNvPr>
            <p:cNvSpPr>
              <a:spLocks noChangeArrowheads="1"/>
            </p:cNvSpPr>
            <p:nvPr>
              <p:custDataLst>
                <p:tags r:id="rId29"/>
              </p:custDataLst>
            </p:nvPr>
          </p:nvSpPr>
          <p:spPr bwMode="gray">
            <a:xfrm>
              <a:off x="3239852" y="1563670"/>
              <a:ext cx="1764000" cy="288000"/>
            </a:xfrm>
            <a:prstGeom prst="rect">
              <a:avLst/>
            </a:prstGeom>
            <a:noFill/>
            <a:ln>
              <a:noFill/>
            </a:ln>
          </p:spPr>
          <p:txBody>
            <a:bodyPr wrap="square" lIns="0" tIns="0" rIns="0" bIns="0" anchor="ctr" anchorCtr="0">
              <a:noAutofit/>
            </a:bodyPr>
            <a:lstStyle/>
            <a:p>
              <a:pPr marL="0" marR="0" lvl="0" indent="0" algn="l" defTabSz="4572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ea typeface="+mn-ea"/>
                  <a:cs typeface="Arial" panose="020B0604020202020204" pitchFamily="34" charset="0"/>
                </a:rPr>
                <a:t>Business uptime</a:t>
              </a:r>
            </a:p>
          </p:txBody>
        </p:sp>
      </p:grpSp>
    </p:spTree>
    <p:extLst>
      <p:ext uri="{BB962C8B-B14F-4D97-AF65-F5344CB8AC3E}">
        <p14:creationId xmlns:p14="http://schemas.microsoft.com/office/powerpoint/2010/main" val="2941668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6C78F5-8503-484C-57B1-CD3CFB359034}"/>
              </a:ext>
            </a:extLst>
          </p:cNvPr>
          <p:cNvSpPr>
            <a:spLocks noGrp="1"/>
          </p:cNvSpPr>
          <p:nvPr>
            <p:ph type="ctrTitle"/>
          </p:nvPr>
        </p:nvSpPr>
        <p:spPr bwMode="gray"/>
        <p:txBody>
          <a:bodyPr/>
          <a:lstStyle/>
          <a:p>
            <a:r>
              <a:rPr lang="en-US" dirty="0"/>
              <a:t>ETERNUS AF </a:t>
            </a:r>
          </a:p>
        </p:txBody>
      </p:sp>
      <p:sp>
        <p:nvSpPr>
          <p:cNvPr id="3" name="Untertitel 2">
            <a:extLst>
              <a:ext uri="{FF2B5EF4-FFF2-40B4-BE49-F238E27FC236}">
                <a16:creationId xmlns:a16="http://schemas.microsoft.com/office/drawing/2014/main" id="{1F183B22-9150-5619-70A5-C2E6AE3F481E}"/>
              </a:ext>
            </a:extLst>
          </p:cNvPr>
          <p:cNvSpPr>
            <a:spLocks noGrp="1"/>
          </p:cNvSpPr>
          <p:nvPr>
            <p:ph type="subTitle" idx="1"/>
          </p:nvPr>
        </p:nvSpPr>
        <p:spPr bwMode="gray">
          <a:xfrm>
            <a:off x="288204" y="2859782"/>
            <a:ext cx="6120000" cy="249299"/>
          </a:xfrm>
        </p:spPr>
        <p:txBody>
          <a:bodyPr/>
          <a:lstStyle/>
          <a:p>
            <a:r>
              <a:rPr lang="en-US" dirty="0"/>
              <a:t>Next generation all-flash is here!</a:t>
            </a:r>
          </a:p>
        </p:txBody>
      </p:sp>
    </p:spTree>
    <p:extLst>
      <p:ext uri="{BB962C8B-B14F-4D97-AF65-F5344CB8AC3E}">
        <p14:creationId xmlns:p14="http://schemas.microsoft.com/office/powerpoint/2010/main" val="19530178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9" name="Gerader Verbinder 181">
            <a:extLst>
              <a:ext uri="{FF2B5EF4-FFF2-40B4-BE49-F238E27FC236}">
                <a16:creationId xmlns:a16="http://schemas.microsoft.com/office/drawing/2014/main" id="{4E7AC73C-0ABE-BB52-9C88-36709FC2910F}"/>
              </a:ext>
            </a:extLst>
          </p:cNvPr>
          <p:cNvCxnSpPr>
            <a:cxnSpLocks/>
          </p:cNvCxnSpPr>
          <p:nvPr>
            <p:custDataLst>
              <p:tags r:id="rId1"/>
            </p:custDataLst>
          </p:nvPr>
        </p:nvCxnSpPr>
        <p:spPr bwMode="gray">
          <a:xfrm>
            <a:off x="6408349" y="3687990"/>
            <a:ext cx="0" cy="1044000"/>
          </a:xfrm>
          <a:prstGeom prst="line">
            <a:avLst/>
          </a:prstGeom>
          <a:solidFill>
            <a:srgbClr val="FFFFFF"/>
          </a:solidFill>
          <a:ln w="6350" cap="flat" cmpd="sng" algn="ctr">
            <a:solidFill>
              <a:srgbClr val="6D6E70"/>
            </a:solidFill>
            <a:prstDash val="solid"/>
            <a:miter lim="800000"/>
            <a:headEnd type="none" w="lg" len="lg"/>
            <a:tailEnd type="none" w="med" len="med"/>
          </a:ln>
          <a:effectLst/>
        </p:spPr>
      </p:cxnSp>
      <p:cxnSp>
        <p:nvCxnSpPr>
          <p:cNvPr id="155" name="Gerader Verbinder 181">
            <a:extLst>
              <a:ext uri="{FF2B5EF4-FFF2-40B4-BE49-F238E27FC236}">
                <a16:creationId xmlns:a16="http://schemas.microsoft.com/office/drawing/2014/main" id="{C345D08C-7ED9-F175-0A62-BC8946507EA3}"/>
              </a:ext>
            </a:extLst>
          </p:cNvPr>
          <p:cNvCxnSpPr>
            <a:cxnSpLocks/>
          </p:cNvCxnSpPr>
          <p:nvPr>
            <p:custDataLst>
              <p:tags r:id="rId2"/>
            </p:custDataLst>
          </p:nvPr>
        </p:nvCxnSpPr>
        <p:spPr bwMode="gray">
          <a:xfrm>
            <a:off x="3275856" y="3687990"/>
            <a:ext cx="0" cy="1044000"/>
          </a:xfrm>
          <a:prstGeom prst="line">
            <a:avLst/>
          </a:prstGeom>
          <a:solidFill>
            <a:srgbClr val="FFFFFF"/>
          </a:solidFill>
          <a:ln w="6350" cap="flat" cmpd="sng" algn="ctr">
            <a:solidFill>
              <a:srgbClr val="6D6E70"/>
            </a:solidFill>
            <a:prstDash val="solid"/>
            <a:miter lim="800000"/>
            <a:headEnd type="none" w="lg" len="lg"/>
            <a:tailEnd type="none" w="med" len="med"/>
          </a:ln>
          <a:effectLst/>
        </p:spPr>
      </p:cxnSp>
      <p:graphicFrame>
        <p:nvGraphicFramePr>
          <p:cNvPr id="7" name="Objekt 6" hidden="1"/>
          <p:cNvGraphicFramePr>
            <a:graphicFrameLocks noChangeAspect="1"/>
          </p:cNvGraphicFramePr>
          <p:nvPr>
            <p:custDataLst>
              <p:tags r:id="rId3"/>
            </p:custDataLst>
            <p:extLst>
              <p:ext uri="{D42A27DB-BD31-4B8C-83A1-F6EECF244321}">
                <p14:modId xmlns:p14="http://schemas.microsoft.com/office/powerpoint/2010/main" val="31791414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55" imgW="270" imgH="270" progId="TCLayout.ActiveDocument.1">
                  <p:embed/>
                </p:oleObj>
              </mc:Choice>
              <mc:Fallback>
                <p:oleObj name="think-cell Folie" r:id="rId55" imgW="270" imgH="270" progId="TCLayout.ActiveDocument.1">
                  <p:embed/>
                  <p:pic>
                    <p:nvPicPr>
                      <p:cNvPr id="7" name="Objekt 6" hidden="1"/>
                      <p:cNvPicPr/>
                      <p:nvPr/>
                    </p:nvPicPr>
                    <p:blipFill>
                      <a:blip r:embed="rId56"/>
                      <a:stretch>
                        <a:fillRect/>
                      </a:stretch>
                    </p:blipFill>
                    <p:spPr>
                      <a:xfrm>
                        <a:off x="1588" y="1588"/>
                        <a:ext cx="1587" cy="1587"/>
                      </a:xfrm>
                      <a:prstGeom prst="rect">
                        <a:avLst/>
                      </a:prstGeom>
                    </p:spPr>
                  </p:pic>
                </p:oleObj>
              </mc:Fallback>
            </mc:AlternateContent>
          </a:graphicData>
        </a:graphic>
      </p:graphicFrame>
      <p:sp>
        <p:nvSpPr>
          <p:cNvPr id="11" name="Eingekerbter Richtungspfeil 10"/>
          <p:cNvSpPr/>
          <p:nvPr>
            <p:custDataLst>
              <p:tags r:id="rId4"/>
            </p:custDataLst>
          </p:nvPr>
        </p:nvSpPr>
        <p:spPr bwMode="gray">
          <a:xfrm>
            <a:off x="6408349" y="3399979"/>
            <a:ext cx="2556000" cy="360000"/>
          </a:xfrm>
          <a:prstGeom prst="chevron">
            <a:avLst>
              <a:gd name="adj" fmla="val 28868"/>
            </a:avLst>
          </a:prstGeom>
          <a:solidFill>
            <a:schemeClr val="bg2"/>
          </a:solidFill>
          <a:ln w="9525"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324000" tIns="72000" bIns="72000" rtlCol="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rtl="0" eaLnBrk="1" fontAlgn="auto" latinLnBrk="0" hangingPunct="1">
              <a:lnSpc>
                <a:spcPct val="90000"/>
              </a:lnSpc>
              <a:spcBef>
                <a:spcPts val="400"/>
              </a:spcBef>
              <a:spcAft>
                <a:spcPts val="0"/>
              </a:spcAft>
              <a:buClr>
                <a:srgbClr val="A30B1A"/>
              </a:buClr>
              <a:buSzTx/>
              <a:buFontTx/>
              <a:buNone/>
              <a:tabLst/>
              <a:defRPr/>
            </a:pPr>
            <a:r>
              <a:rPr kumimoji="0" lang="en-US" sz="1400" b="0" i="0" u="none" strike="noStrike" kern="1200" cap="none" spc="0" normalizeH="0" baseline="0" noProof="0" dirty="0">
                <a:ln>
                  <a:noFill/>
                </a:ln>
                <a:solidFill>
                  <a:srgbClr val="000000"/>
                </a:solidFill>
                <a:effectLst/>
                <a:uLnTx/>
                <a:uFillTx/>
                <a:latin typeface="Fujitsu Infinity Pro Bold"/>
                <a:ea typeface="+mn-ea"/>
                <a:cs typeface="+mn-cs"/>
              </a:rPr>
              <a:t>Operate</a:t>
            </a:r>
          </a:p>
        </p:txBody>
      </p:sp>
      <p:sp>
        <p:nvSpPr>
          <p:cNvPr id="10" name="Eingekerbter Richtungspfeil 9"/>
          <p:cNvSpPr/>
          <p:nvPr>
            <p:custDataLst>
              <p:tags r:id="rId5"/>
            </p:custDataLst>
          </p:nvPr>
        </p:nvSpPr>
        <p:spPr bwMode="gray">
          <a:xfrm>
            <a:off x="3275569" y="3399979"/>
            <a:ext cx="2772410" cy="360000"/>
          </a:xfrm>
          <a:prstGeom prst="chevron">
            <a:avLst>
              <a:gd name="adj" fmla="val 28868"/>
            </a:avLst>
          </a:prstGeom>
          <a:solidFill>
            <a:schemeClr val="bg2"/>
          </a:solidFill>
          <a:ln w="9525"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324000" tIns="72000" bIns="72000" rtlCol="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rtl="0" eaLnBrk="1" fontAlgn="auto" latinLnBrk="0" hangingPunct="1">
              <a:lnSpc>
                <a:spcPct val="90000"/>
              </a:lnSpc>
              <a:spcBef>
                <a:spcPts val="400"/>
              </a:spcBef>
              <a:spcAft>
                <a:spcPts val="0"/>
              </a:spcAft>
              <a:buClr>
                <a:srgbClr val="A30B1A"/>
              </a:buClr>
              <a:buSzTx/>
              <a:buFontTx/>
              <a:buNone/>
              <a:tabLst/>
              <a:defRPr/>
            </a:pPr>
            <a:r>
              <a:rPr kumimoji="0" lang="en-US" sz="1400" b="0" i="0" u="none" strike="noStrike" kern="1200" cap="none" spc="0" normalizeH="0" baseline="0" noProof="0" dirty="0">
                <a:ln>
                  <a:noFill/>
                </a:ln>
                <a:solidFill>
                  <a:srgbClr val="000000"/>
                </a:solidFill>
                <a:effectLst/>
                <a:uLnTx/>
                <a:uFillTx/>
                <a:latin typeface="Fujitsu Infinity Pro Bold"/>
                <a:ea typeface="+mn-ea"/>
                <a:cs typeface="+mn-cs"/>
              </a:rPr>
              <a:t>Migrate</a:t>
            </a:r>
          </a:p>
        </p:txBody>
      </p:sp>
      <p:sp>
        <p:nvSpPr>
          <p:cNvPr id="8" name="Richtungspfeil 7"/>
          <p:cNvSpPr/>
          <p:nvPr>
            <p:custDataLst>
              <p:tags r:id="rId6"/>
            </p:custDataLst>
          </p:nvPr>
        </p:nvSpPr>
        <p:spPr bwMode="gray">
          <a:xfrm>
            <a:off x="502906" y="3399979"/>
            <a:ext cx="2412000" cy="360000"/>
          </a:xfrm>
          <a:prstGeom prst="homePlate">
            <a:avLst>
              <a:gd name="adj" fmla="val 28868"/>
            </a:avLst>
          </a:prstGeom>
          <a:solidFill>
            <a:schemeClr val="bg2"/>
          </a:solidFill>
          <a:ln w="9525"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324000" tIns="72000" bIns="72000" rtlCol="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rtl="0" eaLnBrk="1" fontAlgn="auto" latinLnBrk="0" hangingPunct="1">
              <a:lnSpc>
                <a:spcPct val="90000"/>
              </a:lnSpc>
              <a:spcBef>
                <a:spcPts val="400"/>
              </a:spcBef>
              <a:spcAft>
                <a:spcPts val="0"/>
              </a:spcAft>
              <a:buClr>
                <a:srgbClr val="A30B1A"/>
              </a:buClr>
              <a:buSzTx/>
              <a:buFontTx/>
              <a:buNone/>
              <a:tabLst/>
              <a:defRPr/>
            </a:pPr>
            <a:r>
              <a:rPr kumimoji="0" lang="en-US" sz="1400" b="0" i="0" u="none" strike="noStrike" kern="1200" cap="none" spc="0" normalizeH="0" baseline="0" noProof="0" dirty="0">
                <a:ln>
                  <a:noFill/>
                </a:ln>
                <a:solidFill>
                  <a:srgbClr val="000000"/>
                </a:solidFill>
                <a:effectLst/>
                <a:uLnTx/>
                <a:uFillTx/>
                <a:latin typeface="Fujitsu Infinity Pro Bold"/>
                <a:ea typeface="+mn-ea"/>
                <a:cs typeface="+mn-cs"/>
              </a:rPr>
              <a:t>Setup</a:t>
            </a:r>
          </a:p>
        </p:txBody>
      </p:sp>
      <p:sp>
        <p:nvSpPr>
          <p:cNvPr id="5" name="Rechteck 4"/>
          <p:cNvSpPr/>
          <p:nvPr>
            <p:custDataLst>
              <p:tags r:id="rId7"/>
            </p:custDataLst>
          </p:nvPr>
        </p:nvSpPr>
        <p:spPr bwMode="gray">
          <a:xfrm flipH="1">
            <a:off x="288476" y="915566"/>
            <a:ext cx="8568000" cy="288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82800" rtlCol="0"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Fujitsu Infinity Pro Bold"/>
                <a:ea typeface="+mn-ea"/>
                <a:cs typeface="+mn-cs"/>
              </a:rPr>
              <a:t>Write command processing</a:t>
            </a:r>
          </a:p>
        </p:txBody>
      </p:sp>
      <p:sp>
        <p:nvSpPr>
          <p:cNvPr id="30" name="Rechteck 29"/>
          <p:cNvSpPr/>
          <p:nvPr>
            <p:custDataLst>
              <p:tags r:id="rId8"/>
            </p:custDataLst>
          </p:nvPr>
        </p:nvSpPr>
        <p:spPr bwMode="gray">
          <a:xfrm>
            <a:off x="503808" y="3796023"/>
            <a:ext cx="2303972" cy="288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Fujitsu Infinity Pro"/>
              <a:ea typeface="+mn-ea"/>
              <a:cs typeface="+mn-cs"/>
            </a:endParaRPr>
          </a:p>
        </p:txBody>
      </p:sp>
      <p:sp>
        <p:nvSpPr>
          <p:cNvPr id="34" name="Rechteck 33"/>
          <p:cNvSpPr/>
          <p:nvPr>
            <p:custDataLst>
              <p:tags r:id="rId9"/>
            </p:custDataLst>
          </p:nvPr>
        </p:nvSpPr>
        <p:spPr bwMode="gray">
          <a:xfrm>
            <a:off x="503808" y="4120091"/>
            <a:ext cx="2303972" cy="288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Fujitsu Infinity Pro"/>
              <a:ea typeface="+mn-ea"/>
              <a:cs typeface="+mn-cs"/>
            </a:endParaRPr>
          </a:p>
        </p:txBody>
      </p:sp>
      <p:sp>
        <p:nvSpPr>
          <p:cNvPr id="112" name="Rechteck 111"/>
          <p:cNvSpPr/>
          <p:nvPr>
            <p:custDataLst>
              <p:tags r:id="rId10"/>
            </p:custDataLst>
          </p:nvPr>
        </p:nvSpPr>
        <p:spPr bwMode="gray">
          <a:xfrm>
            <a:off x="287524" y="1347614"/>
            <a:ext cx="1440160" cy="1800000"/>
          </a:xfrm>
          <a:prstGeom prst="rect">
            <a:avLst/>
          </a:prstGeom>
          <a:solidFill>
            <a:srgbClr val="EFEFEF"/>
          </a:solidFill>
          <a:ln w="635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0000" tIns="64800" bIns="64800" rtlCol="0" anchor="t"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90000"/>
              </a:lnSpc>
              <a:spcBef>
                <a:spcPts val="500"/>
              </a:spcBef>
              <a:spcAft>
                <a:spcPts val="0"/>
              </a:spcAft>
              <a:buClr>
                <a:srgbClr val="A30B1A"/>
              </a:buClr>
              <a:buSzTx/>
              <a:buFontTx/>
              <a:buNone/>
              <a:tabLst/>
              <a:defRPr/>
            </a:pPr>
            <a:r>
              <a:rPr kumimoji="0" lang="en-US" sz="1400" b="0" i="0" u="none" strike="noStrike" kern="1200" cap="none" spc="0" normalizeH="0" baseline="0" noProof="0" dirty="0">
                <a:ln>
                  <a:noFill/>
                </a:ln>
                <a:solidFill>
                  <a:srgbClr val="000000"/>
                </a:solidFill>
                <a:effectLst/>
                <a:uLnTx/>
                <a:uFillTx/>
                <a:latin typeface="Fujitsu Infinity Pro"/>
                <a:ea typeface="+mn-ea"/>
                <a:cs typeface="+mn-cs"/>
              </a:rPr>
              <a:t>Host</a:t>
            </a:r>
          </a:p>
        </p:txBody>
      </p:sp>
      <p:sp>
        <p:nvSpPr>
          <p:cNvPr id="113" name="Rechteck 112"/>
          <p:cNvSpPr/>
          <p:nvPr>
            <p:custDataLst>
              <p:tags r:id="rId11"/>
            </p:custDataLst>
          </p:nvPr>
        </p:nvSpPr>
        <p:spPr bwMode="gray">
          <a:xfrm>
            <a:off x="2412080" y="1348333"/>
            <a:ext cx="2880000" cy="1800000"/>
          </a:xfrm>
          <a:prstGeom prst="rect">
            <a:avLst/>
          </a:prstGeom>
          <a:solidFill>
            <a:srgbClr val="EFEFEF"/>
          </a:solidFill>
          <a:ln w="635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0000" tIns="64800" bIns="64800" rtlCol="0" anchor="t" anchorCtr="0">
            <a:noAutofit/>
          </a:bodyPr>
          <a:lstStyle/>
          <a:p>
            <a:pPr marL="0" marR="0" lvl="0" indent="0" algn="l" defTabSz="914400" rtl="0" eaLnBrk="1" fontAlgn="auto" latinLnBrk="0" hangingPunct="1">
              <a:lnSpc>
                <a:spcPct val="90000"/>
              </a:lnSpc>
              <a:spcBef>
                <a:spcPts val="500"/>
              </a:spcBef>
              <a:spcAft>
                <a:spcPts val="0"/>
              </a:spcAft>
              <a:buClr>
                <a:srgbClr val="A30B1A"/>
              </a:buClr>
              <a:buSzTx/>
              <a:buFontTx/>
              <a:buNone/>
              <a:tabLst/>
              <a:defRPr/>
            </a:pPr>
            <a:r>
              <a:rPr kumimoji="0" lang="en-US" sz="1400" b="0" i="0" u="none" strike="noStrike" kern="1200" cap="none" spc="0" normalizeH="0" baseline="0" noProof="0" dirty="0">
                <a:ln>
                  <a:noFill/>
                </a:ln>
                <a:solidFill>
                  <a:srgbClr val="000000"/>
                </a:solidFill>
                <a:effectLst/>
                <a:uLnTx/>
                <a:uFillTx/>
                <a:latin typeface="Fujitsu Infinity Pro"/>
                <a:ea typeface="+mn-ea"/>
                <a:cs typeface="+mn-cs"/>
              </a:rPr>
              <a:t>Destination storage</a:t>
            </a:r>
          </a:p>
        </p:txBody>
      </p:sp>
      <p:sp>
        <p:nvSpPr>
          <p:cNvPr id="114" name="Rechteck 113"/>
          <p:cNvSpPr/>
          <p:nvPr>
            <p:custDataLst>
              <p:tags r:id="rId12"/>
            </p:custDataLst>
          </p:nvPr>
        </p:nvSpPr>
        <p:spPr bwMode="gray">
          <a:xfrm>
            <a:off x="5976156" y="1348333"/>
            <a:ext cx="2880000" cy="1800000"/>
          </a:xfrm>
          <a:prstGeom prst="rect">
            <a:avLst/>
          </a:prstGeom>
          <a:solidFill>
            <a:srgbClr val="EFEFEF"/>
          </a:solidFill>
          <a:ln w="635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0000" tIns="64800" bIns="64800" rtlCol="0" anchor="t" anchorCtr="0">
            <a:noAutofit/>
          </a:bodyPr>
          <a:lstStyle/>
          <a:p>
            <a:pPr marL="0" marR="0" lvl="0" indent="0" algn="l" defTabSz="914400" rtl="0" eaLnBrk="1" fontAlgn="auto" latinLnBrk="0" hangingPunct="1">
              <a:lnSpc>
                <a:spcPct val="90000"/>
              </a:lnSpc>
              <a:spcBef>
                <a:spcPts val="500"/>
              </a:spcBef>
              <a:spcAft>
                <a:spcPts val="0"/>
              </a:spcAft>
              <a:buClr>
                <a:srgbClr val="A30B1A"/>
              </a:buClr>
              <a:buSzTx/>
              <a:buFontTx/>
              <a:buNone/>
              <a:tabLst/>
              <a:defRPr/>
            </a:pPr>
            <a:r>
              <a:rPr kumimoji="0" lang="en-US" sz="1400" b="0" i="0" u="none" strike="noStrike" kern="1200" cap="none" spc="0" normalizeH="0" baseline="0" noProof="0" dirty="0">
                <a:ln>
                  <a:noFill/>
                </a:ln>
                <a:solidFill>
                  <a:srgbClr val="000000"/>
                </a:solidFill>
                <a:effectLst/>
                <a:uLnTx/>
                <a:uFillTx/>
                <a:latin typeface="Fujitsu Infinity Pro"/>
                <a:ea typeface="+mn-ea"/>
                <a:cs typeface="+mn-cs"/>
              </a:rPr>
              <a:t>Source storage</a:t>
            </a:r>
          </a:p>
        </p:txBody>
      </p:sp>
      <p:sp>
        <p:nvSpPr>
          <p:cNvPr id="115" name="Zylinder 114"/>
          <p:cNvSpPr/>
          <p:nvPr>
            <p:custDataLst>
              <p:tags r:id="rId13"/>
            </p:custDataLst>
          </p:nvPr>
        </p:nvSpPr>
        <p:spPr bwMode="gray">
          <a:xfrm>
            <a:off x="3312080" y="2355726"/>
            <a:ext cx="1080000" cy="720000"/>
          </a:xfrm>
          <a:prstGeom prst="can">
            <a:avLst/>
          </a:prstGeom>
          <a:solidFill>
            <a:srgbClr val="DCDCDC"/>
          </a:solidFill>
          <a:ln w="6350" cap="flat">
            <a:solidFill>
              <a:schemeClr val="bg1"/>
            </a:solidFill>
            <a:prstDash val="solid"/>
            <a:miter/>
          </a:ln>
        </p:spPr>
        <p:txBody>
          <a:bodyPr lIns="72000" tIns="72000" rIns="72000" bIns="7200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Fujitsu Infinity Pro"/>
                <a:ea typeface="+mn-ea"/>
                <a:cs typeface="+mn-cs"/>
              </a:rPr>
              <a:t>Not migrated</a:t>
            </a:r>
            <a:br>
              <a:rPr kumimoji="0" lang="en-US" sz="1000" b="0" i="0" u="none" strike="noStrike" kern="0" cap="none" spc="0" normalizeH="0" baseline="0" noProof="0" dirty="0">
                <a:ln>
                  <a:noFill/>
                </a:ln>
                <a:solidFill>
                  <a:srgbClr val="000000"/>
                </a:solidFill>
                <a:effectLst/>
                <a:uLnTx/>
                <a:uFillTx/>
                <a:latin typeface="Fujitsu Infinity Pro"/>
                <a:ea typeface="+mn-ea"/>
                <a:cs typeface="+mn-cs"/>
              </a:rPr>
            </a:br>
            <a:r>
              <a:rPr kumimoji="0" lang="en-US" sz="1000" b="0" i="0" u="none" strike="noStrike" kern="0" cap="none" spc="0" normalizeH="0" baseline="0" noProof="0" dirty="0">
                <a:ln>
                  <a:noFill/>
                </a:ln>
                <a:solidFill>
                  <a:srgbClr val="000000"/>
                </a:solidFill>
                <a:effectLst/>
                <a:uLnTx/>
                <a:uFillTx/>
                <a:latin typeface="Fujitsu Infinity Pro"/>
                <a:ea typeface="+mn-ea"/>
                <a:cs typeface="+mn-cs"/>
              </a:rPr>
              <a:t>area</a:t>
            </a:r>
          </a:p>
        </p:txBody>
      </p:sp>
      <p:sp>
        <p:nvSpPr>
          <p:cNvPr id="116" name="Zylinder 115"/>
          <p:cNvSpPr/>
          <p:nvPr>
            <p:custDataLst>
              <p:tags r:id="rId14"/>
            </p:custDataLst>
          </p:nvPr>
        </p:nvSpPr>
        <p:spPr bwMode="gray">
          <a:xfrm>
            <a:off x="3312080" y="1779662"/>
            <a:ext cx="1080000" cy="720000"/>
          </a:xfrm>
          <a:prstGeom prst="can">
            <a:avLst/>
          </a:prstGeom>
          <a:gradFill>
            <a:gsLst>
              <a:gs pos="50000">
                <a:srgbClr val="6D6E70"/>
              </a:gs>
              <a:gs pos="100000">
                <a:srgbClr val="DCDCDC"/>
              </a:gs>
            </a:gsLst>
            <a:lin ang="2700000" scaled="0"/>
          </a:gradFill>
          <a:ln w="6350" cap="flat">
            <a:solidFill>
              <a:schemeClr val="bg1"/>
            </a:solidFill>
            <a:prstDash val="solid"/>
            <a:miter/>
          </a:ln>
        </p:spPr>
        <p:txBody>
          <a:bodyPr lIns="72000" tIns="72000" rIns="72000" bIns="7200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FFFFFF"/>
                </a:solidFill>
                <a:effectLst/>
                <a:uLnTx/>
                <a:uFillTx/>
                <a:latin typeface="Fujitsu Infinity Pro"/>
                <a:ea typeface="+mn-ea"/>
                <a:cs typeface="+mn-cs"/>
              </a:rPr>
              <a:t>Migrated</a:t>
            </a:r>
            <a:br>
              <a:rPr kumimoji="0" lang="en-US" sz="1000" b="0" i="0" u="none" strike="noStrike" kern="0" cap="none" spc="0" normalizeH="0" baseline="0" noProof="0" dirty="0">
                <a:ln>
                  <a:noFill/>
                </a:ln>
                <a:solidFill>
                  <a:srgbClr val="FFFFFF"/>
                </a:solidFill>
                <a:effectLst/>
                <a:uLnTx/>
                <a:uFillTx/>
                <a:latin typeface="Fujitsu Infinity Pro"/>
                <a:ea typeface="+mn-ea"/>
                <a:cs typeface="+mn-cs"/>
              </a:rPr>
            </a:br>
            <a:r>
              <a:rPr kumimoji="0" lang="en-US" sz="1000" b="0" i="0" u="none" strike="noStrike" kern="0" cap="none" spc="0" normalizeH="0" baseline="0" noProof="0" dirty="0">
                <a:ln>
                  <a:noFill/>
                </a:ln>
                <a:solidFill>
                  <a:srgbClr val="FFFFFF"/>
                </a:solidFill>
                <a:effectLst/>
                <a:uLnTx/>
                <a:uFillTx/>
                <a:latin typeface="Fujitsu Infinity Pro"/>
                <a:ea typeface="+mn-ea"/>
                <a:cs typeface="+mn-cs"/>
              </a:rPr>
              <a:t>area</a:t>
            </a:r>
          </a:p>
        </p:txBody>
      </p:sp>
      <p:sp>
        <p:nvSpPr>
          <p:cNvPr id="117" name="Rechteck 116"/>
          <p:cNvSpPr/>
          <p:nvPr>
            <p:custDataLst>
              <p:tags r:id="rId15"/>
            </p:custDataLst>
          </p:nvPr>
        </p:nvSpPr>
        <p:spPr bwMode="gray">
          <a:xfrm>
            <a:off x="1727760" y="2031722"/>
            <a:ext cx="684000" cy="288000"/>
          </a:xfrm>
          <a:prstGeom prst="rect">
            <a:avLst/>
          </a:prstGeom>
          <a:noFill/>
          <a:ln w="9525"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46800" rIns="0" bIns="216000" rtlCol="0" anchor="b"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A30B1A"/>
              </a:buClr>
              <a:buSzTx/>
              <a:buFontTx/>
              <a:buNone/>
              <a:tabLst/>
              <a:defRPr/>
            </a:pPr>
            <a:r>
              <a:rPr kumimoji="0" lang="en-US" sz="1400" b="0" i="0" u="none" strike="noStrike" kern="1200" cap="none" spc="0" normalizeH="0" baseline="0" noProof="0" dirty="0">
                <a:ln>
                  <a:noFill/>
                </a:ln>
                <a:solidFill>
                  <a:srgbClr val="000000"/>
                </a:solidFill>
                <a:effectLst/>
                <a:uLnTx/>
                <a:uFillTx/>
                <a:latin typeface="Fujitsu Infinity Pro Bold"/>
                <a:ea typeface="+mn-ea"/>
                <a:cs typeface="+mn-cs"/>
              </a:rPr>
              <a:t>Write</a:t>
            </a:r>
          </a:p>
        </p:txBody>
      </p:sp>
      <p:sp>
        <p:nvSpPr>
          <p:cNvPr id="118" name="Rechteck 117"/>
          <p:cNvSpPr/>
          <p:nvPr>
            <p:custDataLst>
              <p:tags r:id="rId16"/>
            </p:custDataLst>
          </p:nvPr>
        </p:nvSpPr>
        <p:spPr bwMode="gray">
          <a:xfrm>
            <a:off x="1727760" y="2607786"/>
            <a:ext cx="684000" cy="288000"/>
          </a:xfrm>
          <a:prstGeom prst="rect">
            <a:avLst/>
          </a:prstGeom>
          <a:noFill/>
          <a:ln w="9525"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46800" rIns="0" bIns="216000" rtlCol="0" anchor="b"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A30B1A"/>
              </a:buClr>
              <a:buSzTx/>
              <a:buFontTx/>
              <a:buNone/>
              <a:tabLst/>
              <a:defRPr/>
            </a:pPr>
            <a:r>
              <a:rPr kumimoji="0" lang="en-US" sz="1400" b="0" i="0" u="none" strike="noStrike" kern="1200" cap="none" spc="0" normalizeH="0" baseline="0" noProof="0" dirty="0">
                <a:ln>
                  <a:noFill/>
                </a:ln>
                <a:solidFill>
                  <a:srgbClr val="000000"/>
                </a:solidFill>
                <a:effectLst/>
                <a:uLnTx/>
                <a:uFillTx/>
                <a:latin typeface="Fujitsu Infinity Pro Bold"/>
                <a:ea typeface="+mn-ea"/>
                <a:cs typeface="+mn-cs"/>
              </a:rPr>
              <a:t>Write</a:t>
            </a:r>
          </a:p>
        </p:txBody>
      </p:sp>
      <p:sp>
        <p:nvSpPr>
          <p:cNvPr id="119" name="Rechteck 118"/>
          <p:cNvSpPr/>
          <p:nvPr>
            <p:custDataLst>
              <p:tags r:id="rId17"/>
            </p:custDataLst>
          </p:nvPr>
        </p:nvSpPr>
        <p:spPr bwMode="gray">
          <a:xfrm>
            <a:off x="5292080" y="2031722"/>
            <a:ext cx="684000" cy="288000"/>
          </a:xfrm>
          <a:prstGeom prst="rect">
            <a:avLst/>
          </a:prstGeom>
          <a:noFill/>
          <a:ln w="9525"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46800" rIns="0" bIns="216000" rtlCol="0" anchor="b"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A30B1A"/>
              </a:buClr>
              <a:buSzTx/>
              <a:buFontTx/>
              <a:buNone/>
              <a:tabLst/>
              <a:defRPr/>
            </a:pPr>
            <a:r>
              <a:rPr kumimoji="0" lang="en-US" sz="1400" b="0" i="0" u="none" strike="noStrike" kern="1200" cap="none" spc="0" normalizeH="0" baseline="0" noProof="0" dirty="0">
                <a:ln>
                  <a:noFill/>
                </a:ln>
                <a:solidFill>
                  <a:srgbClr val="000000"/>
                </a:solidFill>
                <a:effectLst/>
                <a:uLnTx/>
                <a:uFillTx/>
                <a:latin typeface="Fujitsu Infinity Pro Bold"/>
                <a:ea typeface="+mn-ea"/>
                <a:cs typeface="+mn-cs"/>
              </a:rPr>
              <a:t>Write</a:t>
            </a:r>
          </a:p>
        </p:txBody>
      </p:sp>
      <p:sp>
        <p:nvSpPr>
          <p:cNvPr id="120" name="Rechteck 119"/>
          <p:cNvSpPr/>
          <p:nvPr>
            <p:custDataLst>
              <p:tags r:id="rId18"/>
            </p:custDataLst>
          </p:nvPr>
        </p:nvSpPr>
        <p:spPr bwMode="gray">
          <a:xfrm>
            <a:off x="5292080" y="2607786"/>
            <a:ext cx="684000" cy="288000"/>
          </a:xfrm>
          <a:prstGeom prst="rect">
            <a:avLst/>
          </a:prstGeom>
          <a:noFill/>
          <a:ln w="9525"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46800" rIns="0" bIns="216000" rtlCol="0" anchor="b"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A30B1A"/>
              </a:buClr>
              <a:buSzTx/>
              <a:buFontTx/>
              <a:buNone/>
              <a:tabLst/>
              <a:defRPr/>
            </a:pPr>
            <a:r>
              <a:rPr kumimoji="0" lang="en-US" sz="1400" b="0" i="0" u="none" strike="noStrike" kern="1200" cap="none" spc="0" normalizeH="0" baseline="0" noProof="0" dirty="0">
                <a:ln>
                  <a:noFill/>
                </a:ln>
                <a:solidFill>
                  <a:srgbClr val="000000"/>
                </a:solidFill>
                <a:effectLst/>
                <a:uLnTx/>
                <a:uFillTx/>
                <a:latin typeface="Fujitsu Infinity Pro Bold"/>
                <a:ea typeface="+mn-ea"/>
                <a:cs typeface="+mn-cs"/>
              </a:rPr>
              <a:t>Write</a:t>
            </a:r>
          </a:p>
        </p:txBody>
      </p:sp>
      <p:sp>
        <p:nvSpPr>
          <p:cNvPr id="121" name="Zylinder 120"/>
          <p:cNvSpPr/>
          <p:nvPr>
            <p:custDataLst>
              <p:tags r:id="rId19"/>
            </p:custDataLst>
          </p:nvPr>
        </p:nvSpPr>
        <p:spPr bwMode="gray">
          <a:xfrm>
            <a:off x="6912480" y="1779662"/>
            <a:ext cx="1080000" cy="1296064"/>
          </a:xfrm>
          <a:prstGeom prst="can">
            <a:avLst>
              <a:gd name="adj" fmla="val 16533"/>
            </a:avLst>
          </a:prstGeom>
          <a:gradFill>
            <a:gsLst>
              <a:gs pos="50000">
                <a:srgbClr val="6D6E70"/>
              </a:gs>
              <a:gs pos="100000">
                <a:srgbClr val="DCDCDC"/>
              </a:gs>
            </a:gsLst>
            <a:lin ang="2700000" scaled="0"/>
          </a:gradFill>
          <a:ln w="6350" cap="flat">
            <a:solidFill>
              <a:schemeClr val="bg1"/>
            </a:solidFill>
            <a:prstDash val="solid"/>
            <a:miter/>
          </a:ln>
        </p:spPr>
        <p:txBody>
          <a:bodyPr lIns="72000" tIns="72000" rIns="72000" bIns="7200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Fujitsu Infinity Pro"/>
              <a:ea typeface="+mn-ea"/>
              <a:cs typeface="+mn-cs"/>
            </a:endParaRPr>
          </a:p>
        </p:txBody>
      </p:sp>
      <p:sp>
        <p:nvSpPr>
          <p:cNvPr id="122" name="Abgerundetes Rechteck 121"/>
          <p:cNvSpPr/>
          <p:nvPr>
            <p:custDataLst>
              <p:tags r:id="rId20"/>
            </p:custDataLst>
          </p:nvPr>
        </p:nvSpPr>
        <p:spPr bwMode="gray">
          <a:xfrm>
            <a:off x="4103948" y="2103714"/>
            <a:ext cx="216000" cy="144000"/>
          </a:xfrm>
          <a:prstGeom prst="roundRect">
            <a:avLst/>
          </a:prstGeom>
          <a:solidFill>
            <a:schemeClr val="accent1"/>
          </a:solidFill>
          <a:ln w="6350" cap="rnd">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0000" tIns="46800" bIns="46800" rtlCol="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90000"/>
              </a:lnSpc>
              <a:spcBef>
                <a:spcPts val="400"/>
              </a:spcBef>
              <a:spcAft>
                <a:spcPts val="0"/>
              </a:spcAft>
              <a:buClr>
                <a:srgbClr val="A30B1A"/>
              </a:buClr>
              <a:buSzTx/>
              <a:buFontTx/>
              <a:buNone/>
              <a:tabLst/>
              <a:defRPr/>
            </a:pPr>
            <a:endParaRPr kumimoji="0" lang="en-US" sz="1400" b="1" i="0" u="none" strike="noStrike" kern="1200" cap="none" spc="0" normalizeH="0" baseline="0" noProof="0" dirty="0">
              <a:ln>
                <a:noFill/>
              </a:ln>
              <a:solidFill>
                <a:srgbClr val="000000"/>
              </a:solidFill>
              <a:effectLst/>
              <a:uLnTx/>
              <a:uFillTx/>
              <a:latin typeface="Fujitsu Infinity Pro"/>
              <a:ea typeface="+mn-ea"/>
              <a:cs typeface="+mn-cs"/>
            </a:endParaRPr>
          </a:p>
        </p:txBody>
      </p:sp>
      <p:sp>
        <p:nvSpPr>
          <p:cNvPr id="123" name="Abgerundetes Rechteck 122"/>
          <p:cNvSpPr/>
          <p:nvPr>
            <p:custDataLst>
              <p:tags r:id="rId21"/>
            </p:custDataLst>
          </p:nvPr>
        </p:nvSpPr>
        <p:spPr bwMode="gray">
          <a:xfrm>
            <a:off x="7344480" y="2103714"/>
            <a:ext cx="216000" cy="144000"/>
          </a:xfrm>
          <a:prstGeom prst="roundRect">
            <a:avLst/>
          </a:prstGeom>
          <a:solidFill>
            <a:schemeClr val="accent1"/>
          </a:solidFill>
          <a:ln w="6350" cap="rnd">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0000" tIns="46800" bIns="46800" rtlCol="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90000"/>
              </a:lnSpc>
              <a:spcBef>
                <a:spcPts val="400"/>
              </a:spcBef>
              <a:spcAft>
                <a:spcPts val="0"/>
              </a:spcAft>
              <a:buClr>
                <a:srgbClr val="A30B1A"/>
              </a:buClr>
              <a:buSzTx/>
              <a:buFontTx/>
              <a:buNone/>
              <a:tabLst/>
              <a:defRPr/>
            </a:pPr>
            <a:endParaRPr kumimoji="0" lang="en-US" sz="1400" b="1" i="0" u="none" strike="noStrike" kern="1200" cap="none" spc="0" normalizeH="0" baseline="0" noProof="0" dirty="0">
              <a:ln>
                <a:noFill/>
              </a:ln>
              <a:solidFill>
                <a:srgbClr val="000000"/>
              </a:solidFill>
              <a:effectLst/>
              <a:uLnTx/>
              <a:uFillTx/>
              <a:latin typeface="Fujitsu Infinity Pro"/>
              <a:ea typeface="+mn-ea"/>
              <a:cs typeface="+mn-cs"/>
            </a:endParaRPr>
          </a:p>
        </p:txBody>
      </p:sp>
      <p:sp>
        <p:nvSpPr>
          <p:cNvPr id="124" name="Abgerundetes Rechteck 123"/>
          <p:cNvSpPr/>
          <p:nvPr>
            <p:custDataLst>
              <p:tags r:id="rId22"/>
            </p:custDataLst>
          </p:nvPr>
        </p:nvSpPr>
        <p:spPr bwMode="gray">
          <a:xfrm>
            <a:off x="7344480" y="2679786"/>
            <a:ext cx="216000" cy="144000"/>
          </a:xfrm>
          <a:prstGeom prst="roundRect">
            <a:avLst/>
          </a:prstGeom>
          <a:solidFill>
            <a:schemeClr val="accent1"/>
          </a:solidFill>
          <a:ln w="6350" cap="rnd">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0000" tIns="46800" bIns="46800" rtlCol="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90000"/>
              </a:lnSpc>
              <a:spcBef>
                <a:spcPts val="400"/>
              </a:spcBef>
              <a:spcAft>
                <a:spcPts val="0"/>
              </a:spcAft>
              <a:buClr>
                <a:srgbClr val="A30B1A"/>
              </a:buClr>
              <a:buSzTx/>
              <a:buFontTx/>
              <a:buNone/>
              <a:tabLst/>
              <a:defRPr/>
            </a:pPr>
            <a:endParaRPr kumimoji="0" lang="en-US" sz="1400" b="1" i="0" u="none" strike="noStrike" kern="1200" cap="none" spc="0" normalizeH="0" baseline="0" noProof="0" dirty="0">
              <a:ln>
                <a:noFill/>
              </a:ln>
              <a:solidFill>
                <a:srgbClr val="000000"/>
              </a:solidFill>
              <a:effectLst/>
              <a:uLnTx/>
              <a:uFillTx/>
              <a:latin typeface="Fujitsu Infinity Pro"/>
              <a:ea typeface="+mn-ea"/>
              <a:cs typeface="+mn-cs"/>
            </a:endParaRPr>
          </a:p>
        </p:txBody>
      </p:sp>
      <p:sp>
        <p:nvSpPr>
          <p:cNvPr id="126" name="Rechteck 125"/>
          <p:cNvSpPr/>
          <p:nvPr>
            <p:custDataLst>
              <p:tags r:id="rId23"/>
            </p:custDataLst>
          </p:nvPr>
        </p:nvSpPr>
        <p:spPr bwMode="gray">
          <a:xfrm>
            <a:off x="4499992" y="1635678"/>
            <a:ext cx="792088" cy="288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Fujitsu Infinity Pro"/>
                <a:ea typeface="+mn-ea"/>
                <a:cs typeface="+mn-cs"/>
              </a:rPr>
              <a:t>Data</a:t>
            </a:r>
            <a:br>
              <a:rPr kumimoji="0" lang="en-US" sz="1000" b="0" i="0" u="none" strike="noStrike" kern="1200" cap="none" spc="0" normalizeH="0" baseline="0" noProof="0" dirty="0">
                <a:ln>
                  <a:noFill/>
                </a:ln>
                <a:solidFill>
                  <a:srgbClr val="000000"/>
                </a:solidFill>
                <a:effectLst/>
                <a:uLnTx/>
                <a:uFillTx/>
                <a:latin typeface="Fujitsu Infinity Pro"/>
                <a:ea typeface="+mn-ea"/>
                <a:cs typeface="+mn-cs"/>
              </a:rPr>
            </a:br>
            <a:r>
              <a:rPr kumimoji="0" lang="en-US" sz="1000" b="0" i="0" u="none" strike="noStrike" kern="1200" cap="none" spc="0" normalizeH="0" baseline="0" noProof="0" dirty="0">
                <a:ln>
                  <a:noFill/>
                </a:ln>
                <a:solidFill>
                  <a:srgbClr val="000000"/>
                </a:solidFill>
                <a:effectLst/>
                <a:uLnTx/>
                <a:uFillTx/>
                <a:latin typeface="Fujitsu Infinity Pro"/>
                <a:ea typeface="+mn-ea"/>
                <a:cs typeface="+mn-cs"/>
              </a:rPr>
              <a:t>migration</a:t>
            </a:r>
          </a:p>
        </p:txBody>
      </p:sp>
      <p:sp>
        <p:nvSpPr>
          <p:cNvPr id="127" name="Richtungspfeil 126"/>
          <p:cNvSpPr/>
          <p:nvPr>
            <p:custDataLst>
              <p:tags r:id="rId24"/>
            </p:custDataLst>
          </p:nvPr>
        </p:nvSpPr>
        <p:spPr bwMode="gray">
          <a:xfrm rot="5400000">
            <a:off x="4571992" y="1959690"/>
            <a:ext cx="180000" cy="324000"/>
          </a:xfrm>
          <a:prstGeom prst="homePlate">
            <a:avLst>
              <a:gd name="adj" fmla="val 28868"/>
            </a:avLst>
          </a:prstGeom>
          <a:solidFill>
            <a:srgbClr val="EFEFEF"/>
          </a:solidFill>
          <a:ln w="6350" cap="rnd">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0000" tIns="46800" bIns="46800" rtlCol="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90000"/>
              </a:lnSpc>
              <a:spcBef>
                <a:spcPts val="400"/>
              </a:spcBef>
              <a:spcAft>
                <a:spcPts val="0"/>
              </a:spcAft>
              <a:buClr>
                <a:srgbClr val="A30B1A"/>
              </a:buClr>
              <a:buSzTx/>
              <a:buFontTx/>
              <a:buNone/>
              <a:tabLst/>
              <a:defRPr/>
            </a:pPr>
            <a:endParaRPr kumimoji="0" lang="en-US" sz="1400" b="1" i="0" u="none" strike="noStrike" kern="1200" cap="none" spc="0" normalizeH="0" baseline="0" noProof="0" dirty="0">
              <a:ln>
                <a:noFill/>
              </a:ln>
              <a:solidFill>
                <a:srgbClr val="000000"/>
              </a:solidFill>
              <a:effectLst/>
              <a:uLnTx/>
              <a:uFillTx/>
              <a:latin typeface="Fujitsu Infinity Pro"/>
              <a:ea typeface="+mn-ea"/>
              <a:cs typeface="+mn-cs"/>
            </a:endParaRPr>
          </a:p>
        </p:txBody>
      </p:sp>
      <p:sp>
        <p:nvSpPr>
          <p:cNvPr id="128" name="Eingekerbter Richtungspfeil 127"/>
          <p:cNvSpPr/>
          <p:nvPr>
            <p:custDataLst>
              <p:tags r:id="rId25"/>
            </p:custDataLst>
          </p:nvPr>
        </p:nvSpPr>
        <p:spPr bwMode="gray">
          <a:xfrm rot="5400000">
            <a:off x="4571992" y="2129926"/>
            <a:ext cx="180000" cy="324000"/>
          </a:xfrm>
          <a:prstGeom prst="chevron">
            <a:avLst>
              <a:gd name="adj" fmla="val 28782"/>
            </a:avLst>
          </a:prstGeom>
          <a:solidFill>
            <a:srgbClr val="EFEFEF"/>
          </a:solidFill>
          <a:ln w="6350" cap="rnd">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0000" tIns="46800" bIns="46800" rtlCol="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90000"/>
              </a:lnSpc>
              <a:spcBef>
                <a:spcPts val="400"/>
              </a:spcBef>
              <a:spcAft>
                <a:spcPts val="0"/>
              </a:spcAft>
              <a:buClr>
                <a:srgbClr val="A30B1A"/>
              </a:buClr>
              <a:buSzTx/>
              <a:buFontTx/>
              <a:buNone/>
              <a:tabLst/>
              <a:defRPr/>
            </a:pPr>
            <a:endParaRPr kumimoji="0" lang="en-US" sz="1400" b="1" i="0" u="none" strike="noStrike" kern="1200" cap="none" spc="0" normalizeH="0" baseline="0" noProof="0" dirty="0">
              <a:ln>
                <a:noFill/>
              </a:ln>
              <a:solidFill>
                <a:srgbClr val="000000"/>
              </a:solidFill>
              <a:effectLst/>
              <a:uLnTx/>
              <a:uFillTx/>
              <a:latin typeface="Fujitsu Infinity Pro"/>
              <a:ea typeface="+mn-ea"/>
              <a:cs typeface="+mn-cs"/>
            </a:endParaRPr>
          </a:p>
        </p:txBody>
      </p:sp>
      <p:sp>
        <p:nvSpPr>
          <p:cNvPr id="129" name="Eingekerbter Richtungspfeil 128"/>
          <p:cNvSpPr/>
          <p:nvPr>
            <p:custDataLst>
              <p:tags r:id="rId26"/>
            </p:custDataLst>
          </p:nvPr>
        </p:nvSpPr>
        <p:spPr bwMode="gray">
          <a:xfrm rot="5400000">
            <a:off x="4571992" y="2300162"/>
            <a:ext cx="180000" cy="324000"/>
          </a:xfrm>
          <a:prstGeom prst="chevron">
            <a:avLst>
              <a:gd name="adj" fmla="val 28782"/>
            </a:avLst>
          </a:prstGeom>
          <a:solidFill>
            <a:srgbClr val="EFEFEF"/>
          </a:solidFill>
          <a:ln w="6350" cap="rnd">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0000" tIns="46800" bIns="46800" rtlCol="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90000"/>
              </a:lnSpc>
              <a:spcBef>
                <a:spcPts val="400"/>
              </a:spcBef>
              <a:spcAft>
                <a:spcPts val="0"/>
              </a:spcAft>
              <a:buClr>
                <a:srgbClr val="A30B1A"/>
              </a:buClr>
              <a:buSzTx/>
              <a:buFontTx/>
              <a:buNone/>
              <a:tabLst/>
              <a:defRPr/>
            </a:pPr>
            <a:endParaRPr kumimoji="0" lang="en-US" sz="1400" b="1" i="0" u="none" strike="noStrike" kern="1200" cap="none" spc="0" normalizeH="0" baseline="0" noProof="0" dirty="0">
              <a:ln>
                <a:noFill/>
              </a:ln>
              <a:solidFill>
                <a:srgbClr val="000000"/>
              </a:solidFill>
              <a:effectLst/>
              <a:uLnTx/>
              <a:uFillTx/>
              <a:latin typeface="Fujitsu Infinity Pro"/>
              <a:ea typeface="+mn-ea"/>
              <a:cs typeface="+mn-cs"/>
            </a:endParaRPr>
          </a:p>
        </p:txBody>
      </p:sp>
      <p:sp>
        <p:nvSpPr>
          <p:cNvPr id="130" name="Eingekerbter Richtungspfeil 129"/>
          <p:cNvSpPr/>
          <p:nvPr>
            <p:custDataLst>
              <p:tags r:id="rId27"/>
            </p:custDataLst>
          </p:nvPr>
        </p:nvSpPr>
        <p:spPr bwMode="gray">
          <a:xfrm rot="5400000">
            <a:off x="4571992" y="2470398"/>
            <a:ext cx="180000" cy="324000"/>
          </a:xfrm>
          <a:prstGeom prst="chevron">
            <a:avLst>
              <a:gd name="adj" fmla="val 28782"/>
            </a:avLst>
          </a:prstGeom>
          <a:solidFill>
            <a:srgbClr val="EFEFEF"/>
          </a:solidFill>
          <a:ln w="6350" cap="rnd">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0000" tIns="46800" bIns="46800" rtlCol="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90000"/>
              </a:lnSpc>
              <a:spcBef>
                <a:spcPts val="400"/>
              </a:spcBef>
              <a:spcAft>
                <a:spcPts val="0"/>
              </a:spcAft>
              <a:buClr>
                <a:srgbClr val="A30B1A"/>
              </a:buClr>
              <a:buSzTx/>
              <a:buFontTx/>
              <a:buNone/>
              <a:tabLst/>
              <a:defRPr/>
            </a:pPr>
            <a:endParaRPr kumimoji="0" lang="en-US" sz="1400" b="1" i="0" u="none" strike="noStrike" kern="1200" cap="none" spc="0" normalizeH="0" baseline="0" noProof="0" dirty="0">
              <a:ln>
                <a:noFill/>
              </a:ln>
              <a:solidFill>
                <a:srgbClr val="000000"/>
              </a:solidFill>
              <a:effectLst/>
              <a:uLnTx/>
              <a:uFillTx/>
              <a:latin typeface="Fujitsu Infinity Pro"/>
              <a:ea typeface="+mn-ea"/>
              <a:cs typeface="+mn-cs"/>
            </a:endParaRPr>
          </a:p>
        </p:txBody>
      </p:sp>
      <p:cxnSp>
        <p:nvCxnSpPr>
          <p:cNvPr id="9" name="Gerade Verbindung mit Pfeil 8"/>
          <p:cNvCxnSpPr/>
          <p:nvPr>
            <p:custDataLst>
              <p:tags r:id="rId28"/>
            </p:custDataLst>
          </p:nvPr>
        </p:nvCxnSpPr>
        <p:spPr bwMode="gray">
          <a:xfrm>
            <a:off x="1007604" y="2175722"/>
            <a:ext cx="2160224" cy="0"/>
          </a:xfrm>
          <a:prstGeom prst="straightConnector1">
            <a:avLst/>
          </a:prstGeom>
          <a:ln w="22225" cap="rnd">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25" name="Gerade Verbindung mit Pfeil 124"/>
          <p:cNvCxnSpPr/>
          <p:nvPr>
            <p:custDataLst>
              <p:tags r:id="rId29"/>
            </p:custDataLst>
          </p:nvPr>
        </p:nvCxnSpPr>
        <p:spPr bwMode="gray">
          <a:xfrm>
            <a:off x="1007604" y="2751770"/>
            <a:ext cx="2160224" cy="0"/>
          </a:xfrm>
          <a:prstGeom prst="straightConnector1">
            <a:avLst/>
          </a:prstGeom>
          <a:ln w="22225" cap="rnd">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31" name="Gerade Verbindung mit Pfeil 130"/>
          <p:cNvCxnSpPr/>
          <p:nvPr>
            <p:custDataLst>
              <p:tags r:id="rId30"/>
            </p:custDataLst>
          </p:nvPr>
        </p:nvCxnSpPr>
        <p:spPr bwMode="gray">
          <a:xfrm>
            <a:off x="4968044" y="2175722"/>
            <a:ext cx="1800000" cy="0"/>
          </a:xfrm>
          <a:prstGeom prst="straightConnector1">
            <a:avLst/>
          </a:prstGeom>
          <a:ln w="22225" cap="rnd">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32" name="Gerade Verbindung mit Pfeil 131"/>
          <p:cNvCxnSpPr/>
          <p:nvPr>
            <p:custDataLst>
              <p:tags r:id="rId31"/>
            </p:custDataLst>
          </p:nvPr>
        </p:nvCxnSpPr>
        <p:spPr bwMode="gray">
          <a:xfrm>
            <a:off x="4968044" y="2751770"/>
            <a:ext cx="1800000" cy="0"/>
          </a:xfrm>
          <a:prstGeom prst="straightConnector1">
            <a:avLst/>
          </a:prstGeom>
          <a:ln w="22225" cap="rnd">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12" name="Title 11"/>
          <p:cNvSpPr>
            <a:spLocks noGrp="1"/>
          </p:cNvSpPr>
          <p:nvPr>
            <p:ph type="title"/>
          </p:nvPr>
        </p:nvSpPr>
        <p:spPr bwMode="gray"/>
        <p:txBody>
          <a:bodyPr/>
          <a:lstStyle/>
          <a:p>
            <a:r>
              <a:rPr lang="en-US" dirty="0"/>
              <a:t>Seamless and efficient data migration</a:t>
            </a:r>
          </a:p>
        </p:txBody>
      </p:sp>
      <p:grpSp>
        <p:nvGrpSpPr>
          <p:cNvPr id="23" name="Gruppieren 22">
            <a:extLst>
              <a:ext uri="{FF2B5EF4-FFF2-40B4-BE49-F238E27FC236}">
                <a16:creationId xmlns:a16="http://schemas.microsoft.com/office/drawing/2014/main" id="{75D69880-53B7-5F51-444B-FDC1306FF056}"/>
              </a:ext>
            </a:extLst>
          </p:cNvPr>
          <p:cNvGrpSpPr>
            <a:grpSpLocks noChangeAspect="1"/>
          </p:cNvGrpSpPr>
          <p:nvPr/>
        </p:nvGrpSpPr>
        <p:grpSpPr bwMode="gray">
          <a:xfrm>
            <a:off x="3059832" y="3364856"/>
            <a:ext cx="432000" cy="432000"/>
            <a:chOff x="2613853" y="1835734"/>
            <a:chExt cx="864000" cy="864000"/>
          </a:xfrm>
        </p:grpSpPr>
        <p:sp>
          <p:nvSpPr>
            <p:cNvPr id="24" name="Freeform: Shape 25">
              <a:extLst>
                <a:ext uri="{FF2B5EF4-FFF2-40B4-BE49-F238E27FC236}">
                  <a16:creationId xmlns:a16="http://schemas.microsoft.com/office/drawing/2014/main" id="{E04C7030-390F-BFFC-AB6C-D657B9DD1920}"/>
                </a:ext>
              </a:extLst>
            </p:cNvPr>
            <p:cNvSpPr>
              <a:spLocks noChangeAspect="1"/>
            </p:cNvSpPr>
            <p:nvPr>
              <p:custDataLst>
                <p:tags r:id="rId53"/>
              </p:custDataLst>
            </p:nvPr>
          </p:nvSpPr>
          <p:spPr bwMode="gray">
            <a:xfrm>
              <a:off x="2613853" y="1835734"/>
              <a:ext cx="864000" cy="864000"/>
            </a:xfrm>
            <a:prstGeom prst="ellipse">
              <a:avLst/>
            </a:prstGeom>
            <a:gradFill>
              <a:gsLst>
                <a:gs pos="30000">
                  <a:srgbClr val="FF8000"/>
                </a:gs>
                <a:gs pos="100000">
                  <a:srgbClr val="FFE700"/>
                </a:gs>
              </a:gsLst>
              <a:lin ang="5400000" scaled="0"/>
            </a:gradFill>
            <a:ln w="9525" cap="flat">
              <a:noFill/>
              <a:prstDash val="solid"/>
              <a:miter/>
            </a:ln>
          </p:spPr>
          <p:txBody>
            <a:bodyPr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Fujitsu Infinity Pro"/>
                <a:ea typeface="+mn-ea"/>
                <a:cs typeface="+mn-cs"/>
              </a:endParaRPr>
            </a:p>
          </p:txBody>
        </p:sp>
        <p:pic>
          <p:nvPicPr>
            <p:cNvPr id="25" name="Picture Placeholder 155">
              <a:extLst>
                <a:ext uri="{FF2B5EF4-FFF2-40B4-BE49-F238E27FC236}">
                  <a16:creationId xmlns:a16="http://schemas.microsoft.com/office/drawing/2014/main" id="{C7703117-7CB1-EC0E-9FF9-61FD8732AD81}"/>
                </a:ext>
              </a:extLst>
            </p:cNvPr>
            <p:cNvPicPr>
              <a:picLocks noChangeAspect="1"/>
            </p:cNvPicPr>
            <p:nvPr/>
          </p:nvPicPr>
          <p:blipFill>
            <a:blip r:embed="rId57">
              <a:extLst>
                <a:ext uri="{96DAC541-7B7A-43D3-8B79-37D633B846F1}">
                  <asvg:svgBlip xmlns:asvg="http://schemas.microsoft.com/office/drawing/2016/SVG/main" r:embed="rId58"/>
                </a:ext>
              </a:extLst>
            </a:blip>
            <a:srcRect/>
            <a:stretch>
              <a:fillRect/>
            </a:stretch>
          </p:blipFill>
          <p:spPr bwMode="gray">
            <a:xfrm>
              <a:off x="2613853" y="1835734"/>
              <a:ext cx="864000" cy="864000"/>
            </a:xfrm>
            <a:prstGeom prst="rect">
              <a:avLst/>
            </a:prstGeom>
          </p:spPr>
        </p:pic>
      </p:grpSp>
      <p:cxnSp>
        <p:nvCxnSpPr>
          <p:cNvPr id="26" name="Gerader Verbinder 181">
            <a:extLst>
              <a:ext uri="{FF2B5EF4-FFF2-40B4-BE49-F238E27FC236}">
                <a16:creationId xmlns:a16="http://schemas.microsoft.com/office/drawing/2014/main" id="{CC461227-AA03-721E-FFB1-C3D4EF508F45}"/>
              </a:ext>
            </a:extLst>
          </p:cNvPr>
          <p:cNvCxnSpPr>
            <a:cxnSpLocks/>
          </p:cNvCxnSpPr>
          <p:nvPr>
            <p:custDataLst>
              <p:tags r:id="rId32"/>
            </p:custDataLst>
          </p:nvPr>
        </p:nvCxnSpPr>
        <p:spPr bwMode="gray">
          <a:xfrm>
            <a:off x="503260" y="3687990"/>
            <a:ext cx="0" cy="1044000"/>
          </a:xfrm>
          <a:prstGeom prst="line">
            <a:avLst/>
          </a:prstGeom>
          <a:solidFill>
            <a:srgbClr val="FFFFFF"/>
          </a:solidFill>
          <a:ln w="6350" cap="flat" cmpd="sng" algn="ctr">
            <a:solidFill>
              <a:srgbClr val="6D6E70"/>
            </a:solidFill>
            <a:prstDash val="solid"/>
            <a:miter lim="800000"/>
            <a:headEnd type="none" w="lg" len="lg"/>
            <a:tailEnd type="none" w="med" len="med"/>
          </a:ln>
          <a:effectLst/>
        </p:spPr>
      </p:cxnSp>
      <p:grpSp>
        <p:nvGrpSpPr>
          <p:cNvPr id="63" name="Gruppieren 62">
            <a:extLst>
              <a:ext uri="{FF2B5EF4-FFF2-40B4-BE49-F238E27FC236}">
                <a16:creationId xmlns:a16="http://schemas.microsoft.com/office/drawing/2014/main" id="{74517C2D-5E80-5A16-5AB3-7E25F5C873F3}"/>
              </a:ext>
            </a:extLst>
          </p:cNvPr>
          <p:cNvGrpSpPr/>
          <p:nvPr/>
        </p:nvGrpSpPr>
        <p:grpSpPr bwMode="gray">
          <a:xfrm>
            <a:off x="431252" y="3939902"/>
            <a:ext cx="576352" cy="216000"/>
            <a:chOff x="539496" y="1815586"/>
            <a:chExt cx="576352" cy="216000"/>
          </a:xfrm>
        </p:grpSpPr>
        <p:grpSp>
          <p:nvGrpSpPr>
            <p:cNvPr id="65" name="Gruppieren 64">
              <a:extLst>
                <a:ext uri="{FF2B5EF4-FFF2-40B4-BE49-F238E27FC236}">
                  <a16:creationId xmlns:a16="http://schemas.microsoft.com/office/drawing/2014/main" id="{45FF702B-B121-00F1-A8D7-C50100F965F9}"/>
                </a:ext>
              </a:extLst>
            </p:cNvPr>
            <p:cNvGrpSpPr/>
            <p:nvPr/>
          </p:nvGrpSpPr>
          <p:grpSpPr bwMode="gray">
            <a:xfrm>
              <a:off x="539496" y="1815586"/>
              <a:ext cx="144016" cy="216000"/>
              <a:chOff x="215516" y="3544338"/>
              <a:chExt cx="144016" cy="216000"/>
            </a:xfrm>
          </p:grpSpPr>
          <p:sp>
            <p:nvSpPr>
              <p:cNvPr id="67" name="Rechteck 66">
                <a:extLst>
                  <a:ext uri="{FF2B5EF4-FFF2-40B4-BE49-F238E27FC236}">
                    <a16:creationId xmlns:a16="http://schemas.microsoft.com/office/drawing/2014/main" id="{47F8CF2C-5803-E824-2DE8-2CC2BB95C970}"/>
                  </a:ext>
                </a:extLst>
              </p:cNvPr>
              <p:cNvSpPr/>
              <p:nvPr/>
            </p:nvSpPr>
            <p:spPr bwMode="gray">
              <a:xfrm rot="16200000">
                <a:off x="179524" y="3580330"/>
                <a:ext cx="216000" cy="144016"/>
              </a:xfrm>
              <a:prstGeom prst="rect">
                <a:avLst/>
              </a:prstGeom>
              <a:solidFill>
                <a:schemeClr val="bg1"/>
              </a:solidFill>
              <a:ln w="9525" cap="flat">
                <a:noFill/>
                <a:prstDash val="solid"/>
                <a:miter/>
              </a:ln>
            </p:spPr>
            <p:txBody>
              <a:bodyPr wrap="none" lIns="72000" tIns="72000" rIns="72000" bIns="7200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Fujitsu Infinity Pro"/>
                  <a:ea typeface="+mn-ea"/>
                  <a:cs typeface="+mn-cs"/>
                </a:endParaRPr>
              </a:p>
            </p:txBody>
          </p:sp>
          <p:sp>
            <p:nvSpPr>
              <p:cNvPr id="68" name="Raute 37">
                <a:extLst>
                  <a:ext uri="{FF2B5EF4-FFF2-40B4-BE49-F238E27FC236}">
                    <a16:creationId xmlns:a16="http://schemas.microsoft.com/office/drawing/2014/main" id="{A9E1AAAF-6F7F-FDC9-7DFA-08C88FB6CCC3}"/>
                  </a:ext>
                </a:extLst>
              </p:cNvPr>
              <p:cNvSpPr>
                <a:spLocks noChangeAspect="1"/>
              </p:cNvSpPr>
              <p:nvPr>
                <p:custDataLst>
                  <p:tags r:id="rId52"/>
                </p:custDataLst>
              </p:nvPr>
            </p:nvSpPr>
            <p:spPr bwMode="gray">
              <a:xfrm>
                <a:off x="251524" y="3580338"/>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rgbClr val="FF8000"/>
                </a:solidFill>
                <a:prstDash val="solid"/>
                <a:miter lim="800000"/>
              </a:ln>
              <a:effectLst/>
            </p:spPr>
            <p:txBody>
              <a:bodyPr wrap="none"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Fujitsu Infinity Pro"/>
                  <a:ea typeface="+mn-ea"/>
                  <a:cs typeface="+mn-cs"/>
                </a:endParaRPr>
              </a:p>
            </p:txBody>
          </p:sp>
        </p:grpSp>
        <p:sp>
          <p:nvSpPr>
            <p:cNvPr id="66" name="Rechteck 65">
              <a:extLst>
                <a:ext uri="{FF2B5EF4-FFF2-40B4-BE49-F238E27FC236}">
                  <a16:creationId xmlns:a16="http://schemas.microsoft.com/office/drawing/2014/main" id="{1DC02E04-04AD-1CD0-AEC1-86AB0B48CDD4}"/>
                </a:ext>
              </a:extLst>
            </p:cNvPr>
            <p:cNvSpPr/>
            <p:nvPr>
              <p:custDataLst>
                <p:tags r:id="rId51"/>
              </p:custDataLst>
            </p:nvPr>
          </p:nvSpPr>
          <p:spPr bwMode="gray">
            <a:xfrm>
              <a:off x="755848" y="1851586"/>
              <a:ext cx="360000" cy="144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noAutofit/>
            </a:bodyPr>
            <a:lstStyle/>
            <a:p>
              <a:pPr marL="0" marR="0" lvl="0" indent="0" algn="l" defTabSz="457200" rtl="0" eaLnBrk="1" fontAlgn="auto" latinLnBrk="0" hangingPunct="1">
                <a:lnSpc>
                  <a:spcPct val="90000"/>
                </a:lnSpc>
                <a:spcBef>
                  <a:spcPts val="0"/>
                </a:spcBef>
                <a:spcAft>
                  <a:spcPts val="0"/>
                </a:spcAft>
                <a:buClr>
                  <a:srgbClr val="FF6F00"/>
                </a:buClr>
                <a:buSzTx/>
                <a:buFontTx/>
                <a:buNone/>
                <a:tabLst/>
                <a:defRPr/>
              </a:pPr>
              <a:r>
                <a:rPr kumimoji="0" lang="en-US" sz="1000" b="0" i="0" u="none" strike="noStrike" kern="1200" cap="none" spc="0" normalizeH="0" baseline="0" noProof="0" dirty="0">
                  <a:ln>
                    <a:noFill/>
                  </a:ln>
                  <a:solidFill>
                    <a:srgbClr val="000000"/>
                  </a:solidFill>
                  <a:effectLst/>
                  <a:uLnTx/>
                  <a:uFillTx/>
                  <a:latin typeface="Fujitsu Infinity Pro"/>
                  <a:ea typeface="+mn-ea"/>
                  <a:cs typeface="+mn-cs"/>
                </a:rPr>
                <a:t>Establish connectivity</a:t>
              </a:r>
            </a:p>
          </p:txBody>
        </p:sp>
      </p:grpSp>
      <p:grpSp>
        <p:nvGrpSpPr>
          <p:cNvPr id="95" name="Gruppieren 94">
            <a:extLst>
              <a:ext uri="{FF2B5EF4-FFF2-40B4-BE49-F238E27FC236}">
                <a16:creationId xmlns:a16="http://schemas.microsoft.com/office/drawing/2014/main" id="{95963CDC-A740-5C69-952D-D693595D96FC}"/>
              </a:ext>
            </a:extLst>
          </p:cNvPr>
          <p:cNvGrpSpPr/>
          <p:nvPr/>
        </p:nvGrpSpPr>
        <p:grpSpPr bwMode="gray">
          <a:xfrm>
            <a:off x="431252" y="4227934"/>
            <a:ext cx="576352" cy="216000"/>
            <a:chOff x="539496" y="2139606"/>
            <a:chExt cx="576352" cy="216000"/>
          </a:xfrm>
        </p:grpSpPr>
        <p:grpSp>
          <p:nvGrpSpPr>
            <p:cNvPr id="96" name="Gruppieren 95">
              <a:extLst>
                <a:ext uri="{FF2B5EF4-FFF2-40B4-BE49-F238E27FC236}">
                  <a16:creationId xmlns:a16="http://schemas.microsoft.com/office/drawing/2014/main" id="{2D10C300-C037-8078-3A86-CC6E6BD093C1}"/>
                </a:ext>
              </a:extLst>
            </p:cNvPr>
            <p:cNvGrpSpPr/>
            <p:nvPr/>
          </p:nvGrpSpPr>
          <p:grpSpPr bwMode="gray">
            <a:xfrm>
              <a:off x="539496" y="2139606"/>
              <a:ext cx="144016" cy="216000"/>
              <a:chOff x="215516" y="3544338"/>
              <a:chExt cx="144016" cy="216000"/>
            </a:xfrm>
          </p:grpSpPr>
          <p:sp>
            <p:nvSpPr>
              <p:cNvPr id="98" name="Rechteck 97">
                <a:extLst>
                  <a:ext uri="{FF2B5EF4-FFF2-40B4-BE49-F238E27FC236}">
                    <a16:creationId xmlns:a16="http://schemas.microsoft.com/office/drawing/2014/main" id="{471BBD73-1189-DEBF-04B2-1C4BF2E68FAD}"/>
                  </a:ext>
                </a:extLst>
              </p:cNvPr>
              <p:cNvSpPr/>
              <p:nvPr/>
            </p:nvSpPr>
            <p:spPr bwMode="gray">
              <a:xfrm rot="16200000">
                <a:off x="179524" y="3580330"/>
                <a:ext cx="216000" cy="144016"/>
              </a:xfrm>
              <a:prstGeom prst="rect">
                <a:avLst/>
              </a:prstGeom>
              <a:solidFill>
                <a:schemeClr val="bg1"/>
              </a:solidFill>
              <a:ln w="9525" cap="flat">
                <a:noFill/>
                <a:prstDash val="solid"/>
                <a:miter/>
              </a:ln>
            </p:spPr>
            <p:txBody>
              <a:bodyPr wrap="none" lIns="72000" tIns="72000" rIns="72000" bIns="7200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Fujitsu Infinity Pro"/>
                  <a:ea typeface="+mn-ea"/>
                  <a:cs typeface="+mn-cs"/>
                </a:endParaRPr>
              </a:p>
            </p:txBody>
          </p:sp>
          <p:sp>
            <p:nvSpPr>
              <p:cNvPr id="100" name="Raute 37">
                <a:extLst>
                  <a:ext uri="{FF2B5EF4-FFF2-40B4-BE49-F238E27FC236}">
                    <a16:creationId xmlns:a16="http://schemas.microsoft.com/office/drawing/2014/main" id="{F0639CF8-0B46-6FE1-BEDC-4265290D8AB9}"/>
                  </a:ext>
                </a:extLst>
              </p:cNvPr>
              <p:cNvSpPr>
                <a:spLocks noChangeAspect="1"/>
              </p:cNvSpPr>
              <p:nvPr>
                <p:custDataLst>
                  <p:tags r:id="rId50"/>
                </p:custDataLst>
              </p:nvPr>
            </p:nvSpPr>
            <p:spPr bwMode="gray">
              <a:xfrm>
                <a:off x="251524" y="3580338"/>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rgbClr val="FF8000"/>
                </a:solidFill>
                <a:prstDash val="solid"/>
                <a:miter lim="800000"/>
              </a:ln>
              <a:effectLst/>
            </p:spPr>
            <p:txBody>
              <a:bodyPr wrap="none"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Fujitsu Infinity Pro"/>
                  <a:ea typeface="+mn-ea"/>
                  <a:cs typeface="+mn-cs"/>
                </a:endParaRPr>
              </a:p>
            </p:txBody>
          </p:sp>
        </p:grpSp>
        <p:sp>
          <p:nvSpPr>
            <p:cNvPr id="97" name="Rechteck 96">
              <a:extLst>
                <a:ext uri="{FF2B5EF4-FFF2-40B4-BE49-F238E27FC236}">
                  <a16:creationId xmlns:a16="http://schemas.microsoft.com/office/drawing/2014/main" id="{25CED66E-3942-0ACB-8533-48ECFFB0E117}"/>
                </a:ext>
              </a:extLst>
            </p:cNvPr>
            <p:cNvSpPr/>
            <p:nvPr>
              <p:custDataLst>
                <p:tags r:id="rId49"/>
              </p:custDataLst>
            </p:nvPr>
          </p:nvSpPr>
          <p:spPr bwMode="gray">
            <a:xfrm>
              <a:off x="755848" y="2175606"/>
              <a:ext cx="360000" cy="144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noAutofit/>
            </a:bodyPr>
            <a:lstStyle/>
            <a:p>
              <a:pPr marL="0" marR="0" lvl="0" indent="0" algn="l" defTabSz="457200" rtl="0" eaLnBrk="1" fontAlgn="auto" latinLnBrk="0" hangingPunct="1">
                <a:lnSpc>
                  <a:spcPct val="90000"/>
                </a:lnSpc>
                <a:spcBef>
                  <a:spcPts val="0"/>
                </a:spcBef>
                <a:spcAft>
                  <a:spcPts val="0"/>
                </a:spcAft>
                <a:buClr>
                  <a:srgbClr val="FF6F00"/>
                </a:buClr>
                <a:buSzTx/>
                <a:buFontTx/>
                <a:buNone/>
                <a:tabLst/>
                <a:defRPr/>
              </a:pPr>
              <a:r>
                <a:rPr kumimoji="0" lang="en-US" sz="1000" b="0" i="0" u="none" strike="noStrike" kern="1200" cap="none" spc="0" normalizeH="0" baseline="0" noProof="0" dirty="0">
                  <a:ln>
                    <a:noFill/>
                  </a:ln>
                  <a:solidFill>
                    <a:srgbClr val="000000"/>
                  </a:solidFill>
                  <a:effectLst/>
                  <a:uLnTx/>
                  <a:uFillTx/>
                  <a:latin typeface="Fujitsu Infinity Pro"/>
                  <a:ea typeface="+mn-ea"/>
                  <a:cs typeface="+mn-cs"/>
                </a:rPr>
                <a:t>Configure the new array</a:t>
              </a:r>
            </a:p>
          </p:txBody>
        </p:sp>
      </p:grpSp>
      <p:grpSp>
        <p:nvGrpSpPr>
          <p:cNvPr id="134" name="Gruppieren 133">
            <a:extLst>
              <a:ext uri="{FF2B5EF4-FFF2-40B4-BE49-F238E27FC236}">
                <a16:creationId xmlns:a16="http://schemas.microsoft.com/office/drawing/2014/main" id="{0D992DBD-B171-5891-2260-C6BB54FD6E6E}"/>
              </a:ext>
            </a:extLst>
          </p:cNvPr>
          <p:cNvGrpSpPr/>
          <p:nvPr/>
        </p:nvGrpSpPr>
        <p:grpSpPr bwMode="gray">
          <a:xfrm>
            <a:off x="431252" y="4515966"/>
            <a:ext cx="576352" cy="216000"/>
            <a:chOff x="539496" y="2139606"/>
            <a:chExt cx="576352" cy="216000"/>
          </a:xfrm>
        </p:grpSpPr>
        <p:grpSp>
          <p:nvGrpSpPr>
            <p:cNvPr id="135" name="Gruppieren 134">
              <a:extLst>
                <a:ext uri="{FF2B5EF4-FFF2-40B4-BE49-F238E27FC236}">
                  <a16:creationId xmlns:a16="http://schemas.microsoft.com/office/drawing/2014/main" id="{6F305248-F411-B5D8-77A0-2EC66F68B604}"/>
                </a:ext>
              </a:extLst>
            </p:cNvPr>
            <p:cNvGrpSpPr/>
            <p:nvPr/>
          </p:nvGrpSpPr>
          <p:grpSpPr bwMode="gray">
            <a:xfrm>
              <a:off x="539496" y="2139606"/>
              <a:ext cx="144016" cy="216000"/>
              <a:chOff x="215516" y="3544338"/>
              <a:chExt cx="144016" cy="216000"/>
            </a:xfrm>
          </p:grpSpPr>
          <p:sp>
            <p:nvSpPr>
              <p:cNvPr id="137" name="Rechteck 136">
                <a:extLst>
                  <a:ext uri="{FF2B5EF4-FFF2-40B4-BE49-F238E27FC236}">
                    <a16:creationId xmlns:a16="http://schemas.microsoft.com/office/drawing/2014/main" id="{BDFEA475-D1B4-BD50-500D-96C8DC69F714}"/>
                  </a:ext>
                </a:extLst>
              </p:cNvPr>
              <p:cNvSpPr/>
              <p:nvPr/>
            </p:nvSpPr>
            <p:spPr bwMode="gray">
              <a:xfrm rot="16200000">
                <a:off x="179524" y="3580330"/>
                <a:ext cx="216000" cy="144016"/>
              </a:xfrm>
              <a:prstGeom prst="rect">
                <a:avLst/>
              </a:prstGeom>
              <a:solidFill>
                <a:schemeClr val="bg1"/>
              </a:solidFill>
              <a:ln w="9525" cap="flat">
                <a:noFill/>
                <a:prstDash val="solid"/>
                <a:miter/>
              </a:ln>
            </p:spPr>
            <p:txBody>
              <a:bodyPr wrap="none" lIns="72000" tIns="72000" rIns="72000" bIns="7200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Fujitsu Infinity Pro"/>
                  <a:ea typeface="+mn-ea"/>
                  <a:cs typeface="+mn-cs"/>
                </a:endParaRPr>
              </a:p>
            </p:txBody>
          </p:sp>
          <p:sp>
            <p:nvSpPr>
              <p:cNvPr id="138" name="Raute 37">
                <a:extLst>
                  <a:ext uri="{FF2B5EF4-FFF2-40B4-BE49-F238E27FC236}">
                    <a16:creationId xmlns:a16="http://schemas.microsoft.com/office/drawing/2014/main" id="{964ECE55-2318-ABE5-5084-7A35BA1CBE48}"/>
                  </a:ext>
                </a:extLst>
              </p:cNvPr>
              <p:cNvSpPr>
                <a:spLocks noChangeAspect="1"/>
              </p:cNvSpPr>
              <p:nvPr>
                <p:custDataLst>
                  <p:tags r:id="rId48"/>
                </p:custDataLst>
              </p:nvPr>
            </p:nvSpPr>
            <p:spPr bwMode="gray">
              <a:xfrm>
                <a:off x="251524" y="3580338"/>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rgbClr val="FF8000"/>
                </a:solidFill>
                <a:prstDash val="solid"/>
                <a:miter lim="800000"/>
              </a:ln>
              <a:effectLst/>
            </p:spPr>
            <p:txBody>
              <a:bodyPr wrap="none"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Fujitsu Infinity Pro"/>
                  <a:ea typeface="+mn-ea"/>
                  <a:cs typeface="+mn-cs"/>
                </a:endParaRPr>
              </a:p>
            </p:txBody>
          </p:sp>
        </p:grpSp>
        <p:sp>
          <p:nvSpPr>
            <p:cNvPr id="136" name="Rechteck 135">
              <a:extLst>
                <a:ext uri="{FF2B5EF4-FFF2-40B4-BE49-F238E27FC236}">
                  <a16:creationId xmlns:a16="http://schemas.microsoft.com/office/drawing/2014/main" id="{986D79FB-BB46-BBD8-8399-762DF0101BB1}"/>
                </a:ext>
              </a:extLst>
            </p:cNvPr>
            <p:cNvSpPr/>
            <p:nvPr>
              <p:custDataLst>
                <p:tags r:id="rId47"/>
              </p:custDataLst>
            </p:nvPr>
          </p:nvSpPr>
          <p:spPr bwMode="gray">
            <a:xfrm>
              <a:off x="755848" y="2175606"/>
              <a:ext cx="360000" cy="144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noAutofit/>
            </a:bodyPr>
            <a:lstStyle/>
            <a:p>
              <a:pPr marL="0" marR="0" lvl="0" indent="0" algn="l" defTabSz="457200" rtl="0" eaLnBrk="1" fontAlgn="auto" latinLnBrk="0" hangingPunct="1">
                <a:lnSpc>
                  <a:spcPct val="90000"/>
                </a:lnSpc>
                <a:spcBef>
                  <a:spcPts val="0"/>
                </a:spcBef>
                <a:spcAft>
                  <a:spcPts val="0"/>
                </a:spcAft>
                <a:buClr>
                  <a:srgbClr val="FF6F00"/>
                </a:buClr>
                <a:buSzTx/>
                <a:buFontTx/>
                <a:buNone/>
                <a:tabLst/>
                <a:defRPr/>
              </a:pPr>
              <a:r>
                <a:rPr kumimoji="0" lang="en-US" sz="1000" b="0" i="0" u="none" strike="noStrike" kern="1200" cap="none" spc="0" normalizeH="0" baseline="0" noProof="0" dirty="0">
                  <a:ln>
                    <a:noFill/>
                  </a:ln>
                  <a:solidFill>
                    <a:srgbClr val="000000"/>
                  </a:solidFill>
                  <a:effectLst/>
                  <a:uLnTx/>
                  <a:uFillTx/>
                  <a:latin typeface="Fujitsu Infinity Pro"/>
                  <a:ea typeface="+mn-ea"/>
                  <a:cs typeface="+mn-cs"/>
                </a:rPr>
                <a:t>Link the new array with the host</a:t>
              </a:r>
            </a:p>
          </p:txBody>
        </p:sp>
      </p:grpSp>
      <p:grpSp>
        <p:nvGrpSpPr>
          <p:cNvPr id="14" name="Gruppieren 13">
            <a:extLst>
              <a:ext uri="{FF2B5EF4-FFF2-40B4-BE49-F238E27FC236}">
                <a16:creationId xmlns:a16="http://schemas.microsoft.com/office/drawing/2014/main" id="{F580EE3B-7318-78C5-36B8-D3EA672501C8}"/>
              </a:ext>
            </a:extLst>
          </p:cNvPr>
          <p:cNvGrpSpPr>
            <a:grpSpLocks noChangeAspect="1"/>
          </p:cNvGrpSpPr>
          <p:nvPr/>
        </p:nvGrpSpPr>
        <p:grpSpPr bwMode="gray">
          <a:xfrm>
            <a:off x="287236" y="3363838"/>
            <a:ext cx="432000" cy="432000"/>
            <a:chOff x="-744798" y="1835734"/>
            <a:chExt cx="864000" cy="864000"/>
          </a:xfrm>
        </p:grpSpPr>
        <p:sp>
          <p:nvSpPr>
            <p:cNvPr id="17" name="Freeform: Shape 25">
              <a:extLst>
                <a:ext uri="{FF2B5EF4-FFF2-40B4-BE49-F238E27FC236}">
                  <a16:creationId xmlns:a16="http://schemas.microsoft.com/office/drawing/2014/main" id="{775FE333-9CFF-6F99-1C9A-F9AA9FDFAF53}"/>
                </a:ext>
              </a:extLst>
            </p:cNvPr>
            <p:cNvSpPr>
              <a:spLocks noChangeAspect="1"/>
            </p:cNvSpPr>
            <p:nvPr>
              <p:custDataLst>
                <p:tags r:id="rId46"/>
              </p:custDataLst>
            </p:nvPr>
          </p:nvSpPr>
          <p:spPr bwMode="gray">
            <a:xfrm>
              <a:off x="-744798" y="1835734"/>
              <a:ext cx="864000" cy="864000"/>
            </a:xfrm>
            <a:prstGeom prst="ellipse">
              <a:avLst/>
            </a:prstGeom>
            <a:gradFill>
              <a:gsLst>
                <a:gs pos="30000">
                  <a:srgbClr val="FF8000"/>
                </a:gs>
                <a:gs pos="100000">
                  <a:srgbClr val="FFE700"/>
                </a:gs>
              </a:gsLst>
              <a:lin ang="5400000" scaled="0"/>
            </a:gradFill>
            <a:ln w="9525" cap="flat">
              <a:noFill/>
              <a:prstDash val="solid"/>
              <a:miter/>
            </a:ln>
          </p:spPr>
          <p:txBody>
            <a:bodyPr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Fujitsu Infinity Pro"/>
                <a:ea typeface="+mn-ea"/>
                <a:cs typeface="+mn-cs"/>
              </a:endParaRPr>
            </a:p>
          </p:txBody>
        </p:sp>
        <p:pic>
          <p:nvPicPr>
            <p:cNvPr id="18" name="Picture Placeholder 151">
              <a:extLst>
                <a:ext uri="{FF2B5EF4-FFF2-40B4-BE49-F238E27FC236}">
                  <a16:creationId xmlns:a16="http://schemas.microsoft.com/office/drawing/2014/main" id="{EF61DA37-CEFC-B3D3-6223-EE93B8183697}"/>
                </a:ext>
              </a:extLst>
            </p:cNvPr>
            <p:cNvPicPr>
              <a:picLocks noChangeAspect="1"/>
            </p:cNvPicPr>
            <p:nvPr/>
          </p:nvPicPr>
          <p:blipFill>
            <a:blip r:embed="rId59">
              <a:extLst>
                <a:ext uri="{96DAC541-7B7A-43D3-8B79-37D633B846F1}">
                  <asvg:svgBlip xmlns:asvg="http://schemas.microsoft.com/office/drawing/2016/SVG/main" r:embed="rId60"/>
                </a:ext>
              </a:extLst>
            </a:blip>
            <a:srcRect/>
            <a:stretch>
              <a:fillRect/>
            </a:stretch>
          </p:blipFill>
          <p:spPr bwMode="gray">
            <a:xfrm>
              <a:off x="-744798" y="1835734"/>
              <a:ext cx="864000" cy="864000"/>
            </a:xfrm>
            <a:prstGeom prst="rect">
              <a:avLst/>
            </a:prstGeom>
          </p:spPr>
        </p:pic>
      </p:grpSp>
      <p:grpSp>
        <p:nvGrpSpPr>
          <p:cNvPr id="140" name="Gruppieren 139">
            <a:extLst>
              <a:ext uri="{FF2B5EF4-FFF2-40B4-BE49-F238E27FC236}">
                <a16:creationId xmlns:a16="http://schemas.microsoft.com/office/drawing/2014/main" id="{8AD9D6CD-EB53-BA1B-3947-A99DAC174FA5}"/>
              </a:ext>
            </a:extLst>
          </p:cNvPr>
          <p:cNvGrpSpPr/>
          <p:nvPr/>
        </p:nvGrpSpPr>
        <p:grpSpPr bwMode="gray">
          <a:xfrm>
            <a:off x="3203848" y="3939902"/>
            <a:ext cx="576352" cy="216000"/>
            <a:chOff x="539496" y="1815586"/>
            <a:chExt cx="576352" cy="216000"/>
          </a:xfrm>
        </p:grpSpPr>
        <p:grpSp>
          <p:nvGrpSpPr>
            <p:cNvPr id="141" name="Gruppieren 140">
              <a:extLst>
                <a:ext uri="{FF2B5EF4-FFF2-40B4-BE49-F238E27FC236}">
                  <a16:creationId xmlns:a16="http://schemas.microsoft.com/office/drawing/2014/main" id="{3251F607-0C28-5B4C-B692-A77107EA2A4D}"/>
                </a:ext>
              </a:extLst>
            </p:cNvPr>
            <p:cNvGrpSpPr/>
            <p:nvPr/>
          </p:nvGrpSpPr>
          <p:grpSpPr bwMode="gray">
            <a:xfrm>
              <a:off x="539496" y="1815586"/>
              <a:ext cx="144016" cy="216000"/>
              <a:chOff x="215516" y="3544338"/>
              <a:chExt cx="144016" cy="216000"/>
            </a:xfrm>
          </p:grpSpPr>
          <p:sp>
            <p:nvSpPr>
              <p:cNvPr id="143" name="Rechteck 142">
                <a:extLst>
                  <a:ext uri="{FF2B5EF4-FFF2-40B4-BE49-F238E27FC236}">
                    <a16:creationId xmlns:a16="http://schemas.microsoft.com/office/drawing/2014/main" id="{26E73F58-C9C9-10F0-4312-33B6E84A722A}"/>
                  </a:ext>
                </a:extLst>
              </p:cNvPr>
              <p:cNvSpPr/>
              <p:nvPr/>
            </p:nvSpPr>
            <p:spPr bwMode="gray">
              <a:xfrm rot="16200000">
                <a:off x="179524" y="3580330"/>
                <a:ext cx="216000" cy="144016"/>
              </a:xfrm>
              <a:prstGeom prst="rect">
                <a:avLst/>
              </a:prstGeom>
              <a:solidFill>
                <a:schemeClr val="bg1"/>
              </a:solidFill>
              <a:ln w="9525" cap="flat">
                <a:noFill/>
                <a:prstDash val="solid"/>
                <a:miter/>
              </a:ln>
            </p:spPr>
            <p:txBody>
              <a:bodyPr wrap="none" lIns="72000" tIns="72000" rIns="72000" bIns="7200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Fujitsu Infinity Pro"/>
                  <a:ea typeface="+mn-ea"/>
                  <a:cs typeface="+mn-cs"/>
                </a:endParaRPr>
              </a:p>
            </p:txBody>
          </p:sp>
          <p:sp>
            <p:nvSpPr>
              <p:cNvPr id="144" name="Raute 37">
                <a:extLst>
                  <a:ext uri="{FF2B5EF4-FFF2-40B4-BE49-F238E27FC236}">
                    <a16:creationId xmlns:a16="http://schemas.microsoft.com/office/drawing/2014/main" id="{C174B065-1072-573C-D59A-A25685FC0D4E}"/>
                  </a:ext>
                </a:extLst>
              </p:cNvPr>
              <p:cNvSpPr>
                <a:spLocks noChangeAspect="1"/>
              </p:cNvSpPr>
              <p:nvPr>
                <p:custDataLst>
                  <p:tags r:id="rId45"/>
                </p:custDataLst>
              </p:nvPr>
            </p:nvSpPr>
            <p:spPr bwMode="gray">
              <a:xfrm>
                <a:off x="251524" y="3580338"/>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rgbClr val="FF8000"/>
                </a:solidFill>
                <a:prstDash val="solid"/>
                <a:miter lim="800000"/>
              </a:ln>
              <a:effectLst/>
            </p:spPr>
            <p:txBody>
              <a:bodyPr wrap="none"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Fujitsu Infinity Pro"/>
                  <a:ea typeface="+mn-ea"/>
                  <a:cs typeface="+mn-cs"/>
                </a:endParaRPr>
              </a:p>
            </p:txBody>
          </p:sp>
        </p:grpSp>
        <p:sp>
          <p:nvSpPr>
            <p:cNvPr id="142" name="Rechteck 141">
              <a:extLst>
                <a:ext uri="{FF2B5EF4-FFF2-40B4-BE49-F238E27FC236}">
                  <a16:creationId xmlns:a16="http://schemas.microsoft.com/office/drawing/2014/main" id="{7E2F5E29-3EFA-E529-3489-BC64457BE9DF}"/>
                </a:ext>
              </a:extLst>
            </p:cNvPr>
            <p:cNvSpPr/>
            <p:nvPr>
              <p:custDataLst>
                <p:tags r:id="rId44"/>
              </p:custDataLst>
            </p:nvPr>
          </p:nvSpPr>
          <p:spPr bwMode="gray">
            <a:xfrm>
              <a:off x="755848" y="1851586"/>
              <a:ext cx="360000" cy="144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noAutofit/>
            </a:bodyPr>
            <a:lstStyle/>
            <a:p>
              <a:pPr marL="0" marR="0" lvl="0" indent="0" algn="l" defTabSz="457200" rtl="0" eaLnBrk="1" fontAlgn="auto" latinLnBrk="0" hangingPunct="1">
                <a:lnSpc>
                  <a:spcPct val="90000"/>
                </a:lnSpc>
                <a:spcBef>
                  <a:spcPts val="0"/>
                </a:spcBef>
                <a:spcAft>
                  <a:spcPts val="0"/>
                </a:spcAft>
                <a:buClr>
                  <a:srgbClr val="FF6F00"/>
                </a:buClr>
                <a:buSzTx/>
                <a:buFontTx/>
                <a:buNone/>
                <a:tabLst/>
                <a:defRPr/>
              </a:pPr>
              <a:r>
                <a:rPr kumimoji="0" lang="en-US" sz="1000" b="0" i="0" u="none" strike="noStrike" kern="1200" cap="none" spc="0" normalizeH="0" baseline="0" noProof="0" dirty="0">
                  <a:ln>
                    <a:noFill/>
                  </a:ln>
                  <a:solidFill>
                    <a:srgbClr val="000000"/>
                  </a:solidFill>
                  <a:effectLst/>
                  <a:uLnTx/>
                  <a:uFillTx/>
                  <a:latin typeface="Fujitsu Infinity Pro"/>
                  <a:ea typeface="+mn-ea"/>
                  <a:cs typeface="+mn-cs"/>
                </a:rPr>
                <a:t>Host accesses only via new array</a:t>
              </a:r>
            </a:p>
          </p:txBody>
        </p:sp>
      </p:grpSp>
      <p:grpSp>
        <p:nvGrpSpPr>
          <p:cNvPr id="145" name="Gruppieren 144">
            <a:extLst>
              <a:ext uri="{FF2B5EF4-FFF2-40B4-BE49-F238E27FC236}">
                <a16:creationId xmlns:a16="http://schemas.microsoft.com/office/drawing/2014/main" id="{034E2652-B5AB-B542-919A-72A1AD192471}"/>
              </a:ext>
            </a:extLst>
          </p:cNvPr>
          <p:cNvGrpSpPr/>
          <p:nvPr/>
        </p:nvGrpSpPr>
        <p:grpSpPr bwMode="gray">
          <a:xfrm>
            <a:off x="3203848" y="4227934"/>
            <a:ext cx="576352" cy="216000"/>
            <a:chOff x="539496" y="2139606"/>
            <a:chExt cx="576352" cy="216000"/>
          </a:xfrm>
        </p:grpSpPr>
        <p:grpSp>
          <p:nvGrpSpPr>
            <p:cNvPr id="146" name="Gruppieren 145">
              <a:extLst>
                <a:ext uri="{FF2B5EF4-FFF2-40B4-BE49-F238E27FC236}">
                  <a16:creationId xmlns:a16="http://schemas.microsoft.com/office/drawing/2014/main" id="{92C7CC1A-680D-BC31-4B12-571F7ADC512F}"/>
                </a:ext>
              </a:extLst>
            </p:cNvPr>
            <p:cNvGrpSpPr/>
            <p:nvPr/>
          </p:nvGrpSpPr>
          <p:grpSpPr bwMode="gray">
            <a:xfrm>
              <a:off x="539496" y="2139606"/>
              <a:ext cx="144016" cy="216000"/>
              <a:chOff x="215516" y="3544338"/>
              <a:chExt cx="144016" cy="216000"/>
            </a:xfrm>
          </p:grpSpPr>
          <p:sp>
            <p:nvSpPr>
              <p:cNvPr id="148" name="Rechteck 147">
                <a:extLst>
                  <a:ext uri="{FF2B5EF4-FFF2-40B4-BE49-F238E27FC236}">
                    <a16:creationId xmlns:a16="http://schemas.microsoft.com/office/drawing/2014/main" id="{324A13A3-31F5-5145-C5F5-78C0C85B0DB4}"/>
                  </a:ext>
                </a:extLst>
              </p:cNvPr>
              <p:cNvSpPr/>
              <p:nvPr/>
            </p:nvSpPr>
            <p:spPr bwMode="gray">
              <a:xfrm rot="16200000">
                <a:off x="179524" y="3580330"/>
                <a:ext cx="216000" cy="144016"/>
              </a:xfrm>
              <a:prstGeom prst="rect">
                <a:avLst/>
              </a:prstGeom>
              <a:solidFill>
                <a:schemeClr val="bg1"/>
              </a:solidFill>
              <a:ln w="9525" cap="flat">
                <a:noFill/>
                <a:prstDash val="solid"/>
                <a:miter/>
              </a:ln>
            </p:spPr>
            <p:txBody>
              <a:bodyPr wrap="none" lIns="72000" tIns="72000" rIns="72000" bIns="7200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Fujitsu Infinity Pro"/>
                  <a:ea typeface="+mn-ea"/>
                  <a:cs typeface="+mn-cs"/>
                </a:endParaRPr>
              </a:p>
            </p:txBody>
          </p:sp>
          <p:sp>
            <p:nvSpPr>
              <p:cNvPr id="149" name="Raute 37">
                <a:extLst>
                  <a:ext uri="{FF2B5EF4-FFF2-40B4-BE49-F238E27FC236}">
                    <a16:creationId xmlns:a16="http://schemas.microsoft.com/office/drawing/2014/main" id="{C90879DB-F540-67A6-07F0-C02CC15D666D}"/>
                  </a:ext>
                </a:extLst>
              </p:cNvPr>
              <p:cNvSpPr>
                <a:spLocks noChangeAspect="1"/>
              </p:cNvSpPr>
              <p:nvPr>
                <p:custDataLst>
                  <p:tags r:id="rId43"/>
                </p:custDataLst>
              </p:nvPr>
            </p:nvSpPr>
            <p:spPr bwMode="gray">
              <a:xfrm>
                <a:off x="251524" y="3580338"/>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rgbClr val="FF8000"/>
                </a:solidFill>
                <a:prstDash val="solid"/>
                <a:miter lim="800000"/>
              </a:ln>
              <a:effectLst/>
            </p:spPr>
            <p:txBody>
              <a:bodyPr wrap="none"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Fujitsu Infinity Pro"/>
                  <a:ea typeface="+mn-ea"/>
                  <a:cs typeface="+mn-cs"/>
                </a:endParaRPr>
              </a:p>
            </p:txBody>
          </p:sp>
        </p:grpSp>
        <p:sp>
          <p:nvSpPr>
            <p:cNvPr id="147" name="Rechteck 146">
              <a:extLst>
                <a:ext uri="{FF2B5EF4-FFF2-40B4-BE49-F238E27FC236}">
                  <a16:creationId xmlns:a16="http://schemas.microsoft.com/office/drawing/2014/main" id="{1DF91AE3-E8A9-5B42-25CF-47F34083E182}"/>
                </a:ext>
              </a:extLst>
            </p:cNvPr>
            <p:cNvSpPr/>
            <p:nvPr>
              <p:custDataLst>
                <p:tags r:id="rId42"/>
              </p:custDataLst>
            </p:nvPr>
          </p:nvSpPr>
          <p:spPr bwMode="gray">
            <a:xfrm>
              <a:off x="755848" y="2175606"/>
              <a:ext cx="360000" cy="144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noAutofit/>
            </a:bodyPr>
            <a:lstStyle/>
            <a:p>
              <a:pPr marL="0" marR="0" lvl="0" indent="0" algn="l" defTabSz="457200" rtl="0" eaLnBrk="1" fontAlgn="auto" latinLnBrk="0" hangingPunct="1">
                <a:lnSpc>
                  <a:spcPct val="90000"/>
                </a:lnSpc>
                <a:spcBef>
                  <a:spcPts val="0"/>
                </a:spcBef>
                <a:spcAft>
                  <a:spcPts val="0"/>
                </a:spcAft>
                <a:buClr>
                  <a:srgbClr val="FF6F00"/>
                </a:buClr>
                <a:buSzTx/>
                <a:buFontTx/>
                <a:buNone/>
                <a:tabLst/>
                <a:defRPr/>
              </a:pPr>
              <a:r>
                <a:rPr kumimoji="0" lang="en-US" sz="1000" b="0" i="0" u="none" strike="noStrike" kern="1200" cap="none" spc="0" normalizeH="0" baseline="0" noProof="0" dirty="0">
                  <a:ln>
                    <a:noFill/>
                  </a:ln>
                  <a:solidFill>
                    <a:srgbClr val="000000"/>
                  </a:solidFill>
                  <a:effectLst/>
                  <a:uLnTx/>
                  <a:uFillTx/>
                  <a:latin typeface="Fujitsu Infinity Pro"/>
                  <a:ea typeface="+mn-ea"/>
                  <a:cs typeface="+mn-cs"/>
                </a:rPr>
                <a:t>Data migration by using RAID migration</a:t>
              </a:r>
            </a:p>
          </p:txBody>
        </p:sp>
      </p:grpSp>
      <p:grpSp>
        <p:nvGrpSpPr>
          <p:cNvPr id="150" name="Gruppieren 149">
            <a:extLst>
              <a:ext uri="{FF2B5EF4-FFF2-40B4-BE49-F238E27FC236}">
                <a16:creationId xmlns:a16="http://schemas.microsoft.com/office/drawing/2014/main" id="{3CC7EB3F-F67A-EC64-AD5A-C67EE785E660}"/>
              </a:ext>
            </a:extLst>
          </p:cNvPr>
          <p:cNvGrpSpPr/>
          <p:nvPr/>
        </p:nvGrpSpPr>
        <p:grpSpPr bwMode="gray">
          <a:xfrm>
            <a:off x="3203848" y="4515966"/>
            <a:ext cx="576352" cy="216000"/>
            <a:chOff x="539496" y="2139606"/>
            <a:chExt cx="576352" cy="216000"/>
          </a:xfrm>
        </p:grpSpPr>
        <p:grpSp>
          <p:nvGrpSpPr>
            <p:cNvPr id="151" name="Gruppieren 150">
              <a:extLst>
                <a:ext uri="{FF2B5EF4-FFF2-40B4-BE49-F238E27FC236}">
                  <a16:creationId xmlns:a16="http://schemas.microsoft.com/office/drawing/2014/main" id="{60025256-CD1C-F075-FAEF-7C9DCE2B760D}"/>
                </a:ext>
              </a:extLst>
            </p:cNvPr>
            <p:cNvGrpSpPr/>
            <p:nvPr/>
          </p:nvGrpSpPr>
          <p:grpSpPr bwMode="gray">
            <a:xfrm>
              <a:off x="539496" y="2139606"/>
              <a:ext cx="144016" cy="216000"/>
              <a:chOff x="215516" y="3544338"/>
              <a:chExt cx="144016" cy="216000"/>
            </a:xfrm>
          </p:grpSpPr>
          <p:sp>
            <p:nvSpPr>
              <p:cNvPr id="153" name="Rechteck 152">
                <a:extLst>
                  <a:ext uri="{FF2B5EF4-FFF2-40B4-BE49-F238E27FC236}">
                    <a16:creationId xmlns:a16="http://schemas.microsoft.com/office/drawing/2014/main" id="{CEF1BC86-0187-5B20-BF67-8BA9C0EA61C4}"/>
                  </a:ext>
                </a:extLst>
              </p:cNvPr>
              <p:cNvSpPr/>
              <p:nvPr/>
            </p:nvSpPr>
            <p:spPr bwMode="gray">
              <a:xfrm rot="16200000">
                <a:off x="179524" y="3580330"/>
                <a:ext cx="216000" cy="144016"/>
              </a:xfrm>
              <a:prstGeom prst="rect">
                <a:avLst/>
              </a:prstGeom>
              <a:solidFill>
                <a:schemeClr val="bg1"/>
              </a:solidFill>
              <a:ln w="9525" cap="flat">
                <a:noFill/>
                <a:prstDash val="solid"/>
                <a:miter/>
              </a:ln>
            </p:spPr>
            <p:txBody>
              <a:bodyPr wrap="none" lIns="72000" tIns="72000" rIns="72000" bIns="7200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Fujitsu Infinity Pro"/>
                  <a:ea typeface="+mn-ea"/>
                  <a:cs typeface="+mn-cs"/>
                </a:endParaRPr>
              </a:p>
            </p:txBody>
          </p:sp>
          <p:sp>
            <p:nvSpPr>
              <p:cNvPr id="154" name="Raute 37">
                <a:extLst>
                  <a:ext uri="{FF2B5EF4-FFF2-40B4-BE49-F238E27FC236}">
                    <a16:creationId xmlns:a16="http://schemas.microsoft.com/office/drawing/2014/main" id="{BABE4C4A-0D07-74F7-C1E2-A264D846B4F8}"/>
                  </a:ext>
                </a:extLst>
              </p:cNvPr>
              <p:cNvSpPr>
                <a:spLocks noChangeAspect="1"/>
              </p:cNvSpPr>
              <p:nvPr>
                <p:custDataLst>
                  <p:tags r:id="rId41"/>
                </p:custDataLst>
              </p:nvPr>
            </p:nvSpPr>
            <p:spPr bwMode="gray">
              <a:xfrm>
                <a:off x="251524" y="3580338"/>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rgbClr val="FF8000"/>
                </a:solidFill>
                <a:prstDash val="solid"/>
                <a:miter lim="800000"/>
              </a:ln>
              <a:effectLst/>
            </p:spPr>
            <p:txBody>
              <a:bodyPr wrap="none"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Fujitsu Infinity Pro"/>
                  <a:ea typeface="+mn-ea"/>
                  <a:cs typeface="+mn-cs"/>
                </a:endParaRPr>
              </a:p>
            </p:txBody>
          </p:sp>
        </p:grpSp>
        <p:sp>
          <p:nvSpPr>
            <p:cNvPr id="152" name="Rechteck 151">
              <a:extLst>
                <a:ext uri="{FF2B5EF4-FFF2-40B4-BE49-F238E27FC236}">
                  <a16:creationId xmlns:a16="http://schemas.microsoft.com/office/drawing/2014/main" id="{35C4901C-2B9A-C73C-2A3E-9526CAF5E9EF}"/>
                </a:ext>
              </a:extLst>
            </p:cNvPr>
            <p:cNvSpPr/>
            <p:nvPr>
              <p:custDataLst>
                <p:tags r:id="rId40"/>
              </p:custDataLst>
            </p:nvPr>
          </p:nvSpPr>
          <p:spPr bwMode="gray">
            <a:xfrm>
              <a:off x="755848" y="2175606"/>
              <a:ext cx="360000" cy="144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noAutofit/>
            </a:bodyPr>
            <a:lstStyle/>
            <a:p>
              <a:pPr marL="0" marR="0" lvl="0" indent="0" algn="l" defTabSz="457200" rtl="0" eaLnBrk="1" fontAlgn="auto" latinLnBrk="0" hangingPunct="1">
                <a:lnSpc>
                  <a:spcPct val="90000"/>
                </a:lnSpc>
                <a:spcBef>
                  <a:spcPts val="0"/>
                </a:spcBef>
                <a:spcAft>
                  <a:spcPts val="0"/>
                </a:spcAft>
                <a:buClr>
                  <a:srgbClr val="FF6F00"/>
                </a:buClr>
                <a:buSzTx/>
                <a:buFontTx/>
                <a:buNone/>
                <a:tabLst/>
                <a:defRPr/>
              </a:pPr>
              <a:r>
                <a:rPr kumimoji="0" lang="en-US" sz="1000" b="0" i="0" u="none" strike="noStrike" kern="1200" cap="none" spc="0" normalizeH="0" baseline="0" noProof="0" dirty="0">
                  <a:ln>
                    <a:noFill/>
                  </a:ln>
                  <a:solidFill>
                    <a:srgbClr val="000000"/>
                  </a:solidFill>
                  <a:effectLst/>
                  <a:uLnTx/>
                  <a:uFillTx/>
                  <a:latin typeface="Fujitsu Infinity Pro"/>
                  <a:ea typeface="+mn-ea"/>
                  <a:cs typeface="+mn-cs"/>
                </a:rPr>
                <a:t>Repeat the process for all hosts</a:t>
              </a:r>
            </a:p>
          </p:txBody>
        </p:sp>
      </p:grpSp>
      <p:grpSp>
        <p:nvGrpSpPr>
          <p:cNvPr id="156" name="Gruppieren 155">
            <a:extLst>
              <a:ext uri="{FF2B5EF4-FFF2-40B4-BE49-F238E27FC236}">
                <a16:creationId xmlns:a16="http://schemas.microsoft.com/office/drawing/2014/main" id="{DCB9076A-7CD8-E95A-1CDB-07A48BC73A46}"/>
              </a:ext>
            </a:extLst>
          </p:cNvPr>
          <p:cNvGrpSpPr/>
          <p:nvPr/>
        </p:nvGrpSpPr>
        <p:grpSpPr bwMode="gray">
          <a:xfrm>
            <a:off x="6336341" y="3939902"/>
            <a:ext cx="576352" cy="216000"/>
            <a:chOff x="539496" y="1815586"/>
            <a:chExt cx="576352" cy="216000"/>
          </a:xfrm>
        </p:grpSpPr>
        <p:grpSp>
          <p:nvGrpSpPr>
            <p:cNvPr id="157" name="Gruppieren 156">
              <a:extLst>
                <a:ext uri="{FF2B5EF4-FFF2-40B4-BE49-F238E27FC236}">
                  <a16:creationId xmlns:a16="http://schemas.microsoft.com/office/drawing/2014/main" id="{39E66110-4F83-6F22-EA10-704D3B2CE7D8}"/>
                </a:ext>
              </a:extLst>
            </p:cNvPr>
            <p:cNvGrpSpPr/>
            <p:nvPr/>
          </p:nvGrpSpPr>
          <p:grpSpPr bwMode="gray">
            <a:xfrm>
              <a:off x="539496" y="1815586"/>
              <a:ext cx="144016" cy="216000"/>
              <a:chOff x="215516" y="3544338"/>
              <a:chExt cx="144016" cy="216000"/>
            </a:xfrm>
          </p:grpSpPr>
          <p:sp>
            <p:nvSpPr>
              <p:cNvPr id="159" name="Rechteck 158">
                <a:extLst>
                  <a:ext uri="{FF2B5EF4-FFF2-40B4-BE49-F238E27FC236}">
                    <a16:creationId xmlns:a16="http://schemas.microsoft.com/office/drawing/2014/main" id="{24233539-9B66-6C72-36D7-9D5380185134}"/>
                  </a:ext>
                </a:extLst>
              </p:cNvPr>
              <p:cNvSpPr/>
              <p:nvPr/>
            </p:nvSpPr>
            <p:spPr bwMode="gray">
              <a:xfrm rot="16200000">
                <a:off x="179524" y="3580330"/>
                <a:ext cx="216000" cy="144016"/>
              </a:xfrm>
              <a:prstGeom prst="rect">
                <a:avLst/>
              </a:prstGeom>
              <a:solidFill>
                <a:schemeClr val="bg1"/>
              </a:solidFill>
              <a:ln w="9525" cap="flat">
                <a:noFill/>
                <a:prstDash val="solid"/>
                <a:miter/>
              </a:ln>
            </p:spPr>
            <p:txBody>
              <a:bodyPr wrap="none" lIns="72000" tIns="72000" rIns="72000" bIns="7200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Fujitsu Infinity Pro"/>
                  <a:ea typeface="+mn-ea"/>
                  <a:cs typeface="+mn-cs"/>
                </a:endParaRPr>
              </a:p>
            </p:txBody>
          </p:sp>
          <p:sp>
            <p:nvSpPr>
              <p:cNvPr id="160" name="Raute 37">
                <a:extLst>
                  <a:ext uri="{FF2B5EF4-FFF2-40B4-BE49-F238E27FC236}">
                    <a16:creationId xmlns:a16="http://schemas.microsoft.com/office/drawing/2014/main" id="{F3F13FFD-2ABF-60DC-8068-80BBFD0EB47B}"/>
                  </a:ext>
                </a:extLst>
              </p:cNvPr>
              <p:cNvSpPr>
                <a:spLocks noChangeAspect="1"/>
              </p:cNvSpPr>
              <p:nvPr>
                <p:custDataLst>
                  <p:tags r:id="rId39"/>
                </p:custDataLst>
              </p:nvPr>
            </p:nvSpPr>
            <p:spPr bwMode="gray">
              <a:xfrm>
                <a:off x="251524" y="3580338"/>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rgbClr val="FF8000"/>
                </a:solidFill>
                <a:prstDash val="solid"/>
                <a:miter lim="800000"/>
              </a:ln>
              <a:effectLst/>
            </p:spPr>
            <p:txBody>
              <a:bodyPr wrap="none"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Fujitsu Infinity Pro"/>
                  <a:ea typeface="+mn-ea"/>
                  <a:cs typeface="+mn-cs"/>
                </a:endParaRPr>
              </a:p>
            </p:txBody>
          </p:sp>
        </p:grpSp>
        <p:sp>
          <p:nvSpPr>
            <p:cNvPr id="158" name="Rechteck 157">
              <a:extLst>
                <a:ext uri="{FF2B5EF4-FFF2-40B4-BE49-F238E27FC236}">
                  <a16:creationId xmlns:a16="http://schemas.microsoft.com/office/drawing/2014/main" id="{CF8FEDDF-B36F-C262-8439-71BDC8BE64EB}"/>
                </a:ext>
              </a:extLst>
            </p:cNvPr>
            <p:cNvSpPr/>
            <p:nvPr>
              <p:custDataLst>
                <p:tags r:id="rId38"/>
              </p:custDataLst>
            </p:nvPr>
          </p:nvSpPr>
          <p:spPr bwMode="gray">
            <a:xfrm>
              <a:off x="755848" y="1851586"/>
              <a:ext cx="360000" cy="144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noAutofit/>
            </a:bodyPr>
            <a:lstStyle/>
            <a:p>
              <a:pPr marL="0" marR="0" lvl="0" indent="0" algn="l" defTabSz="457200" rtl="0" eaLnBrk="1" fontAlgn="auto" latinLnBrk="0" hangingPunct="1">
                <a:lnSpc>
                  <a:spcPct val="90000"/>
                </a:lnSpc>
                <a:spcBef>
                  <a:spcPts val="0"/>
                </a:spcBef>
                <a:spcAft>
                  <a:spcPts val="0"/>
                </a:spcAft>
                <a:buClr>
                  <a:srgbClr val="FF6F00"/>
                </a:buClr>
                <a:buSzTx/>
                <a:buFontTx/>
                <a:buNone/>
                <a:tabLst/>
                <a:defRPr/>
              </a:pPr>
              <a:r>
                <a:rPr kumimoji="0" lang="en-US" sz="1000" b="0" i="0" u="none" strike="noStrike" kern="1200" cap="none" spc="0" normalizeH="0" baseline="0" noProof="0" dirty="0">
                  <a:ln>
                    <a:noFill/>
                  </a:ln>
                  <a:solidFill>
                    <a:srgbClr val="000000"/>
                  </a:solidFill>
                  <a:effectLst/>
                  <a:uLnTx/>
                  <a:uFillTx/>
                  <a:latin typeface="Fujitsu Infinity Pro"/>
                  <a:ea typeface="+mn-ea"/>
                  <a:cs typeface="+mn-cs"/>
                </a:rPr>
                <a:t>Take out the old array</a:t>
              </a:r>
            </a:p>
          </p:txBody>
        </p:sp>
      </p:grpSp>
      <p:grpSp>
        <p:nvGrpSpPr>
          <p:cNvPr id="161" name="Gruppieren 160">
            <a:extLst>
              <a:ext uri="{FF2B5EF4-FFF2-40B4-BE49-F238E27FC236}">
                <a16:creationId xmlns:a16="http://schemas.microsoft.com/office/drawing/2014/main" id="{FAFF5DC2-B6F4-0290-1D3B-C25AA2636FB3}"/>
              </a:ext>
            </a:extLst>
          </p:cNvPr>
          <p:cNvGrpSpPr/>
          <p:nvPr/>
        </p:nvGrpSpPr>
        <p:grpSpPr bwMode="gray">
          <a:xfrm>
            <a:off x="6336341" y="4227934"/>
            <a:ext cx="576352" cy="216000"/>
            <a:chOff x="539496" y="2139606"/>
            <a:chExt cx="576352" cy="216000"/>
          </a:xfrm>
        </p:grpSpPr>
        <p:grpSp>
          <p:nvGrpSpPr>
            <p:cNvPr id="162" name="Gruppieren 161">
              <a:extLst>
                <a:ext uri="{FF2B5EF4-FFF2-40B4-BE49-F238E27FC236}">
                  <a16:creationId xmlns:a16="http://schemas.microsoft.com/office/drawing/2014/main" id="{5BE5AA90-F6A8-95FA-EAFE-99B02CE0097D}"/>
                </a:ext>
              </a:extLst>
            </p:cNvPr>
            <p:cNvGrpSpPr/>
            <p:nvPr/>
          </p:nvGrpSpPr>
          <p:grpSpPr bwMode="gray">
            <a:xfrm>
              <a:off x="539496" y="2139606"/>
              <a:ext cx="144016" cy="216000"/>
              <a:chOff x="215516" y="3544338"/>
              <a:chExt cx="144016" cy="216000"/>
            </a:xfrm>
          </p:grpSpPr>
          <p:sp>
            <p:nvSpPr>
              <p:cNvPr id="164" name="Rechteck 163">
                <a:extLst>
                  <a:ext uri="{FF2B5EF4-FFF2-40B4-BE49-F238E27FC236}">
                    <a16:creationId xmlns:a16="http://schemas.microsoft.com/office/drawing/2014/main" id="{2E4F2A51-D2CC-DCEB-BFAC-830477AF2D43}"/>
                  </a:ext>
                </a:extLst>
              </p:cNvPr>
              <p:cNvSpPr/>
              <p:nvPr/>
            </p:nvSpPr>
            <p:spPr bwMode="gray">
              <a:xfrm rot="16200000">
                <a:off x="179524" y="3580330"/>
                <a:ext cx="216000" cy="144016"/>
              </a:xfrm>
              <a:prstGeom prst="rect">
                <a:avLst/>
              </a:prstGeom>
              <a:solidFill>
                <a:schemeClr val="bg1"/>
              </a:solidFill>
              <a:ln w="9525" cap="flat">
                <a:noFill/>
                <a:prstDash val="solid"/>
                <a:miter/>
              </a:ln>
            </p:spPr>
            <p:txBody>
              <a:bodyPr wrap="none" lIns="72000" tIns="72000" rIns="72000" bIns="7200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Fujitsu Infinity Pro"/>
                  <a:ea typeface="+mn-ea"/>
                  <a:cs typeface="+mn-cs"/>
                </a:endParaRPr>
              </a:p>
            </p:txBody>
          </p:sp>
          <p:sp>
            <p:nvSpPr>
              <p:cNvPr id="165" name="Raute 37">
                <a:extLst>
                  <a:ext uri="{FF2B5EF4-FFF2-40B4-BE49-F238E27FC236}">
                    <a16:creationId xmlns:a16="http://schemas.microsoft.com/office/drawing/2014/main" id="{BD656583-339C-C6F6-7CD6-3F8867F841FC}"/>
                  </a:ext>
                </a:extLst>
              </p:cNvPr>
              <p:cNvSpPr>
                <a:spLocks noChangeAspect="1"/>
              </p:cNvSpPr>
              <p:nvPr>
                <p:custDataLst>
                  <p:tags r:id="rId37"/>
                </p:custDataLst>
              </p:nvPr>
            </p:nvSpPr>
            <p:spPr bwMode="gray">
              <a:xfrm>
                <a:off x="251524" y="3580338"/>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rgbClr val="FF8000"/>
                </a:solidFill>
                <a:prstDash val="solid"/>
                <a:miter lim="800000"/>
              </a:ln>
              <a:effectLst/>
            </p:spPr>
            <p:txBody>
              <a:bodyPr wrap="none"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Fujitsu Infinity Pro"/>
                  <a:ea typeface="+mn-ea"/>
                  <a:cs typeface="+mn-cs"/>
                </a:endParaRPr>
              </a:p>
            </p:txBody>
          </p:sp>
        </p:grpSp>
        <p:sp>
          <p:nvSpPr>
            <p:cNvPr id="163" name="Rechteck 162">
              <a:extLst>
                <a:ext uri="{FF2B5EF4-FFF2-40B4-BE49-F238E27FC236}">
                  <a16:creationId xmlns:a16="http://schemas.microsoft.com/office/drawing/2014/main" id="{653C6CE8-33ED-EF72-0443-1BC59A81F79F}"/>
                </a:ext>
              </a:extLst>
            </p:cNvPr>
            <p:cNvSpPr/>
            <p:nvPr>
              <p:custDataLst>
                <p:tags r:id="rId36"/>
              </p:custDataLst>
            </p:nvPr>
          </p:nvSpPr>
          <p:spPr bwMode="gray">
            <a:xfrm>
              <a:off x="755848" y="2175606"/>
              <a:ext cx="360000" cy="144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noAutofit/>
            </a:bodyPr>
            <a:lstStyle/>
            <a:p>
              <a:pPr marL="0" marR="0" lvl="0" indent="0" algn="l" defTabSz="457200" rtl="0" eaLnBrk="1" fontAlgn="auto" latinLnBrk="0" hangingPunct="1">
                <a:lnSpc>
                  <a:spcPct val="90000"/>
                </a:lnSpc>
                <a:spcBef>
                  <a:spcPts val="0"/>
                </a:spcBef>
                <a:spcAft>
                  <a:spcPts val="0"/>
                </a:spcAft>
                <a:buClr>
                  <a:srgbClr val="FF6F00"/>
                </a:buClr>
                <a:buSzTx/>
                <a:buFontTx/>
                <a:buNone/>
                <a:tabLst/>
                <a:defRPr/>
              </a:pPr>
              <a:r>
                <a:rPr kumimoji="0" lang="en-US" sz="1000" b="0" i="0" u="none" strike="noStrike" kern="1200" cap="none" spc="0" normalizeH="0" baseline="0" noProof="0" dirty="0">
                  <a:ln>
                    <a:noFill/>
                  </a:ln>
                  <a:solidFill>
                    <a:srgbClr val="000000"/>
                  </a:solidFill>
                  <a:effectLst/>
                  <a:uLnTx/>
                  <a:uFillTx/>
                  <a:latin typeface="Fujitsu Infinity Pro"/>
                  <a:ea typeface="+mn-ea"/>
                  <a:cs typeface="+mn-cs"/>
                </a:rPr>
                <a:t>Enjoy the new functions</a:t>
              </a:r>
            </a:p>
          </p:txBody>
        </p:sp>
      </p:grpSp>
      <p:grpSp>
        <p:nvGrpSpPr>
          <p:cNvPr id="166" name="Gruppieren 165">
            <a:extLst>
              <a:ext uri="{FF2B5EF4-FFF2-40B4-BE49-F238E27FC236}">
                <a16:creationId xmlns:a16="http://schemas.microsoft.com/office/drawing/2014/main" id="{DC09D8DB-459E-B0A4-67CC-ED33458EA857}"/>
              </a:ext>
            </a:extLst>
          </p:cNvPr>
          <p:cNvGrpSpPr/>
          <p:nvPr/>
        </p:nvGrpSpPr>
        <p:grpSpPr bwMode="gray">
          <a:xfrm>
            <a:off x="6336341" y="4515966"/>
            <a:ext cx="576352" cy="216000"/>
            <a:chOff x="539496" y="2139606"/>
            <a:chExt cx="576352" cy="216000"/>
          </a:xfrm>
        </p:grpSpPr>
        <p:grpSp>
          <p:nvGrpSpPr>
            <p:cNvPr id="167" name="Gruppieren 166">
              <a:extLst>
                <a:ext uri="{FF2B5EF4-FFF2-40B4-BE49-F238E27FC236}">
                  <a16:creationId xmlns:a16="http://schemas.microsoft.com/office/drawing/2014/main" id="{3450BF89-D62F-4060-C353-ED5E218811EC}"/>
                </a:ext>
              </a:extLst>
            </p:cNvPr>
            <p:cNvGrpSpPr/>
            <p:nvPr/>
          </p:nvGrpSpPr>
          <p:grpSpPr bwMode="gray">
            <a:xfrm>
              <a:off x="539496" y="2139606"/>
              <a:ext cx="144016" cy="216000"/>
              <a:chOff x="215516" y="3544338"/>
              <a:chExt cx="144016" cy="216000"/>
            </a:xfrm>
          </p:grpSpPr>
          <p:sp>
            <p:nvSpPr>
              <p:cNvPr id="169" name="Rechteck 168">
                <a:extLst>
                  <a:ext uri="{FF2B5EF4-FFF2-40B4-BE49-F238E27FC236}">
                    <a16:creationId xmlns:a16="http://schemas.microsoft.com/office/drawing/2014/main" id="{9954AD6F-C15F-8121-E0BA-AA9BD50C679B}"/>
                  </a:ext>
                </a:extLst>
              </p:cNvPr>
              <p:cNvSpPr/>
              <p:nvPr/>
            </p:nvSpPr>
            <p:spPr bwMode="gray">
              <a:xfrm rot="16200000">
                <a:off x="179524" y="3580330"/>
                <a:ext cx="216000" cy="144016"/>
              </a:xfrm>
              <a:prstGeom prst="rect">
                <a:avLst/>
              </a:prstGeom>
              <a:solidFill>
                <a:schemeClr val="bg1"/>
              </a:solidFill>
              <a:ln w="9525" cap="flat">
                <a:noFill/>
                <a:prstDash val="solid"/>
                <a:miter/>
              </a:ln>
            </p:spPr>
            <p:txBody>
              <a:bodyPr wrap="none" lIns="72000" tIns="72000" rIns="72000" bIns="7200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Fujitsu Infinity Pro"/>
                  <a:ea typeface="+mn-ea"/>
                  <a:cs typeface="+mn-cs"/>
                </a:endParaRPr>
              </a:p>
            </p:txBody>
          </p:sp>
          <p:sp>
            <p:nvSpPr>
              <p:cNvPr id="170" name="Raute 37">
                <a:extLst>
                  <a:ext uri="{FF2B5EF4-FFF2-40B4-BE49-F238E27FC236}">
                    <a16:creationId xmlns:a16="http://schemas.microsoft.com/office/drawing/2014/main" id="{E86E5B9D-1339-EBA6-8226-90D71D670A14}"/>
                  </a:ext>
                </a:extLst>
              </p:cNvPr>
              <p:cNvSpPr>
                <a:spLocks noChangeAspect="1"/>
              </p:cNvSpPr>
              <p:nvPr>
                <p:custDataLst>
                  <p:tags r:id="rId35"/>
                </p:custDataLst>
              </p:nvPr>
            </p:nvSpPr>
            <p:spPr bwMode="gray">
              <a:xfrm>
                <a:off x="251524" y="3580338"/>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rgbClr val="FF8000"/>
                </a:solidFill>
                <a:prstDash val="solid"/>
                <a:miter lim="800000"/>
              </a:ln>
              <a:effectLst/>
            </p:spPr>
            <p:txBody>
              <a:bodyPr wrap="none"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Fujitsu Infinity Pro"/>
                  <a:ea typeface="+mn-ea"/>
                  <a:cs typeface="+mn-cs"/>
                </a:endParaRPr>
              </a:p>
            </p:txBody>
          </p:sp>
        </p:grpSp>
        <p:sp>
          <p:nvSpPr>
            <p:cNvPr id="168" name="Rechteck 167">
              <a:extLst>
                <a:ext uri="{FF2B5EF4-FFF2-40B4-BE49-F238E27FC236}">
                  <a16:creationId xmlns:a16="http://schemas.microsoft.com/office/drawing/2014/main" id="{89F2B44F-E146-3A10-6871-5FC1963A7BCC}"/>
                </a:ext>
              </a:extLst>
            </p:cNvPr>
            <p:cNvSpPr/>
            <p:nvPr>
              <p:custDataLst>
                <p:tags r:id="rId34"/>
              </p:custDataLst>
            </p:nvPr>
          </p:nvSpPr>
          <p:spPr bwMode="gray">
            <a:xfrm>
              <a:off x="755848" y="2175606"/>
              <a:ext cx="360000" cy="144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noAutofit/>
            </a:bodyPr>
            <a:lstStyle/>
            <a:p>
              <a:pPr marL="0" marR="0" lvl="0" indent="0" algn="l" defTabSz="457200" rtl="0" eaLnBrk="1" fontAlgn="auto" latinLnBrk="0" hangingPunct="1">
                <a:lnSpc>
                  <a:spcPct val="90000"/>
                </a:lnSpc>
                <a:spcBef>
                  <a:spcPts val="0"/>
                </a:spcBef>
                <a:spcAft>
                  <a:spcPts val="0"/>
                </a:spcAft>
                <a:buClr>
                  <a:srgbClr val="FF6F00"/>
                </a:buClr>
                <a:buSzTx/>
                <a:buFontTx/>
                <a:buNone/>
                <a:tabLst/>
                <a:defRPr/>
              </a:pPr>
              <a:r>
                <a:rPr kumimoji="0" lang="en-US" sz="1000" b="0" i="0" u="none" strike="noStrike" kern="1200" cap="none" spc="0" normalizeH="0" baseline="0" noProof="0" dirty="0">
                  <a:ln>
                    <a:noFill/>
                  </a:ln>
                  <a:solidFill>
                    <a:srgbClr val="000000"/>
                  </a:solidFill>
                  <a:effectLst/>
                  <a:uLnTx/>
                  <a:uFillTx/>
                  <a:latin typeface="Fujitsu Infinity Pro"/>
                  <a:ea typeface="+mn-ea"/>
                  <a:cs typeface="+mn-cs"/>
                </a:rPr>
                <a:t>Benefit from the new performance </a:t>
              </a:r>
            </a:p>
          </p:txBody>
        </p:sp>
      </p:grpSp>
      <p:grpSp>
        <p:nvGrpSpPr>
          <p:cNvPr id="19" name="Gruppieren 18">
            <a:extLst>
              <a:ext uri="{FF2B5EF4-FFF2-40B4-BE49-F238E27FC236}">
                <a16:creationId xmlns:a16="http://schemas.microsoft.com/office/drawing/2014/main" id="{082D023F-2789-D9AA-3C69-6BDF136099C2}"/>
              </a:ext>
            </a:extLst>
          </p:cNvPr>
          <p:cNvGrpSpPr>
            <a:grpSpLocks noChangeAspect="1"/>
          </p:cNvGrpSpPr>
          <p:nvPr/>
        </p:nvGrpSpPr>
        <p:grpSpPr bwMode="gray">
          <a:xfrm>
            <a:off x="6192325" y="3363838"/>
            <a:ext cx="432000" cy="432000"/>
            <a:chOff x="6017508" y="1835734"/>
            <a:chExt cx="864000" cy="864000"/>
          </a:xfrm>
        </p:grpSpPr>
        <p:sp>
          <p:nvSpPr>
            <p:cNvPr id="20" name="Freeform: Shape 25">
              <a:extLst>
                <a:ext uri="{FF2B5EF4-FFF2-40B4-BE49-F238E27FC236}">
                  <a16:creationId xmlns:a16="http://schemas.microsoft.com/office/drawing/2014/main" id="{E8CB2CE0-DE4B-72F1-9495-A977A6DE5077}"/>
                </a:ext>
              </a:extLst>
            </p:cNvPr>
            <p:cNvSpPr>
              <a:spLocks noChangeAspect="1"/>
            </p:cNvSpPr>
            <p:nvPr>
              <p:custDataLst>
                <p:tags r:id="rId33"/>
              </p:custDataLst>
            </p:nvPr>
          </p:nvSpPr>
          <p:spPr bwMode="gray">
            <a:xfrm>
              <a:off x="6017508" y="1835734"/>
              <a:ext cx="864000" cy="864000"/>
            </a:xfrm>
            <a:prstGeom prst="ellipse">
              <a:avLst/>
            </a:prstGeom>
            <a:gradFill>
              <a:gsLst>
                <a:gs pos="30000">
                  <a:srgbClr val="FF8000"/>
                </a:gs>
                <a:gs pos="100000">
                  <a:srgbClr val="FFE700"/>
                </a:gs>
              </a:gsLst>
              <a:lin ang="5400000" scaled="0"/>
            </a:gradFill>
            <a:ln w="9525" cap="flat">
              <a:noFill/>
              <a:prstDash val="solid"/>
              <a:miter/>
            </a:ln>
          </p:spPr>
          <p:txBody>
            <a:bodyPr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Fujitsu Infinity Pro"/>
                <a:ea typeface="+mn-ea"/>
                <a:cs typeface="+mn-cs"/>
              </a:endParaRPr>
            </a:p>
          </p:txBody>
        </p:sp>
        <p:pic>
          <p:nvPicPr>
            <p:cNvPr id="21" name="Picture Placeholder 145">
              <a:extLst>
                <a:ext uri="{FF2B5EF4-FFF2-40B4-BE49-F238E27FC236}">
                  <a16:creationId xmlns:a16="http://schemas.microsoft.com/office/drawing/2014/main" id="{8F1FEB5F-90C8-93CF-4EDA-1C736A42C5AA}"/>
                </a:ext>
              </a:extLst>
            </p:cNvPr>
            <p:cNvPicPr>
              <a:picLocks noChangeAspect="1"/>
            </p:cNvPicPr>
            <p:nvPr/>
          </p:nvPicPr>
          <p:blipFill>
            <a:blip r:embed="rId61">
              <a:extLst>
                <a:ext uri="{96DAC541-7B7A-43D3-8B79-37D633B846F1}">
                  <asvg:svgBlip xmlns:asvg="http://schemas.microsoft.com/office/drawing/2016/SVG/main" r:embed="rId62"/>
                </a:ext>
              </a:extLst>
            </a:blip>
            <a:srcRect/>
            <a:stretch>
              <a:fillRect/>
            </a:stretch>
          </p:blipFill>
          <p:spPr bwMode="gray">
            <a:xfrm>
              <a:off x="6017508" y="1835734"/>
              <a:ext cx="864000" cy="864000"/>
            </a:xfrm>
            <a:prstGeom prst="rect">
              <a:avLst/>
            </a:prstGeom>
          </p:spPr>
        </p:pic>
      </p:grpSp>
    </p:spTree>
    <p:extLst>
      <p:ext uri="{BB962C8B-B14F-4D97-AF65-F5344CB8AC3E}">
        <p14:creationId xmlns:p14="http://schemas.microsoft.com/office/powerpoint/2010/main" val="3661813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2" name="Gruppieren 812">
            <a:extLst>
              <a:ext uri="{FF2B5EF4-FFF2-40B4-BE49-F238E27FC236}">
                <a16:creationId xmlns:a16="http://schemas.microsoft.com/office/drawing/2014/main" id="{A789C62A-293B-6C1F-122F-5761FCAE66DF}"/>
              </a:ext>
            </a:extLst>
          </p:cNvPr>
          <p:cNvGrpSpPr/>
          <p:nvPr>
            <p:custDataLst>
              <p:tags r:id="rId1"/>
            </p:custDataLst>
          </p:nvPr>
        </p:nvGrpSpPr>
        <p:grpSpPr bwMode="gray">
          <a:xfrm>
            <a:off x="999004" y="1131590"/>
            <a:ext cx="7144596" cy="3754772"/>
            <a:chOff x="556365" y="1626974"/>
            <a:chExt cx="8029873" cy="4623130"/>
          </a:xfrm>
          <a:solidFill>
            <a:srgbClr val="EFEFEF"/>
          </a:solidFill>
        </p:grpSpPr>
        <p:sp>
          <p:nvSpPr>
            <p:cNvPr id="834" name="Rectangle 3">
              <a:extLst>
                <a:ext uri="{FF2B5EF4-FFF2-40B4-BE49-F238E27FC236}">
                  <a16:creationId xmlns:a16="http://schemas.microsoft.com/office/drawing/2014/main" id="{AE70CE50-CEAE-D66D-16F1-72FDB8A826D3}"/>
                </a:ext>
              </a:extLst>
            </p:cNvPr>
            <p:cNvSpPr>
              <a:spLocks noChangeArrowheads="1"/>
            </p:cNvSpPr>
            <p:nvPr/>
          </p:nvSpPr>
          <p:spPr bwMode="gray">
            <a:xfrm>
              <a:off x="6327781" y="3673015"/>
              <a:ext cx="1777" cy="3552"/>
            </a:xfrm>
            <a:prstGeom prst="rect">
              <a:avLst/>
            </a:prstGeom>
            <a:grpFill/>
            <a:ln w="6350" cap="rnd" algn="ctr">
              <a:solidFill>
                <a:schemeClr val="bg1"/>
              </a:solidFill>
              <a:miter lim="800000"/>
              <a:headEnd/>
              <a:tailEn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835" name="Rectangle 4">
              <a:extLst>
                <a:ext uri="{FF2B5EF4-FFF2-40B4-BE49-F238E27FC236}">
                  <a16:creationId xmlns:a16="http://schemas.microsoft.com/office/drawing/2014/main" id="{A56E8901-CA0D-EF61-CAF8-1AA832600CD1}"/>
                </a:ext>
              </a:extLst>
            </p:cNvPr>
            <p:cNvSpPr>
              <a:spLocks noChangeArrowheads="1"/>
            </p:cNvSpPr>
            <p:nvPr/>
          </p:nvSpPr>
          <p:spPr bwMode="gray">
            <a:xfrm>
              <a:off x="6327781" y="3673015"/>
              <a:ext cx="1777" cy="3552"/>
            </a:xfrm>
            <a:prstGeom prst="rect">
              <a:avLst/>
            </a:prstGeom>
            <a:grpFill/>
            <a:ln w="6350" cap="rnd" algn="ctr">
              <a:solidFill>
                <a:schemeClr val="bg1"/>
              </a:solidFill>
              <a:miter lim="800000"/>
              <a:headEnd/>
              <a:tailEn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836" name="Freeform 5">
              <a:extLst>
                <a:ext uri="{FF2B5EF4-FFF2-40B4-BE49-F238E27FC236}">
                  <a16:creationId xmlns:a16="http://schemas.microsoft.com/office/drawing/2014/main" id="{5687D351-FEC5-1864-A749-6C5403A67C08}"/>
                </a:ext>
              </a:extLst>
            </p:cNvPr>
            <p:cNvSpPr>
              <a:spLocks/>
            </p:cNvSpPr>
            <p:nvPr/>
          </p:nvSpPr>
          <p:spPr bwMode="gray">
            <a:xfrm>
              <a:off x="5864006" y="2559415"/>
              <a:ext cx="5331" cy="1776"/>
            </a:xfrm>
            <a:custGeom>
              <a:avLst/>
              <a:gdLst/>
              <a:ahLst/>
              <a:cxnLst>
                <a:cxn ang="0">
                  <a:pos x="0" y="0"/>
                </a:cxn>
                <a:cxn ang="0">
                  <a:pos x="3" y="0"/>
                </a:cxn>
                <a:cxn ang="0">
                  <a:pos x="2" y="2"/>
                </a:cxn>
                <a:cxn ang="0">
                  <a:pos x="0" y="0"/>
                </a:cxn>
              </a:cxnLst>
              <a:rect l="0" t="0" r="r" b="b"/>
              <a:pathLst>
                <a:path w="3" h="2">
                  <a:moveTo>
                    <a:pt x="0" y="0"/>
                  </a:moveTo>
                  <a:lnTo>
                    <a:pt x="3" y="0"/>
                  </a:lnTo>
                  <a:lnTo>
                    <a:pt x="2" y="2"/>
                  </a:lnTo>
                  <a:lnTo>
                    <a:pt x="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837" name="Freeform 6">
              <a:extLst>
                <a:ext uri="{FF2B5EF4-FFF2-40B4-BE49-F238E27FC236}">
                  <a16:creationId xmlns:a16="http://schemas.microsoft.com/office/drawing/2014/main" id="{5A52C73E-8ECA-5A4A-9BC2-8B0B906D3AF2}"/>
                </a:ext>
              </a:extLst>
            </p:cNvPr>
            <p:cNvSpPr>
              <a:spLocks/>
            </p:cNvSpPr>
            <p:nvPr/>
          </p:nvSpPr>
          <p:spPr bwMode="gray">
            <a:xfrm>
              <a:off x="5105264" y="3641046"/>
              <a:ext cx="3554" cy="3552"/>
            </a:xfrm>
            <a:custGeom>
              <a:avLst/>
              <a:gdLst/>
              <a:ahLst/>
              <a:cxnLst>
                <a:cxn ang="0">
                  <a:pos x="0" y="3"/>
                </a:cxn>
                <a:cxn ang="0">
                  <a:pos x="2" y="0"/>
                </a:cxn>
                <a:cxn ang="0">
                  <a:pos x="2" y="1"/>
                </a:cxn>
                <a:cxn ang="0">
                  <a:pos x="0" y="3"/>
                </a:cxn>
              </a:cxnLst>
              <a:rect l="0" t="0" r="r" b="b"/>
              <a:pathLst>
                <a:path w="2" h="3">
                  <a:moveTo>
                    <a:pt x="0" y="3"/>
                  </a:moveTo>
                  <a:lnTo>
                    <a:pt x="2" y="0"/>
                  </a:lnTo>
                  <a:lnTo>
                    <a:pt x="2" y="1"/>
                  </a:lnTo>
                  <a:lnTo>
                    <a:pt x="0"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838" name="Freeform 7">
              <a:extLst>
                <a:ext uri="{FF2B5EF4-FFF2-40B4-BE49-F238E27FC236}">
                  <a16:creationId xmlns:a16="http://schemas.microsoft.com/office/drawing/2014/main" id="{EDA89FA3-7242-D786-0694-4F67BF13DDAC}"/>
                </a:ext>
              </a:extLst>
            </p:cNvPr>
            <p:cNvSpPr>
              <a:spLocks/>
            </p:cNvSpPr>
            <p:nvPr/>
          </p:nvSpPr>
          <p:spPr bwMode="gray">
            <a:xfrm>
              <a:off x="5611684" y="3635718"/>
              <a:ext cx="1777" cy="1776"/>
            </a:xfrm>
            <a:custGeom>
              <a:avLst/>
              <a:gdLst/>
              <a:ahLst/>
              <a:cxnLst>
                <a:cxn ang="0">
                  <a:pos x="1" y="0"/>
                </a:cxn>
                <a:cxn ang="0">
                  <a:pos x="1" y="1"/>
                </a:cxn>
                <a:cxn ang="0">
                  <a:pos x="0" y="1"/>
                </a:cxn>
                <a:cxn ang="0">
                  <a:pos x="1" y="0"/>
                </a:cxn>
              </a:cxnLst>
              <a:rect l="0" t="0" r="r" b="b"/>
              <a:pathLst>
                <a:path w="1" h="1">
                  <a:moveTo>
                    <a:pt x="1" y="0"/>
                  </a:moveTo>
                  <a:lnTo>
                    <a:pt x="1" y="1"/>
                  </a:lnTo>
                  <a:lnTo>
                    <a:pt x="0" y="1"/>
                  </a:lnTo>
                  <a:lnTo>
                    <a:pt x="1"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839" name="Freeform 8">
              <a:extLst>
                <a:ext uri="{FF2B5EF4-FFF2-40B4-BE49-F238E27FC236}">
                  <a16:creationId xmlns:a16="http://schemas.microsoft.com/office/drawing/2014/main" id="{00718502-9AC2-0C3B-EB49-629A013E1B9C}"/>
                </a:ext>
              </a:extLst>
            </p:cNvPr>
            <p:cNvSpPr>
              <a:spLocks/>
            </p:cNvSpPr>
            <p:nvPr/>
          </p:nvSpPr>
          <p:spPr bwMode="gray">
            <a:xfrm>
              <a:off x="5611684" y="3635718"/>
              <a:ext cx="1777" cy="1776"/>
            </a:xfrm>
            <a:custGeom>
              <a:avLst/>
              <a:gdLst/>
              <a:ahLst/>
              <a:cxnLst>
                <a:cxn ang="0">
                  <a:pos x="0" y="1"/>
                </a:cxn>
                <a:cxn ang="0">
                  <a:pos x="0" y="0"/>
                </a:cxn>
                <a:cxn ang="0">
                  <a:pos x="1" y="0"/>
                </a:cxn>
                <a:cxn ang="0">
                  <a:pos x="0" y="1"/>
                </a:cxn>
              </a:cxnLst>
              <a:rect l="0" t="0" r="r" b="b"/>
              <a:pathLst>
                <a:path w="1" h="1">
                  <a:moveTo>
                    <a:pt x="0" y="1"/>
                  </a:moveTo>
                  <a:lnTo>
                    <a:pt x="0" y="0"/>
                  </a:lnTo>
                  <a:lnTo>
                    <a:pt x="1" y="0"/>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840" name="Freeform 10">
              <a:extLst>
                <a:ext uri="{FF2B5EF4-FFF2-40B4-BE49-F238E27FC236}">
                  <a16:creationId xmlns:a16="http://schemas.microsoft.com/office/drawing/2014/main" id="{B0AA29F7-3999-7CD7-A22B-2B9447E33DF4}"/>
                </a:ext>
              </a:extLst>
            </p:cNvPr>
            <p:cNvSpPr>
              <a:spLocks/>
            </p:cNvSpPr>
            <p:nvPr/>
          </p:nvSpPr>
          <p:spPr bwMode="gray">
            <a:xfrm>
              <a:off x="1290383" y="2289746"/>
              <a:ext cx="1831572" cy="1249071"/>
            </a:xfrm>
            <a:custGeom>
              <a:avLst/>
              <a:gdLst/>
              <a:ahLst/>
              <a:cxnLst>
                <a:cxn ang="0">
                  <a:pos x="136" y="405"/>
                </a:cxn>
                <a:cxn ang="0">
                  <a:pos x="113" y="367"/>
                </a:cxn>
                <a:cxn ang="0">
                  <a:pos x="104" y="319"/>
                </a:cxn>
                <a:cxn ang="0">
                  <a:pos x="21" y="237"/>
                </a:cxn>
                <a:cxn ang="0">
                  <a:pos x="32" y="55"/>
                </a:cxn>
                <a:cxn ang="0">
                  <a:pos x="61" y="44"/>
                </a:cxn>
                <a:cxn ang="0">
                  <a:pos x="101" y="36"/>
                </a:cxn>
                <a:cxn ang="0">
                  <a:pos x="73" y="58"/>
                </a:cxn>
                <a:cxn ang="0">
                  <a:pos x="119" y="33"/>
                </a:cxn>
                <a:cxn ang="0">
                  <a:pos x="148" y="43"/>
                </a:cxn>
                <a:cxn ang="0">
                  <a:pos x="168" y="44"/>
                </a:cxn>
                <a:cxn ang="0">
                  <a:pos x="233" y="54"/>
                </a:cxn>
                <a:cxn ang="0">
                  <a:pos x="268" y="76"/>
                </a:cxn>
                <a:cxn ang="0">
                  <a:pos x="312" y="92"/>
                </a:cxn>
                <a:cxn ang="0">
                  <a:pos x="331" y="62"/>
                </a:cxn>
                <a:cxn ang="0">
                  <a:pos x="388" y="74"/>
                </a:cxn>
                <a:cxn ang="0">
                  <a:pos x="417" y="79"/>
                </a:cxn>
                <a:cxn ang="0">
                  <a:pos x="440" y="55"/>
                </a:cxn>
                <a:cxn ang="0">
                  <a:pos x="427" y="41"/>
                </a:cxn>
                <a:cxn ang="0">
                  <a:pos x="419" y="10"/>
                </a:cxn>
                <a:cxn ang="0">
                  <a:pos x="445" y="5"/>
                </a:cxn>
                <a:cxn ang="0">
                  <a:pos x="458" y="44"/>
                </a:cxn>
                <a:cxn ang="0">
                  <a:pos x="478" y="58"/>
                </a:cxn>
                <a:cxn ang="0">
                  <a:pos x="502" y="83"/>
                </a:cxn>
                <a:cxn ang="0">
                  <a:pos x="519" y="41"/>
                </a:cxn>
                <a:cxn ang="0">
                  <a:pos x="553" y="49"/>
                </a:cxn>
                <a:cxn ang="0">
                  <a:pos x="552" y="85"/>
                </a:cxn>
                <a:cxn ang="0">
                  <a:pos x="531" y="95"/>
                </a:cxn>
                <a:cxn ang="0">
                  <a:pos x="513" y="109"/>
                </a:cxn>
                <a:cxn ang="0">
                  <a:pos x="499" y="127"/>
                </a:cxn>
                <a:cxn ang="0">
                  <a:pos x="465" y="161"/>
                </a:cxn>
                <a:cxn ang="0">
                  <a:pos x="450" y="190"/>
                </a:cxn>
                <a:cxn ang="0">
                  <a:pos x="436" y="263"/>
                </a:cxn>
                <a:cxn ang="0">
                  <a:pos x="475" y="296"/>
                </a:cxn>
                <a:cxn ang="0">
                  <a:pos x="527" y="330"/>
                </a:cxn>
                <a:cxn ang="0">
                  <a:pos x="552" y="383"/>
                </a:cxn>
                <a:cxn ang="0">
                  <a:pos x="581" y="379"/>
                </a:cxn>
                <a:cxn ang="0">
                  <a:pos x="588" y="327"/>
                </a:cxn>
                <a:cxn ang="0">
                  <a:pos x="588" y="247"/>
                </a:cxn>
                <a:cxn ang="0">
                  <a:pos x="583" y="189"/>
                </a:cxn>
                <a:cxn ang="0">
                  <a:pos x="630" y="197"/>
                </a:cxn>
                <a:cxn ang="0">
                  <a:pos x="664" y="225"/>
                </a:cxn>
                <a:cxn ang="0">
                  <a:pos x="657" y="253"/>
                </a:cxn>
                <a:cxn ang="0">
                  <a:pos x="675" y="274"/>
                </a:cxn>
                <a:cxn ang="0">
                  <a:pos x="700" y="245"/>
                </a:cxn>
                <a:cxn ang="0">
                  <a:pos x="726" y="271"/>
                </a:cxn>
                <a:cxn ang="0">
                  <a:pos x="743" y="318"/>
                </a:cxn>
                <a:cxn ang="0">
                  <a:pos x="755" y="355"/>
                </a:cxn>
                <a:cxn ang="0">
                  <a:pos x="774" y="358"/>
                </a:cxn>
                <a:cxn ang="0">
                  <a:pos x="769" y="396"/>
                </a:cxn>
                <a:cxn ang="0">
                  <a:pos x="698" y="416"/>
                </a:cxn>
                <a:cxn ang="0">
                  <a:pos x="647" y="468"/>
                </a:cxn>
                <a:cxn ang="0">
                  <a:pos x="701" y="429"/>
                </a:cxn>
                <a:cxn ang="0">
                  <a:pos x="699" y="455"/>
                </a:cxn>
                <a:cxn ang="0">
                  <a:pos x="733" y="487"/>
                </a:cxn>
                <a:cxn ang="0">
                  <a:pos x="706" y="510"/>
                </a:cxn>
                <a:cxn ang="0">
                  <a:pos x="709" y="488"/>
                </a:cxn>
                <a:cxn ang="0">
                  <a:pos x="676" y="478"/>
                </a:cxn>
                <a:cxn ang="0">
                  <a:pos x="575" y="516"/>
                </a:cxn>
                <a:cxn ang="0">
                  <a:pos x="470" y="449"/>
                </a:cxn>
              </a:cxnLst>
              <a:rect l="0" t="0" r="r" b="b"/>
              <a:pathLst>
                <a:path w="791" h="539">
                  <a:moveTo>
                    <a:pt x="174" y="437"/>
                  </a:moveTo>
                  <a:lnTo>
                    <a:pt x="169" y="434"/>
                  </a:lnTo>
                  <a:lnTo>
                    <a:pt x="164" y="426"/>
                  </a:lnTo>
                  <a:lnTo>
                    <a:pt x="161" y="426"/>
                  </a:lnTo>
                  <a:lnTo>
                    <a:pt x="159" y="421"/>
                  </a:lnTo>
                  <a:lnTo>
                    <a:pt x="153" y="419"/>
                  </a:lnTo>
                  <a:lnTo>
                    <a:pt x="150" y="413"/>
                  </a:lnTo>
                  <a:lnTo>
                    <a:pt x="146" y="411"/>
                  </a:lnTo>
                  <a:lnTo>
                    <a:pt x="140" y="411"/>
                  </a:lnTo>
                  <a:lnTo>
                    <a:pt x="136" y="405"/>
                  </a:lnTo>
                  <a:lnTo>
                    <a:pt x="128" y="403"/>
                  </a:lnTo>
                  <a:lnTo>
                    <a:pt x="123" y="399"/>
                  </a:lnTo>
                  <a:lnTo>
                    <a:pt x="122" y="391"/>
                  </a:lnTo>
                  <a:lnTo>
                    <a:pt x="122" y="383"/>
                  </a:lnTo>
                  <a:lnTo>
                    <a:pt x="120" y="379"/>
                  </a:lnTo>
                  <a:lnTo>
                    <a:pt x="119" y="374"/>
                  </a:lnTo>
                  <a:lnTo>
                    <a:pt x="115" y="375"/>
                  </a:lnTo>
                  <a:lnTo>
                    <a:pt x="110" y="374"/>
                  </a:lnTo>
                  <a:lnTo>
                    <a:pt x="110" y="369"/>
                  </a:lnTo>
                  <a:lnTo>
                    <a:pt x="113" y="367"/>
                  </a:lnTo>
                  <a:lnTo>
                    <a:pt x="112" y="360"/>
                  </a:lnTo>
                  <a:lnTo>
                    <a:pt x="109" y="360"/>
                  </a:lnTo>
                  <a:lnTo>
                    <a:pt x="107" y="363"/>
                  </a:lnTo>
                  <a:lnTo>
                    <a:pt x="103" y="360"/>
                  </a:lnTo>
                  <a:lnTo>
                    <a:pt x="101" y="355"/>
                  </a:lnTo>
                  <a:lnTo>
                    <a:pt x="100" y="346"/>
                  </a:lnTo>
                  <a:lnTo>
                    <a:pt x="101" y="340"/>
                  </a:lnTo>
                  <a:lnTo>
                    <a:pt x="103" y="336"/>
                  </a:lnTo>
                  <a:lnTo>
                    <a:pt x="102" y="328"/>
                  </a:lnTo>
                  <a:lnTo>
                    <a:pt x="104" y="319"/>
                  </a:lnTo>
                  <a:lnTo>
                    <a:pt x="92" y="310"/>
                  </a:lnTo>
                  <a:lnTo>
                    <a:pt x="85" y="303"/>
                  </a:lnTo>
                  <a:lnTo>
                    <a:pt x="73" y="273"/>
                  </a:lnTo>
                  <a:lnTo>
                    <a:pt x="67" y="268"/>
                  </a:lnTo>
                  <a:lnTo>
                    <a:pt x="60" y="255"/>
                  </a:lnTo>
                  <a:lnTo>
                    <a:pt x="53" y="249"/>
                  </a:lnTo>
                  <a:lnTo>
                    <a:pt x="46" y="251"/>
                  </a:lnTo>
                  <a:lnTo>
                    <a:pt x="39" y="260"/>
                  </a:lnTo>
                  <a:lnTo>
                    <a:pt x="35" y="260"/>
                  </a:lnTo>
                  <a:lnTo>
                    <a:pt x="21" y="237"/>
                  </a:lnTo>
                  <a:lnTo>
                    <a:pt x="17" y="231"/>
                  </a:lnTo>
                  <a:lnTo>
                    <a:pt x="13" y="234"/>
                  </a:lnTo>
                  <a:lnTo>
                    <a:pt x="11" y="240"/>
                  </a:lnTo>
                  <a:lnTo>
                    <a:pt x="0" y="233"/>
                  </a:lnTo>
                  <a:lnTo>
                    <a:pt x="0" y="45"/>
                  </a:lnTo>
                  <a:lnTo>
                    <a:pt x="3" y="45"/>
                  </a:lnTo>
                  <a:lnTo>
                    <a:pt x="5" y="46"/>
                  </a:lnTo>
                  <a:lnTo>
                    <a:pt x="17" y="46"/>
                  </a:lnTo>
                  <a:lnTo>
                    <a:pt x="24" y="51"/>
                  </a:lnTo>
                  <a:lnTo>
                    <a:pt x="32" y="55"/>
                  </a:lnTo>
                  <a:lnTo>
                    <a:pt x="39" y="55"/>
                  </a:lnTo>
                  <a:lnTo>
                    <a:pt x="45" y="58"/>
                  </a:lnTo>
                  <a:lnTo>
                    <a:pt x="54" y="60"/>
                  </a:lnTo>
                  <a:lnTo>
                    <a:pt x="56" y="59"/>
                  </a:lnTo>
                  <a:lnTo>
                    <a:pt x="56" y="57"/>
                  </a:lnTo>
                  <a:lnTo>
                    <a:pt x="50" y="55"/>
                  </a:lnTo>
                  <a:lnTo>
                    <a:pt x="48" y="52"/>
                  </a:lnTo>
                  <a:lnTo>
                    <a:pt x="53" y="49"/>
                  </a:lnTo>
                  <a:lnTo>
                    <a:pt x="56" y="49"/>
                  </a:lnTo>
                  <a:lnTo>
                    <a:pt x="61" y="44"/>
                  </a:lnTo>
                  <a:lnTo>
                    <a:pt x="68" y="45"/>
                  </a:lnTo>
                  <a:lnTo>
                    <a:pt x="67" y="47"/>
                  </a:lnTo>
                  <a:lnTo>
                    <a:pt x="73" y="47"/>
                  </a:lnTo>
                  <a:lnTo>
                    <a:pt x="74" y="45"/>
                  </a:lnTo>
                  <a:lnTo>
                    <a:pt x="81" y="42"/>
                  </a:lnTo>
                  <a:lnTo>
                    <a:pt x="86" y="42"/>
                  </a:lnTo>
                  <a:lnTo>
                    <a:pt x="91" y="38"/>
                  </a:lnTo>
                  <a:lnTo>
                    <a:pt x="94" y="38"/>
                  </a:lnTo>
                  <a:lnTo>
                    <a:pt x="99" y="35"/>
                  </a:lnTo>
                  <a:lnTo>
                    <a:pt x="101" y="36"/>
                  </a:lnTo>
                  <a:lnTo>
                    <a:pt x="106" y="35"/>
                  </a:lnTo>
                  <a:lnTo>
                    <a:pt x="106" y="37"/>
                  </a:lnTo>
                  <a:lnTo>
                    <a:pt x="94" y="43"/>
                  </a:lnTo>
                  <a:lnTo>
                    <a:pt x="89" y="43"/>
                  </a:lnTo>
                  <a:lnTo>
                    <a:pt x="81" y="47"/>
                  </a:lnTo>
                  <a:lnTo>
                    <a:pt x="80" y="50"/>
                  </a:lnTo>
                  <a:lnTo>
                    <a:pt x="75" y="52"/>
                  </a:lnTo>
                  <a:lnTo>
                    <a:pt x="75" y="53"/>
                  </a:lnTo>
                  <a:lnTo>
                    <a:pt x="72" y="55"/>
                  </a:lnTo>
                  <a:lnTo>
                    <a:pt x="73" y="58"/>
                  </a:lnTo>
                  <a:lnTo>
                    <a:pt x="79" y="57"/>
                  </a:lnTo>
                  <a:lnTo>
                    <a:pt x="81" y="53"/>
                  </a:lnTo>
                  <a:lnTo>
                    <a:pt x="92" y="47"/>
                  </a:lnTo>
                  <a:lnTo>
                    <a:pt x="94" y="48"/>
                  </a:lnTo>
                  <a:lnTo>
                    <a:pt x="99" y="43"/>
                  </a:lnTo>
                  <a:lnTo>
                    <a:pt x="109" y="40"/>
                  </a:lnTo>
                  <a:lnTo>
                    <a:pt x="113" y="38"/>
                  </a:lnTo>
                  <a:lnTo>
                    <a:pt x="113" y="41"/>
                  </a:lnTo>
                  <a:lnTo>
                    <a:pt x="119" y="37"/>
                  </a:lnTo>
                  <a:lnTo>
                    <a:pt x="119" y="33"/>
                  </a:lnTo>
                  <a:lnTo>
                    <a:pt x="122" y="33"/>
                  </a:lnTo>
                  <a:lnTo>
                    <a:pt x="123" y="32"/>
                  </a:lnTo>
                  <a:lnTo>
                    <a:pt x="120" y="30"/>
                  </a:lnTo>
                  <a:lnTo>
                    <a:pt x="120" y="26"/>
                  </a:lnTo>
                  <a:lnTo>
                    <a:pt x="132" y="35"/>
                  </a:lnTo>
                  <a:lnTo>
                    <a:pt x="132" y="41"/>
                  </a:lnTo>
                  <a:lnTo>
                    <a:pt x="140" y="47"/>
                  </a:lnTo>
                  <a:lnTo>
                    <a:pt x="145" y="49"/>
                  </a:lnTo>
                  <a:lnTo>
                    <a:pt x="146" y="43"/>
                  </a:lnTo>
                  <a:lnTo>
                    <a:pt x="148" y="43"/>
                  </a:lnTo>
                  <a:lnTo>
                    <a:pt x="147" y="37"/>
                  </a:lnTo>
                  <a:lnTo>
                    <a:pt x="155" y="34"/>
                  </a:lnTo>
                  <a:lnTo>
                    <a:pt x="156" y="38"/>
                  </a:lnTo>
                  <a:lnTo>
                    <a:pt x="154" y="39"/>
                  </a:lnTo>
                  <a:lnTo>
                    <a:pt x="153" y="41"/>
                  </a:lnTo>
                  <a:lnTo>
                    <a:pt x="158" y="43"/>
                  </a:lnTo>
                  <a:lnTo>
                    <a:pt x="155" y="47"/>
                  </a:lnTo>
                  <a:lnTo>
                    <a:pt x="155" y="48"/>
                  </a:lnTo>
                  <a:lnTo>
                    <a:pt x="162" y="49"/>
                  </a:lnTo>
                  <a:lnTo>
                    <a:pt x="168" y="44"/>
                  </a:lnTo>
                  <a:lnTo>
                    <a:pt x="168" y="40"/>
                  </a:lnTo>
                  <a:lnTo>
                    <a:pt x="178" y="39"/>
                  </a:lnTo>
                  <a:lnTo>
                    <a:pt x="193" y="48"/>
                  </a:lnTo>
                  <a:lnTo>
                    <a:pt x="197" y="48"/>
                  </a:lnTo>
                  <a:lnTo>
                    <a:pt x="206" y="50"/>
                  </a:lnTo>
                  <a:lnTo>
                    <a:pt x="215" y="54"/>
                  </a:lnTo>
                  <a:lnTo>
                    <a:pt x="220" y="54"/>
                  </a:lnTo>
                  <a:lnTo>
                    <a:pt x="226" y="55"/>
                  </a:lnTo>
                  <a:lnTo>
                    <a:pt x="232" y="55"/>
                  </a:lnTo>
                  <a:lnTo>
                    <a:pt x="233" y="54"/>
                  </a:lnTo>
                  <a:lnTo>
                    <a:pt x="239" y="54"/>
                  </a:lnTo>
                  <a:lnTo>
                    <a:pt x="253" y="64"/>
                  </a:lnTo>
                  <a:lnTo>
                    <a:pt x="245" y="66"/>
                  </a:lnTo>
                  <a:lnTo>
                    <a:pt x="244" y="67"/>
                  </a:lnTo>
                  <a:lnTo>
                    <a:pt x="240" y="69"/>
                  </a:lnTo>
                  <a:lnTo>
                    <a:pt x="238" y="71"/>
                  </a:lnTo>
                  <a:lnTo>
                    <a:pt x="240" y="73"/>
                  </a:lnTo>
                  <a:lnTo>
                    <a:pt x="249" y="74"/>
                  </a:lnTo>
                  <a:lnTo>
                    <a:pt x="253" y="75"/>
                  </a:lnTo>
                  <a:lnTo>
                    <a:pt x="268" y="76"/>
                  </a:lnTo>
                  <a:lnTo>
                    <a:pt x="276" y="75"/>
                  </a:lnTo>
                  <a:lnTo>
                    <a:pt x="288" y="71"/>
                  </a:lnTo>
                  <a:lnTo>
                    <a:pt x="291" y="73"/>
                  </a:lnTo>
                  <a:lnTo>
                    <a:pt x="296" y="74"/>
                  </a:lnTo>
                  <a:lnTo>
                    <a:pt x="300" y="78"/>
                  </a:lnTo>
                  <a:lnTo>
                    <a:pt x="302" y="78"/>
                  </a:lnTo>
                  <a:lnTo>
                    <a:pt x="307" y="82"/>
                  </a:lnTo>
                  <a:lnTo>
                    <a:pt x="304" y="86"/>
                  </a:lnTo>
                  <a:lnTo>
                    <a:pt x="306" y="89"/>
                  </a:lnTo>
                  <a:lnTo>
                    <a:pt x="312" y="92"/>
                  </a:lnTo>
                  <a:lnTo>
                    <a:pt x="312" y="87"/>
                  </a:lnTo>
                  <a:lnTo>
                    <a:pt x="316" y="85"/>
                  </a:lnTo>
                  <a:lnTo>
                    <a:pt x="312" y="82"/>
                  </a:lnTo>
                  <a:lnTo>
                    <a:pt x="308" y="75"/>
                  </a:lnTo>
                  <a:lnTo>
                    <a:pt x="310" y="70"/>
                  </a:lnTo>
                  <a:lnTo>
                    <a:pt x="318" y="70"/>
                  </a:lnTo>
                  <a:lnTo>
                    <a:pt x="326" y="64"/>
                  </a:lnTo>
                  <a:lnTo>
                    <a:pt x="326" y="62"/>
                  </a:lnTo>
                  <a:lnTo>
                    <a:pt x="329" y="61"/>
                  </a:lnTo>
                  <a:lnTo>
                    <a:pt x="331" y="62"/>
                  </a:lnTo>
                  <a:lnTo>
                    <a:pt x="332" y="64"/>
                  </a:lnTo>
                  <a:lnTo>
                    <a:pt x="339" y="69"/>
                  </a:lnTo>
                  <a:lnTo>
                    <a:pt x="343" y="69"/>
                  </a:lnTo>
                  <a:lnTo>
                    <a:pt x="352" y="69"/>
                  </a:lnTo>
                  <a:lnTo>
                    <a:pt x="355" y="73"/>
                  </a:lnTo>
                  <a:lnTo>
                    <a:pt x="364" y="75"/>
                  </a:lnTo>
                  <a:lnTo>
                    <a:pt x="367" y="73"/>
                  </a:lnTo>
                  <a:lnTo>
                    <a:pt x="372" y="74"/>
                  </a:lnTo>
                  <a:lnTo>
                    <a:pt x="383" y="72"/>
                  </a:lnTo>
                  <a:lnTo>
                    <a:pt x="388" y="74"/>
                  </a:lnTo>
                  <a:lnTo>
                    <a:pt x="392" y="74"/>
                  </a:lnTo>
                  <a:lnTo>
                    <a:pt x="395" y="64"/>
                  </a:lnTo>
                  <a:lnTo>
                    <a:pt x="401" y="64"/>
                  </a:lnTo>
                  <a:lnTo>
                    <a:pt x="404" y="62"/>
                  </a:lnTo>
                  <a:lnTo>
                    <a:pt x="408" y="64"/>
                  </a:lnTo>
                  <a:lnTo>
                    <a:pt x="415" y="67"/>
                  </a:lnTo>
                  <a:lnTo>
                    <a:pt x="419" y="68"/>
                  </a:lnTo>
                  <a:lnTo>
                    <a:pt x="419" y="72"/>
                  </a:lnTo>
                  <a:lnTo>
                    <a:pt x="416" y="74"/>
                  </a:lnTo>
                  <a:lnTo>
                    <a:pt x="417" y="79"/>
                  </a:lnTo>
                  <a:lnTo>
                    <a:pt x="425" y="81"/>
                  </a:lnTo>
                  <a:lnTo>
                    <a:pt x="427" y="78"/>
                  </a:lnTo>
                  <a:lnTo>
                    <a:pt x="422" y="73"/>
                  </a:lnTo>
                  <a:lnTo>
                    <a:pt x="423" y="70"/>
                  </a:lnTo>
                  <a:lnTo>
                    <a:pt x="428" y="68"/>
                  </a:lnTo>
                  <a:lnTo>
                    <a:pt x="432" y="68"/>
                  </a:lnTo>
                  <a:lnTo>
                    <a:pt x="436" y="65"/>
                  </a:lnTo>
                  <a:lnTo>
                    <a:pt x="440" y="62"/>
                  </a:lnTo>
                  <a:lnTo>
                    <a:pt x="443" y="58"/>
                  </a:lnTo>
                  <a:lnTo>
                    <a:pt x="440" y="55"/>
                  </a:lnTo>
                  <a:lnTo>
                    <a:pt x="438" y="56"/>
                  </a:lnTo>
                  <a:lnTo>
                    <a:pt x="434" y="58"/>
                  </a:lnTo>
                  <a:lnTo>
                    <a:pt x="431" y="56"/>
                  </a:lnTo>
                  <a:lnTo>
                    <a:pt x="434" y="49"/>
                  </a:lnTo>
                  <a:lnTo>
                    <a:pt x="441" y="46"/>
                  </a:lnTo>
                  <a:lnTo>
                    <a:pt x="440" y="44"/>
                  </a:lnTo>
                  <a:lnTo>
                    <a:pt x="436" y="45"/>
                  </a:lnTo>
                  <a:lnTo>
                    <a:pt x="431" y="44"/>
                  </a:lnTo>
                  <a:lnTo>
                    <a:pt x="430" y="41"/>
                  </a:lnTo>
                  <a:lnTo>
                    <a:pt x="427" y="41"/>
                  </a:lnTo>
                  <a:lnTo>
                    <a:pt x="423" y="40"/>
                  </a:lnTo>
                  <a:lnTo>
                    <a:pt x="417" y="37"/>
                  </a:lnTo>
                  <a:lnTo>
                    <a:pt x="413" y="34"/>
                  </a:lnTo>
                  <a:lnTo>
                    <a:pt x="415" y="26"/>
                  </a:lnTo>
                  <a:lnTo>
                    <a:pt x="419" y="26"/>
                  </a:lnTo>
                  <a:lnTo>
                    <a:pt x="419" y="24"/>
                  </a:lnTo>
                  <a:lnTo>
                    <a:pt x="417" y="24"/>
                  </a:lnTo>
                  <a:lnTo>
                    <a:pt x="413" y="21"/>
                  </a:lnTo>
                  <a:lnTo>
                    <a:pt x="417" y="11"/>
                  </a:lnTo>
                  <a:lnTo>
                    <a:pt x="419" y="10"/>
                  </a:lnTo>
                  <a:lnTo>
                    <a:pt x="421" y="11"/>
                  </a:lnTo>
                  <a:lnTo>
                    <a:pt x="425" y="8"/>
                  </a:lnTo>
                  <a:lnTo>
                    <a:pt x="421" y="6"/>
                  </a:lnTo>
                  <a:lnTo>
                    <a:pt x="424" y="3"/>
                  </a:lnTo>
                  <a:lnTo>
                    <a:pt x="427" y="3"/>
                  </a:lnTo>
                  <a:lnTo>
                    <a:pt x="429" y="0"/>
                  </a:lnTo>
                  <a:lnTo>
                    <a:pt x="433" y="1"/>
                  </a:lnTo>
                  <a:lnTo>
                    <a:pt x="436" y="3"/>
                  </a:lnTo>
                  <a:lnTo>
                    <a:pt x="440" y="4"/>
                  </a:lnTo>
                  <a:lnTo>
                    <a:pt x="445" y="5"/>
                  </a:lnTo>
                  <a:lnTo>
                    <a:pt x="447" y="10"/>
                  </a:lnTo>
                  <a:lnTo>
                    <a:pt x="449" y="11"/>
                  </a:lnTo>
                  <a:lnTo>
                    <a:pt x="449" y="20"/>
                  </a:lnTo>
                  <a:lnTo>
                    <a:pt x="460" y="30"/>
                  </a:lnTo>
                  <a:lnTo>
                    <a:pt x="460" y="34"/>
                  </a:lnTo>
                  <a:lnTo>
                    <a:pt x="455" y="34"/>
                  </a:lnTo>
                  <a:lnTo>
                    <a:pt x="453" y="34"/>
                  </a:lnTo>
                  <a:lnTo>
                    <a:pt x="454" y="37"/>
                  </a:lnTo>
                  <a:lnTo>
                    <a:pt x="451" y="40"/>
                  </a:lnTo>
                  <a:lnTo>
                    <a:pt x="458" y="44"/>
                  </a:lnTo>
                  <a:lnTo>
                    <a:pt x="465" y="43"/>
                  </a:lnTo>
                  <a:lnTo>
                    <a:pt x="470" y="46"/>
                  </a:lnTo>
                  <a:lnTo>
                    <a:pt x="471" y="48"/>
                  </a:lnTo>
                  <a:lnTo>
                    <a:pt x="466" y="48"/>
                  </a:lnTo>
                  <a:lnTo>
                    <a:pt x="464" y="50"/>
                  </a:lnTo>
                  <a:lnTo>
                    <a:pt x="471" y="55"/>
                  </a:lnTo>
                  <a:lnTo>
                    <a:pt x="471" y="63"/>
                  </a:lnTo>
                  <a:lnTo>
                    <a:pt x="473" y="65"/>
                  </a:lnTo>
                  <a:lnTo>
                    <a:pt x="477" y="64"/>
                  </a:lnTo>
                  <a:lnTo>
                    <a:pt x="478" y="58"/>
                  </a:lnTo>
                  <a:lnTo>
                    <a:pt x="478" y="54"/>
                  </a:lnTo>
                  <a:lnTo>
                    <a:pt x="483" y="51"/>
                  </a:lnTo>
                  <a:lnTo>
                    <a:pt x="485" y="53"/>
                  </a:lnTo>
                  <a:lnTo>
                    <a:pt x="494" y="58"/>
                  </a:lnTo>
                  <a:lnTo>
                    <a:pt x="496" y="62"/>
                  </a:lnTo>
                  <a:lnTo>
                    <a:pt x="497" y="65"/>
                  </a:lnTo>
                  <a:lnTo>
                    <a:pt x="492" y="66"/>
                  </a:lnTo>
                  <a:lnTo>
                    <a:pt x="491" y="75"/>
                  </a:lnTo>
                  <a:lnTo>
                    <a:pt x="500" y="83"/>
                  </a:lnTo>
                  <a:lnTo>
                    <a:pt x="502" y="83"/>
                  </a:lnTo>
                  <a:lnTo>
                    <a:pt x="502" y="79"/>
                  </a:lnTo>
                  <a:lnTo>
                    <a:pt x="507" y="78"/>
                  </a:lnTo>
                  <a:lnTo>
                    <a:pt x="509" y="75"/>
                  </a:lnTo>
                  <a:lnTo>
                    <a:pt x="513" y="69"/>
                  </a:lnTo>
                  <a:lnTo>
                    <a:pt x="515" y="63"/>
                  </a:lnTo>
                  <a:lnTo>
                    <a:pt x="516" y="58"/>
                  </a:lnTo>
                  <a:lnTo>
                    <a:pt x="521" y="55"/>
                  </a:lnTo>
                  <a:lnTo>
                    <a:pt x="521" y="52"/>
                  </a:lnTo>
                  <a:lnTo>
                    <a:pt x="519" y="51"/>
                  </a:lnTo>
                  <a:lnTo>
                    <a:pt x="519" y="41"/>
                  </a:lnTo>
                  <a:lnTo>
                    <a:pt x="521" y="40"/>
                  </a:lnTo>
                  <a:lnTo>
                    <a:pt x="527" y="39"/>
                  </a:lnTo>
                  <a:lnTo>
                    <a:pt x="531" y="41"/>
                  </a:lnTo>
                  <a:lnTo>
                    <a:pt x="536" y="42"/>
                  </a:lnTo>
                  <a:lnTo>
                    <a:pt x="544" y="42"/>
                  </a:lnTo>
                  <a:lnTo>
                    <a:pt x="547" y="43"/>
                  </a:lnTo>
                  <a:lnTo>
                    <a:pt x="544" y="45"/>
                  </a:lnTo>
                  <a:lnTo>
                    <a:pt x="546" y="47"/>
                  </a:lnTo>
                  <a:lnTo>
                    <a:pt x="549" y="49"/>
                  </a:lnTo>
                  <a:lnTo>
                    <a:pt x="553" y="49"/>
                  </a:lnTo>
                  <a:lnTo>
                    <a:pt x="554" y="52"/>
                  </a:lnTo>
                  <a:lnTo>
                    <a:pt x="551" y="56"/>
                  </a:lnTo>
                  <a:lnTo>
                    <a:pt x="555" y="59"/>
                  </a:lnTo>
                  <a:lnTo>
                    <a:pt x="553" y="64"/>
                  </a:lnTo>
                  <a:lnTo>
                    <a:pt x="548" y="64"/>
                  </a:lnTo>
                  <a:lnTo>
                    <a:pt x="546" y="65"/>
                  </a:lnTo>
                  <a:lnTo>
                    <a:pt x="548" y="70"/>
                  </a:lnTo>
                  <a:lnTo>
                    <a:pt x="552" y="72"/>
                  </a:lnTo>
                  <a:lnTo>
                    <a:pt x="557" y="78"/>
                  </a:lnTo>
                  <a:lnTo>
                    <a:pt x="552" y="85"/>
                  </a:lnTo>
                  <a:lnTo>
                    <a:pt x="552" y="89"/>
                  </a:lnTo>
                  <a:lnTo>
                    <a:pt x="544" y="92"/>
                  </a:lnTo>
                  <a:lnTo>
                    <a:pt x="540" y="95"/>
                  </a:lnTo>
                  <a:lnTo>
                    <a:pt x="535" y="94"/>
                  </a:lnTo>
                  <a:lnTo>
                    <a:pt x="532" y="90"/>
                  </a:lnTo>
                  <a:lnTo>
                    <a:pt x="529" y="88"/>
                  </a:lnTo>
                  <a:lnTo>
                    <a:pt x="525" y="87"/>
                  </a:lnTo>
                  <a:lnTo>
                    <a:pt x="523" y="88"/>
                  </a:lnTo>
                  <a:lnTo>
                    <a:pt x="525" y="90"/>
                  </a:lnTo>
                  <a:lnTo>
                    <a:pt x="531" y="95"/>
                  </a:lnTo>
                  <a:lnTo>
                    <a:pt x="531" y="99"/>
                  </a:lnTo>
                  <a:lnTo>
                    <a:pt x="525" y="101"/>
                  </a:lnTo>
                  <a:lnTo>
                    <a:pt x="521" y="101"/>
                  </a:lnTo>
                  <a:lnTo>
                    <a:pt x="517" y="99"/>
                  </a:lnTo>
                  <a:lnTo>
                    <a:pt x="515" y="94"/>
                  </a:lnTo>
                  <a:lnTo>
                    <a:pt x="508" y="94"/>
                  </a:lnTo>
                  <a:lnTo>
                    <a:pt x="507" y="98"/>
                  </a:lnTo>
                  <a:lnTo>
                    <a:pt x="510" y="101"/>
                  </a:lnTo>
                  <a:lnTo>
                    <a:pt x="514" y="101"/>
                  </a:lnTo>
                  <a:lnTo>
                    <a:pt x="513" y="109"/>
                  </a:lnTo>
                  <a:lnTo>
                    <a:pt x="506" y="115"/>
                  </a:lnTo>
                  <a:lnTo>
                    <a:pt x="500" y="121"/>
                  </a:lnTo>
                  <a:lnTo>
                    <a:pt x="492" y="120"/>
                  </a:lnTo>
                  <a:lnTo>
                    <a:pt x="485" y="113"/>
                  </a:lnTo>
                  <a:lnTo>
                    <a:pt x="477" y="110"/>
                  </a:lnTo>
                  <a:lnTo>
                    <a:pt x="474" y="112"/>
                  </a:lnTo>
                  <a:lnTo>
                    <a:pt x="478" y="115"/>
                  </a:lnTo>
                  <a:lnTo>
                    <a:pt x="487" y="124"/>
                  </a:lnTo>
                  <a:lnTo>
                    <a:pt x="496" y="125"/>
                  </a:lnTo>
                  <a:lnTo>
                    <a:pt x="499" y="127"/>
                  </a:lnTo>
                  <a:lnTo>
                    <a:pt x="501" y="131"/>
                  </a:lnTo>
                  <a:lnTo>
                    <a:pt x="499" y="139"/>
                  </a:lnTo>
                  <a:lnTo>
                    <a:pt x="498" y="144"/>
                  </a:lnTo>
                  <a:lnTo>
                    <a:pt x="493" y="149"/>
                  </a:lnTo>
                  <a:lnTo>
                    <a:pt x="489" y="157"/>
                  </a:lnTo>
                  <a:lnTo>
                    <a:pt x="482" y="158"/>
                  </a:lnTo>
                  <a:lnTo>
                    <a:pt x="479" y="155"/>
                  </a:lnTo>
                  <a:lnTo>
                    <a:pt x="474" y="162"/>
                  </a:lnTo>
                  <a:lnTo>
                    <a:pt x="468" y="162"/>
                  </a:lnTo>
                  <a:lnTo>
                    <a:pt x="465" y="161"/>
                  </a:lnTo>
                  <a:lnTo>
                    <a:pt x="461" y="162"/>
                  </a:lnTo>
                  <a:lnTo>
                    <a:pt x="466" y="167"/>
                  </a:lnTo>
                  <a:lnTo>
                    <a:pt x="470" y="172"/>
                  </a:lnTo>
                  <a:lnTo>
                    <a:pt x="470" y="176"/>
                  </a:lnTo>
                  <a:lnTo>
                    <a:pt x="462" y="179"/>
                  </a:lnTo>
                  <a:lnTo>
                    <a:pt x="458" y="179"/>
                  </a:lnTo>
                  <a:lnTo>
                    <a:pt x="456" y="177"/>
                  </a:lnTo>
                  <a:lnTo>
                    <a:pt x="454" y="180"/>
                  </a:lnTo>
                  <a:lnTo>
                    <a:pt x="456" y="188"/>
                  </a:lnTo>
                  <a:lnTo>
                    <a:pt x="450" y="190"/>
                  </a:lnTo>
                  <a:lnTo>
                    <a:pt x="448" y="197"/>
                  </a:lnTo>
                  <a:lnTo>
                    <a:pt x="444" y="198"/>
                  </a:lnTo>
                  <a:lnTo>
                    <a:pt x="443" y="203"/>
                  </a:lnTo>
                  <a:lnTo>
                    <a:pt x="438" y="208"/>
                  </a:lnTo>
                  <a:lnTo>
                    <a:pt x="436" y="219"/>
                  </a:lnTo>
                  <a:lnTo>
                    <a:pt x="431" y="227"/>
                  </a:lnTo>
                  <a:lnTo>
                    <a:pt x="430" y="243"/>
                  </a:lnTo>
                  <a:lnTo>
                    <a:pt x="430" y="245"/>
                  </a:lnTo>
                  <a:lnTo>
                    <a:pt x="430" y="256"/>
                  </a:lnTo>
                  <a:lnTo>
                    <a:pt x="436" y="263"/>
                  </a:lnTo>
                  <a:lnTo>
                    <a:pt x="443" y="264"/>
                  </a:lnTo>
                  <a:lnTo>
                    <a:pt x="447" y="266"/>
                  </a:lnTo>
                  <a:lnTo>
                    <a:pt x="450" y="281"/>
                  </a:lnTo>
                  <a:lnTo>
                    <a:pt x="454" y="288"/>
                  </a:lnTo>
                  <a:lnTo>
                    <a:pt x="452" y="296"/>
                  </a:lnTo>
                  <a:lnTo>
                    <a:pt x="452" y="298"/>
                  </a:lnTo>
                  <a:lnTo>
                    <a:pt x="461" y="294"/>
                  </a:lnTo>
                  <a:lnTo>
                    <a:pt x="468" y="294"/>
                  </a:lnTo>
                  <a:lnTo>
                    <a:pt x="471" y="296"/>
                  </a:lnTo>
                  <a:lnTo>
                    <a:pt x="475" y="296"/>
                  </a:lnTo>
                  <a:lnTo>
                    <a:pt x="485" y="303"/>
                  </a:lnTo>
                  <a:lnTo>
                    <a:pt x="490" y="307"/>
                  </a:lnTo>
                  <a:lnTo>
                    <a:pt x="493" y="307"/>
                  </a:lnTo>
                  <a:lnTo>
                    <a:pt x="495" y="308"/>
                  </a:lnTo>
                  <a:lnTo>
                    <a:pt x="496" y="315"/>
                  </a:lnTo>
                  <a:lnTo>
                    <a:pt x="502" y="319"/>
                  </a:lnTo>
                  <a:lnTo>
                    <a:pt x="511" y="320"/>
                  </a:lnTo>
                  <a:lnTo>
                    <a:pt x="516" y="327"/>
                  </a:lnTo>
                  <a:lnTo>
                    <a:pt x="523" y="327"/>
                  </a:lnTo>
                  <a:lnTo>
                    <a:pt x="527" y="330"/>
                  </a:lnTo>
                  <a:lnTo>
                    <a:pt x="535" y="331"/>
                  </a:lnTo>
                  <a:lnTo>
                    <a:pt x="543" y="329"/>
                  </a:lnTo>
                  <a:lnTo>
                    <a:pt x="548" y="333"/>
                  </a:lnTo>
                  <a:lnTo>
                    <a:pt x="547" y="347"/>
                  </a:lnTo>
                  <a:lnTo>
                    <a:pt x="549" y="354"/>
                  </a:lnTo>
                  <a:lnTo>
                    <a:pt x="548" y="367"/>
                  </a:lnTo>
                  <a:lnTo>
                    <a:pt x="546" y="370"/>
                  </a:lnTo>
                  <a:lnTo>
                    <a:pt x="546" y="374"/>
                  </a:lnTo>
                  <a:lnTo>
                    <a:pt x="552" y="380"/>
                  </a:lnTo>
                  <a:lnTo>
                    <a:pt x="552" y="383"/>
                  </a:lnTo>
                  <a:lnTo>
                    <a:pt x="557" y="385"/>
                  </a:lnTo>
                  <a:lnTo>
                    <a:pt x="562" y="393"/>
                  </a:lnTo>
                  <a:lnTo>
                    <a:pt x="561" y="397"/>
                  </a:lnTo>
                  <a:lnTo>
                    <a:pt x="566" y="397"/>
                  </a:lnTo>
                  <a:lnTo>
                    <a:pt x="569" y="398"/>
                  </a:lnTo>
                  <a:lnTo>
                    <a:pt x="571" y="392"/>
                  </a:lnTo>
                  <a:lnTo>
                    <a:pt x="575" y="396"/>
                  </a:lnTo>
                  <a:lnTo>
                    <a:pt x="576" y="390"/>
                  </a:lnTo>
                  <a:lnTo>
                    <a:pt x="580" y="384"/>
                  </a:lnTo>
                  <a:lnTo>
                    <a:pt x="581" y="379"/>
                  </a:lnTo>
                  <a:lnTo>
                    <a:pt x="578" y="375"/>
                  </a:lnTo>
                  <a:lnTo>
                    <a:pt x="576" y="369"/>
                  </a:lnTo>
                  <a:lnTo>
                    <a:pt x="576" y="358"/>
                  </a:lnTo>
                  <a:lnTo>
                    <a:pt x="574" y="349"/>
                  </a:lnTo>
                  <a:lnTo>
                    <a:pt x="570" y="343"/>
                  </a:lnTo>
                  <a:lnTo>
                    <a:pt x="572" y="339"/>
                  </a:lnTo>
                  <a:lnTo>
                    <a:pt x="578" y="339"/>
                  </a:lnTo>
                  <a:lnTo>
                    <a:pt x="578" y="335"/>
                  </a:lnTo>
                  <a:lnTo>
                    <a:pt x="583" y="333"/>
                  </a:lnTo>
                  <a:lnTo>
                    <a:pt x="588" y="327"/>
                  </a:lnTo>
                  <a:lnTo>
                    <a:pt x="590" y="324"/>
                  </a:lnTo>
                  <a:lnTo>
                    <a:pt x="595" y="319"/>
                  </a:lnTo>
                  <a:lnTo>
                    <a:pt x="598" y="302"/>
                  </a:lnTo>
                  <a:lnTo>
                    <a:pt x="594" y="284"/>
                  </a:lnTo>
                  <a:lnTo>
                    <a:pt x="587" y="276"/>
                  </a:lnTo>
                  <a:lnTo>
                    <a:pt x="580" y="268"/>
                  </a:lnTo>
                  <a:lnTo>
                    <a:pt x="579" y="262"/>
                  </a:lnTo>
                  <a:lnTo>
                    <a:pt x="583" y="257"/>
                  </a:lnTo>
                  <a:lnTo>
                    <a:pt x="583" y="253"/>
                  </a:lnTo>
                  <a:lnTo>
                    <a:pt x="588" y="247"/>
                  </a:lnTo>
                  <a:lnTo>
                    <a:pt x="590" y="240"/>
                  </a:lnTo>
                  <a:lnTo>
                    <a:pt x="588" y="235"/>
                  </a:lnTo>
                  <a:lnTo>
                    <a:pt x="586" y="228"/>
                  </a:lnTo>
                  <a:lnTo>
                    <a:pt x="583" y="223"/>
                  </a:lnTo>
                  <a:lnTo>
                    <a:pt x="581" y="219"/>
                  </a:lnTo>
                  <a:lnTo>
                    <a:pt x="584" y="219"/>
                  </a:lnTo>
                  <a:lnTo>
                    <a:pt x="588" y="216"/>
                  </a:lnTo>
                  <a:lnTo>
                    <a:pt x="588" y="209"/>
                  </a:lnTo>
                  <a:lnTo>
                    <a:pt x="583" y="202"/>
                  </a:lnTo>
                  <a:lnTo>
                    <a:pt x="583" y="189"/>
                  </a:lnTo>
                  <a:lnTo>
                    <a:pt x="586" y="187"/>
                  </a:lnTo>
                  <a:lnTo>
                    <a:pt x="592" y="187"/>
                  </a:lnTo>
                  <a:lnTo>
                    <a:pt x="594" y="189"/>
                  </a:lnTo>
                  <a:lnTo>
                    <a:pt x="601" y="194"/>
                  </a:lnTo>
                  <a:lnTo>
                    <a:pt x="609" y="195"/>
                  </a:lnTo>
                  <a:lnTo>
                    <a:pt x="613" y="195"/>
                  </a:lnTo>
                  <a:lnTo>
                    <a:pt x="615" y="191"/>
                  </a:lnTo>
                  <a:lnTo>
                    <a:pt x="623" y="190"/>
                  </a:lnTo>
                  <a:lnTo>
                    <a:pt x="628" y="193"/>
                  </a:lnTo>
                  <a:lnTo>
                    <a:pt x="630" y="197"/>
                  </a:lnTo>
                  <a:lnTo>
                    <a:pt x="635" y="199"/>
                  </a:lnTo>
                  <a:lnTo>
                    <a:pt x="638" y="206"/>
                  </a:lnTo>
                  <a:lnTo>
                    <a:pt x="642" y="207"/>
                  </a:lnTo>
                  <a:lnTo>
                    <a:pt x="641" y="212"/>
                  </a:lnTo>
                  <a:lnTo>
                    <a:pt x="644" y="217"/>
                  </a:lnTo>
                  <a:lnTo>
                    <a:pt x="654" y="218"/>
                  </a:lnTo>
                  <a:lnTo>
                    <a:pt x="657" y="220"/>
                  </a:lnTo>
                  <a:lnTo>
                    <a:pt x="660" y="219"/>
                  </a:lnTo>
                  <a:lnTo>
                    <a:pt x="664" y="220"/>
                  </a:lnTo>
                  <a:lnTo>
                    <a:pt x="664" y="225"/>
                  </a:lnTo>
                  <a:lnTo>
                    <a:pt x="661" y="228"/>
                  </a:lnTo>
                  <a:lnTo>
                    <a:pt x="661" y="237"/>
                  </a:lnTo>
                  <a:lnTo>
                    <a:pt x="657" y="241"/>
                  </a:lnTo>
                  <a:lnTo>
                    <a:pt x="661" y="245"/>
                  </a:lnTo>
                  <a:lnTo>
                    <a:pt x="662" y="250"/>
                  </a:lnTo>
                  <a:lnTo>
                    <a:pt x="660" y="251"/>
                  </a:lnTo>
                  <a:lnTo>
                    <a:pt x="658" y="252"/>
                  </a:lnTo>
                  <a:lnTo>
                    <a:pt x="657" y="252"/>
                  </a:lnTo>
                  <a:lnTo>
                    <a:pt x="656" y="252"/>
                  </a:lnTo>
                  <a:lnTo>
                    <a:pt x="657" y="253"/>
                  </a:lnTo>
                  <a:lnTo>
                    <a:pt x="658" y="255"/>
                  </a:lnTo>
                  <a:lnTo>
                    <a:pt x="662" y="255"/>
                  </a:lnTo>
                  <a:lnTo>
                    <a:pt x="664" y="257"/>
                  </a:lnTo>
                  <a:lnTo>
                    <a:pt x="662" y="260"/>
                  </a:lnTo>
                  <a:lnTo>
                    <a:pt x="655" y="264"/>
                  </a:lnTo>
                  <a:lnTo>
                    <a:pt x="656" y="266"/>
                  </a:lnTo>
                  <a:lnTo>
                    <a:pt x="662" y="265"/>
                  </a:lnTo>
                  <a:lnTo>
                    <a:pt x="667" y="260"/>
                  </a:lnTo>
                  <a:lnTo>
                    <a:pt x="675" y="269"/>
                  </a:lnTo>
                  <a:lnTo>
                    <a:pt x="675" y="274"/>
                  </a:lnTo>
                  <a:lnTo>
                    <a:pt x="680" y="278"/>
                  </a:lnTo>
                  <a:lnTo>
                    <a:pt x="683" y="273"/>
                  </a:lnTo>
                  <a:lnTo>
                    <a:pt x="687" y="271"/>
                  </a:lnTo>
                  <a:lnTo>
                    <a:pt x="687" y="265"/>
                  </a:lnTo>
                  <a:lnTo>
                    <a:pt x="690" y="264"/>
                  </a:lnTo>
                  <a:lnTo>
                    <a:pt x="693" y="265"/>
                  </a:lnTo>
                  <a:lnTo>
                    <a:pt x="694" y="268"/>
                  </a:lnTo>
                  <a:lnTo>
                    <a:pt x="696" y="265"/>
                  </a:lnTo>
                  <a:lnTo>
                    <a:pt x="701" y="253"/>
                  </a:lnTo>
                  <a:lnTo>
                    <a:pt x="700" y="245"/>
                  </a:lnTo>
                  <a:lnTo>
                    <a:pt x="703" y="242"/>
                  </a:lnTo>
                  <a:lnTo>
                    <a:pt x="703" y="238"/>
                  </a:lnTo>
                  <a:lnTo>
                    <a:pt x="706" y="232"/>
                  </a:lnTo>
                  <a:lnTo>
                    <a:pt x="709" y="234"/>
                  </a:lnTo>
                  <a:lnTo>
                    <a:pt x="711" y="243"/>
                  </a:lnTo>
                  <a:lnTo>
                    <a:pt x="715" y="247"/>
                  </a:lnTo>
                  <a:lnTo>
                    <a:pt x="718" y="259"/>
                  </a:lnTo>
                  <a:lnTo>
                    <a:pt x="721" y="259"/>
                  </a:lnTo>
                  <a:lnTo>
                    <a:pt x="721" y="268"/>
                  </a:lnTo>
                  <a:lnTo>
                    <a:pt x="726" y="271"/>
                  </a:lnTo>
                  <a:lnTo>
                    <a:pt x="725" y="278"/>
                  </a:lnTo>
                  <a:lnTo>
                    <a:pt x="731" y="284"/>
                  </a:lnTo>
                  <a:lnTo>
                    <a:pt x="733" y="295"/>
                  </a:lnTo>
                  <a:lnTo>
                    <a:pt x="737" y="296"/>
                  </a:lnTo>
                  <a:lnTo>
                    <a:pt x="738" y="301"/>
                  </a:lnTo>
                  <a:lnTo>
                    <a:pt x="733" y="304"/>
                  </a:lnTo>
                  <a:lnTo>
                    <a:pt x="734" y="312"/>
                  </a:lnTo>
                  <a:lnTo>
                    <a:pt x="739" y="314"/>
                  </a:lnTo>
                  <a:lnTo>
                    <a:pt x="739" y="316"/>
                  </a:lnTo>
                  <a:lnTo>
                    <a:pt x="743" y="318"/>
                  </a:lnTo>
                  <a:lnTo>
                    <a:pt x="748" y="326"/>
                  </a:lnTo>
                  <a:lnTo>
                    <a:pt x="748" y="331"/>
                  </a:lnTo>
                  <a:lnTo>
                    <a:pt x="753" y="335"/>
                  </a:lnTo>
                  <a:lnTo>
                    <a:pt x="757" y="333"/>
                  </a:lnTo>
                  <a:lnTo>
                    <a:pt x="764" y="336"/>
                  </a:lnTo>
                  <a:lnTo>
                    <a:pt x="768" y="339"/>
                  </a:lnTo>
                  <a:lnTo>
                    <a:pt x="776" y="341"/>
                  </a:lnTo>
                  <a:lnTo>
                    <a:pt x="775" y="345"/>
                  </a:lnTo>
                  <a:lnTo>
                    <a:pt x="766" y="348"/>
                  </a:lnTo>
                  <a:lnTo>
                    <a:pt x="755" y="355"/>
                  </a:lnTo>
                  <a:lnTo>
                    <a:pt x="749" y="359"/>
                  </a:lnTo>
                  <a:lnTo>
                    <a:pt x="745" y="358"/>
                  </a:lnTo>
                  <a:lnTo>
                    <a:pt x="746" y="364"/>
                  </a:lnTo>
                  <a:lnTo>
                    <a:pt x="751" y="365"/>
                  </a:lnTo>
                  <a:lnTo>
                    <a:pt x="758" y="358"/>
                  </a:lnTo>
                  <a:lnTo>
                    <a:pt x="761" y="358"/>
                  </a:lnTo>
                  <a:lnTo>
                    <a:pt x="762" y="356"/>
                  </a:lnTo>
                  <a:lnTo>
                    <a:pt x="770" y="350"/>
                  </a:lnTo>
                  <a:lnTo>
                    <a:pt x="775" y="351"/>
                  </a:lnTo>
                  <a:lnTo>
                    <a:pt x="774" y="358"/>
                  </a:lnTo>
                  <a:lnTo>
                    <a:pt x="774" y="361"/>
                  </a:lnTo>
                  <a:lnTo>
                    <a:pt x="780" y="356"/>
                  </a:lnTo>
                  <a:lnTo>
                    <a:pt x="788" y="360"/>
                  </a:lnTo>
                  <a:lnTo>
                    <a:pt x="790" y="369"/>
                  </a:lnTo>
                  <a:lnTo>
                    <a:pt x="787" y="375"/>
                  </a:lnTo>
                  <a:lnTo>
                    <a:pt x="791" y="382"/>
                  </a:lnTo>
                  <a:lnTo>
                    <a:pt x="789" y="387"/>
                  </a:lnTo>
                  <a:lnTo>
                    <a:pt x="787" y="387"/>
                  </a:lnTo>
                  <a:lnTo>
                    <a:pt x="780" y="394"/>
                  </a:lnTo>
                  <a:lnTo>
                    <a:pt x="769" y="396"/>
                  </a:lnTo>
                  <a:lnTo>
                    <a:pt x="762" y="400"/>
                  </a:lnTo>
                  <a:lnTo>
                    <a:pt x="756" y="413"/>
                  </a:lnTo>
                  <a:lnTo>
                    <a:pt x="750" y="417"/>
                  </a:lnTo>
                  <a:lnTo>
                    <a:pt x="740" y="417"/>
                  </a:lnTo>
                  <a:lnTo>
                    <a:pt x="734" y="416"/>
                  </a:lnTo>
                  <a:lnTo>
                    <a:pt x="726" y="417"/>
                  </a:lnTo>
                  <a:lnTo>
                    <a:pt x="721" y="414"/>
                  </a:lnTo>
                  <a:lnTo>
                    <a:pt x="714" y="416"/>
                  </a:lnTo>
                  <a:lnTo>
                    <a:pt x="700" y="418"/>
                  </a:lnTo>
                  <a:lnTo>
                    <a:pt x="698" y="416"/>
                  </a:lnTo>
                  <a:lnTo>
                    <a:pt x="692" y="416"/>
                  </a:lnTo>
                  <a:lnTo>
                    <a:pt x="687" y="423"/>
                  </a:lnTo>
                  <a:lnTo>
                    <a:pt x="683" y="426"/>
                  </a:lnTo>
                  <a:lnTo>
                    <a:pt x="682" y="430"/>
                  </a:lnTo>
                  <a:lnTo>
                    <a:pt x="670" y="433"/>
                  </a:lnTo>
                  <a:lnTo>
                    <a:pt x="665" y="443"/>
                  </a:lnTo>
                  <a:lnTo>
                    <a:pt x="658" y="449"/>
                  </a:lnTo>
                  <a:lnTo>
                    <a:pt x="656" y="452"/>
                  </a:lnTo>
                  <a:lnTo>
                    <a:pt x="648" y="459"/>
                  </a:lnTo>
                  <a:lnTo>
                    <a:pt x="647" y="468"/>
                  </a:lnTo>
                  <a:lnTo>
                    <a:pt x="649" y="469"/>
                  </a:lnTo>
                  <a:lnTo>
                    <a:pt x="654" y="463"/>
                  </a:lnTo>
                  <a:lnTo>
                    <a:pt x="658" y="461"/>
                  </a:lnTo>
                  <a:lnTo>
                    <a:pt x="658" y="457"/>
                  </a:lnTo>
                  <a:lnTo>
                    <a:pt x="669" y="446"/>
                  </a:lnTo>
                  <a:lnTo>
                    <a:pt x="671" y="446"/>
                  </a:lnTo>
                  <a:lnTo>
                    <a:pt x="677" y="439"/>
                  </a:lnTo>
                  <a:lnTo>
                    <a:pt x="686" y="436"/>
                  </a:lnTo>
                  <a:lnTo>
                    <a:pt x="690" y="430"/>
                  </a:lnTo>
                  <a:lnTo>
                    <a:pt x="701" y="429"/>
                  </a:lnTo>
                  <a:lnTo>
                    <a:pt x="708" y="436"/>
                  </a:lnTo>
                  <a:lnTo>
                    <a:pt x="710" y="437"/>
                  </a:lnTo>
                  <a:lnTo>
                    <a:pt x="711" y="441"/>
                  </a:lnTo>
                  <a:lnTo>
                    <a:pt x="703" y="449"/>
                  </a:lnTo>
                  <a:lnTo>
                    <a:pt x="699" y="446"/>
                  </a:lnTo>
                  <a:lnTo>
                    <a:pt x="693" y="445"/>
                  </a:lnTo>
                  <a:lnTo>
                    <a:pt x="689" y="448"/>
                  </a:lnTo>
                  <a:lnTo>
                    <a:pt x="689" y="450"/>
                  </a:lnTo>
                  <a:lnTo>
                    <a:pt x="695" y="452"/>
                  </a:lnTo>
                  <a:lnTo>
                    <a:pt x="699" y="455"/>
                  </a:lnTo>
                  <a:lnTo>
                    <a:pt x="705" y="453"/>
                  </a:lnTo>
                  <a:lnTo>
                    <a:pt x="705" y="458"/>
                  </a:lnTo>
                  <a:lnTo>
                    <a:pt x="703" y="461"/>
                  </a:lnTo>
                  <a:lnTo>
                    <a:pt x="704" y="471"/>
                  </a:lnTo>
                  <a:lnTo>
                    <a:pt x="714" y="478"/>
                  </a:lnTo>
                  <a:lnTo>
                    <a:pt x="716" y="481"/>
                  </a:lnTo>
                  <a:lnTo>
                    <a:pt x="721" y="485"/>
                  </a:lnTo>
                  <a:lnTo>
                    <a:pt x="727" y="485"/>
                  </a:lnTo>
                  <a:lnTo>
                    <a:pt x="732" y="483"/>
                  </a:lnTo>
                  <a:lnTo>
                    <a:pt x="733" y="487"/>
                  </a:lnTo>
                  <a:lnTo>
                    <a:pt x="737" y="486"/>
                  </a:lnTo>
                  <a:lnTo>
                    <a:pt x="737" y="492"/>
                  </a:lnTo>
                  <a:lnTo>
                    <a:pt x="732" y="497"/>
                  </a:lnTo>
                  <a:lnTo>
                    <a:pt x="727" y="497"/>
                  </a:lnTo>
                  <a:lnTo>
                    <a:pt x="722" y="498"/>
                  </a:lnTo>
                  <a:lnTo>
                    <a:pt x="720" y="501"/>
                  </a:lnTo>
                  <a:lnTo>
                    <a:pt x="718" y="500"/>
                  </a:lnTo>
                  <a:lnTo>
                    <a:pt x="715" y="497"/>
                  </a:lnTo>
                  <a:lnTo>
                    <a:pt x="707" y="507"/>
                  </a:lnTo>
                  <a:lnTo>
                    <a:pt x="706" y="510"/>
                  </a:lnTo>
                  <a:lnTo>
                    <a:pt x="702" y="513"/>
                  </a:lnTo>
                  <a:lnTo>
                    <a:pt x="697" y="514"/>
                  </a:lnTo>
                  <a:lnTo>
                    <a:pt x="693" y="510"/>
                  </a:lnTo>
                  <a:lnTo>
                    <a:pt x="695" y="502"/>
                  </a:lnTo>
                  <a:lnTo>
                    <a:pt x="698" y="501"/>
                  </a:lnTo>
                  <a:lnTo>
                    <a:pt x="704" y="493"/>
                  </a:lnTo>
                  <a:lnTo>
                    <a:pt x="708" y="493"/>
                  </a:lnTo>
                  <a:lnTo>
                    <a:pt x="711" y="489"/>
                  </a:lnTo>
                  <a:lnTo>
                    <a:pt x="711" y="487"/>
                  </a:lnTo>
                  <a:lnTo>
                    <a:pt x="709" y="488"/>
                  </a:lnTo>
                  <a:lnTo>
                    <a:pt x="707" y="487"/>
                  </a:lnTo>
                  <a:lnTo>
                    <a:pt x="708" y="484"/>
                  </a:lnTo>
                  <a:lnTo>
                    <a:pt x="706" y="482"/>
                  </a:lnTo>
                  <a:lnTo>
                    <a:pt x="701" y="486"/>
                  </a:lnTo>
                  <a:lnTo>
                    <a:pt x="696" y="490"/>
                  </a:lnTo>
                  <a:lnTo>
                    <a:pt x="690" y="491"/>
                  </a:lnTo>
                  <a:lnTo>
                    <a:pt x="687" y="496"/>
                  </a:lnTo>
                  <a:lnTo>
                    <a:pt x="683" y="498"/>
                  </a:lnTo>
                  <a:lnTo>
                    <a:pt x="682" y="488"/>
                  </a:lnTo>
                  <a:lnTo>
                    <a:pt x="676" y="478"/>
                  </a:lnTo>
                  <a:lnTo>
                    <a:pt x="676" y="465"/>
                  </a:lnTo>
                  <a:lnTo>
                    <a:pt x="665" y="460"/>
                  </a:lnTo>
                  <a:lnTo>
                    <a:pt x="660" y="463"/>
                  </a:lnTo>
                  <a:lnTo>
                    <a:pt x="647" y="489"/>
                  </a:lnTo>
                  <a:lnTo>
                    <a:pt x="630" y="492"/>
                  </a:lnTo>
                  <a:lnTo>
                    <a:pt x="625" y="491"/>
                  </a:lnTo>
                  <a:lnTo>
                    <a:pt x="616" y="491"/>
                  </a:lnTo>
                  <a:lnTo>
                    <a:pt x="611" y="496"/>
                  </a:lnTo>
                  <a:lnTo>
                    <a:pt x="599" y="507"/>
                  </a:lnTo>
                  <a:lnTo>
                    <a:pt x="575" y="516"/>
                  </a:lnTo>
                  <a:lnTo>
                    <a:pt x="572" y="524"/>
                  </a:lnTo>
                  <a:lnTo>
                    <a:pt x="546" y="539"/>
                  </a:lnTo>
                  <a:lnTo>
                    <a:pt x="543" y="530"/>
                  </a:lnTo>
                  <a:lnTo>
                    <a:pt x="548" y="512"/>
                  </a:lnTo>
                  <a:lnTo>
                    <a:pt x="547" y="499"/>
                  </a:lnTo>
                  <a:lnTo>
                    <a:pt x="530" y="480"/>
                  </a:lnTo>
                  <a:lnTo>
                    <a:pt x="523" y="466"/>
                  </a:lnTo>
                  <a:lnTo>
                    <a:pt x="494" y="449"/>
                  </a:lnTo>
                  <a:lnTo>
                    <a:pt x="477" y="451"/>
                  </a:lnTo>
                  <a:lnTo>
                    <a:pt x="470" y="449"/>
                  </a:lnTo>
                  <a:lnTo>
                    <a:pt x="458" y="449"/>
                  </a:lnTo>
                  <a:lnTo>
                    <a:pt x="450" y="445"/>
                  </a:lnTo>
                  <a:lnTo>
                    <a:pt x="438" y="443"/>
                  </a:lnTo>
                  <a:lnTo>
                    <a:pt x="430" y="437"/>
                  </a:lnTo>
                  <a:lnTo>
                    <a:pt x="174" y="437"/>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841" name="Freeform 11">
              <a:extLst>
                <a:ext uri="{FF2B5EF4-FFF2-40B4-BE49-F238E27FC236}">
                  <a16:creationId xmlns:a16="http://schemas.microsoft.com/office/drawing/2014/main" id="{4EFD6808-FEFC-EDA7-E5DF-83B8C9AAAA99}"/>
                </a:ext>
              </a:extLst>
            </p:cNvPr>
            <p:cNvSpPr>
              <a:spLocks noEditPoints="1"/>
            </p:cNvSpPr>
            <p:nvPr/>
          </p:nvSpPr>
          <p:spPr bwMode="gray">
            <a:xfrm>
              <a:off x="2022086" y="2180829"/>
              <a:ext cx="358905" cy="104282"/>
            </a:xfrm>
            <a:custGeom>
              <a:avLst/>
              <a:gdLst/>
              <a:ahLst/>
              <a:cxnLst>
                <a:cxn ang="0">
                  <a:pos x="3" y="11"/>
                </a:cxn>
                <a:cxn ang="0">
                  <a:pos x="15" y="10"/>
                </a:cxn>
                <a:cxn ang="0">
                  <a:pos x="21" y="12"/>
                </a:cxn>
                <a:cxn ang="0">
                  <a:pos x="23" y="14"/>
                </a:cxn>
                <a:cxn ang="0">
                  <a:pos x="19" y="24"/>
                </a:cxn>
                <a:cxn ang="0">
                  <a:pos x="16" y="24"/>
                </a:cxn>
                <a:cxn ang="0">
                  <a:pos x="8" y="19"/>
                </a:cxn>
                <a:cxn ang="0">
                  <a:pos x="0" y="16"/>
                </a:cxn>
                <a:cxn ang="0">
                  <a:pos x="3" y="11"/>
                </a:cxn>
                <a:cxn ang="0">
                  <a:pos x="128" y="30"/>
                </a:cxn>
                <a:cxn ang="0">
                  <a:pos x="123" y="29"/>
                </a:cxn>
                <a:cxn ang="0">
                  <a:pos x="119" y="30"/>
                </a:cxn>
                <a:cxn ang="0">
                  <a:pos x="125" y="36"/>
                </a:cxn>
                <a:cxn ang="0">
                  <a:pos x="119" y="45"/>
                </a:cxn>
                <a:cxn ang="0">
                  <a:pos x="114" y="45"/>
                </a:cxn>
                <a:cxn ang="0">
                  <a:pos x="111" y="45"/>
                </a:cxn>
                <a:cxn ang="0">
                  <a:pos x="110" y="35"/>
                </a:cxn>
                <a:cxn ang="0">
                  <a:pos x="106" y="28"/>
                </a:cxn>
                <a:cxn ang="0">
                  <a:pos x="107" y="26"/>
                </a:cxn>
                <a:cxn ang="0">
                  <a:pos x="106" y="10"/>
                </a:cxn>
                <a:cxn ang="0">
                  <a:pos x="109" y="9"/>
                </a:cxn>
                <a:cxn ang="0">
                  <a:pos x="113" y="10"/>
                </a:cxn>
                <a:cxn ang="0">
                  <a:pos x="113" y="8"/>
                </a:cxn>
                <a:cxn ang="0">
                  <a:pos x="108" y="5"/>
                </a:cxn>
                <a:cxn ang="0">
                  <a:pos x="116" y="1"/>
                </a:cxn>
                <a:cxn ang="0">
                  <a:pos x="122" y="2"/>
                </a:cxn>
                <a:cxn ang="0">
                  <a:pos x="131" y="0"/>
                </a:cxn>
                <a:cxn ang="0">
                  <a:pos x="138" y="4"/>
                </a:cxn>
                <a:cxn ang="0">
                  <a:pos x="142" y="3"/>
                </a:cxn>
                <a:cxn ang="0">
                  <a:pos x="155" y="4"/>
                </a:cxn>
                <a:cxn ang="0">
                  <a:pos x="155" y="9"/>
                </a:cxn>
                <a:cxn ang="0">
                  <a:pos x="139" y="31"/>
                </a:cxn>
                <a:cxn ang="0">
                  <a:pos x="134" y="30"/>
                </a:cxn>
                <a:cxn ang="0">
                  <a:pos x="128" y="30"/>
                </a:cxn>
              </a:cxnLst>
              <a:rect l="0" t="0" r="r" b="b"/>
              <a:pathLst>
                <a:path w="155" h="45">
                  <a:moveTo>
                    <a:pt x="3" y="11"/>
                  </a:moveTo>
                  <a:lnTo>
                    <a:pt x="15" y="10"/>
                  </a:lnTo>
                  <a:lnTo>
                    <a:pt x="21" y="12"/>
                  </a:lnTo>
                  <a:lnTo>
                    <a:pt x="23" y="14"/>
                  </a:lnTo>
                  <a:lnTo>
                    <a:pt x="19" y="24"/>
                  </a:lnTo>
                  <a:lnTo>
                    <a:pt x="16" y="24"/>
                  </a:lnTo>
                  <a:lnTo>
                    <a:pt x="8" y="19"/>
                  </a:lnTo>
                  <a:lnTo>
                    <a:pt x="0" y="16"/>
                  </a:lnTo>
                  <a:lnTo>
                    <a:pt x="3" y="11"/>
                  </a:lnTo>
                  <a:close/>
                  <a:moveTo>
                    <a:pt x="128" y="30"/>
                  </a:moveTo>
                  <a:lnTo>
                    <a:pt x="123" y="29"/>
                  </a:lnTo>
                  <a:lnTo>
                    <a:pt x="119" y="30"/>
                  </a:lnTo>
                  <a:lnTo>
                    <a:pt x="125" y="36"/>
                  </a:lnTo>
                  <a:lnTo>
                    <a:pt x="119" y="45"/>
                  </a:lnTo>
                  <a:lnTo>
                    <a:pt x="114" y="45"/>
                  </a:lnTo>
                  <a:lnTo>
                    <a:pt x="111" y="45"/>
                  </a:lnTo>
                  <a:lnTo>
                    <a:pt x="110" y="35"/>
                  </a:lnTo>
                  <a:lnTo>
                    <a:pt x="106" y="28"/>
                  </a:lnTo>
                  <a:lnTo>
                    <a:pt x="107" y="26"/>
                  </a:lnTo>
                  <a:lnTo>
                    <a:pt x="106" y="10"/>
                  </a:lnTo>
                  <a:lnTo>
                    <a:pt x="109" y="9"/>
                  </a:lnTo>
                  <a:lnTo>
                    <a:pt x="113" y="10"/>
                  </a:lnTo>
                  <a:lnTo>
                    <a:pt x="113" y="8"/>
                  </a:lnTo>
                  <a:lnTo>
                    <a:pt x="108" y="5"/>
                  </a:lnTo>
                  <a:lnTo>
                    <a:pt x="116" y="1"/>
                  </a:lnTo>
                  <a:lnTo>
                    <a:pt x="122" y="2"/>
                  </a:lnTo>
                  <a:lnTo>
                    <a:pt x="131" y="0"/>
                  </a:lnTo>
                  <a:lnTo>
                    <a:pt x="138" y="4"/>
                  </a:lnTo>
                  <a:lnTo>
                    <a:pt x="142" y="3"/>
                  </a:lnTo>
                  <a:lnTo>
                    <a:pt x="155" y="4"/>
                  </a:lnTo>
                  <a:lnTo>
                    <a:pt x="155" y="9"/>
                  </a:lnTo>
                  <a:lnTo>
                    <a:pt x="139" y="31"/>
                  </a:lnTo>
                  <a:lnTo>
                    <a:pt x="134" y="30"/>
                  </a:lnTo>
                  <a:lnTo>
                    <a:pt x="128" y="3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842" name="Freeform 12">
              <a:extLst>
                <a:ext uri="{FF2B5EF4-FFF2-40B4-BE49-F238E27FC236}">
                  <a16:creationId xmlns:a16="http://schemas.microsoft.com/office/drawing/2014/main" id="{662A574C-CA38-9372-C0CF-550F8770543A}"/>
                </a:ext>
              </a:extLst>
            </p:cNvPr>
            <p:cNvSpPr>
              <a:spLocks/>
            </p:cNvSpPr>
            <p:nvPr/>
          </p:nvSpPr>
          <p:spPr bwMode="gray">
            <a:xfrm>
              <a:off x="2742211" y="1626974"/>
              <a:ext cx="1312897" cy="1225897"/>
            </a:xfrm>
            <a:custGeom>
              <a:avLst/>
              <a:gdLst/>
              <a:ahLst/>
              <a:cxnLst>
                <a:cxn ang="0">
                  <a:pos x="406" y="350"/>
                </a:cxn>
                <a:cxn ang="0">
                  <a:pos x="368" y="366"/>
                </a:cxn>
                <a:cxn ang="0">
                  <a:pos x="323" y="399"/>
                </a:cxn>
                <a:cxn ang="0">
                  <a:pos x="302" y="448"/>
                </a:cxn>
                <a:cxn ang="0">
                  <a:pos x="283" y="500"/>
                </a:cxn>
                <a:cxn ang="0">
                  <a:pos x="252" y="506"/>
                </a:cxn>
                <a:cxn ang="0">
                  <a:pos x="212" y="468"/>
                </a:cxn>
                <a:cxn ang="0">
                  <a:pos x="207" y="421"/>
                </a:cxn>
                <a:cxn ang="0">
                  <a:pos x="182" y="387"/>
                </a:cxn>
                <a:cxn ang="0">
                  <a:pos x="207" y="359"/>
                </a:cxn>
                <a:cxn ang="0">
                  <a:pos x="195" y="353"/>
                </a:cxn>
                <a:cxn ang="0">
                  <a:pos x="204" y="323"/>
                </a:cxn>
                <a:cxn ang="0">
                  <a:pos x="204" y="308"/>
                </a:cxn>
                <a:cxn ang="0">
                  <a:pos x="168" y="294"/>
                </a:cxn>
                <a:cxn ang="0">
                  <a:pos x="161" y="246"/>
                </a:cxn>
                <a:cxn ang="0">
                  <a:pos x="114" y="203"/>
                </a:cxn>
                <a:cxn ang="0">
                  <a:pos x="74" y="201"/>
                </a:cxn>
                <a:cxn ang="0">
                  <a:pos x="40" y="200"/>
                </a:cxn>
                <a:cxn ang="0">
                  <a:pos x="34" y="178"/>
                </a:cxn>
                <a:cxn ang="0">
                  <a:pos x="61" y="175"/>
                </a:cxn>
                <a:cxn ang="0">
                  <a:pos x="15" y="166"/>
                </a:cxn>
                <a:cxn ang="0">
                  <a:pos x="29" y="144"/>
                </a:cxn>
                <a:cxn ang="0">
                  <a:pos x="82" y="116"/>
                </a:cxn>
                <a:cxn ang="0">
                  <a:pos x="71" y="99"/>
                </a:cxn>
                <a:cxn ang="0">
                  <a:pos x="112" y="74"/>
                </a:cxn>
                <a:cxn ang="0">
                  <a:pos x="131" y="62"/>
                </a:cxn>
                <a:cxn ang="0">
                  <a:pos x="177" y="73"/>
                </a:cxn>
                <a:cxn ang="0">
                  <a:pos x="203" y="46"/>
                </a:cxn>
                <a:cxn ang="0">
                  <a:pos x="264" y="65"/>
                </a:cxn>
                <a:cxn ang="0">
                  <a:pos x="252" y="32"/>
                </a:cxn>
                <a:cxn ang="0">
                  <a:pos x="302" y="46"/>
                </a:cxn>
                <a:cxn ang="0">
                  <a:pos x="263" y="20"/>
                </a:cxn>
                <a:cxn ang="0">
                  <a:pos x="309" y="28"/>
                </a:cxn>
                <a:cxn ang="0">
                  <a:pos x="328" y="18"/>
                </a:cxn>
                <a:cxn ang="0">
                  <a:pos x="328" y="4"/>
                </a:cxn>
                <a:cxn ang="0">
                  <a:pos x="389" y="2"/>
                </a:cxn>
                <a:cxn ang="0">
                  <a:pos x="412" y="19"/>
                </a:cxn>
                <a:cxn ang="0">
                  <a:pos x="350" y="29"/>
                </a:cxn>
                <a:cxn ang="0">
                  <a:pos x="441" y="18"/>
                </a:cxn>
                <a:cxn ang="0">
                  <a:pos x="474" y="42"/>
                </a:cxn>
                <a:cxn ang="0">
                  <a:pos x="371" y="61"/>
                </a:cxn>
                <a:cxn ang="0">
                  <a:pos x="431" y="68"/>
                </a:cxn>
                <a:cxn ang="0">
                  <a:pos x="473" y="75"/>
                </a:cxn>
                <a:cxn ang="0">
                  <a:pos x="477" y="79"/>
                </a:cxn>
                <a:cxn ang="0">
                  <a:pos x="522" y="64"/>
                </a:cxn>
                <a:cxn ang="0">
                  <a:pos x="528" y="96"/>
                </a:cxn>
                <a:cxn ang="0">
                  <a:pos x="510" y="102"/>
                </a:cxn>
                <a:cxn ang="0">
                  <a:pos x="500" y="114"/>
                </a:cxn>
                <a:cxn ang="0">
                  <a:pos x="495" y="141"/>
                </a:cxn>
                <a:cxn ang="0">
                  <a:pos x="491" y="166"/>
                </a:cxn>
                <a:cxn ang="0">
                  <a:pos x="479" y="185"/>
                </a:cxn>
                <a:cxn ang="0">
                  <a:pos x="494" y="203"/>
                </a:cxn>
                <a:cxn ang="0">
                  <a:pos x="478" y="221"/>
                </a:cxn>
                <a:cxn ang="0">
                  <a:pos x="477" y="231"/>
                </a:cxn>
                <a:cxn ang="0">
                  <a:pos x="469" y="251"/>
                </a:cxn>
                <a:cxn ang="0">
                  <a:pos x="427" y="264"/>
                </a:cxn>
                <a:cxn ang="0">
                  <a:pos x="454" y="276"/>
                </a:cxn>
                <a:cxn ang="0">
                  <a:pos x="460" y="309"/>
                </a:cxn>
                <a:cxn ang="0">
                  <a:pos x="441" y="299"/>
                </a:cxn>
                <a:cxn ang="0">
                  <a:pos x="424" y="317"/>
                </a:cxn>
                <a:cxn ang="0">
                  <a:pos x="474" y="319"/>
                </a:cxn>
              </a:cxnLst>
              <a:rect l="0" t="0" r="r" b="b"/>
              <a:pathLst>
                <a:path w="567" h="529">
                  <a:moveTo>
                    <a:pt x="459" y="328"/>
                  </a:moveTo>
                  <a:lnTo>
                    <a:pt x="455" y="328"/>
                  </a:lnTo>
                  <a:lnTo>
                    <a:pt x="452" y="334"/>
                  </a:lnTo>
                  <a:lnTo>
                    <a:pt x="449" y="333"/>
                  </a:lnTo>
                  <a:lnTo>
                    <a:pt x="445" y="338"/>
                  </a:lnTo>
                  <a:lnTo>
                    <a:pt x="442" y="338"/>
                  </a:lnTo>
                  <a:lnTo>
                    <a:pt x="437" y="343"/>
                  </a:lnTo>
                  <a:lnTo>
                    <a:pt x="430" y="343"/>
                  </a:lnTo>
                  <a:lnTo>
                    <a:pt x="423" y="347"/>
                  </a:lnTo>
                  <a:lnTo>
                    <a:pt x="419" y="345"/>
                  </a:lnTo>
                  <a:lnTo>
                    <a:pt x="410" y="350"/>
                  </a:lnTo>
                  <a:lnTo>
                    <a:pt x="406" y="350"/>
                  </a:lnTo>
                  <a:lnTo>
                    <a:pt x="403" y="349"/>
                  </a:lnTo>
                  <a:lnTo>
                    <a:pt x="399" y="351"/>
                  </a:lnTo>
                  <a:lnTo>
                    <a:pt x="395" y="350"/>
                  </a:lnTo>
                  <a:lnTo>
                    <a:pt x="391" y="352"/>
                  </a:lnTo>
                  <a:lnTo>
                    <a:pt x="388" y="352"/>
                  </a:lnTo>
                  <a:lnTo>
                    <a:pt x="380" y="347"/>
                  </a:lnTo>
                  <a:lnTo>
                    <a:pt x="374" y="346"/>
                  </a:lnTo>
                  <a:lnTo>
                    <a:pt x="377" y="349"/>
                  </a:lnTo>
                  <a:lnTo>
                    <a:pt x="382" y="352"/>
                  </a:lnTo>
                  <a:lnTo>
                    <a:pt x="381" y="358"/>
                  </a:lnTo>
                  <a:lnTo>
                    <a:pt x="372" y="359"/>
                  </a:lnTo>
                  <a:lnTo>
                    <a:pt x="368" y="366"/>
                  </a:lnTo>
                  <a:lnTo>
                    <a:pt x="364" y="373"/>
                  </a:lnTo>
                  <a:lnTo>
                    <a:pt x="357" y="384"/>
                  </a:lnTo>
                  <a:lnTo>
                    <a:pt x="349" y="383"/>
                  </a:lnTo>
                  <a:lnTo>
                    <a:pt x="348" y="390"/>
                  </a:lnTo>
                  <a:lnTo>
                    <a:pt x="341" y="394"/>
                  </a:lnTo>
                  <a:lnTo>
                    <a:pt x="337" y="392"/>
                  </a:lnTo>
                  <a:lnTo>
                    <a:pt x="332" y="394"/>
                  </a:lnTo>
                  <a:lnTo>
                    <a:pt x="330" y="391"/>
                  </a:lnTo>
                  <a:lnTo>
                    <a:pt x="331" y="383"/>
                  </a:lnTo>
                  <a:lnTo>
                    <a:pt x="326" y="382"/>
                  </a:lnTo>
                  <a:lnTo>
                    <a:pt x="325" y="385"/>
                  </a:lnTo>
                  <a:lnTo>
                    <a:pt x="323" y="399"/>
                  </a:lnTo>
                  <a:lnTo>
                    <a:pt x="306" y="403"/>
                  </a:lnTo>
                  <a:lnTo>
                    <a:pt x="305" y="405"/>
                  </a:lnTo>
                  <a:lnTo>
                    <a:pt x="308" y="409"/>
                  </a:lnTo>
                  <a:lnTo>
                    <a:pt x="308" y="413"/>
                  </a:lnTo>
                  <a:lnTo>
                    <a:pt x="299" y="414"/>
                  </a:lnTo>
                  <a:lnTo>
                    <a:pt x="298" y="421"/>
                  </a:lnTo>
                  <a:lnTo>
                    <a:pt x="302" y="425"/>
                  </a:lnTo>
                  <a:lnTo>
                    <a:pt x="300" y="430"/>
                  </a:lnTo>
                  <a:lnTo>
                    <a:pt x="293" y="430"/>
                  </a:lnTo>
                  <a:lnTo>
                    <a:pt x="294" y="436"/>
                  </a:lnTo>
                  <a:lnTo>
                    <a:pt x="302" y="437"/>
                  </a:lnTo>
                  <a:lnTo>
                    <a:pt x="302" y="448"/>
                  </a:lnTo>
                  <a:lnTo>
                    <a:pt x="294" y="446"/>
                  </a:lnTo>
                  <a:lnTo>
                    <a:pt x="298" y="453"/>
                  </a:lnTo>
                  <a:lnTo>
                    <a:pt x="297" y="456"/>
                  </a:lnTo>
                  <a:lnTo>
                    <a:pt x="294" y="457"/>
                  </a:lnTo>
                  <a:lnTo>
                    <a:pt x="292" y="466"/>
                  </a:lnTo>
                  <a:lnTo>
                    <a:pt x="288" y="465"/>
                  </a:lnTo>
                  <a:lnTo>
                    <a:pt x="285" y="469"/>
                  </a:lnTo>
                  <a:lnTo>
                    <a:pt x="287" y="473"/>
                  </a:lnTo>
                  <a:lnTo>
                    <a:pt x="285" y="481"/>
                  </a:lnTo>
                  <a:lnTo>
                    <a:pt x="289" y="491"/>
                  </a:lnTo>
                  <a:lnTo>
                    <a:pt x="287" y="498"/>
                  </a:lnTo>
                  <a:lnTo>
                    <a:pt x="283" y="500"/>
                  </a:lnTo>
                  <a:lnTo>
                    <a:pt x="283" y="504"/>
                  </a:lnTo>
                  <a:lnTo>
                    <a:pt x="280" y="509"/>
                  </a:lnTo>
                  <a:lnTo>
                    <a:pt x="281" y="513"/>
                  </a:lnTo>
                  <a:lnTo>
                    <a:pt x="274" y="514"/>
                  </a:lnTo>
                  <a:lnTo>
                    <a:pt x="279" y="520"/>
                  </a:lnTo>
                  <a:lnTo>
                    <a:pt x="275" y="529"/>
                  </a:lnTo>
                  <a:lnTo>
                    <a:pt x="271" y="525"/>
                  </a:lnTo>
                  <a:lnTo>
                    <a:pt x="266" y="528"/>
                  </a:lnTo>
                  <a:lnTo>
                    <a:pt x="264" y="524"/>
                  </a:lnTo>
                  <a:lnTo>
                    <a:pt x="264" y="518"/>
                  </a:lnTo>
                  <a:lnTo>
                    <a:pt x="255" y="513"/>
                  </a:lnTo>
                  <a:lnTo>
                    <a:pt x="252" y="506"/>
                  </a:lnTo>
                  <a:lnTo>
                    <a:pt x="238" y="507"/>
                  </a:lnTo>
                  <a:lnTo>
                    <a:pt x="235" y="512"/>
                  </a:lnTo>
                  <a:lnTo>
                    <a:pt x="232" y="511"/>
                  </a:lnTo>
                  <a:lnTo>
                    <a:pt x="232" y="503"/>
                  </a:lnTo>
                  <a:lnTo>
                    <a:pt x="226" y="499"/>
                  </a:lnTo>
                  <a:lnTo>
                    <a:pt x="226" y="496"/>
                  </a:lnTo>
                  <a:lnTo>
                    <a:pt x="221" y="491"/>
                  </a:lnTo>
                  <a:lnTo>
                    <a:pt x="219" y="484"/>
                  </a:lnTo>
                  <a:lnTo>
                    <a:pt x="218" y="479"/>
                  </a:lnTo>
                  <a:lnTo>
                    <a:pt x="211" y="475"/>
                  </a:lnTo>
                  <a:lnTo>
                    <a:pt x="209" y="472"/>
                  </a:lnTo>
                  <a:lnTo>
                    <a:pt x="212" y="468"/>
                  </a:lnTo>
                  <a:lnTo>
                    <a:pt x="211" y="466"/>
                  </a:lnTo>
                  <a:lnTo>
                    <a:pt x="211" y="462"/>
                  </a:lnTo>
                  <a:lnTo>
                    <a:pt x="206" y="456"/>
                  </a:lnTo>
                  <a:lnTo>
                    <a:pt x="205" y="454"/>
                  </a:lnTo>
                  <a:lnTo>
                    <a:pt x="201" y="450"/>
                  </a:lnTo>
                  <a:lnTo>
                    <a:pt x="201" y="441"/>
                  </a:lnTo>
                  <a:lnTo>
                    <a:pt x="208" y="440"/>
                  </a:lnTo>
                  <a:lnTo>
                    <a:pt x="208" y="434"/>
                  </a:lnTo>
                  <a:lnTo>
                    <a:pt x="211" y="429"/>
                  </a:lnTo>
                  <a:lnTo>
                    <a:pt x="214" y="431"/>
                  </a:lnTo>
                  <a:lnTo>
                    <a:pt x="215" y="427"/>
                  </a:lnTo>
                  <a:lnTo>
                    <a:pt x="207" y="421"/>
                  </a:lnTo>
                  <a:lnTo>
                    <a:pt x="204" y="424"/>
                  </a:lnTo>
                  <a:lnTo>
                    <a:pt x="199" y="434"/>
                  </a:lnTo>
                  <a:lnTo>
                    <a:pt x="195" y="432"/>
                  </a:lnTo>
                  <a:lnTo>
                    <a:pt x="196" y="423"/>
                  </a:lnTo>
                  <a:lnTo>
                    <a:pt x="194" y="413"/>
                  </a:lnTo>
                  <a:lnTo>
                    <a:pt x="196" y="409"/>
                  </a:lnTo>
                  <a:lnTo>
                    <a:pt x="186" y="402"/>
                  </a:lnTo>
                  <a:lnTo>
                    <a:pt x="188" y="400"/>
                  </a:lnTo>
                  <a:lnTo>
                    <a:pt x="193" y="400"/>
                  </a:lnTo>
                  <a:lnTo>
                    <a:pt x="191" y="395"/>
                  </a:lnTo>
                  <a:lnTo>
                    <a:pt x="186" y="394"/>
                  </a:lnTo>
                  <a:lnTo>
                    <a:pt x="182" y="387"/>
                  </a:lnTo>
                  <a:lnTo>
                    <a:pt x="184" y="380"/>
                  </a:lnTo>
                  <a:lnTo>
                    <a:pt x="188" y="380"/>
                  </a:lnTo>
                  <a:lnTo>
                    <a:pt x="191" y="374"/>
                  </a:lnTo>
                  <a:lnTo>
                    <a:pt x="185" y="373"/>
                  </a:lnTo>
                  <a:lnTo>
                    <a:pt x="181" y="375"/>
                  </a:lnTo>
                  <a:lnTo>
                    <a:pt x="179" y="373"/>
                  </a:lnTo>
                  <a:lnTo>
                    <a:pt x="182" y="365"/>
                  </a:lnTo>
                  <a:lnTo>
                    <a:pt x="194" y="361"/>
                  </a:lnTo>
                  <a:lnTo>
                    <a:pt x="200" y="362"/>
                  </a:lnTo>
                  <a:lnTo>
                    <a:pt x="206" y="365"/>
                  </a:lnTo>
                  <a:lnTo>
                    <a:pt x="209" y="364"/>
                  </a:lnTo>
                  <a:lnTo>
                    <a:pt x="207" y="359"/>
                  </a:lnTo>
                  <a:lnTo>
                    <a:pt x="196" y="359"/>
                  </a:lnTo>
                  <a:lnTo>
                    <a:pt x="192" y="359"/>
                  </a:lnTo>
                  <a:lnTo>
                    <a:pt x="184" y="363"/>
                  </a:lnTo>
                  <a:lnTo>
                    <a:pt x="181" y="362"/>
                  </a:lnTo>
                  <a:lnTo>
                    <a:pt x="181" y="359"/>
                  </a:lnTo>
                  <a:lnTo>
                    <a:pt x="190" y="355"/>
                  </a:lnTo>
                  <a:lnTo>
                    <a:pt x="199" y="355"/>
                  </a:lnTo>
                  <a:lnTo>
                    <a:pt x="208" y="357"/>
                  </a:lnTo>
                  <a:lnTo>
                    <a:pt x="210" y="353"/>
                  </a:lnTo>
                  <a:lnTo>
                    <a:pt x="205" y="353"/>
                  </a:lnTo>
                  <a:lnTo>
                    <a:pt x="203" y="351"/>
                  </a:lnTo>
                  <a:lnTo>
                    <a:pt x="195" y="353"/>
                  </a:lnTo>
                  <a:lnTo>
                    <a:pt x="190" y="352"/>
                  </a:lnTo>
                  <a:lnTo>
                    <a:pt x="191" y="349"/>
                  </a:lnTo>
                  <a:lnTo>
                    <a:pt x="199" y="347"/>
                  </a:lnTo>
                  <a:lnTo>
                    <a:pt x="207" y="346"/>
                  </a:lnTo>
                  <a:lnTo>
                    <a:pt x="207" y="344"/>
                  </a:lnTo>
                  <a:lnTo>
                    <a:pt x="204" y="342"/>
                  </a:lnTo>
                  <a:lnTo>
                    <a:pt x="205" y="335"/>
                  </a:lnTo>
                  <a:lnTo>
                    <a:pt x="212" y="332"/>
                  </a:lnTo>
                  <a:lnTo>
                    <a:pt x="209" y="328"/>
                  </a:lnTo>
                  <a:lnTo>
                    <a:pt x="212" y="326"/>
                  </a:lnTo>
                  <a:lnTo>
                    <a:pt x="211" y="322"/>
                  </a:lnTo>
                  <a:lnTo>
                    <a:pt x="204" y="323"/>
                  </a:lnTo>
                  <a:lnTo>
                    <a:pt x="192" y="322"/>
                  </a:lnTo>
                  <a:lnTo>
                    <a:pt x="185" y="316"/>
                  </a:lnTo>
                  <a:lnTo>
                    <a:pt x="177" y="315"/>
                  </a:lnTo>
                  <a:lnTo>
                    <a:pt x="172" y="308"/>
                  </a:lnTo>
                  <a:lnTo>
                    <a:pt x="175" y="307"/>
                  </a:lnTo>
                  <a:lnTo>
                    <a:pt x="183" y="308"/>
                  </a:lnTo>
                  <a:lnTo>
                    <a:pt x="190" y="310"/>
                  </a:lnTo>
                  <a:lnTo>
                    <a:pt x="195" y="310"/>
                  </a:lnTo>
                  <a:lnTo>
                    <a:pt x="206" y="317"/>
                  </a:lnTo>
                  <a:lnTo>
                    <a:pt x="209" y="315"/>
                  </a:lnTo>
                  <a:lnTo>
                    <a:pt x="203" y="311"/>
                  </a:lnTo>
                  <a:lnTo>
                    <a:pt x="204" y="308"/>
                  </a:lnTo>
                  <a:lnTo>
                    <a:pt x="200" y="304"/>
                  </a:lnTo>
                  <a:lnTo>
                    <a:pt x="204" y="301"/>
                  </a:lnTo>
                  <a:lnTo>
                    <a:pt x="199" y="300"/>
                  </a:lnTo>
                  <a:lnTo>
                    <a:pt x="190" y="295"/>
                  </a:lnTo>
                  <a:lnTo>
                    <a:pt x="194" y="292"/>
                  </a:lnTo>
                  <a:lnTo>
                    <a:pt x="186" y="287"/>
                  </a:lnTo>
                  <a:lnTo>
                    <a:pt x="185" y="284"/>
                  </a:lnTo>
                  <a:lnTo>
                    <a:pt x="180" y="284"/>
                  </a:lnTo>
                  <a:lnTo>
                    <a:pt x="180" y="288"/>
                  </a:lnTo>
                  <a:lnTo>
                    <a:pt x="177" y="289"/>
                  </a:lnTo>
                  <a:lnTo>
                    <a:pt x="176" y="295"/>
                  </a:lnTo>
                  <a:lnTo>
                    <a:pt x="168" y="294"/>
                  </a:lnTo>
                  <a:lnTo>
                    <a:pt x="162" y="290"/>
                  </a:lnTo>
                  <a:lnTo>
                    <a:pt x="169" y="287"/>
                  </a:lnTo>
                  <a:lnTo>
                    <a:pt x="165" y="284"/>
                  </a:lnTo>
                  <a:lnTo>
                    <a:pt x="167" y="280"/>
                  </a:lnTo>
                  <a:lnTo>
                    <a:pt x="165" y="275"/>
                  </a:lnTo>
                  <a:lnTo>
                    <a:pt x="166" y="274"/>
                  </a:lnTo>
                  <a:lnTo>
                    <a:pt x="173" y="275"/>
                  </a:lnTo>
                  <a:lnTo>
                    <a:pt x="171" y="265"/>
                  </a:lnTo>
                  <a:lnTo>
                    <a:pt x="164" y="264"/>
                  </a:lnTo>
                  <a:lnTo>
                    <a:pt x="166" y="257"/>
                  </a:lnTo>
                  <a:lnTo>
                    <a:pt x="159" y="251"/>
                  </a:lnTo>
                  <a:lnTo>
                    <a:pt x="161" y="246"/>
                  </a:lnTo>
                  <a:lnTo>
                    <a:pt x="156" y="243"/>
                  </a:lnTo>
                  <a:lnTo>
                    <a:pt x="154" y="235"/>
                  </a:lnTo>
                  <a:lnTo>
                    <a:pt x="158" y="233"/>
                  </a:lnTo>
                  <a:lnTo>
                    <a:pt x="154" y="230"/>
                  </a:lnTo>
                  <a:lnTo>
                    <a:pt x="149" y="228"/>
                  </a:lnTo>
                  <a:lnTo>
                    <a:pt x="138" y="214"/>
                  </a:lnTo>
                  <a:lnTo>
                    <a:pt x="133" y="213"/>
                  </a:lnTo>
                  <a:lnTo>
                    <a:pt x="135" y="207"/>
                  </a:lnTo>
                  <a:lnTo>
                    <a:pt x="127" y="204"/>
                  </a:lnTo>
                  <a:lnTo>
                    <a:pt x="122" y="205"/>
                  </a:lnTo>
                  <a:lnTo>
                    <a:pt x="120" y="202"/>
                  </a:lnTo>
                  <a:lnTo>
                    <a:pt x="114" y="203"/>
                  </a:lnTo>
                  <a:lnTo>
                    <a:pt x="110" y="200"/>
                  </a:lnTo>
                  <a:lnTo>
                    <a:pt x="111" y="199"/>
                  </a:lnTo>
                  <a:lnTo>
                    <a:pt x="102" y="198"/>
                  </a:lnTo>
                  <a:lnTo>
                    <a:pt x="97" y="200"/>
                  </a:lnTo>
                  <a:lnTo>
                    <a:pt x="95" y="196"/>
                  </a:lnTo>
                  <a:lnTo>
                    <a:pt x="91" y="196"/>
                  </a:lnTo>
                  <a:lnTo>
                    <a:pt x="89" y="199"/>
                  </a:lnTo>
                  <a:lnTo>
                    <a:pt x="84" y="199"/>
                  </a:lnTo>
                  <a:lnTo>
                    <a:pt x="84" y="196"/>
                  </a:lnTo>
                  <a:lnTo>
                    <a:pt x="81" y="196"/>
                  </a:lnTo>
                  <a:lnTo>
                    <a:pt x="80" y="200"/>
                  </a:lnTo>
                  <a:lnTo>
                    <a:pt x="74" y="201"/>
                  </a:lnTo>
                  <a:lnTo>
                    <a:pt x="71" y="200"/>
                  </a:lnTo>
                  <a:lnTo>
                    <a:pt x="70" y="197"/>
                  </a:lnTo>
                  <a:lnTo>
                    <a:pt x="66" y="198"/>
                  </a:lnTo>
                  <a:lnTo>
                    <a:pt x="63" y="200"/>
                  </a:lnTo>
                  <a:lnTo>
                    <a:pt x="60" y="197"/>
                  </a:lnTo>
                  <a:lnTo>
                    <a:pt x="55" y="197"/>
                  </a:lnTo>
                  <a:lnTo>
                    <a:pt x="56" y="200"/>
                  </a:lnTo>
                  <a:lnTo>
                    <a:pt x="61" y="201"/>
                  </a:lnTo>
                  <a:lnTo>
                    <a:pt x="61" y="203"/>
                  </a:lnTo>
                  <a:lnTo>
                    <a:pt x="55" y="203"/>
                  </a:lnTo>
                  <a:lnTo>
                    <a:pt x="51" y="202"/>
                  </a:lnTo>
                  <a:lnTo>
                    <a:pt x="40" y="200"/>
                  </a:lnTo>
                  <a:lnTo>
                    <a:pt x="31" y="195"/>
                  </a:lnTo>
                  <a:lnTo>
                    <a:pt x="42" y="192"/>
                  </a:lnTo>
                  <a:lnTo>
                    <a:pt x="48" y="192"/>
                  </a:lnTo>
                  <a:lnTo>
                    <a:pt x="47" y="189"/>
                  </a:lnTo>
                  <a:lnTo>
                    <a:pt x="31" y="187"/>
                  </a:lnTo>
                  <a:lnTo>
                    <a:pt x="33" y="182"/>
                  </a:lnTo>
                  <a:lnTo>
                    <a:pt x="28" y="182"/>
                  </a:lnTo>
                  <a:lnTo>
                    <a:pt x="26" y="185"/>
                  </a:lnTo>
                  <a:lnTo>
                    <a:pt x="20" y="185"/>
                  </a:lnTo>
                  <a:lnTo>
                    <a:pt x="16" y="181"/>
                  </a:lnTo>
                  <a:lnTo>
                    <a:pt x="25" y="177"/>
                  </a:lnTo>
                  <a:lnTo>
                    <a:pt x="34" y="178"/>
                  </a:lnTo>
                  <a:lnTo>
                    <a:pt x="40" y="180"/>
                  </a:lnTo>
                  <a:lnTo>
                    <a:pt x="48" y="179"/>
                  </a:lnTo>
                  <a:lnTo>
                    <a:pt x="50" y="179"/>
                  </a:lnTo>
                  <a:lnTo>
                    <a:pt x="59" y="181"/>
                  </a:lnTo>
                  <a:lnTo>
                    <a:pt x="62" y="181"/>
                  </a:lnTo>
                  <a:lnTo>
                    <a:pt x="62" y="179"/>
                  </a:lnTo>
                  <a:lnTo>
                    <a:pt x="51" y="176"/>
                  </a:lnTo>
                  <a:lnTo>
                    <a:pt x="41" y="177"/>
                  </a:lnTo>
                  <a:lnTo>
                    <a:pt x="42" y="176"/>
                  </a:lnTo>
                  <a:lnTo>
                    <a:pt x="52" y="174"/>
                  </a:lnTo>
                  <a:lnTo>
                    <a:pt x="56" y="174"/>
                  </a:lnTo>
                  <a:lnTo>
                    <a:pt x="61" y="175"/>
                  </a:lnTo>
                  <a:lnTo>
                    <a:pt x="67" y="172"/>
                  </a:lnTo>
                  <a:lnTo>
                    <a:pt x="64" y="169"/>
                  </a:lnTo>
                  <a:lnTo>
                    <a:pt x="57" y="168"/>
                  </a:lnTo>
                  <a:lnTo>
                    <a:pt x="53" y="170"/>
                  </a:lnTo>
                  <a:lnTo>
                    <a:pt x="47" y="171"/>
                  </a:lnTo>
                  <a:lnTo>
                    <a:pt x="43" y="170"/>
                  </a:lnTo>
                  <a:lnTo>
                    <a:pt x="38" y="173"/>
                  </a:lnTo>
                  <a:lnTo>
                    <a:pt x="27" y="171"/>
                  </a:lnTo>
                  <a:lnTo>
                    <a:pt x="27" y="168"/>
                  </a:lnTo>
                  <a:lnTo>
                    <a:pt x="24" y="168"/>
                  </a:lnTo>
                  <a:lnTo>
                    <a:pt x="23" y="166"/>
                  </a:lnTo>
                  <a:lnTo>
                    <a:pt x="15" y="166"/>
                  </a:lnTo>
                  <a:lnTo>
                    <a:pt x="15" y="165"/>
                  </a:lnTo>
                  <a:lnTo>
                    <a:pt x="8" y="164"/>
                  </a:lnTo>
                  <a:lnTo>
                    <a:pt x="0" y="159"/>
                  </a:lnTo>
                  <a:lnTo>
                    <a:pt x="1" y="158"/>
                  </a:lnTo>
                  <a:lnTo>
                    <a:pt x="3" y="156"/>
                  </a:lnTo>
                  <a:lnTo>
                    <a:pt x="1" y="155"/>
                  </a:lnTo>
                  <a:lnTo>
                    <a:pt x="2" y="153"/>
                  </a:lnTo>
                  <a:lnTo>
                    <a:pt x="7" y="151"/>
                  </a:lnTo>
                  <a:lnTo>
                    <a:pt x="10" y="149"/>
                  </a:lnTo>
                  <a:lnTo>
                    <a:pt x="16" y="148"/>
                  </a:lnTo>
                  <a:lnTo>
                    <a:pt x="20" y="149"/>
                  </a:lnTo>
                  <a:lnTo>
                    <a:pt x="29" y="144"/>
                  </a:lnTo>
                  <a:lnTo>
                    <a:pt x="38" y="144"/>
                  </a:lnTo>
                  <a:lnTo>
                    <a:pt x="40" y="143"/>
                  </a:lnTo>
                  <a:lnTo>
                    <a:pt x="36" y="141"/>
                  </a:lnTo>
                  <a:lnTo>
                    <a:pt x="43" y="140"/>
                  </a:lnTo>
                  <a:lnTo>
                    <a:pt x="47" y="137"/>
                  </a:lnTo>
                  <a:lnTo>
                    <a:pt x="61" y="137"/>
                  </a:lnTo>
                  <a:lnTo>
                    <a:pt x="64" y="138"/>
                  </a:lnTo>
                  <a:lnTo>
                    <a:pt x="79" y="127"/>
                  </a:lnTo>
                  <a:lnTo>
                    <a:pt x="74" y="122"/>
                  </a:lnTo>
                  <a:lnTo>
                    <a:pt x="83" y="120"/>
                  </a:lnTo>
                  <a:lnTo>
                    <a:pt x="79" y="118"/>
                  </a:lnTo>
                  <a:lnTo>
                    <a:pt x="82" y="116"/>
                  </a:lnTo>
                  <a:lnTo>
                    <a:pt x="84" y="114"/>
                  </a:lnTo>
                  <a:lnTo>
                    <a:pt x="81" y="112"/>
                  </a:lnTo>
                  <a:lnTo>
                    <a:pt x="76" y="114"/>
                  </a:lnTo>
                  <a:lnTo>
                    <a:pt x="72" y="114"/>
                  </a:lnTo>
                  <a:lnTo>
                    <a:pt x="68" y="116"/>
                  </a:lnTo>
                  <a:lnTo>
                    <a:pt x="55" y="114"/>
                  </a:lnTo>
                  <a:lnTo>
                    <a:pt x="55" y="112"/>
                  </a:lnTo>
                  <a:lnTo>
                    <a:pt x="53" y="110"/>
                  </a:lnTo>
                  <a:lnTo>
                    <a:pt x="53" y="105"/>
                  </a:lnTo>
                  <a:lnTo>
                    <a:pt x="61" y="103"/>
                  </a:lnTo>
                  <a:lnTo>
                    <a:pt x="66" y="100"/>
                  </a:lnTo>
                  <a:lnTo>
                    <a:pt x="71" y="99"/>
                  </a:lnTo>
                  <a:lnTo>
                    <a:pt x="71" y="96"/>
                  </a:lnTo>
                  <a:lnTo>
                    <a:pt x="85" y="86"/>
                  </a:lnTo>
                  <a:lnTo>
                    <a:pt x="87" y="86"/>
                  </a:lnTo>
                  <a:lnTo>
                    <a:pt x="89" y="92"/>
                  </a:lnTo>
                  <a:lnTo>
                    <a:pt x="93" y="91"/>
                  </a:lnTo>
                  <a:lnTo>
                    <a:pt x="92" y="84"/>
                  </a:lnTo>
                  <a:lnTo>
                    <a:pt x="98" y="85"/>
                  </a:lnTo>
                  <a:lnTo>
                    <a:pt x="101" y="87"/>
                  </a:lnTo>
                  <a:lnTo>
                    <a:pt x="110" y="84"/>
                  </a:lnTo>
                  <a:lnTo>
                    <a:pt x="110" y="80"/>
                  </a:lnTo>
                  <a:lnTo>
                    <a:pt x="107" y="78"/>
                  </a:lnTo>
                  <a:lnTo>
                    <a:pt x="112" y="74"/>
                  </a:lnTo>
                  <a:lnTo>
                    <a:pt x="106" y="72"/>
                  </a:lnTo>
                  <a:lnTo>
                    <a:pt x="106" y="69"/>
                  </a:lnTo>
                  <a:lnTo>
                    <a:pt x="104" y="67"/>
                  </a:lnTo>
                  <a:lnTo>
                    <a:pt x="105" y="65"/>
                  </a:lnTo>
                  <a:lnTo>
                    <a:pt x="111" y="64"/>
                  </a:lnTo>
                  <a:lnTo>
                    <a:pt x="124" y="64"/>
                  </a:lnTo>
                  <a:lnTo>
                    <a:pt x="127" y="66"/>
                  </a:lnTo>
                  <a:lnTo>
                    <a:pt x="127" y="69"/>
                  </a:lnTo>
                  <a:lnTo>
                    <a:pt x="143" y="75"/>
                  </a:lnTo>
                  <a:lnTo>
                    <a:pt x="142" y="71"/>
                  </a:lnTo>
                  <a:lnTo>
                    <a:pt x="133" y="66"/>
                  </a:lnTo>
                  <a:lnTo>
                    <a:pt x="131" y="62"/>
                  </a:lnTo>
                  <a:lnTo>
                    <a:pt x="124" y="58"/>
                  </a:lnTo>
                  <a:lnTo>
                    <a:pt x="125" y="57"/>
                  </a:lnTo>
                  <a:lnTo>
                    <a:pt x="140" y="54"/>
                  </a:lnTo>
                  <a:lnTo>
                    <a:pt x="147" y="54"/>
                  </a:lnTo>
                  <a:lnTo>
                    <a:pt x="154" y="51"/>
                  </a:lnTo>
                  <a:lnTo>
                    <a:pt x="162" y="52"/>
                  </a:lnTo>
                  <a:lnTo>
                    <a:pt x="161" y="49"/>
                  </a:lnTo>
                  <a:lnTo>
                    <a:pt x="170" y="47"/>
                  </a:lnTo>
                  <a:lnTo>
                    <a:pt x="173" y="49"/>
                  </a:lnTo>
                  <a:lnTo>
                    <a:pt x="176" y="55"/>
                  </a:lnTo>
                  <a:lnTo>
                    <a:pt x="175" y="72"/>
                  </a:lnTo>
                  <a:lnTo>
                    <a:pt x="177" y="73"/>
                  </a:lnTo>
                  <a:lnTo>
                    <a:pt x="179" y="72"/>
                  </a:lnTo>
                  <a:lnTo>
                    <a:pt x="185" y="62"/>
                  </a:lnTo>
                  <a:lnTo>
                    <a:pt x="183" y="61"/>
                  </a:lnTo>
                  <a:lnTo>
                    <a:pt x="185" y="59"/>
                  </a:lnTo>
                  <a:lnTo>
                    <a:pt x="192" y="61"/>
                  </a:lnTo>
                  <a:lnTo>
                    <a:pt x="213" y="72"/>
                  </a:lnTo>
                  <a:lnTo>
                    <a:pt x="215" y="70"/>
                  </a:lnTo>
                  <a:lnTo>
                    <a:pt x="201" y="62"/>
                  </a:lnTo>
                  <a:lnTo>
                    <a:pt x="214" y="62"/>
                  </a:lnTo>
                  <a:lnTo>
                    <a:pt x="210" y="59"/>
                  </a:lnTo>
                  <a:lnTo>
                    <a:pt x="202" y="54"/>
                  </a:lnTo>
                  <a:lnTo>
                    <a:pt x="203" y="46"/>
                  </a:lnTo>
                  <a:lnTo>
                    <a:pt x="200" y="44"/>
                  </a:lnTo>
                  <a:lnTo>
                    <a:pt x="202" y="42"/>
                  </a:lnTo>
                  <a:lnTo>
                    <a:pt x="213" y="42"/>
                  </a:lnTo>
                  <a:lnTo>
                    <a:pt x="219" y="45"/>
                  </a:lnTo>
                  <a:lnTo>
                    <a:pt x="220" y="48"/>
                  </a:lnTo>
                  <a:lnTo>
                    <a:pt x="229" y="50"/>
                  </a:lnTo>
                  <a:lnTo>
                    <a:pt x="230" y="53"/>
                  </a:lnTo>
                  <a:lnTo>
                    <a:pt x="237" y="53"/>
                  </a:lnTo>
                  <a:lnTo>
                    <a:pt x="244" y="57"/>
                  </a:lnTo>
                  <a:lnTo>
                    <a:pt x="256" y="67"/>
                  </a:lnTo>
                  <a:lnTo>
                    <a:pt x="263" y="67"/>
                  </a:lnTo>
                  <a:lnTo>
                    <a:pt x="264" y="65"/>
                  </a:lnTo>
                  <a:lnTo>
                    <a:pt x="257" y="61"/>
                  </a:lnTo>
                  <a:lnTo>
                    <a:pt x="259" y="59"/>
                  </a:lnTo>
                  <a:lnTo>
                    <a:pt x="257" y="52"/>
                  </a:lnTo>
                  <a:lnTo>
                    <a:pt x="260" y="50"/>
                  </a:lnTo>
                  <a:lnTo>
                    <a:pt x="268" y="51"/>
                  </a:lnTo>
                  <a:lnTo>
                    <a:pt x="275" y="51"/>
                  </a:lnTo>
                  <a:lnTo>
                    <a:pt x="279" y="50"/>
                  </a:lnTo>
                  <a:lnTo>
                    <a:pt x="264" y="47"/>
                  </a:lnTo>
                  <a:lnTo>
                    <a:pt x="268" y="46"/>
                  </a:lnTo>
                  <a:lnTo>
                    <a:pt x="253" y="36"/>
                  </a:lnTo>
                  <a:lnTo>
                    <a:pt x="246" y="34"/>
                  </a:lnTo>
                  <a:lnTo>
                    <a:pt x="252" y="32"/>
                  </a:lnTo>
                  <a:lnTo>
                    <a:pt x="266" y="33"/>
                  </a:lnTo>
                  <a:lnTo>
                    <a:pt x="279" y="33"/>
                  </a:lnTo>
                  <a:lnTo>
                    <a:pt x="282" y="34"/>
                  </a:lnTo>
                  <a:lnTo>
                    <a:pt x="281" y="40"/>
                  </a:lnTo>
                  <a:lnTo>
                    <a:pt x="283" y="42"/>
                  </a:lnTo>
                  <a:lnTo>
                    <a:pt x="287" y="41"/>
                  </a:lnTo>
                  <a:lnTo>
                    <a:pt x="285" y="36"/>
                  </a:lnTo>
                  <a:lnTo>
                    <a:pt x="288" y="34"/>
                  </a:lnTo>
                  <a:lnTo>
                    <a:pt x="292" y="37"/>
                  </a:lnTo>
                  <a:lnTo>
                    <a:pt x="297" y="41"/>
                  </a:lnTo>
                  <a:lnTo>
                    <a:pt x="297" y="44"/>
                  </a:lnTo>
                  <a:lnTo>
                    <a:pt x="302" y="46"/>
                  </a:lnTo>
                  <a:lnTo>
                    <a:pt x="302" y="43"/>
                  </a:lnTo>
                  <a:lnTo>
                    <a:pt x="298" y="36"/>
                  </a:lnTo>
                  <a:lnTo>
                    <a:pt x="292" y="33"/>
                  </a:lnTo>
                  <a:lnTo>
                    <a:pt x="275" y="29"/>
                  </a:lnTo>
                  <a:lnTo>
                    <a:pt x="259" y="31"/>
                  </a:lnTo>
                  <a:lnTo>
                    <a:pt x="258" y="28"/>
                  </a:lnTo>
                  <a:lnTo>
                    <a:pt x="266" y="28"/>
                  </a:lnTo>
                  <a:lnTo>
                    <a:pt x="264" y="26"/>
                  </a:lnTo>
                  <a:lnTo>
                    <a:pt x="259" y="26"/>
                  </a:lnTo>
                  <a:lnTo>
                    <a:pt x="250" y="22"/>
                  </a:lnTo>
                  <a:lnTo>
                    <a:pt x="253" y="20"/>
                  </a:lnTo>
                  <a:lnTo>
                    <a:pt x="263" y="20"/>
                  </a:lnTo>
                  <a:lnTo>
                    <a:pt x="269" y="22"/>
                  </a:lnTo>
                  <a:lnTo>
                    <a:pt x="274" y="21"/>
                  </a:lnTo>
                  <a:lnTo>
                    <a:pt x="273" y="19"/>
                  </a:lnTo>
                  <a:lnTo>
                    <a:pt x="264" y="18"/>
                  </a:lnTo>
                  <a:lnTo>
                    <a:pt x="266" y="16"/>
                  </a:lnTo>
                  <a:lnTo>
                    <a:pt x="275" y="15"/>
                  </a:lnTo>
                  <a:lnTo>
                    <a:pt x="284" y="18"/>
                  </a:lnTo>
                  <a:lnTo>
                    <a:pt x="285" y="22"/>
                  </a:lnTo>
                  <a:lnTo>
                    <a:pt x="290" y="22"/>
                  </a:lnTo>
                  <a:lnTo>
                    <a:pt x="296" y="27"/>
                  </a:lnTo>
                  <a:lnTo>
                    <a:pt x="304" y="26"/>
                  </a:lnTo>
                  <a:lnTo>
                    <a:pt x="309" y="28"/>
                  </a:lnTo>
                  <a:lnTo>
                    <a:pt x="312" y="33"/>
                  </a:lnTo>
                  <a:lnTo>
                    <a:pt x="316" y="33"/>
                  </a:lnTo>
                  <a:lnTo>
                    <a:pt x="317" y="30"/>
                  </a:lnTo>
                  <a:lnTo>
                    <a:pt x="310" y="27"/>
                  </a:lnTo>
                  <a:lnTo>
                    <a:pt x="313" y="25"/>
                  </a:lnTo>
                  <a:lnTo>
                    <a:pt x="322" y="25"/>
                  </a:lnTo>
                  <a:lnTo>
                    <a:pt x="325" y="23"/>
                  </a:lnTo>
                  <a:lnTo>
                    <a:pt x="315" y="23"/>
                  </a:lnTo>
                  <a:lnTo>
                    <a:pt x="315" y="21"/>
                  </a:lnTo>
                  <a:lnTo>
                    <a:pt x="320" y="20"/>
                  </a:lnTo>
                  <a:lnTo>
                    <a:pt x="328" y="19"/>
                  </a:lnTo>
                  <a:lnTo>
                    <a:pt x="328" y="18"/>
                  </a:lnTo>
                  <a:lnTo>
                    <a:pt x="317" y="18"/>
                  </a:lnTo>
                  <a:lnTo>
                    <a:pt x="311" y="16"/>
                  </a:lnTo>
                  <a:lnTo>
                    <a:pt x="314" y="13"/>
                  </a:lnTo>
                  <a:lnTo>
                    <a:pt x="311" y="9"/>
                  </a:lnTo>
                  <a:lnTo>
                    <a:pt x="313" y="8"/>
                  </a:lnTo>
                  <a:lnTo>
                    <a:pt x="317" y="9"/>
                  </a:lnTo>
                  <a:lnTo>
                    <a:pt x="320" y="8"/>
                  </a:lnTo>
                  <a:lnTo>
                    <a:pt x="318" y="6"/>
                  </a:lnTo>
                  <a:lnTo>
                    <a:pt x="323" y="6"/>
                  </a:lnTo>
                  <a:lnTo>
                    <a:pt x="330" y="10"/>
                  </a:lnTo>
                  <a:lnTo>
                    <a:pt x="334" y="9"/>
                  </a:lnTo>
                  <a:lnTo>
                    <a:pt x="328" y="4"/>
                  </a:lnTo>
                  <a:lnTo>
                    <a:pt x="332" y="2"/>
                  </a:lnTo>
                  <a:lnTo>
                    <a:pt x="336" y="4"/>
                  </a:lnTo>
                  <a:lnTo>
                    <a:pt x="342" y="1"/>
                  </a:lnTo>
                  <a:lnTo>
                    <a:pt x="345" y="2"/>
                  </a:lnTo>
                  <a:lnTo>
                    <a:pt x="350" y="3"/>
                  </a:lnTo>
                  <a:lnTo>
                    <a:pt x="353" y="3"/>
                  </a:lnTo>
                  <a:lnTo>
                    <a:pt x="355" y="1"/>
                  </a:lnTo>
                  <a:lnTo>
                    <a:pt x="366" y="0"/>
                  </a:lnTo>
                  <a:lnTo>
                    <a:pt x="369" y="2"/>
                  </a:lnTo>
                  <a:lnTo>
                    <a:pt x="374" y="1"/>
                  </a:lnTo>
                  <a:lnTo>
                    <a:pt x="380" y="1"/>
                  </a:lnTo>
                  <a:lnTo>
                    <a:pt x="389" y="2"/>
                  </a:lnTo>
                  <a:lnTo>
                    <a:pt x="394" y="2"/>
                  </a:lnTo>
                  <a:lnTo>
                    <a:pt x="398" y="4"/>
                  </a:lnTo>
                  <a:lnTo>
                    <a:pt x="405" y="3"/>
                  </a:lnTo>
                  <a:lnTo>
                    <a:pt x="407" y="5"/>
                  </a:lnTo>
                  <a:lnTo>
                    <a:pt x="402" y="7"/>
                  </a:lnTo>
                  <a:lnTo>
                    <a:pt x="405" y="9"/>
                  </a:lnTo>
                  <a:lnTo>
                    <a:pt x="411" y="8"/>
                  </a:lnTo>
                  <a:lnTo>
                    <a:pt x="414" y="5"/>
                  </a:lnTo>
                  <a:lnTo>
                    <a:pt x="435" y="10"/>
                  </a:lnTo>
                  <a:lnTo>
                    <a:pt x="438" y="14"/>
                  </a:lnTo>
                  <a:lnTo>
                    <a:pt x="427" y="17"/>
                  </a:lnTo>
                  <a:lnTo>
                    <a:pt x="412" y="19"/>
                  </a:lnTo>
                  <a:lnTo>
                    <a:pt x="397" y="18"/>
                  </a:lnTo>
                  <a:lnTo>
                    <a:pt x="383" y="19"/>
                  </a:lnTo>
                  <a:lnTo>
                    <a:pt x="374" y="22"/>
                  </a:lnTo>
                  <a:lnTo>
                    <a:pt x="367" y="21"/>
                  </a:lnTo>
                  <a:lnTo>
                    <a:pt x="361" y="21"/>
                  </a:lnTo>
                  <a:lnTo>
                    <a:pt x="364" y="23"/>
                  </a:lnTo>
                  <a:lnTo>
                    <a:pt x="353" y="26"/>
                  </a:lnTo>
                  <a:lnTo>
                    <a:pt x="341" y="28"/>
                  </a:lnTo>
                  <a:lnTo>
                    <a:pt x="344" y="30"/>
                  </a:lnTo>
                  <a:lnTo>
                    <a:pt x="342" y="32"/>
                  </a:lnTo>
                  <a:lnTo>
                    <a:pt x="346" y="32"/>
                  </a:lnTo>
                  <a:lnTo>
                    <a:pt x="350" y="29"/>
                  </a:lnTo>
                  <a:lnTo>
                    <a:pt x="355" y="29"/>
                  </a:lnTo>
                  <a:lnTo>
                    <a:pt x="355" y="33"/>
                  </a:lnTo>
                  <a:lnTo>
                    <a:pt x="359" y="32"/>
                  </a:lnTo>
                  <a:lnTo>
                    <a:pt x="360" y="27"/>
                  </a:lnTo>
                  <a:lnTo>
                    <a:pt x="376" y="27"/>
                  </a:lnTo>
                  <a:lnTo>
                    <a:pt x="377" y="24"/>
                  </a:lnTo>
                  <a:lnTo>
                    <a:pt x="390" y="20"/>
                  </a:lnTo>
                  <a:lnTo>
                    <a:pt x="399" y="20"/>
                  </a:lnTo>
                  <a:lnTo>
                    <a:pt x="409" y="22"/>
                  </a:lnTo>
                  <a:lnTo>
                    <a:pt x="426" y="22"/>
                  </a:lnTo>
                  <a:lnTo>
                    <a:pt x="429" y="20"/>
                  </a:lnTo>
                  <a:lnTo>
                    <a:pt x="441" y="18"/>
                  </a:lnTo>
                  <a:lnTo>
                    <a:pt x="445" y="22"/>
                  </a:lnTo>
                  <a:lnTo>
                    <a:pt x="443" y="27"/>
                  </a:lnTo>
                  <a:lnTo>
                    <a:pt x="439" y="30"/>
                  </a:lnTo>
                  <a:lnTo>
                    <a:pt x="440" y="33"/>
                  </a:lnTo>
                  <a:lnTo>
                    <a:pt x="451" y="28"/>
                  </a:lnTo>
                  <a:lnTo>
                    <a:pt x="455" y="28"/>
                  </a:lnTo>
                  <a:lnTo>
                    <a:pt x="454" y="32"/>
                  </a:lnTo>
                  <a:lnTo>
                    <a:pt x="462" y="30"/>
                  </a:lnTo>
                  <a:lnTo>
                    <a:pt x="474" y="32"/>
                  </a:lnTo>
                  <a:lnTo>
                    <a:pt x="480" y="38"/>
                  </a:lnTo>
                  <a:lnTo>
                    <a:pt x="480" y="41"/>
                  </a:lnTo>
                  <a:lnTo>
                    <a:pt x="474" y="42"/>
                  </a:lnTo>
                  <a:lnTo>
                    <a:pt x="473" y="46"/>
                  </a:lnTo>
                  <a:lnTo>
                    <a:pt x="462" y="49"/>
                  </a:lnTo>
                  <a:lnTo>
                    <a:pt x="455" y="48"/>
                  </a:lnTo>
                  <a:lnTo>
                    <a:pt x="447" y="53"/>
                  </a:lnTo>
                  <a:lnTo>
                    <a:pt x="426" y="53"/>
                  </a:lnTo>
                  <a:lnTo>
                    <a:pt x="416" y="53"/>
                  </a:lnTo>
                  <a:lnTo>
                    <a:pt x="396" y="54"/>
                  </a:lnTo>
                  <a:lnTo>
                    <a:pt x="391" y="53"/>
                  </a:lnTo>
                  <a:lnTo>
                    <a:pt x="380" y="53"/>
                  </a:lnTo>
                  <a:lnTo>
                    <a:pt x="387" y="55"/>
                  </a:lnTo>
                  <a:lnTo>
                    <a:pt x="386" y="56"/>
                  </a:lnTo>
                  <a:lnTo>
                    <a:pt x="371" y="61"/>
                  </a:lnTo>
                  <a:lnTo>
                    <a:pt x="365" y="66"/>
                  </a:lnTo>
                  <a:lnTo>
                    <a:pt x="368" y="71"/>
                  </a:lnTo>
                  <a:lnTo>
                    <a:pt x="374" y="69"/>
                  </a:lnTo>
                  <a:lnTo>
                    <a:pt x="374" y="67"/>
                  </a:lnTo>
                  <a:lnTo>
                    <a:pt x="393" y="61"/>
                  </a:lnTo>
                  <a:lnTo>
                    <a:pt x="397" y="62"/>
                  </a:lnTo>
                  <a:lnTo>
                    <a:pt x="413" y="57"/>
                  </a:lnTo>
                  <a:lnTo>
                    <a:pt x="417" y="58"/>
                  </a:lnTo>
                  <a:lnTo>
                    <a:pt x="439" y="59"/>
                  </a:lnTo>
                  <a:lnTo>
                    <a:pt x="441" y="60"/>
                  </a:lnTo>
                  <a:lnTo>
                    <a:pt x="441" y="65"/>
                  </a:lnTo>
                  <a:lnTo>
                    <a:pt x="431" y="68"/>
                  </a:lnTo>
                  <a:lnTo>
                    <a:pt x="426" y="71"/>
                  </a:lnTo>
                  <a:lnTo>
                    <a:pt x="419" y="74"/>
                  </a:lnTo>
                  <a:lnTo>
                    <a:pt x="422" y="74"/>
                  </a:lnTo>
                  <a:lnTo>
                    <a:pt x="424" y="76"/>
                  </a:lnTo>
                  <a:lnTo>
                    <a:pt x="431" y="74"/>
                  </a:lnTo>
                  <a:lnTo>
                    <a:pt x="436" y="72"/>
                  </a:lnTo>
                  <a:lnTo>
                    <a:pt x="452" y="67"/>
                  </a:lnTo>
                  <a:lnTo>
                    <a:pt x="453" y="59"/>
                  </a:lnTo>
                  <a:lnTo>
                    <a:pt x="454" y="58"/>
                  </a:lnTo>
                  <a:lnTo>
                    <a:pt x="471" y="57"/>
                  </a:lnTo>
                  <a:lnTo>
                    <a:pt x="473" y="59"/>
                  </a:lnTo>
                  <a:lnTo>
                    <a:pt x="473" y="75"/>
                  </a:lnTo>
                  <a:lnTo>
                    <a:pt x="467" y="79"/>
                  </a:lnTo>
                  <a:lnTo>
                    <a:pt x="462" y="83"/>
                  </a:lnTo>
                  <a:lnTo>
                    <a:pt x="462" y="88"/>
                  </a:lnTo>
                  <a:lnTo>
                    <a:pt x="457" y="92"/>
                  </a:lnTo>
                  <a:lnTo>
                    <a:pt x="458" y="95"/>
                  </a:lnTo>
                  <a:lnTo>
                    <a:pt x="454" y="97"/>
                  </a:lnTo>
                  <a:lnTo>
                    <a:pt x="454" y="100"/>
                  </a:lnTo>
                  <a:lnTo>
                    <a:pt x="456" y="100"/>
                  </a:lnTo>
                  <a:lnTo>
                    <a:pt x="461" y="98"/>
                  </a:lnTo>
                  <a:lnTo>
                    <a:pt x="461" y="93"/>
                  </a:lnTo>
                  <a:lnTo>
                    <a:pt x="473" y="87"/>
                  </a:lnTo>
                  <a:lnTo>
                    <a:pt x="477" y="79"/>
                  </a:lnTo>
                  <a:lnTo>
                    <a:pt x="488" y="73"/>
                  </a:lnTo>
                  <a:lnTo>
                    <a:pt x="488" y="71"/>
                  </a:lnTo>
                  <a:lnTo>
                    <a:pt x="494" y="71"/>
                  </a:lnTo>
                  <a:lnTo>
                    <a:pt x="494" y="73"/>
                  </a:lnTo>
                  <a:lnTo>
                    <a:pt x="499" y="73"/>
                  </a:lnTo>
                  <a:lnTo>
                    <a:pt x="504" y="74"/>
                  </a:lnTo>
                  <a:lnTo>
                    <a:pt x="511" y="73"/>
                  </a:lnTo>
                  <a:lnTo>
                    <a:pt x="513" y="69"/>
                  </a:lnTo>
                  <a:lnTo>
                    <a:pt x="516" y="67"/>
                  </a:lnTo>
                  <a:lnTo>
                    <a:pt x="515" y="62"/>
                  </a:lnTo>
                  <a:lnTo>
                    <a:pt x="518" y="62"/>
                  </a:lnTo>
                  <a:lnTo>
                    <a:pt x="522" y="64"/>
                  </a:lnTo>
                  <a:lnTo>
                    <a:pt x="529" y="59"/>
                  </a:lnTo>
                  <a:lnTo>
                    <a:pt x="547" y="61"/>
                  </a:lnTo>
                  <a:lnTo>
                    <a:pt x="566" y="71"/>
                  </a:lnTo>
                  <a:lnTo>
                    <a:pt x="567" y="73"/>
                  </a:lnTo>
                  <a:lnTo>
                    <a:pt x="551" y="85"/>
                  </a:lnTo>
                  <a:lnTo>
                    <a:pt x="542" y="84"/>
                  </a:lnTo>
                  <a:lnTo>
                    <a:pt x="539" y="86"/>
                  </a:lnTo>
                  <a:lnTo>
                    <a:pt x="544" y="90"/>
                  </a:lnTo>
                  <a:lnTo>
                    <a:pt x="541" y="91"/>
                  </a:lnTo>
                  <a:lnTo>
                    <a:pt x="534" y="92"/>
                  </a:lnTo>
                  <a:lnTo>
                    <a:pt x="532" y="95"/>
                  </a:lnTo>
                  <a:lnTo>
                    <a:pt x="528" y="96"/>
                  </a:lnTo>
                  <a:lnTo>
                    <a:pt x="520" y="96"/>
                  </a:lnTo>
                  <a:lnTo>
                    <a:pt x="511" y="94"/>
                  </a:lnTo>
                  <a:lnTo>
                    <a:pt x="509" y="96"/>
                  </a:lnTo>
                  <a:lnTo>
                    <a:pt x="505" y="95"/>
                  </a:lnTo>
                  <a:lnTo>
                    <a:pt x="494" y="96"/>
                  </a:lnTo>
                  <a:lnTo>
                    <a:pt x="490" y="98"/>
                  </a:lnTo>
                  <a:lnTo>
                    <a:pt x="486" y="98"/>
                  </a:lnTo>
                  <a:lnTo>
                    <a:pt x="486" y="101"/>
                  </a:lnTo>
                  <a:lnTo>
                    <a:pt x="494" y="101"/>
                  </a:lnTo>
                  <a:lnTo>
                    <a:pt x="495" y="98"/>
                  </a:lnTo>
                  <a:lnTo>
                    <a:pt x="501" y="98"/>
                  </a:lnTo>
                  <a:lnTo>
                    <a:pt x="510" y="102"/>
                  </a:lnTo>
                  <a:lnTo>
                    <a:pt x="515" y="101"/>
                  </a:lnTo>
                  <a:lnTo>
                    <a:pt x="520" y="98"/>
                  </a:lnTo>
                  <a:lnTo>
                    <a:pt x="532" y="102"/>
                  </a:lnTo>
                  <a:lnTo>
                    <a:pt x="522" y="108"/>
                  </a:lnTo>
                  <a:lnTo>
                    <a:pt x="517" y="109"/>
                  </a:lnTo>
                  <a:lnTo>
                    <a:pt x="509" y="107"/>
                  </a:lnTo>
                  <a:lnTo>
                    <a:pt x="497" y="107"/>
                  </a:lnTo>
                  <a:lnTo>
                    <a:pt x="492" y="112"/>
                  </a:lnTo>
                  <a:lnTo>
                    <a:pt x="492" y="118"/>
                  </a:lnTo>
                  <a:lnTo>
                    <a:pt x="497" y="119"/>
                  </a:lnTo>
                  <a:lnTo>
                    <a:pt x="499" y="115"/>
                  </a:lnTo>
                  <a:lnTo>
                    <a:pt x="500" y="114"/>
                  </a:lnTo>
                  <a:lnTo>
                    <a:pt x="497" y="112"/>
                  </a:lnTo>
                  <a:lnTo>
                    <a:pt x="501" y="109"/>
                  </a:lnTo>
                  <a:lnTo>
                    <a:pt x="506" y="110"/>
                  </a:lnTo>
                  <a:lnTo>
                    <a:pt x="507" y="113"/>
                  </a:lnTo>
                  <a:lnTo>
                    <a:pt x="513" y="110"/>
                  </a:lnTo>
                  <a:lnTo>
                    <a:pt x="517" y="113"/>
                  </a:lnTo>
                  <a:lnTo>
                    <a:pt x="513" y="120"/>
                  </a:lnTo>
                  <a:lnTo>
                    <a:pt x="500" y="120"/>
                  </a:lnTo>
                  <a:lnTo>
                    <a:pt x="495" y="132"/>
                  </a:lnTo>
                  <a:lnTo>
                    <a:pt x="501" y="132"/>
                  </a:lnTo>
                  <a:lnTo>
                    <a:pt x="501" y="134"/>
                  </a:lnTo>
                  <a:lnTo>
                    <a:pt x="495" y="141"/>
                  </a:lnTo>
                  <a:lnTo>
                    <a:pt x="488" y="141"/>
                  </a:lnTo>
                  <a:lnTo>
                    <a:pt x="482" y="148"/>
                  </a:lnTo>
                  <a:lnTo>
                    <a:pt x="485" y="148"/>
                  </a:lnTo>
                  <a:lnTo>
                    <a:pt x="476" y="163"/>
                  </a:lnTo>
                  <a:lnTo>
                    <a:pt x="478" y="167"/>
                  </a:lnTo>
                  <a:lnTo>
                    <a:pt x="483" y="167"/>
                  </a:lnTo>
                  <a:lnTo>
                    <a:pt x="485" y="162"/>
                  </a:lnTo>
                  <a:lnTo>
                    <a:pt x="489" y="161"/>
                  </a:lnTo>
                  <a:lnTo>
                    <a:pt x="501" y="166"/>
                  </a:lnTo>
                  <a:lnTo>
                    <a:pt x="502" y="169"/>
                  </a:lnTo>
                  <a:lnTo>
                    <a:pt x="495" y="168"/>
                  </a:lnTo>
                  <a:lnTo>
                    <a:pt x="491" y="166"/>
                  </a:lnTo>
                  <a:lnTo>
                    <a:pt x="490" y="168"/>
                  </a:lnTo>
                  <a:lnTo>
                    <a:pt x="493" y="172"/>
                  </a:lnTo>
                  <a:lnTo>
                    <a:pt x="503" y="176"/>
                  </a:lnTo>
                  <a:lnTo>
                    <a:pt x="505" y="174"/>
                  </a:lnTo>
                  <a:lnTo>
                    <a:pt x="512" y="175"/>
                  </a:lnTo>
                  <a:lnTo>
                    <a:pt x="513" y="178"/>
                  </a:lnTo>
                  <a:lnTo>
                    <a:pt x="510" y="184"/>
                  </a:lnTo>
                  <a:lnTo>
                    <a:pt x="502" y="184"/>
                  </a:lnTo>
                  <a:lnTo>
                    <a:pt x="488" y="181"/>
                  </a:lnTo>
                  <a:lnTo>
                    <a:pt x="484" y="182"/>
                  </a:lnTo>
                  <a:lnTo>
                    <a:pt x="487" y="185"/>
                  </a:lnTo>
                  <a:lnTo>
                    <a:pt x="479" y="185"/>
                  </a:lnTo>
                  <a:lnTo>
                    <a:pt x="476" y="185"/>
                  </a:lnTo>
                  <a:lnTo>
                    <a:pt x="475" y="187"/>
                  </a:lnTo>
                  <a:lnTo>
                    <a:pt x="478" y="192"/>
                  </a:lnTo>
                  <a:lnTo>
                    <a:pt x="478" y="195"/>
                  </a:lnTo>
                  <a:lnTo>
                    <a:pt x="482" y="197"/>
                  </a:lnTo>
                  <a:lnTo>
                    <a:pt x="488" y="195"/>
                  </a:lnTo>
                  <a:lnTo>
                    <a:pt x="496" y="196"/>
                  </a:lnTo>
                  <a:lnTo>
                    <a:pt x="496" y="200"/>
                  </a:lnTo>
                  <a:lnTo>
                    <a:pt x="489" y="200"/>
                  </a:lnTo>
                  <a:lnTo>
                    <a:pt x="476" y="200"/>
                  </a:lnTo>
                  <a:lnTo>
                    <a:pt x="481" y="202"/>
                  </a:lnTo>
                  <a:lnTo>
                    <a:pt x="494" y="203"/>
                  </a:lnTo>
                  <a:lnTo>
                    <a:pt x="503" y="207"/>
                  </a:lnTo>
                  <a:lnTo>
                    <a:pt x="504" y="211"/>
                  </a:lnTo>
                  <a:lnTo>
                    <a:pt x="497" y="216"/>
                  </a:lnTo>
                  <a:lnTo>
                    <a:pt x="492" y="212"/>
                  </a:lnTo>
                  <a:lnTo>
                    <a:pt x="486" y="211"/>
                  </a:lnTo>
                  <a:lnTo>
                    <a:pt x="482" y="208"/>
                  </a:lnTo>
                  <a:lnTo>
                    <a:pt x="478" y="209"/>
                  </a:lnTo>
                  <a:lnTo>
                    <a:pt x="489" y="214"/>
                  </a:lnTo>
                  <a:lnTo>
                    <a:pt x="488" y="216"/>
                  </a:lnTo>
                  <a:lnTo>
                    <a:pt x="479" y="217"/>
                  </a:lnTo>
                  <a:lnTo>
                    <a:pt x="475" y="219"/>
                  </a:lnTo>
                  <a:lnTo>
                    <a:pt x="478" y="221"/>
                  </a:lnTo>
                  <a:lnTo>
                    <a:pt x="486" y="220"/>
                  </a:lnTo>
                  <a:lnTo>
                    <a:pt x="489" y="222"/>
                  </a:lnTo>
                  <a:lnTo>
                    <a:pt x="486" y="226"/>
                  </a:lnTo>
                  <a:lnTo>
                    <a:pt x="486" y="229"/>
                  </a:lnTo>
                  <a:lnTo>
                    <a:pt x="496" y="230"/>
                  </a:lnTo>
                  <a:lnTo>
                    <a:pt x="499" y="229"/>
                  </a:lnTo>
                  <a:lnTo>
                    <a:pt x="502" y="231"/>
                  </a:lnTo>
                  <a:lnTo>
                    <a:pt x="499" y="236"/>
                  </a:lnTo>
                  <a:lnTo>
                    <a:pt x="495" y="237"/>
                  </a:lnTo>
                  <a:lnTo>
                    <a:pt x="490" y="231"/>
                  </a:lnTo>
                  <a:lnTo>
                    <a:pt x="479" y="230"/>
                  </a:lnTo>
                  <a:lnTo>
                    <a:pt x="477" y="231"/>
                  </a:lnTo>
                  <a:lnTo>
                    <a:pt x="475" y="235"/>
                  </a:lnTo>
                  <a:lnTo>
                    <a:pt x="478" y="241"/>
                  </a:lnTo>
                  <a:lnTo>
                    <a:pt x="480" y="250"/>
                  </a:lnTo>
                  <a:lnTo>
                    <a:pt x="482" y="249"/>
                  </a:lnTo>
                  <a:lnTo>
                    <a:pt x="481" y="245"/>
                  </a:lnTo>
                  <a:lnTo>
                    <a:pt x="492" y="245"/>
                  </a:lnTo>
                  <a:lnTo>
                    <a:pt x="492" y="253"/>
                  </a:lnTo>
                  <a:lnTo>
                    <a:pt x="483" y="254"/>
                  </a:lnTo>
                  <a:lnTo>
                    <a:pt x="473" y="257"/>
                  </a:lnTo>
                  <a:lnTo>
                    <a:pt x="461" y="252"/>
                  </a:lnTo>
                  <a:lnTo>
                    <a:pt x="458" y="251"/>
                  </a:lnTo>
                  <a:lnTo>
                    <a:pt x="469" y="251"/>
                  </a:lnTo>
                  <a:lnTo>
                    <a:pt x="460" y="247"/>
                  </a:lnTo>
                  <a:lnTo>
                    <a:pt x="452" y="248"/>
                  </a:lnTo>
                  <a:lnTo>
                    <a:pt x="445" y="243"/>
                  </a:lnTo>
                  <a:lnTo>
                    <a:pt x="441" y="244"/>
                  </a:lnTo>
                  <a:lnTo>
                    <a:pt x="450" y="251"/>
                  </a:lnTo>
                  <a:lnTo>
                    <a:pt x="445" y="256"/>
                  </a:lnTo>
                  <a:lnTo>
                    <a:pt x="440" y="257"/>
                  </a:lnTo>
                  <a:lnTo>
                    <a:pt x="430" y="254"/>
                  </a:lnTo>
                  <a:lnTo>
                    <a:pt x="428" y="256"/>
                  </a:lnTo>
                  <a:lnTo>
                    <a:pt x="432" y="259"/>
                  </a:lnTo>
                  <a:lnTo>
                    <a:pt x="424" y="260"/>
                  </a:lnTo>
                  <a:lnTo>
                    <a:pt x="427" y="264"/>
                  </a:lnTo>
                  <a:lnTo>
                    <a:pt x="432" y="262"/>
                  </a:lnTo>
                  <a:lnTo>
                    <a:pt x="435" y="263"/>
                  </a:lnTo>
                  <a:lnTo>
                    <a:pt x="439" y="260"/>
                  </a:lnTo>
                  <a:lnTo>
                    <a:pt x="445" y="263"/>
                  </a:lnTo>
                  <a:lnTo>
                    <a:pt x="443" y="266"/>
                  </a:lnTo>
                  <a:lnTo>
                    <a:pt x="432" y="267"/>
                  </a:lnTo>
                  <a:lnTo>
                    <a:pt x="435" y="271"/>
                  </a:lnTo>
                  <a:lnTo>
                    <a:pt x="445" y="268"/>
                  </a:lnTo>
                  <a:lnTo>
                    <a:pt x="449" y="273"/>
                  </a:lnTo>
                  <a:lnTo>
                    <a:pt x="441" y="275"/>
                  </a:lnTo>
                  <a:lnTo>
                    <a:pt x="445" y="278"/>
                  </a:lnTo>
                  <a:lnTo>
                    <a:pt x="454" y="276"/>
                  </a:lnTo>
                  <a:lnTo>
                    <a:pt x="462" y="281"/>
                  </a:lnTo>
                  <a:lnTo>
                    <a:pt x="469" y="284"/>
                  </a:lnTo>
                  <a:lnTo>
                    <a:pt x="474" y="288"/>
                  </a:lnTo>
                  <a:lnTo>
                    <a:pt x="477" y="294"/>
                  </a:lnTo>
                  <a:lnTo>
                    <a:pt x="479" y="293"/>
                  </a:lnTo>
                  <a:lnTo>
                    <a:pt x="483" y="296"/>
                  </a:lnTo>
                  <a:lnTo>
                    <a:pt x="482" y="311"/>
                  </a:lnTo>
                  <a:lnTo>
                    <a:pt x="478" y="311"/>
                  </a:lnTo>
                  <a:lnTo>
                    <a:pt x="474" y="307"/>
                  </a:lnTo>
                  <a:lnTo>
                    <a:pt x="472" y="309"/>
                  </a:lnTo>
                  <a:lnTo>
                    <a:pt x="471" y="312"/>
                  </a:lnTo>
                  <a:lnTo>
                    <a:pt x="460" y="309"/>
                  </a:lnTo>
                  <a:lnTo>
                    <a:pt x="452" y="299"/>
                  </a:lnTo>
                  <a:lnTo>
                    <a:pt x="452" y="295"/>
                  </a:lnTo>
                  <a:lnTo>
                    <a:pt x="439" y="290"/>
                  </a:lnTo>
                  <a:lnTo>
                    <a:pt x="429" y="290"/>
                  </a:lnTo>
                  <a:lnTo>
                    <a:pt x="424" y="283"/>
                  </a:lnTo>
                  <a:lnTo>
                    <a:pt x="416" y="281"/>
                  </a:lnTo>
                  <a:lnTo>
                    <a:pt x="412" y="283"/>
                  </a:lnTo>
                  <a:lnTo>
                    <a:pt x="420" y="287"/>
                  </a:lnTo>
                  <a:lnTo>
                    <a:pt x="420" y="291"/>
                  </a:lnTo>
                  <a:lnTo>
                    <a:pt x="428" y="293"/>
                  </a:lnTo>
                  <a:lnTo>
                    <a:pt x="441" y="294"/>
                  </a:lnTo>
                  <a:lnTo>
                    <a:pt x="441" y="299"/>
                  </a:lnTo>
                  <a:lnTo>
                    <a:pt x="430" y="302"/>
                  </a:lnTo>
                  <a:lnTo>
                    <a:pt x="416" y="302"/>
                  </a:lnTo>
                  <a:lnTo>
                    <a:pt x="418" y="305"/>
                  </a:lnTo>
                  <a:lnTo>
                    <a:pt x="414" y="310"/>
                  </a:lnTo>
                  <a:lnTo>
                    <a:pt x="409" y="310"/>
                  </a:lnTo>
                  <a:lnTo>
                    <a:pt x="410" y="312"/>
                  </a:lnTo>
                  <a:lnTo>
                    <a:pt x="418" y="315"/>
                  </a:lnTo>
                  <a:lnTo>
                    <a:pt x="425" y="314"/>
                  </a:lnTo>
                  <a:lnTo>
                    <a:pt x="428" y="312"/>
                  </a:lnTo>
                  <a:lnTo>
                    <a:pt x="433" y="312"/>
                  </a:lnTo>
                  <a:lnTo>
                    <a:pt x="433" y="317"/>
                  </a:lnTo>
                  <a:lnTo>
                    <a:pt x="424" y="317"/>
                  </a:lnTo>
                  <a:lnTo>
                    <a:pt x="416" y="318"/>
                  </a:lnTo>
                  <a:lnTo>
                    <a:pt x="418" y="321"/>
                  </a:lnTo>
                  <a:lnTo>
                    <a:pt x="427" y="321"/>
                  </a:lnTo>
                  <a:lnTo>
                    <a:pt x="433" y="319"/>
                  </a:lnTo>
                  <a:lnTo>
                    <a:pt x="438" y="319"/>
                  </a:lnTo>
                  <a:lnTo>
                    <a:pt x="441" y="314"/>
                  </a:lnTo>
                  <a:lnTo>
                    <a:pt x="447" y="314"/>
                  </a:lnTo>
                  <a:lnTo>
                    <a:pt x="449" y="318"/>
                  </a:lnTo>
                  <a:lnTo>
                    <a:pt x="465" y="318"/>
                  </a:lnTo>
                  <a:lnTo>
                    <a:pt x="468" y="319"/>
                  </a:lnTo>
                  <a:lnTo>
                    <a:pt x="472" y="317"/>
                  </a:lnTo>
                  <a:lnTo>
                    <a:pt x="474" y="319"/>
                  </a:lnTo>
                  <a:lnTo>
                    <a:pt x="473" y="321"/>
                  </a:lnTo>
                  <a:lnTo>
                    <a:pt x="459" y="328"/>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843" name="Freeform 13">
              <a:extLst>
                <a:ext uri="{FF2B5EF4-FFF2-40B4-BE49-F238E27FC236}">
                  <a16:creationId xmlns:a16="http://schemas.microsoft.com/office/drawing/2014/main" id="{B45B7B28-8C68-7D9B-A4B2-F0C147008D0A}"/>
                </a:ext>
              </a:extLst>
            </p:cNvPr>
            <p:cNvSpPr>
              <a:spLocks noEditPoints="1"/>
            </p:cNvSpPr>
            <p:nvPr/>
          </p:nvSpPr>
          <p:spPr bwMode="gray">
            <a:xfrm>
              <a:off x="3717043" y="2248034"/>
              <a:ext cx="134300" cy="99648"/>
            </a:xfrm>
            <a:custGeom>
              <a:avLst/>
              <a:gdLst/>
              <a:ahLst/>
              <a:cxnLst>
                <a:cxn ang="0">
                  <a:pos x="58" y="5"/>
                </a:cxn>
                <a:cxn ang="0">
                  <a:pos x="58" y="7"/>
                </a:cxn>
                <a:cxn ang="0">
                  <a:pos x="55" y="9"/>
                </a:cxn>
                <a:cxn ang="0">
                  <a:pos x="55" y="11"/>
                </a:cxn>
                <a:cxn ang="0">
                  <a:pos x="54" y="13"/>
                </a:cxn>
                <a:cxn ang="0">
                  <a:pos x="42" y="9"/>
                </a:cxn>
                <a:cxn ang="0">
                  <a:pos x="34" y="2"/>
                </a:cxn>
                <a:cxn ang="0">
                  <a:pos x="36" y="0"/>
                </a:cxn>
                <a:cxn ang="0">
                  <a:pos x="46" y="0"/>
                </a:cxn>
                <a:cxn ang="0">
                  <a:pos x="52" y="4"/>
                </a:cxn>
                <a:cxn ang="0">
                  <a:pos x="58" y="5"/>
                </a:cxn>
                <a:cxn ang="0">
                  <a:pos x="0" y="41"/>
                </a:cxn>
                <a:cxn ang="0">
                  <a:pos x="7" y="37"/>
                </a:cxn>
                <a:cxn ang="0">
                  <a:pos x="23" y="34"/>
                </a:cxn>
                <a:cxn ang="0">
                  <a:pos x="26" y="37"/>
                </a:cxn>
                <a:cxn ang="0">
                  <a:pos x="25" y="41"/>
                </a:cxn>
                <a:cxn ang="0">
                  <a:pos x="21" y="41"/>
                </a:cxn>
                <a:cxn ang="0">
                  <a:pos x="16" y="41"/>
                </a:cxn>
                <a:cxn ang="0">
                  <a:pos x="0" y="43"/>
                </a:cxn>
                <a:cxn ang="0">
                  <a:pos x="0" y="41"/>
                </a:cxn>
              </a:cxnLst>
              <a:rect l="0" t="0" r="r" b="b"/>
              <a:pathLst>
                <a:path w="58" h="43">
                  <a:moveTo>
                    <a:pt x="58" y="5"/>
                  </a:moveTo>
                  <a:lnTo>
                    <a:pt x="58" y="7"/>
                  </a:lnTo>
                  <a:lnTo>
                    <a:pt x="55" y="9"/>
                  </a:lnTo>
                  <a:lnTo>
                    <a:pt x="55" y="11"/>
                  </a:lnTo>
                  <a:lnTo>
                    <a:pt x="54" y="13"/>
                  </a:lnTo>
                  <a:lnTo>
                    <a:pt x="42" y="9"/>
                  </a:lnTo>
                  <a:lnTo>
                    <a:pt x="34" y="2"/>
                  </a:lnTo>
                  <a:lnTo>
                    <a:pt x="36" y="0"/>
                  </a:lnTo>
                  <a:lnTo>
                    <a:pt x="46" y="0"/>
                  </a:lnTo>
                  <a:lnTo>
                    <a:pt x="52" y="4"/>
                  </a:lnTo>
                  <a:lnTo>
                    <a:pt x="58" y="5"/>
                  </a:lnTo>
                  <a:close/>
                  <a:moveTo>
                    <a:pt x="0" y="41"/>
                  </a:moveTo>
                  <a:lnTo>
                    <a:pt x="7" y="37"/>
                  </a:lnTo>
                  <a:lnTo>
                    <a:pt x="23" y="34"/>
                  </a:lnTo>
                  <a:lnTo>
                    <a:pt x="26" y="37"/>
                  </a:lnTo>
                  <a:lnTo>
                    <a:pt x="25" y="41"/>
                  </a:lnTo>
                  <a:lnTo>
                    <a:pt x="21" y="41"/>
                  </a:lnTo>
                  <a:lnTo>
                    <a:pt x="16" y="41"/>
                  </a:lnTo>
                  <a:lnTo>
                    <a:pt x="0" y="43"/>
                  </a:lnTo>
                  <a:lnTo>
                    <a:pt x="0" y="4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844" name="Freeform 14">
              <a:extLst>
                <a:ext uri="{FF2B5EF4-FFF2-40B4-BE49-F238E27FC236}">
                  <a16:creationId xmlns:a16="http://schemas.microsoft.com/office/drawing/2014/main" id="{F89F85D8-B666-DC0C-6E6F-890ACFCC4F03}"/>
                </a:ext>
              </a:extLst>
            </p:cNvPr>
            <p:cNvSpPr>
              <a:spLocks/>
            </p:cNvSpPr>
            <p:nvPr/>
          </p:nvSpPr>
          <p:spPr bwMode="gray">
            <a:xfrm>
              <a:off x="720767" y="2838967"/>
              <a:ext cx="37048" cy="30126"/>
            </a:xfrm>
            <a:custGeom>
              <a:avLst/>
              <a:gdLst/>
              <a:ahLst/>
              <a:cxnLst>
                <a:cxn ang="0">
                  <a:pos x="10" y="0"/>
                </a:cxn>
                <a:cxn ang="0">
                  <a:pos x="16" y="3"/>
                </a:cxn>
                <a:cxn ang="0">
                  <a:pos x="16" y="10"/>
                </a:cxn>
                <a:cxn ang="0">
                  <a:pos x="13" y="11"/>
                </a:cxn>
                <a:cxn ang="0">
                  <a:pos x="9" y="13"/>
                </a:cxn>
                <a:cxn ang="0">
                  <a:pos x="4" y="8"/>
                </a:cxn>
                <a:cxn ang="0">
                  <a:pos x="1" y="7"/>
                </a:cxn>
                <a:cxn ang="0">
                  <a:pos x="0" y="3"/>
                </a:cxn>
                <a:cxn ang="0">
                  <a:pos x="6" y="2"/>
                </a:cxn>
                <a:cxn ang="0">
                  <a:pos x="10" y="0"/>
                </a:cxn>
              </a:cxnLst>
              <a:rect l="0" t="0" r="r" b="b"/>
              <a:pathLst>
                <a:path w="16" h="13">
                  <a:moveTo>
                    <a:pt x="10" y="0"/>
                  </a:moveTo>
                  <a:lnTo>
                    <a:pt x="16" y="3"/>
                  </a:lnTo>
                  <a:lnTo>
                    <a:pt x="16" y="10"/>
                  </a:lnTo>
                  <a:lnTo>
                    <a:pt x="13" y="11"/>
                  </a:lnTo>
                  <a:lnTo>
                    <a:pt x="9" y="13"/>
                  </a:lnTo>
                  <a:lnTo>
                    <a:pt x="4" y="8"/>
                  </a:lnTo>
                  <a:lnTo>
                    <a:pt x="1" y="7"/>
                  </a:lnTo>
                  <a:lnTo>
                    <a:pt x="0" y="3"/>
                  </a:lnTo>
                  <a:lnTo>
                    <a:pt x="6" y="2"/>
                  </a:lnTo>
                  <a:lnTo>
                    <a:pt x="1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845" name="Freeform 15">
              <a:extLst>
                <a:ext uri="{FF2B5EF4-FFF2-40B4-BE49-F238E27FC236}">
                  <a16:creationId xmlns:a16="http://schemas.microsoft.com/office/drawing/2014/main" id="{DD6960F5-D09A-9CE8-728B-7EFA6A12F64C}"/>
                </a:ext>
              </a:extLst>
            </p:cNvPr>
            <p:cNvSpPr>
              <a:spLocks/>
            </p:cNvSpPr>
            <p:nvPr/>
          </p:nvSpPr>
          <p:spPr bwMode="gray">
            <a:xfrm>
              <a:off x="621199" y="2676750"/>
              <a:ext cx="74096" cy="32443"/>
            </a:xfrm>
            <a:custGeom>
              <a:avLst/>
              <a:gdLst/>
              <a:ahLst/>
              <a:cxnLst>
                <a:cxn ang="0">
                  <a:pos x="1" y="0"/>
                </a:cxn>
                <a:cxn ang="0">
                  <a:pos x="8" y="1"/>
                </a:cxn>
                <a:cxn ang="0">
                  <a:pos x="18" y="1"/>
                </a:cxn>
                <a:cxn ang="0">
                  <a:pos x="26" y="7"/>
                </a:cxn>
                <a:cxn ang="0">
                  <a:pos x="32" y="8"/>
                </a:cxn>
                <a:cxn ang="0">
                  <a:pos x="31" y="10"/>
                </a:cxn>
                <a:cxn ang="0">
                  <a:pos x="25" y="12"/>
                </a:cxn>
                <a:cxn ang="0">
                  <a:pos x="21" y="14"/>
                </a:cxn>
                <a:cxn ang="0">
                  <a:pos x="11" y="8"/>
                </a:cxn>
                <a:cxn ang="0">
                  <a:pos x="3" y="10"/>
                </a:cxn>
                <a:cxn ang="0">
                  <a:pos x="0" y="5"/>
                </a:cxn>
                <a:cxn ang="0">
                  <a:pos x="1" y="0"/>
                </a:cxn>
              </a:cxnLst>
              <a:rect l="0" t="0" r="r" b="b"/>
              <a:pathLst>
                <a:path w="32" h="14">
                  <a:moveTo>
                    <a:pt x="1" y="0"/>
                  </a:moveTo>
                  <a:lnTo>
                    <a:pt x="8" y="1"/>
                  </a:lnTo>
                  <a:lnTo>
                    <a:pt x="18" y="1"/>
                  </a:lnTo>
                  <a:lnTo>
                    <a:pt x="26" y="7"/>
                  </a:lnTo>
                  <a:lnTo>
                    <a:pt x="32" y="8"/>
                  </a:lnTo>
                  <a:lnTo>
                    <a:pt x="31" y="10"/>
                  </a:lnTo>
                  <a:lnTo>
                    <a:pt x="25" y="12"/>
                  </a:lnTo>
                  <a:lnTo>
                    <a:pt x="21" y="14"/>
                  </a:lnTo>
                  <a:lnTo>
                    <a:pt x="11" y="8"/>
                  </a:lnTo>
                  <a:lnTo>
                    <a:pt x="3" y="10"/>
                  </a:lnTo>
                  <a:lnTo>
                    <a:pt x="0" y="5"/>
                  </a:lnTo>
                  <a:lnTo>
                    <a:pt x="1"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846" name="Freeform 16">
              <a:extLst>
                <a:ext uri="{FF2B5EF4-FFF2-40B4-BE49-F238E27FC236}">
                  <a16:creationId xmlns:a16="http://schemas.microsoft.com/office/drawing/2014/main" id="{08166553-C7F5-579B-7B47-68F296F208A9}"/>
                </a:ext>
              </a:extLst>
            </p:cNvPr>
            <p:cNvSpPr>
              <a:spLocks/>
            </p:cNvSpPr>
            <p:nvPr/>
          </p:nvSpPr>
          <p:spPr bwMode="gray">
            <a:xfrm>
              <a:off x="889799" y="4083404"/>
              <a:ext cx="6947" cy="9270"/>
            </a:xfrm>
            <a:custGeom>
              <a:avLst/>
              <a:gdLst/>
              <a:ahLst/>
              <a:cxnLst>
                <a:cxn ang="0">
                  <a:pos x="0" y="2"/>
                </a:cxn>
                <a:cxn ang="0">
                  <a:pos x="2" y="0"/>
                </a:cxn>
                <a:cxn ang="0">
                  <a:pos x="3" y="2"/>
                </a:cxn>
                <a:cxn ang="0">
                  <a:pos x="0" y="4"/>
                </a:cxn>
                <a:cxn ang="0">
                  <a:pos x="0" y="2"/>
                </a:cxn>
              </a:cxnLst>
              <a:rect l="0" t="0" r="r" b="b"/>
              <a:pathLst>
                <a:path w="3" h="4">
                  <a:moveTo>
                    <a:pt x="0" y="2"/>
                  </a:moveTo>
                  <a:lnTo>
                    <a:pt x="2" y="0"/>
                  </a:lnTo>
                  <a:lnTo>
                    <a:pt x="3" y="2"/>
                  </a:lnTo>
                  <a:lnTo>
                    <a:pt x="0" y="4"/>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847" name="Freeform 17">
              <a:extLst>
                <a:ext uri="{FF2B5EF4-FFF2-40B4-BE49-F238E27FC236}">
                  <a16:creationId xmlns:a16="http://schemas.microsoft.com/office/drawing/2014/main" id="{22FE354C-B6EF-5421-2134-5818E665F77A}"/>
                </a:ext>
              </a:extLst>
            </p:cNvPr>
            <p:cNvSpPr>
              <a:spLocks/>
            </p:cNvSpPr>
            <p:nvPr/>
          </p:nvSpPr>
          <p:spPr bwMode="gray">
            <a:xfrm>
              <a:off x="702242" y="4011565"/>
              <a:ext cx="9262" cy="6952"/>
            </a:xfrm>
            <a:custGeom>
              <a:avLst/>
              <a:gdLst/>
              <a:ahLst/>
              <a:cxnLst>
                <a:cxn ang="0">
                  <a:pos x="0" y="1"/>
                </a:cxn>
                <a:cxn ang="0">
                  <a:pos x="2" y="0"/>
                </a:cxn>
                <a:cxn ang="0">
                  <a:pos x="4" y="1"/>
                </a:cxn>
                <a:cxn ang="0">
                  <a:pos x="2" y="3"/>
                </a:cxn>
                <a:cxn ang="0">
                  <a:pos x="0" y="1"/>
                </a:cxn>
              </a:cxnLst>
              <a:rect l="0" t="0" r="r" b="b"/>
              <a:pathLst>
                <a:path w="4" h="3">
                  <a:moveTo>
                    <a:pt x="0" y="1"/>
                  </a:moveTo>
                  <a:lnTo>
                    <a:pt x="2" y="0"/>
                  </a:lnTo>
                  <a:lnTo>
                    <a:pt x="4" y="1"/>
                  </a:lnTo>
                  <a:lnTo>
                    <a:pt x="2" y="3"/>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848" name="Freeform 18">
              <a:extLst>
                <a:ext uri="{FF2B5EF4-FFF2-40B4-BE49-F238E27FC236}">
                  <a16:creationId xmlns:a16="http://schemas.microsoft.com/office/drawing/2014/main" id="{53202151-4CCB-4785-87DF-2EC03A4DE8EE}"/>
                </a:ext>
              </a:extLst>
            </p:cNvPr>
            <p:cNvSpPr>
              <a:spLocks/>
            </p:cNvSpPr>
            <p:nvPr/>
          </p:nvSpPr>
          <p:spPr bwMode="gray">
            <a:xfrm>
              <a:off x="824965" y="2502946"/>
              <a:ext cx="13893" cy="13904"/>
            </a:xfrm>
            <a:custGeom>
              <a:avLst/>
              <a:gdLst/>
              <a:ahLst/>
              <a:cxnLst>
                <a:cxn ang="0">
                  <a:pos x="4" y="0"/>
                </a:cxn>
                <a:cxn ang="0">
                  <a:pos x="4" y="2"/>
                </a:cxn>
                <a:cxn ang="0">
                  <a:pos x="6" y="4"/>
                </a:cxn>
                <a:cxn ang="0">
                  <a:pos x="5" y="6"/>
                </a:cxn>
                <a:cxn ang="0">
                  <a:pos x="0" y="1"/>
                </a:cxn>
                <a:cxn ang="0">
                  <a:pos x="4" y="0"/>
                </a:cxn>
              </a:cxnLst>
              <a:rect l="0" t="0" r="r" b="b"/>
              <a:pathLst>
                <a:path w="6" h="6">
                  <a:moveTo>
                    <a:pt x="4" y="0"/>
                  </a:moveTo>
                  <a:lnTo>
                    <a:pt x="4" y="2"/>
                  </a:lnTo>
                  <a:lnTo>
                    <a:pt x="6" y="4"/>
                  </a:lnTo>
                  <a:lnTo>
                    <a:pt x="5" y="6"/>
                  </a:lnTo>
                  <a:lnTo>
                    <a:pt x="0" y="1"/>
                  </a:lnTo>
                  <a:lnTo>
                    <a:pt x="4"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849" name="Freeform 19">
              <a:extLst>
                <a:ext uri="{FF2B5EF4-FFF2-40B4-BE49-F238E27FC236}">
                  <a16:creationId xmlns:a16="http://schemas.microsoft.com/office/drawing/2014/main" id="{EE10BE60-5929-CF06-1601-012ABB2F7AF9}"/>
                </a:ext>
              </a:extLst>
            </p:cNvPr>
            <p:cNvSpPr>
              <a:spLocks/>
            </p:cNvSpPr>
            <p:nvPr/>
          </p:nvSpPr>
          <p:spPr bwMode="gray">
            <a:xfrm>
              <a:off x="725398" y="3119371"/>
              <a:ext cx="20840" cy="18539"/>
            </a:xfrm>
            <a:custGeom>
              <a:avLst/>
              <a:gdLst/>
              <a:ahLst/>
              <a:cxnLst>
                <a:cxn ang="0">
                  <a:pos x="9" y="3"/>
                </a:cxn>
                <a:cxn ang="0">
                  <a:pos x="3" y="8"/>
                </a:cxn>
                <a:cxn ang="0">
                  <a:pos x="0" y="8"/>
                </a:cxn>
                <a:cxn ang="0">
                  <a:pos x="0" y="6"/>
                </a:cxn>
                <a:cxn ang="0">
                  <a:pos x="7" y="0"/>
                </a:cxn>
                <a:cxn ang="0">
                  <a:pos x="9" y="1"/>
                </a:cxn>
                <a:cxn ang="0">
                  <a:pos x="9" y="3"/>
                </a:cxn>
              </a:cxnLst>
              <a:rect l="0" t="0" r="r" b="b"/>
              <a:pathLst>
                <a:path w="9" h="8">
                  <a:moveTo>
                    <a:pt x="9" y="3"/>
                  </a:moveTo>
                  <a:lnTo>
                    <a:pt x="3" y="8"/>
                  </a:lnTo>
                  <a:lnTo>
                    <a:pt x="0" y="8"/>
                  </a:lnTo>
                  <a:lnTo>
                    <a:pt x="0" y="6"/>
                  </a:lnTo>
                  <a:lnTo>
                    <a:pt x="7" y="0"/>
                  </a:lnTo>
                  <a:lnTo>
                    <a:pt x="9" y="1"/>
                  </a:lnTo>
                  <a:lnTo>
                    <a:pt x="9"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850" name="Freeform 20">
              <a:extLst>
                <a:ext uri="{FF2B5EF4-FFF2-40B4-BE49-F238E27FC236}">
                  <a16:creationId xmlns:a16="http://schemas.microsoft.com/office/drawing/2014/main" id="{93B1DC1B-37F3-1BF9-98E0-13C222DA6971}"/>
                </a:ext>
              </a:extLst>
            </p:cNvPr>
            <p:cNvSpPr>
              <a:spLocks/>
            </p:cNvSpPr>
            <p:nvPr/>
          </p:nvSpPr>
          <p:spPr bwMode="gray">
            <a:xfrm>
              <a:off x="692980" y="3133275"/>
              <a:ext cx="23155" cy="23174"/>
            </a:xfrm>
            <a:custGeom>
              <a:avLst/>
              <a:gdLst/>
              <a:ahLst/>
              <a:cxnLst>
                <a:cxn ang="0">
                  <a:pos x="10" y="1"/>
                </a:cxn>
                <a:cxn ang="0">
                  <a:pos x="1" y="10"/>
                </a:cxn>
                <a:cxn ang="0">
                  <a:pos x="0" y="9"/>
                </a:cxn>
                <a:cxn ang="0">
                  <a:pos x="2" y="5"/>
                </a:cxn>
                <a:cxn ang="0">
                  <a:pos x="3" y="1"/>
                </a:cxn>
                <a:cxn ang="0">
                  <a:pos x="7" y="0"/>
                </a:cxn>
                <a:cxn ang="0">
                  <a:pos x="10" y="1"/>
                </a:cxn>
              </a:cxnLst>
              <a:rect l="0" t="0" r="r" b="b"/>
              <a:pathLst>
                <a:path w="10" h="10">
                  <a:moveTo>
                    <a:pt x="10" y="1"/>
                  </a:moveTo>
                  <a:lnTo>
                    <a:pt x="1" y="10"/>
                  </a:lnTo>
                  <a:lnTo>
                    <a:pt x="0" y="9"/>
                  </a:lnTo>
                  <a:lnTo>
                    <a:pt x="2" y="5"/>
                  </a:lnTo>
                  <a:lnTo>
                    <a:pt x="3" y="1"/>
                  </a:lnTo>
                  <a:lnTo>
                    <a:pt x="7" y="0"/>
                  </a:lnTo>
                  <a:lnTo>
                    <a:pt x="1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851" name="Freeform 21">
              <a:extLst>
                <a:ext uri="{FF2B5EF4-FFF2-40B4-BE49-F238E27FC236}">
                  <a16:creationId xmlns:a16="http://schemas.microsoft.com/office/drawing/2014/main" id="{91CB5060-F47F-9D48-9A7E-EE419D13F49A}"/>
                </a:ext>
              </a:extLst>
            </p:cNvPr>
            <p:cNvSpPr>
              <a:spLocks/>
            </p:cNvSpPr>
            <p:nvPr/>
          </p:nvSpPr>
          <p:spPr bwMode="gray">
            <a:xfrm>
              <a:off x="556365" y="3177305"/>
              <a:ext cx="23155" cy="18539"/>
            </a:xfrm>
            <a:custGeom>
              <a:avLst/>
              <a:gdLst/>
              <a:ahLst/>
              <a:cxnLst>
                <a:cxn ang="0">
                  <a:pos x="10" y="1"/>
                </a:cxn>
                <a:cxn ang="0">
                  <a:pos x="10" y="3"/>
                </a:cxn>
                <a:cxn ang="0">
                  <a:pos x="3" y="8"/>
                </a:cxn>
                <a:cxn ang="0">
                  <a:pos x="0" y="7"/>
                </a:cxn>
                <a:cxn ang="0">
                  <a:pos x="1" y="5"/>
                </a:cxn>
                <a:cxn ang="0">
                  <a:pos x="7" y="1"/>
                </a:cxn>
                <a:cxn ang="0">
                  <a:pos x="8" y="0"/>
                </a:cxn>
                <a:cxn ang="0">
                  <a:pos x="10" y="1"/>
                </a:cxn>
              </a:cxnLst>
              <a:rect l="0" t="0" r="r" b="b"/>
              <a:pathLst>
                <a:path w="10" h="8">
                  <a:moveTo>
                    <a:pt x="10" y="1"/>
                  </a:moveTo>
                  <a:lnTo>
                    <a:pt x="10" y="3"/>
                  </a:lnTo>
                  <a:lnTo>
                    <a:pt x="3" y="8"/>
                  </a:lnTo>
                  <a:lnTo>
                    <a:pt x="0" y="7"/>
                  </a:lnTo>
                  <a:lnTo>
                    <a:pt x="1" y="5"/>
                  </a:lnTo>
                  <a:lnTo>
                    <a:pt x="7" y="1"/>
                  </a:lnTo>
                  <a:lnTo>
                    <a:pt x="8" y="0"/>
                  </a:lnTo>
                  <a:lnTo>
                    <a:pt x="1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852" name="Freeform 22">
              <a:extLst>
                <a:ext uri="{FF2B5EF4-FFF2-40B4-BE49-F238E27FC236}">
                  <a16:creationId xmlns:a16="http://schemas.microsoft.com/office/drawing/2014/main" id="{9F1DA0B9-46ED-3511-FA11-C7A26AED36AF}"/>
                </a:ext>
              </a:extLst>
            </p:cNvPr>
            <p:cNvSpPr>
              <a:spLocks/>
            </p:cNvSpPr>
            <p:nvPr/>
          </p:nvSpPr>
          <p:spPr bwMode="gray">
            <a:xfrm>
              <a:off x="579520" y="3188892"/>
              <a:ext cx="18524" cy="4635"/>
            </a:xfrm>
            <a:custGeom>
              <a:avLst/>
              <a:gdLst/>
              <a:ahLst/>
              <a:cxnLst>
                <a:cxn ang="0">
                  <a:pos x="0" y="2"/>
                </a:cxn>
                <a:cxn ang="0">
                  <a:pos x="1" y="0"/>
                </a:cxn>
                <a:cxn ang="0">
                  <a:pos x="8" y="0"/>
                </a:cxn>
                <a:cxn ang="0">
                  <a:pos x="8" y="2"/>
                </a:cxn>
                <a:cxn ang="0">
                  <a:pos x="0" y="2"/>
                </a:cxn>
              </a:cxnLst>
              <a:rect l="0" t="0" r="r" b="b"/>
              <a:pathLst>
                <a:path w="8" h="2">
                  <a:moveTo>
                    <a:pt x="0" y="2"/>
                  </a:moveTo>
                  <a:lnTo>
                    <a:pt x="1" y="0"/>
                  </a:lnTo>
                  <a:lnTo>
                    <a:pt x="8" y="0"/>
                  </a:lnTo>
                  <a:lnTo>
                    <a:pt x="8" y="2"/>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853" name="Freeform 23">
              <a:extLst>
                <a:ext uri="{FF2B5EF4-FFF2-40B4-BE49-F238E27FC236}">
                  <a16:creationId xmlns:a16="http://schemas.microsoft.com/office/drawing/2014/main" id="{66D4034E-5959-9E30-AF46-C07F8C8D4AE7}"/>
                </a:ext>
              </a:extLst>
            </p:cNvPr>
            <p:cNvSpPr>
              <a:spLocks/>
            </p:cNvSpPr>
            <p:nvPr/>
          </p:nvSpPr>
          <p:spPr bwMode="gray">
            <a:xfrm>
              <a:off x="864328" y="3059119"/>
              <a:ext cx="9262" cy="11587"/>
            </a:xfrm>
            <a:custGeom>
              <a:avLst/>
              <a:gdLst/>
              <a:ahLst/>
              <a:cxnLst>
                <a:cxn ang="0">
                  <a:pos x="1" y="5"/>
                </a:cxn>
                <a:cxn ang="0">
                  <a:pos x="0" y="1"/>
                </a:cxn>
                <a:cxn ang="0">
                  <a:pos x="2" y="0"/>
                </a:cxn>
                <a:cxn ang="0">
                  <a:pos x="4" y="2"/>
                </a:cxn>
                <a:cxn ang="0">
                  <a:pos x="1" y="5"/>
                </a:cxn>
              </a:cxnLst>
              <a:rect l="0" t="0" r="r" b="b"/>
              <a:pathLst>
                <a:path w="4" h="5">
                  <a:moveTo>
                    <a:pt x="1" y="5"/>
                  </a:moveTo>
                  <a:lnTo>
                    <a:pt x="0" y="1"/>
                  </a:lnTo>
                  <a:lnTo>
                    <a:pt x="2" y="0"/>
                  </a:lnTo>
                  <a:lnTo>
                    <a:pt x="4" y="2"/>
                  </a:lnTo>
                  <a:lnTo>
                    <a:pt x="1" y="5"/>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854" name="Freeform 24">
              <a:extLst>
                <a:ext uri="{FF2B5EF4-FFF2-40B4-BE49-F238E27FC236}">
                  <a16:creationId xmlns:a16="http://schemas.microsoft.com/office/drawing/2014/main" id="{A4F42691-2DA2-4E14-E4EE-5249969E4707}"/>
                </a:ext>
              </a:extLst>
            </p:cNvPr>
            <p:cNvSpPr>
              <a:spLocks/>
            </p:cNvSpPr>
            <p:nvPr/>
          </p:nvSpPr>
          <p:spPr bwMode="gray">
            <a:xfrm>
              <a:off x="878222" y="3066071"/>
              <a:ext cx="9262" cy="11587"/>
            </a:xfrm>
            <a:custGeom>
              <a:avLst/>
              <a:gdLst/>
              <a:ahLst/>
              <a:cxnLst>
                <a:cxn ang="0">
                  <a:pos x="0" y="2"/>
                </a:cxn>
                <a:cxn ang="0">
                  <a:pos x="2" y="0"/>
                </a:cxn>
                <a:cxn ang="0">
                  <a:pos x="4" y="1"/>
                </a:cxn>
                <a:cxn ang="0">
                  <a:pos x="1" y="5"/>
                </a:cxn>
                <a:cxn ang="0">
                  <a:pos x="0" y="2"/>
                </a:cxn>
              </a:cxnLst>
              <a:rect l="0" t="0" r="r" b="b"/>
              <a:pathLst>
                <a:path w="4" h="5">
                  <a:moveTo>
                    <a:pt x="0" y="2"/>
                  </a:moveTo>
                  <a:lnTo>
                    <a:pt x="2" y="0"/>
                  </a:lnTo>
                  <a:lnTo>
                    <a:pt x="4" y="1"/>
                  </a:lnTo>
                  <a:lnTo>
                    <a:pt x="1" y="5"/>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855" name="Freeform 25">
              <a:extLst>
                <a:ext uri="{FF2B5EF4-FFF2-40B4-BE49-F238E27FC236}">
                  <a16:creationId xmlns:a16="http://schemas.microsoft.com/office/drawing/2014/main" id="{B16F7533-8554-FD1E-4AEA-A9C4A155BC1E}"/>
                </a:ext>
              </a:extLst>
            </p:cNvPr>
            <p:cNvSpPr>
              <a:spLocks/>
            </p:cNvSpPr>
            <p:nvPr/>
          </p:nvSpPr>
          <p:spPr bwMode="gray">
            <a:xfrm>
              <a:off x="968527" y="4136703"/>
              <a:ext cx="23155" cy="30126"/>
            </a:xfrm>
            <a:custGeom>
              <a:avLst/>
              <a:gdLst/>
              <a:ahLst/>
              <a:cxnLst>
                <a:cxn ang="0">
                  <a:pos x="3" y="13"/>
                </a:cxn>
                <a:cxn ang="0">
                  <a:pos x="1" y="9"/>
                </a:cxn>
                <a:cxn ang="0">
                  <a:pos x="0" y="3"/>
                </a:cxn>
                <a:cxn ang="0">
                  <a:pos x="2" y="0"/>
                </a:cxn>
                <a:cxn ang="0">
                  <a:pos x="4" y="0"/>
                </a:cxn>
                <a:cxn ang="0">
                  <a:pos x="7" y="4"/>
                </a:cxn>
                <a:cxn ang="0">
                  <a:pos x="9" y="5"/>
                </a:cxn>
                <a:cxn ang="0">
                  <a:pos x="10" y="8"/>
                </a:cxn>
                <a:cxn ang="0">
                  <a:pos x="3" y="13"/>
                </a:cxn>
              </a:cxnLst>
              <a:rect l="0" t="0" r="r" b="b"/>
              <a:pathLst>
                <a:path w="10" h="13">
                  <a:moveTo>
                    <a:pt x="3" y="13"/>
                  </a:moveTo>
                  <a:lnTo>
                    <a:pt x="1" y="9"/>
                  </a:lnTo>
                  <a:lnTo>
                    <a:pt x="0" y="3"/>
                  </a:lnTo>
                  <a:lnTo>
                    <a:pt x="2" y="0"/>
                  </a:lnTo>
                  <a:lnTo>
                    <a:pt x="4" y="0"/>
                  </a:lnTo>
                  <a:lnTo>
                    <a:pt x="7" y="4"/>
                  </a:lnTo>
                  <a:lnTo>
                    <a:pt x="9" y="5"/>
                  </a:lnTo>
                  <a:lnTo>
                    <a:pt x="10" y="8"/>
                  </a:lnTo>
                  <a:lnTo>
                    <a:pt x="3" y="1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856" name="Freeform 26">
              <a:extLst>
                <a:ext uri="{FF2B5EF4-FFF2-40B4-BE49-F238E27FC236}">
                  <a16:creationId xmlns:a16="http://schemas.microsoft.com/office/drawing/2014/main" id="{10E91293-BF33-11D3-7509-D7E5AB600943}"/>
                </a:ext>
              </a:extLst>
            </p:cNvPr>
            <p:cNvSpPr>
              <a:spLocks/>
            </p:cNvSpPr>
            <p:nvPr/>
          </p:nvSpPr>
          <p:spPr bwMode="gray">
            <a:xfrm>
              <a:off x="956949" y="4118164"/>
              <a:ext cx="11578" cy="6952"/>
            </a:xfrm>
            <a:custGeom>
              <a:avLst/>
              <a:gdLst/>
              <a:ahLst/>
              <a:cxnLst>
                <a:cxn ang="0">
                  <a:pos x="3" y="3"/>
                </a:cxn>
                <a:cxn ang="0">
                  <a:pos x="0" y="1"/>
                </a:cxn>
                <a:cxn ang="0">
                  <a:pos x="3" y="0"/>
                </a:cxn>
                <a:cxn ang="0">
                  <a:pos x="4" y="1"/>
                </a:cxn>
                <a:cxn ang="0">
                  <a:pos x="5" y="3"/>
                </a:cxn>
                <a:cxn ang="0">
                  <a:pos x="3" y="3"/>
                </a:cxn>
              </a:cxnLst>
              <a:rect l="0" t="0" r="r" b="b"/>
              <a:pathLst>
                <a:path w="5" h="3">
                  <a:moveTo>
                    <a:pt x="3" y="3"/>
                  </a:moveTo>
                  <a:lnTo>
                    <a:pt x="0" y="1"/>
                  </a:lnTo>
                  <a:lnTo>
                    <a:pt x="3" y="0"/>
                  </a:lnTo>
                  <a:lnTo>
                    <a:pt x="4" y="1"/>
                  </a:lnTo>
                  <a:lnTo>
                    <a:pt x="5" y="3"/>
                  </a:lnTo>
                  <a:lnTo>
                    <a:pt x="3"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857" name="Freeform 27">
              <a:extLst>
                <a:ext uri="{FF2B5EF4-FFF2-40B4-BE49-F238E27FC236}">
                  <a16:creationId xmlns:a16="http://schemas.microsoft.com/office/drawing/2014/main" id="{ABEB3AE6-41D3-A923-7F8F-A2B5022540E2}"/>
                </a:ext>
              </a:extLst>
            </p:cNvPr>
            <p:cNvSpPr>
              <a:spLocks/>
            </p:cNvSpPr>
            <p:nvPr/>
          </p:nvSpPr>
          <p:spPr bwMode="gray">
            <a:xfrm>
              <a:off x="945372" y="4111212"/>
              <a:ext cx="4631" cy="2317"/>
            </a:xfrm>
            <a:custGeom>
              <a:avLst/>
              <a:gdLst/>
              <a:ahLst/>
              <a:cxnLst>
                <a:cxn ang="0">
                  <a:pos x="0" y="0"/>
                </a:cxn>
                <a:cxn ang="0">
                  <a:pos x="1" y="0"/>
                </a:cxn>
                <a:cxn ang="0">
                  <a:pos x="2" y="0"/>
                </a:cxn>
                <a:cxn ang="0">
                  <a:pos x="1" y="1"/>
                </a:cxn>
                <a:cxn ang="0">
                  <a:pos x="0" y="0"/>
                </a:cxn>
              </a:cxnLst>
              <a:rect l="0" t="0" r="r" b="b"/>
              <a:pathLst>
                <a:path w="2" h="1">
                  <a:moveTo>
                    <a:pt x="0" y="0"/>
                  </a:moveTo>
                  <a:lnTo>
                    <a:pt x="1" y="0"/>
                  </a:lnTo>
                  <a:lnTo>
                    <a:pt x="2" y="0"/>
                  </a:lnTo>
                  <a:lnTo>
                    <a:pt x="1" y="1"/>
                  </a:lnTo>
                  <a:lnTo>
                    <a:pt x="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861" name="Freeform 28">
              <a:extLst>
                <a:ext uri="{FF2B5EF4-FFF2-40B4-BE49-F238E27FC236}">
                  <a16:creationId xmlns:a16="http://schemas.microsoft.com/office/drawing/2014/main" id="{F3670406-D432-234A-9703-09A948A6053A}"/>
                </a:ext>
              </a:extLst>
            </p:cNvPr>
            <p:cNvSpPr>
              <a:spLocks/>
            </p:cNvSpPr>
            <p:nvPr/>
          </p:nvSpPr>
          <p:spPr bwMode="gray">
            <a:xfrm>
              <a:off x="922216" y="4104260"/>
              <a:ext cx="6947" cy="4635"/>
            </a:xfrm>
            <a:custGeom>
              <a:avLst/>
              <a:gdLst/>
              <a:ahLst/>
              <a:cxnLst>
                <a:cxn ang="0">
                  <a:pos x="0" y="1"/>
                </a:cxn>
                <a:cxn ang="0">
                  <a:pos x="1" y="0"/>
                </a:cxn>
                <a:cxn ang="0">
                  <a:pos x="3" y="2"/>
                </a:cxn>
                <a:cxn ang="0">
                  <a:pos x="1" y="2"/>
                </a:cxn>
                <a:cxn ang="0">
                  <a:pos x="0" y="1"/>
                </a:cxn>
              </a:cxnLst>
              <a:rect l="0" t="0" r="r" b="b"/>
              <a:pathLst>
                <a:path w="3" h="2">
                  <a:moveTo>
                    <a:pt x="0" y="1"/>
                  </a:moveTo>
                  <a:lnTo>
                    <a:pt x="1" y="0"/>
                  </a:lnTo>
                  <a:lnTo>
                    <a:pt x="3" y="2"/>
                  </a:lnTo>
                  <a:lnTo>
                    <a:pt x="1" y="2"/>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862" name="Freeform 29">
              <a:extLst>
                <a:ext uri="{FF2B5EF4-FFF2-40B4-BE49-F238E27FC236}">
                  <a16:creationId xmlns:a16="http://schemas.microsoft.com/office/drawing/2014/main" id="{C254637E-1FDA-2ABA-C2AE-844F606C4183}"/>
                </a:ext>
              </a:extLst>
            </p:cNvPr>
            <p:cNvSpPr>
              <a:spLocks/>
            </p:cNvSpPr>
            <p:nvPr/>
          </p:nvSpPr>
          <p:spPr bwMode="gray">
            <a:xfrm>
              <a:off x="1142190" y="2838967"/>
              <a:ext cx="20840" cy="23174"/>
            </a:xfrm>
            <a:custGeom>
              <a:avLst/>
              <a:gdLst/>
              <a:ahLst/>
              <a:cxnLst>
                <a:cxn ang="0">
                  <a:pos x="9" y="0"/>
                </a:cxn>
                <a:cxn ang="0">
                  <a:pos x="9" y="3"/>
                </a:cxn>
                <a:cxn ang="0">
                  <a:pos x="4" y="10"/>
                </a:cxn>
                <a:cxn ang="0">
                  <a:pos x="0" y="10"/>
                </a:cxn>
                <a:cxn ang="0">
                  <a:pos x="0" y="8"/>
                </a:cxn>
                <a:cxn ang="0">
                  <a:pos x="6" y="0"/>
                </a:cxn>
                <a:cxn ang="0">
                  <a:pos x="9" y="0"/>
                </a:cxn>
              </a:cxnLst>
              <a:rect l="0" t="0" r="r" b="b"/>
              <a:pathLst>
                <a:path w="9" h="10">
                  <a:moveTo>
                    <a:pt x="9" y="0"/>
                  </a:moveTo>
                  <a:lnTo>
                    <a:pt x="9" y="3"/>
                  </a:lnTo>
                  <a:lnTo>
                    <a:pt x="4" y="10"/>
                  </a:lnTo>
                  <a:lnTo>
                    <a:pt x="0" y="10"/>
                  </a:lnTo>
                  <a:lnTo>
                    <a:pt x="0" y="8"/>
                  </a:lnTo>
                  <a:lnTo>
                    <a:pt x="6" y="0"/>
                  </a:lnTo>
                  <a:lnTo>
                    <a:pt x="9"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863" name="Freeform 30">
              <a:extLst>
                <a:ext uri="{FF2B5EF4-FFF2-40B4-BE49-F238E27FC236}">
                  <a16:creationId xmlns:a16="http://schemas.microsoft.com/office/drawing/2014/main" id="{F4B97EDF-BDE6-68C9-1116-A81DBF8F28D1}"/>
                </a:ext>
              </a:extLst>
            </p:cNvPr>
            <p:cNvSpPr>
              <a:spLocks/>
            </p:cNvSpPr>
            <p:nvPr/>
          </p:nvSpPr>
          <p:spPr bwMode="gray">
            <a:xfrm>
              <a:off x="1167661" y="2827380"/>
              <a:ext cx="11578" cy="13904"/>
            </a:xfrm>
            <a:custGeom>
              <a:avLst/>
              <a:gdLst/>
              <a:ahLst/>
              <a:cxnLst>
                <a:cxn ang="0">
                  <a:pos x="0" y="3"/>
                </a:cxn>
                <a:cxn ang="0">
                  <a:pos x="0" y="1"/>
                </a:cxn>
                <a:cxn ang="0">
                  <a:pos x="5" y="0"/>
                </a:cxn>
                <a:cxn ang="0">
                  <a:pos x="5" y="4"/>
                </a:cxn>
                <a:cxn ang="0">
                  <a:pos x="2" y="6"/>
                </a:cxn>
                <a:cxn ang="0">
                  <a:pos x="0" y="3"/>
                </a:cxn>
              </a:cxnLst>
              <a:rect l="0" t="0" r="r" b="b"/>
              <a:pathLst>
                <a:path w="5" h="6">
                  <a:moveTo>
                    <a:pt x="0" y="3"/>
                  </a:moveTo>
                  <a:lnTo>
                    <a:pt x="0" y="1"/>
                  </a:lnTo>
                  <a:lnTo>
                    <a:pt x="5" y="0"/>
                  </a:lnTo>
                  <a:lnTo>
                    <a:pt x="5" y="4"/>
                  </a:lnTo>
                  <a:lnTo>
                    <a:pt x="2" y="6"/>
                  </a:lnTo>
                  <a:lnTo>
                    <a:pt x="0"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864" name="Freeform 31">
              <a:extLst>
                <a:ext uri="{FF2B5EF4-FFF2-40B4-BE49-F238E27FC236}">
                  <a16:creationId xmlns:a16="http://schemas.microsoft.com/office/drawing/2014/main" id="{F10B1EA1-1329-91BB-8461-CD7CAF32A88D}"/>
                </a:ext>
              </a:extLst>
            </p:cNvPr>
            <p:cNvSpPr>
              <a:spLocks/>
            </p:cNvSpPr>
            <p:nvPr/>
          </p:nvSpPr>
          <p:spPr bwMode="gray">
            <a:xfrm>
              <a:off x="1026415" y="2927028"/>
              <a:ext cx="30102" cy="16222"/>
            </a:xfrm>
            <a:custGeom>
              <a:avLst/>
              <a:gdLst/>
              <a:ahLst/>
              <a:cxnLst>
                <a:cxn ang="0">
                  <a:pos x="0" y="7"/>
                </a:cxn>
                <a:cxn ang="0">
                  <a:pos x="0" y="3"/>
                </a:cxn>
                <a:cxn ang="0">
                  <a:pos x="1" y="0"/>
                </a:cxn>
                <a:cxn ang="0">
                  <a:pos x="9" y="0"/>
                </a:cxn>
                <a:cxn ang="0">
                  <a:pos x="13" y="4"/>
                </a:cxn>
                <a:cxn ang="0">
                  <a:pos x="12" y="6"/>
                </a:cxn>
                <a:cxn ang="0">
                  <a:pos x="0" y="7"/>
                </a:cxn>
              </a:cxnLst>
              <a:rect l="0" t="0" r="r" b="b"/>
              <a:pathLst>
                <a:path w="13" h="7">
                  <a:moveTo>
                    <a:pt x="0" y="7"/>
                  </a:moveTo>
                  <a:lnTo>
                    <a:pt x="0" y="3"/>
                  </a:lnTo>
                  <a:lnTo>
                    <a:pt x="1" y="0"/>
                  </a:lnTo>
                  <a:lnTo>
                    <a:pt x="9" y="0"/>
                  </a:lnTo>
                  <a:lnTo>
                    <a:pt x="13" y="4"/>
                  </a:lnTo>
                  <a:lnTo>
                    <a:pt x="12" y="6"/>
                  </a:lnTo>
                  <a:lnTo>
                    <a:pt x="0" y="7"/>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865" name="Freeform 32">
              <a:extLst>
                <a:ext uri="{FF2B5EF4-FFF2-40B4-BE49-F238E27FC236}">
                  <a16:creationId xmlns:a16="http://schemas.microsoft.com/office/drawing/2014/main" id="{AA5FD9EE-657B-780B-46C4-3C69C55EEDE1}"/>
                </a:ext>
              </a:extLst>
            </p:cNvPr>
            <p:cNvSpPr>
              <a:spLocks/>
            </p:cNvSpPr>
            <p:nvPr/>
          </p:nvSpPr>
          <p:spPr bwMode="gray">
            <a:xfrm>
              <a:off x="993997" y="2952519"/>
              <a:ext cx="57888" cy="39396"/>
            </a:xfrm>
            <a:custGeom>
              <a:avLst/>
              <a:gdLst/>
              <a:ahLst/>
              <a:cxnLst>
                <a:cxn ang="0">
                  <a:pos x="3" y="4"/>
                </a:cxn>
                <a:cxn ang="0">
                  <a:pos x="8" y="4"/>
                </a:cxn>
                <a:cxn ang="0">
                  <a:pos x="13" y="1"/>
                </a:cxn>
                <a:cxn ang="0">
                  <a:pos x="23" y="0"/>
                </a:cxn>
                <a:cxn ang="0">
                  <a:pos x="25" y="3"/>
                </a:cxn>
                <a:cxn ang="0">
                  <a:pos x="23" y="7"/>
                </a:cxn>
                <a:cxn ang="0">
                  <a:pos x="16" y="11"/>
                </a:cxn>
                <a:cxn ang="0">
                  <a:pos x="16" y="14"/>
                </a:cxn>
                <a:cxn ang="0">
                  <a:pos x="10" y="14"/>
                </a:cxn>
                <a:cxn ang="0">
                  <a:pos x="8" y="17"/>
                </a:cxn>
                <a:cxn ang="0">
                  <a:pos x="4" y="15"/>
                </a:cxn>
                <a:cxn ang="0">
                  <a:pos x="4" y="13"/>
                </a:cxn>
                <a:cxn ang="0">
                  <a:pos x="1" y="10"/>
                </a:cxn>
                <a:cxn ang="0">
                  <a:pos x="0" y="5"/>
                </a:cxn>
                <a:cxn ang="0">
                  <a:pos x="3" y="4"/>
                </a:cxn>
              </a:cxnLst>
              <a:rect l="0" t="0" r="r" b="b"/>
              <a:pathLst>
                <a:path w="25" h="17">
                  <a:moveTo>
                    <a:pt x="3" y="4"/>
                  </a:moveTo>
                  <a:lnTo>
                    <a:pt x="8" y="4"/>
                  </a:lnTo>
                  <a:lnTo>
                    <a:pt x="13" y="1"/>
                  </a:lnTo>
                  <a:lnTo>
                    <a:pt x="23" y="0"/>
                  </a:lnTo>
                  <a:lnTo>
                    <a:pt x="25" y="3"/>
                  </a:lnTo>
                  <a:lnTo>
                    <a:pt x="23" y="7"/>
                  </a:lnTo>
                  <a:lnTo>
                    <a:pt x="16" y="11"/>
                  </a:lnTo>
                  <a:lnTo>
                    <a:pt x="16" y="14"/>
                  </a:lnTo>
                  <a:lnTo>
                    <a:pt x="10" y="14"/>
                  </a:lnTo>
                  <a:lnTo>
                    <a:pt x="8" y="17"/>
                  </a:lnTo>
                  <a:lnTo>
                    <a:pt x="4" y="15"/>
                  </a:lnTo>
                  <a:lnTo>
                    <a:pt x="4" y="13"/>
                  </a:lnTo>
                  <a:lnTo>
                    <a:pt x="1" y="10"/>
                  </a:lnTo>
                  <a:lnTo>
                    <a:pt x="0" y="5"/>
                  </a:lnTo>
                  <a:lnTo>
                    <a:pt x="3" y="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866" name="Freeform 33">
              <a:extLst>
                <a:ext uri="{FF2B5EF4-FFF2-40B4-BE49-F238E27FC236}">
                  <a16:creationId xmlns:a16="http://schemas.microsoft.com/office/drawing/2014/main" id="{100F18E4-2644-C26D-35D8-A553B4D796C1}"/>
                </a:ext>
              </a:extLst>
            </p:cNvPr>
            <p:cNvSpPr>
              <a:spLocks/>
            </p:cNvSpPr>
            <p:nvPr/>
          </p:nvSpPr>
          <p:spPr bwMode="gray">
            <a:xfrm>
              <a:off x="1139875" y="2829698"/>
              <a:ext cx="6947" cy="9270"/>
            </a:xfrm>
            <a:custGeom>
              <a:avLst/>
              <a:gdLst/>
              <a:ahLst/>
              <a:cxnLst>
                <a:cxn ang="0">
                  <a:pos x="3" y="3"/>
                </a:cxn>
                <a:cxn ang="0">
                  <a:pos x="2" y="4"/>
                </a:cxn>
                <a:cxn ang="0">
                  <a:pos x="0" y="2"/>
                </a:cxn>
                <a:cxn ang="0">
                  <a:pos x="2" y="0"/>
                </a:cxn>
                <a:cxn ang="0">
                  <a:pos x="3" y="3"/>
                </a:cxn>
              </a:cxnLst>
              <a:rect l="0" t="0" r="r" b="b"/>
              <a:pathLst>
                <a:path w="3" h="4">
                  <a:moveTo>
                    <a:pt x="3" y="3"/>
                  </a:moveTo>
                  <a:lnTo>
                    <a:pt x="2" y="4"/>
                  </a:lnTo>
                  <a:lnTo>
                    <a:pt x="0" y="2"/>
                  </a:lnTo>
                  <a:lnTo>
                    <a:pt x="2" y="0"/>
                  </a:lnTo>
                  <a:lnTo>
                    <a:pt x="3"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867" name="Freeform 34">
              <a:extLst>
                <a:ext uri="{FF2B5EF4-FFF2-40B4-BE49-F238E27FC236}">
                  <a16:creationId xmlns:a16="http://schemas.microsoft.com/office/drawing/2014/main" id="{4FFCA0BC-9E57-49FD-20D2-D8E7245558B8}"/>
                </a:ext>
              </a:extLst>
            </p:cNvPr>
            <p:cNvSpPr>
              <a:spLocks/>
            </p:cNvSpPr>
            <p:nvPr/>
          </p:nvSpPr>
          <p:spPr bwMode="gray">
            <a:xfrm>
              <a:off x="1135244" y="2843602"/>
              <a:ext cx="6947" cy="6952"/>
            </a:xfrm>
            <a:custGeom>
              <a:avLst/>
              <a:gdLst/>
              <a:ahLst/>
              <a:cxnLst>
                <a:cxn ang="0">
                  <a:pos x="3" y="1"/>
                </a:cxn>
                <a:cxn ang="0">
                  <a:pos x="2" y="3"/>
                </a:cxn>
                <a:cxn ang="0">
                  <a:pos x="0" y="2"/>
                </a:cxn>
                <a:cxn ang="0">
                  <a:pos x="1" y="0"/>
                </a:cxn>
                <a:cxn ang="0">
                  <a:pos x="3" y="1"/>
                </a:cxn>
              </a:cxnLst>
              <a:rect l="0" t="0" r="r" b="b"/>
              <a:pathLst>
                <a:path w="3" h="3">
                  <a:moveTo>
                    <a:pt x="3" y="1"/>
                  </a:moveTo>
                  <a:lnTo>
                    <a:pt x="2" y="3"/>
                  </a:lnTo>
                  <a:lnTo>
                    <a:pt x="0" y="2"/>
                  </a:lnTo>
                  <a:lnTo>
                    <a:pt x="1" y="0"/>
                  </a:lnTo>
                  <a:lnTo>
                    <a:pt x="3"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868" name="Freeform 35">
              <a:extLst>
                <a:ext uri="{FF2B5EF4-FFF2-40B4-BE49-F238E27FC236}">
                  <a16:creationId xmlns:a16="http://schemas.microsoft.com/office/drawing/2014/main" id="{AD7D837B-7CB6-2293-F239-10BEA47B139B}"/>
                </a:ext>
              </a:extLst>
            </p:cNvPr>
            <p:cNvSpPr>
              <a:spLocks/>
            </p:cNvSpPr>
            <p:nvPr/>
          </p:nvSpPr>
          <p:spPr bwMode="gray">
            <a:xfrm>
              <a:off x="1464047" y="3103149"/>
              <a:ext cx="25471" cy="34761"/>
            </a:xfrm>
            <a:custGeom>
              <a:avLst/>
              <a:gdLst/>
              <a:ahLst/>
              <a:cxnLst>
                <a:cxn ang="0">
                  <a:pos x="1" y="1"/>
                </a:cxn>
                <a:cxn ang="0">
                  <a:pos x="5" y="0"/>
                </a:cxn>
                <a:cxn ang="0">
                  <a:pos x="7" y="2"/>
                </a:cxn>
                <a:cxn ang="0">
                  <a:pos x="8" y="4"/>
                </a:cxn>
                <a:cxn ang="0">
                  <a:pos x="11" y="2"/>
                </a:cxn>
                <a:cxn ang="0">
                  <a:pos x="10" y="8"/>
                </a:cxn>
                <a:cxn ang="0">
                  <a:pos x="9" y="15"/>
                </a:cxn>
                <a:cxn ang="0">
                  <a:pos x="4" y="15"/>
                </a:cxn>
                <a:cxn ang="0">
                  <a:pos x="0" y="8"/>
                </a:cxn>
                <a:cxn ang="0">
                  <a:pos x="1" y="1"/>
                </a:cxn>
              </a:cxnLst>
              <a:rect l="0" t="0" r="r" b="b"/>
              <a:pathLst>
                <a:path w="11" h="15">
                  <a:moveTo>
                    <a:pt x="1" y="1"/>
                  </a:moveTo>
                  <a:lnTo>
                    <a:pt x="5" y="0"/>
                  </a:lnTo>
                  <a:lnTo>
                    <a:pt x="7" y="2"/>
                  </a:lnTo>
                  <a:lnTo>
                    <a:pt x="8" y="4"/>
                  </a:lnTo>
                  <a:lnTo>
                    <a:pt x="11" y="2"/>
                  </a:lnTo>
                  <a:lnTo>
                    <a:pt x="10" y="8"/>
                  </a:lnTo>
                  <a:lnTo>
                    <a:pt x="9" y="15"/>
                  </a:lnTo>
                  <a:lnTo>
                    <a:pt x="4" y="15"/>
                  </a:lnTo>
                  <a:lnTo>
                    <a:pt x="0" y="8"/>
                  </a:lnTo>
                  <a:lnTo>
                    <a:pt x="1"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869" name="Freeform 36">
              <a:extLst>
                <a:ext uri="{FF2B5EF4-FFF2-40B4-BE49-F238E27FC236}">
                  <a16:creationId xmlns:a16="http://schemas.microsoft.com/office/drawing/2014/main" id="{D799DFE8-A1C8-0744-1CBE-1774D2C851B4}"/>
                </a:ext>
              </a:extLst>
            </p:cNvPr>
            <p:cNvSpPr>
              <a:spLocks/>
            </p:cNvSpPr>
            <p:nvPr/>
          </p:nvSpPr>
          <p:spPr bwMode="gray">
            <a:xfrm>
              <a:off x="1457100" y="3022041"/>
              <a:ext cx="27786" cy="53300"/>
            </a:xfrm>
            <a:custGeom>
              <a:avLst/>
              <a:gdLst/>
              <a:ahLst/>
              <a:cxnLst>
                <a:cxn ang="0">
                  <a:pos x="0" y="0"/>
                </a:cxn>
                <a:cxn ang="0">
                  <a:pos x="2" y="0"/>
                </a:cxn>
                <a:cxn ang="0">
                  <a:pos x="8" y="8"/>
                </a:cxn>
                <a:cxn ang="0">
                  <a:pos x="12" y="21"/>
                </a:cxn>
                <a:cxn ang="0">
                  <a:pos x="11" y="23"/>
                </a:cxn>
                <a:cxn ang="0">
                  <a:pos x="1" y="11"/>
                </a:cxn>
                <a:cxn ang="0">
                  <a:pos x="0" y="0"/>
                </a:cxn>
              </a:cxnLst>
              <a:rect l="0" t="0" r="r" b="b"/>
              <a:pathLst>
                <a:path w="12" h="23">
                  <a:moveTo>
                    <a:pt x="0" y="0"/>
                  </a:moveTo>
                  <a:lnTo>
                    <a:pt x="2" y="0"/>
                  </a:lnTo>
                  <a:lnTo>
                    <a:pt x="8" y="8"/>
                  </a:lnTo>
                  <a:lnTo>
                    <a:pt x="12" y="21"/>
                  </a:lnTo>
                  <a:lnTo>
                    <a:pt x="11" y="23"/>
                  </a:lnTo>
                  <a:lnTo>
                    <a:pt x="1" y="11"/>
                  </a:lnTo>
                  <a:lnTo>
                    <a:pt x="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870" name="Freeform 37">
              <a:extLst>
                <a:ext uri="{FF2B5EF4-FFF2-40B4-BE49-F238E27FC236}">
                  <a16:creationId xmlns:a16="http://schemas.microsoft.com/office/drawing/2014/main" id="{E7AD2E56-2467-A186-312D-DC87A2BF3C84}"/>
                </a:ext>
              </a:extLst>
            </p:cNvPr>
            <p:cNvSpPr>
              <a:spLocks/>
            </p:cNvSpPr>
            <p:nvPr/>
          </p:nvSpPr>
          <p:spPr bwMode="gray">
            <a:xfrm>
              <a:off x="1459416" y="3059119"/>
              <a:ext cx="11578" cy="18539"/>
            </a:xfrm>
            <a:custGeom>
              <a:avLst/>
              <a:gdLst/>
              <a:ahLst/>
              <a:cxnLst>
                <a:cxn ang="0">
                  <a:pos x="2" y="0"/>
                </a:cxn>
                <a:cxn ang="0">
                  <a:pos x="5" y="7"/>
                </a:cxn>
                <a:cxn ang="0">
                  <a:pos x="3" y="8"/>
                </a:cxn>
                <a:cxn ang="0">
                  <a:pos x="0" y="1"/>
                </a:cxn>
                <a:cxn ang="0">
                  <a:pos x="2" y="0"/>
                </a:cxn>
              </a:cxnLst>
              <a:rect l="0" t="0" r="r" b="b"/>
              <a:pathLst>
                <a:path w="5" h="8">
                  <a:moveTo>
                    <a:pt x="2" y="0"/>
                  </a:moveTo>
                  <a:lnTo>
                    <a:pt x="5" y="7"/>
                  </a:lnTo>
                  <a:lnTo>
                    <a:pt x="3" y="8"/>
                  </a:lnTo>
                  <a:lnTo>
                    <a:pt x="0" y="1"/>
                  </a:lnTo>
                  <a:lnTo>
                    <a:pt x="2"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871" name="Freeform 38">
              <a:extLst>
                <a:ext uri="{FF2B5EF4-FFF2-40B4-BE49-F238E27FC236}">
                  <a16:creationId xmlns:a16="http://schemas.microsoft.com/office/drawing/2014/main" id="{21D99CC6-2791-D2D0-C219-21EF9E04A70B}"/>
                </a:ext>
              </a:extLst>
            </p:cNvPr>
            <p:cNvSpPr>
              <a:spLocks/>
            </p:cNvSpPr>
            <p:nvPr/>
          </p:nvSpPr>
          <p:spPr bwMode="gray">
            <a:xfrm>
              <a:off x="1436261" y="2989597"/>
              <a:ext cx="6947" cy="34761"/>
            </a:xfrm>
            <a:custGeom>
              <a:avLst/>
              <a:gdLst/>
              <a:ahLst/>
              <a:cxnLst>
                <a:cxn ang="0">
                  <a:pos x="0" y="2"/>
                </a:cxn>
                <a:cxn ang="0">
                  <a:pos x="2" y="0"/>
                </a:cxn>
                <a:cxn ang="0">
                  <a:pos x="3" y="2"/>
                </a:cxn>
                <a:cxn ang="0">
                  <a:pos x="3" y="15"/>
                </a:cxn>
                <a:cxn ang="0">
                  <a:pos x="2" y="14"/>
                </a:cxn>
                <a:cxn ang="0">
                  <a:pos x="0" y="2"/>
                </a:cxn>
              </a:cxnLst>
              <a:rect l="0" t="0" r="r" b="b"/>
              <a:pathLst>
                <a:path w="3" h="15">
                  <a:moveTo>
                    <a:pt x="0" y="2"/>
                  </a:moveTo>
                  <a:lnTo>
                    <a:pt x="2" y="0"/>
                  </a:lnTo>
                  <a:lnTo>
                    <a:pt x="3" y="2"/>
                  </a:lnTo>
                  <a:lnTo>
                    <a:pt x="3" y="15"/>
                  </a:lnTo>
                  <a:lnTo>
                    <a:pt x="2" y="14"/>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872" name="Freeform 39">
              <a:extLst>
                <a:ext uri="{FF2B5EF4-FFF2-40B4-BE49-F238E27FC236}">
                  <a16:creationId xmlns:a16="http://schemas.microsoft.com/office/drawing/2014/main" id="{1F34C0AE-5C8D-1C64-3711-73219B77BFBE}"/>
                </a:ext>
              </a:extLst>
            </p:cNvPr>
            <p:cNvSpPr>
              <a:spLocks/>
            </p:cNvSpPr>
            <p:nvPr/>
          </p:nvSpPr>
          <p:spPr bwMode="gray">
            <a:xfrm>
              <a:off x="1417737" y="2984962"/>
              <a:ext cx="11578" cy="30126"/>
            </a:xfrm>
            <a:custGeom>
              <a:avLst/>
              <a:gdLst/>
              <a:ahLst/>
              <a:cxnLst>
                <a:cxn ang="0">
                  <a:pos x="3" y="0"/>
                </a:cxn>
                <a:cxn ang="0">
                  <a:pos x="5" y="5"/>
                </a:cxn>
                <a:cxn ang="0">
                  <a:pos x="5" y="12"/>
                </a:cxn>
                <a:cxn ang="0">
                  <a:pos x="3" y="13"/>
                </a:cxn>
                <a:cxn ang="0">
                  <a:pos x="0" y="6"/>
                </a:cxn>
                <a:cxn ang="0">
                  <a:pos x="3" y="0"/>
                </a:cxn>
              </a:cxnLst>
              <a:rect l="0" t="0" r="r" b="b"/>
              <a:pathLst>
                <a:path w="5" h="13">
                  <a:moveTo>
                    <a:pt x="3" y="0"/>
                  </a:moveTo>
                  <a:lnTo>
                    <a:pt x="5" y="5"/>
                  </a:lnTo>
                  <a:lnTo>
                    <a:pt x="5" y="12"/>
                  </a:lnTo>
                  <a:lnTo>
                    <a:pt x="3" y="13"/>
                  </a:lnTo>
                  <a:lnTo>
                    <a:pt x="0" y="6"/>
                  </a:lnTo>
                  <a:lnTo>
                    <a:pt x="3"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873" name="Freeform 40">
              <a:extLst>
                <a:ext uri="{FF2B5EF4-FFF2-40B4-BE49-F238E27FC236}">
                  <a16:creationId xmlns:a16="http://schemas.microsoft.com/office/drawing/2014/main" id="{02332881-1FC1-907C-3DD2-10507A59A961}"/>
                </a:ext>
              </a:extLst>
            </p:cNvPr>
            <p:cNvSpPr>
              <a:spLocks/>
            </p:cNvSpPr>
            <p:nvPr/>
          </p:nvSpPr>
          <p:spPr bwMode="gray">
            <a:xfrm>
              <a:off x="1431630" y="2938615"/>
              <a:ext cx="11578" cy="41713"/>
            </a:xfrm>
            <a:custGeom>
              <a:avLst/>
              <a:gdLst/>
              <a:ahLst/>
              <a:cxnLst>
                <a:cxn ang="0">
                  <a:pos x="1" y="0"/>
                </a:cxn>
                <a:cxn ang="0">
                  <a:pos x="5" y="5"/>
                </a:cxn>
                <a:cxn ang="0">
                  <a:pos x="5" y="16"/>
                </a:cxn>
                <a:cxn ang="0">
                  <a:pos x="3" y="18"/>
                </a:cxn>
                <a:cxn ang="0">
                  <a:pos x="0" y="18"/>
                </a:cxn>
                <a:cxn ang="0">
                  <a:pos x="0" y="2"/>
                </a:cxn>
                <a:cxn ang="0">
                  <a:pos x="1" y="0"/>
                </a:cxn>
              </a:cxnLst>
              <a:rect l="0" t="0" r="r" b="b"/>
              <a:pathLst>
                <a:path w="5" h="18">
                  <a:moveTo>
                    <a:pt x="1" y="0"/>
                  </a:moveTo>
                  <a:lnTo>
                    <a:pt x="5" y="5"/>
                  </a:lnTo>
                  <a:lnTo>
                    <a:pt x="5" y="16"/>
                  </a:lnTo>
                  <a:lnTo>
                    <a:pt x="3" y="18"/>
                  </a:lnTo>
                  <a:lnTo>
                    <a:pt x="0" y="18"/>
                  </a:lnTo>
                  <a:lnTo>
                    <a:pt x="0" y="2"/>
                  </a:lnTo>
                  <a:lnTo>
                    <a:pt x="1"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874" name="Freeform 41">
              <a:extLst>
                <a:ext uri="{FF2B5EF4-FFF2-40B4-BE49-F238E27FC236}">
                  <a16:creationId xmlns:a16="http://schemas.microsoft.com/office/drawing/2014/main" id="{922011E7-5E3E-028D-FC78-C57351EF5788}"/>
                </a:ext>
              </a:extLst>
            </p:cNvPr>
            <p:cNvSpPr>
              <a:spLocks/>
            </p:cNvSpPr>
            <p:nvPr/>
          </p:nvSpPr>
          <p:spPr bwMode="gray">
            <a:xfrm>
              <a:off x="1389950" y="2929345"/>
              <a:ext cx="34733" cy="39396"/>
            </a:xfrm>
            <a:custGeom>
              <a:avLst/>
              <a:gdLst/>
              <a:ahLst/>
              <a:cxnLst>
                <a:cxn ang="0">
                  <a:pos x="6" y="16"/>
                </a:cxn>
                <a:cxn ang="0">
                  <a:pos x="3" y="12"/>
                </a:cxn>
                <a:cxn ang="0">
                  <a:pos x="0" y="6"/>
                </a:cxn>
                <a:cxn ang="0">
                  <a:pos x="0" y="4"/>
                </a:cxn>
                <a:cxn ang="0">
                  <a:pos x="7" y="0"/>
                </a:cxn>
                <a:cxn ang="0">
                  <a:pos x="11" y="3"/>
                </a:cxn>
                <a:cxn ang="0">
                  <a:pos x="15" y="4"/>
                </a:cxn>
                <a:cxn ang="0">
                  <a:pos x="15" y="6"/>
                </a:cxn>
                <a:cxn ang="0">
                  <a:pos x="11" y="5"/>
                </a:cxn>
                <a:cxn ang="0">
                  <a:pos x="11" y="8"/>
                </a:cxn>
                <a:cxn ang="0">
                  <a:pos x="14" y="12"/>
                </a:cxn>
                <a:cxn ang="0">
                  <a:pos x="12" y="14"/>
                </a:cxn>
                <a:cxn ang="0">
                  <a:pos x="8" y="9"/>
                </a:cxn>
                <a:cxn ang="0">
                  <a:pos x="7" y="10"/>
                </a:cxn>
                <a:cxn ang="0">
                  <a:pos x="8" y="17"/>
                </a:cxn>
                <a:cxn ang="0">
                  <a:pos x="6" y="16"/>
                </a:cxn>
              </a:cxnLst>
              <a:rect l="0" t="0" r="r" b="b"/>
              <a:pathLst>
                <a:path w="15" h="17">
                  <a:moveTo>
                    <a:pt x="6" y="16"/>
                  </a:moveTo>
                  <a:lnTo>
                    <a:pt x="3" y="12"/>
                  </a:lnTo>
                  <a:lnTo>
                    <a:pt x="0" y="6"/>
                  </a:lnTo>
                  <a:lnTo>
                    <a:pt x="0" y="4"/>
                  </a:lnTo>
                  <a:lnTo>
                    <a:pt x="7" y="0"/>
                  </a:lnTo>
                  <a:lnTo>
                    <a:pt x="11" y="3"/>
                  </a:lnTo>
                  <a:lnTo>
                    <a:pt x="15" y="4"/>
                  </a:lnTo>
                  <a:lnTo>
                    <a:pt x="15" y="6"/>
                  </a:lnTo>
                  <a:lnTo>
                    <a:pt x="11" y="5"/>
                  </a:lnTo>
                  <a:lnTo>
                    <a:pt x="11" y="8"/>
                  </a:lnTo>
                  <a:lnTo>
                    <a:pt x="14" y="12"/>
                  </a:lnTo>
                  <a:lnTo>
                    <a:pt x="12" y="14"/>
                  </a:lnTo>
                  <a:lnTo>
                    <a:pt x="8" y="9"/>
                  </a:lnTo>
                  <a:lnTo>
                    <a:pt x="7" y="10"/>
                  </a:lnTo>
                  <a:lnTo>
                    <a:pt x="8" y="17"/>
                  </a:lnTo>
                  <a:lnTo>
                    <a:pt x="6" y="16"/>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875" name="Freeform 42">
              <a:extLst>
                <a:ext uri="{FF2B5EF4-FFF2-40B4-BE49-F238E27FC236}">
                  <a16:creationId xmlns:a16="http://schemas.microsoft.com/office/drawing/2014/main" id="{2717E650-362B-BC9F-4F6E-E0DBAC4965C5}"/>
                </a:ext>
              </a:extLst>
            </p:cNvPr>
            <p:cNvSpPr>
              <a:spLocks/>
            </p:cNvSpPr>
            <p:nvPr/>
          </p:nvSpPr>
          <p:spPr bwMode="gray">
            <a:xfrm>
              <a:off x="1445523" y="2984962"/>
              <a:ext cx="20840" cy="20856"/>
            </a:xfrm>
            <a:custGeom>
              <a:avLst/>
              <a:gdLst/>
              <a:ahLst/>
              <a:cxnLst>
                <a:cxn ang="0">
                  <a:pos x="3" y="9"/>
                </a:cxn>
                <a:cxn ang="0">
                  <a:pos x="0" y="2"/>
                </a:cxn>
                <a:cxn ang="0">
                  <a:pos x="2" y="0"/>
                </a:cxn>
                <a:cxn ang="0">
                  <a:pos x="6" y="2"/>
                </a:cxn>
                <a:cxn ang="0">
                  <a:pos x="9" y="5"/>
                </a:cxn>
                <a:cxn ang="0">
                  <a:pos x="9" y="7"/>
                </a:cxn>
                <a:cxn ang="0">
                  <a:pos x="5" y="5"/>
                </a:cxn>
                <a:cxn ang="0">
                  <a:pos x="6" y="8"/>
                </a:cxn>
                <a:cxn ang="0">
                  <a:pos x="3" y="9"/>
                </a:cxn>
              </a:cxnLst>
              <a:rect l="0" t="0" r="r" b="b"/>
              <a:pathLst>
                <a:path w="9" h="9">
                  <a:moveTo>
                    <a:pt x="3" y="9"/>
                  </a:moveTo>
                  <a:lnTo>
                    <a:pt x="0" y="2"/>
                  </a:lnTo>
                  <a:lnTo>
                    <a:pt x="2" y="0"/>
                  </a:lnTo>
                  <a:lnTo>
                    <a:pt x="6" y="2"/>
                  </a:lnTo>
                  <a:lnTo>
                    <a:pt x="9" y="5"/>
                  </a:lnTo>
                  <a:lnTo>
                    <a:pt x="9" y="7"/>
                  </a:lnTo>
                  <a:lnTo>
                    <a:pt x="5" y="5"/>
                  </a:lnTo>
                  <a:lnTo>
                    <a:pt x="6" y="8"/>
                  </a:lnTo>
                  <a:lnTo>
                    <a:pt x="3" y="9"/>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876" name="Freeform 43">
              <a:extLst>
                <a:ext uri="{FF2B5EF4-FFF2-40B4-BE49-F238E27FC236}">
                  <a16:creationId xmlns:a16="http://schemas.microsoft.com/office/drawing/2014/main" id="{17A16D2F-E8A0-EBF7-8A52-970357CA84CC}"/>
                </a:ext>
              </a:extLst>
            </p:cNvPr>
            <p:cNvSpPr>
              <a:spLocks/>
            </p:cNvSpPr>
            <p:nvPr/>
          </p:nvSpPr>
          <p:spPr bwMode="gray">
            <a:xfrm>
              <a:off x="1480255" y="3142545"/>
              <a:ext cx="11578" cy="4635"/>
            </a:xfrm>
            <a:custGeom>
              <a:avLst/>
              <a:gdLst/>
              <a:ahLst/>
              <a:cxnLst>
                <a:cxn ang="0">
                  <a:pos x="0" y="1"/>
                </a:cxn>
                <a:cxn ang="0">
                  <a:pos x="2" y="0"/>
                </a:cxn>
                <a:cxn ang="0">
                  <a:pos x="5" y="0"/>
                </a:cxn>
                <a:cxn ang="0">
                  <a:pos x="5" y="2"/>
                </a:cxn>
                <a:cxn ang="0">
                  <a:pos x="2" y="2"/>
                </a:cxn>
                <a:cxn ang="0">
                  <a:pos x="0" y="1"/>
                </a:cxn>
              </a:cxnLst>
              <a:rect l="0" t="0" r="r" b="b"/>
              <a:pathLst>
                <a:path w="5" h="2">
                  <a:moveTo>
                    <a:pt x="0" y="1"/>
                  </a:moveTo>
                  <a:lnTo>
                    <a:pt x="2" y="0"/>
                  </a:lnTo>
                  <a:lnTo>
                    <a:pt x="5" y="0"/>
                  </a:lnTo>
                  <a:lnTo>
                    <a:pt x="5" y="2"/>
                  </a:lnTo>
                  <a:lnTo>
                    <a:pt x="2" y="2"/>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877" name="Freeform 44">
              <a:extLst>
                <a:ext uri="{FF2B5EF4-FFF2-40B4-BE49-F238E27FC236}">
                  <a16:creationId xmlns:a16="http://schemas.microsoft.com/office/drawing/2014/main" id="{3589C27F-B1E3-B993-4928-A9F509EB32ED}"/>
                </a:ext>
              </a:extLst>
            </p:cNvPr>
            <p:cNvSpPr>
              <a:spLocks/>
            </p:cNvSpPr>
            <p:nvPr/>
          </p:nvSpPr>
          <p:spPr bwMode="gray">
            <a:xfrm>
              <a:off x="1484886" y="3156449"/>
              <a:ext cx="13893" cy="4635"/>
            </a:xfrm>
            <a:custGeom>
              <a:avLst/>
              <a:gdLst/>
              <a:ahLst/>
              <a:cxnLst>
                <a:cxn ang="0">
                  <a:pos x="0" y="1"/>
                </a:cxn>
                <a:cxn ang="0">
                  <a:pos x="1" y="0"/>
                </a:cxn>
                <a:cxn ang="0">
                  <a:pos x="6" y="0"/>
                </a:cxn>
                <a:cxn ang="0">
                  <a:pos x="6" y="2"/>
                </a:cxn>
                <a:cxn ang="0">
                  <a:pos x="1" y="2"/>
                </a:cxn>
                <a:cxn ang="0">
                  <a:pos x="0" y="1"/>
                </a:cxn>
              </a:cxnLst>
              <a:rect l="0" t="0" r="r" b="b"/>
              <a:pathLst>
                <a:path w="6" h="2">
                  <a:moveTo>
                    <a:pt x="0" y="1"/>
                  </a:moveTo>
                  <a:lnTo>
                    <a:pt x="1" y="0"/>
                  </a:lnTo>
                  <a:lnTo>
                    <a:pt x="6" y="0"/>
                  </a:lnTo>
                  <a:lnTo>
                    <a:pt x="6" y="2"/>
                  </a:lnTo>
                  <a:lnTo>
                    <a:pt x="1" y="2"/>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878" name="Freeform 45">
              <a:extLst>
                <a:ext uri="{FF2B5EF4-FFF2-40B4-BE49-F238E27FC236}">
                  <a16:creationId xmlns:a16="http://schemas.microsoft.com/office/drawing/2014/main" id="{561E2A99-075C-4A2E-BFC5-C7026789462B}"/>
                </a:ext>
              </a:extLst>
            </p:cNvPr>
            <p:cNvSpPr>
              <a:spLocks/>
            </p:cNvSpPr>
            <p:nvPr/>
          </p:nvSpPr>
          <p:spPr bwMode="gray">
            <a:xfrm>
              <a:off x="1498780" y="3168036"/>
              <a:ext cx="6947" cy="9270"/>
            </a:xfrm>
            <a:custGeom>
              <a:avLst/>
              <a:gdLst/>
              <a:ahLst/>
              <a:cxnLst>
                <a:cxn ang="0">
                  <a:pos x="0" y="3"/>
                </a:cxn>
                <a:cxn ang="0">
                  <a:pos x="0" y="0"/>
                </a:cxn>
                <a:cxn ang="0">
                  <a:pos x="1" y="1"/>
                </a:cxn>
                <a:cxn ang="0">
                  <a:pos x="3" y="3"/>
                </a:cxn>
                <a:cxn ang="0">
                  <a:pos x="3" y="4"/>
                </a:cxn>
                <a:cxn ang="0">
                  <a:pos x="0" y="3"/>
                </a:cxn>
              </a:cxnLst>
              <a:rect l="0" t="0" r="r" b="b"/>
              <a:pathLst>
                <a:path w="3" h="4">
                  <a:moveTo>
                    <a:pt x="0" y="3"/>
                  </a:moveTo>
                  <a:lnTo>
                    <a:pt x="0" y="0"/>
                  </a:lnTo>
                  <a:lnTo>
                    <a:pt x="1" y="1"/>
                  </a:lnTo>
                  <a:lnTo>
                    <a:pt x="3" y="3"/>
                  </a:lnTo>
                  <a:lnTo>
                    <a:pt x="3" y="4"/>
                  </a:lnTo>
                  <a:lnTo>
                    <a:pt x="0"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879" name="Freeform 46">
              <a:extLst>
                <a:ext uri="{FF2B5EF4-FFF2-40B4-BE49-F238E27FC236}">
                  <a16:creationId xmlns:a16="http://schemas.microsoft.com/office/drawing/2014/main" id="{4E854BAD-7E16-6DC6-1F20-9C304C3DB990}"/>
                </a:ext>
              </a:extLst>
            </p:cNvPr>
            <p:cNvSpPr>
              <a:spLocks/>
            </p:cNvSpPr>
            <p:nvPr/>
          </p:nvSpPr>
          <p:spPr bwMode="gray">
            <a:xfrm>
              <a:off x="1510357" y="3107784"/>
              <a:ext cx="9262" cy="6952"/>
            </a:xfrm>
            <a:custGeom>
              <a:avLst/>
              <a:gdLst/>
              <a:ahLst/>
              <a:cxnLst>
                <a:cxn ang="0">
                  <a:pos x="2" y="2"/>
                </a:cxn>
                <a:cxn ang="0">
                  <a:pos x="0" y="1"/>
                </a:cxn>
                <a:cxn ang="0">
                  <a:pos x="1" y="0"/>
                </a:cxn>
                <a:cxn ang="0">
                  <a:pos x="4" y="1"/>
                </a:cxn>
                <a:cxn ang="0">
                  <a:pos x="4" y="3"/>
                </a:cxn>
                <a:cxn ang="0">
                  <a:pos x="2" y="2"/>
                </a:cxn>
              </a:cxnLst>
              <a:rect l="0" t="0" r="r" b="b"/>
              <a:pathLst>
                <a:path w="4" h="3">
                  <a:moveTo>
                    <a:pt x="2" y="2"/>
                  </a:moveTo>
                  <a:lnTo>
                    <a:pt x="0" y="1"/>
                  </a:lnTo>
                  <a:lnTo>
                    <a:pt x="1" y="0"/>
                  </a:lnTo>
                  <a:lnTo>
                    <a:pt x="4" y="1"/>
                  </a:lnTo>
                  <a:lnTo>
                    <a:pt x="4" y="3"/>
                  </a:lnTo>
                  <a:lnTo>
                    <a:pt x="2"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880" name="Freeform 47">
              <a:extLst>
                <a:ext uri="{FF2B5EF4-FFF2-40B4-BE49-F238E27FC236}">
                  <a16:creationId xmlns:a16="http://schemas.microsoft.com/office/drawing/2014/main" id="{9360FFCF-9308-D0B4-E349-FCC08F0721DC}"/>
                </a:ext>
              </a:extLst>
            </p:cNvPr>
            <p:cNvSpPr>
              <a:spLocks/>
            </p:cNvSpPr>
            <p:nvPr/>
          </p:nvSpPr>
          <p:spPr bwMode="gray">
            <a:xfrm>
              <a:off x="1519619" y="3126323"/>
              <a:ext cx="16209" cy="11587"/>
            </a:xfrm>
            <a:custGeom>
              <a:avLst/>
              <a:gdLst/>
              <a:ahLst/>
              <a:cxnLst>
                <a:cxn ang="0">
                  <a:pos x="0" y="2"/>
                </a:cxn>
                <a:cxn ang="0">
                  <a:pos x="1" y="0"/>
                </a:cxn>
                <a:cxn ang="0">
                  <a:pos x="3" y="2"/>
                </a:cxn>
                <a:cxn ang="0">
                  <a:pos x="7" y="4"/>
                </a:cxn>
                <a:cxn ang="0">
                  <a:pos x="4" y="5"/>
                </a:cxn>
                <a:cxn ang="0">
                  <a:pos x="0" y="2"/>
                </a:cxn>
              </a:cxnLst>
              <a:rect l="0" t="0" r="r" b="b"/>
              <a:pathLst>
                <a:path w="7" h="5">
                  <a:moveTo>
                    <a:pt x="0" y="2"/>
                  </a:moveTo>
                  <a:lnTo>
                    <a:pt x="1" y="0"/>
                  </a:lnTo>
                  <a:lnTo>
                    <a:pt x="3" y="2"/>
                  </a:lnTo>
                  <a:lnTo>
                    <a:pt x="7" y="4"/>
                  </a:lnTo>
                  <a:lnTo>
                    <a:pt x="4" y="5"/>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881" name="Freeform 48">
              <a:extLst>
                <a:ext uri="{FF2B5EF4-FFF2-40B4-BE49-F238E27FC236}">
                  <a16:creationId xmlns:a16="http://schemas.microsoft.com/office/drawing/2014/main" id="{344C560C-A329-71F8-D44A-A5CCC3FC62EC}"/>
                </a:ext>
              </a:extLst>
            </p:cNvPr>
            <p:cNvSpPr>
              <a:spLocks/>
            </p:cNvSpPr>
            <p:nvPr/>
          </p:nvSpPr>
          <p:spPr bwMode="gray">
            <a:xfrm>
              <a:off x="711504" y="2322190"/>
              <a:ext cx="819692" cy="778642"/>
            </a:xfrm>
            <a:custGeom>
              <a:avLst/>
              <a:gdLst/>
              <a:ahLst/>
              <a:cxnLst>
                <a:cxn ang="0">
                  <a:pos x="266" y="217"/>
                </a:cxn>
                <a:cxn ang="0">
                  <a:pos x="303" y="235"/>
                </a:cxn>
                <a:cxn ang="0">
                  <a:pos x="342" y="296"/>
                </a:cxn>
                <a:cxn ang="0">
                  <a:pos x="347" y="325"/>
                </a:cxn>
                <a:cxn ang="0">
                  <a:pos x="334" y="311"/>
                </a:cxn>
                <a:cxn ang="0">
                  <a:pos x="322" y="285"/>
                </a:cxn>
                <a:cxn ang="0">
                  <a:pos x="305" y="249"/>
                </a:cxn>
                <a:cxn ang="0">
                  <a:pos x="293" y="255"/>
                </a:cxn>
                <a:cxn ang="0">
                  <a:pos x="265" y="240"/>
                </a:cxn>
                <a:cxn ang="0">
                  <a:pos x="238" y="230"/>
                </a:cxn>
                <a:cxn ang="0">
                  <a:pos x="214" y="218"/>
                </a:cxn>
                <a:cxn ang="0">
                  <a:pos x="188" y="210"/>
                </a:cxn>
                <a:cxn ang="0">
                  <a:pos x="182" y="216"/>
                </a:cxn>
                <a:cxn ang="0">
                  <a:pos x="156" y="243"/>
                </a:cxn>
                <a:cxn ang="0">
                  <a:pos x="152" y="235"/>
                </a:cxn>
                <a:cxn ang="0">
                  <a:pos x="163" y="207"/>
                </a:cxn>
                <a:cxn ang="0">
                  <a:pos x="158" y="201"/>
                </a:cxn>
                <a:cxn ang="0">
                  <a:pos x="127" y="244"/>
                </a:cxn>
                <a:cxn ang="0">
                  <a:pos x="127" y="266"/>
                </a:cxn>
                <a:cxn ang="0">
                  <a:pos x="102" y="290"/>
                </a:cxn>
                <a:cxn ang="0">
                  <a:pos x="66" y="317"/>
                </a:cxn>
                <a:cxn ang="0">
                  <a:pos x="47" y="325"/>
                </a:cxn>
                <a:cxn ang="0">
                  <a:pos x="29" y="333"/>
                </a:cxn>
                <a:cxn ang="0">
                  <a:pos x="50" y="315"/>
                </a:cxn>
                <a:cxn ang="0">
                  <a:pos x="71" y="302"/>
                </a:cxn>
                <a:cxn ang="0">
                  <a:pos x="97" y="269"/>
                </a:cxn>
                <a:cxn ang="0">
                  <a:pos x="90" y="254"/>
                </a:cxn>
                <a:cxn ang="0">
                  <a:pos x="73" y="252"/>
                </a:cxn>
                <a:cxn ang="0">
                  <a:pos x="55" y="239"/>
                </a:cxn>
                <a:cxn ang="0">
                  <a:pos x="43" y="233"/>
                </a:cxn>
                <a:cxn ang="0">
                  <a:pos x="25" y="208"/>
                </a:cxn>
                <a:cxn ang="0">
                  <a:pos x="23" y="181"/>
                </a:cxn>
                <a:cxn ang="0">
                  <a:pos x="48" y="162"/>
                </a:cxn>
                <a:cxn ang="0">
                  <a:pos x="61" y="134"/>
                </a:cxn>
                <a:cxn ang="0">
                  <a:pos x="56" y="127"/>
                </a:cxn>
                <a:cxn ang="0">
                  <a:pos x="26" y="132"/>
                </a:cxn>
                <a:cxn ang="0">
                  <a:pos x="14" y="114"/>
                </a:cxn>
                <a:cxn ang="0">
                  <a:pos x="9" y="100"/>
                </a:cxn>
                <a:cxn ang="0">
                  <a:pos x="36" y="87"/>
                </a:cxn>
                <a:cxn ang="0">
                  <a:pos x="60" y="94"/>
                </a:cxn>
                <a:cxn ang="0">
                  <a:pos x="75" y="81"/>
                </a:cxn>
                <a:cxn ang="0">
                  <a:pos x="60" y="75"/>
                </a:cxn>
                <a:cxn ang="0">
                  <a:pos x="36" y="73"/>
                </a:cxn>
                <a:cxn ang="0">
                  <a:pos x="10" y="52"/>
                </a:cxn>
                <a:cxn ang="0">
                  <a:pos x="46" y="28"/>
                </a:cxn>
                <a:cxn ang="0">
                  <a:pos x="83" y="8"/>
                </a:cxn>
                <a:cxn ang="0">
                  <a:pos x="108" y="6"/>
                </a:cxn>
                <a:cxn ang="0">
                  <a:pos x="129" y="9"/>
                </a:cxn>
                <a:cxn ang="0">
                  <a:pos x="146" y="16"/>
                </a:cxn>
                <a:cxn ang="0">
                  <a:pos x="182" y="19"/>
                </a:cxn>
                <a:cxn ang="0">
                  <a:pos x="225" y="23"/>
                </a:cxn>
              </a:cxnLst>
              <a:rect l="0" t="0" r="r" b="b"/>
              <a:pathLst>
                <a:path w="354" h="336">
                  <a:moveTo>
                    <a:pt x="250" y="31"/>
                  </a:moveTo>
                  <a:lnTo>
                    <a:pt x="250" y="219"/>
                  </a:lnTo>
                  <a:lnTo>
                    <a:pt x="261" y="226"/>
                  </a:lnTo>
                  <a:lnTo>
                    <a:pt x="263" y="220"/>
                  </a:lnTo>
                  <a:lnTo>
                    <a:pt x="266" y="217"/>
                  </a:lnTo>
                  <a:lnTo>
                    <a:pt x="271" y="223"/>
                  </a:lnTo>
                  <a:lnTo>
                    <a:pt x="285" y="245"/>
                  </a:lnTo>
                  <a:lnTo>
                    <a:pt x="289" y="245"/>
                  </a:lnTo>
                  <a:lnTo>
                    <a:pt x="296" y="237"/>
                  </a:lnTo>
                  <a:lnTo>
                    <a:pt x="303" y="235"/>
                  </a:lnTo>
                  <a:lnTo>
                    <a:pt x="310" y="241"/>
                  </a:lnTo>
                  <a:lnTo>
                    <a:pt x="317" y="254"/>
                  </a:lnTo>
                  <a:lnTo>
                    <a:pt x="323" y="259"/>
                  </a:lnTo>
                  <a:lnTo>
                    <a:pt x="335" y="288"/>
                  </a:lnTo>
                  <a:lnTo>
                    <a:pt x="342" y="296"/>
                  </a:lnTo>
                  <a:lnTo>
                    <a:pt x="354" y="305"/>
                  </a:lnTo>
                  <a:lnTo>
                    <a:pt x="352" y="314"/>
                  </a:lnTo>
                  <a:lnTo>
                    <a:pt x="353" y="322"/>
                  </a:lnTo>
                  <a:lnTo>
                    <a:pt x="351" y="325"/>
                  </a:lnTo>
                  <a:lnTo>
                    <a:pt x="347" y="325"/>
                  </a:lnTo>
                  <a:lnTo>
                    <a:pt x="345" y="325"/>
                  </a:lnTo>
                  <a:lnTo>
                    <a:pt x="343" y="317"/>
                  </a:lnTo>
                  <a:lnTo>
                    <a:pt x="338" y="315"/>
                  </a:lnTo>
                  <a:lnTo>
                    <a:pt x="336" y="312"/>
                  </a:lnTo>
                  <a:lnTo>
                    <a:pt x="334" y="311"/>
                  </a:lnTo>
                  <a:lnTo>
                    <a:pt x="334" y="306"/>
                  </a:lnTo>
                  <a:lnTo>
                    <a:pt x="330" y="300"/>
                  </a:lnTo>
                  <a:lnTo>
                    <a:pt x="330" y="292"/>
                  </a:lnTo>
                  <a:lnTo>
                    <a:pt x="326" y="290"/>
                  </a:lnTo>
                  <a:lnTo>
                    <a:pt x="322" y="285"/>
                  </a:lnTo>
                  <a:lnTo>
                    <a:pt x="321" y="275"/>
                  </a:lnTo>
                  <a:lnTo>
                    <a:pt x="315" y="261"/>
                  </a:lnTo>
                  <a:lnTo>
                    <a:pt x="311" y="258"/>
                  </a:lnTo>
                  <a:lnTo>
                    <a:pt x="307" y="256"/>
                  </a:lnTo>
                  <a:lnTo>
                    <a:pt x="305" y="249"/>
                  </a:lnTo>
                  <a:lnTo>
                    <a:pt x="303" y="258"/>
                  </a:lnTo>
                  <a:lnTo>
                    <a:pt x="301" y="258"/>
                  </a:lnTo>
                  <a:lnTo>
                    <a:pt x="297" y="253"/>
                  </a:lnTo>
                  <a:lnTo>
                    <a:pt x="294" y="253"/>
                  </a:lnTo>
                  <a:lnTo>
                    <a:pt x="293" y="255"/>
                  </a:lnTo>
                  <a:lnTo>
                    <a:pt x="296" y="259"/>
                  </a:lnTo>
                  <a:lnTo>
                    <a:pt x="285" y="260"/>
                  </a:lnTo>
                  <a:lnTo>
                    <a:pt x="279" y="253"/>
                  </a:lnTo>
                  <a:lnTo>
                    <a:pt x="277" y="245"/>
                  </a:lnTo>
                  <a:lnTo>
                    <a:pt x="265" y="240"/>
                  </a:lnTo>
                  <a:lnTo>
                    <a:pt x="264" y="231"/>
                  </a:lnTo>
                  <a:lnTo>
                    <a:pt x="259" y="234"/>
                  </a:lnTo>
                  <a:lnTo>
                    <a:pt x="249" y="232"/>
                  </a:lnTo>
                  <a:lnTo>
                    <a:pt x="247" y="230"/>
                  </a:lnTo>
                  <a:lnTo>
                    <a:pt x="238" y="230"/>
                  </a:lnTo>
                  <a:lnTo>
                    <a:pt x="234" y="228"/>
                  </a:lnTo>
                  <a:lnTo>
                    <a:pt x="229" y="228"/>
                  </a:lnTo>
                  <a:lnTo>
                    <a:pt x="217" y="228"/>
                  </a:lnTo>
                  <a:lnTo>
                    <a:pt x="216" y="220"/>
                  </a:lnTo>
                  <a:lnTo>
                    <a:pt x="214" y="218"/>
                  </a:lnTo>
                  <a:lnTo>
                    <a:pt x="209" y="219"/>
                  </a:lnTo>
                  <a:lnTo>
                    <a:pt x="199" y="213"/>
                  </a:lnTo>
                  <a:lnTo>
                    <a:pt x="197" y="208"/>
                  </a:lnTo>
                  <a:lnTo>
                    <a:pt x="192" y="210"/>
                  </a:lnTo>
                  <a:lnTo>
                    <a:pt x="188" y="210"/>
                  </a:lnTo>
                  <a:lnTo>
                    <a:pt x="189" y="206"/>
                  </a:lnTo>
                  <a:lnTo>
                    <a:pt x="186" y="205"/>
                  </a:lnTo>
                  <a:lnTo>
                    <a:pt x="180" y="213"/>
                  </a:lnTo>
                  <a:lnTo>
                    <a:pt x="183" y="214"/>
                  </a:lnTo>
                  <a:lnTo>
                    <a:pt x="182" y="216"/>
                  </a:lnTo>
                  <a:lnTo>
                    <a:pt x="183" y="221"/>
                  </a:lnTo>
                  <a:lnTo>
                    <a:pt x="180" y="229"/>
                  </a:lnTo>
                  <a:lnTo>
                    <a:pt x="171" y="229"/>
                  </a:lnTo>
                  <a:lnTo>
                    <a:pt x="166" y="236"/>
                  </a:lnTo>
                  <a:lnTo>
                    <a:pt x="156" y="243"/>
                  </a:lnTo>
                  <a:lnTo>
                    <a:pt x="148" y="243"/>
                  </a:lnTo>
                  <a:lnTo>
                    <a:pt x="150" y="240"/>
                  </a:lnTo>
                  <a:lnTo>
                    <a:pt x="152" y="239"/>
                  </a:lnTo>
                  <a:lnTo>
                    <a:pt x="154" y="236"/>
                  </a:lnTo>
                  <a:lnTo>
                    <a:pt x="152" y="235"/>
                  </a:lnTo>
                  <a:lnTo>
                    <a:pt x="150" y="236"/>
                  </a:lnTo>
                  <a:lnTo>
                    <a:pt x="150" y="233"/>
                  </a:lnTo>
                  <a:lnTo>
                    <a:pt x="155" y="218"/>
                  </a:lnTo>
                  <a:lnTo>
                    <a:pt x="154" y="214"/>
                  </a:lnTo>
                  <a:lnTo>
                    <a:pt x="163" y="207"/>
                  </a:lnTo>
                  <a:lnTo>
                    <a:pt x="169" y="208"/>
                  </a:lnTo>
                  <a:lnTo>
                    <a:pt x="171" y="197"/>
                  </a:lnTo>
                  <a:lnTo>
                    <a:pt x="168" y="197"/>
                  </a:lnTo>
                  <a:lnTo>
                    <a:pt x="165" y="201"/>
                  </a:lnTo>
                  <a:lnTo>
                    <a:pt x="158" y="201"/>
                  </a:lnTo>
                  <a:lnTo>
                    <a:pt x="141" y="224"/>
                  </a:lnTo>
                  <a:lnTo>
                    <a:pt x="142" y="231"/>
                  </a:lnTo>
                  <a:lnTo>
                    <a:pt x="138" y="236"/>
                  </a:lnTo>
                  <a:lnTo>
                    <a:pt x="132" y="236"/>
                  </a:lnTo>
                  <a:lnTo>
                    <a:pt x="127" y="244"/>
                  </a:lnTo>
                  <a:lnTo>
                    <a:pt x="128" y="247"/>
                  </a:lnTo>
                  <a:lnTo>
                    <a:pt x="133" y="247"/>
                  </a:lnTo>
                  <a:lnTo>
                    <a:pt x="133" y="256"/>
                  </a:lnTo>
                  <a:lnTo>
                    <a:pt x="129" y="257"/>
                  </a:lnTo>
                  <a:lnTo>
                    <a:pt x="127" y="266"/>
                  </a:lnTo>
                  <a:lnTo>
                    <a:pt x="120" y="270"/>
                  </a:lnTo>
                  <a:lnTo>
                    <a:pt x="114" y="275"/>
                  </a:lnTo>
                  <a:lnTo>
                    <a:pt x="106" y="282"/>
                  </a:lnTo>
                  <a:lnTo>
                    <a:pt x="106" y="287"/>
                  </a:lnTo>
                  <a:lnTo>
                    <a:pt x="102" y="290"/>
                  </a:lnTo>
                  <a:lnTo>
                    <a:pt x="87" y="302"/>
                  </a:lnTo>
                  <a:lnTo>
                    <a:pt x="87" y="305"/>
                  </a:lnTo>
                  <a:lnTo>
                    <a:pt x="81" y="307"/>
                  </a:lnTo>
                  <a:lnTo>
                    <a:pt x="75" y="311"/>
                  </a:lnTo>
                  <a:lnTo>
                    <a:pt x="66" y="317"/>
                  </a:lnTo>
                  <a:lnTo>
                    <a:pt x="62" y="317"/>
                  </a:lnTo>
                  <a:lnTo>
                    <a:pt x="60" y="315"/>
                  </a:lnTo>
                  <a:lnTo>
                    <a:pt x="57" y="314"/>
                  </a:lnTo>
                  <a:lnTo>
                    <a:pt x="55" y="320"/>
                  </a:lnTo>
                  <a:lnTo>
                    <a:pt x="47" y="325"/>
                  </a:lnTo>
                  <a:lnTo>
                    <a:pt x="44" y="325"/>
                  </a:lnTo>
                  <a:lnTo>
                    <a:pt x="42" y="329"/>
                  </a:lnTo>
                  <a:lnTo>
                    <a:pt x="36" y="334"/>
                  </a:lnTo>
                  <a:lnTo>
                    <a:pt x="29" y="336"/>
                  </a:lnTo>
                  <a:lnTo>
                    <a:pt x="29" y="333"/>
                  </a:lnTo>
                  <a:lnTo>
                    <a:pt x="31" y="328"/>
                  </a:lnTo>
                  <a:lnTo>
                    <a:pt x="36" y="324"/>
                  </a:lnTo>
                  <a:lnTo>
                    <a:pt x="40" y="325"/>
                  </a:lnTo>
                  <a:lnTo>
                    <a:pt x="46" y="321"/>
                  </a:lnTo>
                  <a:lnTo>
                    <a:pt x="50" y="315"/>
                  </a:lnTo>
                  <a:lnTo>
                    <a:pt x="57" y="308"/>
                  </a:lnTo>
                  <a:lnTo>
                    <a:pt x="63" y="307"/>
                  </a:lnTo>
                  <a:lnTo>
                    <a:pt x="67" y="309"/>
                  </a:lnTo>
                  <a:lnTo>
                    <a:pt x="70" y="307"/>
                  </a:lnTo>
                  <a:lnTo>
                    <a:pt x="71" y="302"/>
                  </a:lnTo>
                  <a:lnTo>
                    <a:pt x="75" y="297"/>
                  </a:lnTo>
                  <a:lnTo>
                    <a:pt x="84" y="290"/>
                  </a:lnTo>
                  <a:lnTo>
                    <a:pt x="90" y="282"/>
                  </a:lnTo>
                  <a:lnTo>
                    <a:pt x="97" y="279"/>
                  </a:lnTo>
                  <a:lnTo>
                    <a:pt x="97" y="269"/>
                  </a:lnTo>
                  <a:lnTo>
                    <a:pt x="102" y="254"/>
                  </a:lnTo>
                  <a:lnTo>
                    <a:pt x="101" y="250"/>
                  </a:lnTo>
                  <a:lnTo>
                    <a:pt x="97" y="254"/>
                  </a:lnTo>
                  <a:lnTo>
                    <a:pt x="92" y="255"/>
                  </a:lnTo>
                  <a:lnTo>
                    <a:pt x="90" y="254"/>
                  </a:lnTo>
                  <a:lnTo>
                    <a:pt x="85" y="251"/>
                  </a:lnTo>
                  <a:lnTo>
                    <a:pt x="83" y="260"/>
                  </a:lnTo>
                  <a:lnTo>
                    <a:pt x="80" y="259"/>
                  </a:lnTo>
                  <a:lnTo>
                    <a:pt x="77" y="253"/>
                  </a:lnTo>
                  <a:lnTo>
                    <a:pt x="73" y="252"/>
                  </a:lnTo>
                  <a:lnTo>
                    <a:pt x="70" y="249"/>
                  </a:lnTo>
                  <a:lnTo>
                    <a:pt x="60" y="255"/>
                  </a:lnTo>
                  <a:lnTo>
                    <a:pt x="55" y="257"/>
                  </a:lnTo>
                  <a:lnTo>
                    <a:pt x="56" y="249"/>
                  </a:lnTo>
                  <a:lnTo>
                    <a:pt x="55" y="239"/>
                  </a:lnTo>
                  <a:lnTo>
                    <a:pt x="53" y="232"/>
                  </a:lnTo>
                  <a:lnTo>
                    <a:pt x="53" y="225"/>
                  </a:lnTo>
                  <a:lnTo>
                    <a:pt x="50" y="226"/>
                  </a:lnTo>
                  <a:lnTo>
                    <a:pt x="50" y="231"/>
                  </a:lnTo>
                  <a:lnTo>
                    <a:pt x="43" y="233"/>
                  </a:lnTo>
                  <a:lnTo>
                    <a:pt x="35" y="234"/>
                  </a:lnTo>
                  <a:lnTo>
                    <a:pt x="21" y="219"/>
                  </a:lnTo>
                  <a:lnTo>
                    <a:pt x="25" y="218"/>
                  </a:lnTo>
                  <a:lnTo>
                    <a:pt x="27" y="211"/>
                  </a:lnTo>
                  <a:lnTo>
                    <a:pt x="25" y="208"/>
                  </a:lnTo>
                  <a:lnTo>
                    <a:pt x="22" y="208"/>
                  </a:lnTo>
                  <a:lnTo>
                    <a:pt x="18" y="202"/>
                  </a:lnTo>
                  <a:lnTo>
                    <a:pt x="17" y="196"/>
                  </a:lnTo>
                  <a:lnTo>
                    <a:pt x="19" y="193"/>
                  </a:lnTo>
                  <a:lnTo>
                    <a:pt x="23" y="181"/>
                  </a:lnTo>
                  <a:lnTo>
                    <a:pt x="27" y="179"/>
                  </a:lnTo>
                  <a:lnTo>
                    <a:pt x="28" y="171"/>
                  </a:lnTo>
                  <a:lnTo>
                    <a:pt x="34" y="162"/>
                  </a:lnTo>
                  <a:lnTo>
                    <a:pt x="38" y="166"/>
                  </a:lnTo>
                  <a:lnTo>
                    <a:pt x="48" y="162"/>
                  </a:lnTo>
                  <a:lnTo>
                    <a:pt x="54" y="159"/>
                  </a:lnTo>
                  <a:lnTo>
                    <a:pt x="59" y="161"/>
                  </a:lnTo>
                  <a:lnTo>
                    <a:pt x="68" y="150"/>
                  </a:lnTo>
                  <a:lnTo>
                    <a:pt x="67" y="142"/>
                  </a:lnTo>
                  <a:lnTo>
                    <a:pt x="61" y="134"/>
                  </a:lnTo>
                  <a:lnTo>
                    <a:pt x="62" y="132"/>
                  </a:lnTo>
                  <a:lnTo>
                    <a:pt x="67" y="132"/>
                  </a:lnTo>
                  <a:lnTo>
                    <a:pt x="67" y="126"/>
                  </a:lnTo>
                  <a:lnTo>
                    <a:pt x="59" y="123"/>
                  </a:lnTo>
                  <a:lnTo>
                    <a:pt x="56" y="127"/>
                  </a:lnTo>
                  <a:lnTo>
                    <a:pt x="51" y="128"/>
                  </a:lnTo>
                  <a:lnTo>
                    <a:pt x="47" y="133"/>
                  </a:lnTo>
                  <a:lnTo>
                    <a:pt x="38" y="132"/>
                  </a:lnTo>
                  <a:lnTo>
                    <a:pt x="32" y="129"/>
                  </a:lnTo>
                  <a:lnTo>
                    <a:pt x="26" y="132"/>
                  </a:lnTo>
                  <a:lnTo>
                    <a:pt x="17" y="132"/>
                  </a:lnTo>
                  <a:lnTo>
                    <a:pt x="8" y="118"/>
                  </a:lnTo>
                  <a:lnTo>
                    <a:pt x="14" y="118"/>
                  </a:lnTo>
                  <a:lnTo>
                    <a:pt x="17" y="117"/>
                  </a:lnTo>
                  <a:lnTo>
                    <a:pt x="14" y="114"/>
                  </a:lnTo>
                  <a:lnTo>
                    <a:pt x="8" y="113"/>
                  </a:lnTo>
                  <a:lnTo>
                    <a:pt x="5" y="113"/>
                  </a:lnTo>
                  <a:lnTo>
                    <a:pt x="0" y="108"/>
                  </a:lnTo>
                  <a:lnTo>
                    <a:pt x="6" y="102"/>
                  </a:lnTo>
                  <a:lnTo>
                    <a:pt x="9" y="100"/>
                  </a:lnTo>
                  <a:lnTo>
                    <a:pt x="11" y="94"/>
                  </a:lnTo>
                  <a:lnTo>
                    <a:pt x="17" y="94"/>
                  </a:lnTo>
                  <a:lnTo>
                    <a:pt x="20" y="89"/>
                  </a:lnTo>
                  <a:lnTo>
                    <a:pt x="28" y="87"/>
                  </a:lnTo>
                  <a:lnTo>
                    <a:pt x="36" y="87"/>
                  </a:lnTo>
                  <a:lnTo>
                    <a:pt x="36" y="92"/>
                  </a:lnTo>
                  <a:lnTo>
                    <a:pt x="35" y="96"/>
                  </a:lnTo>
                  <a:lnTo>
                    <a:pt x="45" y="94"/>
                  </a:lnTo>
                  <a:lnTo>
                    <a:pt x="56" y="98"/>
                  </a:lnTo>
                  <a:lnTo>
                    <a:pt x="60" y="94"/>
                  </a:lnTo>
                  <a:lnTo>
                    <a:pt x="64" y="94"/>
                  </a:lnTo>
                  <a:lnTo>
                    <a:pt x="66" y="88"/>
                  </a:lnTo>
                  <a:lnTo>
                    <a:pt x="75" y="87"/>
                  </a:lnTo>
                  <a:lnTo>
                    <a:pt x="77" y="84"/>
                  </a:lnTo>
                  <a:lnTo>
                    <a:pt x="75" y="81"/>
                  </a:lnTo>
                  <a:lnTo>
                    <a:pt x="67" y="82"/>
                  </a:lnTo>
                  <a:lnTo>
                    <a:pt x="62" y="84"/>
                  </a:lnTo>
                  <a:lnTo>
                    <a:pt x="56" y="80"/>
                  </a:lnTo>
                  <a:lnTo>
                    <a:pt x="58" y="77"/>
                  </a:lnTo>
                  <a:lnTo>
                    <a:pt x="60" y="75"/>
                  </a:lnTo>
                  <a:lnTo>
                    <a:pt x="56" y="73"/>
                  </a:lnTo>
                  <a:lnTo>
                    <a:pt x="54" y="74"/>
                  </a:lnTo>
                  <a:lnTo>
                    <a:pt x="45" y="74"/>
                  </a:lnTo>
                  <a:lnTo>
                    <a:pt x="40" y="73"/>
                  </a:lnTo>
                  <a:lnTo>
                    <a:pt x="36" y="73"/>
                  </a:lnTo>
                  <a:lnTo>
                    <a:pt x="36" y="67"/>
                  </a:lnTo>
                  <a:lnTo>
                    <a:pt x="27" y="60"/>
                  </a:lnTo>
                  <a:lnTo>
                    <a:pt x="19" y="56"/>
                  </a:lnTo>
                  <a:lnTo>
                    <a:pt x="14" y="55"/>
                  </a:lnTo>
                  <a:lnTo>
                    <a:pt x="10" y="52"/>
                  </a:lnTo>
                  <a:lnTo>
                    <a:pt x="13" y="51"/>
                  </a:lnTo>
                  <a:lnTo>
                    <a:pt x="14" y="45"/>
                  </a:lnTo>
                  <a:lnTo>
                    <a:pt x="33" y="44"/>
                  </a:lnTo>
                  <a:lnTo>
                    <a:pt x="43" y="39"/>
                  </a:lnTo>
                  <a:lnTo>
                    <a:pt x="46" y="28"/>
                  </a:lnTo>
                  <a:lnTo>
                    <a:pt x="51" y="22"/>
                  </a:lnTo>
                  <a:lnTo>
                    <a:pt x="60" y="19"/>
                  </a:lnTo>
                  <a:lnTo>
                    <a:pt x="63" y="19"/>
                  </a:lnTo>
                  <a:lnTo>
                    <a:pt x="81" y="8"/>
                  </a:lnTo>
                  <a:lnTo>
                    <a:pt x="83" y="8"/>
                  </a:lnTo>
                  <a:lnTo>
                    <a:pt x="93" y="8"/>
                  </a:lnTo>
                  <a:lnTo>
                    <a:pt x="105" y="0"/>
                  </a:lnTo>
                  <a:lnTo>
                    <a:pt x="110" y="2"/>
                  </a:lnTo>
                  <a:lnTo>
                    <a:pt x="114" y="2"/>
                  </a:lnTo>
                  <a:lnTo>
                    <a:pt x="108" y="6"/>
                  </a:lnTo>
                  <a:lnTo>
                    <a:pt x="112" y="8"/>
                  </a:lnTo>
                  <a:lnTo>
                    <a:pt x="115" y="8"/>
                  </a:lnTo>
                  <a:lnTo>
                    <a:pt x="117" y="5"/>
                  </a:lnTo>
                  <a:lnTo>
                    <a:pt x="121" y="5"/>
                  </a:lnTo>
                  <a:lnTo>
                    <a:pt x="129" y="9"/>
                  </a:lnTo>
                  <a:lnTo>
                    <a:pt x="135" y="7"/>
                  </a:lnTo>
                  <a:lnTo>
                    <a:pt x="144" y="7"/>
                  </a:lnTo>
                  <a:lnTo>
                    <a:pt x="141" y="11"/>
                  </a:lnTo>
                  <a:lnTo>
                    <a:pt x="150" y="14"/>
                  </a:lnTo>
                  <a:lnTo>
                    <a:pt x="146" y="16"/>
                  </a:lnTo>
                  <a:lnTo>
                    <a:pt x="151" y="18"/>
                  </a:lnTo>
                  <a:lnTo>
                    <a:pt x="157" y="16"/>
                  </a:lnTo>
                  <a:lnTo>
                    <a:pt x="167" y="15"/>
                  </a:lnTo>
                  <a:lnTo>
                    <a:pt x="176" y="16"/>
                  </a:lnTo>
                  <a:lnTo>
                    <a:pt x="182" y="19"/>
                  </a:lnTo>
                  <a:lnTo>
                    <a:pt x="194" y="22"/>
                  </a:lnTo>
                  <a:lnTo>
                    <a:pt x="196" y="21"/>
                  </a:lnTo>
                  <a:lnTo>
                    <a:pt x="203" y="21"/>
                  </a:lnTo>
                  <a:lnTo>
                    <a:pt x="213" y="25"/>
                  </a:lnTo>
                  <a:lnTo>
                    <a:pt x="225" y="23"/>
                  </a:lnTo>
                  <a:lnTo>
                    <a:pt x="234" y="23"/>
                  </a:lnTo>
                  <a:lnTo>
                    <a:pt x="236" y="25"/>
                  </a:lnTo>
                  <a:lnTo>
                    <a:pt x="239" y="26"/>
                  </a:lnTo>
                  <a:lnTo>
                    <a:pt x="250" y="3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885" name="Freeform 49">
              <a:extLst>
                <a:ext uri="{FF2B5EF4-FFF2-40B4-BE49-F238E27FC236}">
                  <a16:creationId xmlns:a16="http://schemas.microsoft.com/office/drawing/2014/main" id="{A5EAC9C1-BC1D-C964-B543-E4099C783E53}"/>
                </a:ext>
              </a:extLst>
            </p:cNvPr>
            <p:cNvSpPr>
              <a:spLocks/>
            </p:cNvSpPr>
            <p:nvPr/>
          </p:nvSpPr>
          <p:spPr bwMode="gray">
            <a:xfrm>
              <a:off x="1674759" y="2025564"/>
              <a:ext cx="162086" cy="81109"/>
            </a:xfrm>
            <a:custGeom>
              <a:avLst/>
              <a:gdLst/>
              <a:ahLst/>
              <a:cxnLst>
                <a:cxn ang="0">
                  <a:pos x="15" y="31"/>
                </a:cxn>
                <a:cxn ang="0">
                  <a:pos x="11" y="31"/>
                </a:cxn>
                <a:cxn ang="0">
                  <a:pos x="8" y="32"/>
                </a:cxn>
                <a:cxn ang="0">
                  <a:pos x="4" y="32"/>
                </a:cxn>
                <a:cxn ang="0">
                  <a:pos x="4" y="28"/>
                </a:cxn>
                <a:cxn ang="0">
                  <a:pos x="0" y="26"/>
                </a:cxn>
                <a:cxn ang="0">
                  <a:pos x="4" y="24"/>
                </a:cxn>
                <a:cxn ang="0">
                  <a:pos x="9" y="23"/>
                </a:cxn>
                <a:cxn ang="0">
                  <a:pos x="15" y="22"/>
                </a:cxn>
                <a:cxn ang="0">
                  <a:pos x="17" y="18"/>
                </a:cxn>
                <a:cxn ang="0">
                  <a:pos x="21" y="18"/>
                </a:cxn>
                <a:cxn ang="0">
                  <a:pos x="22" y="14"/>
                </a:cxn>
                <a:cxn ang="0">
                  <a:pos x="32" y="9"/>
                </a:cxn>
                <a:cxn ang="0">
                  <a:pos x="32" y="6"/>
                </a:cxn>
                <a:cxn ang="0">
                  <a:pos x="38" y="4"/>
                </a:cxn>
                <a:cxn ang="0">
                  <a:pos x="49" y="4"/>
                </a:cxn>
                <a:cxn ang="0">
                  <a:pos x="51" y="4"/>
                </a:cxn>
                <a:cxn ang="0">
                  <a:pos x="56" y="4"/>
                </a:cxn>
                <a:cxn ang="0">
                  <a:pos x="60" y="4"/>
                </a:cxn>
                <a:cxn ang="0">
                  <a:pos x="56" y="2"/>
                </a:cxn>
                <a:cxn ang="0">
                  <a:pos x="56" y="1"/>
                </a:cxn>
                <a:cxn ang="0">
                  <a:pos x="64" y="0"/>
                </a:cxn>
                <a:cxn ang="0">
                  <a:pos x="70" y="4"/>
                </a:cxn>
                <a:cxn ang="0">
                  <a:pos x="69" y="6"/>
                </a:cxn>
                <a:cxn ang="0">
                  <a:pos x="66" y="6"/>
                </a:cxn>
                <a:cxn ang="0">
                  <a:pos x="64" y="9"/>
                </a:cxn>
                <a:cxn ang="0">
                  <a:pos x="67" y="11"/>
                </a:cxn>
                <a:cxn ang="0">
                  <a:pos x="63" y="13"/>
                </a:cxn>
                <a:cxn ang="0">
                  <a:pos x="66" y="18"/>
                </a:cxn>
                <a:cxn ang="0">
                  <a:pos x="57" y="20"/>
                </a:cxn>
                <a:cxn ang="0">
                  <a:pos x="55" y="26"/>
                </a:cxn>
                <a:cxn ang="0">
                  <a:pos x="46" y="22"/>
                </a:cxn>
                <a:cxn ang="0">
                  <a:pos x="48" y="17"/>
                </a:cxn>
                <a:cxn ang="0">
                  <a:pos x="42" y="17"/>
                </a:cxn>
                <a:cxn ang="0">
                  <a:pos x="40" y="24"/>
                </a:cxn>
                <a:cxn ang="0">
                  <a:pos x="36" y="26"/>
                </a:cxn>
                <a:cxn ang="0">
                  <a:pos x="34" y="23"/>
                </a:cxn>
                <a:cxn ang="0">
                  <a:pos x="30" y="24"/>
                </a:cxn>
                <a:cxn ang="0">
                  <a:pos x="32" y="32"/>
                </a:cxn>
                <a:cxn ang="0">
                  <a:pos x="24" y="33"/>
                </a:cxn>
                <a:cxn ang="0">
                  <a:pos x="25" y="29"/>
                </a:cxn>
                <a:cxn ang="0">
                  <a:pos x="21" y="29"/>
                </a:cxn>
                <a:cxn ang="0">
                  <a:pos x="21" y="35"/>
                </a:cxn>
                <a:cxn ang="0">
                  <a:pos x="18" y="35"/>
                </a:cxn>
                <a:cxn ang="0">
                  <a:pos x="15" y="31"/>
                </a:cxn>
              </a:cxnLst>
              <a:rect l="0" t="0" r="r" b="b"/>
              <a:pathLst>
                <a:path w="70" h="35">
                  <a:moveTo>
                    <a:pt x="15" y="31"/>
                  </a:moveTo>
                  <a:lnTo>
                    <a:pt x="11" y="31"/>
                  </a:lnTo>
                  <a:lnTo>
                    <a:pt x="8" y="32"/>
                  </a:lnTo>
                  <a:lnTo>
                    <a:pt x="4" y="32"/>
                  </a:lnTo>
                  <a:lnTo>
                    <a:pt x="4" y="28"/>
                  </a:lnTo>
                  <a:lnTo>
                    <a:pt x="0" y="26"/>
                  </a:lnTo>
                  <a:lnTo>
                    <a:pt x="4" y="24"/>
                  </a:lnTo>
                  <a:lnTo>
                    <a:pt x="9" y="23"/>
                  </a:lnTo>
                  <a:lnTo>
                    <a:pt x="15" y="22"/>
                  </a:lnTo>
                  <a:lnTo>
                    <a:pt x="17" y="18"/>
                  </a:lnTo>
                  <a:lnTo>
                    <a:pt x="21" y="18"/>
                  </a:lnTo>
                  <a:lnTo>
                    <a:pt x="22" y="14"/>
                  </a:lnTo>
                  <a:lnTo>
                    <a:pt x="32" y="9"/>
                  </a:lnTo>
                  <a:lnTo>
                    <a:pt x="32" y="6"/>
                  </a:lnTo>
                  <a:lnTo>
                    <a:pt x="38" y="4"/>
                  </a:lnTo>
                  <a:lnTo>
                    <a:pt x="49" y="4"/>
                  </a:lnTo>
                  <a:lnTo>
                    <a:pt x="51" y="4"/>
                  </a:lnTo>
                  <a:lnTo>
                    <a:pt x="56" y="4"/>
                  </a:lnTo>
                  <a:lnTo>
                    <a:pt x="60" y="4"/>
                  </a:lnTo>
                  <a:lnTo>
                    <a:pt x="56" y="2"/>
                  </a:lnTo>
                  <a:lnTo>
                    <a:pt x="56" y="1"/>
                  </a:lnTo>
                  <a:lnTo>
                    <a:pt x="64" y="0"/>
                  </a:lnTo>
                  <a:lnTo>
                    <a:pt x="70" y="4"/>
                  </a:lnTo>
                  <a:lnTo>
                    <a:pt x="69" y="6"/>
                  </a:lnTo>
                  <a:lnTo>
                    <a:pt x="66" y="6"/>
                  </a:lnTo>
                  <a:lnTo>
                    <a:pt x="64" y="9"/>
                  </a:lnTo>
                  <a:lnTo>
                    <a:pt x="67" y="11"/>
                  </a:lnTo>
                  <a:lnTo>
                    <a:pt x="63" y="13"/>
                  </a:lnTo>
                  <a:lnTo>
                    <a:pt x="66" y="18"/>
                  </a:lnTo>
                  <a:lnTo>
                    <a:pt x="57" y="20"/>
                  </a:lnTo>
                  <a:lnTo>
                    <a:pt x="55" y="26"/>
                  </a:lnTo>
                  <a:lnTo>
                    <a:pt x="46" y="22"/>
                  </a:lnTo>
                  <a:lnTo>
                    <a:pt x="48" y="17"/>
                  </a:lnTo>
                  <a:lnTo>
                    <a:pt x="42" y="17"/>
                  </a:lnTo>
                  <a:lnTo>
                    <a:pt x="40" y="24"/>
                  </a:lnTo>
                  <a:lnTo>
                    <a:pt x="36" y="26"/>
                  </a:lnTo>
                  <a:lnTo>
                    <a:pt x="34" y="23"/>
                  </a:lnTo>
                  <a:lnTo>
                    <a:pt x="30" y="24"/>
                  </a:lnTo>
                  <a:lnTo>
                    <a:pt x="32" y="32"/>
                  </a:lnTo>
                  <a:lnTo>
                    <a:pt x="24" y="33"/>
                  </a:lnTo>
                  <a:lnTo>
                    <a:pt x="25" y="29"/>
                  </a:lnTo>
                  <a:lnTo>
                    <a:pt x="21" y="29"/>
                  </a:lnTo>
                  <a:lnTo>
                    <a:pt x="21" y="35"/>
                  </a:lnTo>
                  <a:lnTo>
                    <a:pt x="18" y="35"/>
                  </a:lnTo>
                  <a:lnTo>
                    <a:pt x="15" y="3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886" name="Freeform 50">
              <a:extLst>
                <a:ext uri="{FF2B5EF4-FFF2-40B4-BE49-F238E27FC236}">
                  <a16:creationId xmlns:a16="http://schemas.microsoft.com/office/drawing/2014/main" id="{77716635-50BF-C287-EBD5-2D2F19998BFE}"/>
                </a:ext>
              </a:extLst>
            </p:cNvPr>
            <p:cNvSpPr>
              <a:spLocks/>
            </p:cNvSpPr>
            <p:nvPr/>
          </p:nvSpPr>
          <p:spPr bwMode="gray">
            <a:xfrm>
              <a:off x="1885471" y="1965312"/>
              <a:ext cx="81043" cy="25491"/>
            </a:xfrm>
            <a:custGeom>
              <a:avLst/>
              <a:gdLst/>
              <a:ahLst/>
              <a:cxnLst>
                <a:cxn ang="0">
                  <a:pos x="25" y="0"/>
                </a:cxn>
                <a:cxn ang="0">
                  <a:pos x="30" y="4"/>
                </a:cxn>
                <a:cxn ang="0">
                  <a:pos x="35" y="5"/>
                </a:cxn>
                <a:cxn ang="0">
                  <a:pos x="35" y="9"/>
                </a:cxn>
                <a:cxn ang="0">
                  <a:pos x="24" y="11"/>
                </a:cxn>
                <a:cxn ang="0">
                  <a:pos x="19" y="8"/>
                </a:cxn>
                <a:cxn ang="0">
                  <a:pos x="17" y="10"/>
                </a:cxn>
                <a:cxn ang="0">
                  <a:pos x="13" y="10"/>
                </a:cxn>
                <a:cxn ang="0">
                  <a:pos x="8" y="9"/>
                </a:cxn>
                <a:cxn ang="0">
                  <a:pos x="1" y="10"/>
                </a:cxn>
                <a:cxn ang="0">
                  <a:pos x="0" y="8"/>
                </a:cxn>
                <a:cxn ang="0">
                  <a:pos x="4" y="7"/>
                </a:cxn>
                <a:cxn ang="0">
                  <a:pos x="5" y="4"/>
                </a:cxn>
                <a:cxn ang="0">
                  <a:pos x="15" y="4"/>
                </a:cxn>
                <a:cxn ang="0">
                  <a:pos x="20" y="1"/>
                </a:cxn>
                <a:cxn ang="0">
                  <a:pos x="25" y="0"/>
                </a:cxn>
              </a:cxnLst>
              <a:rect l="0" t="0" r="r" b="b"/>
              <a:pathLst>
                <a:path w="35" h="11">
                  <a:moveTo>
                    <a:pt x="25" y="0"/>
                  </a:moveTo>
                  <a:lnTo>
                    <a:pt x="30" y="4"/>
                  </a:lnTo>
                  <a:lnTo>
                    <a:pt x="35" y="5"/>
                  </a:lnTo>
                  <a:lnTo>
                    <a:pt x="35" y="9"/>
                  </a:lnTo>
                  <a:lnTo>
                    <a:pt x="24" y="11"/>
                  </a:lnTo>
                  <a:lnTo>
                    <a:pt x="19" y="8"/>
                  </a:lnTo>
                  <a:lnTo>
                    <a:pt x="17" y="10"/>
                  </a:lnTo>
                  <a:lnTo>
                    <a:pt x="13" y="10"/>
                  </a:lnTo>
                  <a:lnTo>
                    <a:pt x="8" y="9"/>
                  </a:lnTo>
                  <a:lnTo>
                    <a:pt x="1" y="10"/>
                  </a:lnTo>
                  <a:lnTo>
                    <a:pt x="0" y="8"/>
                  </a:lnTo>
                  <a:lnTo>
                    <a:pt x="4" y="7"/>
                  </a:lnTo>
                  <a:lnTo>
                    <a:pt x="5" y="4"/>
                  </a:lnTo>
                  <a:lnTo>
                    <a:pt x="15" y="4"/>
                  </a:lnTo>
                  <a:lnTo>
                    <a:pt x="20" y="1"/>
                  </a:lnTo>
                  <a:lnTo>
                    <a:pt x="25"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887" name="Freeform 51">
              <a:extLst>
                <a:ext uri="{FF2B5EF4-FFF2-40B4-BE49-F238E27FC236}">
                  <a16:creationId xmlns:a16="http://schemas.microsoft.com/office/drawing/2014/main" id="{E2C400BA-DC6F-02F5-5371-7F5682DBFCB8}"/>
                </a:ext>
              </a:extLst>
            </p:cNvPr>
            <p:cNvSpPr>
              <a:spLocks/>
            </p:cNvSpPr>
            <p:nvPr/>
          </p:nvSpPr>
          <p:spPr bwMode="gray">
            <a:xfrm>
              <a:off x="1885471" y="2000073"/>
              <a:ext cx="78728" cy="32443"/>
            </a:xfrm>
            <a:custGeom>
              <a:avLst/>
              <a:gdLst/>
              <a:ahLst/>
              <a:cxnLst>
                <a:cxn ang="0">
                  <a:pos x="34" y="1"/>
                </a:cxn>
                <a:cxn ang="0">
                  <a:pos x="34" y="3"/>
                </a:cxn>
                <a:cxn ang="0">
                  <a:pos x="22" y="4"/>
                </a:cxn>
                <a:cxn ang="0">
                  <a:pos x="22" y="7"/>
                </a:cxn>
                <a:cxn ang="0">
                  <a:pos x="29" y="8"/>
                </a:cxn>
                <a:cxn ang="0">
                  <a:pos x="30" y="11"/>
                </a:cxn>
                <a:cxn ang="0">
                  <a:pos x="26" y="12"/>
                </a:cxn>
                <a:cxn ang="0">
                  <a:pos x="10" y="14"/>
                </a:cxn>
                <a:cxn ang="0">
                  <a:pos x="1" y="11"/>
                </a:cxn>
                <a:cxn ang="0">
                  <a:pos x="0" y="4"/>
                </a:cxn>
                <a:cxn ang="0">
                  <a:pos x="16" y="0"/>
                </a:cxn>
                <a:cxn ang="0">
                  <a:pos x="24" y="0"/>
                </a:cxn>
                <a:cxn ang="0">
                  <a:pos x="34" y="1"/>
                </a:cxn>
              </a:cxnLst>
              <a:rect l="0" t="0" r="r" b="b"/>
              <a:pathLst>
                <a:path w="34" h="14">
                  <a:moveTo>
                    <a:pt x="34" y="1"/>
                  </a:moveTo>
                  <a:lnTo>
                    <a:pt x="34" y="3"/>
                  </a:lnTo>
                  <a:lnTo>
                    <a:pt x="22" y="4"/>
                  </a:lnTo>
                  <a:lnTo>
                    <a:pt x="22" y="7"/>
                  </a:lnTo>
                  <a:lnTo>
                    <a:pt x="29" y="8"/>
                  </a:lnTo>
                  <a:lnTo>
                    <a:pt x="30" y="11"/>
                  </a:lnTo>
                  <a:lnTo>
                    <a:pt x="26" y="12"/>
                  </a:lnTo>
                  <a:lnTo>
                    <a:pt x="10" y="14"/>
                  </a:lnTo>
                  <a:lnTo>
                    <a:pt x="1" y="11"/>
                  </a:lnTo>
                  <a:lnTo>
                    <a:pt x="0" y="4"/>
                  </a:lnTo>
                  <a:lnTo>
                    <a:pt x="16" y="0"/>
                  </a:lnTo>
                  <a:lnTo>
                    <a:pt x="24" y="0"/>
                  </a:lnTo>
                  <a:lnTo>
                    <a:pt x="34"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888" name="Freeform 52">
              <a:extLst>
                <a:ext uri="{FF2B5EF4-FFF2-40B4-BE49-F238E27FC236}">
                  <a16:creationId xmlns:a16="http://schemas.microsoft.com/office/drawing/2014/main" id="{598A3FEC-94CD-B424-302A-C36AFBCA8BD4}"/>
                </a:ext>
              </a:extLst>
            </p:cNvPr>
            <p:cNvSpPr>
              <a:spLocks/>
            </p:cNvSpPr>
            <p:nvPr/>
          </p:nvSpPr>
          <p:spPr bwMode="gray">
            <a:xfrm>
              <a:off x="1843791" y="2002391"/>
              <a:ext cx="32417" cy="13904"/>
            </a:xfrm>
            <a:custGeom>
              <a:avLst/>
              <a:gdLst/>
              <a:ahLst/>
              <a:cxnLst>
                <a:cxn ang="0">
                  <a:pos x="8" y="1"/>
                </a:cxn>
                <a:cxn ang="0">
                  <a:pos x="14" y="3"/>
                </a:cxn>
                <a:cxn ang="0">
                  <a:pos x="12" y="5"/>
                </a:cxn>
                <a:cxn ang="0">
                  <a:pos x="6" y="6"/>
                </a:cxn>
                <a:cxn ang="0">
                  <a:pos x="0" y="1"/>
                </a:cxn>
                <a:cxn ang="0">
                  <a:pos x="4" y="0"/>
                </a:cxn>
                <a:cxn ang="0">
                  <a:pos x="8" y="1"/>
                </a:cxn>
              </a:cxnLst>
              <a:rect l="0" t="0" r="r" b="b"/>
              <a:pathLst>
                <a:path w="14" h="6">
                  <a:moveTo>
                    <a:pt x="8" y="1"/>
                  </a:moveTo>
                  <a:lnTo>
                    <a:pt x="14" y="3"/>
                  </a:lnTo>
                  <a:lnTo>
                    <a:pt x="12" y="5"/>
                  </a:lnTo>
                  <a:lnTo>
                    <a:pt x="6" y="6"/>
                  </a:lnTo>
                  <a:lnTo>
                    <a:pt x="0" y="1"/>
                  </a:lnTo>
                  <a:lnTo>
                    <a:pt x="4" y="0"/>
                  </a:lnTo>
                  <a:lnTo>
                    <a:pt x="8"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889" name="Freeform 53">
              <a:extLst>
                <a:ext uri="{FF2B5EF4-FFF2-40B4-BE49-F238E27FC236}">
                  <a16:creationId xmlns:a16="http://schemas.microsoft.com/office/drawing/2014/main" id="{F1269833-B034-899C-3A63-BB334F068F91}"/>
                </a:ext>
              </a:extLst>
            </p:cNvPr>
            <p:cNvSpPr>
              <a:spLocks/>
            </p:cNvSpPr>
            <p:nvPr/>
          </p:nvSpPr>
          <p:spPr bwMode="gray">
            <a:xfrm>
              <a:off x="1850738" y="2055690"/>
              <a:ext cx="30102" cy="9270"/>
            </a:xfrm>
            <a:custGeom>
              <a:avLst/>
              <a:gdLst/>
              <a:ahLst/>
              <a:cxnLst>
                <a:cxn ang="0">
                  <a:pos x="0" y="0"/>
                </a:cxn>
                <a:cxn ang="0">
                  <a:pos x="5" y="0"/>
                </a:cxn>
                <a:cxn ang="0">
                  <a:pos x="11" y="0"/>
                </a:cxn>
                <a:cxn ang="0">
                  <a:pos x="13" y="2"/>
                </a:cxn>
                <a:cxn ang="0">
                  <a:pos x="9" y="4"/>
                </a:cxn>
                <a:cxn ang="0">
                  <a:pos x="1" y="2"/>
                </a:cxn>
                <a:cxn ang="0">
                  <a:pos x="0" y="0"/>
                </a:cxn>
              </a:cxnLst>
              <a:rect l="0" t="0" r="r" b="b"/>
              <a:pathLst>
                <a:path w="13" h="4">
                  <a:moveTo>
                    <a:pt x="0" y="0"/>
                  </a:moveTo>
                  <a:lnTo>
                    <a:pt x="5" y="0"/>
                  </a:lnTo>
                  <a:lnTo>
                    <a:pt x="11" y="0"/>
                  </a:lnTo>
                  <a:lnTo>
                    <a:pt x="13" y="2"/>
                  </a:lnTo>
                  <a:lnTo>
                    <a:pt x="9" y="4"/>
                  </a:lnTo>
                  <a:lnTo>
                    <a:pt x="1" y="2"/>
                  </a:lnTo>
                  <a:lnTo>
                    <a:pt x="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890" name="Freeform 54">
              <a:extLst>
                <a:ext uri="{FF2B5EF4-FFF2-40B4-BE49-F238E27FC236}">
                  <a16:creationId xmlns:a16="http://schemas.microsoft.com/office/drawing/2014/main" id="{47BCD8BD-45E8-9A64-9CCB-90D84933E5D2}"/>
                </a:ext>
              </a:extLst>
            </p:cNvPr>
            <p:cNvSpPr>
              <a:spLocks/>
            </p:cNvSpPr>
            <p:nvPr/>
          </p:nvSpPr>
          <p:spPr bwMode="gray">
            <a:xfrm>
              <a:off x="1758117" y="2092769"/>
              <a:ext cx="27786" cy="20856"/>
            </a:xfrm>
            <a:custGeom>
              <a:avLst/>
              <a:gdLst/>
              <a:ahLst/>
              <a:cxnLst>
                <a:cxn ang="0">
                  <a:pos x="12" y="0"/>
                </a:cxn>
                <a:cxn ang="0">
                  <a:pos x="11" y="4"/>
                </a:cxn>
                <a:cxn ang="0">
                  <a:pos x="6" y="9"/>
                </a:cxn>
                <a:cxn ang="0">
                  <a:pos x="0" y="8"/>
                </a:cxn>
                <a:cxn ang="0">
                  <a:pos x="1" y="6"/>
                </a:cxn>
                <a:cxn ang="0">
                  <a:pos x="7" y="2"/>
                </a:cxn>
                <a:cxn ang="0">
                  <a:pos x="12" y="0"/>
                </a:cxn>
              </a:cxnLst>
              <a:rect l="0" t="0" r="r" b="b"/>
              <a:pathLst>
                <a:path w="12" h="9">
                  <a:moveTo>
                    <a:pt x="12" y="0"/>
                  </a:moveTo>
                  <a:lnTo>
                    <a:pt x="11" y="4"/>
                  </a:lnTo>
                  <a:lnTo>
                    <a:pt x="6" y="9"/>
                  </a:lnTo>
                  <a:lnTo>
                    <a:pt x="0" y="8"/>
                  </a:lnTo>
                  <a:lnTo>
                    <a:pt x="1" y="6"/>
                  </a:lnTo>
                  <a:lnTo>
                    <a:pt x="7" y="2"/>
                  </a:lnTo>
                  <a:lnTo>
                    <a:pt x="12"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891" name="Freeform 55">
              <a:extLst>
                <a:ext uri="{FF2B5EF4-FFF2-40B4-BE49-F238E27FC236}">
                  <a16:creationId xmlns:a16="http://schemas.microsoft.com/office/drawing/2014/main" id="{D5DD1435-A18B-527D-F8D4-9C1D4692C792}"/>
                </a:ext>
              </a:extLst>
            </p:cNvPr>
            <p:cNvSpPr>
              <a:spLocks/>
            </p:cNvSpPr>
            <p:nvPr/>
          </p:nvSpPr>
          <p:spPr bwMode="gray">
            <a:xfrm>
              <a:off x="1563614" y="3225971"/>
              <a:ext cx="106514" cy="88061"/>
            </a:xfrm>
            <a:custGeom>
              <a:avLst/>
              <a:gdLst/>
              <a:ahLst/>
              <a:cxnLst>
                <a:cxn ang="0">
                  <a:pos x="37" y="36"/>
                </a:cxn>
                <a:cxn ang="0">
                  <a:pos x="32" y="35"/>
                </a:cxn>
                <a:cxn ang="0">
                  <a:pos x="27" y="32"/>
                </a:cxn>
                <a:cxn ang="0">
                  <a:pos x="19" y="23"/>
                </a:cxn>
                <a:cxn ang="0">
                  <a:pos x="15" y="19"/>
                </a:cxn>
                <a:cxn ang="0">
                  <a:pos x="11" y="19"/>
                </a:cxn>
                <a:cxn ang="0">
                  <a:pos x="8" y="16"/>
                </a:cxn>
                <a:cxn ang="0">
                  <a:pos x="4" y="15"/>
                </a:cxn>
                <a:cxn ang="0">
                  <a:pos x="0" y="3"/>
                </a:cxn>
                <a:cxn ang="0">
                  <a:pos x="0" y="1"/>
                </a:cxn>
                <a:cxn ang="0">
                  <a:pos x="6" y="0"/>
                </a:cxn>
                <a:cxn ang="0">
                  <a:pos x="11" y="9"/>
                </a:cxn>
                <a:cxn ang="0">
                  <a:pos x="22" y="12"/>
                </a:cxn>
                <a:cxn ang="0">
                  <a:pos x="28" y="12"/>
                </a:cxn>
                <a:cxn ang="0">
                  <a:pos x="32" y="16"/>
                </a:cxn>
                <a:cxn ang="0">
                  <a:pos x="32" y="21"/>
                </a:cxn>
                <a:cxn ang="0">
                  <a:pos x="39" y="27"/>
                </a:cxn>
                <a:cxn ang="0">
                  <a:pos x="44" y="30"/>
                </a:cxn>
                <a:cxn ang="0">
                  <a:pos x="46" y="37"/>
                </a:cxn>
                <a:cxn ang="0">
                  <a:pos x="43" y="38"/>
                </a:cxn>
                <a:cxn ang="0">
                  <a:pos x="37" y="36"/>
                </a:cxn>
              </a:cxnLst>
              <a:rect l="0" t="0" r="r" b="b"/>
              <a:pathLst>
                <a:path w="46" h="38">
                  <a:moveTo>
                    <a:pt x="37" y="36"/>
                  </a:moveTo>
                  <a:lnTo>
                    <a:pt x="32" y="35"/>
                  </a:lnTo>
                  <a:lnTo>
                    <a:pt x="27" y="32"/>
                  </a:lnTo>
                  <a:lnTo>
                    <a:pt x="19" y="23"/>
                  </a:lnTo>
                  <a:lnTo>
                    <a:pt x="15" y="19"/>
                  </a:lnTo>
                  <a:lnTo>
                    <a:pt x="11" y="19"/>
                  </a:lnTo>
                  <a:lnTo>
                    <a:pt x="8" y="16"/>
                  </a:lnTo>
                  <a:lnTo>
                    <a:pt x="4" y="15"/>
                  </a:lnTo>
                  <a:lnTo>
                    <a:pt x="0" y="3"/>
                  </a:lnTo>
                  <a:lnTo>
                    <a:pt x="0" y="1"/>
                  </a:lnTo>
                  <a:lnTo>
                    <a:pt x="6" y="0"/>
                  </a:lnTo>
                  <a:lnTo>
                    <a:pt x="11" y="9"/>
                  </a:lnTo>
                  <a:lnTo>
                    <a:pt x="22" y="12"/>
                  </a:lnTo>
                  <a:lnTo>
                    <a:pt x="28" y="12"/>
                  </a:lnTo>
                  <a:lnTo>
                    <a:pt x="32" y="16"/>
                  </a:lnTo>
                  <a:lnTo>
                    <a:pt x="32" y="21"/>
                  </a:lnTo>
                  <a:lnTo>
                    <a:pt x="39" y="27"/>
                  </a:lnTo>
                  <a:lnTo>
                    <a:pt x="44" y="30"/>
                  </a:lnTo>
                  <a:lnTo>
                    <a:pt x="46" y="37"/>
                  </a:lnTo>
                  <a:lnTo>
                    <a:pt x="43" y="38"/>
                  </a:lnTo>
                  <a:lnTo>
                    <a:pt x="37" y="36"/>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892" name="Freeform 56">
              <a:extLst>
                <a:ext uri="{FF2B5EF4-FFF2-40B4-BE49-F238E27FC236}">
                  <a16:creationId xmlns:a16="http://schemas.microsoft.com/office/drawing/2014/main" id="{995095A5-8D7D-303F-2D12-9A10D2C035B0}"/>
                </a:ext>
              </a:extLst>
            </p:cNvPr>
            <p:cNvSpPr>
              <a:spLocks/>
            </p:cNvSpPr>
            <p:nvPr/>
          </p:nvSpPr>
          <p:spPr bwMode="gray">
            <a:xfrm>
              <a:off x="1619186" y="2157655"/>
              <a:ext cx="219974" cy="169169"/>
            </a:xfrm>
            <a:custGeom>
              <a:avLst/>
              <a:gdLst/>
              <a:ahLst/>
              <a:cxnLst>
                <a:cxn ang="0">
                  <a:pos x="95" y="25"/>
                </a:cxn>
                <a:cxn ang="0">
                  <a:pos x="91" y="26"/>
                </a:cxn>
                <a:cxn ang="0">
                  <a:pos x="88" y="28"/>
                </a:cxn>
                <a:cxn ang="0">
                  <a:pos x="72" y="36"/>
                </a:cxn>
                <a:cxn ang="0">
                  <a:pos x="68" y="39"/>
                </a:cxn>
                <a:cxn ang="0">
                  <a:pos x="60" y="44"/>
                </a:cxn>
                <a:cxn ang="0">
                  <a:pos x="58" y="49"/>
                </a:cxn>
                <a:cxn ang="0">
                  <a:pos x="56" y="51"/>
                </a:cxn>
                <a:cxn ang="0">
                  <a:pos x="54" y="49"/>
                </a:cxn>
                <a:cxn ang="0">
                  <a:pos x="49" y="52"/>
                </a:cxn>
                <a:cxn ang="0">
                  <a:pos x="49" y="62"/>
                </a:cxn>
                <a:cxn ang="0">
                  <a:pos x="42" y="66"/>
                </a:cxn>
                <a:cxn ang="0">
                  <a:pos x="39" y="64"/>
                </a:cxn>
                <a:cxn ang="0">
                  <a:pos x="32" y="70"/>
                </a:cxn>
                <a:cxn ang="0">
                  <a:pos x="27" y="73"/>
                </a:cxn>
                <a:cxn ang="0">
                  <a:pos x="22" y="73"/>
                </a:cxn>
                <a:cxn ang="0">
                  <a:pos x="20" y="64"/>
                </a:cxn>
                <a:cxn ang="0">
                  <a:pos x="5" y="56"/>
                </a:cxn>
                <a:cxn ang="0">
                  <a:pos x="0" y="56"/>
                </a:cxn>
                <a:cxn ang="0">
                  <a:pos x="1" y="49"/>
                </a:cxn>
                <a:cxn ang="0">
                  <a:pos x="9" y="44"/>
                </a:cxn>
                <a:cxn ang="0">
                  <a:pos x="8" y="42"/>
                </a:cxn>
                <a:cxn ang="0">
                  <a:pos x="5" y="40"/>
                </a:cxn>
                <a:cxn ang="0">
                  <a:pos x="5" y="36"/>
                </a:cxn>
                <a:cxn ang="0">
                  <a:pos x="9" y="36"/>
                </a:cxn>
                <a:cxn ang="0">
                  <a:pos x="12" y="34"/>
                </a:cxn>
                <a:cxn ang="0">
                  <a:pos x="8" y="31"/>
                </a:cxn>
                <a:cxn ang="0">
                  <a:pos x="8" y="28"/>
                </a:cxn>
                <a:cxn ang="0">
                  <a:pos x="16" y="20"/>
                </a:cxn>
                <a:cxn ang="0">
                  <a:pos x="10" y="4"/>
                </a:cxn>
                <a:cxn ang="0">
                  <a:pos x="30" y="3"/>
                </a:cxn>
                <a:cxn ang="0">
                  <a:pos x="35" y="0"/>
                </a:cxn>
                <a:cxn ang="0">
                  <a:pos x="43" y="1"/>
                </a:cxn>
                <a:cxn ang="0">
                  <a:pos x="53" y="9"/>
                </a:cxn>
                <a:cxn ang="0">
                  <a:pos x="55" y="11"/>
                </a:cxn>
                <a:cxn ang="0">
                  <a:pos x="58" y="9"/>
                </a:cxn>
                <a:cxn ang="0">
                  <a:pos x="60" y="9"/>
                </a:cxn>
                <a:cxn ang="0">
                  <a:pos x="61" y="13"/>
                </a:cxn>
                <a:cxn ang="0">
                  <a:pos x="64" y="12"/>
                </a:cxn>
                <a:cxn ang="0">
                  <a:pos x="64" y="9"/>
                </a:cxn>
                <a:cxn ang="0">
                  <a:pos x="75" y="8"/>
                </a:cxn>
                <a:cxn ang="0">
                  <a:pos x="94" y="22"/>
                </a:cxn>
                <a:cxn ang="0">
                  <a:pos x="95" y="25"/>
                </a:cxn>
              </a:cxnLst>
              <a:rect l="0" t="0" r="r" b="b"/>
              <a:pathLst>
                <a:path w="95" h="73">
                  <a:moveTo>
                    <a:pt x="95" y="25"/>
                  </a:moveTo>
                  <a:lnTo>
                    <a:pt x="91" y="26"/>
                  </a:lnTo>
                  <a:lnTo>
                    <a:pt x="88" y="28"/>
                  </a:lnTo>
                  <a:lnTo>
                    <a:pt x="72" y="36"/>
                  </a:lnTo>
                  <a:lnTo>
                    <a:pt x="68" y="39"/>
                  </a:lnTo>
                  <a:lnTo>
                    <a:pt x="60" y="44"/>
                  </a:lnTo>
                  <a:lnTo>
                    <a:pt x="58" y="49"/>
                  </a:lnTo>
                  <a:lnTo>
                    <a:pt x="56" y="51"/>
                  </a:lnTo>
                  <a:lnTo>
                    <a:pt x="54" y="49"/>
                  </a:lnTo>
                  <a:lnTo>
                    <a:pt x="49" y="52"/>
                  </a:lnTo>
                  <a:lnTo>
                    <a:pt x="49" y="62"/>
                  </a:lnTo>
                  <a:lnTo>
                    <a:pt x="42" y="66"/>
                  </a:lnTo>
                  <a:lnTo>
                    <a:pt x="39" y="64"/>
                  </a:lnTo>
                  <a:lnTo>
                    <a:pt x="32" y="70"/>
                  </a:lnTo>
                  <a:lnTo>
                    <a:pt x="27" y="73"/>
                  </a:lnTo>
                  <a:lnTo>
                    <a:pt x="22" y="73"/>
                  </a:lnTo>
                  <a:lnTo>
                    <a:pt x="20" y="64"/>
                  </a:lnTo>
                  <a:lnTo>
                    <a:pt x="5" y="56"/>
                  </a:lnTo>
                  <a:lnTo>
                    <a:pt x="0" y="56"/>
                  </a:lnTo>
                  <a:lnTo>
                    <a:pt x="1" y="49"/>
                  </a:lnTo>
                  <a:lnTo>
                    <a:pt x="9" y="44"/>
                  </a:lnTo>
                  <a:lnTo>
                    <a:pt x="8" y="42"/>
                  </a:lnTo>
                  <a:lnTo>
                    <a:pt x="5" y="40"/>
                  </a:lnTo>
                  <a:lnTo>
                    <a:pt x="5" y="36"/>
                  </a:lnTo>
                  <a:lnTo>
                    <a:pt x="9" y="36"/>
                  </a:lnTo>
                  <a:lnTo>
                    <a:pt x="12" y="34"/>
                  </a:lnTo>
                  <a:lnTo>
                    <a:pt x="8" y="31"/>
                  </a:lnTo>
                  <a:lnTo>
                    <a:pt x="8" y="28"/>
                  </a:lnTo>
                  <a:lnTo>
                    <a:pt x="16" y="20"/>
                  </a:lnTo>
                  <a:lnTo>
                    <a:pt x="10" y="4"/>
                  </a:lnTo>
                  <a:lnTo>
                    <a:pt x="30" y="3"/>
                  </a:lnTo>
                  <a:lnTo>
                    <a:pt x="35" y="0"/>
                  </a:lnTo>
                  <a:lnTo>
                    <a:pt x="43" y="1"/>
                  </a:lnTo>
                  <a:lnTo>
                    <a:pt x="53" y="9"/>
                  </a:lnTo>
                  <a:lnTo>
                    <a:pt x="55" y="11"/>
                  </a:lnTo>
                  <a:lnTo>
                    <a:pt x="58" y="9"/>
                  </a:lnTo>
                  <a:lnTo>
                    <a:pt x="60" y="9"/>
                  </a:lnTo>
                  <a:lnTo>
                    <a:pt x="61" y="13"/>
                  </a:lnTo>
                  <a:lnTo>
                    <a:pt x="64" y="12"/>
                  </a:lnTo>
                  <a:lnTo>
                    <a:pt x="64" y="9"/>
                  </a:lnTo>
                  <a:lnTo>
                    <a:pt x="75" y="8"/>
                  </a:lnTo>
                  <a:lnTo>
                    <a:pt x="94" y="22"/>
                  </a:lnTo>
                  <a:lnTo>
                    <a:pt x="95" y="25"/>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893" name="Freeform 57">
              <a:extLst>
                <a:ext uri="{FF2B5EF4-FFF2-40B4-BE49-F238E27FC236}">
                  <a16:creationId xmlns:a16="http://schemas.microsoft.com/office/drawing/2014/main" id="{090B6073-8654-9161-9944-C88A2F4A779B}"/>
                </a:ext>
              </a:extLst>
            </p:cNvPr>
            <p:cNvSpPr>
              <a:spLocks/>
            </p:cNvSpPr>
            <p:nvPr/>
          </p:nvSpPr>
          <p:spPr bwMode="gray">
            <a:xfrm>
              <a:off x="2119338" y="2197051"/>
              <a:ext cx="136615" cy="120504"/>
            </a:xfrm>
            <a:custGeom>
              <a:avLst/>
              <a:gdLst/>
              <a:ahLst/>
              <a:cxnLst>
                <a:cxn ang="0">
                  <a:pos x="45" y="1"/>
                </a:cxn>
                <a:cxn ang="0">
                  <a:pos x="53" y="1"/>
                </a:cxn>
                <a:cxn ang="0">
                  <a:pos x="51" y="6"/>
                </a:cxn>
                <a:cxn ang="0">
                  <a:pos x="47" y="8"/>
                </a:cxn>
                <a:cxn ang="0">
                  <a:pos x="47" y="9"/>
                </a:cxn>
                <a:cxn ang="0">
                  <a:pos x="41" y="17"/>
                </a:cxn>
                <a:cxn ang="0">
                  <a:pos x="39" y="20"/>
                </a:cxn>
                <a:cxn ang="0">
                  <a:pos x="47" y="20"/>
                </a:cxn>
                <a:cxn ang="0">
                  <a:pos x="49" y="21"/>
                </a:cxn>
                <a:cxn ang="0">
                  <a:pos x="49" y="25"/>
                </a:cxn>
                <a:cxn ang="0">
                  <a:pos x="55" y="26"/>
                </a:cxn>
                <a:cxn ang="0">
                  <a:pos x="56" y="27"/>
                </a:cxn>
                <a:cxn ang="0">
                  <a:pos x="59" y="30"/>
                </a:cxn>
                <a:cxn ang="0">
                  <a:pos x="55" y="33"/>
                </a:cxn>
                <a:cxn ang="0">
                  <a:pos x="57" y="39"/>
                </a:cxn>
                <a:cxn ang="0">
                  <a:pos x="55" y="44"/>
                </a:cxn>
                <a:cxn ang="0">
                  <a:pos x="44" y="46"/>
                </a:cxn>
                <a:cxn ang="0">
                  <a:pos x="38" y="43"/>
                </a:cxn>
                <a:cxn ang="0">
                  <a:pos x="38" y="46"/>
                </a:cxn>
                <a:cxn ang="0">
                  <a:pos x="42" y="47"/>
                </a:cxn>
                <a:cxn ang="0">
                  <a:pos x="42" y="50"/>
                </a:cxn>
                <a:cxn ang="0">
                  <a:pos x="32" y="52"/>
                </a:cxn>
                <a:cxn ang="0">
                  <a:pos x="26" y="41"/>
                </a:cxn>
                <a:cxn ang="0">
                  <a:pos x="21" y="39"/>
                </a:cxn>
                <a:cxn ang="0">
                  <a:pos x="18" y="36"/>
                </a:cxn>
                <a:cxn ang="0">
                  <a:pos x="11" y="35"/>
                </a:cxn>
                <a:cxn ang="0">
                  <a:pos x="9" y="32"/>
                </a:cxn>
                <a:cxn ang="0">
                  <a:pos x="2" y="29"/>
                </a:cxn>
                <a:cxn ang="0">
                  <a:pos x="0" y="24"/>
                </a:cxn>
                <a:cxn ang="0">
                  <a:pos x="1" y="19"/>
                </a:cxn>
                <a:cxn ang="0">
                  <a:pos x="7" y="19"/>
                </a:cxn>
                <a:cxn ang="0">
                  <a:pos x="17" y="26"/>
                </a:cxn>
                <a:cxn ang="0">
                  <a:pos x="19" y="25"/>
                </a:cxn>
                <a:cxn ang="0">
                  <a:pos x="24" y="23"/>
                </a:cxn>
                <a:cxn ang="0">
                  <a:pos x="21" y="16"/>
                </a:cxn>
                <a:cxn ang="0">
                  <a:pos x="23" y="15"/>
                </a:cxn>
                <a:cxn ang="0">
                  <a:pos x="22" y="14"/>
                </a:cxn>
                <a:cxn ang="0">
                  <a:pos x="17" y="14"/>
                </a:cxn>
                <a:cxn ang="0">
                  <a:pos x="15" y="11"/>
                </a:cxn>
                <a:cxn ang="0">
                  <a:pos x="15" y="8"/>
                </a:cxn>
                <a:cxn ang="0">
                  <a:pos x="19" y="8"/>
                </a:cxn>
                <a:cxn ang="0">
                  <a:pos x="16" y="5"/>
                </a:cxn>
                <a:cxn ang="0">
                  <a:pos x="15" y="1"/>
                </a:cxn>
                <a:cxn ang="0">
                  <a:pos x="19" y="0"/>
                </a:cxn>
                <a:cxn ang="0">
                  <a:pos x="21" y="2"/>
                </a:cxn>
                <a:cxn ang="0">
                  <a:pos x="27" y="1"/>
                </a:cxn>
                <a:cxn ang="0">
                  <a:pos x="32" y="3"/>
                </a:cxn>
                <a:cxn ang="0">
                  <a:pos x="38" y="4"/>
                </a:cxn>
                <a:cxn ang="0">
                  <a:pos x="42" y="2"/>
                </a:cxn>
                <a:cxn ang="0">
                  <a:pos x="45" y="1"/>
                </a:cxn>
              </a:cxnLst>
              <a:rect l="0" t="0" r="r" b="b"/>
              <a:pathLst>
                <a:path w="59" h="52">
                  <a:moveTo>
                    <a:pt x="45" y="1"/>
                  </a:moveTo>
                  <a:lnTo>
                    <a:pt x="53" y="1"/>
                  </a:lnTo>
                  <a:lnTo>
                    <a:pt x="51" y="6"/>
                  </a:lnTo>
                  <a:lnTo>
                    <a:pt x="47" y="8"/>
                  </a:lnTo>
                  <a:lnTo>
                    <a:pt x="47" y="9"/>
                  </a:lnTo>
                  <a:lnTo>
                    <a:pt x="41" y="17"/>
                  </a:lnTo>
                  <a:lnTo>
                    <a:pt x="39" y="20"/>
                  </a:lnTo>
                  <a:lnTo>
                    <a:pt x="47" y="20"/>
                  </a:lnTo>
                  <a:lnTo>
                    <a:pt x="49" y="21"/>
                  </a:lnTo>
                  <a:lnTo>
                    <a:pt x="49" y="25"/>
                  </a:lnTo>
                  <a:lnTo>
                    <a:pt x="55" y="26"/>
                  </a:lnTo>
                  <a:lnTo>
                    <a:pt x="56" y="27"/>
                  </a:lnTo>
                  <a:lnTo>
                    <a:pt x="59" y="30"/>
                  </a:lnTo>
                  <a:lnTo>
                    <a:pt x="55" y="33"/>
                  </a:lnTo>
                  <a:lnTo>
                    <a:pt x="57" y="39"/>
                  </a:lnTo>
                  <a:lnTo>
                    <a:pt x="55" y="44"/>
                  </a:lnTo>
                  <a:lnTo>
                    <a:pt x="44" y="46"/>
                  </a:lnTo>
                  <a:lnTo>
                    <a:pt x="38" y="43"/>
                  </a:lnTo>
                  <a:lnTo>
                    <a:pt x="38" y="46"/>
                  </a:lnTo>
                  <a:lnTo>
                    <a:pt x="42" y="47"/>
                  </a:lnTo>
                  <a:lnTo>
                    <a:pt x="42" y="50"/>
                  </a:lnTo>
                  <a:lnTo>
                    <a:pt x="32" y="52"/>
                  </a:lnTo>
                  <a:lnTo>
                    <a:pt x="26" y="41"/>
                  </a:lnTo>
                  <a:lnTo>
                    <a:pt x="21" y="39"/>
                  </a:lnTo>
                  <a:lnTo>
                    <a:pt x="18" y="36"/>
                  </a:lnTo>
                  <a:lnTo>
                    <a:pt x="11" y="35"/>
                  </a:lnTo>
                  <a:lnTo>
                    <a:pt x="9" y="32"/>
                  </a:lnTo>
                  <a:lnTo>
                    <a:pt x="2" y="29"/>
                  </a:lnTo>
                  <a:lnTo>
                    <a:pt x="0" y="24"/>
                  </a:lnTo>
                  <a:lnTo>
                    <a:pt x="1" y="19"/>
                  </a:lnTo>
                  <a:lnTo>
                    <a:pt x="7" y="19"/>
                  </a:lnTo>
                  <a:lnTo>
                    <a:pt x="17" y="26"/>
                  </a:lnTo>
                  <a:lnTo>
                    <a:pt x="19" y="25"/>
                  </a:lnTo>
                  <a:lnTo>
                    <a:pt x="24" y="23"/>
                  </a:lnTo>
                  <a:lnTo>
                    <a:pt x="21" y="16"/>
                  </a:lnTo>
                  <a:lnTo>
                    <a:pt x="23" y="15"/>
                  </a:lnTo>
                  <a:lnTo>
                    <a:pt x="22" y="14"/>
                  </a:lnTo>
                  <a:lnTo>
                    <a:pt x="17" y="14"/>
                  </a:lnTo>
                  <a:lnTo>
                    <a:pt x="15" y="11"/>
                  </a:lnTo>
                  <a:lnTo>
                    <a:pt x="15" y="8"/>
                  </a:lnTo>
                  <a:lnTo>
                    <a:pt x="19" y="8"/>
                  </a:lnTo>
                  <a:lnTo>
                    <a:pt x="16" y="5"/>
                  </a:lnTo>
                  <a:lnTo>
                    <a:pt x="15" y="1"/>
                  </a:lnTo>
                  <a:lnTo>
                    <a:pt x="19" y="0"/>
                  </a:lnTo>
                  <a:lnTo>
                    <a:pt x="21" y="2"/>
                  </a:lnTo>
                  <a:lnTo>
                    <a:pt x="27" y="1"/>
                  </a:lnTo>
                  <a:lnTo>
                    <a:pt x="32" y="3"/>
                  </a:lnTo>
                  <a:lnTo>
                    <a:pt x="38" y="4"/>
                  </a:lnTo>
                  <a:lnTo>
                    <a:pt x="42" y="2"/>
                  </a:lnTo>
                  <a:lnTo>
                    <a:pt x="45"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894" name="Freeform 58">
              <a:extLst>
                <a:ext uri="{FF2B5EF4-FFF2-40B4-BE49-F238E27FC236}">
                  <a16:creationId xmlns:a16="http://schemas.microsoft.com/office/drawing/2014/main" id="{8606CBC3-A165-3AC5-BAD4-8D63A37519DD}"/>
                </a:ext>
              </a:extLst>
            </p:cNvPr>
            <p:cNvSpPr>
              <a:spLocks/>
            </p:cNvSpPr>
            <p:nvPr/>
          </p:nvSpPr>
          <p:spPr bwMode="gray">
            <a:xfrm>
              <a:off x="2022086" y="2204003"/>
              <a:ext cx="53257" cy="32443"/>
            </a:xfrm>
            <a:custGeom>
              <a:avLst/>
              <a:gdLst/>
              <a:ahLst/>
              <a:cxnLst>
                <a:cxn ang="0">
                  <a:pos x="0" y="6"/>
                </a:cxn>
                <a:cxn ang="0">
                  <a:pos x="3" y="1"/>
                </a:cxn>
                <a:cxn ang="0">
                  <a:pos x="15" y="0"/>
                </a:cxn>
                <a:cxn ang="0">
                  <a:pos x="21" y="2"/>
                </a:cxn>
                <a:cxn ang="0">
                  <a:pos x="23" y="4"/>
                </a:cxn>
                <a:cxn ang="0">
                  <a:pos x="19" y="14"/>
                </a:cxn>
                <a:cxn ang="0">
                  <a:pos x="16" y="14"/>
                </a:cxn>
                <a:cxn ang="0">
                  <a:pos x="8" y="9"/>
                </a:cxn>
                <a:cxn ang="0">
                  <a:pos x="0" y="6"/>
                </a:cxn>
              </a:cxnLst>
              <a:rect l="0" t="0" r="r" b="b"/>
              <a:pathLst>
                <a:path w="23" h="14">
                  <a:moveTo>
                    <a:pt x="0" y="6"/>
                  </a:moveTo>
                  <a:lnTo>
                    <a:pt x="3" y="1"/>
                  </a:lnTo>
                  <a:lnTo>
                    <a:pt x="15" y="0"/>
                  </a:lnTo>
                  <a:lnTo>
                    <a:pt x="21" y="2"/>
                  </a:lnTo>
                  <a:lnTo>
                    <a:pt x="23" y="4"/>
                  </a:lnTo>
                  <a:lnTo>
                    <a:pt x="19" y="14"/>
                  </a:lnTo>
                  <a:lnTo>
                    <a:pt x="16" y="14"/>
                  </a:lnTo>
                  <a:lnTo>
                    <a:pt x="8" y="9"/>
                  </a:lnTo>
                  <a:lnTo>
                    <a:pt x="0" y="6"/>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895" name="Freeform 59">
              <a:extLst>
                <a:ext uri="{FF2B5EF4-FFF2-40B4-BE49-F238E27FC236}">
                  <a16:creationId xmlns:a16="http://schemas.microsoft.com/office/drawing/2014/main" id="{CB5B5730-AA2F-FFE1-15DC-77217BB42E12}"/>
                </a:ext>
              </a:extLst>
            </p:cNvPr>
            <p:cNvSpPr>
              <a:spLocks/>
            </p:cNvSpPr>
            <p:nvPr/>
          </p:nvSpPr>
          <p:spPr bwMode="gray">
            <a:xfrm>
              <a:off x="2047557" y="1930552"/>
              <a:ext cx="141246" cy="78791"/>
            </a:xfrm>
            <a:custGeom>
              <a:avLst/>
              <a:gdLst/>
              <a:ahLst/>
              <a:cxnLst>
                <a:cxn ang="0">
                  <a:pos x="1" y="1"/>
                </a:cxn>
                <a:cxn ang="0">
                  <a:pos x="11" y="2"/>
                </a:cxn>
                <a:cxn ang="0">
                  <a:pos x="18" y="0"/>
                </a:cxn>
                <a:cxn ang="0">
                  <a:pos x="25" y="6"/>
                </a:cxn>
                <a:cxn ang="0">
                  <a:pos x="27" y="12"/>
                </a:cxn>
                <a:cxn ang="0">
                  <a:pos x="31" y="12"/>
                </a:cxn>
                <a:cxn ang="0">
                  <a:pos x="31" y="9"/>
                </a:cxn>
                <a:cxn ang="0">
                  <a:pos x="37" y="7"/>
                </a:cxn>
                <a:cxn ang="0">
                  <a:pos x="44" y="9"/>
                </a:cxn>
                <a:cxn ang="0">
                  <a:pos x="42" y="14"/>
                </a:cxn>
                <a:cxn ang="0">
                  <a:pos x="52" y="17"/>
                </a:cxn>
                <a:cxn ang="0">
                  <a:pos x="52" y="20"/>
                </a:cxn>
                <a:cxn ang="0">
                  <a:pos x="61" y="27"/>
                </a:cxn>
                <a:cxn ang="0">
                  <a:pos x="58" y="33"/>
                </a:cxn>
                <a:cxn ang="0">
                  <a:pos x="50" y="34"/>
                </a:cxn>
                <a:cxn ang="0">
                  <a:pos x="44" y="29"/>
                </a:cxn>
                <a:cxn ang="0">
                  <a:pos x="44" y="27"/>
                </a:cxn>
                <a:cxn ang="0">
                  <a:pos x="38" y="27"/>
                </a:cxn>
                <a:cxn ang="0">
                  <a:pos x="32" y="24"/>
                </a:cxn>
                <a:cxn ang="0">
                  <a:pos x="27" y="26"/>
                </a:cxn>
                <a:cxn ang="0">
                  <a:pos x="23" y="24"/>
                </a:cxn>
                <a:cxn ang="0">
                  <a:pos x="12" y="25"/>
                </a:cxn>
                <a:cxn ang="0">
                  <a:pos x="8" y="22"/>
                </a:cxn>
                <a:cxn ang="0">
                  <a:pos x="9" y="19"/>
                </a:cxn>
                <a:cxn ang="0">
                  <a:pos x="21" y="19"/>
                </a:cxn>
                <a:cxn ang="0">
                  <a:pos x="17" y="16"/>
                </a:cxn>
                <a:cxn ang="0">
                  <a:pos x="18" y="14"/>
                </a:cxn>
                <a:cxn ang="0">
                  <a:pos x="15" y="13"/>
                </a:cxn>
                <a:cxn ang="0">
                  <a:pos x="15" y="11"/>
                </a:cxn>
                <a:cxn ang="0">
                  <a:pos x="13" y="11"/>
                </a:cxn>
                <a:cxn ang="0">
                  <a:pos x="11" y="14"/>
                </a:cxn>
                <a:cxn ang="0">
                  <a:pos x="7" y="13"/>
                </a:cxn>
                <a:cxn ang="0">
                  <a:pos x="6" y="9"/>
                </a:cxn>
                <a:cxn ang="0">
                  <a:pos x="0" y="8"/>
                </a:cxn>
                <a:cxn ang="0">
                  <a:pos x="1" y="1"/>
                </a:cxn>
              </a:cxnLst>
              <a:rect l="0" t="0" r="r" b="b"/>
              <a:pathLst>
                <a:path w="61" h="34">
                  <a:moveTo>
                    <a:pt x="1" y="1"/>
                  </a:moveTo>
                  <a:lnTo>
                    <a:pt x="11" y="2"/>
                  </a:lnTo>
                  <a:lnTo>
                    <a:pt x="18" y="0"/>
                  </a:lnTo>
                  <a:lnTo>
                    <a:pt x="25" y="6"/>
                  </a:lnTo>
                  <a:lnTo>
                    <a:pt x="27" y="12"/>
                  </a:lnTo>
                  <a:lnTo>
                    <a:pt x="31" y="12"/>
                  </a:lnTo>
                  <a:lnTo>
                    <a:pt x="31" y="9"/>
                  </a:lnTo>
                  <a:lnTo>
                    <a:pt x="37" y="7"/>
                  </a:lnTo>
                  <a:lnTo>
                    <a:pt x="44" y="9"/>
                  </a:lnTo>
                  <a:lnTo>
                    <a:pt x="42" y="14"/>
                  </a:lnTo>
                  <a:lnTo>
                    <a:pt x="52" y="17"/>
                  </a:lnTo>
                  <a:lnTo>
                    <a:pt x="52" y="20"/>
                  </a:lnTo>
                  <a:lnTo>
                    <a:pt x="61" y="27"/>
                  </a:lnTo>
                  <a:lnTo>
                    <a:pt x="58" y="33"/>
                  </a:lnTo>
                  <a:lnTo>
                    <a:pt x="50" y="34"/>
                  </a:lnTo>
                  <a:lnTo>
                    <a:pt x="44" y="29"/>
                  </a:lnTo>
                  <a:lnTo>
                    <a:pt x="44" y="27"/>
                  </a:lnTo>
                  <a:lnTo>
                    <a:pt x="38" y="27"/>
                  </a:lnTo>
                  <a:lnTo>
                    <a:pt x="32" y="24"/>
                  </a:lnTo>
                  <a:lnTo>
                    <a:pt x="27" y="26"/>
                  </a:lnTo>
                  <a:lnTo>
                    <a:pt x="23" y="24"/>
                  </a:lnTo>
                  <a:lnTo>
                    <a:pt x="12" y="25"/>
                  </a:lnTo>
                  <a:lnTo>
                    <a:pt x="8" y="22"/>
                  </a:lnTo>
                  <a:lnTo>
                    <a:pt x="9" y="19"/>
                  </a:lnTo>
                  <a:lnTo>
                    <a:pt x="21" y="19"/>
                  </a:lnTo>
                  <a:lnTo>
                    <a:pt x="17" y="16"/>
                  </a:lnTo>
                  <a:lnTo>
                    <a:pt x="18" y="14"/>
                  </a:lnTo>
                  <a:lnTo>
                    <a:pt x="15" y="13"/>
                  </a:lnTo>
                  <a:lnTo>
                    <a:pt x="15" y="11"/>
                  </a:lnTo>
                  <a:lnTo>
                    <a:pt x="13" y="11"/>
                  </a:lnTo>
                  <a:lnTo>
                    <a:pt x="11" y="14"/>
                  </a:lnTo>
                  <a:lnTo>
                    <a:pt x="7" y="13"/>
                  </a:lnTo>
                  <a:lnTo>
                    <a:pt x="6" y="9"/>
                  </a:lnTo>
                  <a:lnTo>
                    <a:pt x="0" y="8"/>
                  </a:lnTo>
                  <a:lnTo>
                    <a:pt x="1"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960" name="Freeform 60">
              <a:extLst>
                <a:ext uri="{FF2B5EF4-FFF2-40B4-BE49-F238E27FC236}">
                  <a16:creationId xmlns:a16="http://schemas.microsoft.com/office/drawing/2014/main" id="{7903CCFB-8B13-3D1C-A595-C3CFD835373C}"/>
                </a:ext>
              </a:extLst>
            </p:cNvPr>
            <p:cNvSpPr>
              <a:spLocks/>
            </p:cNvSpPr>
            <p:nvPr/>
          </p:nvSpPr>
          <p:spPr bwMode="gray">
            <a:xfrm>
              <a:off x="2110075" y="2060325"/>
              <a:ext cx="118091" cy="76474"/>
            </a:xfrm>
            <a:custGeom>
              <a:avLst/>
              <a:gdLst/>
              <a:ahLst/>
              <a:cxnLst>
                <a:cxn ang="0">
                  <a:pos x="13" y="17"/>
                </a:cxn>
                <a:cxn ang="0">
                  <a:pos x="10" y="15"/>
                </a:cxn>
                <a:cxn ang="0">
                  <a:pos x="9" y="13"/>
                </a:cxn>
                <a:cxn ang="0">
                  <a:pos x="9" y="8"/>
                </a:cxn>
                <a:cxn ang="0">
                  <a:pos x="12" y="7"/>
                </a:cxn>
                <a:cxn ang="0">
                  <a:pos x="17" y="11"/>
                </a:cxn>
                <a:cxn ang="0">
                  <a:pos x="22" y="13"/>
                </a:cxn>
                <a:cxn ang="0">
                  <a:pos x="30" y="16"/>
                </a:cxn>
                <a:cxn ang="0">
                  <a:pos x="32" y="15"/>
                </a:cxn>
                <a:cxn ang="0">
                  <a:pos x="27" y="13"/>
                </a:cxn>
                <a:cxn ang="0">
                  <a:pos x="26" y="11"/>
                </a:cxn>
                <a:cxn ang="0">
                  <a:pos x="22" y="9"/>
                </a:cxn>
                <a:cxn ang="0">
                  <a:pos x="18" y="4"/>
                </a:cxn>
                <a:cxn ang="0">
                  <a:pos x="32" y="3"/>
                </a:cxn>
                <a:cxn ang="0">
                  <a:pos x="36" y="5"/>
                </a:cxn>
                <a:cxn ang="0">
                  <a:pos x="40" y="4"/>
                </a:cxn>
                <a:cxn ang="0">
                  <a:pos x="36" y="2"/>
                </a:cxn>
                <a:cxn ang="0">
                  <a:pos x="40" y="0"/>
                </a:cxn>
                <a:cxn ang="0">
                  <a:pos x="44" y="0"/>
                </a:cxn>
                <a:cxn ang="0">
                  <a:pos x="44" y="4"/>
                </a:cxn>
                <a:cxn ang="0">
                  <a:pos x="46" y="6"/>
                </a:cxn>
                <a:cxn ang="0">
                  <a:pos x="48" y="18"/>
                </a:cxn>
                <a:cxn ang="0">
                  <a:pos x="49" y="20"/>
                </a:cxn>
                <a:cxn ang="0">
                  <a:pos x="51" y="25"/>
                </a:cxn>
                <a:cxn ang="0">
                  <a:pos x="47" y="22"/>
                </a:cxn>
                <a:cxn ang="0">
                  <a:pos x="45" y="22"/>
                </a:cxn>
                <a:cxn ang="0">
                  <a:pos x="44" y="23"/>
                </a:cxn>
                <a:cxn ang="0">
                  <a:pos x="47" y="27"/>
                </a:cxn>
                <a:cxn ang="0">
                  <a:pos x="44" y="30"/>
                </a:cxn>
                <a:cxn ang="0">
                  <a:pos x="24" y="33"/>
                </a:cxn>
                <a:cxn ang="0">
                  <a:pos x="23" y="27"/>
                </a:cxn>
                <a:cxn ang="0">
                  <a:pos x="19" y="26"/>
                </a:cxn>
                <a:cxn ang="0">
                  <a:pos x="21" y="24"/>
                </a:cxn>
                <a:cxn ang="0">
                  <a:pos x="25" y="23"/>
                </a:cxn>
                <a:cxn ang="0">
                  <a:pos x="31" y="22"/>
                </a:cxn>
                <a:cxn ang="0">
                  <a:pos x="28" y="19"/>
                </a:cxn>
                <a:cxn ang="0">
                  <a:pos x="25" y="20"/>
                </a:cxn>
                <a:cxn ang="0">
                  <a:pos x="22" y="21"/>
                </a:cxn>
                <a:cxn ang="0">
                  <a:pos x="11" y="22"/>
                </a:cxn>
                <a:cxn ang="0">
                  <a:pos x="9" y="22"/>
                </a:cxn>
                <a:cxn ang="0">
                  <a:pos x="2" y="22"/>
                </a:cxn>
                <a:cxn ang="0">
                  <a:pos x="0" y="21"/>
                </a:cxn>
                <a:cxn ang="0">
                  <a:pos x="2" y="19"/>
                </a:cxn>
                <a:cxn ang="0">
                  <a:pos x="11" y="19"/>
                </a:cxn>
                <a:cxn ang="0">
                  <a:pos x="13" y="17"/>
                </a:cxn>
              </a:cxnLst>
              <a:rect l="0" t="0" r="r" b="b"/>
              <a:pathLst>
                <a:path w="51" h="33">
                  <a:moveTo>
                    <a:pt x="13" y="17"/>
                  </a:moveTo>
                  <a:lnTo>
                    <a:pt x="10" y="15"/>
                  </a:lnTo>
                  <a:lnTo>
                    <a:pt x="9" y="13"/>
                  </a:lnTo>
                  <a:lnTo>
                    <a:pt x="9" y="8"/>
                  </a:lnTo>
                  <a:lnTo>
                    <a:pt x="12" y="7"/>
                  </a:lnTo>
                  <a:lnTo>
                    <a:pt x="17" y="11"/>
                  </a:lnTo>
                  <a:lnTo>
                    <a:pt x="22" y="13"/>
                  </a:lnTo>
                  <a:lnTo>
                    <a:pt x="30" y="16"/>
                  </a:lnTo>
                  <a:lnTo>
                    <a:pt x="32" y="15"/>
                  </a:lnTo>
                  <a:lnTo>
                    <a:pt x="27" y="13"/>
                  </a:lnTo>
                  <a:lnTo>
                    <a:pt x="26" y="11"/>
                  </a:lnTo>
                  <a:lnTo>
                    <a:pt x="22" y="9"/>
                  </a:lnTo>
                  <a:lnTo>
                    <a:pt x="18" y="4"/>
                  </a:lnTo>
                  <a:lnTo>
                    <a:pt x="32" y="3"/>
                  </a:lnTo>
                  <a:lnTo>
                    <a:pt x="36" y="5"/>
                  </a:lnTo>
                  <a:lnTo>
                    <a:pt x="40" y="4"/>
                  </a:lnTo>
                  <a:lnTo>
                    <a:pt x="36" y="2"/>
                  </a:lnTo>
                  <a:lnTo>
                    <a:pt x="40" y="0"/>
                  </a:lnTo>
                  <a:lnTo>
                    <a:pt x="44" y="0"/>
                  </a:lnTo>
                  <a:lnTo>
                    <a:pt x="44" y="4"/>
                  </a:lnTo>
                  <a:lnTo>
                    <a:pt x="46" y="6"/>
                  </a:lnTo>
                  <a:lnTo>
                    <a:pt x="48" y="18"/>
                  </a:lnTo>
                  <a:lnTo>
                    <a:pt x="49" y="20"/>
                  </a:lnTo>
                  <a:lnTo>
                    <a:pt x="51" y="25"/>
                  </a:lnTo>
                  <a:lnTo>
                    <a:pt x="47" y="22"/>
                  </a:lnTo>
                  <a:lnTo>
                    <a:pt x="45" y="22"/>
                  </a:lnTo>
                  <a:lnTo>
                    <a:pt x="44" y="23"/>
                  </a:lnTo>
                  <a:lnTo>
                    <a:pt x="47" y="27"/>
                  </a:lnTo>
                  <a:lnTo>
                    <a:pt x="44" y="30"/>
                  </a:lnTo>
                  <a:lnTo>
                    <a:pt x="24" y="33"/>
                  </a:lnTo>
                  <a:lnTo>
                    <a:pt x="23" y="27"/>
                  </a:lnTo>
                  <a:lnTo>
                    <a:pt x="19" y="26"/>
                  </a:lnTo>
                  <a:lnTo>
                    <a:pt x="21" y="24"/>
                  </a:lnTo>
                  <a:lnTo>
                    <a:pt x="25" y="23"/>
                  </a:lnTo>
                  <a:lnTo>
                    <a:pt x="31" y="22"/>
                  </a:lnTo>
                  <a:lnTo>
                    <a:pt x="28" y="19"/>
                  </a:lnTo>
                  <a:lnTo>
                    <a:pt x="25" y="20"/>
                  </a:lnTo>
                  <a:lnTo>
                    <a:pt x="22" y="21"/>
                  </a:lnTo>
                  <a:lnTo>
                    <a:pt x="11" y="22"/>
                  </a:lnTo>
                  <a:lnTo>
                    <a:pt x="9" y="22"/>
                  </a:lnTo>
                  <a:lnTo>
                    <a:pt x="2" y="22"/>
                  </a:lnTo>
                  <a:lnTo>
                    <a:pt x="0" y="21"/>
                  </a:lnTo>
                  <a:lnTo>
                    <a:pt x="2" y="19"/>
                  </a:lnTo>
                  <a:lnTo>
                    <a:pt x="11" y="19"/>
                  </a:lnTo>
                  <a:lnTo>
                    <a:pt x="13" y="17"/>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961" name="Freeform 61">
              <a:extLst>
                <a:ext uri="{FF2B5EF4-FFF2-40B4-BE49-F238E27FC236}">
                  <a16:creationId xmlns:a16="http://schemas.microsoft.com/office/drawing/2014/main" id="{439C66E4-26B1-CAFF-7857-ADB044EC3730}"/>
                </a:ext>
              </a:extLst>
            </p:cNvPr>
            <p:cNvSpPr>
              <a:spLocks/>
            </p:cNvSpPr>
            <p:nvPr/>
          </p:nvSpPr>
          <p:spPr bwMode="gray">
            <a:xfrm>
              <a:off x="2249006" y="2108990"/>
              <a:ext cx="62519" cy="44030"/>
            </a:xfrm>
            <a:custGeom>
              <a:avLst/>
              <a:gdLst/>
              <a:ahLst/>
              <a:cxnLst>
                <a:cxn ang="0">
                  <a:pos x="20" y="1"/>
                </a:cxn>
                <a:cxn ang="0">
                  <a:pos x="22" y="3"/>
                </a:cxn>
                <a:cxn ang="0">
                  <a:pos x="26" y="6"/>
                </a:cxn>
                <a:cxn ang="0">
                  <a:pos x="24" y="8"/>
                </a:cxn>
                <a:cxn ang="0">
                  <a:pos x="27" y="10"/>
                </a:cxn>
                <a:cxn ang="0">
                  <a:pos x="27" y="15"/>
                </a:cxn>
                <a:cxn ang="0">
                  <a:pos x="24" y="19"/>
                </a:cxn>
                <a:cxn ang="0">
                  <a:pos x="18" y="18"/>
                </a:cxn>
                <a:cxn ang="0">
                  <a:pos x="11" y="16"/>
                </a:cxn>
                <a:cxn ang="0">
                  <a:pos x="3" y="14"/>
                </a:cxn>
                <a:cxn ang="0">
                  <a:pos x="0" y="8"/>
                </a:cxn>
                <a:cxn ang="0">
                  <a:pos x="2" y="5"/>
                </a:cxn>
                <a:cxn ang="0">
                  <a:pos x="7" y="3"/>
                </a:cxn>
                <a:cxn ang="0">
                  <a:pos x="10" y="1"/>
                </a:cxn>
                <a:cxn ang="0">
                  <a:pos x="14" y="0"/>
                </a:cxn>
                <a:cxn ang="0">
                  <a:pos x="20" y="1"/>
                </a:cxn>
              </a:cxnLst>
              <a:rect l="0" t="0" r="r" b="b"/>
              <a:pathLst>
                <a:path w="27" h="19">
                  <a:moveTo>
                    <a:pt x="20" y="1"/>
                  </a:moveTo>
                  <a:lnTo>
                    <a:pt x="22" y="3"/>
                  </a:lnTo>
                  <a:lnTo>
                    <a:pt x="26" y="6"/>
                  </a:lnTo>
                  <a:lnTo>
                    <a:pt x="24" y="8"/>
                  </a:lnTo>
                  <a:lnTo>
                    <a:pt x="27" y="10"/>
                  </a:lnTo>
                  <a:lnTo>
                    <a:pt x="27" y="15"/>
                  </a:lnTo>
                  <a:lnTo>
                    <a:pt x="24" y="19"/>
                  </a:lnTo>
                  <a:lnTo>
                    <a:pt x="18" y="18"/>
                  </a:lnTo>
                  <a:lnTo>
                    <a:pt x="11" y="16"/>
                  </a:lnTo>
                  <a:lnTo>
                    <a:pt x="3" y="14"/>
                  </a:lnTo>
                  <a:lnTo>
                    <a:pt x="0" y="8"/>
                  </a:lnTo>
                  <a:lnTo>
                    <a:pt x="2" y="5"/>
                  </a:lnTo>
                  <a:lnTo>
                    <a:pt x="7" y="3"/>
                  </a:lnTo>
                  <a:lnTo>
                    <a:pt x="10" y="1"/>
                  </a:lnTo>
                  <a:lnTo>
                    <a:pt x="14" y="0"/>
                  </a:lnTo>
                  <a:lnTo>
                    <a:pt x="2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962" name="Freeform 62">
              <a:extLst>
                <a:ext uri="{FF2B5EF4-FFF2-40B4-BE49-F238E27FC236}">
                  <a16:creationId xmlns:a16="http://schemas.microsoft.com/office/drawing/2014/main" id="{3134426B-5C5C-EE09-E86A-1F02F1D26829}"/>
                </a:ext>
              </a:extLst>
            </p:cNvPr>
            <p:cNvSpPr>
              <a:spLocks/>
            </p:cNvSpPr>
            <p:nvPr/>
          </p:nvSpPr>
          <p:spPr bwMode="gray">
            <a:xfrm>
              <a:off x="2211958" y="1956043"/>
              <a:ext cx="74096" cy="55617"/>
            </a:xfrm>
            <a:custGeom>
              <a:avLst/>
              <a:gdLst/>
              <a:ahLst/>
              <a:cxnLst>
                <a:cxn ang="0">
                  <a:pos x="14" y="1"/>
                </a:cxn>
                <a:cxn ang="0">
                  <a:pos x="16" y="5"/>
                </a:cxn>
                <a:cxn ang="0">
                  <a:pos x="29" y="9"/>
                </a:cxn>
                <a:cxn ang="0">
                  <a:pos x="32" y="12"/>
                </a:cxn>
                <a:cxn ang="0">
                  <a:pos x="32" y="13"/>
                </a:cxn>
                <a:cxn ang="0">
                  <a:pos x="28" y="13"/>
                </a:cxn>
                <a:cxn ang="0">
                  <a:pos x="28" y="14"/>
                </a:cxn>
                <a:cxn ang="0">
                  <a:pos x="32" y="18"/>
                </a:cxn>
                <a:cxn ang="0">
                  <a:pos x="29" y="20"/>
                </a:cxn>
                <a:cxn ang="0">
                  <a:pos x="24" y="21"/>
                </a:cxn>
                <a:cxn ang="0">
                  <a:pos x="16" y="22"/>
                </a:cxn>
                <a:cxn ang="0">
                  <a:pos x="14" y="24"/>
                </a:cxn>
                <a:cxn ang="0">
                  <a:pos x="11" y="24"/>
                </a:cxn>
                <a:cxn ang="0">
                  <a:pos x="10" y="21"/>
                </a:cxn>
                <a:cxn ang="0">
                  <a:pos x="4" y="18"/>
                </a:cxn>
                <a:cxn ang="0">
                  <a:pos x="4" y="17"/>
                </a:cxn>
                <a:cxn ang="0">
                  <a:pos x="10" y="18"/>
                </a:cxn>
                <a:cxn ang="0">
                  <a:pos x="12" y="16"/>
                </a:cxn>
                <a:cxn ang="0">
                  <a:pos x="9" y="14"/>
                </a:cxn>
                <a:cxn ang="0">
                  <a:pos x="4" y="14"/>
                </a:cxn>
                <a:cxn ang="0">
                  <a:pos x="1" y="7"/>
                </a:cxn>
                <a:cxn ang="0">
                  <a:pos x="2" y="5"/>
                </a:cxn>
                <a:cxn ang="0">
                  <a:pos x="0" y="2"/>
                </a:cxn>
                <a:cxn ang="0">
                  <a:pos x="3" y="0"/>
                </a:cxn>
                <a:cxn ang="0">
                  <a:pos x="14" y="1"/>
                </a:cxn>
              </a:cxnLst>
              <a:rect l="0" t="0" r="r" b="b"/>
              <a:pathLst>
                <a:path w="32" h="24">
                  <a:moveTo>
                    <a:pt x="14" y="1"/>
                  </a:moveTo>
                  <a:lnTo>
                    <a:pt x="16" y="5"/>
                  </a:lnTo>
                  <a:lnTo>
                    <a:pt x="29" y="9"/>
                  </a:lnTo>
                  <a:lnTo>
                    <a:pt x="32" y="12"/>
                  </a:lnTo>
                  <a:lnTo>
                    <a:pt x="32" y="13"/>
                  </a:lnTo>
                  <a:lnTo>
                    <a:pt x="28" y="13"/>
                  </a:lnTo>
                  <a:lnTo>
                    <a:pt x="28" y="14"/>
                  </a:lnTo>
                  <a:lnTo>
                    <a:pt x="32" y="18"/>
                  </a:lnTo>
                  <a:lnTo>
                    <a:pt x="29" y="20"/>
                  </a:lnTo>
                  <a:lnTo>
                    <a:pt x="24" y="21"/>
                  </a:lnTo>
                  <a:lnTo>
                    <a:pt x="16" y="22"/>
                  </a:lnTo>
                  <a:lnTo>
                    <a:pt x="14" y="24"/>
                  </a:lnTo>
                  <a:lnTo>
                    <a:pt x="11" y="24"/>
                  </a:lnTo>
                  <a:lnTo>
                    <a:pt x="10" y="21"/>
                  </a:lnTo>
                  <a:lnTo>
                    <a:pt x="4" y="18"/>
                  </a:lnTo>
                  <a:lnTo>
                    <a:pt x="4" y="17"/>
                  </a:lnTo>
                  <a:lnTo>
                    <a:pt x="10" y="18"/>
                  </a:lnTo>
                  <a:lnTo>
                    <a:pt x="12" y="16"/>
                  </a:lnTo>
                  <a:lnTo>
                    <a:pt x="9" y="14"/>
                  </a:lnTo>
                  <a:lnTo>
                    <a:pt x="4" y="14"/>
                  </a:lnTo>
                  <a:lnTo>
                    <a:pt x="1" y="7"/>
                  </a:lnTo>
                  <a:lnTo>
                    <a:pt x="2" y="5"/>
                  </a:lnTo>
                  <a:lnTo>
                    <a:pt x="0" y="2"/>
                  </a:lnTo>
                  <a:lnTo>
                    <a:pt x="3" y="0"/>
                  </a:lnTo>
                  <a:lnTo>
                    <a:pt x="14"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963" name="Freeform 63">
              <a:extLst>
                <a:ext uri="{FF2B5EF4-FFF2-40B4-BE49-F238E27FC236}">
                  <a16:creationId xmlns:a16="http://schemas.microsoft.com/office/drawing/2014/main" id="{E2A64875-7892-72A5-49B1-D9529DB91950}"/>
                </a:ext>
              </a:extLst>
            </p:cNvPr>
            <p:cNvSpPr>
              <a:spLocks/>
            </p:cNvSpPr>
            <p:nvPr/>
          </p:nvSpPr>
          <p:spPr bwMode="gray">
            <a:xfrm>
              <a:off x="2269846" y="1849443"/>
              <a:ext cx="18524" cy="4635"/>
            </a:xfrm>
            <a:custGeom>
              <a:avLst/>
              <a:gdLst/>
              <a:ahLst/>
              <a:cxnLst>
                <a:cxn ang="0">
                  <a:pos x="5" y="1"/>
                </a:cxn>
                <a:cxn ang="0">
                  <a:pos x="8" y="1"/>
                </a:cxn>
                <a:cxn ang="0">
                  <a:pos x="5" y="2"/>
                </a:cxn>
                <a:cxn ang="0">
                  <a:pos x="0" y="2"/>
                </a:cxn>
                <a:cxn ang="0">
                  <a:pos x="0" y="0"/>
                </a:cxn>
                <a:cxn ang="0">
                  <a:pos x="5" y="1"/>
                </a:cxn>
              </a:cxnLst>
              <a:rect l="0" t="0" r="r" b="b"/>
              <a:pathLst>
                <a:path w="8" h="2">
                  <a:moveTo>
                    <a:pt x="5" y="1"/>
                  </a:moveTo>
                  <a:lnTo>
                    <a:pt x="8" y="1"/>
                  </a:lnTo>
                  <a:lnTo>
                    <a:pt x="5" y="2"/>
                  </a:lnTo>
                  <a:lnTo>
                    <a:pt x="0" y="2"/>
                  </a:lnTo>
                  <a:lnTo>
                    <a:pt x="0" y="0"/>
                  </a:lnTo>
                  <a:lnTo>
                    <a:pt x="5"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964" name="Freeform 64">
              <a:extLst>
                <a:ext uri="{FF2B5EF4-FFF2-40B4-BE49-F238E27FC236}">
                  <a16:creationId xmlns:a16="http://schemas.microsoft.com/office/drawing/2014/main" id="{11AE4E68-A73F-3C75-AFC5-84ABB5B45878}"/>
                </a:ext>
              </a:extLst>
            </p:cNvPr>
            <p:cNvSpPr>
              <a:spLocks/>
            </p:cNvSpPr>
            <p:nvPr/>
          </p:nvSpPr>
          <p:spPr bwMode="gray">
            <a:xfrm>
              <a:off x="2179541" y="1891156"/>
              <a:ext cx="27786" cy="23174"/>
            </a:xfrm>
            <a:custGeom>
              <a:avLst/>
              <a:gdLst/>
              <a:ahLst/>
              <a:cxnLst>
                <a:cxn ang="0">
                  <a:pos x="12" y="0"/>
                </a:cxn>
                <a:cxn ang="0">
                  <a:pos x="10" y="10"/>
                </a:cxn>
                <a:cxn ang="0">
                  <a:pos x="6" y="8"/>
                </a:cxn>
                <a:cxn ang="0">
                  <a:pos x="4" y="5"/>
                </a:cxn>
                <a:cxn ang="0">
                  <a:pos x="0" y="4"/>
                </a:cxn>
                <a:cxn ang="0">
                  <a:pos x="5" y="0"/>
                </a:cxn>
                <a:cxn ang="0">
                  <a:pos x="12" y="0"/>
                </a:cxn>
              </a:cxnLst>
              <a:rect l="0" t="0" r="r" b="b"/>
              <a:pathLst>
                <a:path w="12" h="10">
                  <a:moveTo>
                    <a:pt x="12" y="0"/>
                  </a:moveTo>
                  <a:lnTo>
                    <a:pt x="10" y="10"/>
                  </a:lnTo>
                  <a:lnTo>
                    <a:pt x="6" y="8"/>
                  </a:lnTo>
                  <a:lnTo>
                    <a:pt x="4" y="5"/>
                  </a:lnTo>
                  <a:lnTo>
                    <a:pt x="0" y="4"/>
                  </a:lnTo>
                  <a:lnTo>
                    <a:pt x="5" y="0"/>
                  </a:lnTo>
                  <a:lnTo>
                    <a:pt x="12"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965" name="Freeform 65">
              <a:extLst>
                <a:ext uri="{FF2B5EF4-FFF2-40B4-BE49-F238E27FC236}">
                  <a16:creationId xmlns:a16="http://schemas.microsoft.com/office/drawing/2014/main" id="{6F9BAD9D-5D3C-178E-2406-145767C803E9}"/>
                </a:ext>
              </a:extLst>
            </p:cNvPr>
            <p:cNvSpPr>
              <a:spLocks/>
            </p:cNvSpPr>
            <p:nvPr/>
          </p:nvSpPr>
          <p:spPr bwMode="gray">
            <a:xfrm>
              <a:off x="1991984" y="2421838"/>
              <a:ext cx="57888" cy="20856"/>
            </a:xfrm>
            <a:custGeom>
              <a:avLst/>
              <a:gdLst/>
              <a:ahLst/>
              <a:cxnLst>
                <a:cxn ang="0">
                  <a:pos x="22" y="0"/>
                </a:cxn>
                <a:cxn ang="0">
                  <a:pos x="25" y="1"/>
                </a:cxn>
                <a:cxn ang="0">
                  <a:pos x="25" y="3"/>
                </a:cxn>
                <a:cxn ang="0">
                  <a:pos x="20" y="4"/>
                </a:cxn>
                <a:cxn ang="0">
                  <a:pos x="16" y="8"/>
                </a:cxn>
                <a:cxn ang="0">
                  <a:pos x="6" y="9"/>
                </a:cxn>
                <a:cxn ang="0">
                  <a:pos x="0" y="6"/>
                </a:cxn>
                <a:cxn ang="0">
                  <a:pos x="4" y="2"/>
                </a:cxn>
                <a:cxn ang="0">
                  <a:pos x="13" y="2"/>
                </a:cxn>
                <a:cxn ang="0">
                  <a:pos x="22" y="0"/>
                </a:cxn>
              </a:cxnLst>
              <a:rect l="0" t="0" r="r" b="b"/>
              <a:pathLst>
                <a:path w="25" h="9">
                  <a:moveTo>
                    <a:pt x="22" y="0"/>
                  </a:moveTo>
                  <a:lnTo>
                    <a:pt x="25" y="1"/>
                  </a:lnTo>
                  <a:lnTo>
                    <a:pt x="25" y="3"/>
                  </a:lnTo>
                  <a:lnTo>
                    <a:pt x="20" y="4"/>
                  </a:lnTo>
                  <a:lnTo>
                    <a:pt x="16" y="8"/>
                  </a:lnTo>
                  <a:lnTo>
                    <a:pt x="6" y="9"/>
                  </a:lnTo>
                  <a:lnTo>
                    <a:pt x="0" y="6"/>
                  </a:lnTo>
                  <a:lnTo>
                    <a:pt x="4" y="2"/>
                  </a:lnTo>
                  <a:lnTo>
                    <a:pt x="13" y="2"/>
                  </a:lnTo>
                  <a:lnTo>
                    <a:pt x="22"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966" name="Freeform 66">
              <a:extLst>
                <a:ext uri="{FF2B5EF4-FFF2-40B4-BE49-F238E27FC236}">
                  <a16:creationId xmlns:a16="http://schemas.microsoft.com/office/drawing/2014/main" id="{6DC01842-95EB-2E7B-349D-5288240367D8}"/>
                </a:ext>
              </a:extLst>
            </p:cNvPr>
            <p:cNvSpPr>
              <a:spLocks/>
            </p:cNvSpPr>
            <p:nvPr/>
          </p:nvSpPr>
          <p:spPr bwMode="gray">
            <a:xfrm>
              <a:off x="2181856" y="2382442"/>
              <a:ext cx="90305" cy="48665"/>
            </a:xfrm>
            <a:custGeom>
              <a:avLst/>
              <a:gdLst/>
              <a:ahLst/>
              <a:cxnLst>
                <a:cxn ang="0">
                  <a:pos x="12" y="3"/>
                </a:cxn>
                <a:cxn ang="0">
                  <a:pos x="16" y="0"/>
                </a:cxn>
                <a:cxn ang="0">
                  <a:pos x="19" y="1"/>
                </a:cxn>
                <a:cxn ang="0">
                  <a:pos x="24" y="4"/>
                </a:cxn>
                <a:cxn ang="0">
                  <a:pos x="26" y="6"/>
                </a:cxn>
                <a:cxn ang="0">
                  <a:pos x="30" y="8"/>
                </a:cxn>
                <a:cxn ang="0">
                  <a:pos x="30" y="9"/>
                </a:cxn>
                <a:cxn ang="0">
                  <a:pos x="39" y="16"/>
                </a:cxn>
                <a:cxn ang="0">
                  <a:pos x="35" y="18"/>
                </a:cxn>
                <a:cxn ang="0">
                  <a:pos x="29" y="21"/>
                </a:cxn>
                <a:cxn ang="0">
                  <a:pos x="25" y="21"/>
                </a:cxn>
                <a:cxn ang="0">
                  <a:pos x="18" y="18"/>
                </a:cxn>
                <a:cxn ang="0">
                  <a:pos x="8" y="16"/>
                </a:cxn>
                <a:cxn ang="0">
                  <a:pos x="2" y="16"/>
                </a:cxn>
                <a:cxn ang="0">
                  <a:pos x="0" y="12"/>
                </a:cxn>
                <a:cxn ang="0">
                  <a:pos x="11" y="8"/>
                </a:cxn>
                <a:cxn ang="0">
                  <a:pos x="12" y="3"/>
                </a:cxn>
              </a:cxnLst>
              <a:rect l="0" t="0" r="r" b="b"/>
              <a:pathLst>
                <a:path w="39" h="21">
                  <a:moveTo>
                    <a:pt x="12" y="3"/>
                  </a:moveTo>
                  <a:lnTo>
                    <a:pt x="16" y="0"/>
                  </a:lnTo>
                  <a:lnTo>
                    <a:pt x="19" y="1"/>
                  </a:lnTo>
                  <a:lnTo>
                    <a:pt x="24" y="4"/>
                  </a:lnTo>
                  <a:lnTo>
                    <a:pt x="26" y="6"/>
                  </a:lnTo>
                  <a:lnTo>
                    <a:pt x="30" y="8"/>
                  </a:lnTo>
                  <a:lnTo>
                    <a:pt x="30" y="9"/>
                  </a:lnTo>
                  <a:lnTo>
                    <a:pt x="39" y="16"/>
                  </a:lnTo>
                  <a:lnTo>
                    <a:pt x="35" y="18"/>
                  </a:lnTo>
                  <a:lnTo>
                    <a:pt x="29" y="21"/>
                  </a:lnTo>
                  <a:lnTo>
                    <a:pt x="25" y="21"/>
                  </a:lnTo>
                  <a:lnTo>
                    <a:pt x="18" y="18"/>
                  </a:lnTo>
                  <a:lnTo>
                    <a:pt x="8" y="16"/>
                  </a:lnTo>
                  <a:lnTo>
                    <a:pt x="2" y="16"/>
                  </a:lnTo>
                  <a:lnTo>
                    <a:pt x="0" y="12"/>
                  </a:lnTo>
                  <a:lnTo>
                    <a:pt x="11" y="8"/>
                  </a:lnTo>
                  <a:lnTo>
                    <a:pt x="12"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967" name="Freeform 67">
              <a:extLst>
                <a:ext uri="{FF2B5EF4-FFF2-40B4-BE49-F238E27FC236}">
                  <a16:creationId xmlns:a16="http://schemas.microsoft.com/office/drawing/2014/main" id="{5E0ABDD7-4A7A-4BAD-16BA-E43D9A89FD0B}"/>
                </a:ext>
              </a:extLst>
            </p:cNvPr>
            <p:cNvSpPr>
              <a:spLocks/>
            </p:cNvSpPr>
            <p:nvPr/>
          </p:nvSpPr>
          <p:spPr bwMode="gray">
            <a:xfrm>
              <a:off x="2158701" y="2414885"/>
              <a:ext cx="9262" cy="9270"/>
            </a:xfrm>
            <a:custGeom>
              <a:avLst/>
              <a:gdLst/>
              <a:ahLst/>
              <a:cxnLst>
                <a:cxn ang="0">
                  <a:pos x="0" y="3"/>
                </a:cxn>
                <a:cxn ang="0">
                  <a:pos x="2" y="1"/>
                </a:cxn>
                <a:cxn ang="0">
                  <a:pos x="4" y="0"/>
                </a:cxn>
                <a:cxn ang="0">
                  <a:pos x="4" y="3"/>
                </a:cxn>
                <a:cxn ang="0">
                  <a:pos x="2" y="4"/>
                </a:cxn>
                <a:cxn ang="0">
                  <a:pos x="0" y="3"/>
                </a:cxn>
              </a:cxnLst>
              <a:rect l="0" t="0" r="r" b="b"/>
              <a:pathLst>
                <a:path w="4" h="4">
                  <a:moveTo>
                    <a:pt x="0" y="3"/>
                  </a:moveTo>
                  <a:lnTo>
                    <a:pt x="2" y="1"/>
                  </a:lnTo>
                  <a:lnTo>
                    <a:pt x="4" y="0"/>
                  </a:lnTo>
                  <a:lnTo>
                    <a:pt x="4" y="3"/>
                  </a:lnTo>
                  <a:lnTo>
                    <a:pt x="2" y="4"/>
                  </a:lnTo>
                  <a:lnTo>
                    <a:pt x="0"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968" name="Freeform 68">
              <a:extLst>
                <a:ext uri="{FF2B5EF4-FFF2-40B4-BE49-F238E27FC236}">
                  <a16:creationId xmlns:a16="http://schemas.microsoft.com/office/drawing/2014/main" id="{483D762B-215C-227A-0A80-4FC838A620E7}"/>
                </a:ext>
              </a:extLst>
            </p:cNvPr>
            <p:cNvSpPr>
              <a:spLocks/>
            </p:cNvSpPr>
            <p:nvPr/>
          </p:nvSpPr>
          <p:spPr bwMode="gray">
            <a:xfrm>
              <a:off x="2126284" y="2421838"/>
              <a:ext cx="13893" cy="9270"/>
            </a:xfrm>
            <a:custGeom>
              <a:avLst/>
              <a:gdLst/>
              <a:ahLst/>
              <a:cxnLst>
                <a:cxn ang="0">
                  <a:pos x="0" y="3"/>
                </a:cxn>
                <a:cxn ang="0">
                  <a:pos x="0" y="1"/>
                </a:cxn>
                <a:cxn ang="0">
                  <a:pos x="3" y="0"/>
                </a:cxn>
                <a:cxn ang="0">
                  <a:pos x="6" y="0"/>
                </a:cxn>
                <a:cxn ang="0">
                  <a:pos x="6" y="2"/>
                </a:cxn>
                <a:cxn ang="0">
                  <a:pos x="2" y="4"/>
                </a:cxn>
                <a:cxn ang="0">
                  <a:pos x="0" y="3"/>
                </a:cxn>
              </a:cxnLst>
              <a:rect l="0" t="0" r="r" b="b"/>
              <a:pathLst>
                <a:path w="6" h="4">
                  <a:moveTo>
                    <a:pt x="0" y="3"/>
                  </a:moveTo>
                  <a:lnTo>
                    <a:pt x="0" y="1"/>
                  </a:lnTo>
                  <a:lnTo>
                    <a:pt x="3" y="0"/>
                  </a:lnTo>
                  <a:lnTo>
                    <a:pt x="6" y="0"/>
                  </a:lnTo>
                  <a:lnTo>
                    <a:pt x="6" y="2"/>
                  </a:lnTo>
                  <a:lnTo>
                    <a:pt x="2" y="4"/>
                  </a:lnTo>
                  <a:lnTo>
                    <a:pt x="0"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969" name="Freeform 69">
              <a:extLst>
                <a:ext uri="{FF2B5EF4-FFF2-40B4-BE49-F238E27FC236}">
                  <a16:creationId xmlns:a16="http://schemas.microsoft.com/office/drawing/2014/main" id="{3CE9DA9B-B2A9-F2F9-8F54-BB1AEF678F22}"/>
                </a:ext>
              </a:extLst>
            </p:cNvPr>
            <p:cNvSpPr>
              <a:spLocks/>
            </p:cNvSpPr>
            <p:nvPr/>
          </p:nvSpPr>
          <p:spPr bwMode="gray">
            <a:xfrm>
              <a:off x="2066081" y="2431107"/>
              <a:ext cx="16209" cy="4635"/>
            </a:xfrm>
            <a:custGeom>
              <a:avLst/>
              <a:gdLst/>
              <a:ahLst/>
              <a:cxnLst>
                <a:cxn ang="0">
                  <a:pos x="0" y="2"/>
                </a:cxn>
                <a:cxn ang="0">
                  <a:pos x="0" y="1"/>
                </a:cxn>
                <a:cxn ang="0">
                  <a:pos x="5" y="0"/>
                </a:cxn>
                <a:cxn ang="0">
                  <a:pos x="7" y="2"/>
                </a:cxn>
                <a:cxn ang="0">
                  <a:pos x="4" y="2"/>
                </a:cxn>
                <a:cxn ang="0">
                  <a:pos x="0" y="2"/>
                </a:cxn>
              </a:cxnLst>
              <a:rect l="0" t="0" r="r" b="b"/>
              <a:pathLst>
                <a:path w="7" h="2">
                  <a:moveTo>
                    <a:pt x="0" y="2"/>
                  </a:moveTo>
                  <a:lnTo>
                    <a:pt x="0" y="1"/>
                  </a:lnTo>
                  <a:lnTo>
                    <a:pt x="5" y="0"/>
                  </a:lnTo>
                  <a:lnTo>
                    <a:pt x="7" y="2"/>
                  </a:lnTo>
                  <a:lnTo>
                    <a:pt x="4" y="2"/>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970" name="Freeform 70">
              <a:extLst>
                <a:ext uri="{FF2B5EF4-FFF2-40B4-BE49-F238E27FC236}">
                  <a16:creationId xmlns:a16="http://schemas.microsoft.com/office/drawing/2014/main" id="{325C6B8E-EED9-1926-87B7-386E541B397D}"/>
                </a:ext>
              </a:extLst>
            </p:cNvPr>
            <p:cNvSpPr>
              <a:spLocks/>
            </p:cNvSpPr>
            <p:nvPr/>
          </p:nvSpPr>
          <p:spPr bwMode="gray">
            <a:xfrm>
              <a:off x="2193434" y="2187781"/>
              <a:ext cx="30102" cy="13904"/>
            </a:xfrm>
            <a:custGeom>
              <a:avLst/>
              <a:gdLst/>
              <a:ahLst/>
              <a:cxnLst>
                <a:cxn ang="0">
                  <a:pos x="0" y="5"/>
                </a:cxn>
                <a:cxn ang="0">
                  <a:pos x="0" y="3"/>
                </a:cxn>
                <a:cxn ang="0">
                  <a:pos x="6" y="0"/>
                </a:cxn>
                <a:cxn ang="0">
                  <a:pos x="12" y="0"/>
                </a:cxn>
                <a:cxn ang="0">
                  <a:pos x="13" y="1"/>
                </a:cxn>
                <a:cxn ang="0">
                  <a:pos x="10" y="4"/>
                </a:cxn>
                <a:cxn ang="0">
                  <a:pos x="6" y="6"/>
                </a:cxn>
                <a:cxn ang="0">
                  <a:pos x="0" y="5"/>
                </a:cxn>
              </a:cxnLst>
              <a:rect l="0" t="0" r="r" b="b"/>
              <a:pathLst>
                <a:path w="13" h="6">
                  <a:moveTo>
                    <a:pt x="0" y="5"/>
                  </a:moveTo>
                  <a:lnTo>
                    <a:pt x="0" y="3"/>
                  </a:lnTo>
                  <a:lnTo>
                    <a:pt x="6" y="0"/>
                  </a:lnTo>
                  <a:lnTo>
                    <a:pt x="12" y="0"/>
                  </a:lnTo>
                  <a:lnTo>
                    <a:pt x="13" y="1"/>
                  </a:lnTo>
                  <a:lnTo>
                    <a:pt x="10" y="4"/>
                  </a:lnTo>
                  <a:lnTo>
                    <a:pt x="6" y="6"/>
                  </a:lnTo>
                  <a:lnTo>
                    <a:pt x="0" y="5"/>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971" name="Freeform 71">
              <a:extLst>
                <a:ext uri="{FF2B5EF4-FFF2-40B4-BE49-F238E27FC236}">
                  <a16:creationId xmlns:a16="http://schemas.microsoft.com/office/drawing/2014/main" id="{D898D319-0BA4-57D8-9471-DB4F78BE65BF}"/>
                </a:ext>
              </a:extLst>
            </p:cNvPr>
            <p:cNvSpPr>
              <a:spLocks/>
            </p:cNvSpPr>
            <p:nvPr/>
          </p:nvSpPr>
          <p:spPr bwMode="gray">
            <a:xfrm>
              <a:off x="2237429" y="2234129"/>
              <a:ext cx="13893" cy="11587"/>
            </a:xfrm>
            <a:custGeom>
              <a:avLst/>
              <a:gdLst/>
              <a:ahLst/>
              <a:cxnLst>
                <a:cxn ang="0">
                  <a:pos x="4" y="5"/>
                </a:cxn>
                <a:cxn ang="0">
                  <a:pos x="0" y="4"/>
                </a:cxn>
                <a:cxn ang="0">
                  <a:pos x="0" y="1"/>
                </a:cxn>
                <a:cxn ang="0">
                  <a:pos x="2" y="0"/>
                </a:cxn>
                <a:cxn ang="0">
                  <a:pos x="6" y="2"/>
                </a:cxn>
                <a:cxn ang="0">
                  <a:pos x="4" y="5"/>
                </a:cxn>
              </a:cxnLst>
              <a:rect l="0" t="0" r="r" b="b"/>
              <a:pathLst>
                <a:path w="6" h="5">
                  <a:moveTo>
                    <a:pt x="4" y="5"/>
                  </a:moveTo>
                  <a:lnTo>
                    <a:pt x="0" y="4"/>
                  </a:lnTo>
                  <a:lnTo>
                    <a:pt x="0" y="1"/>
                  </a:lnTo>
                  <a:lnTo>
                    <a:pt x="2" y="0"/>
                  </a:lnTo>
                  <a:lnTo>
                    <a:pt x="6" y="2"/>
                  </a:lnTo>
                  <a:lnTo>
                    <a:pt x="4" y="5"/>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972" name="Freeform 72">
              <a:extLst>
                <a:ext uri="{FF2B5EF4-FFF2-40B4-BE49-F238E27FC236}">
                  <a16:creationId xmlns:a16="http://schemas.microsoft.com/office/drawing/2014/main" id="{BAB26013-3B4B-FFAF-638B-B16F20107E50}"/>
                </a:ext>
              </a:extLst>
            </p:cNvPr>
            <p:cNvSpPr>
              <a:spLocks/>
            </p:cNvSpPr>
            <p:nvPr/>
          </p:nvSpPr>
          <p:spPr bwMode="gray">
            <a:xfrm>
              <a:off x="2265215" y="2157655"/>
              <a:ext cx="9262" cy="6952"/>
            </a:xfrm>
            <a:custGeom>
              <a:avLst/>
              <a:gdLst/>
              <a:ahLst/>
              <a:cxnLst>
                <a:cxn ang="0">
                  <a:pos x="2" y="3"/>
                </a:cxn>
                <a:cxn ang="0">
                  <a:pos x="0" y="1"/>
                </a:cxn>
                <a:cxn ang="0">
                  <a:pos x="1" y="0"/>
                </a:cxn>
                <a:cxn ang="0">
                  <a:pos x="4" y="1"/>
                </a:cxn>
                <a:cxn ang="0">
                  <a:pos x="2" y="3"/>
                </a:cxn>
              </a:cxnLst>
              <a:rect l="0" t="0" r="r" b="b"/>
              <a:pathLst>
                <a:path w="4" h="3">
                  <a:moveTo>
                    <a:pt x="2" y="3"/>
                  </a:moveTo>
                  <a:lnTo>
                    <a:pt x="0" y="1"/>
                  </a:lnTo>
                  <a:lnTo>
                    <a:pt x="1" y="0"/>
                  </a:lnTo>
                  <a:lnTo>
                    <a:pt x="4" y="1"/>
                  </a:lnTo>
                  <a:lnTo>
                    <a:pt x="2"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973" name="Freeform 73">
              <a:extLst>
                <a:ext uri="{FF2B5EF4-FFF2-40B4-BE49-F238E27FC236}">
                  <a16:creationId xmlns:a16="http://schemas.microsoft.com/office/drawing/2014/main" id="{FD66C645-93D6-428B-BD91-8E0E59654AA7}"/>
                </a:ext>
              </a:extLst>
            </p:cNvPr>
            <p:cNvSpPr>
              <a:spLocks/>
            </p:cNvSpPr>
            <p:nvPr/>
          </p:nvSpPr>
          <p:spPr bwMode="gray">
            <a:xfrm>
              <a:off x="2114707" y="2004708"/>
              <a:ext cx="30102" cy="9270"/>
            </a:xfrm>
            <a:custGeom>
              <a:avLst/>
              <a:gdLst/>
              <a:ahLst/>
              <a:cxnLst>
                <a:cxn ang="0">
                  <a:pos x="0" y="1"/>
                </a:cxn>
                <a:cxn ang="0">
                  <a:pos x="5" y="0"/>
                </a:cxn>
                <a:cxn ang="0">
                  <a:pos x="11" y="0"/>
                </a:cxn>
                <a:cxn ang="0">
                  <a:pos x="13" y="3"/>
                </a:cxn>
                <a:cxn ang="0">
                  <a:pos x="5" y="4"/>
                </a:cxn>
                <a:cxn ang="0">
                  <a:pos x="0" y="1"/>
                </a:cxn>
              </a:cxnLst>
              <a:rect l="0" t="0" r="r" b="b"/>
              <a:pathLst>
                <a:path w="13" h="4">
                  <a:moveTo>
                    <a:pt x="0" y="1"/>
                  </a:moveTo>
                  <a:lnTo>
                    <a:pt x="5" y="0"/>
                  </a:lnTo>
                  <a:lnTo>
                    <a:pt x="11" y="0"/>
                  </a:lnTo>
                  <a:lnTo>
                    <a:pt x="13" y="3"/>
                  </a:lnTo>
                  <a:lnTo>
                    <a:pt x="5" y="4"/>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974" name="Freeform 74">
              <a:extLst>
                <a:ext uri="{FF2B5EF4-FFF2-40B4-BE49-F238E27FC236}">
                  <a16:creationId xmlns:a16="http://schemas.microsoft.com/office/drawing/2014/main" id="{0ACB73F1-EDAA-A7DC-995C-4901E02075A2}"/>
                </a:ext>
              </a:extLst>
            </p:cNvPr>
            <p:cNvSpPr>
              <a:spLocks/>
            </p:cNvSpPr>
            <p:nvPr/>
          </p:nvSpPr>
          <p:spPr bwMode="gray">
            <a:xfrm>
              <a:off x="2093867" y="1990804"/>
              <a:ext cx="11578" cy="4635"/>
            </a:xfrm>
            <a:custGeom>
              <a:avLst/>
              <a:gdLst/>
              <a:ahLst/>
              <a:cxnLst>
                <a:cxn ang="0">
                  <a:pos x="0" y="1"/>
                </a:cxn>
                <a:cxn ang="0">
                  <a:pos x="2" y="0"/>
                </a:cxn>
                <a:cxn ang="0">
                  <a:pos x="5" y="1"/>
                </a:cxn>
                <a:cxn ang="0">
                  <a:pos x="4" y="2"/>
                </a:cxn>
                <a:cxn ang="0">
                  <a:pos x="1" y="2"/>
                </a:cxn>
                <a:cxn ang="0">
                  <a:pos x="0" y="1"/>
                </a:cxn>
              </a:cxnLst>
              <a:rect l="0" t="0" r="r" b="b"/>
              <a:pathLst>
                <a:path w="5" h="2">
                  <a:moveTo>
                    <a:pt x="0" y="1"/>
                  </a:moveTo>
                  <a:lnTo>
                    <a:pt x="2" y="0"/>
                  </a:lnTo>
                  <a:lnTo>
                    <a:pt x="5" y="1"/>
                  </a:lnTo>
                  <a:lnTo>
                    <a:pt x="4" y="2"/>
                  </a:lnTo>
                  <a:lnTo>
                    <a:pt x="1" y="2"/>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975" name="Freeform 75">
              <a:extLst>
                <a:ext uri="{FF2B5EF4-FFF2-40B4-BE49-F238E27FC236}">
                  <a16:creationId xmlns:a16="http://schemas.microsoft.com/office/drawing/2014/main" id="{3AAF438D-54D3-21E2-A285-A34103D07A3A}"/>
                </a:ext>
              </a:extLst>
            </p:cNvPr>
            <p:cNvSpPr>
              <a:spLocks/>
            </p:cNvSpPr>
            <p:nvPr/>
          </p:nvSpPr>
          <p:spPr bwMode="gray">
            <a:xfrm>
              <a:off x="2042926" y="2013978"/>
              <a:ext cx="37048" cy="30126"/>
            </a:xfrm>
            <a:custGeom>
              <a:avLst/>
              <a:gdLst/>
              <a:ahLst/>
              <a:cxnLst>
                <a:cxn ang="0">
                  <a:pos x="0" y="0"/>
                </a:cxn>
                <a:cxn ang="0">
                  <a:pos x="5" y="0"/>
                </a:cxn>
                <a:cxn ang="0">
                  <a:pos x="15" y="7"/>
                </a:cxn>
                <a:cxn ang="0">
                  <a:pos x="16" y="13"/>
                </a:cxn>
                <a:cxn ang="0">
                  <a:pos x="8" y="13"/>
                </a:cxn>
                <a:cxn ang="0">
                  <a:pos x="2" y="5"/>
                </a:cxn>
                <a:cxn ang="0">
                  <a:pos x="0" y="0"/>
                </a:cxn>
              </a:cxnLst>
              <a:rect l="0" t="0" r="r" b="b"/>
              <a:pathLst>
                <a:path w="16" h="13">
                  <a:moveTo>
                    <a:pt x="0" y="0"/>
                  </a:moveTo>
                  <a:lnTo>
                    <a:pt x="5" y="0"/>
                  </a:lnTo>
                  <a:lnTo>
                    <a:pt x="15" y="7"/>
                  </a:lnTo>
                  <a:lnTo>
                    <a:pt x="16" y="13"/>
                  </a:lnTo>
                  <a:lnTo>
                    <a:pt x="8" y="13"/>
                  </a:lnTo>
                  <a:lnTo>
                    <a:pt x="2" y="5"/>
                  </a:lnTo>
                  <a:lnTo>
                    <a:pt x="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976" name="Freeform 76">
              <a:extLst>
                <a:ext uri="{FF2B5EF4-FFF2-40B4-BE49-F238E27FC236}">
                  <a16:creationId xmlns:a16="http://schemas.microsoft.com/office/drawing/2014/main" id="{7DDBF7A3-B1A8-0FA0-2F72-A377DCAB995A}"/>
                </a:ext>
              </a:extLst>
            </p:cNvPr>
            <p:cNvSpPr>
              <a:spLocks/>
            </p:cNvSpPr>
            <p:nvPr/>
          </p:nvSpPr>
          <p:spPr bwMode="gray">
            <a:xfrm>
              <a:off x="2061450" y="2118260"/>
              <a:ext cx="30102" cy="16222"/>
            </a:xfrm>
            <a:custGeom>
              <a:avLst/>
              <a:gdLst/>
              <a:ahLst/>
              <a:cxnLst>
                <a:cxn ang="0">
                  <a:pos x="7" y="0"/>
                </a:cxn>
                <a:cxn ang="0">
                  <a:pos x="13" y="2"/>
                </a:cxn>
                <a:cxn ang="0">
                  <a:pos x="9" y="6"/>
                </a:cxn>
                <a:cxn ang="0">
                  <a:pos x="4" y="7"/>
                </a:cxn>
                <a:cxn ang="0">
                  <a:pos x="0" y="5"/>
                </a:cxn>
                <a:cxn ang="0">
                  <a:pos x="7" y="0"/>
                </a:cxn>
              </a:cxnLst>
              <a:rect l="0" t="0" r="r" b="b"/>
              <a:pathLst>
                <a:path w="13" h="7">
                  <a:moveTo>
                    <a:pt x="7" y="0"/>
                  </a:moveTo>
                  <a:lnTo>
                    <a:pt x="13" y="2"/>
                  </a:lnTo>
                  <a:lnTo>
                    <a:pt x="9" y="6"/>
                  </a:lnTo>
                  <a:lnTo>
                    <a:pt x="4" y="7"/>
                  </a:lnTo>
                  <a:lnTo>
                    <a:pt x="0" y="5"/>
                  </a:lnTo>
                  <a:lnTo>
                    <a:pt x="7"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977" name="Freeform 77">
              <a:extLst>
                <a:ext uri="{FF2B5EF4-FFF2-40B4-BE49-F238E27FC236}">
                  <a16:creationId xmlns:a16="http://schemas.microsoft.com/office/drawing/2014/main" id="{8F3DF1C3-B43E-5E59-3F3A-FA072F429EA1}"/>
                </a:ext>
              </a:extLst>
            </p:cNvPr>
            <p:cNvSpPr>
              <a:spLocks/>
            </p:cNvSpPr>
            <p:nvPr/>
          </p:nvSpPr>
          <p:spPr bwMode="gray">
            <a:xfrm>
              <a:off x="2082289" y="2083499"/>
              <a:ext cx="37048" cy="6952"/>
            </a:xfrm>
            <a:custGeom>
              <a:avLst/>
              <a:gdLst/>
              <a:ahLst/>
              <a:cxnLst>
                <a:cxn ang="0">
                  <a:pos x="0" y="1"/>
                </a:cxn>
                <a:cxn ang="0">
                  <a:pos x="11" y="0"/>
                </a:cxn>
                <a:cxn ang="0">
                  <a:pos x="16" y="1"/>
                </a:cxn>
                <a:cxn ang="0">
                  <a:pos x="16" y="2"/>
                </a:cxn>
                <a:cxn ang="0">
                  <a:pos x="6" y="3"/>
                </a:cxn>
                <a:cxn ang="0">
                  <a:pos x="0" y="1"/>
                </a:cxn>
              </a:cxnLst>
              <a:rect l="0" t="0" r="r" b="b"/>
              <a:pathLst>
                <a:path w="16" h="3">
                  <a:moveTo>
                    <a:pt x="0" y="1"/>
                  </a:moveTo>
                  <a:lnTo>
                    <a:pt x="11" y="0"/>
                  </a:lnTo>
                  <a:lnTo>
                    <a:pt x="16" y="1"/>
                  </a:lnTo>
                  <a:lnTo>
                    <a:pt x="16" y="2"/>
                  </a:lnTo>
                  <a:lnTo>
                    <a:pt x="6" y="3"/>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978" name="Freeform 78">
              <a:extLst>
                <a:ext uri="{FF2B5EF4-FFF2-40B4-BE49-F238E27FC236}">
                  <a16:creationId xmlns:a16="http://schemas.microsoft.com/office/drawing/2014/main" id="{E0B6E4F1-1D45-1CE2-C1F3-DF53AB20329C}"/>
                </a:ext>
              </a:extLst>
            </p:cNvPr>
            <p:cNvSpPr>
              <a:spLocks/>
            </p:cNvSpPr>
            <p:nvPr/>
          </p:nvSpPr>
          <p:spPr bwMode="gray">
            <a:xfrm>
              <a:off x="2089236" y="2090451"/>
              <a:ext cx="32417" cy="9270"/>
            </a:xfrm>
            <a:custGeom>
              <a:avLst/>
              <a:gdLst/>
              <a:ahLst/>
              <a:cxnLst>
                <a:cxn ang="0">
                  <a:pos x="0" y="2"/>
                </a:cxn>
                <a:cxn ang="0">
                  <a:pos x="14" y="0"/>
                </a:cxn>
                <a:cxn ang="0">
                  <a:pos x="14" y="1"/>
                </a:cxn>
                <a:cxn ang="0">
                  <a:pos x="1" y="4"/>
                </a:cxn>
                <a:cxn ang="0">
                  <a:pos x="0" y="2"/>
                </a:cxn>
              </a:cxnLst>
              <a:rect l="0" t="0" r="r" b="b"/>
              <a:pathLst>
                <a:path w="14" h="4">
                  <a:moveTo>
                    <a:pt x="0" y="2"/>
                  </a:moveTo>
                  <a:lnTo>
                    <a:pt x="14" y="0"/>
                  </a:lnTo>
                  <a:lnTo>
                    <a:pt x="14" y="1"/>
                  </a:lnTo>
                  <a:lnTo>
                    <a:pt x="1" y="4"/>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979" name="Freeform 79">
              <a:extLst>
                <a:ext uri="{FF2B5EF4-FFF2-40B4-BE49-F238E27FC236}">
                  <a16:creationId xmlns:a16="http://schemas.microsoft.com/office/drawing/2014/main" id="{A0315F05-7356-8E88-106B-80414AAB0D0C}"/>
                </a:ext>
              </a:extLst>
            </p:cNvPr>
            <p:cNvSpPr>
              <a:spLocks/>
            </p:cNvSpPr>
            <p:nvPr/>
          </p:nvSpPr>
          <p:spPr bwMode="gray">
            <a:xfrm>
              <a:off x="2100813" y="2097403"/>
              <a:ext cx="20840" cy="6952"/>
            </a:xfrm>
            <a:custGeom>
              <a:avLst/>
              <a:gdLst/>
              <a:ahLst/>
              <a:cxnLst>
                <a:cxn ang="0">
                  <a:pos x="0" y="1"/>
                </a:cxn>
                <a:cxn ang="0">
                  <a:pos x="5" y="0"/>
                </a:cxn>
                <a:cxn ang="0">
                  <a:pos x="9" y="0"/>
                </a:cxn>
                <a:cxn ang="0">
                  <a:pos x="9" y="1"/>
                </a:cxn>
                <a:cxn ang="0">
                  <a:pos x="2" y="3"/>
                </a:cxn>
                <a:cxn ang="0">
                  <a:pos x="0" y="1"/>
                </a:cxn>
              </a:cxnLst>
              <a:rect l="0" t="0" r="r" b="b"/>
              <a:pathLst>
                <a:path w="9" h="3">
                  <a:moveTo>
                    <a:pt x="0" y="1"/>
                  </a:moveTo>
                  <a:lnTo>
                    <a:pt x="5" y="0"/>
                  </a:lnTo>
                  <a:lnTo>
                    <a:pt x="9" y="0"/>
                  </a:lnTo>
                  <a:lnTo>
                    <a:pt x="9" y="1"/>
                  </a:lnTo>
                  <a:lnTo>
                    <a:pt x="2" y="3"/>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980" name="Freeform 80">
              <a:extLst>
                <a:ext uri="{FF2B5EF4-FFF2-40B4-BE49-F238E27FC236}">
                  <a16:creationId xmlns:a16="http://schemas.microsoft.com/office/drawing/2014/main" id="{5CCEDB99-522F-9A67-CB91-195C6E91BC54}"/>
                </a:ext>
              </a:extLst>
            </p:cNvPr>
            <p:cNvSpPr>
              <a:spLocks/>
            </p:cNvSpPr>
            <p:nvPr/>
          </p:nvSpPr>
          <p:spPr bwMode="gray">
            <a:xfrm>
              <a:off x="2288370" y="1988486"/>
              <a:ext cx="6947" cy="6952"/>
            </a:xfrm>
            <a:custGeom>
              <a:avLst/>
              <a:gdLst/>
              <a:ahLst/>
              <a:cxnLst>
                <a:cxn ang="0">
                  <a:pos x="0" y="0"/>
                </a:cxn>
                <a:cxn ang="0">
                  <a:pos x="3" y="0"/>
                </a:cxn>
                <a:cxn ang="0">
                  <a:pos x="3" y="3"/>
                </a:cxn>
                <a:cxn ang="0">
                  <a:pos x="1" y="2"/>
                </a:cxn>
                <a:cxn ang="0">
                  <a:pos x="0" y="0"/>
                </a:cxn>
              </a:cxnLst>
              <a:rect l="0" t="0" r="r" b="b"/>
              <a:pathLst>
                <a:path w="3" h="3">
                  <a:moveTo>
                    <a:pt x="0" y="0"/>
                  </a:moveTo>
                  <a:lnTo>
                    <a:pt x="3" y="0"/>
                  </a:lnTo>
                  <a:lnTo>
                    <a:pt x="3" y="3"/>
                  </a:lnTo>
                  <a:lnTo>
                    <a:pt x="1" y="2"/>
                  </a:lnTo>
                  <a:lnTo>
                    <a:pt x="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981" name="Freeform 81">
              <a:extLst>
                <a:ext uri="{FF2B5EF4-FFF2-40B4-BE49-F238E27FC236}">
                  <a16:creationId xmlns:a16="http://schemas.microsoft.com/office/drawing/2014/main" id="{5D23EFF7-C7F6-B84D-B053-B5FD905A1AA1}"/>
                </a:ext>
              </a:extLst>
            </p:cNvPr>
            <p:cNvSpPr>
              <a:spLocks/>
            </p:cNvSpPr>
            <p:nvPr/>
          </p:nvSpPr>
          <p:spPr bwMode="gray">
            <a:xfrm>
              <a:off x="2235113" y="2104356"/>
              <a:ext cx="20840" cy="9270"/>
            </a:xfrm>
            <a:custGeom>
              <a:avLst/>
              <a:gdLst/>
              <a:ahLst/>
              <a:cxnLst>
                <a:cxn ang="0">
                  <a:pos x="0" y="4"/>
                </a:cxn>
                <a:cxn ang="0">
                  <a:pos x="0" y="3"/>
                </a:cxn>
                <a:cxn ang="0">
                  <a:pos x="4" y="0"/>
                </a:cxn>
                <a:cxn ang="0">
                  <a:pos x="9" y="0"/>
                </a:cxn>
                <a:cxn ang="0">
                  <a:pos x="9" y="2"/>
                </a:cxn>
                <a:cxn ang="0">
                  <a:pos x="5" y="4"/>
                </a:cxn>
                <a:cxn ang="0">
                  <a:pos x="4" y="3"/>
                </a:cxn>
                <a:cxn ang="0">
                  <a:pos x="0" y="4"/>
                </a:cxn>
              </a:cxnLst>
              <a:rect l="0" t="0" r="r" b="b"/>
              <a:pathLst>
                <a:path w="9" h="4">
                  <a:moveTo>
                    <a:pt x="0" y="4"/>
                  </a:moveTo>
                  <a:lnTo>
                    <a:pt x="0" y="3"/>
                  </a:lnTo>
                  <a:lnTo>
                    <a:pt x="4" y="0"/>
                  </a:lnTo>
                  <a:lnTo>
                    <a:pt x="9" y="0"/>
                  </a:lnTo>
                  <a:lnTo>
                    <a:pt x="9" y="2"/>
                  </a:lnTo>
                  <a:lnTo>
                    <a:pt x="5" y="4"/>
                  </a:lnTo>
                  <a:lnTo>
                    <a:pt x="4" y="3"/>
                  </a:lnTo>
                  <a:lnTo>
                    <a:pt x="0" y="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982" name="Freeform 82">
              <a:extLst>
                <a:ext uri="{FF2B5EF4-FFF2-40B4-BE49-F238E27FC236}">
                  <a16:creationId xmlns:a16="http://schemas.microsoft.com/office/drawing/2014/main" id="{636A3099-F132-658B-6A5A-B2476D042C48}"/>
                </a:ext>
              </a:extLst>
            </p:cNvPr>
            <p:cNvSpPr>
              <a:spLocks/>
            </p:cNvSpPr>
            <p:nvPr/>
          </p:nvSpPr>
          <p:spPr bwMode="gray">
            <a:xfrm>
              <a:off x="2283739" y="2097403"/>
              <a:ext cx="11578" cy="6952"/>
            </a:xfrm>
            <a:custGeom>
              <a:avLst/>
              <a:gdLst/>
              <a:ahLst/>
              <a:cxnLst>
                <a:cxn ang="0">
                  <a:pos x="0" y="0"/>
                </a:cxn>
                <a:cxn ang="0">
                  <a:pos x="4" y="0"/>
                </a:cxn>
                <a:cxn ang="0">
                  <a:pos x="5" y="2"/>
                </a:cxn>
                <a:cxn ang="0">
                  <a:pos x="4" y="3"/>
                </a:cxn>
                <a:cxn ang="0">
                  <a:pos x="3" y="3"/>
                </a:cxn>
                <a:cxn ang="0">
                  <a:pos x="0" y="0"/>
                </a:cxn>
              </a:cxnLst>
              <a:rect l="0" t="0" r="r" b="b"/>
              <a:pathLst>
                <a:path w="5" h="3">
                  <a:moveTo>
                    <a:pt x="0" y="0"/>
                  </a:moveTo>
                  <a:lnTo>
                    <a:pt x="4" y="0"/>
                  </a:lnTo>
                  <a:lnTo>
                    <a:pt x="5" y="2"/>
                  </a:lnTo>
                  <a:lnTo>
                    <a:pt x="4" y="3"/>
                  </a:lnTo>
                  <a:lnTo>
                    <a:pt x="3" y="3"/>
                  </a:lnTo>
                  <a:lnTo>
                    <a:pt x="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983" name="Freeform 83">
              <a:extLst>
                <a:ext uri="{FF2B5EF4-FFF2-40B4-BE49-F238E27FC236}">
                  <a16:creationId xmlns:a16="http://schemas.microsoft.com/office/drawing/2014/main" id="{9EB2574F-FFA4-1CAC-C800-A59E6E4C5E68}"/>
                </a:ext>
              </a:extLst>
            </p:cNvPr>
            <p:cNvSpPr>
              <a:spLocks/>
            </p:cNvSpPr>
            <p:nvPr/>
          </p:nvSpPr>
          <p:spPr bwMode="gray">
            <a:xfrm>
              <a:off x="2274477" y="2088134"/>
              <a:ext cx="9262" cy="2317"/>
            </a:xfrm>
            <a:custGeom>
              <a:avLst/>
              <a:gdLst/>
              <a:ahLst/>
              <a:cxnLst>
                <a:cxn ang="0">
                  <a:pos x="0" y="0"/>
                </a:cxn>
                <a:cxn ang="0">
                  <a:pos x="1" y="0"/>
                </a:cxn>
                <a:cxn ang="0">
                  <a:pos x="4" y="1"/>
                </a:cxn>
                <a:cxn ang="0">
                  <a:pos x="1" y="1"/>
                </a:cxn>
                <a:cxn ang="0">
                  <a:pos x="0" y="0"/>
                </a:cxn>
              </a:cxnLst>
              <a:rect l="0" t="0" r="r" b="b"/>
              <a:pathLst>
                <a:path w="4" h="1">
                  <a:moveTo>
                    <a:pt x="0" y="0"/>
                  </a:moveTo>
                  <a:lnTo>
                    <a:pt x="1" y="0"/>
                  </a:lnTo>
                  <a:lnTo>
                    <a:pt x="4" y="1"/>
                  </a:lnTo>
                  <a:lnTo>
                    <a:pt x="1" y="1"/>
                  </a:lnTo>
                  <a:lnTo>
                    <a:pt x="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984" name="Freeform 84">
              <a:extLst>
                <a:ext uri="{FF2B5EF4-FFF2-40B4-BE49-F238E27FC236}">
                  <a16:creationId xmlns:a16="http://schemas.microsoft.com/office/drawing/2014/main" id="{4BDB5FA2-F225-CF62-813B-AB6148D70C63}"/>
                </a:ext>
              </a:extLst>
            </p:cNvPr>
            <p:cNvSpPr>
              <a:spLocks/>
            </p:cNvSpPr>
            <p:nvPr/>
          </p:nvSpPr>
          <p:spPr bwMode="gray">
            <a:xfrm>
              <a:off x="2170279" y="2058008"/>
              <a:ext cx="11578" cy="2317"/>
            </a:xfrm>
            <a:custGeom>
              <a:avLst/>
              <a:gdLst/>
              <a:ahLst/>
              <a:cxnLst>
                <a:cxn ang="0">
                  <a:pos x="0" y="1"/>
                </a:cxn>
                <a:cxn ang="0">
                  <a:pos x="2" y="0"/>
                </a:cxn>
                <a:cxn ang="0">
                  <a:pos x="4" y="0"/>
                </a:cxn>
                <a:cxn ang="0">
                  <a:pos x="5" y="1"/>
                </a:cxn>
                <a:cxn ang="0">
                  <a:pos x="0" y="1"/>
                </a:cxn>
              </a:cxnLst>
              <a:rect l="0" t="0" r="r" b="b"/>
              <a:pathLst>
                <a:path w="5" h="1">
                  <a:moveTo>
                    <a:pt x="0" y="1"/>
                  </a:moveTo>
                  <a:lnTo>
                    <a:pt x="2" y="0"/>
                  </a:lnTo>
                  <a:lnTo>
                    <a:pt x="4" y="0"/>
                  </a:lnTo>
                  <a:lnTo>
                    <a:pt x="5" y="1"/>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985" name="Freeform 85">
              <a:extLst>
                <a:ext uri="{FF2B5EF4-FFF2-40B4-BE49-F238E27FC236}">
                  <a16:creationId xmlns:a16="http://schemas.microsoft.com/office/drawing/2014/main" id="{47DFBE28-0B79-8BF3-77CD-020ACA40E36A}"/>
                </a:ext>
              </a:extLst>
            </p:cNvPr>
            <p:cNvSpPr>
              <a:spLocks/>
            </p:cNvSpPr>
            <p:nvPr/>
          </p:nvSpPr>
          <p:spPr bwMode="gray">
            <a:xfrm>
              <a:off x="2137862" y="2060325"/>
              <a:ext cx="23155" cy="9270"/>
            </a:xfrm>
            <a:custGeom>
              <a:avLst/>
              <a:gdLst/>
              <a:ahLst/>
              <a:cxnLst>
                <a:cxn ang="0">
                  <a:pos x="3" y="4"/>
                </a:cxn>
                <a:cxn ang="0">
                  <a:pos x="2" y="4"/>
                </a:cxn>
                <a:cxn ang="0">
                  <a:pos x="0" y="3"/>
                </a:cxn>
                <a:cxn ang="0">
                  <a:pos x="1" y="2"/>
                </a:cxn>
                <a:cxn ang="0">
                  <a:pos x="7" y="0"/>
                </a:cxn>
                <a:cxn ang="0">
                  <a:pos x="10" y="0"/>
                </a:cxn>
                <a:cxn ang="0">
                  <a:pos x="4" y="3"/>
                </a:cxn>
                <a:cxn ang="0">
                  <a:pos x="3" y="4"/>
                </a:cxn>
              </a:cxnLst>
              <a:rect l="0" t="0" r="r" b="b"/>
              <a:pathLst>
                <a:path w="10" h="4">
                  <a:moveTo>
                    <a:pt x="3" y="4"/>
                  </a:moveTo>
                  <a:lnTo>
                    <a:pt x="2" y="4"/>
                  </a:lnTo>
                  <a:lnTo>
                    <a:pt x="0" y="3"/>
                  </a:lnTo>
                  <a:lnTo>
                    <a:pt x="1" y="2"/>
                  </a:lnTo>
                  <a:lnTo>
                    <a:pt x="7" y="0"/>
                  </a:lnTo>
                  <a:lnTo>
                    <a:pt x="10" y="0"/>
                  </a:lnTo>
                  <a:lnTo>
                    <a:pt x="4" y="3"/>
                  </a:lnTo>
                  <a:lnTo>
                    <a:pt x="3" y="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986" name="Freeform 86">
              <a:extLst>
                <a:ext uri="{FF2B5EF4-FFF2-40B4-BE49-F238E27FC236}">
                  <a16:creationId xmlns:a16="http://schemas.microsoft.com/office/drawing/2014/main" id="{9C1AEEC0-3D07-D0A3-5407-44ACCF6E4023}"/>
                </a:ext>
              </a:extLst>
            </p:cNvPr>
            <p:cNvSpPr>
              <a:spLocks/>
            </p:cNvSpPr>
            <p:nvPr/>
          </p:nvSpPr>
          <p:spPr bwMode="gray">
            <a:xfrm>
              <a:off x="2079974" y="2067277"/>
              <a:ext cx="25471" cy="11587"/>
            </a:xfrm>
            <a:custGeom>
              <a:avLst/>
              <a:gdLst/>
              <a:ahLst/>
              <a:cxnLst>
                <a:cxn ang="0">
                  <a:pos x="2" y="5"/>
                </a:cxn>
                <a:cxn ang="0">
                  <a:pos x="0" y="4"/>
                </a:cxn>
                <a:cxn ang="0">
                  <a:pos x="0" y="0"/>
                </a:cxn>
                <a:cxn ang="0">
                  <a:pos x="3" y="0"/>
                </a:cxn>
                <a:cxn ang="0">
                  <a:pos x="11" y="3"/>
                </a:cxn>
                <a:cxn ang="0">
                  <a:pos x="11" y="5"/>
                </a:cxn>
                <a:cxn ang="0">
                  <a:pos x="2" y="5"/>
                </a:cxn>
              </a:cxnLst>
              <a:rect l="0" t="0" r="r" b="b"/>
              <a:pathLst>
                <a:path w="11" h="5">
                  <a:moveTo>
                    <a:pt x="2" y="5"/>
                  </a:moveTo>
                  <a:lnTo>
                    <a:pt x="0" y="4"/>
                  </a:lnTo>
                  <a:lnTo>
                    <a:pt x="0" y="0"/>
                  </a:lnTo>
                  <a:lnTo>
                    <a:pt x="3" y="0"/>
                  </a:lnTo>
                  <a:lnTo>
                    <a:pt x="11" y="3"/>
                  </a:lnTo>
                  <a:lnTo>
                    <a:pt x="11" y="5"/>
                  </a:lnTo>
                  <a:lnTo>
                    <a:pt x="2" y="5"/>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987" name="Freeform 87">
              <a:extLst>
                <a:ext uri="{FF2B5EF4-FFF2-40B4-BE49-F238E27FC236}">
                  <a16:creationId xmlns:a16="http://schemas.microsoft.com/office/drawing/2014/main" id="{D3023EFF-5D05-8AA3-71A2-B35296D84FF9}"/>
                </a:ext>
              </a:extLst>
            </p:cNvPr>
            <p:cNvSpPr>
              <a:spLocks/>
            </p:cNvSpPr>
            <p:nvPr/>
          </p:nvSpPr>
          <p:spPr bwMode="gray">
            <a:xfrm>
              <a:off x="1769695" y="2222542"/>
              <a:ext cx="384375" cy="210882"/>
            </a:xfrm>
            <a:custGeom>
              <a:avLst/>
              <a:gdLst/>
              <a:ahLst/>
              <a:cxnLst>
                <a:cxn ang="0">
                  <a:pos x="118" y="4"/>
                </a:cxn>
                <a:cxn ang="0">
                  <a:pos x="126" y="10"/>
                </a:cxn>
                <a:cxn ang="0">
                  <a:pos x="129" y="30"/>
                </a:cxn>
                <a:cxn ang="0">
                  <a:pos x="133" y="45"/>
                </a:cxn>
                <a:cxn ang="0">
                  <a:pos x="148" y="51"/>
                </a:cxn>
                <a:cxn ang="0">
                  <a:pos x="154" y="58"/>
                </a:cxn>
                <a:cxn ang="0">
                  <a:pos x="166" y="68"/>
                </a:cxn>
                <a:cxn ang="0">
                  <a:pos x="161" y="69"/>
                </a:cxn>
                <a:cxn ang="0">
                  <a:pos x="154" y="69"/>
                </a:cxn>
                <a:cxn ang="0">
                  <a:pos x="145" y="70"/>
                </a:cxn>
                <a:cxn ang="0">
                  <a:pos x="145" y="77"/>
                </a:cxn>
                <a:cxn ang="0">
                  <a:pos x="154" y="76"/>
                </a:cxn>
                <a:cxn ang="0">
                  <a:pos x="150" y="83"/>
                </a:cxn>
                <a:cxn ang="0">
                  <a:pos x="134" y="85"/>
                </a:cxn>
                <a:cxn ang="0">
                  <a:pos x="126" y="82"/>
                </a:cxn>
                <a:cxn ang="0">
                  <a:pos x="116" y="76"/>
                </a:cxn>
                <a:cxn ang="0">
                  <a:pos x="111" y="81"/>
                </a:cxn>
                <a:cxn ang="0">
                  <a:pos x="94" y="84"/>
                </a:cxn>
                <a:cxn ang="0">
                  <a:pos x="78" y="89"/>
                </a:cxn>
                <a:cxn ang="0">
                  <a:pos x="48" y="86"/>
                </a:cxn>
                <a:cxn ang="0">
                  <a:pos x="45" y="77"/>
                </a:cxn>
                <a:cxn ang="0">
                  <a:pos x="23" y="76"/>
                </a:cxn>
                <a:cxn ang="0">
                  <a:pos x="12" y="65"/>
                </a:cxn>
                <a:cxn ang="0">
                  <a:pos x="42" y="60"/>
                </a:cxn>
                <a:cxn ang="0">
                  <a:pos x="64" y="60"/>
                </a:cxn>
                <a:cxn ang="0">
                  <a:pos x="55" y="54"/>
                </a:cxn>
                <a:cxn ang="0">
                  <a:pos x="42" y="51"/>
                </a:cxn>
                <a:cxn ang="0">
                  <a:pos x="20" y="55"/>
                </a:cxn>
                <a:cxn ang="0">
                  <a:pos x="5" y="45"/>
                </a:cxn>
                <a:cxn ang="0">
                  <a:pos x="24" y="42"/>
                </a:cxn>
                <a:cxn ang="0">
                  <a:pos x="25" y="36"/>
                </a:cxn>
                <a:cxn ang="0">
                  <a:pos x="9" y="39"/>
                </a:cxn>
                <a:cxn ang="0">
                  <a:pos x="7" y="35"/>
                </a:cxn>
                <a:cxn ang="0">
                  <a:pos x="0" y="27"/>
                </a:cxn>
                <a:cxn ang="0">
                  <a:pos x="7" y="21"/>
                </a:cxn>
                <a:cxn ang="0">
                  <a:pos x="5" y="13"/>
                </a:cxn>
                <a:cxn ang="0">
                  <a:pos x="16" y="10"/>
                </a:cxn>
                <a:cxn ang="0">
                  <a:pos x="36" y="0"/>
                </a:cxn>
                <a:cxn ang="0">
                  <a:pos x="44" y="6"/>
                </a:cxn>
                <a:cxn ang="0">
                  <a:pos x="40" y="15"/>
                </a:cxn>
                <a:cxn ang="0">
                  <a:pos x="47" y="14"/>
                </a:cxn>
                <a:cxn ang="0">
                  <a:pos x="50" y="9"/>
                </a:cxn>
                <a:cxn ang="0">
                  <a:pos x="68" y="12"/>
                </a:cxn>
                <a:cxn ang="0">
                  <a:pos x="64" y="20"/>
                </a:cxn>
                <a:cxn ang="0">
                  <a:pos x="70" y="21"/>
                </a:cxn>
                <a:cxn ang="0">
                  <a:pos x="75" y="16"/>
                </a:cxn>
                <a:cxn ang="0">
                  <a:pos x="81" y="16"/>
                </a:cxn>
                <a:cxn ang="0">
                  <a:pos x="78" y="8"/>
                </a:cxn>
                <a:cxn ang="0">
                  <a:pos x="92" y="15"/>
                </a:cxn>
                <a:cxn ang="0">
                  <a:pos x="96" y="32"/>
                </a:cxn>
                <a:cxn ang="0">
                  <a:pos x="107" y="27"/>
                </a:cxn>
                <a:cxn ang="0">
                  <a:pos x="101" y="16"/>
                </a:cxn>
                <a:cxn ang="0">
                  <a:pos x="100" y="6"/>
                </a:cxn>
                <a:cxn ang="0">
                  <a:pos x="103" y="1"/>
                </a:cxn>
                <a:cxn ang="0">
                  <a:pos x="110" y="3"/>
                </a:cxn>
              </a:cxnLst>
              <a:rect l="0" t="0" r="r" b="b"/>
              <a:pathLst>
                <a:path w="166" h="91">
                  <a:moveTo>
                    <a:pt x="115" y="2"/>
                  </a:moveTo>
                  <a:lnTo>
                    <a:pt x="118" y="4"/>
                  </a:lnTo>
                  <a:lnTo>
                    <a:pt x="118" y="6"/>
                  </a:lnTo>
                  <a:lnTo>
                    <a:pt x="126" y="10"/>
                  </a:lnTo>
                  <a:lnTo>
                    <a:pt x="126" y="22"/>
                  </a:lnTo>
                  <a:lnTo>
                    <a:pt x="129" y="30"/>
                  </a:lnTo>
                  <a:lnTo>
                    <a:pt x="135" y="36"/>
                  </a:lnTo>
                  <a:lnTo>
                    <a:pt x="133" y="45"/>
                  </a:lnTo>
                  <a:lnTo>
                    <a:pt x="145" y="52"/>
                  </a:lnTo>
                  <a:lnTo>
                    <a:pt x="148" y="51"/>
                  </a:lnTo>
                  <a:lnTo>
                    <a:pt x="153" y="52"/>
                  </a:lnTo>
                  <a:lnTo>
                    <a:pt x="154" y="58"/>
                  </a:lnTo>
                  <a:lnTo>
                    <a:pt x="166" y="65"/>
                  </a:lnTo>
                  <a:lnTo>
                    <a:pt x="166" y="68"/>
                  </a:lnTo>
                  <a:lnTo>
                    <a:pt x="165" y="69"/>
                  </a:lnTo>
                  <a:lnTo>
                    <a:pt x="161" y="69"/>
                  </a:lnTo>
                  <a:lnTo>
                    <a:pt x="158" y="70"/>
                  </a:lnTo>
                  <a:lnTo>
                    <a:pt x="154" y="69"/>
                  </a:lnTo>
                  <a:lnTo>
                    <a:pt x="151" y="72"/>
                  </a:lnTo>
                  <a:lnTo>
                    <a:pt x="145" y="70"/>
                  </a:lnTo>
                  <a:lnTo>
                    <a:pt x="143" y="72"/>
                  </a:lnTo>
                  <a:lnTo>
                    <a:pt x="145" y="77"/>
                  </a:lnTo>
                  <a:lnTo>
                    <a:pt x="151" y="75"/>
                  </a:lnTo>
                  <a:lnTo>
                    <a:pt x="154" y="76"/>
                  </a:lnTo>
                  <a:lnTo>
                    <a:pt x="156" y="82"/>
                  </a:lnTo>
                  <a:lnTo>
                    <a:pt x="150" y="83"/>
                  </a:lnTo>
                  <a:lnTo>
                    <a:pt x="142" y="86"/>
                  </a:lnTo>
                  <a:lnTo>
                    <a:pt x="134" y="85"/>
                  </a:lnTo>
                  <a:lnTo>
                    <a:pt x="129" y="86"/>
                  </a:lnTo>
                  <a:lnTo>
                    <a:pt x="126" y="82"/>
                  </a:lnTo>
                  <a:lnTo>
                    <a:pt x="118" y="80"/>
                  </a:lnTo>
                  <a:lnTo>
                    <a:pt x="116" y="76"/>
                  </a:lnTo>
                  <a:lnTo>
                    <a:pt x="112" y="76"/>
                  </a:lnTo>
                  <a:lnTo>
                    <a:pt x="111" y="81"/>
                  </a:lnTo>
                  <a:lnTo>
                    <a:pt x="105" y="84"/>
                  </a:lnTo>
                  <a:lnTo>
                    <a:pt x="94" y="84"/>
                  </a:lnTo>
                  <a:lnTo>
                    <a:pt x="84" y="89"/>
                  </a:lnTo>
                  <a:lnTo>
                    <a:pt x="78" y="89"/>
                  </a:lnTo>
                  <a:lnTo>
                    <a:pt x="54" y="91"/>
                  </a:lnTo>
                  <a:lnTo>
                    <a:pt x="48" y="86"/>
                  </a:lnTo>
                  <a:lnTo>
                    <a:pt x="48" y="80"/>
                  </a:lnTo>
                  <a:lnTo>
                    <a:pt x="45" y="77"/>
                  </a:lnTo>
                  <a:lnTo>
                    <a:pt x="32" y="77"/>
                  </a:lnTo>
                  <a:lnTo>
                    <a:pt x="23" y="76"/>
                  </a:lnTo>
                  <a:lnTo>
                    <a:pt x="12" y="69"/>
                  </a:lnTo>
                  <a:lnTo>
                    <a:pt x="12" y="65"/>
                  </a:lnTo>
                  <a:lnTo>
                    <a:pt x="21" y="62"/>
                  </a:lnTo>
                  <a:lnTo>
                    <a:pt x="42" y="60"/>
                  </a:lnTo>
                  <a:lnTo>
                    <a:pt x="53" y="61"/>
                  </a:lnTo>
                  <a:lnTo>
                    <a:pt x="64" y="60"/>
                  </a:lnTo>
                  <a:lnTo>
                    <a:pt x="65" y="58"/>
                  </a:lnTo>
                  <a:lnTo>
                    <a:pt x="55" y="54"/>
                  </a:lnTo>
                  <a:lnTo>
                    <a:pt x="51" y="54"/>
                  </a:lnTo>
                  <a:lnTo>
                    <a:pt x="42" y="51"/>
                  </a:lnTo>
                  <a:lnTo>
                    <a:pt x="29" y="55"/>
                  </a:lnTo>
                  <a:lnTo>
                    <a:pt x="20" y="55"/>
                  </a:lnTo>
                  <a:lnTo>
                    <a:pt x="10" y="52"/>
                  </a:lnTo>
                  <a:lnTo>
                    <a:pt x="5" y="45"/>
                  </a:lnTo>
                  <a:lnTo>
                    <a:pt x="13" y="42"/>
                  </a:lnTo>
                  <a:lnTo>
                    <a:pt x="24" y="42"/>
                  </a:lnTo>
                  <a:lnTo>
                    <a:pt x="29" y="37"/>
                  </a:lnTo>
                  <a:lnTo>
                    <a:pt x="25" y="36"/>
                  </a:lnTo>
                  <a:lnTo>
                    <a:pt x="12" y="37"/>
                  </a:lnTo>
                  <a:lnTo>
                    <a:pt x="9" y="39"/>
                  </a:lnTo>
                  <a:lnTo>
                    <a:pt x="7" y="38"/>
                  </a:lnTo>
                  <a:lnTo>
                    <a:pt x="7" y="35"/>
                  </a:lnTo>
                  <a:lnTo>
                    <a:pt x="1" y="34"/>
                  </a:lnTo>
                  <a:lnTo>
                    <a:pt x="0" y="27"/>
                  </a:lnTo>
                  <a:lnTo>
                    <a:pt x="7" y="24"/>
                  </a:lnTo>
                  <a:lnTo>
                    <a:pt x="7" y="21"/>
                  </a:lnTo>
                  <a:lnTo>
                    <a:pt x="1" y="19"/>
                  </a:lnTo>
                  <a:lnTo>
                    <a:pt x="5" y="13"/>
                  </a:lnTo>
                  <a:lnTo>
                    <a:pt x="12" y="11"/>
                  </a:lnTo>
                  <a:lnTo>
                    <a:pt x="16" y="10"/>
                  </a:lnTo>
                  <a:lnTo>
                    <a:pt x="29" y="3"/>
                  </a:lnTo>
                  <a:lnTo>
                    <a:pt x="36" y="0"/>
                  </a:lnTo>
                  <a:lnTo>
                    <a:pt x="42" y="2"/>
                  </a:lnTo>
                  <a:lnTo>
                    <a:pt x="44" y="6"/>
                  </a:lnTo>
                  <a:lnTo>
                    <a:pt x="39" y="11"/>
                  </a:lnTo>
                  <a:lnTo>
                    <a:pt x="40" y="15"/>
                  </a:lnTo>
                  <a:lnTo>
                    <a:pt x="44" y="12"/>
                  </a:lnTo>
                  <a:lnTo>
                    <a:pt x="47" y="14"/>
                  </a:lnTo>
                  <a:lnTo>
                    <a:pt x="50" y="12"/>
                  </a:lnTo>
                  <a:lnTo>
                    <a:pt x="50" y="9"/>
                  </a:lnTo>
                  <a:lnTo>
                    <a:pt x="53" y="7"/>
                  </a:lnTo>
                  <a:lnTo>
                    <a:pt x="68" y="12"/>
                  </a:lnTo>
                  <a:lnTo>
                    <a:pt x="69" y="17"/>
                  </a:lnTo>
                  <a:lnTo>
                    <a:pt x="64" y="20"/>
                  </a:lnTo>
                  <a:lnTo>
                    <a:pt x="64" y="21"/>
                  </a:lnTo>
                  <a:lnTo>
                    <a:pt x="70" y="21"/>
                  </a:lnTo>
                  <a:lnTo>
                    <a:pt x="72" y="18"/>
                  </a:lnTo>
                  <a:lnTo>
                    <a:pt x="75" y="16"/>
                  </a:lnTo>
                  <a:lnTo>
                    <a:pt x="80" y="18"/>
                  </a:lnTo>
                  <a:lnTo>
                    <a:pt x="81" y="16"/>
                  </a:lnTo>
                  <a:lnTo>
                    <a:pt x="79" y="11"/>
                  </a:lnTo>
                  <a:lnTo>
                    <a:pt x="78" y="8"/>
                  </a:lnTo>
                  <a:lnTo>
                    <a:pt x="84" y="8"/>
                  </a:lnTo>
                  <a:lnTo>
                    <a:pt x="92" y="15"/>
                  </a:lnTo>
                  <a:lnTo>
                    <a:pt x="94" y="22"/>
                  </a:lnTo>
                  <a:lnTo>
                    <a:pt x="96" y="32"/>
                  </a:lnTo>
                  <a:lnTo>
                    <a:pt x="100" y="34"/>
                  </a:lnTo>
                  <a:lnTo>
                    <a:pt x="107" y="27"/>
                  </a:lnTo>
                  <a:lnTo>
                    <a:pt x="103" y="24"/>
                  </a:lnTo>
                  <a:lnTo>
                    <a:pt x="101" y="16"/>
                  </a:lnTo>
                  <a:lnTo>
                    <a:pt x="102" y="12"/>
                  </a:lnTo>
                  <a:lnTo>
                    <a:pt x="100" y="6"/>
                  </a:lnTo>
                  <a:lnTo>
                    <a:pt x="100" y="1"/>
                  </a:lnTo>
                  <a:lnTo>
                    <a:pt x="103" y="1"/>
                  </a:lnTo>
                  <a:lnTo>
                    <a:pt x="106" y="3"/>
                  </a:lnTo>
                  <a:lnTo>
                    <a:pt x="110" y="3"/>
                  </a:lnTo>
                  <a:lnTo>
                    <a:pt x="115"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988" name="Freeform 88">
              <a:extLst>
                <a:ext uri="{FF2B5EF4-FFF2-40B4-BE49-F238E27FC236}">
                  <a16:creationId xmlns:a16="http://schemas.microsoft.com/office/drawing/2014/main" id="{73022AEC-ECE3-05F7-513E-3FA6FFD2DD9C}"/>
                </a:ext>
              </a:extLst>
            </p:cNvPr>
            <p:cNvSpPr>
              <a:spLocks/>
            </p:cNvSpPr>
            <p:nvPr/>
          </p:nvSpPr>
          <p:spPr bwMode="gray">
            <a:xfrm>
              <a:off x="1790534" y="2060325"/>
              <a:ext cx="263969" cy="106600"/>
            </a:xfrm>
            <a:custGeom>
              <a:avLst/>
              <a:gdLst/>
              <a:ahLst/>
              <a:cxnLst>
                <a:cxn ang="0">
                  <a:pos x="79" y="0"/>
                </a:cxn>
                <a:cxn ang="0">
                  <a:pos x="85" y="6"/>
                </a:cxn>
                <a:cxn ang="0">
                  <a:pos x="88" y="13"/>
                </a:cxn>
                <a:cxn ang="0">
                  <a:pos x="94" y="18"/>
                </a:cxn>
                <a:cxn ang="0">
                  <a:pos x="100" y="17"/>
                </a:cxn>
                <a:cxn ang="0">
                  <a:pos x="103" y="20"/>
                </a:cxn>
                <a:cxn ang="0">
                  <a:pos x="106" y="15"/>
                </a:cxn>
                <a:cxn ang="0">
                  <a:pos x="113" y="23"/>
                </a:cxn>
                <a:cxn ang="0">
                  <a:pos x="97" y="34"/>
                </a:cxn>
                <a:cxn ang="0">
                  <a:pos x="91" y="34"/>
                </a:cxn>
                <a:cxn ang="0">
                  <a:pos x="86" y="32"/>
                </a:cxn>
                <a:cxn ang="0">
                  <a:pos x="79" y="34"/>
                </a:cxn>
                <a:cxn ang="0">
                  <a:pos x="62" y="43"/>
                </a:cxn>
                <a:cxn ang="0">
                  <a:pos x="40" y="46"/>
                </a:cxn>
                <a:cxn ang="0">
                  <a:pos x="41" y="38"/>
                </a:cxn>
                <a:cxn ang="0">
                  <a:pos x="48" y="35"/>
                </a:cxn>
                <a:cxn ang="0">
                  <a:pos x="61" y="30"/>
                </a:cxn>
                <a:cxn ang="0">
                  <a:pos x="54" y="30"/>
                </a:cxn>
                <a:cxn ang="0">
                  <a:pos x="45" y="30"/>
                </a:cxn>
                <a:cxn ang="0">
                  <a:pos x="35" y="31"/>
                </a:cxn>
                <a:cxn ang="0">
                  <a:pos x="40" y="27"/>
                </a:cxn>
                <a:cxn ang="0">
                  <a:pos x="28" y="28"/>
                </a:cxn>
                <a:cxn ang="0">
                  <a:pos x="26" y="33"/>
                </a:cxn>
                <a:cxn ang="0">
                  <a:pos x="20" y="33"/>
                </a:cxn>
                <a:cxn ang="0">
                  <a:pos x="12" y="28"/>
                </a:cxn>
                <a:cxn ang="0">
                  <a:pos x="0" y="27"/>
                </a:cxn>
                <a:cxn ang="0">
                  <a:pos x="15" y="23"/>
                </a:cxn>
                <a:cxn ang="0">
                  <a:pos x="20" y="20"/>
                </a:cxn>
                <a:cxn ang="0">
                  <a:pos x="7" y="19"/>
                </a:cxn>
                <a:cxn ang="0">
                  <a:pos x="18" y="17"/>
                </a:cxn>
                <a:cxn ang="0">
                  <a:pos x="20" y="15"/>
                </a:cxn>
                <a:cxn ang="0">
                  <a:pos x="11" y="13"/>
                </a:cxn>
                <a:cxn ang="0">
                  <a:pos x="19" y="10"/>
                </a:cxn>
                <a:cxn ang="0">
                  <a:pos x="25" y="10"/>
                </a:cxn>
                <a:cxn ang="0">
                  <a:pos x="24" y="6"/>
                </a:cxn>
                <a:cxn ang="0">
                  <a:pos x="34" y="10"/>
                </a:cxn>
                <a:cxn ang="0">
                  <a:pos x="57" y="18"/>
                </a:cxn>
                <a:cxn ang="0">
                  <a:pos x="69" y="22"/>
                </a:cxn>
                <a:cxn ang="0">
                  <a:pos x="82" y="23"/>
                </a:cxn>
                <a:cxn ang="0">
                  <a:pos x="73" y="19"/>
                </a:cxn>
                <a:cxn ang="0">
                  <a:pos x="79" y="14"/>
                </a:cxn>
                <a:cxn ang="0">
                  <a:pos x="68" y="10"/>
                </a:cxn>
                <a:cxn ang="0">
                  <a:pos x="69" y="7"/>
                </a:cxn>
                <a:cxn ang="0">
                  <a:pos x="76" y="2"/>
                </a:cxn>
              </a:cxnLst>
              <a:rect l="0" t="0" r="r" b="b"/>
              <a:pathLst>
                <a:path w="114" h="46">
                  <a:moveTo>
                    <a:pt x="76" y="2"/>
                  </a:moveTo>
                  <a:lnTo>
                    <a:pt x="79" y="0"/>
                  </a:lnTo>
                  <a:lnTo>
                    <a:pt x="85" y="0"/>
                  </a:lnTo>
                  <a:lnTo>
                    <a:pt x="85" y="6"/>
                  </a:lnTo>
                  <a:lnTo>
                    <a:pt x="89" y="8"/>
                  </a:lnTo>
                  <a:lnTo>
                    <a:pt x="88" y="13"/>
                  </a:lnTo>
                  <a:lnTo>
                    <a:pt x="92" y="13"/>
                  </a:lnTo>
                  <a:lnTo>
                    <a:pt x="94" y="18"/>
                  </a:lnTo>
                  <a:lnTo>
                    <a:pt x="96" y="17"/>
                  </a:lnTo>
                  <a:lnTo>
                    <a:pt x="100" y="17"/>
                  </a:lnTo>
                  <a:lnTo>
                    <a:pt x="100" y="20"/>
                  </a:lnTo>
                  <a:lnTo>
                    <a:pt x="103" y="20"/>
                  </a:lnTo>
                  <a:lnTo>
                    <a:pt x="102" y="15"/>
                  </a:lnTo>
                  <a:lnTo>
                    <a:pt x="106" y="15"/>
                  </a:lnTo>
                  <a:lnTo>
                    <a:pt x="114" y="18"/>
                  </a:lnTo>
                  <a:lnTo>
                    <a:pt x="113" y="23"/>
                  </a:lnTo>
                  <a:lnTo>
                    <a:pt x="109" y="31"/>
                  </a:lnTo>
                  <a:lnTo>
                    <a:pt x="97" y="34"/>
                  </a:lnTo>
                  <a:lnTo>
                    <a:pt x="94" y="32"/>
                  </a:lnTo>
                  <a:lnTo>
                    <a:pt x="91" y="34"/>
                  </a:lnTo>
                  <a:lnTo>
                    <a:pt x="86" y="34"/>
                  </a:lnTo>
                  <a:lnTo>
                    <a:pt x="86" y="32"/>
                  </a:lnTo>
                  <a:lnTo>
                    <a:pt x="81" y="31"/>
                  </a:lnTo>
                  <a:lnTo>
                    <a:pt x="79" y="34"/>
                  </a:lnTo>
                  <a:lnTo>
                    <a:pt x="65" y="39"/>
                  </a:lnTo>
                  <a:lnTo>
                    <a:pt x="62" y="43"/>
                  </a:lnTo>
                  <a:lnTo>
                    <a:pt x="47" y="46"/>
                  </a:lnTo>
                  <a:lnTo>
                    <a:pt x="40" y="46"/>
                  </a:lnTo>
                  <a:lnTo>
                    <a:pt x="32" y="39"/>
                  </a:lnTo>
                  <a:lnTo>
                    <a:pt x="41" y="38"/>
                  </a:lnTo>
                  <a:lnTo>
                    <a:pt x="44" y="35"/>
                  </a:lnTo>
                  <a:lnTo>
                    <a:pt x="48" y="35"/>
                  </a:lnTo>
                  <a:lnTo>
                    <a:pt x="58" y="34"/>
                  </a:lnTo>
                  <a:lnTo>
                    <a:pt x="61" y="30"/>
                  </a:lnTo>
                  <a:lnTo>
                    <a:pt x="61" y="29"/>
                  </a:lnTo>
                  <a:lnTo>
                    <a:pt x="54" y="30"/>
                  </a:lnTo>
                  <a:lnTo>
                    <a:pt x="50" y="31"/>
                  </a:lnTo>
                  <a:lnTo>
                    <a:pt x="45" y="30"/>
                  </a:lnTo>
                  <a:lnTo>
                    <a:pt x="40" y="32"/>
                  </a:lnTo>
                  <a:lnTo>
                    <a:pt x="35" y="31"/>
                  </a:lnTo>
                  <a:lnTo>
                    <a:pt x="35" y="28"/>
                  </a:lnTo>
                  <a:lnTo>
                    <a:pt x="40" y="27"/>
                  </a:lnTo>
                  <a:lnTo>
                    <a:pt x="37" y="26"/>
                  </a:lnTo>
                  <a:lnTo>
                    <a:pt x="28" y="28"/>
                  </a:lnTo>
                  <a:lnTo>
                    <a:pt x="32" y="31"/>
                  </a:lnTo>
                  <a:lnTo>
                    <a:pt x="26" y="33"/>
                  </a:lnTo>
                  <a:lnTo>
                    <a:pt x="22" y="31"/>
                  </a:lnTo>
                  <a:lnTo>
                    <a:pt x="20" y="33"/>
                  </a:lnTo>
                  <a:lnTo>
                    <a:pt x="15" y="32"/>
                  </a:lnTo>
                  <a:lnTo>
                    <a:pt x="12" y="28"/>
                  </a:lnTo>
                  <a:lnTo>
                    <a:pt x="5" y="29"/>
                  </a:lnTo>
                  <a:lnTo>
                    <a:pt x="0" y="27"/>
                  </a:lnTo>
                  <a:lnTo>
                    <a:pt x="3" y="24"/>
                  </a:lnTo>
                  <a:lnTo>
                    <a:pt x="15" y="23"/>
                  </a:lnTo>
                  <a:lnTo>
                    <a:pt x="22" y="21"/>
                  </a:lnTo>
                  <a:lnTo>
                    <a:pt x="20" y="20"/>
                  </a:lnTo>
                  <a:lnTo>
                    <a:pt x="11" y="21"/>
                  </a:lnTo>
                  <a:lnTo>
                    <a:pt x="7" y="19"/>
                  </a:lnTo>
                  <a:lnTo>
                    <a:pt x="12" y="17"/>
                  </a:lnTo>
                  <a:lnTo>
                    <a:pt x="18" y="17"/>
                  </a:lnTo>
                  <a:lnTo>
                    <a:pt x="23" y="16"/>
                  </a:lnTo>
                  <a:lnTo>
                    <a:pt x="20" y="15"/>
                  </a:lnTo>
                  <a:lnTo>
                    <a:pt x="12" y="15"/>
                  </a:lnTo>
                  <a:lnTo>
                    <a:pt x="11" y="13"/>
                  </a:lnTo>
                  <a:lnTo>
                    <a:pt x="14" y="10"/>
                  </a:lnTo>
                  <a:lnTo>
                    <a:pt x="19" y="10"/>
                  </a:lnTo>
                  <a:lnTo>
                    <a:pt x="25" y="11"/>
                  </a:lnTo>
                  <a:lnTo>
                    <a:pt x="25" y="10"/>
                  </a:lnTo>
                  <a:lnTo>
                    <a:pt x="20" y="7"/>
                  </a:lnTo>
                  <a:lnTo>
                    <a:pt x="24" y="6"/>
                  </a:lnTo>
                  <a:lnTo>
                    <a:pt x="32" y="7"/>
                  </a:lnTo>
                  <a:lnTo>
                    <a:pt x="34" y="10"/>
                  </a:lnTo>
                  <a:lnTo>
                    <a:pt x="46" y="10"/>
                  </a:lnTo>
                  <a:lnTo>
                    <a:pt x="57" y="18"/>
                  </a:lnTo>
                  <a:lnTo>
                    <a:pt x="59" y="21"/>
                  </a:lnTo>
                  <a:lnTo>
                    <a:pt x="69" y="22"/>
                  </a:lnTo>
                  <a:lnTo>
                    <a:pt x="77" y="25"/>
                  </a:lnTo>
                  <a:lnTo>
                    <a:pt x="82" y="23"/>
                  </a:lnTo>
                  <a:lnTo>
                    <a:pt x="81" y="19"/>
                  </a:lnTo>
                  <a:lnTo>
                    <a:pt x="73" y="19"/>
                  </a:lnTo>
                  <a:lnTo>
                    <a:pt x="71" y="17"/>
                  </a:lnTo>
                  <a:lnTo>
                    <a:pt x="79" y="14"/>
                  </a:lnTo>
                  <a:lnTo>
                    <a:pt x="77" y="11"/>
                  </a:lnTo>
                  <a:lnTo>
                    <a:pt x="68" y="10"/>
                  </a:lnTo>
                  <a:lnTo>
                    <a:pt x="67" y="8"/>
                  </a:lnTo>
                  <a:lnTo>
                    <a:pt x="69" y="7"/>
                  </a:lnTo>
                  <a:lnTo>
                    <a:pt x="76" y="6"/>
                  </a:lnTo>
                  <a:lnTo>
                    <a:pt x="76"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989" name="Freeform 89">
              <a:extLst>
                <a:ext uri="{FF2B5EF4-FFF2-40B4-BE49-F238E27FC236}">
                  <a16:creationId xmlns:a16="http://schemas.microsoft.com/office/drawing/2014/main" id="{A237E570-E017-9056-3B5E-0BD4526A8B2C}"/>
                </a:ext>
              </a:extLst>
            </p:cNvPr>
            <p:cNvSpPr>
              <a:spLocks/>
            </p:cNvSpPr>
            <p:nvPr/>
          </p:nvSpPr>
          <p:spPr bwMode="gray">
            <a:xfrm>
              <a:off x="2605596" y="3003501"/>
              <a:ext cx="16209" cy="27809"/>
            </a:xfrm>
            <a:custGeom>
              <a:avLst/>
              <a:gdLst/>
              <a:ahLst/>
              <a:cxnLst>
                <a:cxn ang="0">
                  <a:pos x="4" y="1"/>
                </a:cxn>
                <a:cxn ang="0">
                  <a:pos x="7" y="0"/>
                </a:cxn>
                <a:cxn ang="0">
                  <a:pos x="7" y="3"/>
                </a:cxn>
                <a:cxn ang="0">
                  <a:pos x="5" y="9"/>
                </a:cxn>
                <a:cxn ang="0">
                  <a:pos x="2" y="12"/>
                </a:cxn>
                <a:cxn ang="0">
                  <a:pos x="0" y="9"/>
                </a:cxn>
                <a:cxn ang="0">
                  <a:pos x="3" y="6"/>
                </a:cxn>
                <a:cxn ang="0">
                  <a:pos x="4" y="1"/>
                </a:cxn>
              </a:cxnLst>
              <a:rect l="0" t="0" r="r" b="b"/>
              <a:pathLst>
                <a:path w="7" h="12">
                  <a:moveTo>
                    <a:pt x="4" y="1"/>
                  </a:moveTo>
                  <a:lnTo>
                    <a:pt x="7" y="0"/>
                  </a:lnTo>
                  <a:lnTo>
                    <a:pt x="7" y="3"/>
                  </a:lnTo>
                  <a:lnTo>
                    <a:pt x="5" y="9"/>
                  </a:lnTo>
                  <a:lnTo>
                    <a:pt x="2" y="12"/>
                  </a:lnTo>
                  <a:lnTo>
                    <a:pt x="0" y="9"/>
                  </a:lnTo>
                  <a:lnTo>
                    <a:pt x="3" y="6"/>
                  </a:lnTo>
                  <a:lnTo>
                    <a:pt x="4"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990" name="Freeform 90">
              <a:extLst>
                <a:ext uri="{FF2B5EF4-FFF2-40B4-BE49-F238E27FC236}">
                  <a16:creationId xmlns:a16="http://schemas.microsoft.com/office/drawing/2014/main" id="{77EBA74F-ECDA-EF22-DEED-74AD24721AB1}"/>
                </a:ext>
              </a:extLst>
            </p:cNvPr>
            <p:cNvSpPr>
              <a:spLocks/>
            </p:cNvSpPr>
            <p:nvPr/>
          </p:nvSpPr>
          <p:spPr bwMode="gray">
            <a:xfrm>
              <a:off x="2563916" y="3137910"/>
              <a:ext cx="23155" cy="18539"/>
            </a:xfrm>
            <a:custGeom>
              <a:avLst/>
              <a:gdLst/>
              <a:ahLst/>
              <a:cxnLst>
                <a:cxn ang="0">
                  <a:pos x="0" y="2"/>
                </a:cxn>
                <a:cxn ang="0">
                  <a:pos x="3" y="0"/>
                </a:cxn>
                <a:cxn ang="0">
                  <a:pos x="7" y="0"/>
                </a:cxn>
                <a:cxn ang="0">
                  <a:pos x="10" y="4"/>
                </a:cxn>
                <a:cxn ang="0">
                  <a:pos x="10" y="8"/>
                </a:cxn>
                <a:cxn ang="0">
                  <a:pos x="6" y="8"/>
                </a:cxn>
                <a:cxn ang="0">
                  <a:pos x="4" y="5"/>
                </a:cxn>
                <a:cxn ang="0">
                  <a:pos x="0" y="4"/>
                </a:cxn>
                <a:cxn ang="0">
                  <a:pos x="0" y="2"/>
                </a:cxn>
              </a:cxnLst>
              <a:rect l="0" t="0" r="r" b="b"/>
              <a:pathLst>
                <a:path w="10" h="8">
                  <a:moveTo>
                    <a:pt x="0" y="2"/>
                  </a:moveTo>
                  <a:lnTo>
                    <a:pt x="3" y="0"/>
                  </a:lnTo>
                  <a:lnTo>
                    <a:pt x="7" y="0"/>
                  </a:lnTo>
                  <a:lnTo>
                    <a:pt x="10" y="4"/>
                  </a:lnTo>
                  <a:lnTo>
                    <a:pt x="10" y="8"/>
                  </a:lnTo>
                  <a:lnTo>
                    <a:pt x="6" y="8"/>
                  </a:lnTo>
                  <a:lnTo>
                    <a:pt x="4" y="5"/>
                  </a:lnTo>
                  <a:lnTo>
                    <a:pt x="0" y="4"/>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991" name="Freeform 91">
              <a:extLst>
                <a:ext uri="{FF2B5EF4-FFF2-40B4-BE49-F238E27FC236}">
                  <a16:creationId xmlns:a16="http://schemas.microsoft.com/office/drawing/2014/main" id="{43670503-7DEA-6F19-BECB-25D230422654}"/>
                </a:ext>
              </a:extLst>
            </p:cNvPr>
            <p:cNvSpPr>
              <a:spLocks/>
            </p:cNvSpPr>
            <p:nvPr/>
          </p:nvSpPr>
          <p:spPr bwMode="gray">
            <a:xfrm>
              <a:off x="2267531" y="2013978"/>
              <a:ext cx="60203" cy="11587"/>
            </a:xfrm>
            <a:custGeom>
              <a:avLst/>
              <a:gdLst/>
              <a:ahLst/>
              <a:cxnLst>
                <a:cxn ang="0">
                  <a:pos x="0" y="1"/>
                </a:cxn>
                <a:cxn ang="0">
                  <a:pos x="4" y="0"/>
                </a:cxn>
                <a:cxn ang="0">
                  <a:pos x="14" y="1"/>
                </a:cxn>
                <a:cxn ang="0">
                  <a:pos x="21" y="0"/>
                </a:cxn>
                <a:cxn ang="0">
                  <a:pos x="26" y="0"/>
                </a:cxn>
                <a:cxn ang="0">
                  <a:pos x="21" y="5"/>
                </a:cxn>
                <a:cxn ang="0">
                  <a:pos x="4" y="4"/>
                </a:cxn>
                <a:cxn ang="0">
                  <a:pos x="0" y="4"/>
                </a:cxn>
                <a:cxn ang="0">
                  <a:pos x="0" y="1"/>
                </a:cxn>
              </a:cxnLst>
              <a:rect l="0" t="0" r="r" b="b"/>
              <a:pathLst>
                <a:path w="26" h="5">
                  <a:moveTo>
                    <a:pt x="0" y="1"/>
                  </a:moveTo>
                  <a:lnTo>
                    <a:pt x="4" y="0"/>
                  </a:lnTo>
                  <a:lnTo>
                    <a:pt x="14" y="1"/>
                  </a:lnTo>
                  <a:lnTo>
                    <a:pt x="21" y="0"/>
                  </a:lnTo>
                  <a:lnTo>
                    <a:pt x="26" y="0"/>
                  </a:lnTo>
                  <a:lnTo>
                    <a:pt x="21" y="5"/>
                  </a:lnTo>
                  <a:lnTo>
                    <a:pt x="4" y="4"/>
                  </a:lnTo>
                  <a:lnTo>
                    <a:pt x="0" y="4"/>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992" name="Freeform 92">
              <a:extLst>
                <a:ext uri="{FF2B5EF4-FFF2-40B4-BE49-F238E27FC236}">
                  <a16:creationId xmlns:a16="http://schemas.microsoft.com/office/drawing/2014/main" id="{AC61F489-F07B-8478-FAF6-882779851E6E}"/>
                </a:ext>
              </a:extLst>
            </p:cNvPr>
            <p:cNvSpPr>
              <a:spLocks/>
            </p:cNvSpPr>
            <p:nvPr/>
          </p:nvSpPr>
          <p:spPr bwMode="gray">
            <a:xfrm>
              <a:off x="2624120" y="2384759"/>
              <a:ext cx="25471" cy="9270"/>
            </a:xfrm>
            <a:custGeom>
              <a:avLst/>
              <a:gdLst/>
              <a:ahLst/>
              <a:cxnLst>
                <a:cxn ang="0">
                  <a:pos x="8" y="0"/>
                </a:cxn>
                <a:cxn ang="0">
                  <a:pos x="11" y="1"/>
                </a:cxn>
                <a:cxn ang="0">
                  <a:pos x="3" y="4"/>
                </a:cxn>
                <a:cxn ang="0">
                  <a:pos x="0" y="4"/>
                </a:cxn>
                <a:cxn ang="0">
                  <a:pos x="0" y="3"/>
                </a:cxn>
                <a:cxn ang="0">
                  <a:pos x="8" y="0"/>
                </a:cxn>
              </a:cxnLst>
              <a:rect l="0" t="0" r="r" b="b"/>
              <a:pathLst>
                <a:path w="11" h="4">
                  <a:moveTo>
                    <a:pt x="8" y="0"/>
                  </a:moveTo>
                  <a:lnTo>
                    <a:pt x="11" y="1"/>
                  </a:lnTo>
                  <a:lnTo>
                    <a:pt x="3" y="4"/>
                  </a:lnTo>
                  <a:lnTo>
                    <a:pt x="0" y="4"/>
                  </a:lnTo>
                  <a:lnTo>
                    <a:pt x="0" y="3"/>
                  </a:lnTo>
                  <a:lnTo>
                    <a:pt x="8"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993" name="Freeform 93">
              <a:extLst>
                <a:ext uri="{FF2B5EF4-FFF2-40B4-BE49-F238E27FC236}">
                  <a16:creationId xmlns:a16="http://schemas.microsoft.com/office/drawing/2014/main" id="{6DA80DDD-2D1E-B699-B4B0-089C32EBA277}"/>
                </a:ext>
              </a:extLst>
            </p:cNvPr>
            <p:cNvSpPr>
              <a:spLocks/>
            </p:cNvSpPr>
            <p:nvPr/>
          </p:nvSpPr>
          <p:spPr bwMode="gray">
            <a:xfrm>
              <a:off x="2594018" y="2384759"/>
              <a:ext cx="20840" cy="9270"/>
            </a:xfrm>
            <a:custGeom>
              <a:avLst/>
              <a:gdLst/>
              <a:ahLst/>
              <a:cxnLst>
                <a:cxn ang="0">
                  <a:pos x="9" y="0"/>
                </a:cxn>
                <a:cxn ang="0">
                  <a:pos x="9" y="2"/>
                </a:cxn>
                <a:cxn ang="0">
                  <a:pos x="3" y="4"/>
                </a:cxn>
                <a:cxn ang="0">
                  <a:pos x="0" y="3"/>
                </a:cxn>
                <a:cxn ang="0">
                  <a:pos x="2" y="1"/>
                </a:cxn>
                <a:cxn ang="0">
                  <a:pos x="9" y="0"/>
                </a:cxn>
              </a:cxnLst>
              <a:rect l="0" t="0" r="r" b="b"/>
              <a:pathLst>
                <a:path w="9" h="4">
                  <a:moveTo>
                    <a:pt x="9" y="0"/>
                  </a:moveTo>
                  <a:lnTo>
                    <a:pt x="9" y="2"/>
                  </a:lnTo>
                  <a:lnTo>
                    <a:pt x="3" y="4"/>
                  </a:lnTo>
                  <a:lnTo>
                    <a:pt x="0" y="3"/>
                  </a:lnTo>
                  <a:lnTo>
                    <a:pt x="2" y="1"/>
                  </a:lnTo>
                  <a:lnTo>
                    <a:pt x="9"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994" name="Freeform 94">
              <a:extLst>
                <a:ext uri="{FF2B5EF4-FFF2-40B4-BE49-F238E27FC236}">
                  <a16:creationId xmlns:a16="http://schemas.microsoft.com/office/drawing/2014/main" id="{117F8DC0-0E0B-E3F9-02E2-D0ABB4223525}"/>
                </a:ext>
              </a:extLst>
            </p:cNvPr>
            <p:cNvSpPr>
              <a:spLocks/>
            </p:cNvSpPr>
            <p:nvPr/>
          </p:nvSpPr>
          <p:spPr bwMode="gray">
            <a:xfrm>
              <a:off x="2656537" y="2396346"/>
              <a:ext cx="11578" cy="11587"/>
            </a:xfrm>
            <a:custGeom>
              <a:avLst/>
              <a:gdLst/>
              <a:ahLst/>
              <a:cxnLst>
                <a:cxn ang="0">
                  <a:pos x="1" y="5"/>
                </a:cxn>
                <a:cxn ang="0">
                  <a:pos x="0" y="2"/>
                </a:cxn>
                <a:cxn ang="0">
                  <a:pos x="1" y="0"/>
                </a:cxn>
                <a:cxn ang="0">
                  <a:pos x="3" y="1"/>
                </a:cxn>
                <a:cxn ang="0">
                  <a:pos x="5" y="2"/>
                </a:cxn>
                <a:cxn ang="0">
                  <a:pos x="1" y="5"/>
                </a:cxn>
              </a:cxnLst>
              <a:rect l="0" t="0" r="r" b="b"/>
              <a:pathLst>
                <a:path w="5" h="5">
                  <a:moveTo>
                    <a:pt x="1" y="5"/>
                  </a:moveTo>
                  <a:lnTo>
                    <a:pt x="0" y="2"/>
                  </a:lnTo>
                  <a:lnTo>
                    <a:pt x="1" y="0"/>
                  </a:lnTo>
                  <a:lnTo>
                    <a:pt x="3" y="1"/>
                  </a:lnTo>
                  <a:lnTo>
                    <a:pt x="5" y="2"/>
                  </a:lnTo>
                  <a:lnTo>
                    <a:pt x="1" y="5"/>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995" name="Freeform 95">
              <a:extLst>
                <a:ext uri="{FF2B5EF4-FFF2-40B4-BE49-F238E27FC236}">
                  <a16:creationId xmlns:a16="http://schemas.microsoft.com/office/drawing/2014/main" id="{2A5CF54E-457E-F404-65BC-1D466B9C0F39}"/>
                </a:ext>
              </a:extLst>
            </p:cNvPr>
            <p:cNvSpPr>
              <a:spLocks/>
            </p:cNvSpPr>
            <p:nvPr/>
          </p:nvSpPr>
          <p:spPr bwMode="gray">
            <a:xfrm>
              <a:off x="2605596" y="2400981"/>
              <a:ext cx="32417" cy="18539"/>
            </a:xfrm>
            <a:custGeom>
              <a:avLst/>
              <a:gdLst/>
              <a:ahLst/>
              <a:cxnLst>
                <a:cxn ang="0">
                  <a:pos x="6" y="1"/>
                </a:cxn>
                <a:cxn ang="0">
                  <a:pos x="10" y="0"/>
                </a:cxn>
                <a:cxn ang="0">
                  <a:pos x="13" y="0"/>
                </a:cxn>
                <a:cxn ang="0">
                  <a:pos x="14" y="4"/>
                </a:cxn>
                <a:cxn ang="0">
                  <a:pos x="7" y="8"/>
                </a:cxn>
                <a:cxn ang="0">
                  <a:pos x="0" y="8"/>
                </a:cxn>
                <a:cxn ang="0">
                  <a:pos x="0" y="6"/>
                </a:cxn>
                <a:cxn ang="0">
                  <a:pos x="6" y="4"/>
                </a:cxn>
                <a:cxn ang="0">
                  <a:pos x="6" y="1"/>
                </a:cxn>
              </a:cxnLst>
              <a:rect l="0" t="0" r="r" b="b"/>
              <a:pathLst>
                <a:path w="14" h="8">
                  <a:moveTo>
                    <a:pt x="6" y="1"/>
                  </a:moveTo>
                  <a:lnTo>
                    <a:pt x="10" y="0"/>
                  </a:lnTo>
                  <a:lnTo>
                    <a:pt x="13" y="0"/>
                  </a:lnTo>
                  <a:lnTo>
                    <a:pt x="14" y="4"/>
                  </a:lnTo>
                  <a:lnTo>
                    <a:pt x="7" y="8"/>
                  </a:lnTo>
                  <a:lnTo>
                    <a:pt x="0" y="8"/>
                  </a:lnTo>
                  <a:lnTo>
                    <a:pt x="0" y="6"/>
                  </a:lnTo>
                  <a:lnTo>
                    <a:pt x="6" y="4"/>
                  </a:lnTo>
                  <a:lnTo>
                    <a:pt x="6"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996" name="Freeform 96">
              <a:extLst>
                <a:ext uri="{FF2B5EF4-FFF2-40B4-BE49-F238E27FC236}">
                  <a16:creationId xmlns:a16="http://schemas.microsoft.com/office/drawing/2014/main" id="{8F452CC2-3000-3DA8-0BA9-C9694F77381B}"/>
                </a:ext>
              </a:extLst>
            </p:cNvPr>
            <p:cNvSpPr>
              <a:spLocks/>
            </p:cNvSpPr>
            <p:nvPr/>
          </p:nvSpPr>
          <p:spPr bwMode="gray">
            <a:xfrm>
              <a:off x="2621804" y="2428790"/>
              <a:ext cx="6947" cy="9270"/>
            </a:xfrm>
            <a:custGeom>
              <a:avLst/>
              <a:gdLst/>
              <a:ahLst/>
              <a:cxnLst>
                <a:cxn ang="0">
                  <a:pos x="0" y="3"/>
                </a:cxn>
                <a:cxn ang="0">
                  <a:pos x="0" y="0"/>
                </a:cxn>
                <a:cxn ang="0">
                  <a:pos x="3" y="0"/>
                </a:cxn>
                <a:cxn ang="0">
                  <a:pos x="3" y="4"/>
                </a:cxn>
                <a:cxn ang="0">
                  <a:pos x="0" y="3"/>
                </a:cxn>
              </a:cxnLst>
              <a:rect l="0" t="0" r="r" b="b"/>
              <a:pathLst>
                <a:path w="3" h="4">
                  <a:moveTo>
                    <a:pt x="0" y="3"/>
                  </a:moveTo>
                  <a:lnTo>
                    <a:pt x="0" y="0"/>
                  </a:lnTo>
                  <a:lnTo>
                    <a:pt x="3" y="0"/>
                  </a:lnTo>
                  <a:lnTo>
                    <a:pt x="3" y="4"/>
                  </a:lnTo>
                  <a:lnTo>
                    <a:pt x="0"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997" name="Freeform 97">
              <a:extLst>
                <a:ext uri="{FF2B5EF4-FFF2-40B4-BE49-F238E27FC236}">
                  <a16:creationId xmlns:a16="http://schemas.microsoft.com/office/drawing/2014/main" id="{3E456594-50FE-DF97-50D3-2EB7FA4C25DC}"/>
                </a:ext>
              </a:extLst>
            </p:cNvPr>
            <p:cNvSpPr>
              <a:spLocks/>
            </p:cNvSpPr>
            <p:nvPr/>
          </p:nvSpPr>
          <p:spPr bwMode="gray">
            <a:xfrm>
              <a:off x="2455087" y="2449646"/>
              <a:ext cx="11578" cy="9270"/>
            </a:xfrm>
            <a:custGeom>
              <a:avLst/>
              <a:gdLst/>
              <a:ahLst/>
              <a:cxnLst>
                <a:cxn ang="0">
                  <a:pos x="4" y="0"/>
                </a:cxn>
                <a:cxn ang="0">
                  <a:pos x="5" y="2"/>
                </a:cxn>
                <a:cxn ang="0">
                  <a:pos x="2" y="4"/>
                </a:cxn>
                <a:cxn ang="0">
                  <a:pos x="0" y="3"/>
                </a:cxn>
                <a:cxn ang="0">
                  <a:pos x="0" y="1"/>
                </a:cxn>
                <a:cxn ang="0">
                  <a:pos x="4" y="0"/>
                </a:cxn>
              </a:cxnLst>
              <a:rect l="0" t="0" r="r" b="b"/>
              <a:pathLst>
                <a:path w="5" h="4">
                  <a:moveTo>
                    <a:pt x="4" y="0"/>
                  </a:moveTo>
                  <a:lnTo>
                    <a:pt x="5" y="2"/>
                  </a:lnTo>
                  <a:lnTo>
                    <a:pt x="2" y="4"/>
                  </a:lnTo>
                  <a:lnTo>
                    <a:pt x="0" y="3"/>
                  </a:lnTo>
                  <a:lnTo>
                    <a:pt x="0" y="1"/>
                  </a:lnTo>
                  <a:lnTo>
                    <a:pt x="4"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998" name="Freeform 98">
              <a:extLst>
                <a:ext uri="{FF2B5EF4-FFF2-40B4-BE49-F238E27FC236}">
                  <a16:creationId xmlns:a16="http://schemas.microsoft.com/office/drawing/2014/main" id="{590277B7-1C46-ECF9-BDF5-58C391F2AF66}"/>
                </a:ext>
              </a:extLst>
            </p:cNvPr>
            <p:cNvSpPr>
              <a:spLocks/>
            </p:cNvSpPr>
            <p:nvPr/>
          </p:nvSpPr>
          <p:spPr bwMode="gray">
            <a:xfrm>
              <a:off x="2510660" y="2533072"/>
              <a:ext cx="16209" cy="16222"/>
            </a:xfrm>
            <a:custGeom>
              <a:avLst/>
              <a:gdLst/>
              <a:ahLst/>
              <a:cxnLst>
                <a:cxn ang="0">
                  <a:pos x="1" y="0"/>
                </a:cxn>
                <a:cxn ang="0">
                  <a:pos x="4" y="3"/>
                </a:cxn>
                <a:cxn ang="0">
                  <a:pos x="7" y="4"/>
                </a:cxn>
                <a:cxn ang="0">
                  <a:pos x="7" y="7"/>
                </a:cxn>
                <a:cxn ang="0">
                  <a:pos x="4" y="7"/>
                </a:cxn>
                <a:cxn ang="0">
                  <a:pos x="0" y="2"/>
                </a:cxn>
                <a:cxn ang="0">
                  <a:pos x="1" y="0"/>
                </a:cxn>
              </a:cxnLst>
              <a:rect l="0" t="0" r="r" b="b"/>
              <a:pathLst>
                <a:path w="7" h="7">
                  <a:moveTo>
                    <a:pt x="1" y="0"/>
                  </a:moveTo>
                  <a:lnTo>
                    <a:pt x="4" y="3"/>
                  </a:lnTo>
                  <a:lnTo>
                    <a:pt x="7" y="4"/>
                  </a:lnTo>
                  <a:lnTo>
                    <a:pt x="7" y="7"/>
                  </a:lnTo>
                  <a:lnTo>
                    <a:pt x="4" y="7"/>
                  </a:lnTo>
                  <a:lnTo>
                    <a:pt x="0" y="2"/>
                  </a:lnTo>
                  <a:lnTo>
                    <a:pt x="1"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999" name="Freeform 99">
              <a:extLst>
                <a:ext uri="{FF2B5EF4-FFF2-40B4-BE49-F238E27FC236}">
                  <a16:creationId xmlns:a16="http://schemas.microsoft.com/office/drawing/2014/main" id="{FE0C9E5A-6920-9E82-8678-6637E3CBF653}"/>
                </a:ext>
              </a:extLst>
            </p:cNvPr>
            <p:cNvSpPr>
              <a:spLocks/>
            </p:cNvSpPr>
            <p:nvPr/>
          </p:nvSpPr>
          <p:spPr bwMode="gray">
            <a:xfrm>
              <a:off x="2496766" y="2535389"/>
              <a:ext cx="11578" cy="23174"/>
            </a:xfrm>
            <a:custGeom>
              <a:avLst/>
              <a:gdLst/>
              <a:ahLst/>
              <a:cxnLst>
                <a:cxn ang="0">
                  <a:pos x="0" y="2"/>
                </a:cxn>
                <a:cxn ang="0">
                  <a:pos x="2" y="0"/>
                </a:cxn>
                <a:cxn ang="0">
                  <a:pos x="3" y="2"/>
                </a:cxn>
                <a:cxn ang="0">
                  <a:pos x="5" y="10"/>
                </a:cxn>
                <a:cxn ang="0">
                  <a:pos x="2" y="10"/>
                </a:cxn>
                <a:cxn ang="0">
                  <a:pos x="0" y="2"/>
                </a:cxn>
              </a:cxnLst>
              <a:rect l="0" t="0" r="r" b="b"/>
              <a:pathLst>
                <a:path w="5" h="10">
                  <a:moveTo>
                    <a:pt x="0" y="2"/>
                  </a:moveTo>
                  <a:lnTo>
                    <a:pt x="2" y="0"/>
                  </a:lnTo>
                  <a:lnTo>
                    <a:pt x="3" y="2"/>
                  </a:lnTo>
                  <a:lnTo>
                    <a:pt x="5" y="10"/>
                  </a:lnTo>
                  <a:lnTo>
                    <a:pt x="2" y="10"/>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000" name="Freeform 100">
              <a:extLst>
                <a:ext uri="{FF2B5EF4-FFF2-40B4-BE49-F238E27FC236}">
                  <a16:creationId xmlns:a16="http://schemas.microsoft.com/office/drawing/2014/main" id="{DB4800F2-251A-204F-1165-3DC318E091A0}"/>
                </a:ext>
              </a:extLst>
            </p:cNvPr>
            <p:cNvSpPr>
              <a:spLocks/>
            </p:cNvSpPr>
            <p:nvPr/>
          </p:nvSpPr>
          <p:spPr bwMode="gray">
            <a:xfrm>
              <a:off x="2452772" y="2549294"/>
              <a:ext cx="138931" cy="145995"/>
            </a:xfrm>
            <a:custGeom>
              <a:avLst/>
              <a:gdLst/>
              <a:ahLst/>
              <a:cxnLst>
                <a:cxn ang="0">
                  <a:pos x="10" y="4"/>
                </a:cxn>
                <a:cxn ang="0">
                  <a:pos x="12" y="0"/>
                </a:cxn>
                <a:cxn ang="0">
                  <a:pos x="15" y="1"/>
                </a:cxn>
                <a:cxn ang="0">
                  <a:pos x="17" y="9"/>
                </a:cxn>
                <a:cxn ang="0">
                  <a:pos x="21" y="14"/>
                </a:cxn>
                <a:cxn ang="0">
                  <a:pos x="24" y="12"/>
                </a:cxn>
                <a:cxn ang="0">
                  <a:pos x="32" y="16"/>
                </a:cxn>
                <a:cxn ang="0">
                  <a:pos x="36" y="21"/>
                </a:cxn>
                <a:cxn ang="0">
                  <a:pos x="47" y="26"/>
                </a:cxn>
                <a:cxn ang="0">
                  <a:pos x="49" y="34"/>
                </a:cxn>
                <a:cxn ang="0">
                  <a:pos x="47" y="42"/>
                </a:cxn>
                <a:cxn ang="0">
                  <a:pos x="59" y="45"/>
                </a:cxn>
                <a:cxn ang="0">
                  <a:pos x="60" y="47"/>
                </a:cxn>
                <a:cxn ang="0">
                  <a:pos x="59" y="53"/>
                </a:cxn>
                <a:cxn ang="0">
                  <a:pos x="47" y="53"/>
                </a:cxn>
                <a:cxn ang="0">
                  <a:pos x="42" y="50"/>
                </a:cxn>
                <a:cxn ang="0">
                  <a:pos x="41" y="45"/>
                </a:cxn>
                <a:cxn ang="0">
                  <a:pos x="38" y="42"/>
                </a:cxn>
                <a:cxn ang="0">
                  <a:pos x="34" y="43"/>
                </a:cxn>
                <a:cxn ang="0">
                  <a:pos x="30" y="50"/>
                </a:cxn>
                <a:cxn ang="0">
                  <a:pos x="26" y="51"/>
                </a:cxn>
                <a:cxn ang="0">
                  <a:pos x="19" y="60"/>
                </a:cxn>
                <a:cxn ang="0">
                  <a:pos x="14" y="63"/>
                </a:cxn>
                <a:cxn ang="0">
                  <a:pos x="13" y="51"/>
                </a:cxn>
                <a:cxn ang="0">
                  <a:pos x="1" y="50"/>
                </a:cxn>
                <a:cxn ang="0">
                  <a:pos x="0" y="47"/>
                </a:cxn>
                <a:cxn ang="0">
                  <a:pos x="9" y="27"/>
                </a:cxn>
                <a:cxn ang="0">
                  <a:pos x="9" y="9"/>
                </a:cxn>
                <a:cxn ang="0">
                  <a:pos x="10" y="4"/>
                </a:cxn>
              </a:cxnLst>
              <a:rect l="0" t="0" r="r" b="b"/>
              <a:pathLst>
                <a:path w="60" h="63">
                  <a:moveTo>
                    <a:pt x="10" y="4"/>
                  </a:moveTo>
                  <a:lnTo>
                    <a:pt x="12" y="0"/>
                  </a:lnTo>
                  <a:lnTo>
                    <a:pt x="15" y="1"/>
                  </a:lnTo>
                  <a:lnTo>
                    <a:pt x="17" y="9"/>
                  </a:lnTo>
                  <a:lnTo>
                    <a:pt x="21" y="14"/>
                  </a:lnTo>
                  <a:lnTo>
                    <a:pt x="24" y="12"/>
                  </a:lnTo>
                  <a:lnTo>
                    <a:pt x="32" y="16"/>
                  </a:lnTo>
                  <a:lnTo>
                    <a:pt x="36" y="21"/>
                  </a:lnTo>
                  <a:lnTo>
                    <a:pt x="47" y="26"/>
                  </a:lnTo>
                  <a:lnTo>
                    <a:pt x="49" y="34"/>
                  </a:lnTo>
                  <a:lnTo>
                    <a:pt x="47" y="42"/>
                  </a:lnTo>
                  <a:lnTo>
                    <a:pt x="59" y="45"/>
                  </a:lnTo>
                  <a:lnTo>
                    <a:pt x="60" y="47"/>
                  </a:lnTo>
                  <a:lnTo>
                    <a:pt x="59" y="53"/>
                  </a:lnTo>
                  <a:lnTo>
                    <a:pt x="47" y="53"/>
                  </a:lnTo>
                  <a:lnTo>
                    <a:pt x="42" y="50"/>
                  </a:lnTo>
                  <a:lnTo>
                    <a:pt x="41" y="45"/>
                  </a:lnTo>
                  <a:lnTo>
                    <a:pt x="38" y="42"/>
                  </a:lnTo>
                  <a:lnTo>
                    <a:pt x="34" y="43"/>
                  </a:lnTo>
                  <a:lnTo>
                    <a:pt x="30" y="50"/>
                  </a:lnTo>
                  <a:lnTo>
                    <a:pt x="26" y="51"/>
                  </a:lnTo>
                  <a:lnTo>
                    <a:pt x="19" y="60"/>
                  </a:lnTo>
                  <a:lnTo>
                    <a:pt x="14" y="63"/>
                  </a:lnTo>
                  <a:lnTo>
                    <a:pt x="13" y="51"/>
                  </a:lnTo>
                  <a:lnTo>
                    <a:pt x="1" y="50"/>
                  </a:lnTo>
                  <a:lnTo>
                    <a:pt x="0" y="47"/>
                  </a:lnTo>
                  <a:lnTo>
                    <a:pt x="9" y="27"/>
                  </a:lnTo>
                  <a:lnTo>
                    <a:pt x="9" y="9"/>
                  </a:lnTo>
                  <a:lnTo>
                    <a:pt x="10" y="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001" name="Freeform 101">
              <a:extLst>
                <a:ext uri="{FF2B5EF4-FFF2-40B4-BE49-F238E27FC236}">
                  <a16:creationId xmlns:a16="http://schemas.microsoft.com/office/drawing/2014/main" id="{F36CEDA0-582B-5D25-1592-D9856D519F2F}"/>
                </a:ext>
              </a:extLst>
            </p:cNvPr>
            <p:cNvSpPr>
              <a:spLocks/>
            </p:cNvSpPr>
            <p:nvPr/>
          </p:nvSpPr>
          <p:spPr bwMode="gray">
            <a:xfrm>
              <a:off x="2526868" y="2699924"/>
              <a:ext cx="34733" cy="32443"/>
            </a:xfrm>
            <a:custGeom>
              <a:avLst/>
              <a:gdLst/>
              <a:ahLst/>
              <a:cxnLst>
                <a:cxn ang="0">
                  <a:pos x="15" y="0"/>
                </a:cxn>
                <a:cxn ang="0">
                  <a:pos x="14" y="5"/>
                </a:cxn>
                <a:cxn ang="0">
                  <a:pos x="6" y="13"/>
                </a:cxn>
                <a:cxn ang="0">
                  <a:pos x="0" y="14"/>
                </a:cxn>
                <a:cxn ang="0">
                  <a:pos x="0" y="5"/>
                </a:cxn>
                <a:cxn ang="0">
                  <a:pos x="6" y="0"/>
                </a:cxn>
                <a:cxn ang="0">
                  <a:pos x="15" y="0"/>
                </a:cxn>
              </a:cxnLst>
              <a:rect l="0" t="0" r="r" b="b"/>
              <a:pathLst>
                <a:path w="15" h="14">
                  <a:moveTo>
                    <a:pt x="15" y="0"/>
                  </a:moveTo>
                  <a:lnTo>
                    <a:pt x="14" y="5"/>
                  </a:lnTo>
                  <a:lnTo>
                    <a:pt x="6" y="13"/>
                  </a:lnTo>
                  <a:lnTo>
                    <a:pt x="0" y="14"/>
                  </a:lnTo>
                  <a:lnTo>
                    <a:pt x="0" y="5"/>
                  </a:lnTo>
                  <a:lnTo>
                    <a:pt x="6" y="0"/>
                  </a:lnTo>
                  <a:lnTo>
                    <a:pt x="15"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002" name="Freeform 102">
              <a:extLst>
                <a:ext uri="{FF2B5EF4-FFF2-40B4-BE49-F238E27FC236}">
                  <a16:creationId xmlns:a16="http://schemas.microsoft.com/office/drawing/2014/main" id="{3A87EF9E-BED0-285C-819C-47FF1B4756C0}"/>
                </a:ext>
              </a:extLst>
            </p:cNvPr>
            <p:cNvSpPr>
              <a:spLocks/>
            </p:cNvSpPr>
            <p:nvPr/>
          </p:nvSpPr>
          <p:spPr bwMode="gray">
            <a:xfrm>
              <a:off x="2598649" y="2730050"/>
              <a:ext cx="20840" cy="39396"/>
            </a:xfrm>
            <a:custGeom>
              <a:avLst/>
              <a:gdLst/>
              <a:ahLst/>
              <a:cxnLst>
                <a:cxn ang="0">
                  <a:pos x="8" y="0"/>
                </a:cxn>
                <a:cxn ang="0">
                  <a:pos x="9" y="7"/>
                </a:cxn>
                <a:cxn ang="0">
                  <a:pos x="6" y="12"/>
                </a:cxn>
                <a:cxn ang="0">
                  <a:pos x="5" y="17"/>
                </a:cxn>
                <a:cxn ang="0">
                  <a:pos x="0" y="13"/>
                </a:cxn>
                <a:cxn ang="0">
                  <a:pos x="1" y="4"/>
                </a:cxn>
                <a:cxn ang="0">
                  <a:pos x="3" y="1"/>
                </a:cxn>
                <a:cxn ang="0">
                  <a:pos x="8" y="0"/>
                </a:cxn>
              </a:cxnLst>
              <a:rect l="0" t="0" r="r" b="b"/>
              <a:pathLst>
                <a:path w="9" h="17">
                  <a:moveTo>
                    <a:pt x="8" y="0"/>
                  </a:moveTo>
                  <a:lnTo>
                    <a:pt x="9" y="7"/>
                  </a:lnTo>
                  <a:lnTo>
                    <a:pt x="6" y="12"/>
                  </a:lnTo>
                  <a:lnTo>
                    <a:pt x="5" y="17"/>
                  </a:lnTo>
                  <a:lnTo>
                    <a:pt x="0" y="13"/>
                  </a:lnTo>
                  <a:lnTo>
                    <a:pt x="1" y="4"/>
                  </a:lnTo>
                  <a:lnTo>
                    <a:pt x="3" y="1"/>
                  </a:lnTo>
                  <a:lnTo>
                    <a:pt x="8"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003" name="Freeform 103">
              <a:extLst>
                <a:ext uri="{FF2B5EF4-FFF2-40B4-BE49-F238E27FC236}">
                  <a16:creationId xmlns:a16="http://schemas.microsoft.com/office/drawing/2014/main" id="{93105316-89E1-73AA-EB85-0FB0E06B062A}"/>
                </a:ext>
              </a:extLst>
            </p:cNvPr>
            <p:cNvSpPr>
              <a:spLocks/>
            </p:cNvSpPr>
            <p:nvPr/>
          </p:nvSpPr>
          <p:spPr bwMode="gray">
            <a:xfrm>
              <a:off x="2633382" y="2681385"/>
              <a:ext cx="18524" cy="16222"/>
            </a:xfrm>
            <a:custGeom>
              <a:avLst/>
              <a:gdLst/>
              <a:ahLst/>
              <a:cxnLst>
                <a:cxn ang="0">
                  <a:pos x="0" y="0"/>
                </a:cxn>
                <a:cxn ang="0">
                  <a:pos x="5" y="0"/>
                </a:cxn>
                <a:cxn ang="0">
                  <a:pos x="8" y="3"/>
                </a:cxn>
                <a:cxn ang="0">
                  <a:pos x="5" y="7"/>
                </a:cxn>
                <a:cxn ang="0">
                  <a:pos x="2" y="5"/>
                </a:cxn>
                <a:cxn ang="0">
                  <a:pos x="0" y="0"/>
                </a:cxn>
              </a:cxnLst>
              <a:rect l="0" t="0" r="r" b="b"/>
              <a:pathLst>
                <a:path w="8" h="7">
                  <a:moveTo>
                    <a:pt x="0" y="0"/>
                  </a:moveTo>
                  <a:lnTo>
                    <a:pt x="5" y="0"/>
                  </a:lnTo>
                  <a:lnTo>
                    <a:pt x="8" y="3"/>
                  </a:lnTo>
                  <a:lnTo>
                    <a:pt x="5" y="7"/>
                  </a:lnTo>
                  <a:lnTo>
                    <a:pt x="2" y="5"/>
                  </a:lnTo>
                  <a:lnTo>
                    <a:pt x="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004" name="Freeform 104">
              <a:extLst>
                <a:ext uri="{FF2B5EF4-FFF2-40B4-BE49-F238E27FC236}">
                  <a16:creationId xmlns:a16="http://schemas.microsoft.com/office/drawing/2014/main" id="{90279B4B-A0EB-2989-7701-FA2FB0A888CA}"/>
                </a:ext>
              </a:extLst>
            </p:cNvPr>
            <p:cNvSpPr>
              <a:spLocks/>
            </p:cNvSpPr>
            <p:nvPr/>
          </p:nvSpPr>
          <p:spPr bwMode="gray">
            <a:xfrm>
              <a:off x="2654221" y="2667480"/>
              <a:ext cx="18524" cy="16222"/>
            </a:xfrm>
            <a:custGeom>
              <a:avLst/>
              <a:gdLst/>
              <a:ahLst/>
              <a:cxnLst>
                <a:cxn ang="0">
                  <a:pos x="1" y="4"/>
                </a:cxn>
                <a:cxn ang="0">
                  <a:pos x="0" y="2"/>
                </a:cxn>
                <a:cxn ang="0">
                  <a:pos x="2" y="0"/>
                </a:cxn>
                <a:cxn ang="0">
                  <a:pos x="8" y="4"/>
                </a:cxn>
                <a:cxn ang="0">
                  <a:pos x="8" y="7"/>
                </a:cxn>
                <a:cxn ang="0">
                  <a:pos x="4" y="7"/>
                </a:cxn>
                <a:cxn ang="0">
                  <a:pos x="1" y="4"/>
                </a:cxn>
              </a:cxnLst>
              <a:rect l="0" t="0" r="r" b="b"/>
              <a:pathLst>
                <a:path w="8" h="7">
                  <a:moveTo>
                    <a:pt x="1" y="4"/>
                  </a:moveTo>
                  <a:lnTo>
                    <a:pt x="0" y="2"/>
                  </a:lnTo>
                  <a:lnTo>
                    <a:pt x="2" y="0"/>
                  </a:lnTo>
                  <a:lnTo>
                    <a:pt x="8" y="4"/>
                  </a:lnTo>
                  <a:lnTo>
                    <a:pt x="8" y="7"/>
                  </a:lnTo>
                  <a:lnTo>
                    <a:pt x="4" y="7"/>
                  </a:lnTo>
                  <a:lnTo>
                    <a:pt x="1" y="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005" name="Freeform 105">
              <a:extLst>
                <a:ext uri="{FF2B5EF4-FFF2-40B4-BE49-F238E27FC236}">
                  <a16:creationId xmlns:a16="http://schemas.microsoft.com/office/drawing/2014/main" id="{81DEED56-97D9-B405-F0D6-A2CAAEAE5EED}"/>
                </a:ext>
              </a:extLst>
            </p:cNvPr>
            <p:cNvSpPr>
              <a:spLocks/>
            </p:cNvSpPr>
            <p:nvPr/>
          </p:nvSpPr>
          <p:spPr bwMode="gray">
            <a:xfrm>
              <a:off x="2644959" y="2646624"/>
              <a:ext cx="9262" cy="11587"/>
            </a:xfrm>
            <a:custGeom>
              <a:avLst/>
              <a:gdLst/>
              <a:ahLst/>
              <a:cxnLst>
                <a:cxn ang="0">
                  <a:pos x="4" y="3"/>
                </a:cxn>
                <a:cxn ang="0">
                  <a:pos x="2" y="5"/>
                </a:cxn>
                <a:cxn ang="0">
                  <a:pos x="0" y="2"/>
                </a:cxn>
                <a:cxn ang="0">
                  <a:pos x="2" y="0"/>
                </a:cxn>
                <a:cxn ang="0">
                  <a:pos x="4" y="3"/>
                </a:cxn>
              </a:cxnLst>
              <a:rect l="0" t="0" r="r" b="b"/>
              <a:pathLst>
                <a:path w="4" h="5">
                  <a:moveTo>
                    <a:pt x="4" y="3"/>
                  </a:moveTo>
                  <a:lnTo>
                    <a:pt x="2" y="5"/>
                  </a:lnTo>
                  <a:lnTo>
                    <a:pt x="0" y="2"/>
                  </a:lnTo>
                  <a:lnTo>
                    <a:pt x="2" y="0"/>
                  </a:lnTo>
                  <a:lnTo>
                    <a:pt x="4"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006" name="Rectangle 106">
              <a:extLst>
                <a:ext uri="{FF2B5EF4-FFF2-40B4-BE49-F238E27FC236}">
                  <a16:creationId xmlns:a16="http://schemas.microsoft.com/office/drawing/2014/main" id="{7AFF769A-B07D-1CEB-E2B5-B514F5D70776}"/>
                </a:ext>
              </a:extLst>
            </p:cNvPr>
            <p:cNvSpPr>
              <a:spLocks noChangeArrowheads="1"/>
            </p:cNvSpPr>
            <p:nvPr/>
          </p:nvSpPr>
          <p:spPr bwMode="gray">
            <a:xfrm>
              <a:off x="2450456" y="2368538"/>
              <a:ext cx="13893" cy="2317"/>
            </a:xfrm>
            <a:prstGeom prst="rect">
              <a:avLst/>
            </a:prstGeom>
            <a:grpFill/>
            <a:ln w="6350" cap="rnd" algn="ctr">
              <a:solidFill>
                <a:schemeClr val="bg1"/>
              </a:solidFill>
              <a:miter lim="800000"/>
              <a:headEnd/>
              <a:tailEn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007" name="Freeform 107">
              <a:extLst>
                <a:ext uri="{FF2B5EF4-FFF2-40B4-BE49-F238E27FC236}">
                  <a16:creationId xmlns:a16="http://schemas.microsoft.com/office/drawing/2014/main" id="{39774A78-BC9F-DCA9-123C-8257B1918BB8}"/>
                </a:ext>
              </a:extLst>
            </p:cNvPr>
            <p:cNvSpPr>
              <a:spLocks/>
            </p:cNvSpPr>
            <p:nvPr/>
          </p:nvSpPr>
          <p:spPr bwMode="gray">
            <a:xfrm>
              <a:off x="2380991" y="2055690"/>
              <a:ext cx="13893" cy="16222"/>
            </a:xfrm>
            <a:custGeom>
              <a:avLst/>
              <a:gdLst/>
              <a:ahLst/>
              <a:cxnLst>
                <a:cxn ang="0">
                  <a:pos x="1" y="0"/>
                </a:cxn>
                <a:cxn ang="0">
                  <a:pos x="5" y="0"/>
                </a:cxn>
                <a:cxn ang="0">
                  <a:pos x="6" y="6"/>
                </a:cxn>
                <a:cxn ang="0">
                  <a:pos x="3" y="7"/>
                </a:cxn>
                <a:cxn ang="0">
                  <a:pos x="1" y="7"/>
                </a:cxn>
                <a:cxn ang="0">
                  <a:pos x="0" y="1"/>
                </a:cxn>
                <a:cxn ang="0">
                  <a:pos x="1" y="0"/>
                </a:cxn>
              </a:cxnLst>
              <a:rect l="0" t="0" r="r" b="b"/>
              <a:pathLst>
                <a:path w="6" h="7">
                  <a:moveTo>
                    <a:pt x="1" y="0"/>
                  </a:moveTo>
                  <a:lnTo>
                    <a:pt x="5" y="0"/>
                  </a:lnTo>
                  <a:lnTo>
                    <a:pt x="6" y="6"/>
                  </a:lnTo>
                  <a:lnTo>
                    <a:pt x="3" y="7"/>
                  </a:lnTo>
                  <a:lnTo>
                    <a:pt x="1" y="7"/>
                  </a:lnTo>
                  <a:lnTo>
                    <a:pt x="0" y="1"/>
                  </a:lnTo>
                  <a:lnTo>
                    <a:pt x="1"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008" name="Freeform 108">
              <a:extLst>
                <a:ext uri="{FF2B5EF4-FFF2-40B4-BE49-F238E27FC236}">
                  <a16:creationId xmlns:a16="http://schemas.microsoft.com/office/drawing/2014/main" id="{E6A83F49-D282-E9A9-F101-9FAFDB5ABEDD}"/>
                </a:ext>
              </a:extLst>
            </p:cNvPr>
            <p:cNvSpPr>
              <a:spLocks/>
            </p:cNvSpPr>
            <p:nvPr/>
          </p:nvSpPr>
          <p:spPr bwMode="gray">
            <a:xfrm>
              <a:off x="2374044" y="2020930"/>
              <a:ext cx="23155" cy="18539"/>
            </a:xfrm>
            <a:custGeom>
              <a:avLst/>
              <a:gdLst/>
              <a:ahLst/>
              <a:cxnLst>
                <a:cxn ang="0">
                  <a:pos x="1" y="0"/>
                </a:cxn>
                <a:cxn ang="0">
                  <a:pos x="7" y="2"/>
                </a:cxn>
                <a:cxn ang="0">
                  <a:pos x="10" y="6"/>
                </a:cxn>
                <a:cxn ang="0">
                  <a:pos x="7" y="8"/>
                </a:cxn>
                <a:cxn ang="0">
                  <a:pos x="0" y="5"/>
                </a:cxn>
                <a:cxn ang="0">
                  <a:pos x="1" y="0"/>
                </a:cxn>
              </a:cxnLst>
              <a:rect l="0" t="0" r="r" b="b"/>
              <a:pathLst>
                <a:path w="10" h="8">
                  <a:moveTo>
                    <a:pt x="1" y="0"/>
                  </a:moveTo>
                  <a:lnTo>
                    <a:pt x="7" y="2"/>
                  </a:lnTo>
                  <a:lnTo>
                    <a:pt x="10" y="6"/>
                  </a:lnTo>
                  <a:lnTo>
                    <a:pt x="7" y="8"/>
                  </a:lnTo>
                  <a:lnTo>
                    <a:pt x="0" y="5"/>
                  </a:lnTo>
                  <a:lnTo>
                    <a:pt x="1"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009" name="Freeform 109">
              <a:extLst>
                <a:ext uri="{FF2B5EF4-FFF2-40B4-BE49-F238E27FC236}">
                  <a16:creationId xmlns:a16="http://schemas.microsoft.com/office/drawing/2014/main" id="{707145C8-BDF8-FB36-2E8A-89693864BE7C}"/>
                </a:ext>
              </a:extLst>
            </p:cNvPr>
            <p:cNvSpPr>
              <a:spLocks/>
            </p:cNvSpPr>
            <p:nvPr/>
          </p:nvSpPr>
          <p:spPr bwMode="gray">
            <a:xfrm>
              <a:off x="2367098" y="2034834"/>
              <a:ext cx="11578" cy="6952"/>
            </a:xfrm>
            <a:custGeom>
              <a:avLst/>
              <a:gdLst/>
              <a:ahLst/>
              <a:cxnLst>
                <a:cxn ang="0">
                  <a:pos x="0" y="1"/>
                </a:cxn>
                <a:cxn ang="0">
                  <a:pos x="3" y="0"/>
                </a:cxn>
                <a:cxn ang="0">
                  <a:pos x="5" y="2"/>
                </a:cxn>
                <a:cxn ang="0">
                  <a:pos x="3" y="3"/>
                </a:cxn>
                <a:cxn ang="0">
                  <a:pos x="0" y="1"/>
                </a:cxn>
              </a:cxnLst>
              <a:rect l="0" t="0" r="r" b="b"/>
              <a:pathLst>
                <a:path w="5" h="3">
                  <a:moveTo>
                    <a:pt x="0" y="1"/>
                  </a:moveTo>
                  <a:lnTo>
                    <a:pt x="3" y="0"/>
                  </a:lnTo>
                  <a:lnTo>
                    <a:pt x="5" y="2"/>
                  </a:lnTo>
                  <a:lnTo>
                    <a:pt x="3" y="3"/>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010" name="Freeform 110">
              <a:extLst>
                <a:ext uri="{FF2B5EF4-FFF2-40B4-BE49-F238E27FC236}">
                  <a16:creationId xmlns:a16="http://schemas.microsoft.com/office/drawing/2014/main" id="{B16B3161-8E85-FD0E-CA3B-382F5A442AE9}"/>
                </a:ext>
              </a:extLst>
            </p:cNvPr>
            <p:cNvSpPr>
              <a:spLocks/>
            </p:cNvSpPr>
            <p:nvPr/>
          </p:nvSpPr>
          <p:spPr bwMode="gray">
            <a:xfrm>
              <a:off x="2464349" y="1944456"/>
              <a:ext cx="32417" cy="9270"/>
            </a:xfrm>
            <a:custGeom>
              <a:avLst/>
              <a:gdLst/>
              <a:ahLst/>
              <a:cxnLst>
                <a:cxn ang="0">
                  <a:pos x="0" y="4"/>
                </a:cxn>
                <a:cxn ang="0">
                  <a:pos x="4" y="2"/>
                </a:cxn>
                <a:cxn ang="0">
                  <a:pos x="12" y="0"/>
                </a:cxn>
                <a:cxn ang="0">
                  <a:pos x="14" y="1"/>
                </a:cxn>
                <a:cxn ang="0">
                  <a:pos x="8" y="4"/>
                </a:cxn>
                <a:cxn ang="0">
                  <a:pos x="0" y="4"/>
                </a:cxn>
              </a:cxnLst>
              <a:rect l="0" t="0" r="r" b="b"/>
              <a:pathLst>
                <a:path w="14" h="4">
                  <a:moveTo>
                    <a:pt x="0" y="4"/>
                  </a:moveTo>
                  <a:lnTo>
                    <a:pt x="4" y="2"/>
                  </a:lnTo>
                  <a:lnTo>
                    <a:pt x="12" y="0"/>
                  </a:lnTo>
                  <a:lnTo>
                    <a:pt x="14" y="1"/>
                  </a:lnTo>
                  <a:lnTo>
                    <a:pt x="8" y="4"/>
                  </a:lnTo>
                  <a:lnTo>
                    <a:pt x="0" y="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011" name="Freeform 111">
              <a:extLst>
                <a:ext uri="{FF2B5EF4-FFF2-40B4-BE49-F238E27FC236}">
                  <a16:creationId xmlns:a16="http://schemas.microsoft.com/office/drawing/2014/main" id="{16804A79-36AE-D883-1DFE-BBD559BCEEB9}"/>
                </a:ext>
              </a:extLst>
            </p:cNvPr>
            <p:cNvSpPr>
              <a:spLocks/>
            </p:cNvSpPr>
            <p:nvPr/>
          </p:nvSpPr>
          <p:spPr bwMode="gray">
            <a:xfrm>
              <a:off x="2267531" y="2180829"/>
              <a:ext cx="113460" cy="104282"/>
            </a:xfrm>
            <a:custGeom>
              <a:avLst/>
              <a:gdLst/>
              <a:ahLst/>
              <a:cxnLst>
                <a:cxn ang="0">
                  <a:pos x="5" y="45"/>
                </a:cxn>
                <a:cxn ang="0">
                  <a:pos x="4" y="35"/>
                </a:cxn>
                <a:cxn ang="0">
                  <a:pos x="0" y="28"/>
                </a:cxn>
                <a:cxn ang="0">
                  <a:pos x="1" y="26"/>
                </a:cxn>
                <a:cxn ang="0">
                  <a:pos x="0" y="10"/>
                </a:cxn>
                <a:cxn ang="0">
                  <a:pos x="3" y="9"/>
                </a:cxn>
                <a:cxn ang="0">
                  <a:pos x="7" y="10"/>
                </a:cxn>
                <a:cxn ang="0">
                  <a:pos x="7" y="8"/>
                </a:cxn>
                <a:cxn ang="0">
                  <a:pos x="2" y="5"/>
                </a:cxn>
                <a:cxn ang="0">
                  <a:pos x="10" y="1"/>
                </a:cxn>
                <a:cxn ang="0">
                  <a:pos x="16" y="2"/>
                </a:cxn>
                <a:cxn ang="0">
                  <a:pos x="25" y="0"/>
                </a:cxn>
                <a:cxn ang="0">
                  <a:pos x="32" y="4"/>
                </a:cxn>
                <a:cxn ang="0">
                  <a:pos x="36" y="3"/>
                </a:cxn>
                <a:cxn ang="0">
                  <a:pos x="49" y="4"/>
                </a:cxn>
                <a:cxn ang="0">
                  <a:pos x="49" y="9"/>
                </a:cxn>
                <a:cxn ang="0">
                  <a:pos x="33" y="31"/>
                </a:cxn>
                <a:cxn ang="0">
                  <a:pos x="28" y="30"/>
                </a:cxn>
                <a:cxn ang="0">
                  <a:pos x="22" y="30"/>
                </a:cxn>
                <a:cxn ang="0">
                  <a:pos x="17" y="29"/>
                </a:cxn>
                <a:cxn ang="0">
                  <a:pos x="13" y="30"/>
                </a:cxn>
                <a:cxn ang="0">
                  <a:pos x="19" y="36"/>
                </a:cxn>
                <a:cxn ang="0">
                  <a:pos x="13" y="45"/>
                </a:cxn>
                <a:cxn ang="0">
                  <a:pos x="8" y="45"/>
                </a:cxn>
                <a:cxn ang="0">
                  <a:pos x="5" y="45"/>
                </a:cxn>
              </a:cxnLst>
              <a:rect l="0" t="0" r="r" b="b"/>
              <a:pathLst>
                <a:path w="49" h="45">
                  <a:moveTo>
                    <a:pt x="5" y="45"/>
                  </a:moveTo>
                  <a:lnTo>
                    <a:pt x="4" y="35"/>
                  </a:lnTo>
                  <a:lnTo>
                    <a:pt x="0" y="28"/>
                  </a:lnTo>
                  <a:lnTo>
                    <a:pt x="1" y="26"/>
                  </a:lnTo>
                  <a:lnTo>
                    <a:pt x="0" y="10"/>
                  </a:lnTo>
                  <a:lnTo>
                    <a:pt x="3" y="9"/>
                  </a:lnTo>
                  <a:lnTo>
                    <a:pt x="7" y="10"/>
                  </a:lnTo>
                  <a:lnTo>
                    <a:pt x="7" y="8"/>
                  </a:lnTo>
                  <a:lnTo>
                    <a:pt x="2" y="5"/>
                  </a:lnTo>
                  <a:lnTo>
                    <a:pt x="10" y="1"/>
                  </a:lnTo>
                  <a:lnTo>
                    <a:pt x="16" y="2"/>
                  </a:lnTo>
                  <a:lnTo>
                    <a:pt x="25" y="0"/>
                  </a:lnTo>
                  <a:lnTo>
                    <a:pt x="32" y="4"/>
                  </a:lnTo>
                  <a:lnTo>
                    <a:pt x="36" y="3"/>
                  </a:lnTo>
                  <a:lnTo>
                    <a:pt x="49" y="4"/>
                  </a:lnTo>
                  <a:lnTo>
                    <a:pt x="49" y="9"/>
                  </a:lnTo>
                  <a:lnTo>
                    <a:pt x="33" y="31"/>
                  </a:lnTo>
                  <a:lnTo>
                    <a:pt x="28" y="30"/>
                  </a:lnTo>
                  <a:lnTo>
                    <a:pt x="22" y="30"/>
                  </a:lnTo>
                  <a:lnTo>
                    <a:pt x="17" y="29"/>
                  </a:lnTo>
                  <a:lnTo>
                    <a:pt x="13" y="30"/>
                  </a:lnTo>
                  <a:lnTo>
                    <a:pt x="19" y="36"/>
                  </a:lnTo>
                  <a:lnTo>
                    <a:pt x="13" y="45"/>
                  </a:lnTo>
                  <a:lnTo>
                    <a:pt x="8" y="45"/>
                  </a:lnTo>
                  <a:lnTo>
                    <a:pt x="5" y="45"/>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012" name="Freeform 112">
              <a:extLst>
                <a:ext uri="{FF2B5EF4-FFF2-40B4-BE49-F238E27FC236}">
                  <a16:creationId xmlns:a16="http://schemas.microsoft.com/office/drawing/2014/main" id="{E2889D4F-B87F-3F75-CA48-2DE88CD95438}"/>
                </a:ext>
              </a:extLst>
            </p:cNvPr>
            <p:cNvSpPr>
              <a:spLocks/>
            </p:cNvSpPr>
            <p:nvPr/>
          </p:nvSpPr>
          <p:spPr bwMode="gray">
            <a:xfrm>
              <a:off x="2237429" y="2046421"/>
              <a:ext cx="377429" cy="120504"/>
            </a:xfrm>
            <a:custGeom>
              <a:avLst/>
              <a:gdLst/>
              <a:ahLst/>
              <a:cxnLst>
                <a:cxn ang="0">
                  <a:pos x="115" y="27"/>
                </a:cxn>
                <a:cxn ang="0">
                  <a:pos x="129" y="24"/>
                </a:cxn>
                <a:cxn ang="0">
                  <a:pos x="143" y="23"/>
                </a:cxn>
                <a:cxn ang="0">
                  <a:pos x="150" y="27"/>
                </a:cxn>
                <a:cxn ang="0">
                  <a:pos x="161" y="29"/>
                </a:cxn>
                <a:cxn ang="0">
                  <a:pos x="156" y="35"/>
                </a:cxn>
                <a:cxn ang="0">
                  <a:pos x="162" y="38"/>
                </a:cxn>
                <a:cxn ang="0">
                  <a:pos x="158" y="43"/>
                </a:cxn>
                <a:cxn ang="0">
                  <a:pos x="152" y="42"/>
                </a:cxn>
                <a:cxn ang="0">
                  <a:pos x="152" y="49"/>
                </a:cxn>
                <a:cxn ang="0">
                  <a:pos x="142" y="52"/>
                </a:cxn>
                <a:cxn ang="0">
                  <a:pos x="130" y="42"/>
                </a:cxn>
                <a:cxn ang="0">
                  <a:pos x="123" y="50"/>
                </a:cxn>
                <a:cxn ang="0">
                  <a:pos x="113" y="45"/>
                </a:cxn>
                <a:cxn ang="0">
                  <a:pos x="108" y="48"/>
                </a:cxn>
                <a:cxn ang="0">
                  <a:pos x="80" y="50"/>
                </a:cxn>
                <a:cxn ang="0">
                  <a:pos x="78" y="43"/>
                </a:cxn>
                <a:cxn ang="0">
                  <a:pos x="59" y="44"/>
                </a:cxn>
                <a:cxn ang="0">
                  <a:pos x="47" y="44"/>
                </a:cxn>
                <a:cxn ang="0">
                  <a:pos x="50" y="36"/>
                </a:cxn>
                <a:cxn ang="0">
                  <a:pos x="45" y="30"/>
                </a:cxn>
                <a:cxn ang="0">
                  <a:pos x="42" y="23"/>
                </a:cxn>
                <a:cxn ang="0">
                  <a:pos x="30" y="16"/>
                </a:cxn>
                <a:cxn ang="0">
                  <a:pos x="18" y="15"/>
                </a:cxn>
                <a:cxn ang="0">
                  <a:pos x="11" y="11"/>
                </a:cxn>
                <a:cxn ang="0">
                  <a:pos x="0" y="4"/>
                </a:cxn>
                <a:cxn ang="0">
                  <a:pos x="13" y="0"/>
                </a:cxn>
                <a:cxn ang="0">
                  <a:pos x="28" y="1"/>
                </a:cxn>
                <a:cxn ang="0">
                  <a:pos x="31" y="12"/>
                </a:cxn>
                <a:cxn ang="0">
                  <a:pos x="42" y="8"/>
                </a:cxn>
                <a:cxn ang="0">
                  <a:pos x="55" y="6"/>
                </a:cxn>
                <a:cxn ang="0">
                  <a:pos x="61" y="10"/>
                </a:cxn>
                <a:cxn ang="0">
                  <a:pos x="52" y="11"/>
                </a:cxn>
                <a:cxn ang="0">
                  <a:pos x="60" y="12"/>
                </a:cxn>
                <a:cxn ang="0">
                  <a:pos x="73" y="15"/>
                </a:cxn>
                <a:cxn ang="0">
                  <a:pos x="65" y="18"/>
                </a:cxn>
                <a:cxn ang="0">
                  <a:pos x="51" y="16"/>
                </a:cxn>
                <a:cxn ang="0">
                  <a:pos x="53" y="23"/>
                </a:cxn>
                <a:cxn ang="0">
                  <a:pos x="63" y="22"/>
                </a:cxn>
                <a:cxn ang="0">
                  <a:pos x="69" y="27"/>
                </a:cxn>
                <a:cxn ang="0">
                  <a:pos x="77" y="31"/>
                </a:cxn>
                <a:cxn ang="0">
                  <a:pos x="80" y="26"/>
                </a:cxn>
                <a:cxn ang="0">
                  <a:pos x="90" y="30"/>
                </a:cxn>
                <a:cxn ang="0">
                  <a:pos x="93" y="27"/>
                </a:cxn>
                <a:cxn ang="0">
                  <a:pos x="100" y="32"/>
                </a:cxn>
                <a:cxn ang="0">
                  <a:pos x="101" y="28"/>
                </a:cxn>
              </a:cxnLst>
              <a:rect l="0" t="0" r="r" b="b"/>
              <a:pathLst>
                <a:path w="163" h="52">
                  <a:moveTo>
                    <a:pt x="111" y="29"/>
                  </a:moveTo>
                  <a:lnTo>
                    <a:pt x="115" y="27"/>
                  </a:lnTo>
                  <a:lnTo>
                    <a:pt x="126" y="22"/>
                  </a:lnTo>
                  <a:lnTo>
                    <a:pt x="129" y="24"/>
                  </a:lnTo>
                  <a:lnTo>
                    <a:pt x="134" y="23"/>
                  </a:lnTo>
                  <a:lnTo>
                    <a:pt x="143" y="23"/>
                  </a:lnTo>
                  <a:lnTo>
                    <a:pt x="149" y="25"/>
                  </a:lnTo>
                  <a:lnTo>
                    <a:pt x="150" y="27"/>
                  </a:lnTo>
                  <a:lnTo>
                    <a:pt x="157" y="26"/>
                  </a:lnTo>
                  <a:lnTo>
                    <a:pt x="161" y="29"/>
                  </a:lnTo>
                  <a:lnTo>
                    <a:pt x="161" y="33"/>
                  </a:lnTo>
                  <a:lnTo>
                    <a:pt x="156" y="35"/>
                  </a:lnTo>
                  <a:lnTo>
                    <a:pt x="155" y="37"/>
                  </a:lnTo>
                  <a:lnTo>
                    <a:pt x="162" y="38"/>
                  </a:lnTo>
                  <a:lnTo>
                    <a:pt x="163" y="42"/>
                  </a:lnTo>
                  <a:lnTo>
                    <a:pt x="158" y="43"/>
                  </a:lnTo>
                  <a:lnTo>
                    <a:pt x="155" y="40"/>
                  </a:lnTo>
                  <a:lnTo>
                    <a:pt x="152" y="42"/>
                  </a:lnTo>
                  <a:lnTo>
                    <a:pt x="155" y="46"/>
                  </a:lnTo>
                  <a:lnTo>
                    <a:pt x="152" y="49"/>
                  </a:lnTo>
                  <a:lnTo>
                    <a:pt x="145" y="48"/>
                  </a:lnTo>
                  <a:lnTo>
                    <a:pt x="142" y="52"/>
                  </a:lnTo>
                  <a:lnTo>
                    <a:pt x="132" y="49"/>
                  </a:lnTo>
                  <a:lnTo>
                    <a:pt x="130" y="42"/>
                  </a:lnTo>
                  <a:lnTo>
                    <a:pt x="126" y="42"/>
                  </a:lnTo>
                  <a:lnTo>
                    <a:pt x="123" y="50"/>
                  </a:lnTo>
                  <a:lnTo>
                    <a:pt x="115" y="49"/>
                  </a:lnTo>
                  <a:lnTo>
                    <a:pt x="113" y="45"/>
                  </a:lnTo>
                  <a:lnTo>
                    <a:pt x="109" y="44"/>
                  </a:lnTo>
                  <a:lnTo>
                    <a:pt x="108" y="48"/>
                  </a:lnTo>
                  <a:lnTo>
                    <a:pt x="99" y="50"/>
                  </a:lnTo>
                  <a:lnTo>
                    <a:pt x="80" y="50"/>
                  </a:lnTo>
                  <a:lnTo>
                    <a:pt x="82" y="46"/>
                  </a:lnTo>
                  <a:lnTo>
                    <a:pt x="78" y="43"/>
                  </a:lnTo>
                  <a:lnTo>
                    <a:pt x="68" y="48"/>
                  </a:lnTo>
                  <a:lnTo>
                    <a:pt x="59" y="44"/>
                  </a:lnTo>
                  <a:lnTo>
                    <a:pt x="51" y="46"/>
                  </a:lnTo>
                  <a:lnTo>
                    <a:pt x="47" y="44"/>
                  </a:lnTo>
                  <a:lnTo>
                    <a:pt x="46" y="37"/>
                  </a:lnTo>
                  <a:lnTo>
                    <a:pt x="50" y="36"/>
                  </a:lnTo>
                  <a:lnTo>
                    <a:pt x="49" y="33"/>
                  </a:lnTo>
                  <a:lnTo>
                    <a:pt x="45" y="30"/>
                  </a:lnTo>
                  <a:lnTo>
                    <a:pt x="48" y="26"/>
                  </a:lnTo>
                  <a:lnTo>
                    <a:pt x="42" y="23"/>
                  </a:lnTo>
                  <a:lnTo>
                    <a:pt x="38" y="16"/>
                  </a:lnTo>
                  <a:lnTo>
                    <a:pt x="30" y="16"/>
                  </a:lnTo>
                  <a:lnTo>
                    <a:pt x="27" y="16"/>
                  </a:lnTo>
                  <a:lnTo>
                    <a:pt x="18" y="15"/>
                  </a:lnTo>
                  <a:lnTo>
                    <a:pt x="16" y="12"/>
                  </a:lnTo>
                  <a:lnTo>
                    <a:pt x="11" y="11"/>
                  </a:lnTo>
                  <a:lnTo>
                    <a:pt x="8" y="8"/>
                  </a:lnTo>
                  <a:lnTo>
                    <a:pt x="0" y="4"/>
                  </a:lnTo>
                  <a:lnTo>
                    <a:pt x="5" y="0"/>
                  </a:lnTo>
                  <a:lnTo>
                    <a:pt x="13" y="0"/>
                  </a:lnTo>
                  <a:lnTo>
                    <a:pt x="25" y="2"/>
                  </a:lnTo>
                  <a:lnTo>
                    <a:pt x="28" y="1"/>
                  </a:lnTo>
                  <a:lnTo>
                    <a:pt x="32" y="1"/>
                  </a:lnTo>
                  <a:lnTo>
                    <a:pt x="31" y="12"/>
                  </a:lnTo>
                  <a:lnTo>
                    <a:pt x="35" y="12"/>
                  </a:lnTo>
                  <a:lnTo>
                    <a:pt x="42" y="8"/>
                  </a:lnTo>
                  <a:lnTo>
                    <a:pt x="50" y="9"/>
                  </a:lnTo>
                  <a:lnTo>
                    <a:pt x="55" y="6"/>
                  </a:lnTo>
                  <a:lnTo>
                    <a:pt x="60" y="8"/>
                  </a:lnTo>
                  <a:lnTo>
                    <a:pt x="61" y="10"/>
                  </a:lnTo>
                  <a:lnTo>
                    <a:pt x="55" y="10"/>
                  </a:lnTo>
                  <a:lnTo>
                    <a:pt x="52" y="11"/>
                  </a:lnTo>
                  <a:lnTo>
                    <a:pt x="55" y="13"/>
                  </a:lnTo>
                  <a:lnTo>
                    <a:pt x="60" y="12"/>
                  </a:lnTo>
                  <a:lnTo>
                    <a:pt x="64" y="14"/>
                  </a:lnTo>
                  <a:lnTo>
                    <a:pt x="73" y="15"/>
                  </a:lnTo>
                  <a:lnTo>
                    <a:pt x="73" y="17"/>
                  </a:lnTo>
                  <a:lnTo>
                    <a:pt x="65" y="18"/>
                  </a:lnTo>
                  <a:lnTo>
                    <a:pt x="59" y="16"/>
                  </a:lnTo>
                  <a:lnTo>
                    <a:pt x="51" y="16"/>
                  </a:lnTo>
                  <a:lnTo>
                    <a:pt x="57" y="19"/>
                  </a:lnTo>
                  <a:lnTo>
                    <a:pt x="53" y="23"/>
                  </a:lnTo>
                  <a:lnTo>
                    <a:pt x="56" y="24"/>
                  </a:lnTo>
                  <a:lnTo>
                    <a:pt x="63" y="22"/>
                  </a:lnTo>
                  <a:lnTo>
                    <a:pt x="68" y="22"/>
                  </a:lnTo>
                  <a:lnTo>
                    <a:pt x="69" y="27"/>
                  </a:lnTo>
                  <a:lnTo>
                    <a:pt x="73" y="30"/>
                  </a:lnTo>
                  <a:lnTo>
                    <a:pt x="77" y="31"/>
                  </a:lnTo>
                  <a:lnTo>
                    <a:pt x="76" y="26"/>
                  </a:lnTo>
                  <a:lnTo>
                    <a:pt x="80" y="26"/>
                  </a:lnTo>
                  <a:lnTo>
                    <a:pt x="83" y="29"/>
                  </a:lnTo>
                  <a:lnTo>
                    <a:pt x="90" y="30"/>
                  </a:lnTo>
                  <a:lnTo>
                    <a:pt x="89" y="27"/>
                  </a:lnTo>
                  <a:lnTo>
                    <a:pt x="93" y="27"/>
                  </a:lnTo>
                  <a:lnTo>
                    <a:pt x="95" y="30"/>
                  </a:lnTo>
                  <a:lnTo>
                    <a:pt x="100" y="32"/>
                  </a:lnTo>
                  <a:lnTo>
                    <a:pt x="103" y="31"/>
                  </a:lnTo>
                  <a:lnTo>
                    <a:pt x="101" y="28"/>
                  </a:lnTo>
                  <a:lnTo>
                    <a:pt x="111" y="29"/>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013" name="Freeform 113">
              <a:extLst>
                <a:ext uri="{FF2B5EF4-FFF2-40B4-BE49-F238E27FC236}">
                  <a16:creationId xmlns:a16="http://schemas.microsoft.com/office/drawing/2014/main" id="{0B3FBC19-F775-D917-78E6-11EA79EE760A}"/>
                </a:ext>
              </a:extLst>
            </p:cNvPr>
            <p:cNvSpPr>
              <a:spLocks/>
            </p:cNvSpPr>
            <p:nvPr/>
          </p:nvSpPr>
          <p:spPr bwMode="gray">
            <a:xfrm>
              <a:off x="2255953" y="1810048"/>
              <a:ext cx="243129" cy="185391"/>
            </a:xfrm>
            <a:custGeom>
              <a:avLst/>
              <a:gdLst/>
              <a:ahLst/>
              <a:cxnLst>
                <a:cxn ang="0">
                  <a:pos x="39" y="2"/>
                </a:cxn>
                <a:cxn ang="0">
                  <a:pos x="47" y="10"/>
                </a:cxn>
                <a:cxn ang="0">
                  <a:pos x="56" y="21"/>
                </a:cxn>
                <a:cxn ang="0">
                  <a:pos x="67" y="29"/>
                </a:cxn>
                <a:cxn ang="0">
                  <a:pos x="75" y="36"/>
                </a:cxn>
                <a:cxn ang="0">
                  <a:pos x="71" y="30"/>
                </a:cxn>
                <a:cxn ang="0">
                  <a:pos x="82" y="27"/>
                </a:cxn>
                <a:cxn ang="0">
                  <a:pos x="81" y="35"/>
                </a:cxn>
                <a:cxn ang="0">
                  <a:pos x="86" y="47"/>
                </a:cxn>
                <a:cxn ang="0">
                  <a:pos x="104" y="48"/>
                </a:cxn>
                <a:cxn ang="0">
                  <a:pos x="98" y="56"/>
                </a:cxn>
                <a:cxn ang="0">
                  <a:pos x="83" y="66"/>
                </a:cxn>
                <a:cxn ang="0">
                  <a:pos x="78" y="62"/>
                </a:cxn>
                <a:cxn ang="0">
                  <a:pos x="79" y="68"/>
                </a:cxn>
                <a:cxn ang="0">
                  <a:pos x="73" y="70"/>
                </a:cxn>
                <a:cxn ang="0">
                  <a:pos x="73" y="74"/>
                </a:cxn>
                <a:cxn ang="0">
                  <a:pos x="62" y="72"/>
                </a:cxn>
                <a:cxn ang="0">
                  <a:pos x="57" y="69"/>
                </a:cxn>
                <a:cxn ang="0">
                  <a:pos x="62" y="77"/>
                </a:cxn>
                <a:cxn ang="0">
                  <a:pos x="54" y="78"/>
                </a:cxn>
                <a:cxn ang="0">
                  <a:pos x="35" y="77"/>
                </a:cxn>
                <a:cxn ang="0">
                  <a:pos x="29" y="70"/>
                </a:cxn>
                <a:cxn ang="0">
                  <a:pos x="29" y="65"/>
                </a:cxn>
                <a:cxn ang="0">
                  <a:pos x="19" y="60"/>
                </a:cxn>
                <a:cxn ang="0">
                  <a:pos x="41" y="56"/>
                </a:cxn>
                <a:cxn ang="0">
                  <a:pos x="37" y="53"/>
                </a:cxn>
                <a:cxn ang="0">
                  <a:pos x="48" y="51"/>
                </a:cxn>
                <a:cxn ang="0">
                  <a:pos x="36" y="48"/>
                </a:cxn>
                <a:cxn ang="0">
                  <a:pos x="9" y="50"/>
                </a:cxn>
                <a:cxn ang="0">
                  <a:pos x="20" y="46"/>
                </a:cxn>
                <a:cxn ang="0">
                  <a:pos x="15" y="44"/>
                </a:cxn>
                <a:cxn ang="0">
                  <a:pos x="4" y="40"/>
                </a:cxn>
                <a:cxn ang="0">
                  <a:pos x="5" y="32"/>
                </a:cxn>
                <a:cxn ang="0">
                  <a:pos x="21" y="35"/>
                </a:cxn>
                <a:cxn ang="0">
                  <a:pos x="13" y="32"/>
                </a:cxn>
                <a:cxn ang="0">
                  <a:pos x="11" y="26"/>
                </a:cxn>
                <a:cxn ang="0">
                  <a:pos x="7" y="23"/>
                </a:cxn>
                <a:cxn ang="0">
                  <a:pos x="15" y="20"/>
                </a:cxn>
                <a:cxn ang="0">
                  <a:pos x="27" y="21"/>
                </a:cxn>
                <a:cxn ang="0">
                  <a:pos x="15" y="10"/>
                </a:cxn>
                <a:cxn ang="0">
                  <a:pos x="21" y="13"/>
                </a:cxn>
                <a:cxn ang="0">
                  <a:pos x="21" y="8"/>
                </a:cxn>
                <a:cxn ang="0">
                  <a:pos x="29" y="5"/>
                </a:cxn>
                <a:cxn ang="0">
                  <a:pos x="18" y="2"/>
                </a:cxn>
                <a:cxn ang="0">
                  <a:pos x="31" y="0"/>
                </a:cxn>
              </a:cxnLst>
              <a:rect l="0" t="0" r="r" b="b"/>
              <a:pathLst>
                <a:path w="105" h="80">
                  <a:moveTo>
                    <a:pt x="31" y="0"/>
                  </a:moveTo>
                  <a:lnTo>
                    <a:pt x="39" y="2"/>
                  </a:lnTo>
                  <a:lnTo>
                    <a:pt x="46" y="6"/>
                  </a:lnTo>
                  <a:lnTo>
                    <a:pt x="47" y="10"/>
                  </a:lnTo>
                  <a:lnTo>
                    <a:pt x="50" y="15"/>
                  </a:lnTo>
                  <a:lnTo>
                    <a:pt x="56" y="21"/>
                  </a:lnTo>
                  <a:lnTo>
                    <a:pt x="67" y="24"/>
                  </a:lnTo>
                  <a:lnTo>
                    <a:pt x="67" y="29"/>
                  </a:lnTo>
                  <a:lnTo>
                    <a:pt x="69" y="33"/>
                  </a:lnTo>
                  <a:lnTo>
                    <a:pt x="75" y="36"/>
                  </a:lnTo>
                  <a:lnTo>
                    <a:pt x="77" y="33"/>
                  </a:lnTo>
                  <a:lnTo>
                    <a:pt x="71" y="30"/>
                  </a:lnTo>
                  <a:lnTo>
                    <a:pt x="74" y="26"/>
                  </a:lnTo>
                  <a:lnTo>
                    <a:pt x="82" y="27"/>
                  </a:lnTo>
                  <a:lnTo>
                    <a:pt x="83" y="32"/>
                  </a:lnTo>
                  <a:lnTo>
                    <a:pt x="81" y="35"/>
                  </a:lnTo>
                  <a:lnTo>
                    <a:pt x="87" y="37"/>
                  </a:lnTo>
                  <a:lnTo>
                    <a:pt x="86" y="47"/>
                  </a:lnTo>
                  <a:lnTo>
                    <a:pt x="98" y="47"/>
                  </a:lnTo>
                  <a:lnTo>
                    <a:pt x="104" y="48"/>
                  </a:lnTo>
                  <a:lnTo>
                    <a:pt x="105" y="55"/>
                  </a:lnTo>
                  <a:lnTo>
                    <a:pt x="98" y="56"/>
                  </a:lnTo>
                  <a:lnTo>
                    <a:pt x="87" y="61"/>
                  </a:lnTo>
                  <a:lnTo>
                    <a:pt x="83" y="66"/>
                  </a:lnTo>
                  <a:lnTo>
                    <a:pt x="80" y="66"/>
                  </a:lnTo>
                  <a:lnTo>
                    <a:pt x="78" y="62"/>
                  </a:lnTo>
                  <a:lnTo>
                    <a:pt x="75" y="63"/>
                  </a:lnTo>
                  <a:lnTo>
                    <a:pt x="79" y="68"/>
                  </a:lnTo>
                  <a:lnTo>
                    <a:pt x="77" y="72"/>
                  </a:lnTo>
                  <a:lnTo>
                    <a:pt x="73" y="70"/>
                  </a:lnTo>
                  <a:lnTo>
                    <a:pt x="71" y="71"/>
                  </a:lnTo>
                  <a:lnTo>
                    <a:pt x="73" y="74"/>
                  </a:lnTo>
                  <a:lnTo>
                    <a:pt x="68" y="79"/>
                  </a:lnTo>
                  <a:lnTo>
                    <a:pt x="62" y="72"/>
                  </a:lnTo>
                  <a:lnTo>
                    <a:pt x="61" y="70"/>
                  </a:lnTo>
                  <a:lnTo>
                    <a:pt x="57" y="69"/>
                  </a:lnTo>
                  <a:lnTo>
                    <a:pt x="56" y="72"/>
                  </a:lnTo>
                  <a:lnTo>
                    <a:pt x="62" y="77"/>
                  </a:lnTo>
                  <a:lnTo>
                    <a:pt x="54" y="75"/>
                  </a:lnTo>
                  <a:lnTo>
                    <a:pt x="54" y="78"/>
                  </a:lnTo>
                  <a:lnTo>
                    <a:pt x="52" y="80"/>
                  </a:lnTo>
                  <a:lnTo>
                    <a:pt x="35" y="77"/>
                  </a:lnTo>
                  <a:lnTo>
                    <a:pt x="35" y="74"/>
                  </a:lnTo>
                  <a:lnTo>
                    <a:pt x="29" y="70"/>
                  </a:lnTo>
                  <a:lnTo>
                    <a:pt x="23" y="64"/>
                  </a:lnTo>
                  <a:lnTo>
                    <a:pt x="29" y="65"/>
                  </a:lnTo>
                  <a:lnTo>
                    <a:pt x="28" y="62"/>
                  </a:lnTo>
                  <a:lnTo>
                    <a:pt x="19" y="60"/>
                  </a:lnTo>
                  <a:lnTo>
                    <a:pt x="29" y="54"/>
                  </a:lnTo>
                  <a:lnTo>
                    <a:pt x="41" y="56"/>
                  </a:lnTo>
                  <a:lnTo>
                    <a:pt x="51" y="55"/>
                  </a:lnTo>
                  <a:lnTo>
                    <a:pt x="37" y="53"/>
                  </a:lnTo>
                  <a:lnTo>
                    <a:pt x="48" y="52"/>
                  </a:lnTo>
                  <a:lnTo>
                    <a:pt x="48" y="51"/>
                  </a:lnTo>
                  <a:lnTo>
                    <a:pt x="39" y="50"/>
                  </a:lnTo>
                  <a:lnTo>
                    <a:pt x="36" y="48"/>
                  </a:lnTo>
                  <a:lnTo>
                    <a:pt x="19" y="50"/>
                  </a:lnTo>
                  <a:lnTo>
                    <a:pt x="9" y="50"/>
                  </a:lnTo>
                  <a:lnTo>
                    <a:pt x="9" y="47"/>
                  </a:lnTo>
                  <a:lnTo>
                    <a:pt x="20" y="46"/>
                  </a:lnTo>
                  <a:lnTo>
                    <a:pt x="22" y="42"/>
                  </a:lnTo>
                  <a:lnTo>
                    <a:pt x="15" y="44"/>
                  </a:lnTo>
                  <a:lnTo>
                    <a:pt x="7" y="44"/>
                  </a:lnTo>
                  <a:lnTo>
                    <a:pt x="4" y="40"/>
                  </a:lnTo>
                  <a:lnTo>
                    <a:pt x="2" y="33"/>
                  </a:lnTo>
                  <a:lnTo>
                    <a:pt x="5" y="32"/>
                  </a:lnTo>
                  <a:lnTo>
                    <a:pt x="10" y="35"/>
                  </a:lnTo>
                  <a:lnTo>
                    <a:pt x="21" y="35"/>
                  </a:lnTo>
                  <a:lnTo>
                    <a:pt x="21" y="32"/>
                  </a:lnTo>
                  <a:lnTo>
                    <a:pt x="13" y="32"/>
                  </a:lnTo>
                  <a:lnTo>
                    <a:pt x="0" y="26"/>
                  </a:lnTo>
                  <a:lnTo>
                    <a:pt x="11" y="26"/>
                  </a:lnTo>
                  <a:lnTo>
                    <a:pt x="11" y="25"/>
                  </a:lnTo>
                  <a:lnTo>
                    <a:pt x="7" y="23"/>
                  </a:lnTo>
                  <a:lnTo>
                    <a:pt x="7" y="21"/>
                  </a:lnTo>
                  <a:lnTo>
                    <a:pt x="15" y="20"/>
                  </a:lnTo>
                  <a:lnTo>
                    <a:pt x="23" y="22"/>
                  </a:lnTo>
                  <a:lnTo>
                    <a:pt x="27" y="21"/>
                  </a:lnTo>
                  <a:lnTo>
                    <a:pt x="13" y="15"/>
                  </a:lnTo>
                  <a:lnTo>
                    <a:pt x="15" y="10"/>
                  </a:lnTo>
                  <a:lnTo>
                    <a:pt x="19" y="10"/>
                  </a:lnTo>
                  <a:lnTo>
                    <a:pt x="21" y="13"/>
                  </a:lnTo>
                  <a:lnTo>
                    <a:pt x="26" y="12"/>
                  </a:lnTo>
                  <a:lnTo>
                    <a:pt x="21" y="8"/>
                  </a:lnTo>
                  <a:lnTo>
                    <a:pt x="33" y="7"/>
                  </a:lnTo>
                  <a:lnTo>
                    <a:pt x="29" y="5"/>
                  </a:lnTo>
                  <a:lnTo>
                    <a:pt x="19" y="5"/>
                  </a:lnTo>
                  <a:lnTo>
                    <a:pt x="18" y="2"/>
                  </a:lnTo>
                  <a:lnTo>
                    <a:pt x="26" y="0"/>
                  </a:lnTo>
                  <a:lnTo>
                    <a:pt x="31"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014" name="Freeform 114">
              <a:extLst>
                <a:ext uri="{FF2B5EF4-FFF2-40B4-BE49-F238E27FC236}">
                  <a16:creationId xmlns:a16="http://schemas.microsoft.com/office/drawing/2014/main" id="{EB698271-FA44-B13B-E961-78164D184B63}"/>
                </a:ext>
              </a:extLst>
            </p:cNvPr>
            <p:cNvSpPr>
              <a:spLocks/>
            </p:cNvSpPr>
            <p:nvPr/>
          </p:nvSpPr>
          <p:spPr bwMode="gray">
            <a:xfrm>
              <a:off x="2695901" y="2426472"/>
              <a:ext cx="6947" cy="9270"/>
            </a:xfrm>
            <a:custGeom>
              <a:avLst/>
              <a:gdLst/>
              <a:ahLst/>
              <a:cxnLst>
                <a:cxn ang="0">
                  <a:pos x="3" y="0"/>
                </a:cxn>
                <a:cxn ang="0">
                  <a:pos x="3" y="4"/>
                </a:cxn>
                <a:cxn ang="0">
                  <a:pos x="0" y="3"/>
                </a:cxn>
                <a:cxn ang="0">
                  <a:pos x="0" y="1"/>
                </a:cxn>
                <a:cxn ang="0">
                  <a:pos x="3" y="0"/>
                </a:cxn>
              </a:cxnLst>
              <a:rect l="0" t="0" r="r" b="b"/>
              <a:pathLst>
                <a:path w="3" h="4">
                  <a:moveTo>
                    <a:pt x="3" y="0"/>
                  </a:moveTo>
                  <a:lnTo>
                    <a:pt x="3" y="4"/>
                  </a:lnTo>
                  <a:lnTo>
                    <a:pt x="0" y="3"/>
                  </a:lnTo>
                  <a:lnTo>
                    <a:pt x="0" y="1"/>
                  </a:lnTo>
                  <a:lnTo>
                    <a:pt x="3"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015" name="Freeform 115">
              <a:extLst>
                <a:ext uri="{FF2B5EF4-FFF2-40B4-BE49-F238E27FC236}">
                  <a16:creationId xmlns:a16="http://schemas.microsoft.com/office/drawing/2014/main" id="{49B2E1FD-48BF-7122-B2E8-457960F25055}"/>
                </a:ext>
              </a:extLst>
            </p:cNvPr>
            <p:cNvSpPr>
              <a:spLocks/>
            </p:cNvSpPr>
            <p:nvPr/>
          </p:nvSpPr>
          <p:spPr bwMode="gray">
            <a:xfrm>
              <a:off x="2716740" y="2449646"/>
              <a:ext cx="18524" cy="9270"/>
            </a:xfrm>
            <a:custGeom>
              <a:avLst/>
              <a:gdLst/>
              <a:ahLst/>
              <a:cxnLst>
                <a:cxn ang="0">
                  <a:pos x="3" y="4"/>
                </a:cxn>
                <a:cxn ang="0">
                  <a:pos x="0" y="2"/>
                </a:cxn>
                <a:cxn ang="0">
                  <a:pos x="0" y="0"/>
                </a:cxn>
                <a:cxn ang="0">
                  <a:pos x="5" y="0"/>
                </a:cxn>
                <a:cxn ang="0">
                  <a:pos x="8" y="4"/>
                </a:cxn>
                <a:cxn ang="0">
                  <a:pos x="3" y="4"/>
                </a:cxn>
              </a:cxnLst>
              <a:rect l="0" t="0" r="r" b="b"/>
              <a:pathLst>
                <a:path w="8" h="4">
                  <a:moveTo>
                    <a:pt x="3" y="4"/>
                  </a:moveTo>
                  <a:lnTo>
                    <a:pt x="0" y="2"/>
                  </a:lnTo>
                  <a:lnTo>
                    <a:pt x="0" y="0"/>
                  </a:lnTo>
                  <a:lnTo>
                    <a:pt x="5" y="0"/>
                  </a:lnTo>
                  <a:lnTo>
                    <a:pt x="8" y="4"/>
                  </a:lnTo>
                  <a:lnTo>
                    <a:pt x="3" y="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017" name="Freeform 116">
              <a:extLst>
                <a:ext uri="{FF2B5EF4-FFF2-40B4-BE49-F238E27FC236}">
                  <a16:creationId xmlns:a16="http://schemas.microsoft.com/office/drawing/2014/main" id="{174A102D-611E-53C1-BF8A-677E1C9CA4D7}"/>
                </a:ext>
              </a:extLst>
            </p:cNvPr>
            <p:cNvSpPr>
              <a:spLocks/>
            </p:cNvSpPr>
            <p:nvPr/>
          </p:nvSpPr>
          <p:spPr bwMode="gray">
            <a:xfrm>
              <a:off x="2846409" y="2820428"/>
              <a:ext cx="11578" cy="13904"/>
            </a:xfrm>
            <a:custGeom>
              <a:avLst/>
              <a:gdLst/>
              <a:ahLst/>
              <a:cxnLst>
                <a:cxn ang="0">
                  <a:pos x="0" y="6"/>
                </a:cxn>
                <a:cxn ang="0">
                  <a:pos x="0" y="3"/>
                </a:cxn>
                <a:cxn ang="0">
                  <a:pos x="4" y="0"/>
                </a:cxn>
                <a:cxn ang="0">
                  <a:pos x="5" y="2"/>
                </a:cxn>
                <a:cxn ang="0">
                  <a:pos x="4" y="5"/>
                </a:cxn>
                <a:cxn ang="0">
                  <a:pos x="0" y="6"/>
                </a:cxn>
              </a:cxnLst>
              <a:rect l="0" t="0" r="r" b="b"/>
              <a:pathLst>
                <a:path w="5" h="6">
                  <a:moveTo>
                    <a:pt x="0" y="6"/>
                  </a:moveTo>
                  <a:lnTo>
                    <a:pt x="0" y="3"/>
                  </a:lnTo>
                  <a:lnTo>
                    <a:pt x="4" y="0"/>
                  </a:lnTo>
                  <a:lnTo>
                    <a:pt x="5" y="2"/>
                  </a:lnTo>
                  <a:lnTo>
                    <a:pt x="4" y="5"/>
                  </a:lnTo>
                  <a:lnTo>
                    <a:pt x="0" y="6"/>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023" name="Freeform 117">
              <a:extLst>
                <a:ext uri="{FF2B5EF4-FFF2-40B4-BE49-F238E27FC236}">
                  <a16:creationId xmlns:a16="http://schemas.microsoft.com/office/drawing/2014/main" id="{22515F9B-79CB-BD52-19AF-AAA7AFD6F5A0}"/>
                </a:ext>
              </a:extLst>
            </p:cNvPr>
            <p:cNvSpPr>
              <a:spLocks/>
            </p:cNvSpPr>
            <p:nvPr/>
          </p:nvSpPr>
          <p:spPr bwMode="gray">
            <a:xfrm>
              <a:off x="2758420" y="2027882"/>
              <a:ext cx="16209" cy="6952"/>
            </a:xfrm>
            <a:custGeom>
              <a:avLst/>
              <a:gdLst/>
              <a:ahLst/>
              <a:cxnLst>
                <a:cxn ang="0">
                  <a:pos x="0" y="1"/>
                </a:cxn>
                <a:cxn ang="0">
                  <a:pos x="3" y="0"/>
                </a:cxn>
                <a:cxn ang="0">
                  <a:pos x="6" y="0"/>
                </a:cxn>
                <a:cxn ang="0">
                  <a:pos x="7" y="2"/>
                </a:cxn>
                <a:cxn ang="0">
                  <a:pos x="3" y="3"/>
                </a:cxn>
                <a:cxn ang="0">
                  <a:pos x="0" y="1"/>
                </a:cxn>
              </a:cxnLst>
              <a:rect l="0" t="0" r="r" b="b"/>
              <a:pathLst>
                <a:path w="7" h="3">
                  <a:moveTo>
                    <a:pt x="0" y="1"/>
                  </a:moveTo>
                  <a:lnTo>
                    <a:pt x="3" y="0"/>
                  </a:lnTo>
                  <a:lnTo>
                    <a:pt x="6" y="0"/>
                  </a:lnTo>
                  <a:lnTo>
                    <a:pt x="7" y="2"/>
                  </a:lnTo>
                  <a:lnTo>
                    <a:pt x="3" y="3"/>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072" name="Freeform 118">
              <a:extLst>
                <a:ext uri="{FF2B5EF4-FFF2-40B4-BE49-F238E27FC236}">
                  <a16:creationId xmlns:a16="http://schemas.microsoft.com/office/drawing/2014/main" id="{EB2E2525-CD15-1B08-DA39-98BBB5A7BBCC}"/>
                </a:ext>
              </a:extLst>
            </p:cNvPr>
            <p:cNvSpPr>
              <a:spLocks/>
            </p:cNvSpPr>
            <p:nvPr/>
          </p:nvSpPr>
          <p:spPr bwMode="gray">
            <a:xfrm>
              <a:off x="2992287" y="3362696"/>
              <a:ext cx="23155" cy="44030"/>
            </a:xfrm>
            <a:custGeom>
              <a:avLst/>
              <a:gdLst/>
              <a:ahLst/>
              <a:cxnLst>
                <a:cxn ang="0">
                  <a:pos x="1" y="19"/>
                </a:cxn>
                <a:cxn ang="0">
                  <a:pos x="0" y="13"/>
                </a:cxn>
                <a:cxn ang="0">
                  <a:pos x="4" y="7"/>
                </a:cxn>
                <a:cxn ang="0">
                  <a:pos x="6" y="0"/>
                </a:cxn>
                <a:cxn ang="0">
                  <a:pos x="10" y="1"/>
                </a:cxn>
                <a:cxn ang="0">
                  <a:pos x="9" y="8"/>
                </a:cxn>
                <a:cxn ang="0">
                  <a:pos x="4" y="15"/>
                </a:cxn>
                <a:cxn ang="0">
                  <a:pos x="1" y="19"/>
                </a:cxn>
              </a:cxnLst>
              <a:rect l="0" t="0" r="r" b="b"/>
              <a:pathLst>
                <a:path w="10" h="19">
                  <a:moveTo>
                    <a:pt x="1" y="19"/>
                  </a:moveTo>
                  <a:lnTo>
                    <a:pt x="0" y="13"/>
                  </a:lnTo>
                  <a:lnTo>
                    <a:pt x="4" y="7"/>
                  </a:lnTo>
                  <a:lnTo>
                    <a:pt x="6" y="0"/>
                  </a:lnTo>
                  <a:lnTo>
                    <a:pt x="10" y="1"/>
                  </a:lnTo>
                  <a:lnTo>
                    <a:pt x="9" y="8"/>
                  </a:lnTo>
                  <a:lnTo>
                    <a:pt x="4" y="15"/>
                  </a:lnTo>
                  <a:lnTo>
                    <a:pt x="1" y="19"/>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073" name="Freeform 119">
              <a:extLst>
                <a:ext uri="{FF2B5EF4-FFF2-40B4-BE49-F238E27FC236}">
                  <a16:creationId xmlns:a16="http://schemas.microsoft.com/office/drawing/2014/main" id="{6B6412EC-92F8-718B-B074-2DB8733941B7}"/>
                </a:ext>
              </a:extLst>
            </p:cNvPr>
            <p:cNvSpPr>
              <a:spLocks/>
            </p:cNvSpPr>
            <p:nvPr/>
          </p:nvSpPr>
          <p:spPr bwMode="gray">
            <a:xfrm>
              <a:off x="3006180" y="3392822"/>
              <a:ext cx="18524" cy="18539"/>
            </a:xfrm>
            <a:custGeom>
              <a:avLst/>
              <a:gdLst/>
              <a:ahLst/>
              <a:cxnLst>
                <a:cxn ang="0">
                  <a:pos x="0" y="8"/>
                </a:cxn>
                <a:cxn ang="0">
                  <a:pos x="1" y="5"/>
                </a:cxn>
                <a:cxn ang="0">
                  <a:pos x="3" y="0"/>
                </a:cxn>
                <a:cxn ang="0">
                  <a:pos x="8" y="0"/>
                </a:cxn>
                <a:cxn ang="0">
                  <a:pos x="8" y="4"/>
                </a:cxn>
                <a:cxn ang="0">
                  <a:pos x="3" y="8"/>
                </a:cxn>
                <a:cxn ang="0">
                  <a:pos x="0" y="8"/>
                </a:cxn>
              </a:cxnLst>
              <a:rect l="0" t="0" r="r" b="b"/>
              <a:pathLst>
                <a:path w="8" h="8">
                  <a:moveTo>
                    <a:pt x="0" y="8"/>
                  </a:moveTo>
                  <a:lnTo>
                    <a:pt x="1" y="5"/>
                  </a:lnTo>
                  <a:lnTo>
                    <a:pt x="3" y="0"/>
                  </a:lnTo>
                  <a:lnTo>
                    <a:pt x="8" y="0"/>
                  </a:lnTo>
                  <a:lnTo>
                    <a:pt x="8" y="4"/>
                  </a:lnTo>
                  <a:lnTo>
                    <a:pt x="3" y="8"/>
                  </a:lnTo>
                  <a:lnTo>
                    <a:pt x="0" y="8"/>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074" name="Freeform 120">
              <a:extLst>
                <a:ext uri="{FF2B5EF4-FFF2-40B4-BE49-F238E27FC236}">
                  <a16:creationId xmlns:a16="http://schemas.microsoft.com/office/drawing/2014/main" id="{158801B9-4754-5245-BC73-A56D14636346}"/>
                </a:ext>
              </a:extLst>
            </p:cNvPr>
            <p:cNvSpPr>
              <a:spLocks/>
            </p:cNvSpPr>
            <p:nvPr/>
          </p:nvSpPr>
          <p:spPr bwMode="gray">
            <a:xfrm>
              <a:off x="2929768" y="3365014"/>
              <a:ext cx="46310" cy="32443"/>
            </a:xfrm>
            <a:custGeom>
              <a:avLst/>
              <a:gdLst/>
              <a:ahLst/>
              <a:cxnLst>
                <a:cxn ang="0">
                  <a:pos x="20" y="8"/>
                </a:cxn>
                <a:cxn ang="0">
                  <a:pos x="18" y="14"/>
                </a:cxn>
                <a:cxn ang="0">
                  <a:pos x="10" y="13"/>
                </a:cxn>
                <a:cxn ang="0">
                  <a:pos x="0" y="7"/>
                </a:cxn>
                <a:cxn ang="0">
                  <a:pos x="0" y="0"/>
                </a:cxn>
                <a:cxn ang="0">
                  <a:pos x="4" y="0"/>
                </a:cxn>
                <a:cxn ang="0">
                  <a:pos x="4" y="5"/>
                </a:cxn>
                <a:cxn ang="0">
                  <a:pos x="7" y="9"/>
                </a:cxn>
                <a:cxn ang="0">
                  <a:pos x="20" y="8"/>
                </a:cxn>
              </a:cxnLst>
              <a:rect l="0" t="0" r="r" b="b"/>
              <a:pathLst>
                <a:path w="20" h="14">
                  <a:moveTo>
                    <a:pt x="20" y="8"/>
                  </a:moveTo>
                  <a:lnTo>
                    <a:pt x="18" y="14"/>
                  </a:lnTo>
                  <a:lnTo>
                    <a:pt x="10" y="13"/>
                  </a:lnTo>
                  <a:lnTo>
                    <a:pt x="0" y="7"/>
                  </a:lnTo>
                  <a:lnTo>
                    <a:pt x="0" y="0"/>
                  </a:lnTo>
                  <a:lnTo>
                    <a:pt x="4" y="0"/>
                  </a:lnTo>
                  <a:lnTo>
                    <a:pt x="4" y="5"/>
                  </a:lnTo>
                  <a:lnTo>
                    <a:pt x="7" y="9"/>
                  </a:lnTo>
                  <a:lnTo>
                    <a:pt x="20" y="8"/>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075" name="Freeform 121">
              <a:extLst>
                <a:ext uri="{FF2B5EF4-FFF2-40B4-BE49-F238E27FC236}">
                  <a16:creationId xmlns:a16="http://schemas.microsoft.com/office/drawing/2014/main" id="{8BEFC0A3-211A-E283-BBB8-BF46A119470E}"/>
                </a:ext>
              </a:extLst>
            </p:cNvPr>
            <p:cNvSpPr>
              <a:spLocks/>
            </p:cNvSpPr>
            <p:nvPr/>
          </p:nvSpPr>
          <p:spPr bwMode="gray">
            <a:xfrm>
              <a:off x="2980709" y="3339522"/>
              <a:ext cx="16209" cy="16222"/>
            </a:xfrm>
            <a:custGeom>
              <a:avLst/>
              <a:gdLst/>
              <a:ahLst/>
              <a:cxnLst>
                <a:cxn ang="0">
                  <a:pos x="0" y="7"/>
                </a:cxn>
                <a:cxn ang="0">
                  <a:pos x="2" y="3"/>
                </a:cxn>
                <a:cxn ang="0">
                  <a:pos x="4" y="0"/>
                </a:cxn>
                <a:cxn ang="0">
                  <a:pos x="7" y="0"/>
                </a:cxn>
                <a:cxn ang="0">
                  <a:pos x="6" y="3"/>
                </a:cxn>
                <a:cxn ang="0">
                  <a:pos x="3" y="4"/>
                </a:cxn>
                <a:cxn ang="0">
                  <a:pos x="2" y="7"/>
                </a:cxn>
                <a:cxn ang="0">
                  <a:pos x="0" y="7"/>
                </a:cxn>
              </a:cxnLst>
              <a:rect l="0" t="0" r="r" b="b"/>
              <a:pathLst>
                <a:path w="7" h="7">
                  <a:moveTo>
                    <a:pt x="0" y="7"/>
                  </a:moveTo>
                  <a:lnTo>
                    <a:pt x="2" y="3"/>
                  </a:lnTo>
                  <a:lnTo>
                    <a:pt x="4" y="0"/>
                  </a:lnTo>
                  <a:lnTo>
                    <a:pt x="7" y="0"/>
                  </a:lnTo>
                  <a:lnTo>
                    <a:pt x="6" y="3"/>
                  </a:lnTo>
                  <a:lnTo>
                    <a:pt x="3" y="4"/>
                  </a:lnTo>
                  <a:lnTo>
                    <a:pt x="2" y="7"/>
                  </a:lnTo>
                  <a:lnTo>
                    <a:pt x="0" y="7"/>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076" name="Freeform 122">
              <a:extLst>
                <a:ext uri="{FF2B5EF4-FFF2-40B4-BE49-F238E27FC236}">
                  <a16:creationId xmlns:a16="http://schemas.microsoft.com/office/drawing/2014/main" id="{009E311C-0757-74BC-FF51-0E029723B255}"/>
                </a:ext>
              </a:extLst>
            </p:cNvPr>
            <p:cNvSpPr>
              <a:spLocks/>
            </p:cNvSpPr>
            <p:nvPr/>
          </p:nvSpPr>
          <p:spPr bwMode="gray">
            <a:xfrm>
              <a:off x="2939030" y="3260731"/>
              <a:ext cx="50941" cy="34761"/>
            </a:xfrm>
            <a:custGeom>
              <a:avLst/>
              <a:gdLst/>
              <a:ahLst/>
              <a:cxnLst>
                <a:cxn ang="0">
                  <a:pos x="0" y="4"/>
                </a:cxn>
                <a:cxn ang="0">
                  <a:pos x="4" y="0"/>
                </a:cxn>
                <a:cxn ang="0">
                  <a:pos x="8" y="1"/>
                </a:cxn>
                <a:cxn ang="0">
                  <a:pos x="22" y="12"/>
                </a:cxn>
                <a:cxn ang="0">
                  <a:pos x="20" y="15"/>
                </a:cxn>
                <a:cxn ang="0">
                  <a:pos x="10" y="14"/>
                </a:cxn>
                <a:cxn ang="0">
                  <a:pos x="3" y="9"/>
                </a:cxn>
                <a:cxn ang="0">
                  <a:pos x="0" y="4"/>
                </a:cxn>
              </a:cxnLst>
              <a:rect l="0" t="0" r="r" b="b"/>
              <a:pathLst>
                <a:path w="22" h="15">
                  <a:moveTo>
                    <a:pt x="0" y="4"/>
                  </a:moveTo>
                  <a:lnTo>
                    <a:pt x="4" y="0"/>
                  </a:lnTo>
                  <a:lnTo>
                    <a:pt x="8" y="1"/>
                  </a:lnTo>
                  <a:lnTo>
                    <a:pt x="22" y="12"/>
                  </a:lnTo>
                  <a:lnTo>
                    <a:pt x="20" y="15"/>
                  </a:lnTo>
                  <a:lnTo>
                    <a:pt x="10" y="14"/>
                  </a:lnTo>
                  <a:lnTo>
                    <a:pt x="3" y="9"/>
                  </a:lnTo>
                  <a:lnTo>
                    <a:pt x="0" y="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077" name="Freeform 123">
              <a:extLst>
                <a:ext uri="{FF2B5EF4-FFF2-40B4-BE49-F238E27FC236}">
                  <a16:creationId xmlns:a16="http://schemas.microsoft.com/office/drawing/2014/main" id="{869F4619-AD78-9572-A168-E51E3F31F9CC}"/>
                </a:ext>
              </a:extLst>
            </p:cNvPr>
            <p:cNvSpPr>
              <a:spLocks/>
            </p:cNvSpPr>
            <p:nvPr/>
          </p:nvSpPr>
          <p:spPr bwMode="gray">
            <a:xfrm>
              <a:off x="2390253" y="2197051"/>
              <a:ext cx="604349" cy="560807"/>
            </a:xfrm>
            <a:custGeom>
              <a:avLst/>
              <a:gdLst/>
              <a:ahLst/>
              <a:cxnLst>
                <a:cxn ang="0">
                  <a:pos x="33" y="22"/>
                </a:cxn>
                <a:cxn ang="0">
                  <a:pos x="47" y="53"/>
                </a:cxn>
                <a:cxn ang="0">
                  <a:pos x="53" y="34"/>
                </a:cxn>
                <a:cxn ang="0">
                  <a:pos x="49" y="11"/>
                </a:cxn>
                <a:cxn ang="0">
                  <a:pos x="76" y="2"/>
                </a:cxn>
                <a:cxn ang="0">
                  <a:pos x="86" y="21"/>
                </a:cxn>
                <a:cxn ang="0">
                  <a:pos x="87" y="33"/>
                </a:cxn>
                <a:cxn ang="0">
                  <a:pos x="107" y="39"/>
                </a:cxn>
                <a:cxn ang="0">
                  <a:pos x="109" y="25"/>
                </a:cxn>
                <a:cxn ang="0">
                  <a:pos x="133" y="36"/>
                </a:cxn>
                <a:cxn ang="0">
                  <a:pos x="137" y="48"/>
                </a:cxn>
                <a:cxn ang="0">
                  <a:pos x="149" y="51"/>
                </a:cxn>
                <a:cxn ang="0">
                  <a:pos x="166" y="44"/>
                </a:cxn>
                <a:cxn ang="0">
                  <a:pos x="172" y="59"/>
                </a:cxn>
                <a:cxn ang="0">
                  <a:pos x="178" y="62"/>
                </a:cxn>
                <a:cxn ang="0">
                  <a:pos x="190" y="76"/>
                </a:cxn>
                <a:cxn ang="0">
                  <a:pos x="207" y="82"/>
                </a:cxn>
                <a:cxn ang="0">
                  <a:pos x="198" y="91"/>
                </a:cxn>
                <a:cxn ang="0">
                  <a:pos x="201" y="100"/>
                </a:cxn>
                <a:cxn ang="0">
                  <a:pos x="227" y="113"/>
                </a:cxn>
                <a:cxn ang="0">
                  <a:pos x="246" y="124"/>
                </a:cxn>
                <a:cxn ang="0">
                  <a:pos x="257" y="127"/>
                </a:cxn>
                <a:cxn ang="0">
                  <a:pos x="247" y="158"/>
                </a:cxn>
                <a:cxn ang="0">
                  <a:pos x="237" y="168"/>
                </a:cxn>
                <a:cxn ang="0">
                  <a:pos x="227" y="144"/>
                </a:cxn>
                <a:cxn ang="0">
                  <a:pos x="206" y="144"/>
                </a:cxn>
                <a:cxn ang="0">
                  <a:pos x="203" y="158"/>
                </a:cxn>
                <a:cxn ang="0">
                  <a:pos x="227" y="186"/>
                </a:cxn>
                <a:cxn ang="0">
                  <a:pos x="234" y="209"/>
                </a:cxn>
                <a:cxn ang="0">
                  <a:pos x="229" y="227"/>
                </a:cxn>
                <a:cxn ang="0">
                  <a:pos x="203" y="205"/>
                </a:cxn>
                <a:cxn ang="0">
                  <a:pos x="201" y="217"/>
                </a:cxn>
                <a:cxn ang="0">
                  <a:pos x="199" y="237"/>
                </a:cxn>
                <a:cxn ang="0">
                  <a:pos x="177" y="223"/>
                </a:cxn>
                <a:cxn ang="0">
                  <a:pos x="166" y="202"/>
                </a:cxn>
                <a:cxn ang="0">
                  <a:pos x="143" y="181"/>
                </a:cxn>
                <a:cxn ang="0">
                  <a:pos x="128" y="181"/>
                </a:cxn>
                <a:cxn ang="0">
                  <a:pos x="112" y="168"/>
                </a:cxn>
                <a:cxn ang="0">
                  <a:pos x="135" y="165"/>
                </a:cxn>
                <a:cxn ang="0">
                  <a:pos x="139" y="143"/>
                </a:cxn>
                <a:cxn ang="0">
                  <a:pos x="157" y="115"/>
                </a:cxn>
                <a:cxn ang="0">
                  <a:pos x="141" y="101"/>
                </a:cxn>
                <a:cxn ang="0">
                  <a:pos x="125" y="98"/>
                </a:cxn>
                <a:cxn ang="0">
                  <a:pos x="120" y="85"/>
                </a:cxn>
                <a:cxn ang="0">
                  <a:pos x="105" y="68"/>
                </a:cxn>
                <a:cxn ang="0">
                  <a:pos x="102" y="76"/>
                </a:cxn>
                <a:cxn ang="0">
                  <a:pos x="82" y="79"/>
                </a:cxn>
                <a:cxn ang="0">
                  <a:pos x="69" y="75"/>
                </a:cxn>
                <a:cxn ang="0">
                  <a:pos x="59" y="77"/>
                </a:cxn>
                <a:cxn ang="0">
                  <a:pos x="34" y="69"/>
                </a:cxn>
                <a:cxn ang="0">
                  <a:pos x="6" y="60"/>
                </a:cxn>
                <a:cxn ang="0">
                  <a:pos x="25" y="57"/>
                </a:cxn>
                <a:cxn ang="0">
                  <a:pos x="2" y="41"/>
                </a:cxn>
                <a:cxn ang="0">
                  <a:pos x="7" y="23"/>
                </a:cxn>
                <a:cxn ang="0">
                  <a:pos x="36" y="0"/>
                </a:cxn>
              </a:cxnLst>
              <a:rect l="0" t="0" r="r" b="b"/>
              <a:pathLst>
                <a:path w="261" h="242">
                  <a:moveTo>
                    <a:pt x="46" y="2"/>
                  </a:moveTo>
                  <a:lnTo>
                    <a:pt x="49" y="3"/>
                  </a:lnTo>
                  <a:lnTo>
                    <a:pt x="44" y="9"/>
                  </a:lnTo>
                  <a:lnTo>
                    <a:pt x="42" y="11"/>
                  </a:lnTo>
                  <a:lnTo>
                    <a:pt x="33" y="22"/>
                  </a:lnTo>
                  <a:lnTo>
                    <a:pt x="34" y="24"/>
                  </a:lnTo>
                  <a:lnTo>
                    <a:pt x="34" y="40"/>
                  </a:lnTo>
                  <a:lnTo>
                    <a:pt x="42" y="44"/>
                  </a:lnTo>
                  <a:lnTo>
                    <a:pt x="42" y="53"/>
                  </a:lnTo>
                  <a:lnTo>
                    <a:pt x="47" y="53"/>
                  </a:lnTo>
                  <a:lnTo>
                    <a:pt x="48" y="47"/>
                  </a:lnTo>
                  <a:lnTo>
                    <a:pt x="43" y="41"/>
                  </a:lnTo>
                  <a:lnTo>
                    <a:pt x="42" y="34"/>
                  </a:lnTo>
                  <a:lnTo>
                    <a:pt x="46" y="32"/>
                  </a:lnTo>
                  <a:lnTo>
                    <a:pt x="53" y="34"/>
                  </a:lnTo>
                  <a:lnTo>
                    <a:pt x="54" y="32"/>
                  </a:lnTo>
                  <a:lnTo>
                    <a:pt x="46" y="28"/>
                  </a:lnTo>
                  <a:lnTo>
                    <a:pt x="44" y="17"/>
                  </a:lnTo>
                  <a:lnTo>
                    <a:pt x="52" y="14"/>
                  </a:lnTo>
                  <a:lnTo>
                    <a:pt x="49" y="11"/>
                  </a:lnTo>
                  <a:lnTo>
                    <a:pt x="53" y="9"/>
                  </a:lnTo>
                  <a:lnTo>
                    <a:pt x="57" y="11"/>
                  </a:lnTo>
                  <a:lnTo>
                    <a:pt x="57" y="7"/>
                  </a:lnTo>
                  <a:lnTo>
                    <a:pt x="71" y="2"/>
                  </a:lnTo>
                  <a:lnTo>
                    <a:pt x="76" y="2"/>
                  </a:lnTo>
                  <a:lnTo>
                    <a:pt x="80" y="4"/>
                  </a:lnTo>
                  <a:lnTo>
                    <a:pt x="80" y="8"/>
                  </a:lnTo>
                  <a:lnTo>
                    <a:pt x="84" y="12"/>
                  </a:lnTo>
                  <a:lnTo>
                    <a:pt x="85" y="18"/>
                  </a:lnTo>
                  <a:lnTo>
                    <a:pt x="86" y="21"/>
                  </a:lnTo>
                  <a:lnTo>
                    <a:pt x="88" y="25"/>
                  </a:lnTo>
                  <a:lnTo>
                    <a:pt x="84" y="28"/>
                  </a:lnTo>
                  <a:lnTo>
                    <a:pt x="83" y="37"/>
                  </a:lnTo>
                  <a:lnTo>
                    <a:pt x="86" y="37"/>
                  </a:lnTo>
                  <a:lnTo>
                    <a:pt x="87" y="33"/>
                  </a:lnTo>
                  <a:lnTo>
                    <a:pt x="92" y="31"/>
                  </a:lnTo>
                  <a:lnTo>
                    <a:pt x="98" y="31"/>
                  </a:lnTo>
                  <a:lnTo>
                    <a:pt x="99" y="35"/>
                  </a:lnTo>
                  <a:lnTo>
                    <a:pt x="102" y="39"/>
                  </a:lnTo>
                  <a:lnTo>
                    <a:pt x="107" y="39"/>
                  </a:lnTo>
                  <a:lnTo>
                    <a:pt x="108" y="33"/>
                  </a:lnTo>
                  <a:lnTo>
                    <a:pt x="111" y="33"/>
                  </a:lnTo>
                  <a:lnTo>
                    <a:pt x="112" y="31"/>
                  </a:lnTo>
                  <a:lnTo>
                    <a:pt x="105" y="29"/>
                  </a:lnTo>
                  <a:lnTo>
                    <a:pt x="109" y="25"/>
                  </a:lnTo>
                  <a:lnTo>
                    <a:pt x="120" y="25"/>
                  </a:lnTo>
                  <a:lnTo>
                    <a:pt x="124" y="26"/>
                  </a:lnTo>
                  <a:lnTo>
                    <a:pt x="128" y="26"/>
                  </a:lnTo>
                  <a:lnTo>
                    <a:pt x="137" y="29"/>
                  </a:lnTo>
                  <a:lnTo>
                    <a:pt x="133" y="36"/>
                  </a:lnTo>
                  <a:lnTo>
                    <a:pt x="136" y="40"/>
                  </a:lnTo>
                  <a:lnTo>
                    <a:pt x="141" y="36"/>
                  </a:lnTo>
                  <a:lnTo>
                    <a:pt x="145" y="37"/>
                  </a:lnTo>
                  <a:lnTo>
                    <a:pt x="138" y="43"/>
                  </a:lnTo>
                  <a:lnTo>
                    <a:pt x="137" y="48"/>
                  </a:lnTo>
                  <a:lnTo>
                    <a:pt x="141" y="49"/>
                  </a:lnTo>
                  <a:lnTo>
                    <a:pt x="145" y="44"/>
                  </a:lnTo>
                  <a:lnTo>
                    <a:pt x="149" y="45"/>
                  </a:lnTo>
                  <a:lnTo>
                    <a:pt x="146" y="49"/>
                  </a:lnTo>
                  <a:lnTo>
                    <a:pt x="149" y="51"/>
                  </a:lnTo>
                  <a:lnTo>
                    <a:pt x="151" y="50"/>
                  </a:lnTo>
                  <a:lnTo>
                    <a:pt x="153" y="51"/>
                  </a:lnTo>
                  <a:lnTo>
                    <a:pt x="157" y="49"/>
                  </a:lnTo>
                  <a:lnTo>
                    <a:pt x="158" y="44"/>
                  </a:lnTo>
                  <a:lnTo>
                    <a:pt x="166" y="44"/>
                  </a:lnTo>
                  <a:lnTo>
                    <a:pt x="171" y="48"/>
                  </a:lnTo>
                  <a:lnTo>
                    <a:pt x="173" y="56"/>
                  </a:lnTo>
                  <a:lnTo>
                    <a:pt x="162" y="59"/>
                  </a:lnTo>
                  <a:lnTo>
                    <a:pt x="165" y="63"/>
                  </a:lnTo>
                  <a:lnTo>
                    <a:pt x="172" y="59"/>
                  </a:lnTo>
                  <a:lnTo>
                    <a:pt x="173" y="61"/>
                  </a:lnTo>
                  <a:lnTo>
                    <a:pt x="170" y="64"/>
                  </a:lnTo>
                  <a:lnTo>
                    <a:pt x="169" y="69"/>
                  </a:lnTo>
                  <a:lnTo>
                    <a:pt x="173" y="69"/>
                  </a:lnTo>
                  <a:lnTo>
                    <a:pt x="178" y="62"/>
                  </a:lnTo>
                  <a:lnTo>
                    <a:pt x="186" y="61"/>
                  </a:lnTo>
                  <a:lnTo>
                    <a:pt x="196" y="66"/>
                  </a:lnTo>
                  <a:lnTo>
                    <a:pt x="190" y="72"/>
                  </a:lnTo>
                  <a:lnTo>
                    <a:pt x="181" y="74"/>
                  </a:lnTo>
                  <a:lnTo>
                    <a:pt x="190" y="76"/>
                  </a:lnTo>
                  <a:lnTo>
                    <a:pt x="190" y="78"/>
                  </a:lnTo>
                  <a:lnTo>
                    <a:pt x="196" y="76"/>
                  </a:lnTo>
                  <a:lnTo>
                    <a:pt x="200" y="72"/>
                  </a:lnTo>
                  <a:lnTo>
                    <a:pt x="209" y="79"/>
                  </a:lnTo>
                  <a:lnTo>
                    <a:pt x="207" y="82"/>
                  </a:lnTo>
                  <a:lnTo>
                    <a:pt x="203" y="82"/>
                  </a:lnTo>
                  <a:lnTo>
                    <a:pt x="199" y="84"/>
                  </a:lnTo>
                  <a:lnTo>
                    <a:pt x="211" y="87"/>
                  </a:lnTo>
                  <a:lnTo>
                    <a:pt x="213" y="90"/>
                  </a:lnTo>
                  <a:lnTo>
                    <a:pt x="198" y="91"/>
                  </a:lnTo>
                  <a:lnTo>
                    <a:pt x="202" y="93"/>
                  </a:lnTo>
                  <a:lnTo>
                    <a:pt x="201" y="97"/>
                  </a:lnTo>
                  <a:lnTo>
                    <a:pt x="190" y="94"/>
                  </a:lnTo>
                  <a:lnTo>
                    <a:pt x="189" y="97"/>
                  </a:lnTo>
                  <a:lnTo>
                    <a:pt x="201" y="100"/>
                  </a:lnTo>
                  <a:lnTo>
                    <a:pt x="209" y="105"/>
                  </a:lnTo>
                  <a:lnTo>
                    <a:pt x="214" y="113"/>
                  </a:lnTo>
                  <a:lnTo>
                    <a:pt x="220" y="110"/>
                  </a:lnTo>
                  <a:lnTo>
                    <a:pt x="227" y="110"/>
                  </a:lnTo>
                  <a:lnTo>
                    <a:pt x="227" y="113"/>
                  </a:lnTo>
                  <a:lnTo>
                    <a:pt x="231" y="114"/>
                  </a:lnTo>
                  <a:lnTo>
                    <a:pt x="235" y="117"/>
                  </a:lnTo>
                  <a:lnTo>
                    <a:pt x="234" y="122"/>
                  </a:lnTo>
                  <a:lnTo>
                    <a:pt x="243" y="121"/>
                  </a:lnTo>
                  <a:lnTo>
                    <a:pt x="246" y="124"/>
                  </a:lnTo>
                  <a:lnTo>
                    <a:pt x="243" y="126"/>
                  </a:lnTo>
                  <a:lnTo>
                    <a:pt x="244" y="128"/>
                  </a:lnTo>
                  <a:lnTo>
                    <a:pt x="253" y="123"/>
                  </a:lnTo>
                  <a:lnTo>
                    <a:pt x="258" y="125"/>
                  </a:lnTo>
                  <a:lnTo>
                    <a:pt x="257" y="127"/>
                  </a:lnTo>
                  <a:lnTo>
                    <a:pt x="261" y="129"/>
                  </a:lnTo>
                  <a:lnTo>
                    <a:pt x="260" y="138"/>
                  </a:lnTo>
                  <a:lnTo>
                    <a:pt x="252" y="139"/>
                  </a:lnTo>
                  <a:lnTo>
                    <a:pt x="254" y="153"/>
                  </a:lnTo>
                  <a:lnTo>
                    <a:pt x="247" y="158"/>
                  </a:lnTo>
                  <a:lnTo>
                    <a:pt x="242" y="153"/>
                  </a:lnTo>
                  <a:lnTo>
                    <a:pt x="242" y="159"/>
                  </a:lnTo>
                  <a:lnTo>
                    <a:pt x="245" y="168"/>
                  </a:lnTo>
                  <a:lnTo>
                    <a:pt x="242" y="174"/>
                  </a:lnTo>
                  <a:lnTo>
                    <a:pt x="237" y="168"/>
                  </a:lnTo>
                  <a:lnTo>
                    <a:pt x="234" y="167"/>
                  </a:lnTo>
                  <a:lnTo>
                    <a:pt x="230" y="164"/>
                  </a:lnTo>
                  <a:lnTo>
                    <a:pt x="224" y="155"/>
                  </a:lnTo>
                  <a:lnTo>
                    <a:pt x="228" y="147"/>
                  </a:lnTo>
                  <a:lnTo>
                    <a:pt x="227" y="144"/>
                  </a:lnTo>
                  <a:lnTo>
                    <a:pt x="219" y="144"/>
                  </a:lnTo>
                  <a:lnTo>
                    <a:pt x="217" y="140"/>
                  </a:lnTo>
                  <a:lnTo>
                    <a:pt x="211" y="132"/>
                  </a:lnTo>
                  <a:lnTo>
                    <a:pt x="203" y="136"/>
                  </a:lnTo>
                  <a:lnTo>
                    <a:pt x="206" y="144"/>
                  </a:lnTo>
                  <a:lnTo>
                    <a:pt x="208" y="148"/>
                  </a:lnTo>
                  <a:lnTo>
                    <a:pt x="204" y="151"/>
                  </a:lnTo>
                  <a:lnTo>
                    <a:pt x="198" y="145"/>
                  </a:lnTo>
                  <a:lnTo>
                    <a:pt x="196" y="150"/>
                  </a:lnTo>
                  <a:lnTo>
                    <a:pt x="203" y="158"/>
                  </a:lnTo>
                  <a:lnTo>
                    <a:pt x="207" y="161"/>
                  </a:lnTo>
                  <a:lnTo>
                    <a:pt x="209" y="166"/>
                  </a:lnTo>
                  <a:lnTo>
                    <a:pt x="215" y="175"/>
                  </a:lnTo>
                  <a:lnTo>
                    <a:pt x="220" y="176"/>
                  </a:lnTo>
                  <a:lnTo>
                    <a:pt x="227" y="186"/>
                  </a:lnTo>
                  <a:lnTo>
                    <a:pt x="227" y="190"/>
                  </a:lnTo>
                  <a:lnTo>
                    <a:pt x="230" y="193"/>
                  </a:lnTo>
                  <a:lnTo>
                    <a:pt x="230" y="197"/>
                  </a:lnTo>
                  <a:lnTo>
                    <a:pt x="234" y="203"/>
                  </a:lnTo>
                  <a:lnTo>
                    <a:pt x="234" y="209"/>
                  </a:lnTo>
                  <a:lnTo>
                    <a:pt x="228" y="208"/>
                  </a:lnTo>
                  <a:lnTo>
                    <a:pt x="227" y="211"/>
                  </a:lnTo>
                  <a:lnTo>
                    <a:pt x="232" y="215"/>
                  </a:lnTo>
                  <a:lnTo>
                    <a:pt x="229" y="220"/>
                  </a:lnTo>
                  <a:lnTo>
                    <a:pt x="229" y="227"/>
                  </a:lnTo>
                  <a:lnTo>
                    <a:pt x="225" y="227"/>
                  </a:lnTo>
                  <a:lnTo>
                    <a:pt x="219" y="217"/>
                  </a:lnTo>
                  <a:lnTo>
                    <a:pt x="213" y="209"/>
                  </a:lnTo>
                  <a:lnTo>
                    <a:pt x="207" y="210"/>
                  </a:lnTo>
                  <a:lnTo>
                    <a:pt x="203" y="205"/>
                  </a:lnTo>
                  <a:lnTo>
                    <a:pt x="200" y="205"/>
                  </a:lnTo>
                  <a:lnTo>
                    <a:pt x="195" y="198"/>
                  </a:lnTo>
                  <a:lnTo>
                    <a:pt x="192" y="199"/>
                  </a:lnTo>
                  <a:lnTo>
                    <a:pt x="191" y="204"/>
                  </a:lnTo>
                  <a:lnTo>
                    <a:pt x="201" y="217"/>
                  </a:lnTo>
                  <a:lnTo>
                    <a:pt x="206" y="225"/>
                  </a:lnTo>
                  <a:lnTo>
                    <a:pt x="216" y="232"/>
                  </a:lnTo>
                  <a:lnTo>
                    <a:pt x="219" y="240"/>
                  </a:lnTo>
                  <a:lnTo>
                    <a:pt x="214" y="242"/>
                  </a:lnTo>
                  <a:lnTo>
                    <a:pt x="199" y="237"/>
                  </a:lnTo>
                  <a:lnTo>
                    <a:pt x="194" y="237"/>
                  </a:lnTo>
                  <a:lnTo>
                    <a:pt x="186" y="231"/>
                  </a:lnTo>
                  <a:lnTo>
                    <a:pt x="187" y="223"/>
                  </a:lnTo>
                  <a:lnTo>
                    <a:pt x="182" y="222"/>
                  </a:lnTo>
                  <a:lnTo>
                    <a:pt x="177" y="223"/>
                  </a:lnTo>
                  <a:lnTo>
                    <a:pt x="169" y="215"/>
                  </a:lnTo>
                  <a:lnTo>
                    <a:pt x="165" y="213"/>
                  </a:lnTo>
                  <a:lnTo>
                    <a:pt x="164" y="207"/>
                  </a:lnTo>
                  <a:lnTo>
                    <a:pt x="168" y="207"/>
                  </a:lnTo>
                  <a:lnTo>
                    <a:pt x="166" y="202"/>
                  </a:lnTo>
                  <a:lnTo>
                    <a:pt x="160" y="201"/>
                  </a:lnTo>
                  <a:lnTo>
                    <a:pt x="153" y="194"/>
                  </a:lnTo>
                  <a:lnTo>
                    <a:pt x="152" y="183"/>
                  </a:lnTo>
                  <a:lnTo>
                    <a:pt x="145" y="183"/>
                  </a:lnTo>
                  <a:lnTo>
                    <a:pt x="143" y="181"/>
                  </a:lnTo>
                  <a:lnTo>
                    <a:pt x="139" y="180"/>
                  </a:lnTo>
                  <a:lnTo>
                    <a:pt x="140" y="185"/>
                  </a:lnTo>
                  <a:lnTo>
                    <a:pt x="138" y="188"/>
                  </a:lnTo>
                  <a:lnTo>
                    <a:pt x="131" y="180"/>
                  </a:lnTo>
                  <a:lnTo>
                    <a:pt x="128" y="181"/>
                  </a:lnTo>
                  <a:lnTo>
                    <a:pt x="123" y="189"/>
                  </a:lnTo>
                  <a:lnTo>
                    <a:pt x="114" y="188"/>
                  </a:lnTo>
                  <a:lnTo>
                    <a:pt x="106" y="182"/>
                  </a:lnTo>
                  <a:lnTo>
                    <a:pt x="107" y="173"/>
                  </a:lnTo>
                  <a:lnTo>
                    <a:pt x="112" y="168"/>
                  </a:lnTo>
                  <a:lnTo>
                    <a:pt x="112" y="164"/>
                  </a:lnTo>
                  <a:lnTo>
                    <a:pt x="116" y="161"/>
                  </a:lnTo>
                  <a:lnTo>
                    <a:pt x="120" y="163"/>
                  </a:lnTo>
                  <a:lnTo>
                    <a:pt x="124" y="166"/>
                  </a:lnTo>
                  <a:lnTo>
                    <a:pt x="135" y="165"/>
                  </a:lnTo>
                  <a:lnTo>
                    <a:pt x="143" y="160"/>
                  </a:lnTo>
                  <a:lnTo>
                    <a:pt x="147" y="162"/>
                  </a:lnTo>
                  <a:lnTo>
                    <a:pt x="147" y="156"/>
                  </a:lnTo>
                  <a:lnTo>
                    <a:pt x="141" y="150"/>
                  </a:lnTo>
                  <a:lnTo>
                    <a:pt x="139" y="143"/>
                  </a:lnTo>
                  <a:lnTo>
                    <a:pt x="152" y="132"/>
                  </a:lnTo>
                  <a:lnTo>
                    <a:pt x="155" y="127"/>
                  </a:lnTo>
                  <a:lnTo>
                    <a:pt x="160" y="126"/>
                  </a:lnTo>
                  <a:lnTo>
                    <a:pt x="160" y="118"/>
                  </a:lnTo>
                  <a:lnTo>
                    <a:pt x="157" y="115"/>
                  </a:lnTo>
                  <a:lnTo>
                    <a:pt x="156" y="112"/>
                  </a:lnTo>
                  <a:lnTo>
                    <a:pt x="155" y="109"/>
                  </a:lnTo>
                  <a:lnTo>
                    <a:pt x="149" y="105"/>
                  </a:lnTo>
                  <a:lnTo>
                    <a:pt x="147" y="100"/>
                  </a:lnTo>
                  <a:lnTo>
                    <a:pt x="141" y="101"/>
                  </a:lnTo>
                  <a:lnTo>
                    <a:pt x="137" y="96"/>
                  </a:lnTo>
                  <a:lnTo>
                    <a:pt x="139" y="93"/>
                  </a:lnTo>
                  <a:lnTo>
                    <a:pt x="135" y="93"/>
                  </a:lnTo>
                  <a:lnTo>
                    <a:pt x="129" y="97"/>
                  </a:lnTo>
                  <a:lnTo>
                    <a:pt x="125" y="98"/>
                  </a:lnTo>
                  <a:lnTo>
                    <a:pt x="120" y="98"/>
                  </a:lnTo>
                  <a:lnTo>
                    <a:pt x="120" y="94"/>
                  </a:lnTo>
                  <a:lnTo>
                    <a:pt x="131" y="91"/>
                  </a:lnTo>
                  <a:lnTo>
                    <a:pt x="130" y="89"/>
                  </a:lnTo>
                  <a:lnTo>
                    <a:pt x="120" y="85"/>
                  </a:lnTo>
                  <a:lnTo>
                    <a:pt x="117" y="80"/>
                  </a:lnTo>
                  <a:lnTo>
                    <a:pt x="113" y="78"/>
                  </a:lnTo>
                  <a:lnTo>
                    <a:pt x="114" y="73"/>
                  </a:lnTo>
                  <a:lnTo>
                    <a:pt x="109" y="68"/>
                  </a:lnTo>
                  <a:lnTo>
                    <a:pt x="105" y="68"/>
                  </a:lnTo>
                  <a:lnTo>
                    <a:pt x="101" y="63"/>
                  </a:lnTo>
                  <a:lnTo>
                    <a:pt x="96" y="65"/>
                  </a:lnTo>
                  <a:lnTo>
                    <a:pt x="96" y="68"/>
                  </a:lnTo>
                  <a:lnTo>
                    <a:pt x="104" y="73"/>
                  </a:lnTo>
                  <a:lnTo>
                    <a:pt x="102" y="76"/>
                  </a:lnTo>
                  <a:lnTo>
                    <a:pt x="94" y="77"/>
                  </a:lnTo>
                  <a:lnTo>
                    <a:pt x="87" y="73"/>
                  </a:lnTo>
                  <a:lnTo>
                    <a:pt x="82" y="75"/>
                  </a:lnTo>
                  <a:lnTo>
                    <a:pt x="84" y="76"/>
                  </a:lnTo>
                  <a:lnTo>
                    <a:pt x="82" y="79"/>
                  </a:lnTo>
                  <a:lnTo>
                    <a:pt x="76" y="76"/>
                  </a:lnTo>
                  <a:lnTo>
                    <a:pt x="72" y="73"/>
                  </a:lnTo>
                  <a:lnTo>
                    <a:pt x="69" y="71"/>
                  </a:lnTo>
                  <a:lnTo>
                    <a:pt x="67" y="73"/>
                  </a:lnTo>
                  <a:lnTo>
                    <a:pt x="69" y="75"/>
                  </a:lnTo>
                  <a:lnTo>
                    <a:pt x="72" y="77"/>
                  </a:lnTo>
                  <a:lnTo>
                    <a:pt x="72" y="80"/>
                  </a:lnTo>
                  <a:lnTo>
                    <a:pt x="67" y="78"/>
                  </a:lnTo>
                  <a:lnTo>
                    <a:pt x="63" y="77"/>
                  </a:lnTo>
                  <a:lnTo>
                    <a:pt x="59" y="77"/>
                  </a:lnTo>
                  <a:lnTo>
                    <a:pt x="53" y="74"/>
                  </a:lnTo>
                  <a:lnTo>
                    <a:pt x="47" y="74"/>
                  </a:lnTo>
                  <a:lnTo>
                    <a:pt x="40" y="75"/>
                  </a:lnTo>
                  <a:lnTo>
                    <a:pt x="35" y="73"/>
                  </a:lnTo>
                  <a:lnTo>
                    <a:pt x="34" y="69"/>
                  </a:lnTo>
                  <a:lnTo>
                    <a:pt x="31" y="68"/>
                  </a:lnTo>
                  <a:lnTo>
                    <a:pt x="26" y="72"/>
                  </a:lnTo>
                  <a:lnTo>
                    <a:pt x="21" y="72"/>
                  </a:lnTo>
                  <a:lnTo>
                    <a:pt x="17" y="68"/>
                  </a:lnTo>
                  <a:lnTo>
                    <a:pt x="6" y="60"/>
                  </a:lnTo>
                  <a:lnTo>
                    <a:pt x="5" y="55"/>
                  </a:lnTo>
                  <a:lnTo>
                    <a:pt x="9" y="54"/>
                  </a:lnTo>
                  <a:lnTo>
                    <a:pt x="15" y="56"/>
                  </a:lnTo>
                  <a:lnTo>
                    <a:pt x="20" y="56"/>
                  </a:lnTo>
                  <a:lnTo>
                    <a:pt x="25" y="57"/>
                  </a:lnTo>
                  <a:lnTo>
                    <a:pt x="24" y="54"/>
                  </a:lnTo>
                  <a:lnTo>
                    <a:pt x="15" y="52"/>
                  </a:lnTo>
                  <a:lnTo>
                    <a:pt x="4" y="50"/>
                  </a:lnTo>
                  <a:lnTo>
                    <a:pt x="0" y="45"/>
                  </a:lnTo>
                  <a:lnTo>
                    <a:pt x="2" y="41"/>
                  </a:lnTo>
                  <a:lnTo>
                    <a:pt x="1" y="36"/>
                  </a:lnTo>
                  <a:lnTo>
                    <a:pt x="4" y="33"/>
                  </a:lnTo>
                  <a:lnTo>
                    <a:pt x="0" y="30"/>
                  </a:lnTo>
                  <a:lnTo>
                    <a:pt x="2" y="27"/>
                  </a:lnTo>
                  <a:lnTo>
                    <a:pt x="7" y="23"/>
                  </a:lnTo>
                  <a:lnTo>
                    <a:pt x="7" y="16"/>
                  </a:lnTo>
                  <a:lnTo>
                    <a:pt x="15" y="8"/>
                  </a:lnTo>
                  <a:lnTo>
                    <a:pt x="17" y="8"/>
                  </a:lnTo>
                  <a:lnTo>
                    <a:pt x="28" y="0"/>
                  </a:lnTo>
                  <a:lnTo>
                    <a:pt x="36" y="0"/>
                  </a:lnTo>
                  <a:lnTo>
                    <a:pt x="39" y="1"/>
                  </a:lnTo>
                  <a:lnTo>
                    <a:pt x="46"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078" name="Freeform 124">
              <a:extLst>
                <a:ext uri="{FF2B5EF4-FFF2-40B4-BE49-F238E27FC236}">
                  <a16:creationId xmlns:a16="http://schemas.microsoft.com/office/drawing/2014/main" id="{3231458E-D008-C593-DF31-9397F15D7ED8}"/>
                </a:ext>
              </a:extLst>
            </p:cNvPr>
            <p:cNvSpPr>
              <a:spLocks/>
            </p:cNvSpPr>
            <p:nvPr/>
          </p:nvSpPr>
          <p:spPr bwMode="gray">
            <a:xfrm>
              <a:off x="2589387" y="2204003"/>
              <a:ext cx="101883" cy="50982"/>
            </a:xfrm>
            <a:custGeom>
              <a:avLst/>
              <a:gdLst/>
              <a:ahLst/>
              <a:cxnLst>
                <a:cxn ang="0">
                  <a:pos x="0" y="2"/>
                </a:cxn>
                <a:cxn ang="0">
                  <a:pos x="6" y="0"/>
                </a:cxn>
                <a:cxn ang="0">
                  <a:pos x="8" y="2"/>
                </a:cxn>
                <a:cxn ang="0">
                  <a:pos x="21" y="0"/>
                </a:cxn>
                <a:cxn ang="0">
                  <a:pos x="30" y="5"/>
                </a:cxn>
                <a:cxn ang="0">
                  <a:pos x="34" y="6"/>
                </a:cxn>
                <a:cxn ang="0">
                  <a:pos x="38" y="9"/>
                </a:cxn>
                <a:cxn ang="0">
                  <a:pos x="37" y="14"/>
                </a:cxn>
                <a:cxn ang="0">
                  <a:pos x="44" y="17"/>
                </a:cxn>
                <a:cxn ang="0">
                  <a:pos x="42" y="20"/>
                </a:cxn>
                <a:cxn ang="0">
                  <a:pos x="30" y="17"/>
                </a:cxn>
                <a:cxn ang="0">
                  <a:pos x="15" y="18"/>
                </a:cxn>
                <a:cxn ang="0">
                  <a:pos x="14" y="20"/>
                </a:cxn>
                <a:cxn ang="0">
                  <a:pos x="10" y="22"/>
                </a:cxn>
                <a:cxn ang="0">
                  <a:pos x="6" y="20"/>
                </a:cxn>
                <a:cxn ang="0">
                  <a:pos x="4" y="9"/>
                </a:cxn>
                <a:cxn ang="0">
                  <a:pos x="2" y="7"/>
                </a:cxn>
                <a:cxn ang="0">
                  <a:pos x="0" y="2"/>
                </a:cxn>
              </a:cxnLst>
              <a:rect l="0" t="0" r="r" b="b"/>
              <a:pathLst>
                <a:path w="44" h="22">
                  <a:moveTo>
                    <a:pt x="0" y="2"/>
                  </a:moveTo>
                  <a:lnTo>
                    <a:pt x="6" y="0"/>
                  </a:lnTo>
                  <a:lnTo>
                    <a:pt x="8" y="2"/>
                  </a:lnTo>
                  <a:lnTo>
                    <a:pt x="21" y="0"/>
                  </a:lnTo>
                  <a:lnTo>
                    <a:pt x="30" y="5"/>
                  </a:lnTo>
                  <a:lnTo>
                    <a:pt x="34" y="6"/>
                  </a:lnTo>
                  <a:lnTo>
                    <a:pt x="38" y="9"/>
                  </a:lnTo>
                  <a:lnTo>
                    <a:pt x="37" y="14"/>
                  </a:lnTo>
                  <a:lnTo>
                    <a:pt x="44" y="17"/>
                  </a:lnTo>
                  <a:lnTo>
                    <a:pt x="42" y="20"/>
                  </a:lnTo>
                  <a:lnTo>
                    <a:pt x="30" y="17"/>
                  </a:lnTo>
                  <a:lnTo>
                    <a:pt x="15" y="18"/>
                  </a:lnTo>
                  <a:lnTo>
                    <a:pt x="14" y="20"/>
                  </a:lnTo>
                  <a:lnTo>
                    <a:pt x="10" y="22"/>
                  </a:lnTo>
                  <a:lnTo>
                    <a:pt x="6" y="20"/>
                  </a:lnTo>
                  <a:lnTo>
                    <a:pt x="4" y="9"/>
                  </a:lnTo>
                  <a:lnTo>
                    <a:pt x="2" y="7"/>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079" name="Freeform 125">
              <a:extLst>
                <a:ext uri="{FF2B5EF4-FFF2-40B4-BE49-F238E27FC236}">
                  <a16:creationId xmlns:a16="http://schemas.microsoft.com/office/drawing/2014/main" id="{0EA29206-B035-4E2C-BDDA-E12DB7D3F5E7}"/>
                </a:ext>
              </a:extLst>
            </p:cNvPr>
            <p:cNvSpPr>
              <a:spLocks/>
            </p:cNvSpPr>
            <p:nvPr/>
          </p:nvSpPr>
          <p:spPr bwMode="gray">
            <a:xfrm>
              <a:off x="2658853" y="2442694"/>
              <a:ext cx="46310" cy="39396"/>
            </a:xfrm>
            <a:custGeom>
              <a:avLst/>
              <a:gdLst/>
              <a:ahLst/>
              <a:cxnLst>
                <a:cxn ang="0">
                  <a:pos x="8" y="0"/>
                </a:cxn>
                <a:cxn ang="0">
                  <a:pos x="18" y="1"/>
                </a:cxn>
                <a:cxn ang="0">
                  <a:pos x="18" y="6"/>
                </a:cxn>
                <a:cxn ang="0">
                  <a:pos x="19" y="8"/>
                </a:cxn>
                <a:cxn ang="0">
                  <a:pos x="20" y="11"/>
                </a:cxn>
                <a:cxn ang="0">
                  <a:pos x="12" y="16"/>
                </a:cxn>
                <a:cxn ang="0">
                  <a:pos x="4" y="17"/>
                </a:cxn>
                <a:cxn ang="0">
                  <a:pos x="1" y="15"/>
                </a:cxn>
                <a:cxn ang="0">
                  <a:pos x="0" y="6"/>
                </a:cxn>
                <a:cxn ang="0">
                  <a:pos x="8" y="0"/>
                </a:cxn>
              </a:cxnLst>
              <a:rect l="0" t="0" r="r" b="b"/>
              <a:pathLst>
                <a:path w="20" h="17">
                  <a:moveTo>
                    <a:pt x="8" y="0"/>
                  </a:moveTo>
                  <a:lnTo>
                    <a:pt x="18" y="1"/>
                  </a:lnTo>
                  <a:lnTo>
                    <a:pt x="18" y="6"/>
                  </a:lnTo>
                  <a:lnTo>
                    <a:pt x="19" y="8"/>
                  </a:lnTo>
                  <a:lnTo>
                    <a:pt x="20" y="11"/>
                  </a:lnTo>
                  <a:lnTo>
                    <a:pt x="12" y="16"/>
                  </a:lnTo>
                  <a:lnTo>
                    <a:pt x="4" y="17"/>
                  </a:lnTo>
                  <a:lnTo>
                    <a:pt x="1" y="15"/>
                  </a:lnTo>
                  <a:lnTo>
                    <a:pt x="0" y="6"/>
                  </a:lnTo>
                  <a:lnTo>
                    <a:pt x="8"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080" name="Freeform 126">
              <a:extLst>
                <a:ext uri="{FF2B5EF4-FFF2-40B4-BE49-F238E27FC236}">
                  <a16:creationId xmlns:a16="http://schemas.microsoft.com/office/drawing/2014/main" id="{C7DAE6C2-20A9-F7C5-CD6A-0208618778B4}"/>
                </a:ext>
              </a:extLst>
            </p:cNvPr>
            <p:cNvSpPr>
              <a:spLocks/>
            </p:cNvSpPr>
            <p:nvPr/>
          </p:nvSpPr>
          <p:spPr bwMode="gray">
            <a:xfrm>
              <a:off x="2348574" y="1675639"/>
              <a:ext cx="662237" cy="410177"/>
            </a:xfrm>
            <a:custGeom>
              <a:avLst/>
              <a:gdLst/>
              <a:ahLst/>
              <a:cxnLst>
                <a:cxn ang="0">
                  <a:pos x="55" y="151"/>
                </a:cxn>
                <a:cxn ang="0">
                  <a:pos x="85" y="140"/>
                </a:cxn>
                <a:cxn ang="0">
                  <a:pos x="70" y="136"/>
                </a:cxn>
                <a:cxn ang="0">
                  <a:pos x="54" y="133"/>
                </a:cxn>
                <a:cxn ang="0">
                  <a:pos x="62" y="122"/>
                </a:cxn>
                <a:cxn ang="0">
                  <a:pos x="87" y="121"/>
                </a:cxn>
                <a:cxn ang="0">
                  <a:pos x="69" y="107"/>
                </a:cxn>
                <a:cxn ang="0">
                  <a:pos x="66" y="88"/>
                </a:cxn>
                <a:cxn ang="0">
                  <a:pos x="102" y="103"/>
                </a:cxn>
                <a:cxn ang="0">
                  <a:pos x="102" y="82"/>
                </a:cxn>
                <a:cxn ang="0">
                  <a:pos x="133" y="75"/>
                </a:cxn>
                <a:cxn ang="0">
                  <a:pos x="129" y="57"/>
                </a:cxn>
                <a:cxn ang="0">
                  <a:pos x="95" y="79"/>
                </a:cxn>
                <a:cxn ang="0">
                  <a:pos x="75" y="74"/>
                </a:cxn>
                <a:cxn ang="0">
                  <a:pos x="63" y="71"/>
                </a:cxn>
                <a:cxn ang="0">
                  <a:pos x="44" y="79"/>
                </a:cxn>
                <a:cxn ang="0">
                  <a:pos x="66" y="62"/>
                </a:cxn>
                <a:cxn ang="0">
                  <a:pos x="23" y="62"/>
                </a:cxn>
                <a:cxn ang="0">
                  <a:pos x="15" y="57"/>
                </a:cxn>
                <a:cxn ang="0">
                  <a:pos x="8" y="45"/>
                </a:cxn>
                <a:cxn ang="0">
                  <a:pos x="46" y="40"/>
                </a:cxn>
                <a:cxn ang="0">
                  <a:pos x="52" y="34"/>
                </a:cxn>
                <a:cxn ang="0">
                  <a:pos x="76" y="35"/>
                </a:cxn>
                <a:cxn ang="0">
                  <a:pos x="103" y="38"/>
                </a:cxn>
                <a:cxn ang="0">
                  <a:pos x="90" y="21"/>
                </a:cxn>
                <a:cxn ang="0">
                  <a:pos x="102" y="20"/>
                </a:cxn>
                <a:cxn ang="0">
                  <a:pos x="115" y="14"/>
                </a:cxn>
                <a:cxn ang="0">
                  <a:pos x="129" y="11"/>
                </a:cxn>
                <a:cxn ang="0">
                  <a:pos x="130" y="8"/>
                </a:cxn>
                <a:cxn ang="0">
                  <a:pos x="175" y="16"/>
                </a:cxn>
                <a:cxn ang="0">
                  <a:pos x="176" y="3"/>
                </a:cxn>
                <a:cxn ang="0">
                  <a:pos x="200" y="3"/>
                </a:cxn>
                <a:cxn ang="0">
                  <a:pos x="212" y="17"/>
                </a:cxn>
                <a:cxn ang="0">
                  <a:pos x="248" y="7"/>
                </a:cxn>
                <a:cxn ang="0">
                  <a:pos x="259" y="12"/>
                </a:cxn>
                <a:cxn ang="0">
                  <a:pos x="278" y="36"/>
                </a:cxn>
                <a:cxn ang="0">
                  <a:pos x="241" y="49"/>
                </a:cxn>
                <a:cxn ang="0">
                  <a:pos x="221" y="54"/>
                </a:cxn>
                <a:cxn ang="0">
                  <a:pos x="197" y="62"/>
                </a:cxn>
                <a:cxn ang="0">
                  <a:pos x="236" y="56"/>
                </a:cxn>
                <a:cxn ang="0">
                  <a:pos x="242" y="60"/>
                </a:cxn>
                <a:cxn ang="0">
                  <a:pos x="201" y="86"/>
                </a:cxn>
                <a:cxn ang="0">
                  <a:pos x="190" y="91"/>
                </a:cxn>
                <a:cxn ang="0">
                  <a:pos x="192" y="95"/>
                </a:cxn>
                <a:cxn ang="0">
                  <a:pos x="158" y="100"/>
                </a:cxn>
                <a:cxn ang="0">
                  <a:pos x="149" y="110"/>
                </a:cxn>
                <a:cxn ang="0">
                  <a:pos x="131" y="112"/>
                </a:cxn>
                <a:cxn ang="0">
                  <a:pos x="138" y="115"/>
                </a:cxn>
                <a:cxn ang="0">
                  <a:pos x="131" y="120"/>
                </a:cxn>
                <a:cxn ang="0">
                  <a:pos x="144" y="129"/>
                </a:cxn>
                <a:cxn ang="0">
                  <a:pos x="145" y="138"/>
                </a:cxn>
                <a:cxn ang="0">
                  <a:pos x="121" y="154"/>
                </a:cxn>
                <a:cxn ang="0">
                  <a:pos x="107" y="157"/>
                </a:cxn>
                <a:cxn ang="0">
                  <a:pos x="120" y="164"/>
                </a:cxn>
                <a:cxn ang="0">
                  <a:pos x="107" y="177"/>
                </a:cxn>
                <a:cxn ang="0">
                  <a:pos x="92" y="172"/>
                </a:cxn>
                <a:cxn ang="0">
                  <a:pos x="77" y="169"/>
                </a:cxn>
                <a:cxn ang="0">
                  <a:pos x="66" y="175"/>
                </a:cxn>
                <a:cxn ang="0">
                  <a:pos x="41" y="171"/>
                </a:cxn>
                <a:cxn ang="0">
                  <a:pos x="29" y="170"/>
                </a:cxn>
                <a:cxn ang="0">
                  <a:pos x="43" y="159"/>
                </a:cxn>
              </a:cxnLst>
              <a:rect l="0" t="0" r="r" b="b"/>
              <a:pathLst>
                <a:path w="286" h="177">
                  <a:moveTo>
                    <a:pt x="47" y="154"/>
                  </a:moveTo>
                  <a:lnTo>
                    <a:pt x="36" y="152"/>
                  </a:lnTo>
                  <a:lnTo>
                    <a:pt x="33" y="145"/>
                  </a:lnTo>
                  <a:lnTo>
                    <a:pt x="39" y="144"/>
                  </a:lnTo>
                  <a:lnTo>
                    <a:pt x="45" y="142"/>
                  </a:lnTo>
                  <a:lnTo>
                    <a:pt x="52" y="145"/>
                  </a:lnTo>
                  <a:lnTo>
                    <a:pt x="55" y="151"/>
                  </a:lnTo>
                  <a:lnTo>
                    <a:pt x="67" y="154"/>
                  </a:lnTo>
                  <a:lnTo>
                    <a:pt x="73" y="153"/>
                  </a:lnTo>
                  <a:lnTo>
                    <a:pt x="77" y="153"/>
                  </a:lnTo>
                  <a:lnTo>
                    <a:pt x="86" y="144"/>
                  </a:lnTo>
                  <a:lnTo>
                    <a:pt x="91" y="142"/>
                  </a:lnTo>
                  <a:lnTo>
                    <a:pt x="89" y="139"/>
                  </a:lnTo>
                  <a:lnTo>
                    <a:pt x="85" y="140"/>
                  </a:lnTo>
                  <a:lnTo>
                    <a:pt x="79" y="148"/>
                  </a:lnTo>
                  <a:lnTo>
                    <a:pt x="70" y="150"/>
                  </a:lnTo>
                  <a:lnTo>
                    <a:pt x="62" y="147"/>
                  </a:lnTo>
                  <a:lnTo>
                    <a:pt x="60" y="142"/>
                  </a:lnTo>
                  <a:lnTo>
                    <a:pt x="66" y="141"/>
                  </a:lnTo>
                  <a:lnTo>
                    <a:pt x="66" y="138"/>
                  </a:lnTo>
                  <a:lnTo>
                    <a:pt x="70" y="136"/>
                  </a:lnTo>
                  <a:lnTo>
                    <a:pt x="68" y="130"/>
                  </a:lnTo>
                  <a:lnTo>
                    <a:pt x="64" y="130"/>
                  </a:lnTo>
                  <a:lnTo>
                    <a:pt x="64" y="133"/>
                  </a:lnTo>
                  <a:lnTo>
                    <a:pt x="60" y="137"/>
                  </a:lnTo>
                  <a:lnTo>
                    <a:pt x="54" y="138"/>
                  </a:lnTo>
                  <a:lnTo>
                    <a:pt x="56" y="134"/>
                  </a:lnTo>
                  <a:lnTo>
                    <a:pt x="54" y="133"/>
                  </a:lnTo>
                  <a:lnTo>
                    <a:pt x="51" y="137"/>
                  </a:lnTo>
                  <a:lnTo>
                    <a:pt x="43" y="137"/>
                  </a:lnTo>
                  <a:lnTo>
                    <a:pt x="43" y="131"/>
                  </a:lnTo>
                  <a:lnTo>
                    <a:pt x="48" y="123"/>
                  </a:lnTo>
                  <a:lnTo>
                    <a:pt x="51" y="122"/>
                  </a:lnTo>
                  <a:lnTo>
                    <a:pt x="55" y="123"/>
                  </a:lnTo>
                  <a:lnTo>
                    <a:pt x="62" y="122"/>
                  </a:lnTo>
                  <a:lnTo>
                    <a:pt x="69" y="123"/>
                  </a:lnTo>
                  <a:lnTo>
                    <a:pt x="79" y="123"/>
                  </a:lnTo>
                  <a:lnTo>
                    <a:pt x="88" y="126"/>
                  </a:lnTo>
                  <a:lnTo>
                    <a:pt x="90" y="124"/>
                  </a:lnTo>
                  <a:lnTo>
                    <a:pt x="98" y="123"/>
                  </a:lnTo>
                  <a:lnTo>
                    <a:pt x="98" y="120"/>
                  </a:lnTo>
                  <a:lnTo>
                    <a:pt x="87" y="121"/>
                  </a:lnTo>
                  <a:lnTo>
                    <a:pt x="75" y="121"/>
                  </a:lnTo>
                  <a:lnTo>
                    <a:pt x="66" y="119"/>
                  </a:lnTo>
                  <a:lnTo>
                    <a:pt x="69" y="117"/>
                  </a:lnTo>
                  <a:lnTo>
                    <a:pt x="76" y="118"/>
                  </a:lnTo>
                  <a:lnTo>
                    <a:pt x="77" y="115"/>
                  </a:lnTo>
                  <a:lnTo>
                    <a:pt x="70" y="111"/>
                  </a:lnTo>
                  <a:lnTo>
                    <a:pt x="69" y="107"/>
                  </a:lnTo>
                  <a:lnTo>
                    <a:pt x="62" y="102"/>
                  </a:lnTo>
                  <a:lnTo>
                    <a:pt x="50" y="98"/>
                  </a:lnTo>
                  <a:lnTo>
                    <a:pt x="50" y="97"/>
                  </a:lnTo>
                  <a:lnTo>
                    <a:pt x="58" y="96"/>
                  </a:lnTo>
                  <a:lnTo>
                    <a:pt x="50" y="91"/>
                  </a:lnTo>
                  <a:lnTo>
                    <a:pt x="52" y="87"/>
                  </a:lnTo>
                  <a:lnTo>
                    <a:pt x="66" y="88"/>
                  </a:lnTo>
                  <a:lnTo>
                    <a:pt x="77" y="89"/>
                  </a:lnTo>
                  <a:lnTo>
                    <a:pt x="89" y="99"/>
                  </a:lnTo>
                  <a:lnTo>
                    <a:pt x="94" y="106"/>
                  </a:lnTo>
                  <a:lnTo>
                    <a:pt x="106" y="106"/>
                  </a:lnTo>
                  <a:lnTo>
                    <a:pt x="111" y="103"/>
                  </a:lnTo>
                  <a:lnTo>
                    <a:pt x="108" y="102"/>
                  </a:lnTo>
                  <a:lnTo>
                    <a:pt x="102" y="103"/>
                  </a:lnTo>
                  <a:lnTo>
                    <a:pt x="97" y="102"/>
                  </a:lnTo>
                  <a:lnTo>
                    <a:pt x="94" y="96"/>
                  </a:lnTo>
                  <a:lnTo>
                    <a:pt x="89" y="91"/>
                  </a:lnTo>
                  <a:lnTo>
                    <a:pt x="82" y="88"/>
                  </a:lnTo>
                  <a:lnTo>
                    <a:pt x="82" y="85"/>
                  </a:lnTo>
                  <a:lnTo>
                    <a:pt x="94" y="85"/>
                  </a:lnTo>
                  <a:lnTo>
                    <a:pt x="102" y="82"/>
                  </a:lnTo>
                  <a:lnTo>
                    <a:pt x="109" y="82"/>
                  </a:lnTo>
                  <a:lnTo>
                    <a:pt x="118" y="80"/>
                  </a:lnTo>
                  <a:lnTo>
                    <a:pt x="119" y="79"/>
                  </a:lnTo>
                  <a:lnTo>
                    <a:pt x="112" y="79"/>
                  </a:lnTo>
                  <a:lnTo>
                    <a:pt x="108" y="78"/>
                  </a:lnTo>
                  <a:lnTo>
                    <a:pt x="121" y="74"/>
                  </a:lnTo>
                  <a:lnTo>
                    <a:pt x="133" y="75"/>
                  </a:lnTo>
                  <a:lnTo>
                    <a:pt x="142" y="72"/>
                  </a:lnTo>
                  <a:lnTo>
                    <a:pt x="140" y="70"/>
                  </a:lnTo>
                  <a:lnTo>
                    <a:pt x="129" y="70"/>
                  </a:lnTo>
                  <a:lnTo>
                    <a:pt x="119" y="72"/>
                  </a:lnTo>
                  <a:lnTo>
                    <a:pt x="122" y="65"/>
                  </a:lnTo>
                  <a:lnTo>
                    <a:pt x="130" y="59"/>
                  </a:lnTo>
                  <a:lnTo>
                    <a:pt x="129" y="57"/>
                  </a:lnTo>
                  <a:lnTo>
                    <a:pt x="125" y="58"/>
                  </a:lnTo>
                  <a:lnTo>
                    <a:pt x="119" y="60"/>
                  </a:lnTo>
                  <a:lnTo>
                    <a:pt x="117" y="64"/>
                  </a:lnTo>
                  <a:lnTo>
                    <a:pt x="109" y="65"/>
                  </a:lnTo>
                  <a:lnTo>
                    <a:pt x="114" y="70"/>
                  </a:lnTo>
                  <a:lnTo>
                    <a:pt x="102" y="77"/>
                  </a:lnTo>
                  <a:lnTo>
                    <a:pt x="95" y="79"/>
                  </a:lnTo>
                  <a:lnTo>
                    <a:pt x="82" y="81"/>
                  </a:lnTo>
                  <a:lnTo>
                    <a:pt x="80" y="79"/>
                  </a:lnTo>
                  <a:lnTo>
                    <a:pt x="88" y="77"/>
                  </a:lnTo>
                  <a:lnTo>
                    <a:pt x="89" y="75"/>
                  </a:lnTo>
                  <a:lnTo>
                    <a:pt x="82" y="75"/>
                  </a:lnTo>
                  <a:lnTo>
                    <a:pt x="76" y="78"/>
                  </a:lnTo>
                  <a:lnTo>
                    <a:pt x="75" y="74"/>
                  </a:lnTo>
                  <a:lnTo>
                    <a:pt x="71" y="75"/>
                  </a:lnTo>
                  <a:lnTo>
                    <a:pt x="71" y="80"/>
                  </a:lnTo>
                  <a:lnTo>
                    <a:pt x="67" y="82"/>
                  </a:lnTo>
                  <a:lnTo>
                    <a:pt x="53" y="81"/>
                  </a:lnTo>
                  <a:lnTo>
                    <a:pt x="53" y="79"/>
                  </a:lnTo>
                  <a:lnTo>
                    <a:pt x="56" y="75"/>
                  </a:lnTo>
                  <a:lnTo>
                    <a:pt x="63" y="71"/>
                  </a:lnTo>
                  <a:lnTo>
                    <a:pt x="85" y="67"/>
                  </a:lnTo>
                  <a:lnTo>
                    <a:pt x="84" y="65"/>
                  </a:lnTo>
                  <a:lnTo>
                    <a:pt x="71" y="66"/>
                  </a:lnTo>
                  <a:lnTo>
                    <a:pt x="59" y="70"/>
                  </a:lnTo>
                  <a:lnTo>
                    <a:pt x="51" y="74"/>
                  </a:lnTo>
                  <a:lnTo>
                    <a:pt x="47" y="78"/>
                  </a:lnTo>
                  <a:lnTo>
                    <a:pt x="44" y="79"/>
                  </a:lnTo>
                  <a:lnTo>
                    <a:pt x="36" y="76"/>
                  </a:lnTo>
                  <a:lnTo>
                    <a:pt x="27" y="75"/>
                  </a:lnTo>
                  <a:lnTo>
                    <a:pt x="24" y="72"/>
                  </a:lnTo>
                  <a:lnTo>
                    <a:pt x="36" y="69"/>
                  </a:lnTo>
                  <a:lnTo>
                    <a:pt x="49" y="69"/>
                  </a:lnTo>
                  <a:lnTo>
                    <a:pt x="57" y="67"/>
                  </a:lnTo>
                  <a:lnTo>
                    <a:pt x="66" y="62"/>
                  </a:lnTo>
                  <a:lnTo>
                    <a:pt x="64" y="61"/>
                  </a:lnTo>
                  <a:lnTo>
                    <a:pt x="60" y="61"/>
                  </a:lnTo>
                  <a:lnTo>
                    <a:pt x="49" y="67"/>
                  </a:lnTo>
                  <a:lnTo>
                    <a:pt x="35" y="68"/>
                  </a:lnTo>
                  <a:lnTo>
                    <a:pt x="21" y="67"/>
                  </a:lnTo>
                  <a:lnTo>
                    <a:pt x="19" y="63"/>
                  </a:lnTo>
                  <a:lnTo>
                    <a:pt x="23" y="62"/>
                  </a:lnTo>
                  <a:lnTo>
                    <a:pt x="23" y="60"/>
                  </a:lnTo>
                  <a:lnTo>
                    <a:pt x="30" y="57"/>
                  </a:lnTo>
                  <a:lnTo>
                    <a:pt x="41" y="54"/>
                  </a:lnTo>
                  <a:lnTo>
                    <a:pt x="43" y="53"/>
                  </a:lnTo>
                  <a:lnTo>
                    <a:pt x="35" y="52"/>
                  </a:lnTo>
                  <a:lnTo>
                    <a:pt x="26" y="56"/>
                  </a:lnTo>
                  <a:lnTo>
                    <a:pt x="15" y="57"/>
                  </a:lnTo>
                  <a:lnTo>
                    <a:pt x="14" y="54"/>
                  </a:lnTo>
                  <a:lnTo>
                    <a:pt x="20" y="52"/>
                  </a:lnTo>
                  <a:lnTo>
                    <a:pt x="20" y="51"/>
                  </a:lnTo>
                  <a:lnTo>
                    <a:pt x="13" y="52"/>
                  </a:lnTo>
                  <a:lnTo>
                    <a:pt x="5" y="51"/>
                  </a:lnTo>
                  <a:lnTo>
                    <a:pt x="0" y="49"/>
                  </a:lnTo>
                  <a:lnTo>
                    <a:pt x="8" y="45"/>
                  </a:lnTo>
                  <a:lnTo>
                    <a:pt x="12" y="40"/>
                  </a:lnTo>
                  <a:lnTo>
                    <a:pt x="22" y="43"/>
                  </a:lnTo>
                  <a:lnTo>
                    <a:pt x="24" y="38"/>
                  </a:lnTo>
                  <a:lnTo>
                    <a:pt x="31" y="35"/>
                  </a:lnTo>
                  <a:lnTo>
                    <a:pt x="38" y="35"/>
                  </a:lnTo>
                  <a:lnTo>
                    <a:pt x="41" y="38"/>
                  </a:lnTo>
                  <a:lnTo>
                    <a:pt x="46" y="40"/>
                  </a:lnTo>
                  <a:lnTo>
                    <a:pt x="45" y="38"/>
                  </a:lnTo>
                  <a:lnTo>
                    <a:pt x="47" y="37"/>
                  </a:lnTo>
                  <a:lnTo>
                    <a:pt x="52" y="39"/>
                  </a:lnTo>
                  <a:lnTo>
                    <a:pt x="58" y="40"/>
                  </a:lnTo>
                  <a:lnTo>
                    <a:pt x="64" y="38"/>
                  </a:lnTo>
                  <a:lnTo>
                    <a:pt x="62" y="35"/>
                  </a:lnTo>
                  <a:lnTo>
                    <a:pt x="52" y="34"/>
                  </a:lnTo>
                  <a:lnTo>
                    <a:pt x="46" y="31"/>
                  </a:lnTo>
                  <a:lnTo>
                    <a:pt x="47" y="29"/>
                  </a:lnTo>
                  <a:lnTo>
                    <a:pt x="55" y="29"/>
                  </a:lnTo>
                  <a:lnTo>
                    <a:pt x="52" y="23"/>
                  </a:lnTo>
                  <a:lnTo>
                    <a:pt x="57" y="22"/>
                  </a:lnTo>
                  <a:lnTo>
                    <a:pt x="66" y="26"/>
                  </a:lnTo>
                  <a:lnTo>
                    <a:pt x="76" y="35"/>
                  </a:lnTo>
                  <a:lnTo>
                    <a:pt x="83" y="35"/>
                  </a:lnTo>
                  <a:lnTo>
                    <a:pt x="78" y="32"/>
                  </a:lnTo>
                  <a:lnTo>
                    <a:pt x="77" y="30"/>
                  </a:lnTo>
                  <a:lnTo>
                    <a:pt x="80" y="30"/>
                  </a:lnTo>
                  <a:lnTo>
                    <a:pt x="86" y="33"/>
                  </a:lnTo>
                  <a:lnTo>
                    <a:pt x="99" y="38"/>
                  </a:lnTo>
                  <a:lnTo>
                    <a:pt x="103" y="38"/>
                  </a:lnTo>
                  <a:lnTo>
                    <a:pt x="102" y="36"/>
                  </a:lnTo>
                  <a:lnTo>
                    <a:pt x="98" y="32"/>
                  </a:lnTo>
                  <a:lnTo>
                    <a:pt x="85" y="29"/>
                  </a:lnTo>
                  <a:lnTo>
                    <a:pt x="81" y="25"/>
                  </a:lnTo>
                  <a:lnTo>
                    <a:pt x="83" y="22"/>
                  </a:lnTo>
                  <a:lnTo>
                    <a:pt x="89" y="22"/>
                  </a:lnTo>
                  <a:lnTo>
                    <a:pt x="90" y="21"/>
                  </a:lnTo>
                  <a:lnTo>
                    <a:pt x="88" y="19"/>
                  </a:lnTo>
                  <a:lnTo>
                    <a:pt x="83" y="19"/>
                  </a:lnTo>
                  <a:lnTo>
                    <a:pt x="80" y="18"/>
                  </a:lnTo>
                  <a:lnTo>
                    <a:pt x="81" y="16"/>
                  </a:lnTo>
                  <a:lnTo>
                    <a:pt x="90" y="16"/>
                  </a:lnTo>
                  <a:lnTo>
                    <a:pt x="98" y="20"/>
                  </a:lnTo>
                  <a:lnTo>
                    <a:pt x="102" y="20"/>
                  </a:lnTo>
                  <a:lnTo>
                    <a:pt x="100" y="17"/>
                  </a:lnTo>
                  <a:lnTo>
                    <a:pt x="88" y="11"/>
                  </a:lnTo>
                  <a:lnTo>
                    <a:pt x="91" y="10"/>
                  </a:lnTo>
                  <a:lnTo>
                    <a:pt x="96" y="10"/>
                  </a:lnTo>
                  <a:lnTo>
                    <a:pt x="105" y="16"/>
                  </a:lnTo>
                  <a:lnTo>
                    <a:pt x="112" y="16"/>
                  </a:lnTo>
                  <a:lnTo>
                    <a:pt x="115" y="14"/>
                  </a:lnTo>
                  <a:lnTo>
                    <a:pt x="106" y="12"/>
                  </a:lnTo>
                  <a:lnTo>
                    <a:pt x="102" y="8"/>
                  </a:lnTo>
                  <a:lnTo>
                    <a:pt x="106" y="7"/>
                  </a:lnTo>
                  <a:lnTo>
                    <a:pt x="116" y="7"/>
                  </a:lnTo>
                  <a:lnTo>
                    <a:pt x="119" y="9"/>
                  </a:lnTo>
                  <a:lnTo>
                    <a:pt x="123" y="7"/>
                  </a:lnTo>
                  <a:lnTo>
                    <a:pt x="129" y="11"/>
                  </a:lnTo>
                  <a:lnTo>
                    <a:pt x="138" y="18"/>
                  </a:lnTo>
                  <a:lnTo>
                    <a:pt x="139" y="24"/>
                  </a:lnTo>
                  <a:lnTo>
                    <a:pt x="146" y="21"/>
                  </a:lnTo>
                  <a:lnTo>
                    <a:pt x="148" y="18"/>
                  </a:lnTo>
                  <a:lnTo>
                    <a:pt x="144" y="15"/>
                  </a:lnTo>
                  <a:lnTo>
                    <a:pt x="140" y="11"/>
                  </a:lnTo>
                  <a:lnTo>
                    <a:pt x="130" y="8"/>
                  </a:lnTo>
                  <a:lnTo>
                    <a:pt x="129" y="4"/>
                  </a:lnTo>
                  <a:lnTo>
                    <a:pt x="132" y="3"/>
                  </a:lnTo>
                  <a:lnTo>
                    <a:pt x="151" y="3"/>
                  </a:lnTo>
                  <a:lnTo>
                    <a:pt x="158" y="10"/>
                  </a:lnTo>
                  <a:lnTo>
                    <a:pt x="164" y="13"/>
                  </a:lnTo>
                  <a:lnTo>
                    <a:pt x="170" y="17"/>
                  </a:lnTo>
                  <a:lnTo>
                    <a:pt x="175" y="16"/>
                  </a:lnTo>
                  <a:lnTo>
                    <a:pt x="174" y="13"/>
                  </a:lnTo>
                  <a:lnTo>
                    <a:pt x="163" y="7"/>
                  </a:lnTo>
                  <a:lnTo>
                    <a:pt x="162" y="5"/>
                  </a:lnTo>
                  <a:lnTo>
                    <a:pt x="164" y="2"/>
                  </a:lnTo>
                  <a:lnTo>
                    <a:pt x="168" y="1"/>
                  </a:lnTo>
                  <a:lnTo>
                    <a:pt x="176" y="1"/>
                  </a:lnTo>
                  <a:lnTo>
                    <a:pt x="176" y="3"/>
                  </a:lnTo>
                  <a:lnTo>
                    <a:pt x="186" y="7"/>
                  </a:lnTo>
                  <a:lnTo>
                    <a:pt x="189" y="6"/>
                  </a:lnTo>
                  <a:lnTo>
                    <a:pt x="182" y="3"/>
                  </a:lnTo>
                  <a:lnTo>
                    <a:pt x="182" y="1"/>
                  </a:lnTo>
                  <a:lnTo>
                    <a:pt x="191" y="0"/>
                  </a:lnTo>
                  <a:lnTo>
                    <a:pt x="193" y="2"/>
                  </a:lnTo>
                  <a:lnTo>
                    <a:pt x="200" y="3"/>
                  </a:lnTo>
                  <a:lnTo>
                    <a:pt x="201" y="5"/>
                  </a:lnTo>
                  <a:lnTo>
                    <a:pt x="210" y="4"/>
                  </a:lnTo>
                  <a:lnTo>
                    <a:pt x="216" y="5"/>
                  </a:lnTo>
                  <a:lnTo>
                    <a:pt x="226" y="5"/>
                  </a:lnTo>
                  <a:lnTo>
                    <a:pt x="227" y="10"/>
                  </a:lnTo>
                  <a:lnTo>
                    <a:pt x="212" y="16"/>
                  </a:lnTo>
                  <a:lnTo>
                    <a:pt x="212" y="17"/>
                  </a:lnTo>
                  <a:lnTo>
                    <a:pt x="221" y="16"/>
                  </a:lnTo>
                  <a:lnTo>
                    <a:pt x="233" y="9"/>
                  </a:lnTo>
                  <a:lnTo>
                    <a:pt x="237" y="9"/>
                  </a:lnTo>
                  <a:lnTo>
                    <a:pt x="240" y="12"/>
                  </a:lnTo>
                  <a:lnTo>
                    <a:pt x="243" y="11"/>
                  </a:lnTo>
                  <a:lnTo>
                    <a:pt x="245" y="7"/>
                  </a:lnTo>
                  <a:lnTo>
                    <a:pt x="248" y="7"/>
                  </a:lnTo>
                  <a:lnTo>
                    <a:pt x="248" y="10"/>
                  </a:lnTo>
                  <a:lnTo>
                    <a:pt x="250" y="10"/>
                  </a:lnTo>
                  <a:lnTo>
                    <a:pt x="253" y="9"/>
                  </a:lnTo>
                  <a:lnTo>
                    <a:pt x="259" y="8"/>
                  </a:lnTo>
                  <a:lnTo>
                    <a:pt x="263" y="8"/>
                  </a:lnTo>
                  <a:lnTo>
                    <a:pt x="261" y="11"/>
                  </a:lnTo>
                  <a:lnTo>
                    <a:pt x="259" y="12"/>
                  </a:lnTo>
                  <a:lnTo>
                    <a:pt x="263" y="14"/>
                  </a:lnTo>
                  <a:lnTo>
                    <a:pt x="264" y="20"/>
                  </a:lnTo>
                  <a:lnTo>
                    <a:pt x="278" y="20"/>
                  </a:lnTo>
                  <a:lnTo>
                    <a:pt x="286" y="24"/>
                  </a:lnTo>
                  <a:lnTo>
                    <a:pt x="285" y="30"/>
                  </a:lnTo>
                  <a:lnTo>
                    <a:pt x="277" y="34"/>
                  </a:lnTo>
                  <a:lnTo>
                    <a:pt x="278" y="36"/>
                  </a:lnTo>
                  <a:lnTo>
                    <a:pt x="274" y="37"/>
                  </a:lnTo>
                  <a:lnTo>
                    <a:pt x="272" y="40"/>
                  </a:lnTo>
                  <a:lnTo>
                    <a:pt x="265" y="43"/>
                  </a:lnTo>
                  <a:lnTo>
                    <a:pt x="260" y="44"/>
                  </a:lnTo>
                  <a:lnTo>
                    <a:pt x="255" y="46"/>
                  </a:lnTo>
                  <a:lnTo>
                    <a:pt x="247" y="46"/>
                  </a:lnTo>
                  <a:lnTo>
                    <a:pt x="241" y="49"/>
                  </a:lnTo>
                  <a:lnTo>
                    <a:pt x="229" y="50"/>
                  </a:lnTo>
                  <a:lnTo>
                    <a:pt x="225" y="50"/>
                  </a:lnTo>
                  <a:lnTo>
                    <a:pt x="217" y="50"/>
                  </a:lnTo>
                  <a:lnTo>
                    <a:pt x="212" y="49"/>
                  </a:lnTo>
                  <a:lnTo>
                    <a:pt x="211" y="49"/>
                  </a:lnTo>
                  <a:lnTo>
                    <a:pt x="212" y="53"/>
                  </a:lnTo>
                  <a:lnTo>
                    <a:pt x="221" y="54"/>
                  </a:lnTo>
                  <a:lnTo>
                    <a:pt x="224" y="53"/>
                  </a:lnTo>
                  <a:lnTo>
                    <a:pt x="234" y="52"/>
                  </a:lnTo>
                  <a:lnTo>
                    <a:pt x="235" y="55"/>
                  </a:lnTo>
                  <a:lnTo>
                    <a:pt x="225" y="57"/>
                  </a:lnTo>
                  <a:lnTo>
                    <a:pt x="214" y="60"/>
                  </a:lnTo>
                  <a:lnTo>
                    <a:pt x="207" y="62"/>
                  </a:lnTo>
                  <a:lnTo>
                    <a:pt x="197" y="62"/>
                  </a:lnTo>
                  <a:lnTo>
                    <a:pt x="194" y="64"/>
                  </a:lnTo>
                  <a:lnTo>
                    <a:pt x="203" y="65"/>
                  </a:lnTo>
                  <a:lnTo>
                    <a:pt x="205" y="63"/>
                  </a:lnTo>
                  <a:lnTo>
                    <a:pt x="209" y="63"/>
                  </a:lnTo>
                  <a:lnTo>
                    <a:pt x="217" y="61"/>
                  </a:lnTo>
                  <a:lnTo>
                    <a:pt x="231" y="57"/>
                  </a:lnTo>
                  <a:lnTo>
                    <a:pt x="236" y="56"/>
                  </a:lnTo>
                  <a:lnTo>
                    <a:pt x="242" y="54"/>
                  </a:lnTo>
                  <a:lnTo>
                    <a:pt x="248" y="53"/>
                  </a:lnTo>
                  <a:lnTo>
                    <a:pt x="253" y="53"/>
                  </a:lnTo>
                  <a:lnTo>
                    <a:pt x="254" y="54"/>
                  </a:lnTo>
                  <a:lnTo>
                    <a:pt x="251" y="55"/>
                  </a:lnTo>
                  <a:lnTo>
                    <a:pt x="246" y="60"/>
                  </a:lnTo>
                  <a:lnTo>
                    <a:pt x="242" y="60"/>
                  </a:lnTo>
                  <a:lnTo>
                    <a:pt x="235" y="66"/>
                  </a:lnTo>
                  <a:lnTo>
                    <a:pt x="232" y="67"/>
                  </a:lnTo>
                  <a:lnTo>
                    <a:pt x="225" y="72"/>
                  </a:lnTo>
                  <a:lnTo>
                    <a:pt x="222" y="74"/>
                  </a:lnTo>
                  <a:lnTo>
                    <a:pt x="212" y="79"/>
                  </a:lnTo>
                  <a:lnTo>
                    <a:pt x="209" y="84"/>
                  </a:lnTo>
                  <a:lnTo>
                    <a:pt x="201" y="86"/>
                  </a:lnTo>
                  <a:lnTo>
                    <a:pt x="198" y="85"/>
                  </a:lnTo>
                  <a:lnTo>
                    <a:pt x="197" y="83"/>
                  </a:lnTo>
                  <a:lnTo>
                    <a:pt x="192" y="82"/>
                  </a:lnTo>
                  <a:lnTo>
                    <a:pt x="193" y="85"/>
                  </a:lnTo>
                  <a:lnTo>
                    <a:pt x="197" y="87"/>
                  </a:lnTo>
                  <a:lnTo>
                    <a:pt x="200" y="90"/>
                  </a:lnTo>
                  <a:lnTo>
                    <a:pt x="190" y="91"/>
                  </a:lnTo>
                  <a:lnTo>
                    <a:pt x="187" y="92"/>
                  </a:lnTo>
                  <a:lnTo>
                    <a:pt x="182" y="91"/>
                  </a:lnTo>
                  <a:lnTo>
                    <a:pt x="178" y="92"/>
                  </a:lnTo>
                  <a:lnTo>
                    <a:pt x="178" y="95"/>
                  </a:lnTo>
                  <a:lnTo>
                    <a:pt x="180" y="95"/>
                  </a:lnTo>
                  <a:lnTo>
                    <a:pt x="189" y="94"/>
                  </a:lnTo>
                  <a:lnTo>
                    <a:pt x="192" y="95"/>
                  </a:lnTo>
                  <a:lnTo>
                    <a:pt x="189" y="97"/>
                  </a:lnTo>
                  <a:lnTo>
                    <a:pt x="190" y="99"/>
                  </a:lnTo>
                  <a:lnTo>
                    <a:pt x="183" y="102"/>
                  </a:lnTo>
                  <a:lnTo>
                    <a:pt x="175" y="103"/>
                  </a:lnTo>
                  <a:lnTo>
                    <a:pt x="172" y="102"/>
                  </a:lnTo>
                  <a:lnTo>
                    <a:pt x="164" y="99"/>
                  </a:lnTo>
                  <a:lnTo>
                    <a:pt x="158" y="100"/>
                  </a:lnTo>
                  <a:lnTo>
                    <a:pt x="159" y="102"/>
                  </a:lnTo>
                  <a:lnTo>
                    <a:pt x="169" y="103"/>
                  </a:lnTo>
                  <a:lnTo>
                    <a:pt x="170" y="106"/>
                  </a:lnTo>
                  <a:lnTo>
                    <a:pt x="164" y="107"/>
                  </a:lnTo>
                  <a:lnTo>
                    <a:pt x="156" y="107"/>
                  </a:lnTo>
                  <a:lnTo>
                    <a:pt x="156" y="110"/>
                  </a:lnTo>
                  <a:lnTo>
                    <a:pt x="149" y="110"/>
                  </a:lnTo>
                  <a:lnTo>
                    <a:pt x="148" y="109"/>
                  </a:lnTo>
                  <a:lnTo>
                    <a:pt x="145" y="108"/>
                  </a:lnTo>
                  <a:lnTo>
                    <a:pt x="137" y="110"/>
                  </a:lnTo>
                  <a:lnTo>
                    <a:pt x="144" y="111"/>
                  </a:lnTo>
                  <a:lnTo>
                    <a:pt x="135" y="111"/>
                  </a:lnTo>
                  <a:lnTo>
                    <a:pt x="136" y="112"/>
                  </a:lnTo>
                  <a:lnTo>
                    <a:pt x="131" y="112"/>
                  </a:lnTo>
                  <a:lnTo>
                    <a:pt x="130" y="114"/>
                  </a:lnTo>
                  <a:lnTo>
                    <a:pt x="145" y="113"/>
                  </a:lnTo>
                  <a:lnTo>
                    <a:pt x="159" y="114"/>
                  </a:lnTo>
                  <a:lnTo>
                    <a:pt x="158" y="118"/>
                  </a:lnTo>
                  <a:lnTo>
                    <a:pt x="151" y="118"/>
                  </a:lnTo>
                  <a:lnTo>
                    <a:pt x="146" y="116"/>
                  </a:lnTo>
                  <a:lnTo>
                    <a:pt x="138" y="115"/>
                  </a:lnTo>
                  <a:lnTo>
                    <a:pt x="130" y="116"/>
                  </a:lnTo>
                  <a:lnTo>
                    <a:pt x="130" y="117"/>
                  </a:lnTo>
                  <a:lnTo>
                    <a:pt x="141" y="117"/>
                  </a:lnTo>
                  <a:lnTo>
                    <a:pt x="141" y="118"/>
                  </a:lnTo>
                  <a:lnTo>
                    <a:pt x="135" y="118"/>
                  </a:lnTo>
                  <a:lnTo>
                    <a:pt x="129" y="119"/>
                  </a:lnTo>
                  <a:lnTo>
                    <a:pt x="131" y="120"/>
                  </a:lnTo>
                  <a:lnTo>
                    <a:pt x="140" y="119"/>
                  </a:lnTo>
                  <a:lnTo>
                    <a:pt x="146" y="122"/>
                  </a:lnTo>
                  <a:lnTo>
                    <a:pt x="153" y="122"/>
                  </a:lnTo>
                  <a:lnTo>
                    <a:pt x="158" y="128"/>
                  </a:lnTo>
                  <a:lnTo>
                    <a:pt x="153" y="129"/>
                  </a:lnTo>
                  <a:lnTo>
                    <a:pt x="146" y="129"/>
                  </a:lnTo>
                  <a:lnTo>
                    <a:pt x="144" y="129"/>
                  </a:lnTo>
                  <a:lnTo>
                    <a:pt x="153" y="131"/>
                  </a:lnTo>
                  <a:lnTo>
                    <a:pt x="154" y="135"/>
                  </a:lnTo>
                  <a:lnTo>
                    <a:pt x="152" y="136"/>
                  </a:lnTo>
                  <a:lnTo>
                    <a:pt x="143" y="136"/>
                  </a:lnTo>
                  <a:lnTo>
                    <a:pt x="137" y="137"/>
                  </a:lnTo>
                  <a:lnTo>
                    <a:pt x="138" y="138"/>
                  </a:lnTo>
                  <a:lnTo>
                    <a:pt x="145" y="138"/>
                  </a:lnTo>
                  <a:lnTo>
                    <a:pt x="149" y="140"/>
                  </a:lnTo>
                  <a:lnTo>
                    <a:pt x="139" y="143"/>
                  </a:lnTo>
                  <a:lnTo>
                    <a:pt x="127" y="142"/>
                  </a:lnTo>
                  <a:lnTo>
                    <a:pt x="125" y="144"/>
                  </a:lnTo>
                  <a:lnTo>
                    <a:pt x="127" y="145"/>
                  </a:lnTo>
                  <a:lnTo>
                    <a:pt x="130" y="150"/>
                  </a:lnTo>
                  <a:lnTo>
                    <a:pt x="121" y="154"/>
                  </a:lnTo>
                  <a:lnTo>
                    <a:pt x="105" y="154"/>
                  </a:lnTo>
                  <a:lnTo>
                    <a:pt x="98" y="149"/>
                  </a:lnTo>
                  <a:lnTo>
                    <a:pt x="96" y="150"/>
                  </a:lnTo>
                  <a:lnTo>
                    <a:pt x="99" y="153"/>
                  </a:lnTo>
                  <a:lnTo>
                    <a:pt x="93" y="156"/>
                  </a:lnTo>
                  <a:lnTo>
                    <a:pt x="94" y="157"/>
                  </a:lnTo>
                  <a:lnTo>
                    <a:pt x="107" y="157"/>
                  </a:lnTo>
                  <a:lnTo>
                    <a:pt x="110" y="158"/>
                  </a:lnTo>
                  <a:lnTo>
                    <a:pt x="114" y="156"/>
                  </a:lnTo>
                  <a:lnTo>
                    <a:pt x="117" y="156"/>
                  </a:lnTo>
                  <a:lnTo>
                    <a:pt x="118" y="158"/>
                  </a:lnTo>
                  <a:lnTo>
                    <a:pt x="116" y="160"/>
                  </a:lnTo>
                  <a:lnTo>
                    <a:pt x="116" y="163"/>
                  </a:lnTo>
                  <a:lnTo>
                    <a:pt x="120" y="164"/>
                  </a:lnTo>
                  <a:lnTo>
                    <a:pt x="124" y="160"/>
                  </a:lnTo>
                  <a:lnTo>
                    <a:pt x="128" y="161"/>
                  </a:lnTo>
                  <a:lnTo>
                    <a:pt x="130" y="168"/>
                  </a:lnTo>
                  <a:lnTo>
                    <a:pt x="127" y="171"/>
                  </a:lnTo>
                  <a:lnTo>
                    <a:pt x="120" y="171"/>
                  </a:lnTo>
                  <a:lnTo>
                    <a:pt x="119" y="173"/>
                  </a:lnTo>
                  <a:lnTo>
                    <a:pt x="107" y="177"/>
                  </a:lnTo>
                  <a:lnTo>
                    <a:pt x="103" y="177"/>
                  </a:lnTo>
                  <a:lnTo>
                    <a:pt x="104" y="173"/>
                  </a:lnTo>
                  <a:lnTo>
                    <a:pt x="103" y="172"/>
                  </a:lnTo>
                  <a:lnTo>
                    <a:pt x="99" y="171"/>
                  </a:lnTo>
                  <a:lnTo>
                    <a:pt x="96" y="169"/>
                  </a:lnTo>
                  <a:lnTo>
                    <a:pt x="90" y="169"/>
                  </a:lnTo>
                  <a:lnTo>
                    <a:pt x="92" y="172"/>
                  </a:lnTo>
                  <a:lnTo>
                    <a:pt x="89" y="173"/>
                  </a:lnTo>
                  <a:lnTo>
                    <a:pt x="85" y="173"/>
                  </a:lnTo>
                  <a:lnTo>
                    <a:pt x="84" y="169"/>
                  </a:lnTo>
                  <a:lnTo>
                    <a:pt x="79" y="169"/>
                  </a:lnTo>
                  <a:lnTo>
                    <a:pt x="81" y="171"/>
                  </a:lnTo>
                  <a:lnTo>
                    <a:pt x="78" y="172"/>
                  </a:lnTo>
                  <a:lnTo>
                    <a:pt x="77" y="169"/>
                  </a:lnTo>
                  <a:lnTo>
                    <a:pt x="71" y="170"/>
                  </a:lnTo>
                  <a:lnTo>
                    <a:pt x="71" y="171"/>
                  </a:lnTo>
                  <a:lnTo>
                    <a:pt x="69" y="172"/>
                  </a:lnTo>
                  <a:lnTo>
                    <a:pt x="67" y="171"/>
                  </a:lnTo>
                  <a:lnTo>
                    <a:pt x="63" y="170"/>
                  </a:lnTo>
                  <a:lnTo>
                    <a:pt x="60" y="171"/>
                  </a:lnTo>
                  <a:lnTo>
                    <a:pt x="66" y="175"/>
                  </a:lnTo>
                  <a:lnTo>
                    <a:pt x="58" y="174"/>
                  </a:lnTo>
                  <a:lnTo>
                    <a:pt x="52" y="173"/>
                  </a:lnTo>
                  <a:lnTo>
                    <a:pt x="53" y="170"/>
                  </a:lnTo>
                  <a:lnTo>
                    <a:pt x="49" y="170"/>
                  </a:lnTo>
                  <a:lnTo>
                    <a:pt x="48" y="172"/>
                  </a:lnTo>
                  <a:lnTo>
                    <a:pt x="44" y="173"/>
                  </a:lnTo>
                  <a:lnTo>
                    <a:pt x="41" y="171"/>
                  </a:lnTo>
                  <a:lnTo>
                    <a:pt x="39" y="171"/>
                  </a:lnTo>
                  <a:lnTo>
                    <a:pt x="40" y="172"/>
                  </a:lnTo>
                  <a:lnTo>
                    <a:pt x="38" y="173"/>
                  </a:lnTo>
                  <a:lnTo>
                    <a:pt x="33" y="173"/>
                  </a:lnTo>
                  <a:lnTo>
                    <a:pt x="32" y="170"/>
                  </a:lnTo>
                  <a:lnTo>
                    <a:pt x="30" y="169"/>
                  </a:lnTo>
                  <a:lnTo>
                    <a:pt x="29" y="170"/>
                  </a:lnTo>
                  <a:lnTo>
                    <a:pt x="28" y="172"/>
                  </a:lnTo>
                  <a:lnTo>
                    <a:pt x="23" y="172"/>
                  </a:lnTo>
                  <a:lnTo>
                    <a:pt x="22" y="163"/>
                  </a:lnTo>
                  <a:lnTo>
                    <a:pt x="28" y="163"/>
                  </a:lnTo>
                  <a:lnTo>
                    <a:pt x="33" y="159"/>
                  </a:lnTo>
                  <a:lnTo>
                    <a:pt x="37" y="159"/>
                  </a:lnTo>
                  <a:lnTo>
                    <a:pt x="43" y="159"/>
                  </a:lnTo>
                  <a:lnTo>
                    <a:pt x="47" y="157"/>
                  </a:lnTo>
                  <a:lnTo>
                    <a:pt x="47" y="15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096" name="Freeform 127">
              <a:extLst>
                <a:ext uri="{FF2B5EF4-FFF2-40B4-BE49-F238E27FC236}">
                  <a16:creationId xmlns:a16="http://schemas.microsoft.com/office/drawing/2014/main" id="{E9EC9641-4338-D659-D22E-FC9C0965EDFF}"/>
                </a:ext>
              </a:extLst>
            </p:cNvPr>
            <p:cNvSpPr>
              <a:spLocks/>
            </p:cNvSpPr>
            <p:nvPr/>
          </p:nvSpPr>
          <p:spPr bwMode="gray">
            <a:xfrm>
              <a:off x="3036281" y="3200479"/>
              <a:ext cx="143562" cy="178439"/>
            </a:xfrm>
            <a:custGeom>
              <a:avLst/>
              <a:gdLst/>
              <a:ahLst/>
              <a:cxnLst>
                <a:cxn ang="0">
                  <a:pos x="37" y="0"/>
                </a:cxn>
                <a:cxn ang="0">
                  <a:pos x="23" y="28"/>
                </a:cxn>
                <a:cxn ang="0">
                  <a:pos x="24" y="32"/>
                </a:cxn>
                <a:cxn ang="0">
                  <a:pos x="29" y="25"/>
                </a:cxn>
                <a:cxn ang="0">
                  <a:pos x="34" y="26"/>
                </a:cxn>
                <a:cxn ang="0">
                  <a:pos x="33" y="33"/>
                </a:cxn>
                <a:cxn ang="0">
                  <a:pos x="38" y="33"/>
                </a:cxn>
                <a:cxn ang="0">
                  <a:pos x="38" y="37"/>
                </a:cxn>
                <a:cxn ang="0">
                  <a:pos x="45" y="34"/>
                </a:cxn>
                <a:cxn ang="0">
                  <a:pos x="53" y="36"/>
                </a:cxn>
                <a:cxn ang="0">
                  <a:pos x="51" y="49"/>
                </a:cxn>
                <a:cxn ang="0">
                  <a:pos x="62" y="47"/>
                </a:cxn>
                <a:cxn ang="0">
                  <a:pos x="60" y="54"/>
                </a:cxn>
                <a:cxn ang="0">
                  <a:pos x="56" y="55"/>
                </a:cxn>
                <a:cxn ang="0">
                  <a:pos x="62" y="59"/>
                </a:cxn>
                <a:cxn ang="0">
                  <a:pos x="61" y="77"/>
                </a:cxn>
                <a:cxn ang="0">
                  <a:pos x="55" y="77"/>
                </a:cxn>
                <a:cxn ang="0">
                  <a:pos x="53" y="73"/>
                </a:cxn>
                <a:cxn ang="0">
                  <a:pos x="49" y="72"/>
                </a:cxn>
                <a:cxn ang="0">
                  <a:pos x="51" y="68"/>
                </a:cxn>
                <a:cxn ang="0">
                  <a:pos x="49" y="62"/>
                </a:cxn>
                <a:cxn ang="0">
                  <a:pos x="44" y="69"/>
                </a:cxn>
                <a:cxn ang="0">
                  <a:pos x="40" y="68"/>
                </a:cxn>
                <a:cxn ang="0">
                  <a:pos x="39" y="61"/>
                </a:cxn>
                <a:cxn ang="0">
                  <a:pos x="33" y="64"/>
                </a:cxn>
                <a:cxn ang="0">
                  <a:pos x="30" y="60"/>
                </a:cxn>
                <a:cxn ang="0">
                  <a:pos x="23" y="63"/>
                </a:cxn>
                <a:cxn ang="0">
                  <a:pos x="17" y="61"/>
                </a:cxn>
                <a:cxn ang="0">
                  <a:pos x="5" y="63"/>
                </a:cxn>
                <a:cxn ang="0">
                  <a:pos x="0" y="57"/>
                </a:cxn>
                <a:cxn ang="0">
                  <a:pos x="6" y="51"/>
                </a:cxn>
                <a:cxn ang="0">
                  <a:pos x="1" y="51"/>
                </a:cxn>
                <a:cxn ang="0">
                  <a:pos x="0" y="48"/>
                </a:cxn>
                <a:cxn ang="0">
                  <a:pos x="9" y="44"/>
                </a:cxn>
                <a:cxn ang="0">
                  <a:pos x="9" y="40"/>
                </a:cxn>
                <a:cxn ang="0">
                  <a:pos x="13" y="36"/>
                </a:cxn>
                <a:cxn ang="0">
                  <a:pos x="15" y="26"/>
                </a:cxn>
                <a:cxn ang="0">
                  <a:pos x="21" y="14"/>
                </a:cxn>
                <a:cxn ang="0">
                  <a:pos x="27" y="2"/>
                </a:cxn>
                <a:cxn ang="0">
                  <a:pos x="37" y="0"/>
                </a:cxn>
              </a:cxnLst>
              <a:rect l="0" t="0" r="r" b="b"/>
              <a:pathLst>
                <a:path w="62" h="77">
                  <a:moveTo>
                    <a:pt x="37" y="0"/>
                  </a:moveTo>
                  <a:lnTo>
                    <a:pt x="23" y="28"/>
                  </a:lnTo>
                  <a:lnTo>
                    <a:pt x="24" y="32"/>
                  </a:lnTo>
                  <a:lnTo>
                    <a:pt x="29" y="25"/>
                  </a:lnTo>
                  <a:lnTo>
                    <a:pt x="34" y="26"/>
                  </a:lnTo>
                  <a:lnTo>
                    <a:pt x="33" y="33"/>
                  </a:lnTo>
                  <a:lnTo>
                    <a:pt x="38" y="33"/>
                  </a:lnTo>
                  <a:lnTo>
                    <a:pt x="38" y="37"/>
                  </a:lnTo>
                  <a:lnTo>
                    <a:pt x="45" y="34"/>
                  </a:lnTo>
                  <a:lnTo>
                    <a:pt x="53" y="36"/>
                  </a:lnTo>
                  <a:lnTo>
                    <a:pt x="51" y="49"/>
                  </a:lnTo>
                  <a:lnTo>
                    <a:pt x="62" y="47"/>
                  </a:lnTo>
                  <a:lnTo>
                    <a:pt x="60" y="54"/>
                  </a:lnTo>
                  <a:lnTo>
                    <a:pt x="56" y="55"/>
                  </a:lnTo>
                  <a:lnTo>
                    <a:pt x="62" y="59"/>
                  </a:lnTo>
                  <a:lnTo>
                    <a:pt x="61" y="77"/>
                  </a:lnTo>
                  <a:lnTo>
                    <a:pt x="55" y="77"/>
                  </a:lnTo>
                  <a:lnTo>
                    <a:pt x="53" y="73"/>
                  </a:lnTo>
                  <a:lnTo>
                    <a:pt x="49" y="72"/>
                  </a:lnTo>
                  <a:lnTo>
                    <a:pt x="51" y="68"/>
                  </a:lnTo>
                  <a:lnTo>
                    <a:pt x="49" y="62"/>
                  </a:lnTo>
                  <a:lnTo>
                    <a:pt x="44" y="69"/>
                  </a:lnTo>
                  <a:lnTo>
                    <a:pt x="40" y="68"/>
                  </a:lnTo>
                  <a:lnTo>
                    <a:pt x="39" y="61"/>
                  </a:lnTo>
                  <a:lnTo>
                    <a:pt x="33" y="64"/>
                  </a:lnTo>
                  <a:lnTo>
                    <a:pt x="30" y="60"/>
                  </a:lnTo>
                  <a:lnTo>
                    <a:pt x="23" y="63"/>
                  </a:lnTo>
                  <a:lnTo>
                    <a:pt x="17" y="61"/>
                  </a:lnTo>
                  <a:lnTo>
                    <a:pt x="5" y="63"/>
                  </a:lnTo>
                  <a:lnTo>
                    <a:pt x="0" y="57"/>
                  </a:lnTo>
                  <a:lnTo>
                    <a:pt x="6" y="51"/>
                  </a:lnTo>
                  <a:lnTo>
                    <a:pt x="1" y="51"/>
                  </a:lnTo>
                  <a:lnTo>
                    <a:pt x="0" y="48"/>
                  </a:lnTo>
                  <a:lnTo>
                    <a:pt x="9" y="44"/>
                  </a:lnTo>
                  <a:lnTo>
                    <a:pt x="9" y="40"/>
                  </a:lnTo>
                  <a:lnTo>
                    <a:pt x="13" y="36"/>
                  </a:lnTo>
                  <a:lnTo>
                    <a:pt x="15" y="26"/>
                  </a:lnTo>
                  <a:lnTo>
                    <a:pt x="21" y="14"/>
                  </a:lnTo>
                  <a:lnTo>
                    <a:pt x="27" y="2"/>
                  </a:lnTo>
                  <a:lnTo>
                    <a:pt x="37"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097" name="Freeform 128">
              <a:extLst>
                <a:ext uri="{FF2B5EF4-FFF2-40B4-BE49-F238E27FC236}">
                  <a16:creationId xmlns:a16="http://schemas.microsoft.com/office/drawing/2014/main" id="{500CCE6D-1712-025C-28C7-0DB15813FF16}"/>
                </a:ext>
              </a:extLst>
            </p:cNvPr>
            <p:cNvSpPr>
              <a:spLocks/>
            </p:cNvSpPr>
            <p:nvPr/>
          </p:nvSpPr>
          <p:spPr bwMode="gray">
            <a:xfrm>
              <a:off x="3717043" y="2326825"/>
              <a:ext cx="60203" cy="20856"/>
            </a:xfrm>
            <a:custGeom>
              <a:avLst/>
              <a:gdLst/>
              <a:ahLst/>
              <a:cxnLst>
                <a:cxn ang="0">
                  <a:pos x="0" y="9"/>
                </a:cxn>
                <a:cxn ang="0">
                  <a:pos x="0" y="7"/>
                </a:cxn>
                <a:cxn ang="0">
                  <a:pos x="7" y="3"/>
                </a:cxn>
                <a:cxn ang="0">
                  <a:pos x="23" y="0"/>
                </a:cxn>
                <a:cxn ang="0">
                  <a:pos x="26" y="3"/>
                </a:cxn>
                <a:cxn ang="0">
                  <a:pos x="25" y="7"/>
                </a:cxn>
                <a:cxn ang="0">
                  <a:pos x="21" y="7"/>
                </a:cxn>
                <a:cxn ang="0">
                  <a:pos x="16" y="7"/>
                </a:cxn>
                <a:cxn ang="0">
                  <a:pos x="0" y="9"/>
                </a:cxn>
              </a:cxnLst>
              <a:rect l="0" t="0" r="r" b="b"/>
              <a:pathLst>
                <a:path w="26" h="9">
                  <a:moveTo>
                    <a:pt x="0" y="9"/>
                  </a:moveTo>
                  <a:lnTo>
                    <a:pt x="0" y="7"/>
                  </a:lnTo>
                  <a:lnTo>
                    <a:pt x="7" y="3"/>
                  </a:lnTo>
                  <a:lnTo>
                    <a:pt x="23" y="0"/>
                  </a:lnTo>
                  <a:lnTo>
                    <a:pt x="26" y="3"/>
                  </a:lnTo>
                  <a:lnTo>
                    <a:pt x="25" y="7"/>
                  </a:lnTo>
                  <a:lnTo>
                    <a:pt x="21" y="7"/>
                  </a:lnTo>
                  <a:lnTo>
                    <a:pt x="16" y="7"/>
                  </a:lnTo>
                  <a:lnTo>
                    <a:pt x="0" y="9"/>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098" name="Freeform 129">
              <a:extLst>
                <a:ext uri="{FF2B5EF4-FFF2-40B4-BE49-F238E27FC236}">
                  <a16:creationId xmlns:a16="http://schemas.microsoft.com/office/drawing/2014/main" id="{F24E2BA0-388A-BBA9-704C-90769384FFB8}"/>
                </a:ext>
              </a:extLst>
            </p:cNvPr>
            <p:cNvSpPr>
              <a:spLocks/>
            </p:cNvSpPr>
            <p:nvPr/>
          </p:nvSpPr>
          <p:spPr bwMode="gray">
            <a:xfrm>
              <a:off x="3865236" y="1752113"/>
              <a:ext cx="27786" cy="18539"/>
            </a:xfrm>
            <a:custGeom>
              <a:avLst/>
              <a:gdLst/>
              <a:ahLst/>
              <a:cxnLst>
                <a:cxn ang="0">
                  <a:pos x="3" y="0"/>
                </a:cxn>
                <a:cxn ang="0">
                  <a:pos x="7" y="1"/>
                </a:cxn>
                <a:cxn ang="0">
                  <a:pos x="12" y="6"/>
                </a:cxn>
                <a:cxn ang="0">
                  <a:pos x="10" y="8"/>
                </a:cxn>
                <a:cxn ang="0">
                  <a:pos x="3" y="4"/>
                </a:cxn>
                <a:cxn ang="0">
                  <a:pos x="0" y="1"/>
                </a:cxn>
                <a:cxn ang="0">
                  <a:pos x="3" y="0"/>
                </a:cxn>
              </a:cxnLst>
              <a:rect l="0" t="0" r="r" b="b"/>
              <a:pathLst>
                <a:path w="12" h="8">
                  <a:moveTo>
                    <a:pt x="3" y="0"/>
                  </a:moveTo>
                  <a:lnTo>
                    <a:pt x="7" y="1"/>
                  </a:lnTo>
                  <a:lnTo>
                    <a:pt x="12" y="6"/>
                  </a:lnTo>
                  <a:lnTo>
                    <a:pt x="10" y="8"/>
                  </a:lnTo>
                  <a:lnTo>
                    <a:pt x="3" y="4"/>
                  </a:lnTo>
                  <a:lnTo>
                    <a:pt x="0" y="1"/>
                  </a:lnTo>
                  <a:lnTo>
                    <a:pt x="3"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099" name="Freeform 130">
              <a:extLst>
                <a:ext uri="{FF2B5EF4-FFF2-40B4-BE49-F238E27FC236}">
                  <a16:creationId xmlns:a16="http://schemas.microsoft.com/office/drawing/2014/main" id="{198C265A-A296-5283-9839-065D25A475B1}"/>
                </a:ext>
              </a:extLst>
            </p:cNvPr>
            <p:cNvSpPr>
              <a:spLocks/>
            </p:cNvSpPr>
            <p:nvPr/>
          </p:nvSpPr>
          <p:spPr bwMode="gray">
            <a:xfrm>
              <a:off x="3890706" y="1747478"/>
              <a:ext cx="13893" cy="16222"/>
            </a:xfrm>
            <a:custGeom>
              <a:avLst/>
              <a:gdLst/>
              <a:ahLst/>
              <a:cxnLst>
                <a:cxn ang="0">
                  <a:pos x="0" y="0"/>
                </a:cxn>
                <a:cxn ang="0">
                  <a:pos x="4" y="0"/>
                </a:cxn>
                <a:cxn ang="0">
                  <a:pos x="6" y="7"/>
                </a:cxn>
                <a:cxn ang="0">
                  <a:pos x="1" y="3"/>
                </a:cxn>
                <a:cxn ang="0">
                  <a:pos x="0" y="0"/>
                </a:cxn>
              </a:cxnLst>
              <a:rect l="0" t="0" r="r" b="b"/>
              <a:pathLst>
                <a:path w="6" h="7">
                  <a:moveTo>
                    <a:pt x="0" y="0"/>
                  </a:moveTo>
                  <a:lnTo>
                    <a:pt x="4" y="0"/>
                  </a:lnTo>
                  <a:lnTo>
                    <a:pt x="6" y="7"/>
                  </a:lnTo>
                  <a:lnTo>
                    <a:pt x="1" y="3"/>
                  </a:lnTo>
                  <a:lnTo>
                    <a:pt x="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00" name="Freeform 131">
              <a:extLst>
                <a:ext uri="{FF2B5EF4-FFF2-40B4-BE49-F238E27FC236}">
                  <a16:creationId xmlns:a16="http://schemas.microsoft.com/office/drawing/2014/main" id="{17867EF9-8126-FB28-8BEC-C94014196123}"/>
                </a:ext>
              </a:extLst>
            </p:cNvPr>
            <p:cNvSpPr>
              <a:spLocks/>
            </p:cNvSpPr>
            <p:nvPr/>
          </p:nvSpPr>
          <p:spPr bwMode="gray">
            <a:xfrm>
              <a:off x="3897653" y="1779921"/>
              <a:ext cx="23155" cy="6952"/>
            </a:xfrm>
            <a:custGeom>
              <a:avLst/>
              <a:gdLst/>
              <a:ahLst/>
              <a:cxnLst>
                <a:cxn ang="0">
                  <a:pos x="0" y="0"/>
                </a:cxn>
                <a:cxn ang="0">
                  <a:pos x="7" y="1"/>
                </a:cxn>
                <a:cxn ang="0">
                  <a:pos x="10" y="3"/>
                </a:cxn>
                <a:cxn ang="0">
                  <a:pos x="6" y="3"/>
                </a:cxn>
                <a:cxn ang="0">
                  <a:pos x="0" y="0"/>
                </a:cxn>
              </a:cxnLst>
              <a:rect l="0" t="0" r="r" b="b"/>
              <a:pathLst>
                <a:path w="10" h="3">
                  <a:moveTo>
                    <a:pt x="0" y="0"/>
                  </a:moveTo>
                  <a:lnTo>
                    <a:pt x="7" y="1"/>
                  </a:lnTo>
                  <a:lnTo>
                    <a:pt x="10" y="3"/>
                  </a:lnTo>
                  <a:lnTo>
                    <a:pt x="6" y="3"/>
                  </a:lnTo>
                  <a:lnTo>
                    <a:pt x="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01" name="Freeform 132">
              <a:extLst>
                <a:ext uri="{FF2B5EF4-FFF2-40B4-BE49-F238E27FC236}">
                  <a16:creationId xmlns:a16="http://schemas.microsoft.com/office/drawing/2014/main" id="{2CC3845D-8EF0-C082-1CFC-39992B57091A}"/>
                </a:ext>
              </a:extLst>
            </p:cNvPr>
            <p:cNvSpPr>
              <a:spLocks/>
            </p:cNvSpPr>
            <p:nvPr/>
          </p:nvSpPr>
          <p:spPr bwMode="gray">
            <a:xfrm>
              <a:off x="3930070" y="1942139"/>
              <a:ext cx="11578" cy="6952"/>
            </a:xfrm>
            <a:custGeom>
              <a:avLst/>
              <a:gdLst/>
              <a:ahLst/>
              <a:cxnLst>
                <a:cxn ang="0">
                  <a:pos x="1" y="0"/>
                </a:cxn>
                <a:cxn ang="0">
                  <a:pos x="5" y="0"/>
                </a:cxn>
                <a:cxn ang="0">
                  <a:pos x="3" y="3"/>
                </a:cxn>
                <a:cxn ang="0">
                  <a:pos x="0" y="3"/>
                </a:cxn>
                <a:cxn ang="0">
                  <a:pos x="1" y="0"/>
                </a:cxn>
              </a:cxnLst>
              <a:rect l="0" t="0" r="r" b="b"/>
              <a:pathLst>
                <a:path w="5" h="3">
                  <a:moveTo>
                    <a:pt x="1" y="0"/>
                  </a:moveTo>
                  <a:lnTo>
                    <a:pt x="5" y="0"/>
                  </a:lnTo>
                  <a:lnTo>
                    <a:pt x="3" y="3"/>
                  </a:lnTo>
                  <a:lnTo>
                    <a:pt x="0" y="3"/>
                  </a:lnTo>
                  <a:lnTo>
                    <a:pt x="1"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02" name="Freeform 133">
              <a:extLst>
                <a:ext uri="{FF2B5EF4-FFF2-40B4-BE49-F238E27FC236}">
                  <a16:creationId xmlns:a16="http://schemas.microsoft.com/office/drawing/2014/main" id="{6B2F419D-E7B0-466E-F5B7-213E1E5A95DE}"/>
                </a:ext>
              </a:extLst>
            </p:cNvPr>
            <p:cNvSpPr>
              <a:spLocks/>
            </p:cNvSpPr>
            <p:nvPr/>
          </p:nvSpPr>
          <p:spPr bwMode="gray">
            <a:xfrm>
              <a:off x="3911546" y="1958360"/>
              <a:ext cx="23155" cy="13904"/>
            </a:xfrm>
            <a:custGeom>
              <a:avLst/>
              <a:gdLst/>
              <a:ahLst/>
              <a:cxnLst>
                <a:cxn ang="0">
                  <a:pos x="6" y="0"/>
                </a:cxn>
                <a:cxn ang="0">
                  <a:pos x="10" y="0"/>
                </a:cxn>
                <a:cxn ang="0">
                  <a:pos x="9" y="3"/>
                </a:cxn>
                <a:cxn ang="0">
                  <a:pos x="4" y="6"/>
                </a:cxn>
                <a:cxn ang="0">
                  <a:pos x="0" y="5"/>
                </a:cxn>
                <a:cxn ang="0">
                  <a:pos x="5" y="3"/>
                </a:cxn>
                <a:cxn ang="0">
                  <a:pos x="6" y="0"/>
                </a:cxn>
              </a:cxnLst>
              <a:rect l="0" t="0" r="r" b="b"/>
              <a:pathLst>
                <a:path w="10" h="6">
                  <a:moveTo>
                    <a:pt x="6" y="0"/>
                  </a:moveTo>
                  <a:lnTo>
                    <a:pt x="10" y="0"/>
                  </a:lnTo>
                  <a:lnTo>
                    <a:pt x="9" y="3"/>
                  </a:lnTo>
                  <a:lnTo>
                    <a:pt x="4" y="6"/>
                  </a:lnTo>
                  <a:lnTo>
                    <a:pt x="0" y="5"/>
                  </a:lnTo>
                  <a:lnTo>
                    <a:pt x="5" y="3"/>
                  </a:lnTo>
                  <a:lnTo>
                    <a:pt x="6"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03" name="Freeform 134">
              <a:extLst>
                <a:ext uri="{FF2B5EF4-FFF2-40B4-BE49-F238E27FC236}">
                  <a16:creationId xmlns:a16="http://schemas.microsoft.com/office/drawing/2014/main" id="{58498D99-8F8D-089C-3F17-669CDA138D10}"/>
                </a:ext>
              </a:extLst>
            </p:cNvPr>
            <p:cNvSpPr>
              <a:spLocks/>
            </p:cNvSpPr>
            <p:nvPr/>
          </p:nvSpPr>
          <p:spPr bwMode="gray">
            <a:xfrm>
              <a:off x="3925439" y="2007025"/>
              <a:ext cx="13893" cy="11587"/>
            </a:xfrm>
            <a:custGeom>
              <a:avLst/>
              <a:gdLst/>
              <a:ahLst/>
              <a:cxnLst>
                <a:cxn ang="0">
                  <a:pos x="4" y="0"/>
                </a:cxn>
                <a:cxn ang="0">
                  <a:pos x="6" y="0"/>
                </a:cxn>
                <a:cxn ang="0">
                  <a:pos x="3" y="5"/>
                </a:cxn>
                <a:cxn ang="0">
                  <a:pos x="0" y="4"/>
                </a:cxn>
                <a:cxn ang="0">
                  <a:pos x="4" y="0"/>
                </a:cxn>
              </a:cxnLst>
              <a:rect l="0" t="0" r="r" b="b"/>
              <a:pathLst>
                <a:path w="6" h="5">
                  <a:moveTo>
                    <a:pt x="4" y="0"/>
                  </a:moveTo>
                  <a:lnTo>
                    <a:pt x="6" y="0"/>
                  </a:lnTo>
                  <a:lnTo>
                    <a:pt x="3" y="5"/>
                  </a:lnTo>
                  <a:lnTo>
                    <a:pt x="0" y="4"/>
                  </a:lnTo>
                  <a:lnTo>
                    <a:pt x="4"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04" name="Freeform 135">
              <a:extLst>
                <a:ext uri="{FF2B5EF4-FFF2-40B4-BE49-F238E27FC236}">
                  <a16:creationId xmlns:a16="http://schemas.microsoft.com/office/drawing/2014/main" id="{CF92CA6E-E3ED-8E0D-EF5B-2C817256074E}"/>
                </a:ext>
              </a:extLst>
            </p:cNvPr>
            <p:cNvSpPr>
              <a:spLocks/>
            </p:cNvSpPr>
            <p:nvPr/>
          </p:nvSpPr>
          <p:spPr bwMode="gray">
            <a:xfrm>
              <a:off x="3906915" y="2060325"/>
              <a:ext cx="13893" cy="37078"/>
            </a:xfrm>
            <a:custGeom>
              <a:avLst/>
              <a:gdLst/>
              <a:ahLst/>
              <a:cxnLst>
                <a:cxn ang="0">
                  <a:pos x="1" y="0"/>
                </a:cxn>
                <a:cxn ang="0">
                  <a:pos x="6" y="2"/>
                </a:cxn>
                <a:cxn ang="0">
                  <a:pos x="4" y="7"/>
                </a:cxn>
                <a:cxn ang="0">
                  <a:pos x="4" y="16"/>
                </a:cxn>
                <a:cxn ang="0">
                  <a:pos x="0" y="15"/>
                </a:cxn>
                <a:cxn ang="0">
                  <a:pos x="0" y="4"/>
                </a:cxn>
                <a:cxn ang="0">
                  <a:pos x="1" y="0"/>
                </a:cxn>
              </a:cxnLst>
              <a:rect l="0" t="0" r="r" b="b"/>
              <a:pathLst>
                <a:path w="6" h="16">
                  <a:moveTo>
                    <a:pt x="1" y="0"/>
                  </a:moveTo>
                  <a:lnTo>
                    <a:pt x="6" y="2"/>
                  </a:lnTo>
                  <a:lnTo>
                    <a:pt x="4" y="7"/>
                  </a:lnTo>
                  <a:lnTo>
                    <a:pt x="4" y="16"/>
                  </a:lnTo>
                  <a:lnTo>
                    <a:pt x="0" y="15"/>
                  </a:lnTo>
                  <a:lnTo>
                    <a:pt x="0" y="4"/>
                  </a:lnTo>
                  <a:lnTo>
                    <a:pt x="1"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05" name="Freeform 136">
              <a:extLst>
                <a:ext uri="{FF2B5EF4-FFF2-40B4-BE49-F238E27FC236}">
                  <a16:creationId xmlns:a16="http://schemas.microsoft.com/office/drawing/2014/main" id="{F54F75B2-E4FC-D6BC-94EB-C471BC7A6942}"/>
                </a:ext>
              </a:extLst>
            </p:cNvPr>
            <p:cNvSpPr>
              <a:spLocks/>
            </p:cNvSpPr>
            <p:nvPr/>
          </p:nvSpPr>
          <p:spPr bwMode="gray">
            <a:xfrm>
              <a:off x="3909231" y="2120577"/>
              <a:ext cx="37048" cy="16222"/>
            </a:xfrm>
            <a:custGeom>
              <a:avLst/>
              <a:gdLst/>
              <a:ahLst/>
              <a:cxnLst>
                <a:cxn ang="0">
                  <a:pos x="8" y="0"/>
                </a:cxn>
                <a:cxn ang="0">
                  <a:pos x="10" y="4"/>
                </a:cxn>
                <a:cxn ang="0">
                  <a:pos x="16" y="5"/>
                </a:cxn>
                <a:cxn ang="0">
                  <a:pos x="16" y="7"/>
                </a:cxn>
                <a:cxn ang="0">
                  <a:pos x="11" y="7"/>
                </a:cxn>
                <a:cxn ang="0">
                  <a:pos x="5" y="7"/>
                </a:cxn>
                <a:cxn ang="0">
                  <a:pos x="0" y="3"/>
                </a:cxn>
                <a:cxn ang="0">
                  <a:pos x="1" y="0"/>
                </a:cxn>
                <a:cxn ang="0">
                  <a:pos x="8" y="0"/>
                </a:cxn>
              </a:cxnLst>
              <a:rect l="0" t="0" r="r" b="b"/>
              <a:pathLst>
                <a:path w="16" h="7">
                  <a:moveTo>
                    <a:pt x="8" y="0"/>
                  </a:moveTo>
                  <a:lnTo>
                    <a:pt x="10" y="4"/>
                  </a:lnTo>
                  <a:lnTo>
                    <a:pt x="16" y="5"/>
                  </a:lnTo>
                  <a:lnTo>
                    <a:pt x="16" y="7"/>
                  </a:lnTo>
                  <a:lnTo>
                    <a:pt x="11" y="7"/>
                  </a:lnTo>
                  <a:lnTo>
                    <a:pt x="5" y="7"/>
                  </a:lnTo>
                  <a:lnTo>
                    <a:pt x="0" y="3"/>
                  </a:lnTo>
                  <a:lnTo>
                    <a:pt x="1" y="0"/>
                  </a:lnTo>
                  <a:lnTo>
                    <a:pt x="8"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06" name="Freeform 137">
              <a:extLst>
                <a:ext uri="{FF2B5EF4-FFF2-40B4-BE49-F238E27FC236}">
                  <a16:creationId xmlns:a16="http://schemas.microsoft.com/office/drawing/2014/main" id="{2FA09C67-9913-7D99-12B0-2812E5900DA8}"/>
                </a:ext>
              </a:extLst>
            </p:cNvPr>
            <p:cNvSpPr>
              <a:spLocks/>
            </p:cNvSpPr>
            <p:nvPr/>
          </p:nvSpPr>
          <p:spPr bwMode="gray">
            <a:xfrm>
              <a:off x="3881444" y="2136799"/>
              <a:ext cx="13893" cy="13904"/>
            </a:xfrm>
            <a:custGeom>
              <a:avLst/>
              <a:gdLst/>
              <a:ahLst/>
              <a:cxnLst>
                <a:cxn ang="0">
                  <a:pos x="2" y="0"/>
                </a:cxn>
                <a:cxn ang="0">
                  <a:pos x="6" y="3"/>
                </a:cxn>
                <a:cxn ang="0">
                  <a:pos x="6" y="6"/>
                </a:cxn>
                <a:cxn ang="0">
                  <a:pos x="3" y="6"/>
                </a:cxn>
                <a:cxn ang="0">
                  <a:pos x="1" y="5"/>
                </a:cxn>
                <a:cxn ang="0">
                  <a:pos x="0" y="3"/>
                </a:cxn>
                <a:cxn ang="0">
                  <a:pos x="2" y="0"/>
                </a:cxn>
              </a:cxnLst>
              <a:rect l="0" t="0" r="r" b="b"/>
              <a:pathLst>
                <a:path w="6" h="6">
                  <a:moveTo>
                    <a:pt x="2" y="0"/>
                  </a:moveTo>
                  <a:lnTo>
                    <a:pt x="6" y="3"/>
                  </a:lnTo>
                  <a:lnTo>
                    <a:pt x="6" y="6"/>
                  </a:lnTo>
                  <a:lnTo>
                    <a:pt x="3" y="6"/>
                  </a:lnTo>
                  <a:lnTo>
                    <a:pt x="1" y="5"/>
                  </a:lnTo>
                  <a:lnTo>
                    <a:pt x="0" y="3"/>
                  </a:lnTo>
                  <a:lnTo>
                    <a:pt x="2"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07" name="Freeform 138">
              <a:extLst>
                <a:ext uri="{FF2B5EF4-FFF2-40B4-BE49-F238E27FC236}">
                  <a16:creationId xmlns:a16="http://schemas.microsoft.com/office/drawing/2014/main" id="{22E7861F-C0AE-5EFE-2510-2B9A1DFEFAE1}"/>
                </a:ext>
              </a:extLst>
            </p:cNvPr>
            <p:cNvSpPr>
              <a:spLocks/>
            </p:cNvSpPr>
            <p:nvPr/>
          </p:nvSpPr>
          <p:spPr bwMode="gray">
            <a:xfrm>
              <a:off x="3855974" y="2166925"/>
              <a:ext cx="25471" cy="16222"/>
            </a:xfrm>
            <a:custGeom>
              <a:avLst/>
              <a:gdLst/>
              <a:ahLst/>
              <a:cxnLst>
                <a:cxn ang="0">
                  <a:pos x="0" y="4"/>
                </a:cxn>
                <a:cxn ang="0">
                  <a:pos x="0" y="2"/>
                </a:cxn>
                <a:cxn ang="0">
                  <a:pos x="5" y="0"/>
                </a:cxn>
                <a:cxn ang="0">
                  <a:pos x="9" y="2"/>
                </a:cxn>
                <a:cxn ang="0">
                  <a:pos x="11" y="5"/>
                </a:cxn>
                <a:cxn ang="0">
                  <a:pos x="5" y="7"/>
                </a:cxn>
                <a:cxn ang="0">
                  <a:pos x="0" y="4"/>
                </a:cxn>
              </a:cxnLst>
              <a:rect l="0" t="0" r="r" b="b"/>
              <a:pathLst>
                <a:path w="11" h="7">
                  <a:moveTo>
                    <a:pt x="0" y="4"/>
                  </a:moveTo>
                  <a:lnTo>
                    <a:pt x="0" y="2"/>
                  </a:lnTo>
                  <a:lnTo>
                    <a:pt x="5" y="0"/>
                  </a:lnTo>
                  <a:lnTo>
                    <a:pt x="9" y="2"/>
                  </a:lnTo>
                  <a:lnTo>
                    <a:pt x="11" y="5"/>
                  </a:lnTo>
                  <a:lnTo>
                    <a:pt x="5" y="7"/>
                  </a:lnTo>
                  <a:lnTo>
                    <a:pt x="0" y="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08" name="Freeform 139">
              <a:extLst>
                <a:ext uri="{FF2B5EF4-FFF2-40B4-BE49-F238E27FC236}">
                  <a16:creationId xmlns:a16="http://schemas.microsoft.com/office/drawing/2014/main" id="{1E0CD099-9B0E-C4DF-EDFA-78825B358499}"/>
                </a:ext>
              </a:extLst>
            </p:cNvPr>
            <p:cNvSpPr>
              <a:spLocks/>
            </p:cNvSpPr>
            <p:nvPr/>
          </p:nvSpPr>
          <p:spPr bwMode="gray">
            <a:xfrm>
              <a:off x="3795770" y="2248034"/>
              <a:ext cx="55572" cy="30126"/>
            </a:xfrm>
            <a:custGeom>
              <a:avLst/>
              <a:gdLst/>
              <a:ahLst/>
              <a:cxnLst>
                <a:cxn ang="0">
                  <a:pos x="0" y="2"/>
                </a:cxn>
                <a:cxn ang="0">
                  <a:pos x="2" y="0"/>
                </a:cxn>
                <a:cxn ang="0">
                  <a:pos x="12" y="0"/>
                </a:cxn>
                <a:cxn ang="0">
                  <a:pos x="18" y="4"/>
                </a:cxn>
                <a:cxn ang="0">
                  <a:pos x="24" y="5"/>
                </a:cxn>
                <a:cxn ang="0">
                  <a:pos x="24" y="7"/>
                </a:cxn>
                <a:cxn ang="0">
                  <a:pos x="21" y="9"/>
                </a:cxn>
                <a:cxn ang="0">
                  <a:pos x="21" y="11"/>
                </a:cxn>
                <a:cxn ang="0">
                  <a:pos x="20" y="13"/>
                </a:cxn>
                <a:cxn ang="0">
                  <a:pos x="8" y="9"/>
                </a:cxn>
                <a:cxn ang="0">
                  <a:pos x="0" y="2"/>
                </a:cxn>
              </a:cxnLst>
              <a:rect l="0" t="0" r="r" b="b"/>
              <a:pathLst>
                <a:path w="24" h="13">
                  <a:moveTo>
                    <a:pt x="0" y="2"/>
                  </a:moveTo>
                  <a:lnTo>
                    <a:pt x="2" y="0"/>
                  </a:lnTo>
                  <a:lnTo>
                    <a:pt x="12" y="0"/>
                  </a:lnTo>
                  <a:lnTo>
                    <a:pt x="18" y="4"/>
                  </a:lnTo>
                  <a:lnTo>
                    <a:pt x="24" y="5"/>
                  </a:lnTo>
                  <a:lnTo>
                    <a:pt x="24" y="7"/>
                  </a:lnTo>
                  <a:lnTo>
                    <a:pt x="21" y="9"/>
                  </a:lnTo>
                  <a:lnTo>
                    <a:pt x="21" y="11"/>
                  </a:lnTo>
                  <a:lnTo>
                    <a:pt x="20" y="13"/>
                  </a:lnTo>
                  <a:lnTo>
                    <a:pt x="8" y="9"/>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09" name="Freeform 140">
              <a:extLst>
                <a:ext uri="{FF2B5EF4-FFF2-40B4-BE49-F238E27FC236}">
                  <a16:creationId xmlns:a16="http://schemas.microsoft.com/office/drawing/2014/main" id="{723CC200-EF58-A5C3-2211-0BFA1A4F05AF}"/>
                </a:ext>
              </a:extLst>
            </p:cNvPr>
            <p:cNvSpPr>
              <a:spLocks/>
            </p:cNvSpPr>
            <p:nvPr/>
          </p:nvSpPr>
          <p:spPr bwMode="gray">
            <a:xfrm>
              <a:off x="3777246" y="2217908"/>
              <a:ext cx="37048" cy="16222"/>
            </a:xfrm>
            <a:custGeom>
              <a:avLst/>
              <a:gdLst/>
              <a:ahLst/>
              <a:cxnLst>
                <a:cxn ang="0">
                  <a:pos x="1" y="5"/>
                </a:cxn>
                <a:cxn ang="0">
                  <a:pos x="0" y="3"/>
                </a:cxn>
                <a:cxn ang="0">
                  <a:pos x="5" y="1"/>
                </a:cxn>
                <a:cxn ang="0">
                  <a:pos x="12" y="0"/>
                </a:cxn>
                <a:cxn ang="0">
                  <a:pos x="15" y="1"/>
                </a:cxn>
                <a:cxn ang="0">
                  <a:pos x="13" y="3"/>
                </a:cxn>
                <a:cxn ang="0">
                  <a:pos x="16" y="4"/>
                </a:cxn>
                <a:cxn ang="0">
                  <a:pos x="13" y="7"/>
                </a:cxn>
                <a:cxn ang="0">
                  <a:pos x="5" y="7"/>
                </a:cxn>
                <a:cxn ang="0">
                  <a:pos x="1" y="5"/>
                </a:cxn>
              </a:cxnLst>
              <a:rect l="0" t="0" r="r" b="b"/>
              <a:pathLst>
                <a:path w="16" h="7">
                  <a:moveTo>
                    <a:pt x="1" y="5"/>
                  </a:moveTo>
                  <a:lnTo>
                    <a:pt x="0" y="3"/>
                  </a:lnTo>
                  <a:lnTo>
                    <a:pt x="5" y="1"/>
                  </a:lnTo>
                  <a:lnTo>
                    <a:pt x="12" y="0"/>
                  </a:lnTo>
                  <a:lnTo>
                    <a:pt x="15" y="1"/>
                  </a:lnTo>
                  <a:lnTo>
                    <a:pt x="13" y="3"/>
                  </a:lnTo>
                  <a:lnTo>
                    <a:pt x="16" y="4"/>
                  </a:lnTo>
                  <a:lnTo>
                    <a:pt x="13" y="7"/>
                  </a:lnTo>
                  <a:lnTo>
                    <a:pt x="5" y="7"/>
                  </a:lnTo>
                  <a:lnTo>
                    <a:pt x="1" y="5"/>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10" name="Freeform 141">
              <a:extLst>
                <a:ext uri="{FF2B5EF4-FFF2-40B4-BE49-F238E27FC236}">
                  <a16:creationId xmlns:a16="http://schemas.microsoft.com/office/drawing/2014/main" id="{BB6DD9AA-8F12-3574-85C7-D2AE0388030D}"/>
                </a:ext>
              </a:extLst>
            </p:cNvPr>
            <p:cNvSpPr>
              <a:spLocks/>
            </p:cNvSpPr>
            <p:nvPr/>
          </p:nvSpPr>
          <p:spPr bwMode="gray">
            <a:xfrm>
              <a:off x="3807348" y="2234129"/>
              <a:ext cx="43995" cy="18539"/>
            </a:xfrm>
            <a:custGeom>
              <a:avLst/>
              <a:gdLst/>
              <a:ahLst/>
              <a:cxnLst>
                <a:cxn ang="0">
                  <a:pos x="0" y="2"/>
                </a:cxn>
                <a:cxn ang="0">
                  <a:pos x="8" y="0"/>
                </a:cxn>
                <a:cxn ang="0">
                  <a:pos x="16" y="2"/>
                </a:cxn>
                <a:cxn ang="0">
                  <a:pos x="19" y="4"/>
                </a:cxn>
                <a:cxn ang="0">
                  <a:pos x="17" y="8"/>
                </a:cxn>
                <a:cxn ang="0">
                  <a:pos x="7" y="4"/>
                </a:cxn>
                <a:cxn ang="0">
                  <a:pos x="0" y="2"/>
                </a:cxn>
              </a:cxnLst>
              <a:rect l="0" t="0" r="r" b="b"/>
              <a:pathLst>
                <a:path w="19" h="8">
                  <a:moveTo>
                    <a:pt x="0" y="2"/>
                  </a:moveTo>
                  <a:lnTo>
                    <a:pt x="8" y="0"/>
                  </a:lnTo>
                  <a:lnTo>
                    <a:pt x="16" y="2"/>
                  </a:lnTo>
                  <a:lnTo>
                    <a:pt x="19" y="4"/>
                  </a:lnTo>
                  <a:lnTo>
                    <a:pt x="17" y="8"/>
                  </a:lnTo>
                  <a:lnTo>
                    <a:pt x="7" y="4"/>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11" name="Freeform 142">
              <a:extLst>
                <a:ext uri="{FF2B5EF4-FFF2-40B4-BE49-F238E27FC236}">
                  <a16:creationId xmlns:a16="http://schemas.microsoft.com/office/drawing/2014/main" id="{176A585B-21BF-EDD2-B9EF-FD460FAE407E}"/>
                </a:ext>
              </a:extLst>
            </p:cNvPr>
            <p:cNvSpPr>
              <a:spLocks/>
            </p:cNvSpPr>
            <p:nvPr/>
          </p:nvSpPr>
          <p:spPr bwMode="gray">
            <a:xfrm>
              <a:off x="1642341" y="3302444"/>
              <a:ext cx="1229538" cy="706803"/>
            </a:xfrm>
            <a:custGeom>
              <a:avLst/>
              <a:gdLst/>
              <a:ahLst/>
              <a:cxnLst>
                <a:cxn ang="0">
                  <a:pos x="66" y="207"/>
                </a:cxn>
                <a:cxn ang="0">
                  <a:pos x="53" y="202"/>
                </a:cxn>
                <a:cxn ang="0">
                  <a:pos x="39" y="195"/>
                </a:cxn>
                <a:cxn ang="0">
                  <a:pos x="28" y="173"/>
                </a:cxn>
                <a:cxn ang="0">
                  <a:pos x="23" y="157"/>
                </a:cxn>
                <a:cxn ang="0">
                  <a:pos x="17" y="150"/>
                </a:cxn>
                <a:cxn ang="0">
                  <a:pos x="8" y="128"/>
                </a:cxn>
                <a:cxn ang="0">
                  <a:pos x="6" y="105"/>
                </a:cxn>
                <a:cxn ang="0">
                  <a:pos x="6" y="68"/>
                </a:cxn>
                <a:cxn ang="0">
                  <a:pos x="6" y="26"/>
                </a:cxn>
                <a:cxn ang="0">
                  <a:pos x="6" y="9"/>
                </a:cxn>
                <a:cxn ang="0">
                  <a:pos x="20" y="22"/>
                </a:cxn>
                <a:cxn ang="0">
                  <a:pos x="22" y="9"/>
                </a:cxn>
                <a:cxn ang="0">
                  <a:pos x="286" y="6"/>
                </a:cxn>
                <a:cxn ang="0">
                  <a:pos x="317" y="11"/>
                </a:cxn>
                <a:cxn ang="0">
                  <a:pos x="371" y="29"/>
                </a:cxn>
                <a:cxn ang="0">
                  <a:pos x="395" y="75"/>
                </a:cxn>
                <a:cxn ang="0">
                  <a:pos x="420" y="87"/>
                </a:cxn>
                <a:cxn ang="0">
                  <a:pos x="459" y="59"/>
                </a:cxn>
                <a:cxn ang="0">
                  <a:pos x="478" y="55"/>
                </a:cxn>
                <a:cxn ang="0">
                  <a:pos x="513" y="23"/>
                </a:cxn>
                <a:cxn ang="0">
                  <a:pos x="530" y="51"/>
                </a:cxn>
                <a:cxn ang="0">
                  <a:pos x="519" y="67"/>
                </a:cxn>
                <a:cxn ang="0">
                  <a:pos x="514" y="70"/>
                </a:cxn>
                <a:cxn ang="0">
                  <a:pos x="503" y="76"/>
                </a:cxn>
                <a:cxn ang="0">
                  <a:pos x="494" y="94"/>
                </a:cxn>
                <a:cxn ang="0">
                  <a:pos x="502" y="103"/>
                </a:cxn>
                <a:cxn ang="0">
                  <a:pos x="491" y="105"/>
                </a:cxn>
                <a:cxn ang="0">
                  <a:pos x="477" y="107"/>
                </a:cxn>
                <a:cxn ang="0">
                  <a:pos x="468" y="115"/>
                </a:cxn>
                <a:cxn ang="0">
                  <a:pos x="467" y="127"/>
                </a:cxn>
                <a:cxn ang="0">
                  <a:pos x="457" y="135"/>
                </a:cxn>
                <a:cxn ang="0">
                  <a:pos x="457" y="151"/>
                </a:cxn>
                <a:cxn ang="0">
                  <a:pos x="449" y="151"/>
                </a:cxn>
                <a:cxn ang="0">
                  <a:pos x="444" y="134"/>
                </a:cxn>
                <a:cxn ang="0">
                  <a:pos x="445" y="162"/>
                </a:cxn>
                <a:cxn ang="0">
                  <a:pos x="446" y="176"/>
                </a:cxn>
                <a:cxn ang="0">
                  <a:pos x="443" y="187"/>
                </a:cxn>
                <a:cxn ang="0">
                  <a:pos x="433" y="203"/>
                </a:cxn>
                <a:cxn ang="0">
                  <a:pos x="409" y="220"/>
                </a:cxn>
                <a:cxn ang="0">
                  <a:pos x="402" y="247"/>
                </a:cxn>
                <a:cxn ang="0">
                  <a:pos x="414" y="287"/>
                </a:cxn>
                <a:cxn ang="0">
                  <a:pos x="404" y="304"/>
                </a:cxn>
                <a:cxn ang="0">
                  <a:pos x="394" y="282"/>
                </a:cxn>
                <a:cxn ang="0">
                  <a:pos x="392" y="266"/>
                </a:cxn>
                <a:cxn ang="0">
                  <a:pos x="384" y="251"/>
                </a:cxn>
                <a:cxn ang="0">
                  <a:pos x="373" y="252"/>
                </a:cxn>
                <a:cxn ang="0">
                  <a:pos x="362" y="244"/>
                </a:cxn>
                <a:cxn ang="0">
                  <a:pos x="345" y="244"/>
                </a:cxn>
                <a:cxn ang="0">
                  <a:pos x="329" y="253"/>
                </a:cxn>
                <a:cxn ang="0">
                  <a:pos x="329" y="261"/>
                </a:cxn>
                <a:cxn ang="0">
                  <a:pos x="309" y="252"/>
                </a:cxn>
                <a:cxn ang="0">
                  <a:pos x="289" y="251"/>
                </a:cxn>
                <a:cxn ang="0">
                  <a:pos x="268" y="262"/>
                </a:cxn>
                <a:cxn ang="0">
                  <a:pos x="255" y="283"/>
                </a:cxn>
                <a:cxn ang="0">
                  <a:pos x="247" y="292"/>
                </a:cxn>
                <a:cxn ang="0">
                  <a:pos x="223" y="256"/>
                </a:cxn>
                <a:cxn ang="0">
                  <a:pos x="205" y="258"/>
                </a:cxn>
                <a:cxn ang="0">
                  <a:pos x="189" y="250"/>
                </a:cxn>
                <a:cxn ang="0">
                  <a:pos x="182" y="237"/>
                </a:cxn>
                <a:cxn ang="0">
                  <a:pos x="156" y="226"/>
                </a:cxn>
                <a:cxn ang="0">
                  <a:pos x="125" y="234"/>
                </a:cxn>
                <a:cxn ang="0">
                  <a:pos x="93" y="217"/>
                </a:cxn>
              </a:cxnLst>
              <a:rect l="0" t="0" r="r" b="b"/>
              <a:pathLst>
                <a:path w="531" h="305">
                  <a:moveTo>
                    <a:pt x="71" y="220"/>
                  </a:moveTo>
                  <a:lnTo>
                    <a:pt x="69" y="216"/>
                  </a:lnTo>
                  <a:lnTo>
                    <a:pt x="66" y="207"/>
                  </a:lnTo>
                  <a:lnTo>
                    <a:pt x="59" y="202"/>
                  </a:lnTo>
                  <a:lnTo>
                    <a:pt x="56" y="202"/>
                  </a:lnTo>
                  <a:lnTo>
                    <a:pt x="53" y="202"/>
                  </a:lnTo>
                  <a:lnTo>
                    <a:pt x="49" y="197"/>
                  </a:lnTo>
                  <a:lnTo>
                    <a:pt x="44" y="195"/>
                  </a:lnTo>
                  <a:lnTo>
                    <a:pt x="39" y="195"/>
                  </a:lnTo>
                  <a:lnTo>
                    <a:pt x="37" y="185"/>
                  </a:lnTo>
                  <a:lnTo>
                    <a:pt x="31" y="178"/>
                  </a:lnTo>
                  <a:lnTo>
                    <a:pt x="28" y="173"/>
                  </a:lnTo>
                  <a:lnTo>
                    <a:pt x="27" y="167"/>
                  </a:lnTo>
                  <a:lnTo>
                    <a:pt x="24" y="164"/>
                  </a:lnTo>
                  <a:lnTo>
                    <a:pt x="23" y="157"/>
                  </a:lnTo>
                  <a:lnTo>
                    <a:pt x="25" y="153"/>
                  </a:lnTo>
                  <a:lnTo>
                    <a:pt x="23" y="151"/>
                  </a:lnTo>
                  <a:lnTo>
                    <a:pt x="17" y="150"/>
                  </a:lnTo>
                  <a:lnTo>
                    <a:pt x="15" y="141"/>
                  </a:lnTo>
                  <a:lnTo>
                    <a:pt x="8" y="136"/>
                  </a:lnTo>
                  <a:lnTo>
                    <a:pt x="8" y="128"/>
                  </a:lnTo>
                  <a:lnTo>
                    <a:pt x="4" y="122"/>
                  </a:lnTo>
                  <a:lnTo>
                    <a:pt x="6" y="115"/>
                  </a:lnTo>
                  <a:lnTo>
                    <a:pt x="6" y="105"/>
                  </a:lnTo>
                  <a:lnTo>
                    <a:pt x="3" y="92"/>
                  </a:lnTo>
                  <a:lnTo>
                    <a:pt x="2" y="82"/>
                  </a:lnTo>
                  <a:lnTo>
                    <a:pt x="6" y="68"/>
                  </a:lnTo>
                  <a:lnTo>
                    <a:pt x="6" y="49"/>
                  </a:lnTo>
                  <a:lnTo>
                    <a:pt x="8" y="37"/>
                  </a:lnTo>
                  <a:lnTo>
                    <a:pt x="6" y="26"/>
                  </a:lnTo>
                  <a:lnTo>
                    <a:pt x="0" y="13"/>
                  </a:lnTo>
                  <a:lnTo>
                    <a:pt x="1" y="9"/>
                  </a:lnTo>
                  <a:lnTo>
                    <a:pt x="6" y="9"/>
                  </a:lnTo>
                  <a:lnTo>
                    <a:pt x="12" y="11"/>
                  </a:lnTo>
                  <a:lnTo>
                    <a:pt x="21" y="11"/>
                  </a:lnTo>
                  <a:lnTo>
                    <a:pt x="20" y="22"/>
                  </a:lnTo>
                  <a:lnTo>
                    <a:pt x="23" y="22"/>
                  </a:lnTo>
                  <a:lnTo>
                    <a:pt x="25" y="16"/>
                  </a:lnTo>
                  <a:lnTo>
                    <a:pt x="22" y="9"/>
                  </a:lnTo>
                  <a:lnTo>
                    <a:pt x="21" y="0"/>
                  </a:lnTo>
                  <a:lnTo>
                    <a:pt x="278" y="0"/>
                  </a:lnTo>
                  <a:lnTo>
                    <a:pt x="286" y="6"/>
                  </a:lnTo>
                  <a:lnTo>
                    <a:pt x="298" y="8"/>
                  </a:lnTo>
                  <a:lnTo>
                    <a:pt x="306" y="12"/>
                  </a:lnTo>
                  <a:lnTo>
                    <a:pt x="317" y="11"/>
                  </a:lnTo>
                  <a:lnTo>
                    <a:pt x="325" y="14"/>
                  </a:lnTo>
                  <a:lnTo>
                    <a:pt x="342" y="12"/>
                  </a:lnTo>
                  <a:lnTo>
                    <a:pt x="371" y="29"/>
                  </a:lnTo>
                  <a:lnTo>
                    <a:pt x="378" y="43"/>
                  </a:lnTo>
                  <a:lnTo>
                    <a:pt x="395" y="62"/>
                  </a:lnTo>
                  <a:lnTo>
                    <a:pt x="395" y="75"/>
                  </a:lnTo>
                  <a:lnTo>
                    <a:pt x="390" y="93"/>
                  </a:lnTo>
                  <a:lnTo>
                    <a:pt x="393" y="102"/>
                  </a:lnTo>
                  <a:lnTo>
                    <a:pt x="420" y="87"/>
                  </a:lnTo>
                  <a:lnTo>
                    <a:pt x="423" y="79"/>
                  </a:lnTo>
                  <a:lnTo>
                    <a:pt x="447" y="69"/>
                  </a:lnTo>
                  <a:lnTo>
                    <a:pt x="459" y="59"/>
                  </a:lnTo>
                  <a:lnTo>
                    <a:pt x="464" y="54"/>
                  </a:lnTo>
                  <a:lnTo>
                    <a:pt x="473" y="54"/>
                  </a:lnTo>
                  <a:lnTo>
                    <a:pt x="478" y="55"/>
                  </a:lnTo>
                  <a:lnTo>
                    <a:pt x="494" y="52"/>
                  </a:lnTo>
                  <a:lnTo>
                    <a:pt x="508" y="26"/>
                  </a:lnTo>
                  <a:lnTo>
                    <a:pt x="513" y="23"/>
                  </a:lnTo>
                  <a:lnTo>
                    <a:pt x="524" y="28"/>
                  </a:lnTo>
                  <a:lnTo>
                    <a:pt x="524" y="41"/>
                  </a:lnTo>
                  <a:lnTo>
                    <a:pt x="530" y="51"/>
                  </a:lnTo>
                  <a:lnTo>
                    <a:pt x="531" y="61"/>
                  </a:lnTo>
                  <a:lnTo>
                    <a:pt x="523" y="66"/>
                  </a:lnTo>
                  <a:lnTo>
                    <a:pt x="519" y="67"/>
                  </a:lnTo>
                  <a:lnTo>
                    <a:pt x="517" y="65"/>
                  </a:lnTo>
                  <a:lnTo>
                    <a:pt x="516" y="66"/>
                  </a:lnTo>
                  <a:lnTo>
                    <a:pt x="514" y="70"/>
                  </a:lnTo>
                  <a:lnTo>
                    <a:pt x="513" y="73"/>
                  </a:lnTo>
                  <a:lnTo>
                    <a:pt x="504" y="73"/>
                  </a:lnTo>
                  <a:lnTo>
                    <a:pt x="503" y="76"/>
                  </a:lnTo>
                  <a:lnTo>
                    <a:pt x="500" y="82"/>
                  </a:lnTo>
                  <a:lnTo>
                    <a:pt x="499" y="85"/>
                  </a:lnTo>
                  <a:lnTo>
                    <a:pt x="494" y="94"/>
                  </a:lnTo>
                  <a:lnTo>
                    <a:pt x="498" y="97"/>
                  </a:lnTo>
                  <a:lnTo>
                    <a:pt x="498" y="101"/>
                  </a:lnTo>
                  <a:lnTo>
                    <a:pt x="502" y="103"/>
                  </a:lnTo>
                  <a:lnTo>
                    <a:pt x="499" y="107"/>
                  </a:lnTo>
                  <a:lnTo>
                    <a:pt x="494" y="108"/>
                  </a:lnTo>
                  <a:lnTo>
                    <a:pt x="491" y="105"/>
                  </a:lnTo>
                  <a:lnTo>
                    <a:pt x="486" y="108"/>
                  </a:lnTo>
                  <a:lnTo>
                    <a:pt x="481" y="110"/>
                  </a:lnTo>
                  <a:lnTo>
                    <a:pt x="477" y="107"/>
                  </a:lnTo>
                  <a:lnTo>
                    <a:pt x="474" y="108"/>
                  </a:lnTo>
                  <a:lnTo>
                    <a:pt x="472" y="113"/>
                  </a:lnTo>
                  <a:lnTo>
                    <a:pt x="468" y="115"/>
                  </a:lnTo>
                  <a:lnTo>
                    <a:pt x="470" y="116"/>
                  </a:lnTo>
                  <a:lnTo>
                    <a:pt x="471" y="121"/>
                  </a:lnTo>
                  <a:lnTo>
                    <a:pt x="467" y="127"/>
                  </a:lnTo>
                  <a:lnTo>
                    <a:pt x="465" y="133"/>
                  </a:lnTo>
                  <a:lnTo>
                    <a:pt x="460" y="138"/>
                  </a:lnTo>
                  <a:lnTo>
                    <a:pt x="457" y="135"/>
                  </a:lnTo>
                  <a:lnTo>
                    <a:pt x="455" y="136"/>
                  </a:lnTo>
                  <a:lnTo>
                    <a:pt x="458" y="142"/>
                  </a:lnTo>
                  <a:lnTo>
                    <a:pt x="457" y="151"/>
                  </a:lnTo>
                  <a:lnTo>
                    <a:pt x="453" y="159"/>
                  </a:lnTo>
                  <a:lnTo>
                    <a:pt x="451" y="158"/>
                  </a:lnTo>
                  <a:lnTo>
                    <a:pt x="449" y="151"/>
                  </a:lnTo>
                  <a:lnTo>
                    <a:pt x="448" y="141"/>
                  </a:lnTo>
                  <a:lnTo>
                    <a:pt x="449" y="133"/>
                  </a:lnTo>
                  <a:lnTo>
                    <a:pt x="444" y="134"/>
                  </a:lnTo>
                  <a:lnTo>
                    <a:pt x="442" y="140"/>
                  </a:lnTo>
                  <a:lnTo>
                    <a:pt x="445" y="148"/>
                  </a:lnTo>
                  <a:lnTo>
                    <a:pt x="445" y="162"/>
                  </a:lnTo>
                  <a:lnTo>
                    <a:pt x="448" y="168"/>
                  </a:lnTo>
                  <a:lnTo>
                    <a:pt x="449" y="172"/>
                  </a:lnTo>
                  <a:lnTo>
                    <a:pt x="446" y="176"/>
                  </a:lnTo>
                  <a:lnTo>
                    <a:pt x="450" y="180"/>
                  </a:lnTo>
                  <a:lnTo>
                    <a:pt x="449" y="183"/>
                  </a:lnTo>
                  <a:lnTo>
                    <a:pt x="443" y="187"/>
                  </a:lnTo>
                  <a:lnTo>
                    <a:pt x="442" y="193"/>
                  </a:lnTo>
                  <a:lnTo>
                    <a:pt x="438" y="197"/>
                  </a:lnTo>
                  <a:lnTo>
                    <a:pt x="433" y="203"/>
                  </a:lnTo>
                  <a:lnTo>
                    <a:pt x="426" y="205"/>
                  </a:lnTo>
                  <a:lnTo>
                    <a:pt x="413" y="220"/>
                  </a:lnTo>
                  <a:lnTo>
                    <a:pt x="409" y="220"/>
                  </a:lnTo>
                  <a:lnTo>
                    <a:pt x="408" y="225"/>
                  </a:lnTo>
                  <a:lnTo>
                    <a:pt x="402" y="236"/>
                  </a:lnTo>
                  <a:lnTo>
                    <a:pt x="402" y="247"/>
                  </a:lnTo>
                  <a:lnTo>
                    <a:pt x="406" y="255"/>
                  </a:lnTo>
                  <a:lnTo>
                    <a:pt x="410" y="270"/>
                  </a:lnTo>
                  <a:lnTo>
                    <a:pt x="414" y="287"/>
                  </a:lnTo>
                  <a:lnTo>
                    <a:pt x="412" y="303"/>
                  </a:lnTo>
                  <a:lnTo>
                    <a:pt x="407" y="305"/>
                  </a:lnTo>
                  <a:lnTo>
                    <a:pt x="404" y="304"/>
                  </a:lnTo>
                  <a:lnTo>
                    <a:pt x="401" y="296"/>
                  </a:lnTo>
                  <a:lnTo>
                    <a:pt x="395" y="289"/>
                  </a:lnTo>
                  <a:lnTo>
                    <a:pt x="394" y="282"/>
                  </a:lnTo>
                  <a:lnTo>
                    <a:pt x="391" y="277"/>
                  </a:lnTo>
                  <a:lnTo>
                    <a:pt x="391" y="268"/>
                  </a:lnTo>
                  <a:lnTo>
                    <a:pt x="392" y="266"/>
                  </a:lnTo>
                  <a:lnTo>
                    <a:pt x="392" y="262"/>
                  </a:lnTo>
                  <a:lnTo>
                    <a:pt x="389" y="258"/>
                  </a:lnTo>
                  <a:lnTo>
                    <a:pt x="384" y="251"/>
                  </a:lnTo>
                  <a:lnTo>
                    <a:pt x="379" y="248"/>
                  </a:lnTo>
                  <a:lnTo>
                    <a:pt x="375" y="249"/>
                  </a:lnTo>
                  <a:lnTo>
                    <a:pt x="373" y="252"/>
                  </a:lnTo>
                  <a:lnTo>
                    <a:pt x="369" y="251"/>
                  </a:lnTo>
                  <a:lnTo>
                    <a:pt x="367" y="247"/>
                  </a:lnTo>
                  <a:lnTo>
                    <a:pt x="362" y="244"/>
                  </a:lnTo>
                  <a:lnTo>
                    <a:pt x="356" y="244"/>
                  </a:lnTo>
                  <a:lnTo>
                    <a:pt x="347" y="246"/>
                  </a:lnTo>
                  <a:lnTo>
                    <a:pt x="345" y="244"/>
                  </a:lnTo>
                  <a:lnTo>
                    <a:pt x="336" y="247"/>
                  </a:lnTo>
                  <a:lnTo>
                    <a:pt x="330" y="248"/>
                  </a:lnTo>
                  <a:lnTo>
                    <a:pt x="329" y="253"/>
                  </a:lnTo>
                  <a:lnTo>
                    <a:pt x="333" y="258"/>
                  </a:lnTo>
                  <a:lnTo>
                    <a:pt x="333" y="261"/>
                  </a:lnTo>
                  <a:lnTo>
                    <a:pt x="329" y="261"/>
                  </a:lnTo>
                  <a:lnTo>
                    <a:pt x="322" y="257"/>
                  </a:lnTo>
                  <a:lnTo>
                    <a:pt x="317" y="259"/>
                  </a:lnTo>
                  <a:lnTo>
                    <a:pt x="309" y="252"/>
                  </a:lnTo>
                  <a:lnTo>
                    <a:pt x="304" y="253"/>
                  </a:lnTo>
                  <a:lnTo>
                    <a:pt x="295" y="251"/>
                  </a:lnTo>
                  <a:lnTo>
                    <a:pt x="289" y="251"/>
                  </a:lnTo>
                  <a:lnTo>
                    <a:pt x="282" y="255"/>
                  </a:lnTo>
                  <a:lnTo>
                    <a:pt x="278" y="259"/>
                  </a:lnTo>
                  <a:lnTo>
                    <a:pt x="268" y="262"/>
                  </a:lnTo>
                  <a:lnTo>
                    <a:pt x="259" y="274"/>
                  </a:lnTo>
                  <a:lnTo>
                    <a:pt x="258" y="278"/>
                  </a:lnTo>
                  <a:lnTo>
                    <a:pt x="255" y="283"/>
                  </a:lnTo>
                  <a:lnTo>
                    <a:pt x="256" y="290"/>
                  </a:lnTo>
                  <a:lnTo>
                    <a:pt x="256" y="294"/>
                  </a:lnTo>
                  <a:lnTo>
                    <a:pt x="247" y="292"/>
                  </a:lnTo>
                  <a:lnTo>
                    <a:pt x="237" y="283"/>
                  </a:lnTo>
                  <a:lnTo>
                    <a:pt x="235" y="277"/>
                  </a:lnTo>
                  <a:lnTo>
                    <a:pt x="223" y="256"/>
                  </a:lnTo>
                  <a:lnTo>
                    <a:pt x="209" y="248"/>
                  </a:lnTo>
                  <a:lnTo>
                    <a:pt x="204" y="253"/>
                  </a:lnTo>
                  <a:lnTo>
                    <a:pt x="205" y="258"/>
                  </a:lnTo>
                  <a:lnTo>
                    <a:pt x="203" y="260"/>
                  </a:lnTo>
                  <a:lnTo>
                    <a:pt x="196" y="257"/>
                  </a:lnTo>
                  <a:lnTo>
                    <a:pt x="189" y="250"/>
                  </a:lnTo>
                  <a:lnTo>
                    <a:pt x="188" y="241"/>
                  </a:lnTo>
                  <a:lnTo>
                    <a:pt x="185" y="237"/>
                  </a:lnTo>
                  <a:lnTo>
                    <a:pt x="182" y="237"/>
                  </a:lnTo>
                  <a:lnTo>
                    <a:pt x="173" y="228"/>
                  </a:lnTo>
                  <a:lnTo>
                    <a:pt x="164" y="226"/>
                  </a:lnTo>
                  <a:lnTo>
                    <a:pt x="156" y="226"/>
                  </a:lnTo>
                  <a:lnTo>
                    <a:pt x="154" y="232"/>
                  </a:lnTo>
                  <a:lnTo>
                    <a:pt x="145" y="234"/>
                  </a:lnTo>
                  <a:lnTo>
                    <a:pt x="125" y="234"/>
                  </a:lnTo>
                  <a:lnTo>
                    <a:pt x="120" y="233"/>
                  </a:lnTo>
                  <a:lnTo>
                    <a:pt x="107" y="224"/>
                  </a:lnTo>
                  <a:lnTo>
                    <a:pt x="93" y="217"/>
                  </a:lnTo>
                  <a:lnTo>
                    <a:pt x="77" y="218"/>
                  </a:lnTo>
                  <a:lnTo>
                    <a:pt x="71" y="22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12" name="Freeform 143">
              <a:extLst>
                <a:ext uri="{FF2B5EF4-FFF2-40B4-BE49-F238E27FC236}">
                  <a16:creationId xmlns:a16="http://schemas.microsoft.com/office/drawing/2014/main" id="{7A2649DA-DAEE-6D5D-F492-F898C4B9A2D8}"/>
                </a:ext>
              </a:extLst>
            </p:cNvPr>
            <p:cNvSpPr>
              <a:spLocks/>
            </p:cNvSpPr>
            <p:nvPr/>
          </p:nvSpPr>
          <p:spPr bwMode="gray">
            <a:xfrm>
              <a:off x="2730633" y="4104260"/>
              <a:ext cx="13893" cy="9270"/>
            </a:xfrm>
            <a:custGeom>
              <a:avLst/>
              <a:gdLst/>
              <a:ahLst/>
              <a:cxnLst>
                <a:cxn ang="0">
                  <a:pos x="0" y="3"/>
                </a:cxn>
                <a:cxn ang="0">
                  <a:pos x="4" y="0"/>
                </a:cxn>
                <a:cxn ang="0">
                  <a:pos x="6" y="2"/>
                </a:cxn>
                <a:cxn ang="0">
                  <a:pos x="4" y="4"/>
                </a:cxn>
                <a:cxn ang="0">
                  <a:pos x="0" y="3"/>
                </a:cxn>
              </a:cxnLst>
              <a:rect l="0" t="0" r="r" b="b"/>
              <a:pathLst>
                <a:path w="6" h="4">
                  <a:moveTo>
                    <a:pt x="0" y="3"/>
                  </a:moveTo>
                  <a:lnTo>
                    <a:pt x="4" y="0"/>
                  </a:lnTo>
                  <a:lnTo>
                    <a:pt x="6" y="2"/>
                  </a:lnTo>
                  <a:lnTo>
                    <a:pt x="4" y="4"/>
                  </a:lnTo>
                  <a:lnTo>
                    <a:pt x="0"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13" name="Freeform 144">
              <a:extLst>
                <a:ext uri="{FF2B5EF4-FFF2-40B4-BE49-F238E27FC236}">
                  <a16:creationId xmlns:a16="http://schemas.microsoft.com/office/drawing/2014/main" id="{E1B66D4E-B6C2-DB61-B695-CD06F552FF61}"/>
                </a:ext>
              </a:extLst>
            </p:cNvPr>
            <p:cNvSpPr>
              <a:spLocks/>
            </p:cNvSpPr>
            <p:nvPr/>
          </p:nvSpPr>
          <p:spPr bwMode="gray">
            <a:xfrm>
              <a:off x="2744527" y="4074134"/>
              <a:ext cx="4631" cy="4635"/>
            </a:xfrm>
            <a:custGeom>
              <a:avLst/>
              <a:gdLst/>
              <a:ahLst/>
              <a:cxnLst>
                <a:cxn ang="0">
                  <a:pos x="0" y="0"/>
                </a:cxn>
                <a:cxn ang="0">
                  <a:pos x="2" y="0"/>
                </a:cxn>
                <a:cxn ang="0">
                  <a:pos x="1" y="2"/>
                </a:cxn>
                <a:cxn ang="0">
                  <a:pos x="0" y="2"/>
                </a:cxn>
                <a:cxn ang="0">
                  <a:pos x="0" y="0"/>
                </a:cxn>
              </a:cxnLst>
              <a:rect l="0" t="0" r="r" b="b"/>
              <a:pathLst>
                <a:path w="2" h="2">
                  <a:moveTo>
                    <a:pt x="0" y="0"/>
                  </a:moveTo>
                  <a:lnTo>
                    <a:pt x="2" y="0"/>
                  </a:lnTo>
                  <a:lnTo>
                    <a:pt x="1" y="2"/>
                  </a:lnTo>
                  <a:lnTo>
                    <a:pt x="0" y="2"/>
                  </a:lnTo>
                  <a:lnTo>
                    <a:pt x="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14" name="Freeform 145">
              <a:extLst>
                <a:ext uri="{FF2B5EF4-FFF2-40B4-BE49-F238E27FC236}">
                  <a16:creationId xmlns:a16="http://schemas.microsoft.com/office/drawing/2014/main" id="{0F614A4B-5064-B366-53F5-B4F1333D5781}"/>
                </a:ext>
              </a:extLst>
            </p:cNvPr>
            <p:cNvSpPr>
              <a:spLocks/>
            </p:cNvSpPr>
            <p:nvPr/>
          </p:nvSpPr>
          <p:spPr bwMode="gray">
            <a:xfrm>
              <a:off x="2769997" y="4088038"/>
              <a:ext cx="9262" cy="9270"/>
            </a:xfrm>
            <a:custGeom>
              <a:avLst/>
              <a:gdLst/>
              <a:ahLst/>
              <a:cxnLst>
                <a:cxn ang="0">
                  <a:pos x="0" y="0"/>
                </a:cxn>
                <a:cxn ang="0">
                  <a:pos x="4" y="2"/>
                </a:cxn>
                <a:cxn ang="0">
                  <a:pos x="2" y="4"/>
                </a:cxn>
                <a:cxn ang="0">
                  <a:pos x="0" y="3"/>
                </a:cxn>
                <a:cxn ang="0">
                  <a:pos x="0" y="0"/>
                </a:cxn>
              </a:cxnLst>
              <a:rect l="0" t="0" r="r" b="b"/>
              <a:pathLst>
                <a:path w="4" h="4">
                  <a:moveTo>
                    <a:pt x="0" y="0"/>
                  </a:moveTo>
                  <a:lnTo>
                    <a:pt x="4" y="2"/>
                  </a:lnTo>
                  <a:lnTo>
                    <a:pt x="2" y="4"/>
                  </a:lnTo>
                  <a:lnTo>
                    <a:pt x="0" y="3"/>
                  </a:lnTo>
                  <a:lnTo>
                    <a:pt x="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15" name="Freeform 146">
              <a:extLst>
                <a:ext uri="{FF2B5EF4-FFF2-40B4-BE49-F238E27FC236}">
                  <a16:creationId xmlns:a16="http://schemas.microsoft.com/office/drawing/2014/main" id="{5BAA8030-EB81-95DA-DA14-183A0668A45A}"/>
                </a:ext>
              </a:extLst>
            </p:cNvPr>
            <p:cNvSpPr>
              <a:spLocks/>
            </p:cNvSpPr>
            <p:nvPr/>
          </p:nvSpPr>
          <p:spPr bwMode="gray">
            <a:xfrm>
              <a:off x="2871880" y="4169147"/>
              <a:ext cx="27786" cy="11587"/>
            </a:xfrm>
            <a:custGeom>
              <a:avLst/>
              <a:gdLst/>
              <a:ahLst/>
              <a:cxnLst>
                <a:cxn ang="0">
                  <a:pos x="0" y="2"/>
                </a:cxn>
                <a:cxn ang="0">
                  <a:pos x="1" y="0"/>
                </a:cxn>
                <a:cxn ang="0">
                  <a:pos x="11" y="1"/>
                </a:cxn>
                <a:cxn ang="0">
                  <a:pos x="12" y="3"/>
                </a:cxn>
                <a:cxn ang="0">
                  <a:pos x="11" y="5"/>
                </a:cxn>
                <a:cxn ang="0">
                  <a:pos x="0" y="5"/>
                </a:cxn>
                <a:cxn ang="0">
                  <a:pos x="0" y="2"/>
                </a:cxn>
              </a:cxnLst>
              <a:rect l="0" t="0" r="r" b="b"/>
              <a:pathLst>
                <a:path w="12" h="5">
                  <a:moveTo>
                    <a:pt x="0" y="2"/>
                  </a:moveTo>
                  <a:lnTo>
                    <a:pt x="1" y="0"/>
                  </a:lnTo>
                  <a:lnTo>
                    <a:pt x="11" y="1"/>
                  </a:lnTo>
                  <a:lnTo>
                    <a:pt x="12" y="3"/>
                  </a:lnTo>
                  <a:lnTo>
                    <a:pt x="11" y="5"/>
                  </a:lnTo>
                  <a:lnTo>
                    <a:pt x="0" y="5"/>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16" name="Freeform 147">
              <a:extLst>
                <a:ext uri="{FF2B5EF4-FFF2-40B4-BE49-F238E27FC236}">
                  <a16:creationId xmlns:a16="http://schemas.microsoft.com/office/drawing/2014/main" id="{44CCDA43-ADCB-458B-9FCE-069922DB4C2B}"/>
                </a:ext>
              </a:extLst>
            </p:cNvPr>
            <p:cNvSpPr>
              <a:spLocks/>
            </p:cNvSpPr>
            <p:nvPr/>
          </p:nvSpPr>
          <p:spPr bwMode="gray">
            <a:xfrm>
              <a:off x="2994602" y="4206225"/>
              <a:ext cx="9262" cy="13904"/>
            </a:xfrm>
            <a:custGeom>
              <a:avLst/>
              <a:gdLst/>
              <a:ahLst/>
              <a:cxnLst>
                <a:cxn ang="0">
                  <a:pos x="0" y="3"/>
                </a:cxn>
                <a:cxn ang="0">
                  <a:pos x="0" y="2"/>
                </a:cxn>
                <a:cxn ang="0">
                  <a:pos x="1" y="1"/>
                </a:cxn>
                <a:cxn ang="0">
                  <a:pos x="0" y="1"/>
                </a:cxn>
                <a:cxn ang="0">
                  <a:pos x="1" y="1"/>
                </a:cxn>
                <a:cxn ang="0">
                  <a:pos x="1" y="0"/>
                </a:cxn>
                <a:cxn ang="0">
                  <a:pos x="1" y="1"/>
                </a:cxn>
                <a:cxn ang="0">
                  <a:pos x="3" y="1"/>
                </a:cxn>
                <a:cxn ang="0">
                  <a:pos x="3" y="2"/>
                </a:cxn>
                <a:cxn ang="0">
                  <a:pos x="3" y="4"/>
                </a:cxn>
                <a:cxn ang="0">
                  <a:pos x="4" y="5"/>
                </a:cxn>
                <a:cxn ang="0">
                  <a:pos x="3" y="6"/>
                </a:cxn>
                <a:cxn ang="0">
                  <a:pos x="2" y="6"/>
                </a:cxn>
                <a:cxn ang="0">
                  <a:pos x="2" y="5"/>
                </a:cxn>
                <a:cxn ang="0">
                  <a:pos x="1" y="4"/>
                </a:cxn>
                <a:cxn ang="0">
                  <a:pos x="0" y="3"/>
                </a:cxn>
              </a:cxnLst>
              <a:rect l="0" t="0" r="r" b="b"/>
              <a:pathLst>
                <a:path w="4" h="6">
                  <a:moveTo>
                    <a:pt x="0" y="3"/>
                  </a:moveTo>
                  <a:lnTo>
                    <a:pt x="0" y="2"/>
                  </a:lnTo>
                  <a:lnTo>
                    <a:pt x="1" y="1"/>
                  </a:lnTo>
                  <a:lnTo>
                    <a:pt x="0" y="1"/>
                  </a:lnTo>
                  <a:lnTo>
                    <a:pt x="1" y="1"/>
                  </a:lnTo>
                  <a:lnTo>
                    <a:pt x="1" y="0"/>
                  </a:lnTo>
                  <a:lnTo>
                    <a:pt x="1" y="1"/>
                  </a:lnTo>
                  <a:lnTo>
                    <a:pt x="3" y="1"/>
                  </a:lnTo>
                  <a:lnTo>
                    <a:pt x="3" y="2"/>
                  </a:lnTo>
                  <a:lnTo>
                    <a:pt x="3" y="4"/>
                  </a:lnTo>
                  <a:lnTo>
                    <a:pt x="4" y="5"/>
                  </a:lnTo>
                  <a:lnTo>
                    <a:pt x="3" y="6"/>
                  </a:lnTo>
                  <a:lnTo>
                    <a:pt x="2" y="6"/>
                  </a:lnTo>
                  <a:lnTo>
                    <a:pt x="2" y="5"/>
                  </a:lnTo>
                  <a:lnTo>
                    <a:pt x="1" y="4"/>
                  </a:lnTo>
                  <a:lnTo>
                    <a:pt x="0"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17" name="Freeform 148">
              <a:extLst>
                <a:ext uri="{FF2B5EF4-FFF2-40B4-BE49-F238E27FC236}">
                  <a16:creationId xmlns:a16="http://schemas.microsoft.com/office/drawing/2014/main" id="{8D35983E-7C41-C1F7-7824-08ACBC23831A}"/>
                </a:ext>
              </a:extLst>
            </p:cNvPr>
            <p:cNvSpPr>
              <a:spLocks/>
            </p:cNvSpPr>
            <p:nvPr/>
          </p:nvSpPr>
          <p:spPr bwMode="gray">
            <a:xfrm>
              <a:off x="2999233" y="4229399"/>
              <a:ext cx="13893" cy="16222"/>
            </a:xfrm>
            <a:custGeom>
              <a:avLst/>
              <a:gdLst/>
              <a:ahLst/>
              <a:cxnLst>
                <a:cxn ang="0">
                  <a:pos x="0" y="0"/>
                </a:cxn>
                <a:cxn ang="0">
                  <a:pos x="1" y="0"/>
                </a:cxn>
                <a:cxn ang="0">
                  <a:pos x="2" y="0"/>
                </a:cxn>
                <a:cxn ang="0">
                  <a:pos x="3" y="1"/>
                </a:cxn>
                <a:cxn ang="0">
                  <a:pos x="4" y="1"/>
                </a:cxn>
                <a:cxn ang="0">
                  <a:pos x="4" y="2"/>
                </a:cxn>
                <a:cxn ang="0">
                  <a:pos x="5" y="2"/>
                </a:cxn>
                <a:cxn ang="0">
                  <a:pos x="6" y="1"/>
                </a:cxn>
                <a:cxn ang="0">
                  <a:pos x="6" y="2"/>
                </a:cxn>
                <a:cxn ang="0">
                  <a:pos x="5" y="2"/>
                </a:cxn>
                <a:cxn ang="0">
                  <a:pos x="5" y="3"/>
                </a:cxn>
                <a:cxn ang="0">
                  <a:pos x="5" y="4"/>
                </a:cxn>
                <a:cxn ang="0">
                  <a:pos x="5" y="3"/>
                </a:cxn>
                <a:cxn ang="0">
                  <a:pos x="6" y="4"/>
                </a:cxn>
                <a:cxn ang="0">
                  <a:pos x="6" y="5"/>
                </a:cxn>
                <a:cxn ang="0">
                  <a:pos x="6" y="6"/>
                </a:cxn>
                <a:cxn ang="0">
                  <a:pos x="5" y="7"/>
                </a:cxn>
                <a:cxn ang="0">
                  <a:pos x="5" y="6"/>
                </a:cxn>
                <a:cxn ang="0">
                  <a:pos x="4" y="6"/>
                </a:cxn>
                <a:cxn ang="0">
                  <a:pos x="3" y="6"/>
                </a:cxn>
                <a:cxn ang="0">
                  <a:pos x="2" y="6"/>
                </a:cxn>
                <a:cxn ang="0">
                  <a:pos x="2" y="5"/>
                </a:cxn>
                <a:cxn ang="0">
                  <a:pos x="3" y="5"/>
                </a:cxn>
                <a:cxn ang="0">
                  <a:pos x="3" y="4"/>
                </a:cxn>
                <a:cxn ang="0">
                  <a:pos x="2" y="4"/>
                </a:cxn>
                <a:cxn ang="0">
                  <a:pos x="1" y="3"/>
                </a:cxn>
                <a:cxn ang="0">
                  <a:pos x="1" y="2"/>
                </a:cxn>
                <a:cxn ang="0">
                  <a:pos x="0" y="2"/>
                </a:cxn>
                <a:cxn ang="0">
                  <a:pos x="0" y="1"/>
                </a:cxn>
                <a:cxn ang="0">
                  <a:pos x="0" y="0"/>
                </a:cxn>
              </a:cxnLst>
              <a:rect l="0" t="0" r="r" b="b"/>
              <a:pathLst>
                <a:path w="6" h="7">
                  <a:moveTo>
                    <a:pt x="0" y="0"/>
                  </a:moveTo>
                  <a:lnTo>
                    <a:pt x="1" y="0"/>
                  </a:lnTo>
                  <a:lnTo>
                    <a:pt x="2" y="0"/>
                  </a:lnTo>
                  <a:lnTo>
                    <a:pt x="3" y="1"/>
                  </a:lnTo>
                  <a:lnTo>
                    <a:pt x="4" y="1"/>
                  </a:lnTo>
                  <a:lnTo>
                    <a:pt x="4" y="2"/>
                  </a:lnTo>
                  <a:lnTo>
                    <a:pt x="5" y="2"/>
                  </a:lnTo>
                  <a:lnTo>
                    <a:pt x="6" y="1"/>
                  </a:lnTo>
                  <a:lnTo>
                    <a:pt x="6" y="2"/>
                  </a:lnTo>
                  <a:lnTo>
                    <a:pt x="5" y="2"/>
                  </a:lnTo>
                  <a:lnTo>
                    <a:pt x="5" y="3"/>
                  </a:lnTo>
                  <a:lnTo>
                    <a:pt x="5" y="4"/>
                  </a:lnTo>
                  <a:lnTo>
                    <a:pt x="5" y="3"/>
                  </a:lnTo>
                  <a:lnTo>
                    <a:pt x="6" y="4"/>
                  </a:lnTo>
                  <a:lnTo>
                    <a:pt x="6" y="5"/>
                  </a:lnTo>
                  <a:lnTo>
                    <a:pt x="6" y="6"/>
                  </a:lnTo>
                  <a:lnTo>
                    <a:pt x="5" y="7"/>
                  </a:lnTo>
                  <a:lnTo>
                    <a:pt x="5" y="6"/>
                  </a:lnTo>
                  <a:lnTo>
                    <a:pt x="4" y="6"/>
                  </a:lnTo>
                  <a:lnTo>
                    <a:pt x="3" y="6"/>
                  </a:lnTo>
                  <a:lnTo>
                    <a:pt x="2" y="6"/>
                  </a:lnTo>
                  <a:lnTo>
                    <a:pt x="2" y="5"/>
                  </a:lnTo>
                  <a:lnTo>
                    <a:pt x="3" y="5"/>
                  </a:lnTo>
                  <a:lnTo>
                    <a:pt x="3" y="4"/>
                  </a:lnTo>
                  <a:lnTo>
                    <a:pt x="2" y="4"/>
                  </a:lnTo>
                  <a:lnTo>
                    <a:pt x="1" y="3"/>
                  </a:lnTo>
                  <a:lnTo>
                    <a:pt x="1" y="2"/>
                  </a:lnTo>
                  <a:lnTo>
                    <a:pt x="0" y="2"/>
                  </a:lnTo>
                  <a:lnTo>
                    <a:pt x="0" y="1"/>
                  </a:lnTo>
                  <a:lnTo>
                    <a:pt x="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18" name="Freeform 149">
              <a:extLst>
                <a:ext uri="{FF2B5EF4-FFF2-40B4-BE49-F238E27FC236}">
                  <a16:creationId xmlns:a16="http://schemas.microsoft.com/office/drawing/2014/main" id="{2240F6B7-8193-C391-8BCB-9350CEAD36E3}"/>
                </a:ext>
              </a:extLst>
            </p:cNvPr>
            <p:cNvSpPr>
              <a:spLocks/>
            </p:cNvSpPr>
            <p:nvPr/>
          </p:nvSpPr>
          <p:spPr bwMode="gray">
            <a:xfrm>
              <a:off x="2957554" y="4152925"/>
              <a:ext cx="4631" cy="6952"/>
            </a:xfrm>
            <a:custGeom>
              <a:avLst/>
              <a:gdLst/>
              <a:ahLst/>
              <a:cxnLst>
                <a:cxn ang="0">
                  <a:pos x="2" y="3"/>
                </a:cxn>
                <a:cxn ang="0">
                  <a:pos x="1" y="3"/>
                </a:cxn>
                <a:cxn ang="0">
                  <a:pos x="0" y="3"/>
                </a:cxn>
                <a:cxn ang="0">
                  <a:pos x="0" y="2"/>
                </a:cxn>
                <a:cxn ang="0">
                  <a:pos x="0" y="1"/>
                </a:cxn>
                <a:cxn ang="0">
                  <a:pos x="1" y="0"/>
                </a:cxn>
                <a:cxn ang="0">
                  <a:pos x="1" y="1"/>
                </a:cxn>
                <a:cxn ang="0">
                  <a:pos x="2" y="2"/>
                </a:cxn>
                <a:cxn ang="0">
                  <a:pos x="2" y="3"/>
                </a:cxn>
              </a:cxnLst>
              <a:rect l="0" t="0" r="r" b="b"/>
              <a:pathLst>
                <a:path w="2" h="3">
                  <a:moveTo>
                    <a:pt x="2" y="3"/>
                  </a:moveTo>
                  <a:lnTo>
                    <a:pt x="1" y="3"/>
                  </a:lnTo>
                  <a:lnTo>
                    <a:pt x="0" y="3"/>
                  </a:lnTo>
                  <a:lnTo>
                    <a:pt x="0" y="2"/>
                  </a:lnTo>
                  <a:lnTo>
                    <a:pt x="0" y="1"/>
                  </a:lnTo>
                  <a:lnTo>
                    <a:pt x="1" y="0"/>
                  </a:lnTo>
                  <a:lnTo>
                    <a:pt x="1" y="1"/>
                  </a:lnTo>
                  <a:lnTo>
                    <a:pt x="2" y="2"/>
                  </a:lnTo>
                  <a:lnTo>
                    <a:pt x="2"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19" name="Freeform 150">
              <a:extLst>
                <a:ext uri="{FF2B5EF4-FFF2-40B4-BE49-F238E27FC236}">
                  <a16:creationId xmlns:a16="http://schemas.microsoft.com/office/drawing/2014/main" id="{1F4537D0-D684-F566-85D6-E7A48C6D3C84}"/>
                </a:ext>
              </a:extLst>
            </p:cNvPr>
            <p:cNvSpPr>
              <a:spLocks/>
            </p:cNvSpPr>
            <p:nvPr/>
          </p:nvSpPr>
          <p:spPr bwMode="gray">
            <a:xfrm>
              <a:off x="2962185" y="4159877"/>
              <a:ext cx="4631" cy="6952"/>
            </a:xfrm>
            <a:custGeom>
              <a:avLst/>
              <a:gdLst/>
              <a:ahLst/>
              <a:cxnLst>
                <a:cxn ang="0">
                  <a:pos x="2" y="1"/>
                </a:cxn>
                <a:cxn ang="0">
                  <a:pos x="2" y="2"/>
                </a:cxn>
                <a:cxn ang="0">
                  <a:pos x="1" y="2"/>
                </a:cxn>
                <a:cxn ang="0">
                  <a:pos x="0" y="3"/>
                </a:cxn>
                <a:cxn ang="0">
                  <a:pos x="0" y="2"/>
                </a:cxn>
                <a:cxn ang="0">
                  <a:pos x="0" y="1"/>
                </a:cxn>
                <a:cxn ang="0">
                  <a:pos x="1" y="1"/>
                </a:cxn>
                <a:cxn ang="0">
                  <a:pos x="1" y="0"/>
                </a:cxn>
                <a:cxn ang="0">
                  <a:pos x="2" y="1"/>
                </a:cxn>
              </a:cxnLst>
              <a:rect l="0" t="0" r="r" b="b"/>
              <a:pathLst>
                <a:path w="2" h="3">
                  <a:moveTo>
                    <a:pt x="2" y="1"/>
                  </a:moveTo>
                  <a:lnTo>
                    <a:pt x="2" y="2"/>
                  </a:lnTo>
                  <a:lnTo>
                    <a:pt x="1" y="2"/>
                  </a:lnTo>
                  <a:lnTo>
                    <a:pt x="0" y="3"/>
                  </a:lnTo>
                  <a:lnTo>
                    <a:pt x="0" y="2"/>
                  </a:lnTo>
                  <a:lnTo>
                    <a:pt x="0" y="1"/>
                  </a:lnTo>
                  <a:lnTo>
                    <a:pt x="1" y="1"/>
                  </a:lnTo>
                  <a:lnTo>
                    <a:pt x="1" y="0"/>
                  </a:lnTo>
                  <a:lnTo>
                    <a:pt x="2"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20" name="Freeform 151">
              <a:extLst>
                <a:ext uri="{FF2B5EF4-FFF2-40B4-BE49-F238E27FC236}">
                  <a16:creationId xmlns:a16="http://schemas.microsoft.com/office/drawing/2014/main" id="{6DB77C24-4710-3D1F-61A0-91E2B51AB842}"/>
                </a:ext>
              </a:extLst>
            </p:cNvPr>
            <p:cNvSpPr>
              <a:spLocks/>
            </p:cNvSpPr>
            <p:nvPr/>
          </p:nvSpPr>
          <p:spPr bwMode="gray">
            <a:xfrm>
              <a:off x="2983025" y="4143656"/>
              <a:ext cx="6947" cy="9270"/>
            </a:xfrm>
            <a:custGeom>
              <a:avLst/>
              <a:gdLst/>
              <a:ahLst/>
              <a:cxnLst>
                <a:cxn ang="0">
                  <a:pos x="0" y="1"/>
                </a:cxn>
                <a:cxn ang="0">
                  <a:pos x="0" y="2"/>
                </a:cxn>
                <a:cxn ang="0">
                  <a:pos x="1" y="2"/>
                </a:cxn>
                <a:cxn ang="0">
                  <a:pos x="1" y="1"/>
                </a:cxn>
                <a:cxn ang="0">
                  <a:pos x="1" y="0"/>
                </a:cxn>
                <a:cxn ang="0">
                  <a:pos x="2" y="1"/>
                </a:cxn>
                <a:cxn ang="0">
                  <a:pos x="1" y="2"/>
                </a:cxn>
                <a:cxn ang="0">
                  <a:pos x="2" y="2"/>
                </a:cxn>
                <a:cxn ang="0">
                  <a:pos x="3" y="2"/>
                </a:cxn>
                <a:cxn ang="0">
                  <a:pos x="2" y="4"/>
                </a:cxn>
                <a:cxn ang="0">
                  <a:pos x="1" y="4"/>
                </a:cxn>
                <a:cxn ang="0">
                  <a:pos x="0" y="3"/>
                </a:cxn>
                <a:cxn ang="0">
                  <a:pos x="0" y="4"/>
                </a:cxn>
                <a:cxn ang="0">
                  <a:pos x="0" y="2"/>
                </a:cxn>
                <a:cxn ang="0">
                  <a:pos x="0" y="1"/>
                </a:cxn>
              </a:cxnLst>
              <a:rect l="0" t="0" r="r" b="b"/>
              <a:pathLst>
                <a:path w="3" h="4">
                  <a:moveTo>
                    <a:pt x="0" y="1"/>
                  </a:moveTo>
                  <a:lnTo>
                    <a:pt x="0" y="2"/>
                  </a:lnTo>
                  <a:lnTo>
                    <a:pt x="1" y="2"/>
                  </a:lnTo>
                  <a:lnTo>
                    <a:pt x="1" y="1"/>
                  </a:lnTo>
                  <a:lnTo>
                    <a:pt x="1" y="0"/>
                  </a:lnTo>
                  <a:lnTo>
                    <a:pt x="2" y="1"/>
                  </a:lnTo>
                  <a:lnTo>
                    <a:pt x="1" y="2"/>
                  </a:lnTo>
                  <a:lnTo>
                    <a:pt x="2" y="2"/>
                  </a:lnTo>
                  <a:lnTo>
                    <a:pt x="3" y="2"/>
                  </a:lnTo>
                  <a:lnTo>
                    <a:pt x="2" y="4"/>
                  </a:lnTo>
                  <a:lnTo>
                    <a:pt x="1" y="4"/>
                  </a:lnTo>
                  <a:lnTo>
                    <a:pt x="0" y="3"/>
                  </a:lnTo>
                  <a:lnTo>
                    <a:pt x="0" y="4"/>
                  </a:lnTo>
                  <a:lnTo>
                    <a:pt x="0" y="2"/>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21" name="Freeform 152">
              <a:extLst>
                <a:ext uri="{FF2B5EF4-FFF2-40B4-BE49-F238E27FC236}">
                  <a16:creationId xmlns:a16="http://schemas.microsoft.com/office/drawing/2014/main" id="{22003624-2A5E-2A76-A486-A146EF029EB2}"/>
                </a:ext>
              </a:extLst>
            </p:cNvPr>
            <p:cNvSpPr>
              <a:spLocks/>
            </p:cNvSpPr>
            <p:nvPr/>
          </p:nvSpPr>
          <p:spPr bwMode="gray">
            <a:xfrm>
              <a:off x="2983025" y="4159877"/>
              <a:ext cx="9262" cy="9270"/>
            </a:xfrm>
            <a:custGeom>
              <a:avLst/>
              <a:gdLst/>
              <a:ahLst/>
              <a:cxnLst>
                <a:cxn ang="0">
                  <a:pos x="2" y="0"/>
                </a:cxn>
                <a:cxn ang="0">
                  <a:pos x="2" y="1"/>
                </a:cxn>
                <a:cxn ang="0">
                  <a:pos x="3" y="1"/>
                </a:cxn>
                <a:cxn ang="0">
                  <a:pos x="3" y="2"/>
                </a:cxn>
                <a:cxn ang="0">
                  <a:pos x="4" y="1"/>
                </a:cxn>
                <a:cxn ang="0">
                  <a:pos x="3" y="2"/>
                </a:cxn>
                <a:cxn ang="0">
                  <a:pos x="4" y="2"/>
                </a:cxn>
                <a:cxn ang="0">
                  <a:pos x="3" y="3"/>
                </a:cxn>
                <a:cxn ang="0">
                  <a:pos x="3" y="4"/>
                </a:cxn>
                <a:cxn ang="0">
                  <a:pos x="2" y="3"/>
                </a:cxn>
                <a:cxn ang="0">
                  <a:pos x="1" y="4"/>
                </a:cxn>
                <a:cxn ang="0">
                  <a:pos x="0" y="4"/>
                </a:cxn>
                <a:cxn ang="0">
                  <a:pos x="0" y="3"/>
                </a:cxn>
                <a:cxn ang="0">
                  <a:pos x="1" y="2"/>
                </a:cxn>
                <a:cxn ang="0">
                  <a:pos x="0" y="2"/>
                </a:cxn>
                <a:cxn ang="0">
                  <a:pos x="0" y="3"/>
                </a:cxn>
                <a:cxn ang="0">
                  <a:pos x="0" y="2"/>
                </a:cxn>
                <a:cxn ang="0">
                  <a:pos x="1" y="2"/>
                </a:cxn>
                <a:cxn ang="0">
                  <a:pos x="1" y="1"/>
                </a:cxn>
                <a:cxn ang="0">
                  <a:pos x="1" y="0"/>
                </a:cxn>
                <a:cxn ang="0">
                  <a:pos x="2" y="0"/>
                </a:cxn>
              </a:cxnLst>
              <a:rect l="0" t="0" r="r" b="b"/>
              <a:pathLst>
                <a:path w="4" h="4">
                  <a:moveTo>
                    <a:pt x="2" y="0"/>
                  </a:moveTo>
                  <a:lnTo>
                    <a:pt x="2" y="1"/>
                  </a:lnTo>
                  <a:lnTo>
                    <a:pt x="3" y="1"/>
                  </a:lnTo>
                  <a:lnTo>
                    <a:pt x="3" y="2"/>
                  </a:lnTo>
                  <a:lnTo>
                    <a:pt x="4" y="1"/>
                  </a:lnTo>
                  <a:lnTo>
                    <a:pt x="3" y="2"/>
                  </a:lnTo>
                  <a:lnTo>
                    <a:pt x="4" y="2"/>
                  </a:lnTo>
                  <a:lnTo>
                    <a:pt x="3" y="3"/>
                  </a:lnTo>
                  <a:lnTo>
                    <a:pt x="3" y="4"/>
                  </a:lnTo>
                  <a:lnTo>
                    <a:pt x="2" y="3"/>
                  </a:lnTo>
                  <a:lnTo>
                    <a:pt x="1" y="4"/>
                  </a:lnTo>
                  <a:lnTo>
                    <a:pt x="0" y="4"/>
                  </a:lnTo>
                  <a:lnTo>
                    <a:pt x="0" y="3"/>
                  </a:lnTo>
                  <a:lnTo>
                    <a:pt x="1" y="2"/>
                  </a:lnTo>
                  <a:lnTo>
                    <a:pt x="0" y="2"/>
                  </a:lnTo>
                  <a:lnTo>
                    <a:pt x="0" y="3"/>
                  </a:lnTo>
                  <a:lnTo>
                    <a:pt x="0" y="2"/>
                  </a:lnTo>
                  <a:lnTo>
                    <a:pt x="1" y="2"/>
                  </a:lnTo>
                  <a:lnTo>
                    <a:pt x="1" y="1"/>
                  </a:lnTo>
                  <a:lnTo>
                    <a:pt x="1" y="0"/>
                  </a:lnTo>
                  <a:lnTo>
                    <a:pt x="2"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22" name="Freeform 153">
              <a:extLst>
                <a:ext uri="{FF2B5EF4-FFF2-40B4-BE49-F238E27FC236}">
                  <a16:creationId xmlns:a16="http://schemas.microsoft.com/office/drawing/2014/main" id="{782FCC19-0B07-87A7-A89B-BBA9559E5D6C}"/>
                </a:ext>
              </a:extLst>
            </p:cNvPr>
            <p:cNvSpPr>
              <a:spLocks/>
            </p:cNvSpPr>
            <p:nvPr/>
          </p:nvSpPr>
          <p:spPr bwMode="gray">
            <a:xfrm>
              <a:off x="2973763" y="4171464"/>
              <a:ext cx="4631" cy="6952"/>
            </a:xfrm>
            <a:custGeom>
              <a:avLst/>
              <a:gdLst/>
              <a:ahLst/>
              <a:cxnLst>
                <a:cxn ang="0">
                  <a:pos x="1" y="1"/>
                </a:cxn>
                <a:cxn ang="0">
                  <a:pos x="2" y="2"/>
                </a:cxn>
                <a:cxn ang="0">
                  <a:pos x="1" y="2"/>
                </a:cxn>
                <a:cxn ang="0">
                  <a:pos x="2" y="2"/>
                </a:cxn>
                <a:cxn ang="0">
                  <a:pos x="1" y="3"/>
                </a:cxn>
                <a:cxn ang="0">
                  <a:pos x="0" y="2"/>
                </a:cxn>
                <a:cxn ang="0">
                  <a:pos x="0" y="0"/>
                </a:cxn>
                <a:cxn ang="0">
                  <a:pos x="1" y="1"/>
                </a:cxn>
              </a:cxnLst>
              <a:rect l="0" t="0" r="r" b="b"/>
              <a:pathLst>
                <a:path w="2" h="3">
                  <a:moveTo>
                    <a:pt x="1" y="1"/>
                  </a:moveTo>
                  <a:lnTo>
                    <a:pt x="2" y="2"/>
                  </a:lnTo>
                  <a:lnTo>
                    <a:pt x="1" y="2"/>
                  </a:lnTo>
                  <a:lnTo>
                    <a:pt x="2" y="2"/>
                  </a:lnTo>
                  <a:lnTo>
                    <a:pt x="1" y="3"/>
                  </a:lnTo>
                  <a:lnTo>
                    <a:pt x="0" y="2"/>
                  </a:lnTo>
                  <a:lnTo>
                    <a:pt x="0" y="0"/>
                  </a:lnTo>
                  <a:lnTo>
                    <a:pt x="1"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23" name="Freeform 154">
              <a:extLst>
                <a:ext uri="{FF2B5EF4-FFF2-40B4-BE49-F238E27FC236}">
                  <a16:creationId xmlns:a16="http://schemas.microsoft.com/office/drawing/2014/main" id="{980A59F2-6118-B3A0-F1AA-46BFD130DD6C}"/>
                </a:ext>
              </a:extLst>
            </p:cNvPr>
            <p:cNvSpPr>
              <a:spLocks/>
            </p:cNvSpPr>
            <p:nvPr/>
          </p:nvSpPr>
          <p:spPr bwMode="gray">
            <a:xfrm>
              <a:off x="2983025" y="4180734"/>
              <a:ext cx="18524" cy="18539"/>
            </a:xfrm>
            <a:custGeom>
              <a:avLst/>
              <a:gdLst/>
              <a:ahLst/>
              <a:cxnLst>
                <a:cxn ang="0">
                  <a:pos x="4" y="4"/>
                </a:cxn>
                <a:cxn ang="0">
                  <a:pos x="4" y="3"/>
                </a:cxn>
                <a:cxn ang="0">
                  <a:pos x="4" y="2"/>
                </a:cxn>
                <a:cxn ang="0">
                  <a:pos x="4" y="1"/>
                </a:cxn>
                <a:cxn ang="0">
                  <a:pos x="4" y="0"/>
                </a:cxn>
                <a:cxn ang="0">
                  <a:pos x="5" y="1"/>
                </a:cxn>
                <a:cxn ang="0">
                  <a:pos x="5" y="2"/>
                </a:cxn>
                <a:cxn ang="0">
                  <a:pos x="6" y="2"/>
                </a:cxn>
                <a:cxn ang="0">
                  <a:pos x="7" y="2"/>
                </a:cxn>
                <a:cxn ang="0">
                  <a:pos x="7" y="3"/>
                </a:cxn>
                <a:cxn ang="0">
                  <a:pos x="8" y="4"/>
                </a:cxn>
                <a:cxn ang="0">
                  <a:pos x="7" y="4"/>
                </a:cxn>
                <a:cxn ang="0">
                  <a:pos x="6" y="5"/>
                </a:cxn>
                <a:cxn ang="0">
                  <a:pos x="5" y="5"/>
                </a:cxn>
                <a:cxn ang="0">
                  <a:pos x="5" y="4"/>
                </a:cxn>
                <a:cxn ang="0">
                  <a:pos x="4" y="4"/>
                </a:cxn>
                <a:cxn ang="0">
                  <a:pos x="4" y="6"/>
                </a:cxn>
                <a:cxn ang="0">
                  <a:pos x="3" y="8"/>
                </a:cxn>
                <a:cxn ang="0">
                  <a:pos x="2" y="8"/>
                </a:cxn>
                <a:cxn ang="0">
                  <a:pos x="1" y="6"/>
                </a:cxn>
                <a:cxn ang="0">
                  <a:pos x="1" y="5"/>
                </a:cxn>
                <a:cxn ang="0">
                  <a:pos x="1" y="4"/>
                </a:cxn>
                <a:cxn ang="0">
                  <a:pos x="0" y="4"/>
                </a:cxn>
                <a:cxn ang="0">
                  <a:pos x="0" y="3"/>
                </a:cxn>
                <a:cxn ang="0">
                  <a:pos x="1" y="2"/>
                </a:cxn>
                <a:cxn ang="0">
                  <a:pos x="2" y="3"/>
                </a:cxn>
                <a:cxn ang="0">
                  <a:pos x="3" y="3"/>
                </a:cxn>
                <a:cxn ang="0">
                  <a:pos x="3" y="4"/>
                </a:cxn>
                <a:cxn ang="0">
                  <a:pos x="4" y="3"/>
                </a:cxn>
                <a:cxn ang="0">
                  <a:pos x="4" y="4"/>
                </a:cxn>
              </a:cxnLst>
              <a:rect l="0" t="0" r="r" b="b"/>
              <a:pathLst>
                <a:path w="8" h="8">
                  <a:moveTo>
                    <a:pt x="4" y="4"/>
                  </a:moveTo>
                  <a:lnTo>
                    <a:pt x="4" y="3"/>
                  </a:lnTo>
                  <a:lnTo>
                    <a:pt x="4" y="2"/>
                  </a:lnTo>
                  <a:lnTo>
                    <a:pt x="4" y="1"/>
                  </a:lnTo>
                  <a:lnTo>
                    <a:pt x="4" y="0"/>
                  </a:lnTo>
                  <a:lnTo>
                    <a:pt x="5" y="1"/>
                  </a:lnTo>
                  <a:lnTo>
                    <a:pt x="5" y="2"/>
                  </a:lnTo>
                  <a:lnTo>
                    <a:pt x="6" y="2"/>
                  </a:lnTo>
                  <a:lnTo>
                    <a:pt x="7" y="2"/>
                  </a:lnTo>
                  <a:lnTo>
                    <a:pt x="7" y="3"/>
                  </a:lnTo>
                  <a:lnTo>
                    <a:pt x="8" y="4"/>
                  </a:lnTo>
                  <a:lnTo>
                    <a:pt x="7" y="4"/>
                  </a:lnTo>
                  <a:lnTo>
                    <a:pt x="6" y="5"/>
                  </a:lnTo>
                  <a:lnTo>
                    <a:pt x="5" y="5"/>
                  </a:lnTo>
                  <a:lnTo>
                    <a:pt x="5" y="4"/>
                  </a:lnTo>
                  <a:lnTo>
                    <a:pt x="4" y="4"/>
                  </a:lnTo>
                  <a:lnTo>
                    <a:pt x="4" y="6"/>
                  </a:lnTo>
                  <a:lnTo>
                    <a:pt x="3" y="8"/>
                  </a:lnTo>
                  <a:lnTo>
                    <a:pt x="2" y="8"/>
                  </a:lnTo>
                  <a:lnTo>
                    <a:pt x="1" y="6"/>
                  </a:lnTo>
                  <a:lnTo>
                    <a:pt x="1" y="5"/>
                  </a:lnTo>
                  <a:lnTo>
                    <a:pt x="1" y="4"/>
                  </a:lnTo>
                  <a:lnTo>
                    <a:pt x="0" y="4"/>
                  </a:lnTo>
                  <a:lnTo>
                    <a:pt x="0" y="3"/>
                  </a:lnTo>
                  <a:lnTo>
                    <a:pt x="1" y="2"/>
                  </a:lnTo>
                  <a:lnTo>
                    <a:pt x="2" y="3"/>
                  </a:lnTo>
                  <a:lnTo>
                    <a:pt x="3" y="3"/>
                  </a:lnTo>
                  <a:lnTo>
                    <a:pt x="3" y="4"/>
                  </a:lnTo>
                  <a:lnTo>
                    <a:pt x="4" y="3"/>
                  </a:lnTo>
                  <a:lnTo>
                    <a:pt x="4" y="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24" name="Freeform 155">
              <a:extLst>
                <a:ext uri="{FF2B5EF4-FFF2-40B4-BE49-F238E27FC236}">
                  <a16:creationId xmlns:a16="http://schemas.microsoft.com/office/drawing/2014/main" id="{397A2089-A910-13F0-6C4B-CD63DB565F3B}"/>
                </a:ext>
              </a:extLst>
            </p:cNvPr>
            <p:cNvSpPr>
              <a:spLocks/>
            </p:cNvSpPr>
            <p:nvPr/>
          </p:nvSpPr>
          <p:spPr bwMode="gray">
            <a:xfrm>
              <a:off x="2996918" y="4196955"/>
              <a:ext cx="6947" cy="4635"/>
            </a:xfrm>
            <a:custGeom>
              <a:avLst/>
              <a:gdLst/>
              <a:ahLst/>
              <a:cxnLst>
                <a:cxn ang="0">
                  <a:pos x="1" y="0"/>
                </a:cxn>
                <a:cxn ang="0">
                  <a:pos x="2" y="0"/>
                </a:cxn>
                <a:cxn ang="0">
                  <a:pos x="3" y="1"/>
                </a:cxn>
                <a:cxn ang="0">
                  <a:pos x="2" y="2"/>
                </a:cxn>
                <a:cxn ang="0">
                  <a:pos x="1" y="2"/>
                </a:cxn>
                <a:cxn ang="0">
                  <a:pos x="0" y="1"/>
                </a:cxn>
                <a:cxn ang="0">
                  <a:pos x="1" y="1"/>
                </a:cxn>
                <a:cxn ang="0">
                  <a:pos x="0" y="0"/>
                </a:cxn>
                <a:cxn ang="0">
                  <a:pos x="1" y="0"/>
                </a:cxn>
              </a:cxnLst>
              <a:rect l="0" t="0" r="r" b="b"/>
              <a:pathLst>
                <a:path w="3" h="2">
                  <a:moveTo>
                    <a:pt x="1" y="0"/>
                  </a:moveTo>
                  <a:lnTo>
                    <a:pt x="2" y="0"/>
                  </a:lnTo>
                  <a:lnTo>
                    <a:pt x="3" y="1"/>
                  </a:lnTo>
                  <a:lnTo>
                    <a:pt x="2" y="2"/>
                  </a:lnTo>
                  <a:lnTo>
                    <a:pt x="1" y="2"/>
                  </a:lnTo>
                  <a:lnTo>
                    <a:pt x="0" y="1"/>
                  </a:lnTo>
                  <a:lnTo>
                    <a:pt x="1" y="1"/>
                  </a:lnTo>
                  <a:lnTo>
                    <a:pt x="0" y="0"/>
                  </a:lnTo>
                  <a:lnTo>
                    <a:pt x="1"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25" name="Freeform 156">
              <a:extLst>
                <a:ext uri="{FF2B5EF4-FFF2-40B4-BE49-F238E27FC236}">
                  <a16:creationId xmlns:a16="http://schemas.microsoft.com/office/drawing/2014/main" id="{4EE8B35B-19F1-705A-A6BB-B314233E84CF}"/>
                </a:ext>
              </a:extLst>
            </p:cNvPr>
            <p:cNvSpPr>
              <a:spLocks/>
            </p:cNvSpPr>
            <p:nvPr/>
          </p:nvSpPr>
          <p:spPr bwMode="gray">
            <a:xfrm>
              <a:off x="3003864" y="4252573"/>
              <a:ext cx="9262" cy="18539"/>
            </a:xfrm>
            <a:custGeom>
              <a:avLst/>
              <a:gdLst/>
              <a:ahLst/>
              <a:cxnLst>
                <a:cxn ang="0">
                  <a:pos x="2" y="0"/>
                </a:cxn>
                <a:cxn ang="0">
                  <a:pos x="2" y="1"/>
                </a:cxn>
                <a:cxn ang="0">
                  <a:pos x="3" y="1"/>
                </a:cxn>
                <a:cxn ang="0">
                  <a:pos x="3" y="2"/>
                </a:cxn>
                <a:cxn ang="0">
                  <a:pos x="4" y="4"/>
                </a:cxn>
                <a:cxn ang="0">
                  <a:pos x="3" y="4"/>
                </a:cxn>
                <a:cxn ang="0">
                  <a:pos x="3" y="7"/>
                </a:cxn>
                <a:cxn ang="0">
                  <a:pos x="2" y="8"/>
                </a:cxn>
                <a:cxn ang="0">
                  <a:pos x="3" y="8"/>
                </a:cxn>
                <a:cxn ang="0">
                  <a:pos x="2" y="8"/>
                </a:cxn>
                <a:cxn ang="0">
                  <a:pos x="1" y="7"/>
                </a:cxn>
                <a:cxn ang="0">
                  <a:pos x="1" y="6"/>
                </a:cxn>
                <a:cxn ang="0">
                  <a:pos x="1" y="5"/>
                </a:cxn>
                <a:cxn ang="0">
                  <a:pos x="0" y="5"/>
                </a:cxn>
                <a:cxn ang="0">
                  <a:pos x="0" y="4"/>
                </a:cxn>
                <a:cxn ang="0">
                  <a:pos x="1" y="2"/>
                </a:cxn>
                <a:cxn ang="0">
                  <a:pos x="1" y="1"/>
                </a:cxn>
                <a:cxn ang="0">
                  <a:pos x="2" y="1"/>
                </a:cxn>
                <a:cxn ang="0">
                  <a:pos x="1" y="1"/>
                </a:cxn>
                <a:cxn ang="0">
                  <a:pos x="2" y="0"/>
                </a:cxn>
              </a:cxnLst>
              <a:rect l="0" t="0" r="r" b="b"/>
              <a:pathLst>
                <a:path w="4" h="8">
                  <a:moveTo>
                    <a:pt x="2" y="0"/>
                  </a:moveTo>
                  <a:lnTo>
                    <a:pt x="2" y="1"/>
                  </a:lnTo>
                  <a:lnTo>
                    <a:pt x="3" y="1"/>
                  </a:lnTo>
                  <a:lnTo>
                    <a:pt x="3" y="2"/>
                  </a:lnTo>
                  <a:lnTo>
                    <a:pt x="4" y="4"/>
                  </a:lnTo>
                  <a:lnTo>
                    <a:pt x="3" y="4"/>
                  </a:lnTo>
                  <a:lnTo>
                    <a:pt x="3" y="7"/>
                  </a:lnTo>
                  <a:lnTo>
                    <a:pt x="2" y="8"/>
                  </a:lnTo>
                  <a:lnTo>
                    <a:pt x="3" y="8"/>
                  </a:lnTo>
                  <a:lnTo>
                    <a:pt x="2" y="8"/>
                  </a:lnTo>
                  <a:lnTo>
                    <a:pt x="1" y="7"/>
                  </a:lnTo>
                  <a:lnTo>
                    <a:pt x="1" y="6"/>
                  </a:lnTo>
                  <a:lnTo>
                    <a:pt x="1" y="5"/>
                  </a:lnTo>
                  <a:lnTo>
                    <a:pt x="0" y="5"/>
                  </a:lnTo>
                  <a:lnTo>
                    <a:pt x="0" y="4"/>
                  </a:lnTo>
                  <a:lnTo>
                    <a:pt x="1" y="2"/>
                  </a:lnTo>
                  <a:lnTo>
                    <a:pt x="1" y="1"/>
                  </a:lnTo>
                  <a:lnTo>
                    <a:pt x="2" y="1"/>
                  </a:lnTo>
                  <a:lnTo>
                    <a:pt x="1" y="1"/>
                  </a:lnTo>
                  <a:lnTo>
                    <a:pt x="2"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26" name="Freeform 157">
              <a:extLst>
                <a:ext uri="{FF2B5EF4-FFF2-40B4-BE49-F238E27FC236}">
                  <a16:creationId xmlns:a16="http://schemas.microsoft.com/office/drawing/2014/main" id="{12AFB46B-3DD6-AF93-E01E-D45AC76E80C9}"/>
                </a:ext>
              </a:extLst>
            </p:cNvPr>
            <p:cNvSpPr>
              <a:spLocks/>
            </p:cNvSpPr>
            <p:nvPr/>
          </p:nvSpPr>
          <p:spPr bwMode="gray">
            <a:xfrm>
              <a:off x="3001549" y="4275747"/>
              <a:ext cx="6947" cy="11587"/>
            </a:xfrm>
            <a:custGeom>
              <a:avLst/>
              <a:gdLst/>
              <a:ahLst/>
              <a:cxnLst>
                <a:cxn ang="0">
                  <a:pos x="2" y="0"/>
                </a:cxn>
                <a:cxn ang="0">
                  <a:pos x="2" y="1"/>
                </a:cxn>
                <a:cxn ang="0">
                  <a:pos x="3" y="2"/>
                </a:cxn>
                <a:cxn ang="0">
                  <a:pos x="3" y="3"/>
                </a:cxn>
                <a:cxn ang="0">
                  <a:pos x="2" y="4"/>
                </a:cxn>
                <a:cxn ang="0">
                  <a:pos x="2" y="5"/>
                </a:cxn>
                <a:cxn ang="0">
                  <a:pos x="1" y="4"/>
                </a:cxn>
                <a:cxn ang="0">
                  <a:pos x="0" y="4"/>
                </a:cxn>
                <a:cxn ang="0">
                  <a:pos x="0" y="3"/>
                </a:cxn>
                <a:cxn ang="0">
                  <a:pos x="0" y="2"/>
                </a:cxn>
                <a:cxn ang="0">
                  <a:pos x="1" y="2"/>
                </a:cxn>
                <a:cxn ang="0">
                  <a:pos x="1" y="1"/>
                </a:cxn>
                <a:cxn ang="0">
                  <a:pos x="1" y="0"/>
                </a:cxn>
                <a:cxn ang="0">
                  <a:pos x="2" y="0"/>
                </a:cxn>
              </a:cxnLst>
              <a:rect l="0" t="0" r="r" b="b"/>
              <a:pathLst>
                <a:path w="3" h="5">
                  <a:moveTo>
                    <a:pt x="2" y="0"/>
                  </a:moveTo>
                  <a:lnTo>
                    <a:pt x="2" y="1"/>
                  </a:lnTo>
                  <a:lnTo>
                    <a:pt x="3" y="2"/>
                  </a:lnTo>
                  <a:lnTo>
                    <a:pt x="3" y="3"/>
                  </a:lnTo>
                  <a:lnTo>
                    <a:pt x="2" y="4"/>
                  </a:lnTo>
                  <a:lnTo>
                    <a:pt x="2" y="5"/>
                  </a:lnTo>
                  <a:lnTo>
                    <a:pt x="1" y="4"/>
                  </a:lnTo>
                  <a:lnTo>
                    <a:pt x="0" y="4"/>
                  </a:lnTo>
                  <a:lnTo>
                    <a:pt x="0" y="3"/>
                  </a:lnTo>
                  <a:lnTo>
                    <a:pt x="0" y="2"/>
                  </a:lnTo>
                  <a:lnTo>
                    <a:pt x="1" y="2"/>
                  </a:lnTo>
                  <a:lnTo>
                    <a:pt x="1" y="1"/>
                  </a:lnTo>
                  <a:lnTo>
                    <a:pt x="1" y="0"/>
                  </a:lnTo>
                  <a:lnTo>
                    <a:pt x="2"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27" name="Freeform 158">
              <a:extLst>
                <a:ext uri="{FF2B5EF4-FFF2-40B4-BE49-F238E27FC236}">
                  <a16:creationId xmlns:a16="http://schemas.microsoft.com/office/drawing/2014/main" id="{7BC6A0A4-C30A-A714-2B76-70AA5367F2A3}"/>
                </a:ext>
              </a:extLst>
            </p:cNvPr>
            <p:cNvSpPr>
              <a:spLocks/>
            </p:cNvSpPr>
            <p:nvPr/>
          </p:nvSpPr>
          <p:spPr bwMode="gray">
            <a:xfrm>
              <a:off x="3003864" y="4289651"/>
              <a:ext cx="2316" cy="2317"/>
            </a:xfrm>
            <a:custGeom>
              <a:avLst/>
              <a:gdLst/>
              <a:ahLst/>
              <a:cxnLst>
                <a:cxn ang="0">
                  <a:pos x="0" y="0"/>
                </a:cxn>
                <a:cxn ang="0">
                  <a:pos x="0" y="1"/>
                </a:cxn>
                <a:cxn ang="0">
                  <a:pos x="0" y="0"/>
                </a:cxn>
              </a:cxnLst>
              <a:rect l="0" t="0" r="r" b="b"/>
              <a:pathLst>
                <a:path h="1">
                  <a:moveTo>
                    <a:pt x="0" y="0"/>
                  </a:moveTo>
                  <a:lnTo>
                    <a:pt x="0" y="1"/>
                  </a:lnTo>
                  <a:lnTo>
                    <a:pt x="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28" name="Freeform 159">
              <a:extLst>
                <a:ext uri="{FF2B5EF4-FFF2-40B4-BE49-F238E27FC236}">
                  <a16:creationId xmlns:a16="http://schemas.microsoft.com/office/drawing/2014/main" id="{7F432957-5B2A-F209-9FB6-4E8E14D7FCBB}"/>
                </a:ext>
              </a:extLst>
            </p:cNvPr>
            <p:cNvSpPr>
              <a:spLocks/>
            </p:cNvSpPr>
            <p:nvPr/>
          </p:nvSpPr>
          <p:spPr bwMode="gray">
            <a:xfrm>
              <a:off x="3038597" y="4273429"/>
              <a:ext cx="9262" cy="11587"/>
            </a:xfrm>
            <a:custGeom>
              <a:avLst/>
              <a:gdLst/>
              <a:ahLst/>
              <a:cxnLst>
                <a:cxn ang="0">
                  <a:pos x="0" y="0"/>
                </a:cxn>
                <a:cxn ang="0">
                  <a:pos x="1" y="0"/>
                </a:cxn>
                <a:cxn ang="0">
                  <a:pos x="2" y="1"/>
                </a:cxn>
                <a:cxn ang="0">
                  <a:pos x="2" y="2"/>
                </a:cxn>
                <a:cxn ang="0">
                  <a:pos x="3" y="3"/>
                </a:cxn>
                <a:cxn ang="0">
                  <a:pos x="4" y="3"/>
                </a:cxn>
                <a:cxn ang="0">
                  <a:pos x="3" y="4"/>
                </a:cxn>
                <a:cxn ang="0">
                  <a:pos x="3" y="5"/>
                </a:cxn>
                <a:cxn ang="0">
                  <a:pos x="2" y="5"/>
                </a:cxn>
                <a:cxn ang="0">
                  <a:pos x="2" y="4"/>
                </a:cxn>
                <a:cxn ang="0">
                  <a:pos x="1" y="4"/>
                </a:cxn>
                <a:cxn ang="0">
                  <a:pos x="0" y="3"/>
                </a:cxn>
                <a:cxn ang="0">
                  <a:pos x="0" y="2"/>
                </a:cxn>
                <a:cxn ang="0">
                  <a:pos x="0" y="0"/>
                </a:cxn>
              </a:cxnLst>
              <a:rect l="0" t="0" r="r" b="b"/>
              <a:pathLst>
                <a:path w="4" h="5">
                  <a:moveTo>
                    <a:pt x="0" y="0"/>
                  </a:moveTo>
                  <a:lnTo>
                    <a:pt x="1" y="0"/>
                  </a:lnTo>
                  <a:lnTo>
                    <a:pt x="2" y="1"/>
                  </a:lnTo>
                  <a:lnTo>
                    <a:pt x="2" y="2"/>
                  </a:lnTo>
                  <a:lnTo>
                    <a:pt x="3" y="3"/>
                  </a:lnTo>
                  <a:lnTo>
                    <a:pt x="4" y="3"/>
                  </a:lnTo>
                  <a:lnTo>
                    <a:pt x="3" y="4"/>
                  </a:lnTo>
                  <a:lnTo>
                    <a:pt x="3" y="5"/>
                  </a:lnTo>
                  <a:lnTo>
                    <a:pt x="2" y="5"/>
                  </a:lnTo>
                  <a:lnTo>
                    <a:pt x="2" y="4"/>
                  </a:lnTo>
                  <a:lnTo>
                    <a:pt x="1" y="4"/>
                  </a:lnTo>
                  <a:lnTo>
                    <a:pt x="0" y="3"/>
                  </a:lnTo>
                  <a:lnTo>
                    <a:pt x="0" y="2"/>
                  </a:lnTo>
                  <a:lnTo>
                    <a:pt x="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29" name="Freeform 160">
              <a:extLst>
                <a:ext uri="{FF2B5EF4-FFF2-40B4-BE49-F238E27FC236}">
                  <a16:creationId xmlns:a16="http://schemas.microsoft.com/office/drawing/2014/main" id="{ED87CED7-3E2F-4B47-3EAD-5B02938C9C00}"/>
                </a:ext>
              </a:extLst>
            </p:cNvPr>
            <p:cNvSpPr>
              <a:spLocks/>
            </p:cNvSpPr>
            <p:nvPr/>
          </p:nvSpPr>
          <p:spPr bwMode="gray">
            <a:xfrm>
              <a:off x="2406461" y="4169147"/>
              <a:ext cx="32417" cy="57935"/>
            </a:xfrm>
            <a:custGeom>
              <a:avLst/>
              <a:gdLst/>
              <a:ahLst/>
              <a:cxnLst>
                <a:cxn ang="0">
                  <a:pos x="4" y="25"/>
                </a:cxn>
                <a:cxn ang="0">
                  <a:pos x="0" y="22"/>
                </a:cxn>
                <a:cxn ang="0">
                  <a:pos x="1" y="6"/>
                </a:cxn>
                <a:cxn ang="0">
                  <a:pos x="5" y="0"/>
                </a:cxn>
                <a:cxn ang="0">
                  <a:pos x="14" y="2"/>
                </a:cxn>
                <a:cxn ang="0">
                  <a:pos x="11" y="5"/>
                </a:cxn>
                <a:cxn ang="0">
                  <a:pos x="10" y="11"/>
                </a:cxn>
                <a:cxn ang="0">
                  <a:pos x="4" y="25"/>
                </a:cxn>
              </a:cxnLst>
              <a:rect l="0" t="0" r="r" b="b"/>
              <a:pathLst>
                <a:path w="14" h="25">
                  <a:moveTo>
                    <a:pt x="4" y="25"/>
                  </a:moveTo>
                  <a:lnTo>
                    <a:pt x="0" y="22"/>
                  </a:lnTo>
                  <a:lnTo>
                    <a:pt x="1" y="6"/>
                  </a:lnTo>
                  <a:lnTo>
                    <a:pt x="5" y="0"/>
                  </a:lnTo>
                  <a:lnTo>
                    <a:pt x="14" y="2"/>
                  </a:lnTo>
                  <a:lnTo>
                    <a:pt x="11" y="5"/>
                  </a:lnTo>
                  <a:lnTo>
                    <a:pt x="10" y="11"/>
                  </a:lnTo>
                  <a:lnTo>
                    <a:pt x="4" y="25"/>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30" name="Freeform 161">
              <a:extLst>
                <a:ext uri="{FF2B5EF4-FFF2-40B4-BE49-F238E27FC236}">
                  <a16:creationId xmlns:a16="http://schemas.microsoft.com/office/drawing/2014/main" id="{320E91DB-9528-2A7C-652E-33B7AF4ADF98}"/>
                </a:ext>
              </a:extLst>
            </p:cNvPr>
            <p:cNvSpPr>
              <a:spLocks/>
            </p:cNvSpPr>
            <p:nvPr/>
          </p:nvSpPr>
          <p:spPr bwMode="gray">
            <a:xfrm>
              <a:off x="2397199" y="4231716"/>
              <a:ext cx="136615" cy="71839"/>
            </a:xfrm>
            <a:custGeom>
              <a:avLst/>
              <a:gdLst/>
              <a:ahLst/>
              <a:cxnLst>
                <a:cxn ang="0">
                  <a:pos x="20" y="28"/>
                </a:cxn>
                <a:cxn ang="0">
                  <a:pos x="17" y="26"/>
                </a:cxn>
                <a:cxn ang="0">
                  <a:pos x="12" y="19"/>
                </a:cxn>
                <a:cxn ang="0">
                  <a:pos x="0" y="16"/>
                </a:cxn>
                <a:cxn ang="0">
                  <a:pos x="13" y="6"/>
                </a:cxn>
                <a:cxn ang="0">
                  <a:pos x="15" y="2"/>
                </a:cxn>
                <a:cxn ang="0">
                  <a:pos x="16" y="2"/>
                </a:cxn>
                <a:cxn ang="0">
                  <a:pos x="33" y="1"/>
                </a:cxn>
                <a:cxn ang="0">
                  <a:pos x="49" y="0"/>
                </a:cxn>
                <a:cxn ang="0">
                  <a:pos x="56" y="7"/>
                </a:cxn>
                <a:cxn ang="0">
                  <a:pos x="59" y="9"/>
                </a:cxn>
                <a:cxn ang="0">
                  <a:pos x="52" y="11"/>
                </a:cxn>
                <a:cxn ang="0">
                  <a:pos x="44" y="11"/>
                </a:cxn>
                <a:cxn ang="0">
                  <a:pos x="38" y="18"/>
                </a:cxn>
                <a:cxn ang="0">
                  <a:pos x="34" y="18"/>
                </a:cxn>
                <a:cxn ang="0">
                  <a:pos x="26" y="23"/>
                </a:cxn>
                <a:cxn ang="0">
                  <a:pos x="26" y="28"/>
                </a:cxn>
                <a:cxn ang="0">
                  <a:pos x="24" y="31"/>
                </a:cxn>
                <a:cxn ang="0">
                  <a:pos x="20" y="29"/>
                </a:cxn>
                <a:cxn ang="0">
                  <a:pos x="20" y="28"/>
                </a:cxn>
              </a:cxnLst>
              <a:rect l="0" t="0" r="r" b="b"/>
              <a:pathLst>
                <a:path w="59" h="31">
                  <a:moveTo>
                    <a:pt x="20" y="28"/>
                  </a:moveTo>
                  <a:lnTo>
                    <a:pt x="17" y="26"/>
                  </a:lnTo>
                  <a:lnTo>
                    <a:pt x="12" y="19"/>
                  </a:lnTo>
                  <a:lnTo>
                    <a:pt x="0" y="16"/>
                  </a:lnTo>
                  <a:lnTo>
                    <a:pt x="13" y="6"/>
                  </a:lnTo>
                  <a:lnTo>
                    <a:pt x="15" y="2"/>
                  </a:lnTo>
                  <a:lnTo>
                    <a:pt x="16" y="2"/>
                  </a:lnTo>
                  <a:lnTo>
                    <a:pt x="33" y="1"/>
                  </a:lnTo>
                  <a:lnTo>
                    <a:pt x="49" y="0"/>
                  </a:lnTo>
                  <a:lnTo>
                    <a:pt x="56" y="7"/>
                  </a:lnTo>
                  <a:lnTo>
                    <a:pt x="59" y="9"/>
                  </a:lnTo>
                  <a:lnTo>
                    <a:pt x="52" y="11"/>
                  </a:lnTo>
                  <a:lnTo>
                    <a:pt x="44" y="11"/>
                  </a:lnTo>
                  <a:lnTo>
                    <a:pt x="38" y="18"/>
                  </a:lnTo>
                  <a:lnTo>
                    <a:pt x="34" y="18"/>
                  </a:lnTo>
                  <a:lnTo>
                    <a:pt x="26" y="23"/>
                  </a:lnTo>
                  <a:lnTo>
                    <a:pt x="26" y="28"/>
                  </a:lnTo>
                  <a:lnTo>
                    <a:pt x="24" y="31"/>
                  </a:lnTo>
                  <a:lnTo>
                    <a:pt x="20" y="29"/>
                  </a:lnTo>
                  <a:lnTo>
                    <a:pt x="20" y="28"/>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31" name="Freeform 162">
              <a:extLst>
                <a:ext uri="{FF2B5EF4-FFF2-40B4-BE49-F238E27FC236}">
                  <a16:creationId xmlns:a16="http://schemas.microsoft.com/office/drawing/2014/main" id="{C3D532F0-C02A-3ED9-B4FD-E40CB6F85F6C}"/>
                </a:ext>
              </a:extLst>
            </p:cNvPr>
            <p:cNvSpPr>
              <a:spLocks/>
            </p:cNvSpPr>
            <p:nvPr/>
          </p:nvSpPr>
          <p:spPr bwMode="gray">
            <a:xfrm>
              <a:off x="2387937" y="4268794"/>
              <a:ext cx="48626" cy="30126"/>
            </a:xfrm>
            <a:custGeom>
              <a:avLst/>
              <a:gdLst/>
              <a:ahLst/>
              <a:cxnLst>
                <a:cxn ang="0">
                  <a:pos x="4" y="0"/>
                </a:cxn>
                <a:cxn ang="0">
                  <a:pos x="16" y="3"/>
                </a:cxn>
                <a:cxn ang="0">
                  <a:pos x="21" y="10"/>
                </a:cxn>
                <a:cxn ang="0">
                  <a:pos x="18" y="12"/>
                </a:cxn>
                <a:cxn ang="0">
                  <a:pos x="14" y="13"/>
                </a:cxn>
                <a:cxn ang="0">
                  <a:pos x="0" y="5"/>
                </a:cxn>
                <a:cxn ang="0">
                  <a:pos x="4" y="0"/>
                </a:cxn>
              </a:cxnLst>
              <a:rect l="0" t="0" r="r" b="b"/>
              <a:pathLst>
                <a:path w="21" h="13">
                  <a:moveTo>
                    <a:pt x="4" y="0"/>
                  </a:moveTo>
                  <a:lnTo>
                    <a:pt x="16" y="3"/>
                  </a:lnTo>
                  <a:lnTo>
                    <a:pt x="21" y="10"/>
                  </a:lnTo>
                  <a:lnTo>
                    <a:pt x="18" y="12"/>
                  </a:lnTo>
                  <a:lnTo>
                    <a:pt x="14" y="13"/>
                  </a:lnTo>
                  <a:lnTo>
                    <a:pt x="0" y="5"/>
                  </a:lnTo>
                  <a:lnTo>
                    <a:pt x="4"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32" name="Freeform 163">
              <a:extLst>
                <a:ext uri="{FF2B5EF4-FFF2-40B4-BE49-F238E27FC236}">
                  <a16:creationId xmlns:a16="http://schemas.microsoft.com/office/drawing/2014/main" id="{997728B5-FAB7-8257-B107-3F968ED48174}"/>
                </a:ext>
              </a:extLst>
            </p:cNvPr>
            <p:cNvSpPr>
              <a:spLocks/>
            </p:cNvSpPr>
            <p:nvPr/>
          </p:nvSpPr>
          <p:spPr bwMode="gray">
            <a:xfrm>
              <a:off x="2515291" y="4053277"/>
              <a:ext cx="201450" cy="83426"/>
            </a:xfrm>
            <a:custGeom>
              <a:avLst/>
              <a:gdLst/>
              <a:ahLst/>
              <a:cxnLst>
                <a:cxn ang="0">
                  <a:pos x="1" y="5"/>
                </a:cxn>
                <a:cxn ang="0">
                  <a:pos x="9" y="0"/>
                </a:cxn>
                <a:cxn ang="0">
                  <a:pos x="15" y="0"/>
                </a:cxn>
                <a:cxn ang="0">
                  <a:pos x="21" y="0"/>
                </a:cxn>
                <a:cxn ang="0">
                  <a:pos x="34" y="1"/>
                </a:cxn>
                <a:cxn ang="0">
                  <a:pos x="40" y="4"/>
                </a:cxn>
                <a:cxn ang="0">
                  <a:pos x="42" y="8"/>
                </a:cxn>
                <a:cxn ang="0">
                  <a:pos x="49" y="8"/>
                </a:cxn>
                <a:cxn ang="0">
                  <a:pos x="64" y="18"/>
                </a:cxn>
                <a:cxn ang="0">
                  <a:pos x="67" y="22"/>
                </a:cxn>
                <a:cxn ang="0">
                  <a:pos x="70" y="22"/>
                </a:cxn>
                <a:cxn ang="0">
                  <a:pos x="76" y="27"/>
                </a:cxn>
                <a:cxn ang="0">
                  <a:pos x="85" y="28"/>
                </a:cxn>
                <a:cxn ang="0">
                  <a:pos x="87" y="32"/>
                </a:cxn>
                <a:cxn ang="0">
                  <a:pos x="74" y="34"/>
                </a:cxn>
                <a:cxn ang="0">
                  <a:pos x="70" y="33"/>
                </a:cxn>
                <a:cxn ang="0">
                  <a:pos x="59" y="36"/>
                </a:cxn>
                <a:cxn ang="0">
                  <a:pos x="56" y="34"/>
                </a:cxn>
                <a:cxn ang="0">
                  <a:pos x="56" y="31"/>
                </a:cxn>
                <a:cxn ang="0">
                  <a:pos x="60" y="27"/>
                </a:cxn>
                <a:cxn ang="0">
                  <a:pos x="58" y="25"/>
                </a:cxn>
                <a:cxn ang="0">
                  <a:pos x="52" y="24"/>
                </a:cxn>
                <a:cxn ang="0">
                  <a:pos x="45" y="18"/>
                </a:cxn>
                <a:cxn ang="0">
                  <a:pos x="37" y="15"/>
                </a:cxn>
                <a:cxn ang="0">
                  <a:pos x="34" y="11"/>
                </a:cxn>
                <a:cxn ang="0">
                  <a:pos x="27" y="11"/>
                </a:cxn>
                <a:cxn ang="0">
                  <a:pos x="20" y="6"/>
                </a:cxn>
                <a:cxn ang="0">
                  <a:pos x="20" y="4"/>
                </a:cxn>
                <a:cxn ang="0">
                  <a:pos x="13" y="4"/>
                </a:cxn>
                <a:cxn ang="0">
                  <a:pos x="6" y="10"/>
                </a:cxn>
                <a:cxn ang="0">
                  <a:pos x="0" y="9"/>
                </a:cxn>
                <a:cxn ang="0">
                  <a:pos x="1" y="5"/>
                </a:cxn>
              </a:cxnLst>
              <a:rect l="0" t="0" r="r" b="b"/>
              <a:pathLst>
                <a:path w="87" h="36">
                  <a:moveTo>
                    <a:pt x="1" y="5"/>
                  </a:moveTo>
                  <a:lnTo>
                    <a:pt x="9" y="0"/>
                  </a:lnTo>
                  <a:lnTo>
                    <a:pt x="15" y="0"/>
                  </a:lnTo>
                  <a:lnTo>
                    <a:pt x="21" y="0"/>
                  </a:lnTo>
                  <a:lnTo>
                    <a:pt x="34" y="1"/>
                  </a:lnTo>
                  <a:lnTo>
                    <a:pt x="40" y="4"/>
                  </a:lnTo>
                  <a:lnTo>
                    <a:pt x="42" y="8"/>
                  </a:lnTo>
                  <a:lnTo>
                    <a:pt x="49" y="8"/>
                  </a:lnTo>
                  <a:lnTo>
                    <a:pt x="64" y="18"/>
                  </a:lnTo>
                  <a:lnTo>
                    <a:pt x="67" y="22"/>
                  </a:lnTo>
                  <a:lnTo>
                    <a:pt x="70" y="22"/>
                  </a:lnTo>
                  <a:lnTo>
                    <a:pt x="76" y="27"/>
                  </a:lnTo>
                  <a:lnTo>
                    <a:pt x="85" y="28"/>
                  </a:lnTo>
                  <a:lnTo>
                    <a:pt x="87" y="32"/>
                  </a:lnTo>
                  <a:lnTo>
                    <a:pt x="74" y="34"/>
                  </a:lnTo>
                  <a:lnTo>
                    <a:pt x="70" y="33"/>
                  </a:lnTo>
                  <a:lnTo>
                    <a:pt x="59" y="36"/>
                  </a:lnTo>
                  <a:lnTo>
                    <a:pt x="56" y="34"/>
                  </a:lnTo>
                  <a:lnTo>
                    <a:pt x="56" y="31"/>
                  </a:lnTo>
                  <a:lnTo>
                    <a:pt x="60" y="27"/>
                  </a:lnTo>
                  <a:lnTo>
                    <a:pt x="58" y="25"/>
                  </a:lnTo>
                  <a:lnTo>
                    <a:pt x="52" y="24"/>
                  </a:lnTo>
                  <a:lnTo>
                    <a:pt x="45" y="18"/>
                  </a:lnTo>
                  <a:lnTo>
                    <a:pt x="37" y="15"/>
                  </a:lnTo>
                  <a:lnTo>
                    <a:pt x="34" y="11"/>
                  </a:lnTo>
                  <a:lnTo>
                    <a:pt x="27" y="11"/>
                  </a:lnTo>
                  <a:lnTo>
                    <a:pt x="20" y="6"/>
                  </a:lnTo>
                  <a:lnTo>
                    <a:pt x="20" y="4"/>
                  </a:lnTo>
                  <a:lnTo>
                    <a:pt x="13" y="4"/>
                  </a:lnTo>
                  <a:lnTo>
                    <a:pt x="6" y="10"/>
                  </a:lnTo>
                  <a:lnTo>
                    <a:pt x="0" y="9"/>
                  </a:lnTo>
                  <a:lnTo>
                    <a:pt x="1" y="5"/>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33" name="Freeform 164">
              <a:extLst>
                <a:ext uri="{FF2B5EF4-FFF2-40B4-BE49-F238E27FC236}">
                  <a16:creationId xmlns:a16="http://schemas.microsoft.com/office/drawing/2014/main" id="{56C71521-FC3B-73AF-E618-8DEE10048DAC}"/>
                </a:ext>
              </a:extLst>
            </p:cNvPr>
            <p:cNvSpPr>
              <a:spLocks/>
            </p:cNvSpPr>
            <p:nvPr/>
          </p:nvSpPr>
          <p:spPr bwMode="gray">
            <a:xfrm>
              <a:off x="2545392" y="4071817"/>
              <a:ext cx="4631" cy="6952"/>
            </a:xfrm>
            <a:custGeom>
              <a:avLst/>
              <a:gdLst/>
              <a:ahLst/>
              <a:cxnLst>
                <a:cxn ang="0">
                  <a:pos x="0" y="1"/>
                </a:cxn>
                <a:cxn ang="0">
                  <a:pos x="2" y="0"/>
                </a:cxn>
                <a:cxn ang="0">
                  <a:pos x="2" y="2"/>
                </a:cxn>
                <a:cxn ang="0">
                  <a:pos x="0" y="3"/>
                </a:cxn>
                <a:cxn ang="0">
                  <a:pos x="0" y="1"/>
                </a:cxn>
              </a:cxnLst>
              <a:rect l="0" t="0" r="r" b="b"/>
              <a:pathLst>
                <a:path w="2" h="3">
                  <a:moveTo>
                    <a:pt x="0" y="1"/>
                  </a:moveTo>
                  <a:lnTo>
                    <a:pt x="2" y="0"/>
                  </a:lnTo>
                  <a:lnTo>
                    <a:pt x="2" y="2"/>
                  </a:lnTo>
                  <a:lnTo>
                    <a:pt x="0" y="3"/>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34" name="Freeform 165">
              <a:extLst>
                <a:ext uri="{FF2B5EF4-FFF2-40B4-BE49-F238E27FC236}">
                  <a16:creationId xmlns:a16="http://schemas.microsoft.com/office/drawing/2014/main" id="{4C8A6355-8BAC-E51A-26D6-BE8403A83E1D}"/>
                </a:ext>
              </a:extLst>
            </p:cNvPr>
            <p:cNvSpPr>
              <a:spLocks/>
            </p:cNvSpPr>
            <p:nvPr/>
          </p:nvSpPr>
          <p:spPr bwMode="gray">
            <a:xfrm>
              <a:off x="2635697" y="4169147"/>
              <a:ext cx="39364" cy="20856"/>
            </a:xfrm>
            <a:custGeom>
              <a:avLst/>
              <a:gdLst/>
              <a:ahLst/>
              <a:cxnLst>
                <a:cxn ang="0">
                  <a:pos x="0" y="3"/>
                </a:cxn>
                <a:cxn ang="0">
                  <a:pos x="5" y="0"/>
                </a:cxn>
                <a:cxn ang="0">
                  <a:pos x="17" y="6"/>
                </a:cxn>
                <a:cxn ang="0">
                  <a:pos x="17" y="9"/>
                </a:cxn>
                <a:cxn ang="0">
                  <a:pos x="6" y="8"/>
                </a:cxn>
                <a:cxn ang="0">
                  <a:pos x="2" y="6"/>
                </a:cxn>
                <a:cxn ang="0">
                  <a:pos x="0" y="3"/>
                </a:cxn>
              </a:cxnLst>
              <a:rect l="0" t="0" r="r" b="b"/>
              <a:pathLst>
                <a:path w="17" h="9">
                  <a:moveTo>
                    <a:pt x="0" y="3"/>
                  </a:moveTo>
                  <a:lnTo>
                    <a:pt x="5" y="0"/>
                  </a:lnTo>
                  <a:lnTo>
                    <a:pt x="17" y="6"/>
                  </a:lnTo>
                  <a:lnTo>
                    <a:pt x="17" y="9"/>
                  </a:lnTo>
                  <a:lnTo>
                    <a:pt x="6" y="8"/>
                  </a:lnTo>
                  <a:lnTo>
                    <a:pt x="2" y="6"/>
                  </a:lnTo>
                  <a:lnTo>
                    <a:pt x="0"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35" name="Freeform 166">
              <a:extLst>
                <a:ext uri="{FF2B5EF4-FFF2-40B4-BE49-F238E27FC236}">
                  <a16:creationId xmlns:a16="http://schemas.microsoft.com/office/drawing/2014/main" id="{1870CFFD-85C7-4B37-D050-EAC2277D1220}"/>
                </a:ext>
              </a:extLst>
            </p:cNvPr>
            <p:cNvSpPr>
              <a:spLocks/>
            </p:cNvSpPr>
            <p:nvPr/>
          </p:nvSpPr>
          <p:spPr bwMode="gray">
            <a:xfrm>
              <a:off x="2644959" y="3960582"/>
              <a:ext cx="11578" cy="30126"/>
            </a:xfrm>
            <a:custGeom>
              <a:avLst/>
              <a:gdLst/>
              <a:ahLst/>
              <a:cxnLst>
                <a:cxn ang="0">
                  <a:pos x="0" y="1"/>
                </a:cxn>
                <a:cxn ang="0">
                  <a:pos x="3" y="0"/>
                </a:cxn>
                <a:cxn ang="0">
                  <a:pos x="5" y="4"/>
                </a:cxn>
                <a:cxn ang="0">
                  <a:pos x="5" y="13"/>
                </a:cxn>
                <a:cxn ang="0">
                  <a:pos x="3" y="12"/>
                </a:cxn>
                <a:cxn ang="0">
                  <a:pos x="4" y="7"/>
                </a:cxn>
                <a:cxn ang="0">
                  <a:pos x="0" y="1"/>
                </a:cxn>
              </a:cxnLst>
              <a:rect l="0" t="0" r="r" b="b"/>
              <a:pathLst>
                <a:path w="5" h="13">
                  <a:moveTo>
                    <a:pt x="0" y="1"/>
                  </a:moveTo>
                  <a:lnTo>
                    <a:pt x="3" y="0"/>
                  </a:lnTo>
                  <a:lnTo>
                    <a:pt x="5" y="4"/>
                  </a:lnTo>
                  <a:lnTo>
                    <a:pt x="5" y="13"/>
                  </a:lnTo>
                  <a:lnTo>
                    <a:pt x="3" y="12"/>
                  </a:lnTo>
                  <a:lnTo>
                    <a:pt x="4" y="7"/>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36" name="Freeform 167">
              <a:extLst>
                <a:ext uri="{FF2B5EF4-FFF2-40B4-BE49-F238E27FC236}">
                  <a16:creationId xmlns:a16="http://schemas.microsoft.com/office/drawing/2014/main" id="{555A6058-DE03-E0CC-A19C-FD034D663DC8}"/>
                </a:ext>
              </a:extLst>
            </p:cNvPr>
            <p:cNvSpPr>
              <a:spLocks/>
            </p:cNvSpPr>
            <p:nvPr/>
          </p:nvSpPr>
          <p:spPr bwMode="gray">
            <a:xfrm>
              <a:off x="2668115" y="3995343"/>
              <a:ext cx="13893" cy="25491"/>
            </a:xfrm>
            <a:custGeom>
              <a:avLst/>
              <a:gdLst/>
              <a:ahLst/>
              <a:cxnLst>
                <a:cxn ang="0">
                  <a:pos x="0" y="1"/>
                </a:cxn>
                <a:cxn ang="0">
                  <a:pos x="2" y="0"/>
                </a:cxn>
                <a:cxn ang="0">
                  <a:pos x="5" y="4"/>
                </a:cxn>
                <a:cxn ang="0">
                  <a:pos x="6" y="11"/>
                </a:cxn>
                <a:cxn ang="0">
                  <a:pos x="4" y="11"/>
                </a:cxn>
                <a:cxn ang="0">
                  <a:pos x="4" y="5"/>
                </a:cxn>
                <a:cxn ang="0">
                  <a:pos x="0" y="1"/>
                </a:cxn>
              </a:cxnLst>
              <a:rect l="0" t="0" r="r" b="b"/>
              <a:pathLst>
                <a:path w="6" h="11">
                  <a:moveTo>
                    <a:pt x="0" y="1"/>
                  </a:moveTo>
                  <a:lnTo>
                    <a:pt x="2" y="0"/>
                  </a:lnTo>
                  <a:lnTo>
                    <a:pt x="5" y="4"/>
                  </a:lnTo>
                  <a:lnTo>
                    <a:pt x="6" y="11"/>
                  </a:lnTo>
                  <a:lnTo>
                    <a:pt x="4" y="11"/>
                  </a:lnTo>
                  <a:lnTo>
                    <a:pt x="4" y="5"/>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37" name="Freeform 168">
              <a:extLst>
                <a:ext uri="{FF2B5EF4-FFF2-40B4-BE49-F238E27FC236}">
                  <a16:creationId xmlns:a16="http://schemas.microsoft.com/office/drawing/2014/main" id="{95CEF7F8-088C-4596-AC10-9B962F34FDFD}"/>
                </a:ext>
              </a:extLst>
            </p:cNvPr>
            <p:cNvSpPr>
              <a:spLocks/>
            </p:cNvSpPr>
            <p:nvPr/>
          </p:nvSpPr>
          <p:spPr bwMode="gray">
            <a:xfrm>
              <a:off x="2686639" y="4018517"/>
              <a:ext cx="11578" cy="16222"/>
            </a:xfrm>
            <a:custGeom>
              <a:avLst/>
              <a:gdLst/>
              <a:ahLst/>
              <a:cxnLst>
                <a:cxn ang="0">
                  <a:pos x="0" y="0"/>
                </a:cxn>
                <a:cxn ang="0">
                  <a:pos x="2" y="1"/>
                </a:cxn>
                <a:cxn ang="0">
                  <a:pos x="5" y="7"/>
                </a:cxn>
                <a:cxn ang="0">
                  <a:pos x="2" y="7"/>
                </a:cxn>
                <a:cxn ang="0">
                  <a:pos x="0" y="0"/>
                </a:cxn>
              </a:cxnLst>
              <a:rect l="0" t="0" r="r" b="b"/>
              <a:pathLst>
                <a:path w="5" h="7">
                  <a:moveTo>
                    <a:pt x="0" y="0"/>
                  </a:moveTo>
                  <a:lnTo>
                    <a:pt x="2" y="1"/>
                  </a:lnTo>
                  <a:lnTo>
                    <a:pt x="5" y="7"/>
                  </a:lnTo>
                  <a:lnTo>
                    <a:pt x="2" y="7"/>
                  </a:lnTo>
                  <a:lnTo>
                    <a:pt x="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38" name="Freeform 169">
              <a:extLst>
                <a:ext uri="{FF2B5EF4-FFF2-40B4-BE49-F238E27FC236}">
                  <a16:creationId xmlns:a16="http://schemas.microsoft.com/office/drawing/2014/main" id="{B059AAB6-2DEA-D1BB-1877-51555AC4E388}"/>
                </a:ext>
              </a:extLst>
            </p:cNvPr>
            <p:cNvSpPr>
              <a:spLocks/>
            </p:cNvSpPr>
            <p:nvPr/>
          </p:nvSpPr>
          <p:spPr bwMode="gray">
            <a:xfrm>
              <a:off x="2695901" y="4046325"/>
              <a:ext cx="9262" cy="20856"/>
            </a:xfrm>
            <a:custGeom>
              <a:avLst/>
              <a:gdLst/>
              <a:ahLst/>
              <a:cxnLst>
                <a:cxn ang="0">
                  <a:pos x="0" y="0"/>
                </a:cxn>
                <a:cxn ang="0">
                  <a:pos x="2" y="0"/>
                </a:cxn>
                <a:cxn ang="0">
                  <a:pos x="3" y="3"/>
                </a:cxn>
                <a:cxn ang="0">
                  <a:pos x="4" y="9"/>
                </a:cxn>
                <a:cxn ang="0">
                  <a:pos x="3" y="9"/>
                </a:cxn>
                <a:cxn ang="0">
                  <a:pos x="0" y="0"/>
                </a:cxn>
              </a:cxnLst>
              <a:rect l="0" t="0" r="r" b="b"/>
              <a:pathLst>
                <a:path w="4" h="9">
                  <a:moveTo>
                    <a:pt x="0" y="0"/>
                  </a:moveTo>
                  <a:lnTo>
                    <a:pt x="2" y="0"/>
                  </a:lnTo>
                  <a:lnTo>
                    <a:pt x="3" y="3"/>
                  </a:lnTo>
                  <a:lnTo>
                    <a:pt x="4" y="9"/>
                  </a:lnTo>
                  <a:lnTo>
                    <a:pt x="3" y="9"/>
                  </a:lnTo>
                  <a:lnTo>
                    <a:pt x="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39" name="Freeform 170">
              <a:extLst>
                <a:ext uri="{FF2B5EF4-FFF2-40B4-BE49-F238E27FC236}">
                  <a16:creationId xmlns:a16="http://schemas.microsoft.com/office/drawing/2014/main" id="{C58FD888-09AD-F9FC-2FF2-A8F5ECF9CC86}"/>
                </a:ext>
              </a:extLst>
            </p:cNvPr>
            <p:cNvSpPr>
              <a:spLocks/>
            </p:cNvSpPr>
            <p:nvPr/>
          </p:nvSpPr>
          <p:spPr bwMode="gray">
            <a:xfrm>
              <a:off x="2716740" y="4064864"/>
              <a:ext cx="9262" cy="23174"/>
            </a:xfrm>
            <a:custGeom>
              <a:avLst/>
              <a:gdLst/>
              <a:ahLst/>
              <a:cxnLst>
                <a:cxn ang="0">
                  <a:pos x="0" y="1"/>
                </a:cxn>
                <a:cxn ang="0">
                  <a:pos x="1" y="0"/>
                </a:cxn>
                <a:cxn ang="0">
                  <a:pos x="4" y="2"/>
                </a:cxn>
                <a:cxn ang="0">
                  <a:pos x="4" y="5"/>
                </a:cxn>
                <a:cxn ang="0">
                  <a:pos x="1" y="10"/>
                </a:cxn>
                <a:cxn ang="0">
                  <a:pos x="0" y="8"/>
                </a:cxn>
                <a:cxn ang="0">
                  <a:pos x="3" y="5"/>
                </a:cxn>
                <a:cxn ang="0">
                  <a:pos x="3" y="3"/>
                </a:cxn>
                <a:cxn ang="0">
                  <a:pos x="0" y="1"/>
                </a:cxn>
              </a:cxnLst>
              <a:rect l="0" t="0" r="r" b="b"/>
              <a:pathLst>
                <a:path w="4" h="10">
                  <a:moveTo>
                    <a:pt x="0" y="1"/>
                  </a:moveTo>
                  <a:lnTo>
                    <a:pt x="1" y="0"/>
                  </a:lnTo>
                  <a:lnTo>
                    <a:pt x="4" y="2"/>
                  </a:lnTo>
                  <a:lnTo>
                    <a:pt x="4" y="5"/>
                  </a:lnTo>
                  <a:lnTo>
                    <a:pt x="1" y="10"/>
                  </a:lnTo>
                  <a:lnTo>
                    <a:pt x="0" y="8"/>
                  </a:lnTo>
                  <a:lnTo>
                    <a:pt x="3" y="5"/>
                  </a:lnTo>
                  <a:lnTo>
                    <a:pt x="3" y="3"/>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40" name="Freeform 171">
              <a:extLst>
                <a:ext uri="{FF2B5EF4-FFF2-40B4-BE49-F238E27FC236}">
                  <a16:creationId xmlns:a16="http://schemas.microsoft.com/office/drawing/2014/main" id="{08855F69-7C03-39E3-CC47-0E4FAC5A450C}"/>
                </a:ext>
              </a:extLst>
            </p:cNvPr>
            <p:cNvSpPr>
              <a:spLocks/>
            </p:cNvSpPr>
            <p:nvPr/>
          </p:nvSpPr>
          <p:spPr bwMode="gray">
            <a:xfrm>
              <a:off x="2635697" y="4009247"/>
              <a:ext cx="11578" cy="18539"/>
            </a:xfrm>
            <a:custGeom>
              <a:avLst/>
              <a:gdLst/>
              <a:ahLst/>
              <a:cxnLst>
                <a:cxn ang="0">
                  <a:pos x="2" y="0"/>
                </a:cxn>
                <a:cxn ang="0">
                  <a:pos x="4" y="3"/>
                </a:cxn>
                <a:cxn ang="0">
                  <a:pos x="5" y="7"/>
                </a:cxn>
                <a:cxn ang="0">
                  <a:pos x="1" y="8"/>
                </a:cxn>
                <a:cxn ang="0">
                  <a:pos x="0" y="3"/>
                </a:cxn>
                <a:cxn ang="0">
                  <a:pos x="2" y="0"/>
                </a:cxn>
              </a:cxnLst>
              <a:rect l="0" t="0" r="r" b="b"/>
              <a:pathLst>
                <a:path w="5" h="8">
                  <a:moveTo>
                    <a:pt x="2" y="0"/>
                  </a:moveTo>
                  <a:lnTo>
                    <a:pt x="4" y="3"/>
                  </a:lnTo>
                  <a:lnTo>
                    <a:pt x="5" y="7"/>
                  </a:lnTo>
                  <a:lnTo>
                    <a:pt x="1" y="8"/>
                  </a:lnTo>
                  <a:lnTo>
                    <a:pt x="0" y="3"/>
                  </a:lnTo>
                  <a:lnTo>
                    <a:pt x="2"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41" name="Freeform 172">
              <a:extLst>
                <a:ext uri="{FF2B5EF4-FFF2-40B4-BE49-F238E27FC236}">
                  <a16:creationId xmlns:a16="http://schemas.microsoft.com/office/drawing/2014/main" id="{2A1F5EF3-C6F5-026C-589E-EAF4475F4C81}"/>
                </a:ext>
              </a:extLst>
            </p:cNvPr>
            <p:cNvSpPr>
              <a:spLocks/>
            </p:cNvSpPr>
            <p:nvPr/>
          </p:nvSpPr>
          <p:spPr bwMode="gray">
            <a:xfrm>
              <a:off x="2626435" y="3965217"/>
              <a:ext cx="11578" cy="4635"/>
            </a:xfrm>
            <a:custGeom>
              <a:avLst/>
              <a:gdLst/>
              <a:ahLst/>
              <a:cxnLst>
                <a:cxn ang="0">
                  <a:pos x="5" y="0"/>
                </a:cxn>
                <a:cxn ang="0">
                  <a:pos x="5" y="2"/>
                </a:cxn>
                <a:cxn ang="0">
                  <a:pos x="0" y="2"/>
                </a:cxn>
                <a:cxn ang="0">
                  <a:pos x="1" y="0"/>
                </a:cxn>
                <a:cxn ang="0">
                  <a:pos x="5" y="0"/>
                </a:cxn>
              </a:cxnLst>
              <a:rect l="0" t="0" r="r" b="b"/>
              <a:pathLst>
                <a:path w="5" h="2">
                  <a:moveTo>
                    <a:pt x="5" y="0"/>
                  </a:moveTo>
                  <a:lnTo>
                    <a:pt x="5" y="2"/>
                  </a:lnTo>
                  <a:lnTo>
                    <a:pt x="0" y="2"/>
                  </a:lnTo>
                  <a:lnTo>
                    <a:pt x="1" y="0"/>
                  </a:lnTo>
                  <a:lnTo>
                    <a:pt x="5"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42" name="Freeform 173">
              <a:extLst>
                <a:ext uri="{FF2B5EF4-FFF2-40B4-BE49-F238E27FC236}">
                  <a16:creationId xmlns:a16="http://schemas.microsoft.com/office/drawing/2014/main" id="{F72CFD6F-CA69-89F1-2A3D-250F0E21A199}"/>
                </a:ext>
              </a:extLst>
            </p:cNvPr>
            <p:cNvSpPr>
              <a:spLocks/>
            </p:cNvSpPr>
            <p:nvPr/>
          </p:nvSpPr>
          <p:spPr bwMode="gray">
            <a:xfrm>
              <a:off x="2644959" y="4032421"/>
              <a:ext cx="4631" cy="6952"/>
            </a:xfrm>
            <a:custGeom>
              <a:avLst/>
              <a:gdLst/>
              <a:ahLst/>
              <a:cxnLst>
                <a:cxn ang="0">
                  <a:pos x="0" y="2"/>
                </a:cxn>
                <a:cxn ang="0">
                  <a:pos x="2" y="0"/>
                </a:cxn>
                <a:cxn ang="0">
                  <a:pos x="2" y="3"/>
                </a:cxn>
                <a:cxn ang="0">
                  <a:pos x="0" y="2"/>
                </a:cxn>
              </a:cxnLst>
              <a:rect l="0" t="0" r="r" b="b"/>
              <a:pathLst>
                <a:path w="2" h="3">
                  <a:moveTo>
                    <a:pt x="0" y="2"/>
                  </a:moveTo>
                  <a:lnTo>
                    <a:pt x="2" y="0"/>
                  </a:lnTo>
                  <a:lnTo>
                    <a:pt x="2" y="3"/>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43" name="Freeform 174">
              <a:extLst>
                <a:ext uri="{FF2B5EF4-FFF2-40B4-BE49-F238E27FC236}">
                  <a16:creationId xmlns:a16="http://schemas.microsoft.com/office/drawing/2014/main" id="{AFB3A74F-6016-73D4-00F0-41545E29C1D0}"/>
                </a:ext>
              </a:extLst>
            </p:cNvPr>
            <p:cNvSpPr>
              <a:spLocks/>
            </p:cNvSpPr>
            <p:nvPr/>
          </p:nvSpPr>
          <p:spPr bwMode="gray">
            <a:xfrm>
              <a:off x="2716740" y="4134386"/>
              <a:ext cx="55572" cy="46348"/>
            </a:xfrm>
            <a:custGeom>
              <a:avLst/>
              <a:gdLst/>
              <a:ahLst/>
              <a:cxnLst>
                <a:cxn ang="0">
                  <a:pos x="17" y="1"/>
                </a:cxn>
                <a:cxn ang="0">
                  <a:pos x="24" y="2"/>
                </a:cxn>
                <a:cxn ang="0">
                  <a:pos x="24" y="12"/>
                </a:cxn>
                <a:cxn ang="0">
                  <a:pos x="22" y="19"/>
                </a:cxn>
                <a:cxn ang="0">
                  <a:pos x="12" y="20"/>
                </a:cxn>
                <a:cxn ang="0">
                  <a:pos x="6" y="19"/>
                </a:cxn>
                <a:cxn ang="0">
                  <a:pos x="0" y="16"/>
                </a:cxn>
                <a:cxn ang="0">
                  <a:pos x="0" y="14"/>
                </a:cxn>
                <a:cxn ang="0">
                  <a:pos x="8" y="13"/>
                </a:cxn>
                <a:cxn ang="0">
                  <a:pos x="15" y="14"/>
                </a:cxn>
                <a:cxn ang="0">
                  <a:pos x="17" y="11"/>
                </a:cxn>
                <a:cxn ang="0">
                  <a:pos x="13" y="10"/>
                </a:cxn>
                <a:cxn ang="0">
                  <a:pos x="13" y="6"/>
                </a:cxn>
                <a:cxn ang="0">
                  <a:pos x="9" y="5"/>
                </a:cxn>
                <a:cxn ang="0">
                  <a:pos x="8" y="2"/>
                </a:cxn>
                <a:cxn ang="0">
                  <a:pos x="13" y="0"/>
                </a:cxn>
                <a:cxn ang="0">
                  <a:pos x="17" y="1"/>
                </a:cxn>
              </a:cxnLst>
              <a:rect l="0" t="0" r="r" b="b"/>
              <a:pathLst>
                <a:path w="24" h="20">
                  <a:moveTo>
                    <a:pt x="17" y="1"/>
                  </a:moveTo>
                  <a:lnTo>
                    <a:pt x="24" y="2"/>
                  </a:lnTo>
                  <a:lnTo>
                    <a:pt x="24" y="12"/>
                  </a:lnTo>
                  <a:lnTo>
                    <a:pt x="22" y="19"/>
                  </a:lnTo>
                  <a:lnTo>
                    <a:pt x="12" y="20"/>
                  </a:lnTo>
                  <a:lnTo>
                    <a:pt x="6" y="19"/>
                  </a:lnTo>
                  <a:lnTo>
                    <a:pt x="0" y="16"/>
                  </a:lnTo>
                  <a:lnTo>
                    <a:pt x="0" y="14"/>
                  </a:lnTo>
                  <a:lnTo>
                    <a:pt x="8" y="13"/>
                  </a:lnTo>
                  <a:lnTo>
                    <a:pt x="15" y="14"/>
                  </a:lnTo>
                  <a:lnTo>
                    <a:pt x="17" y="11"/>
                  </a:lnTo>
                  <a:lnTo>
                    <a:pt x="13" y="10"/>
                  </a:lnTo>
                  <a:lnTo>
                    <a:pt x="13" y="6"/>
                  </a:lnTo>
                  <a:lnTo>
                    <a:pt x="9" y="5"/>
                  </a:lnTo>
                  <a:lnTo>
                    <a:pt x="8" y="2"/>
                  </a:lnTo>
                  <a:lnTo>
                    <a:pt x="13" y="0"/>
                  </a:lnTo>
                  <a:lnTo>
                    <a:pt x="17"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44" name="Freeform 175">
              <a:extLst>
                <a:ext uri="{FF2B5EF4-FFF2-40B4-BE49-F238E27FC236}">
                  <a16:creationId xmlns:a16="http://schemas.microsoft.com/office/drawing/2014/main" id="{39E9E835-F95C-35DB-E5C2-DCF71A1D6170}"/>
                </a:ext>
              </a:extLst>
            </p:cNvPr>
            <p:cNvSpPr>
              <a:spLocks/>
            </p:cNvSpPr>
            <p:nvPr/>
          </p:nvSpPr>
          <p:spPr bwMode="gray">
            <a:xfrm>
              <a:off x="2767682" y="4134386"/>
              <a:ext cx="74096" cy="53300"/>
            </a:xfrm>
            <a:custGeom>
              <a:avLst/>
              <a:gdLst/>
              <a:ahLst/>
              <a:cxnLst>
                <a:cxn ang="0">
                  <a:pos x="1" y="22"/>
                </a:cxn>
                <a:cxn ang="0">
                  <a:pos x="0" y="19"/>
                </a:cxn>
                <a:cxn ang="0">
                  <a:pos x="2" y="12"/>
                </a:cxn>
                <a:cxn ang="0">
                  <a:pos x="2" y="2"/>
                </a:cxn>
                <a:cxn ang="0">
                  <a:pos x="3" y="0"/>
                </a:cxn>
                <a:cxn ang="0">
                  <a:pos x="12" y="1"/>
                </a:cxn>
                <a:cxn ang="0">
                  <a:pos x="20" y="7"/>
                </a:cxn>
                <a:cxn ang="0">
                  <a:pos x="26" y="7"/>
                </a:cxn>
                <a:cxn ang="0">
                  <a:pos x="31" y="13"/>
                </a:cxn>
                <a:cxn ang="0">
                  <a:pos x="32" y="16"/>
                </a:cxn>
                <a:cxn ang="0">
                  <a:pos x="29" y="19"/>
                </a:cxn>
                <a:cxn ang="0">
                  <a:pos x="25" y="17"/>
                </a:cxn>
                <a:cxn ang="0">
                  <a:pos x="18" y="17"/>
                </a:cxn>
                <a:cxn ang="0">
                  <a:pos x="10" y="16"/>
                </a:cxn>
                <a:cxn ang="0">
                  <a:pos x="9" y="19"/>
                </a:cxn>
                <a:cxn ang="0">
                  <a:pos x="3" y="23"/>
                </a:cxn>
                <a:cxn ang="0">
                  <a:pos x="1" y="22"/>
                </a:cxn>
              </a:cxnLst>
              <a:rect l="0" t="0" r="r" b="b"/>
              <a:pathLst>
                <a:path w="32" h="23">
                  <a:moveTo>
                    <a:pt x="1" y="22"/>
                  </a:moveTo>
                  <a:lnTo>
                    <a:pt x="0" y="19"/>
                  </a:lnTo>
                  <a:lnTo>
                    <a:pt x="2" y="12"/>
                  </a:lnTo>
                  <a:lnTo>
                    <a:pt x="2" y="2"/>
                  </a:lnTo>
                  <a:lnTo>
                    <a:pt x="3" y="0"/>
                  </a:lnTo>
                  <a:lnTo>
                    <a:pt x="12" y="1"/>
                  </a:lnTo>
                  <a:lnTo>
                    <a:pt x="20" y="7"/>
                  </a:lnTo>
                  <a:lnTo>
                    <a:pt x="26" y="7"/>
                  </a:lnTo>
                  <a:lnTo>
                    <a:pt x="31" y="13"/>
                  </a:lnTo>
                  <a:lnTo>
                    <a:pt x="32" y="16"/>
                  </a:lnTo>
                  <a:lnTo>
                    <a:pt x="29" y="19"/>
                  </a:lnTo>
                  <a:lnTo>
                    <a:pt x="25" y="17"/>
                  </a:lnTo>
                  <a:lnTo>
                    <a:pt x="18" y="17"/>
                  </a:lnTo>
                  <a:lnTo>
                    <a:pt x="10" y="16"/>
                  </a:lnTo>
                  <a:lnTo>
                    <a:pt x="9" y="19"/>
                  </a:lnTo>
                  <a:lnTo>
                    <a:pt x="3" y="23"/>
                  </a:lnTo>
                  <a:lnTo>
                    <a:pt x="1" y="2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45" name="Freeform 176">
              <a:extLst>
                <a:ext uri="{FF2B5EF4-FFF2-40B4-BE49-F238E27FC236}">
                  <a16:creationId xmlns:a16="http://schemas.microsoft.com/office/drawing/2014/main" id="{54B2B583-37DF-C966-1414-61874879387C}"/>
                </a:ext>
              </a:extLst>
            </p:cNvPr>
            <p:cNvSpPr>
              <a:spLocks/>
            </p:cNvSpPr>
            <p:nvPr/>
          </p:nvSpPr>
          <p:spPr bwMode="gray">
            <a:xfrm>
              <a:off x="2339311" y="4178416"/>
              <a:ext cx="94936" cy="101965"/>
            </a:xfrm>
            <a:custGeom>
              <a:avLst/>
              <a:gdLst/>
              <a:ahLst/>
              <a:cxnLst>
                <a:cxn ang="0">
                  <a:pos x="21" y="44"/>
                </a:cxn>
                <a:cxn ang="0">
                  <a:pos x="4" y="41"/>
                </a:cxn>
                <a:cxn ang="0">
                  <a:pos x="0" y="36"/>
                </a:cxn>
                <a:cxn ang="0">
                  <a:pos x="3" y="22"/>
                </a:cxn>
                <a:cxn ang="0">
                  <a:pos x="16" y="22"/>
                </a:cxn>
                <a:cxn ang="0">
                  <a:pos x="20" y="20"/>
                </a:cxn>
                <a:cxn ang="0">
                  <a:pos x="20" y="16"/>
                </a:cxn>
                <a:cxn ang="0">
                  <a:pos x="12" y="9"/>
                </a:cxn>
                <a:cxn ang="0">
                  <a:pos x="16" y="6"/>
                </a:cxn>
                <a:cxn ang="0">
                  <a:pos x="16" y="0"/>
                </a:cxn>
                <a:cxn ang="0">
                  <a:pos x="26" y="0"/>
                </a:cxn>
                <a:cxn ang="0">
                  <a:pos x="30" y="2"/>
                </a:cxn>
                <a:cxn ang="0">
                  <a:pos x="29" y="18"/>
                </a:cxn>
                <a:cxn ang="0">
                  <a:pos x="33" y="21"/>
                </a:cxn>
                <a:cxn ang="0">
                  <a:pos x="41" y="25"/>
                </a:cxn>
                <a:cxn ang="0">
                  <a:pos x="40" y="25"/>
                </a:cxn>
                <a:cxn ang="0">
                  <a:pos x="38" y="29"/>
                </a:cxn>
                <a:cxn ang="0">
                  <a:pos x="25" y="39"/>
                </a:cxn>
                <a:cxn ang="0">
                  <a:pos x="21" y="44"/>
                </a:cxn>
              </a:cxnLst>
              <a:rect l="0" t="0" r="r" b="b"/>
              <a:pathLst>
                <a:path w="41" h="44">
                  <a:moveTo>
                    <a:pt x="21" y="44"/>
                  </a:moveTo>
                  <a:lnTo>
                    <a:pt x="4" y="41"/>
                  </a:lnTo>
                  <a:lnTo>
                    <a:pt x="0" y="36"/>
                  </a:lnTo>
                  <a:lnTo>
                    <a:pt x="3" y="22"/>
                  </a:lnTo>
                  <a:lnTo>
                    <a:pt x="16" y="22"/>
                  </a:lnTo>
                  <a:lnTo>
                    <a:pt x="20" y="20"/>
                  </a:lnTo>
                  <a:lnTo>
                    <a:pt x="20" y="16"/>
                  </a:lnTo>
                  <a:lnTo>
                    <a:pt x="12" y="9"/>
                  </a:lnTo>
                  <a:lnTo>
                    <a:pt x="16" y="6"/>
                  </a:lnTo>
                  <a:lnTo>
                    <a:pt x="16" y="0"/>
                  </a:lnTo>
                  <a:lnTo>
                    <a:pt x="26" y="0"/>
                  </a:lnTo>
                  <a:lnTo>
                    <a:pt x="30" y="2"/>
                  </a:lnTo>
                  <a:lnTo>
                    <a:pt x="29" y="18"/>
                  </a:lnTo>
                  <a:lnTo>
                    <a:pt x="33" y="21"/>
                  </a:lnTo>
                  <a:lnTo>
                    <a:pt x="41" y="25"/>
                  </a:lnTo>
                  <a:lnTo>
                    <a:pt x="40" y="25"/>
                  </a:lnTo>
                  <a:lnTo>
                    <a:pt x="38" y="29"/>
                  </a:lnTo>
                  <a:lnTo>
                    <a:pt x="25" y="39"/>
                  </a:lnTo>
                  <a:lnTo>
                    <a:pt x="21" y="4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46" name="Freeform 177">
              <a:extLst>
                <a:ext uri="{FF2B5EF4-FFF2-40B4-BE49-F238E27FC236}">
                  <a16:creationId xmlns:a16="http://schemas.microsoft.com/office/drawing/2014/main" id="{EB0F02C3-A499-C1AF-AB5C-C988D23349B3}"/>
                </a:ext>
              </a:extLst>
            </p:cNvPr>
            <p:cNvSpPr>
              <a:spLocks/>
            </p:cNvSpPr>
            <p:nvPr/>
          </p:nvSpPr>
          <p:spPr bwMode="gray">
            <a:xfrm>
              <a:off x="1806743" y="3805317"/>
              <a:ext cx="655291" cy="456525"/>
            </a:xfrm>
            <a:custGeom>
              <a:avLst/>
              <a:gdLst/>
              <a:ahLst/>
              <a:cxnLst>
                <a:cxn ang="0">
                  <a:pos x="246" y="161"/>
                </a:cxn>
                <a:cxn ang="0">
                  <a:pos x="250" y="177"/>
                </a:cxn>
                <a:cxn ang="0">
                  <a:pos x="233" y="183"/>
                </a:cxn>
                <a:cxn ang="0">
                  <a:pos x="220" y="184"/>
                </a:cxn>
                <a:cxn ang="0">
                  <a:pos x="207" y="179"/>
                </a:cxn>
                <a:cxn ang="0">
                  <a:pos x="185" y="184"/>
                </a:cxn>
                <a:cxn ang="0">
                  <a:pos x="173" y="181"/>
                </a:cxn>
                <a:cxn ang="0">
                  <a:pos x="158" y="174"/>
                </a:cxn>
                <a:cxn ang="0">
                  <a:pos x="146" y="166"/>
                </a:cxn>
                <a:cxn ang="0">
                  <a:pos x="130" y="159"/>
                </a:cxn>
                <a:cxn ang="0">
                  <a:pos x="119" y="150"/>
                </a:cxn>
                <a:cxn ang="0">
                  <a:pos x="109" y="142"/>
                </a:cxn>
                <a:cxn ang="0">
                  <a:pos x="110" y="126"/>
                </a:cxn>
                <a:cxn ang="0">
                  <a:pos x="96" y="104"/>
                </a:cxn>
                <a:cxn ang="0">
                  <a:pos x="86" y="92"/>
                </a:cxn>
                <a:cxn ang="0">
                  <a:pos x="78" y="82"/>
                </a:cxn>
                <a:cxn ang="0">
                  <a:pos x="75" y="72"/>
                </a:cxn>
                <a:cxn ang="0">
                  <a:pos x="62" y="60"/>
                </a:cxn>
                <a:cxn ang="0">
                  <a:pos x="50" y="46"/>
                </a:cxn>
                <a:cxn ang="0">
                  <a:pos x="41" y="31"/>
                </a:cxn>
                <a:cxn ang="0">
                  <a:pos x="37" y="16"/>
                </a:cxn>
                <a:cxn ang="0">
                  <a:pos x="31" y="12"/>
                </a:cxn>
                <a:cxn ang="0">
                  <a:pos x="22" y="11"/>
                </a:cxn>
                <a:cxn ang="0">
                  <a:pos x="39" y="47"/>
                </a:cxn>
                <a:cxn ang="0">
                  <a:pos x="43" y="58"/>
                </a:cxn>
                <a:cxn ang="0">
                  <a:pos x="57" y="82"/>
                </a:cxn>
                <a:cxn ang="0">
                  <a:pos x="65" y="96"/>
                </a:cxn>
                <a:cxn ang="0">
                  <a:pos x="71" y="110"/>
                </a:cxn>
                <a:cxn ang="0">
                  <a:pos x="57" y="97"/>
                </a:cxn>
                <a:cxn ang="0">
                  <a:pos x="47" y="79"/>
                </a:cxn>
                <a:cxn ang="0">
                  <a:pos x="31" y="67"/>
                </a:cxn>
                <a:cxn ang="0">
                  <a:pos x="22" y="58"/>
                </a:cxn>
                <a:cxn ang="0">
                  <a:pos x="29" y="50"/>
                </a:cxn>
                <a:cxn ang="0">
                  <a:pos x="19" y="36"/>
                </a:cxn>
                <a:cxn ang="0">
                  <a:pos x="4" y="15"/>
                </a:cxn>
                <a:cxn ang="0">
                  <a:pos x="6" y="1"/>
                </a:cxn>
                <a:cxn ang="0">
                  <a:pos x="49" y="16"/>
                </a:cxn>
                <a:cxn ang="0">
                  <a:pos x="83" y="15"/>
                </a:cxn>
                <a:cxn ang="0">
                  <a:pos x="102" y="11"/>
                </a:cxn>
                <a:cxn ang="0">
                  <a:pos x="118" y="24"/>
                </a:cxn>
                <a:cxn ang="0">
                  <a:pos x="132" y="43"/>
                </a:cxn>
                <a:cxn ang="0">
                  <a:pos x="139" y="31"/>
                </a:cxn>
                <a:cxn ang="0">
                  <a:pos x="166" y="66"/>
                </a:cxn>
                <a:cxn ang="0">
                  <a:pos x="185" y="81"/>
                </a:cxn>
                <a:cxn ang="0">
                  <a:pos x="179" y="114"/>
                </a:cxn>
                <a:cxn ang="0">
                  <a:pos x="191" y="142"/>
                </a:cxn>
                <a:cxn ang="0">
                  <a:pos x="201" y="154"/>
                </a:cxn>
                <a:cxn ang="0">
                  <a:pos x="213" y="160"/>
                </a:cxn>
                <a:cxn ang="0">
                  <a:pos x="241" y="156"/>
                </a:cxn>
                <a:cxn ang="0">
                  <a:pos x="249" y="134"/>
                </a:cxn>
                <a:cxn ang="0">
                  <a:pos x="264" y="124"/>
                </a:cxn>
                <a:cxn ang="0">
                  <a:pos x="279" y="125"/>
                </a:cxn>
                <a:cxn ang="0">
                  <a:pos x="275" y="142"/>
                </a:cxn>
                <a:cxn ang="0">
                  <a:pos x="273" y="159"/>
                </a:cxn>
              </a:cxnLst>
              <a:rect l="0" t="0" r="r" b="b"/>
              <a:pathLst>
                <a:path w="283" h="197">
                  <a:moveTo>
                    <a:pt x="261" y="164"/>
                  </a:moveTo>
                  <a:lnTo>
                    <a:pt x="256" y="161"/>
                  </a:lnTo>
                  <a:lnTo>
                    <a:pt x="246" y="161"/>
                  </a:lnTo>
                  <a:lnTo>
                    <a:pt x="246" y="168"/>
                  </a:lnTo>
                  <a:lnTo>
                    <a:pt x="243" y="170"/>
                  </a:lnTo>
                  <a:lnTo>
                    <a:pt x="250" y="177"/>
                  </a:lnTo>
                  <a:lnTo>
                    <a:pt x="250" y="181"/>
                  </a:lnTo>
                  <a:lnTo>
                    <a:pt x="246" y="183"/>
                  </a:lnTo>
                  <a:lnTo>
                    <a:pt x="233" y="183"/>
                  </a:lnTo>
                  <a:lnTo>
                    <a:pt x="230" y="197"/>
                  </a:lnTo>
                  <a:lnTo>
                    <a:pt x="221" y="188"/>
                  </a:lnTo>
                  <a:lnTo>
                    <a:pt x="220" y="184"/>
                  </a:lnTo>
                  <a:lnTo>
                    <a:pt x="212" y="182"/>
                  </a:lnTo>
                  <a:lnTo>
                    <a:pt x="210" y="179"/>
                  </a:lnTo>
                  <a:lnTo>
                    <a:pt x="207" y="179"/>
                  </a:lnTo>
                  <a:lnTo>
                    <a:pt x="197" y="185"/>
                  </a:lnTo>
                  <a:lnTo>
                    <a:pt x="188" y="187"/>
                  </a:lnTo>
                  <a:lnTo>
                    <a:pt x="185" y="184"/>
                  </a:lnTo>
                  <a:lnTo>
                    <a:pt x="180" y="184"/>
                  </a:lnTo>
                  <a:lnTo>
                    <a:pt x="176" y="181"/>
                  </a:lnTo>
                  <a:lnTo>
                    <a:pt x="173" y="181"/>
                  </a:lnTo>
                  <a:lnTo>
                    <a:pt x="167" y="177"/>
                  </a:lnTo>
                  <a:lnTo>
                    <a:pt x="160" y="176"/>
                  </a:lnTo>
                  <a:lnTo>
                    <a:pt x="158" y="174"/>
                  </a:lnTo>
                  <a:lnTo>
                    <a:pt x="154" y="173"/>
                  </a:lnTo>
                  <a:lnTo>
                    <a:pt x="151" y="170"/>
                  </a:lnTo>
                  <a:lnTo>
                    <a:pt x="146" y="166"/>
                  </a:lnTo>
                  <a:lnTo>
                    <a:pt x="141" y="163"/>
                  </a:lnTo>
                  <a:lnTo>
                    <a:pt x="136" y="162"/>
                  </a:lnTo>
                  <a:lnTo>
                    <a:pt x="130" y="159"/>
                  </a:lnTo>
                  <a:lnTo>
                    <a:pt x="125" y="158"/>
                  </a:lnTo>
                  <a:lnTo>
                    <a:pt x="123" y="152"/>
                  </a:lnTo>
                  <a:lnTo>
                    <a:pt x="119" y="150"/>
                  </a:lnTo>
                  <a:lnTo>
                    <a:pt x="115" y="148"/>
                  </a:lnTo>
                  <a:lnTo>
                    <a:pt x="109" y="145"/>
                  </a:lnTo>
                  <a:lnTo>
                    <a:pt x="109" y="142"/>
                  </a:lnTo>
                  <a:lnTo>
                    <a:pt x="107" y="139"/>
                  </a:lnTo>
                  <a:lnTo>
                    <a:pt x="109" y="135"/>
                  </a:lnTo>
                  <a:lnTo>
                    <a:pt x="110" y="126"/>
                  </a:lnTo>
                  <a:lnTo>
                    <a:pt x="106" y="118"/>
                  </a:lnTo>
                  <a:lnTo>
                    <a:pt x="106" y="114"/>
                  </a:lnTo>
                  <a:lnTo>
                    <a:pt x="96" y="104"/>
                  </a:lnTo>
                  <a:lnTo>
                    <a:pt x="93" y="98"/>
                  </a:lnTo>
                  <a:lnTo>
                    <a:pt x="91" y="97"/>
                  </a:lnTo>
                  <a:lnTo>
                    <a:pt x="86" y="92"/>
                  </a:lnTo>
                  <a:lnTo>
                    <a:pt x="85" y="87"/>
                  </a:lnTo>
                  <a:lnTo>
                    <a:pt x="82" y="84"/>
                  </a:lnTo>
                  <a:lnTo>
                    <a:pt x="78" y="82"/>
                  </a:lnTo>
                  <a:lnTo>
                    <a:pt x="72" y="79"/>
                  </a:lnTo>
                  <a:lnTo>
                    <a:pt x="73" y="75"/>
                  </a:lnTo>
                  <a:lnTo>
                    <a:pt x="75" y="72"/>
                  </a:lnTo>
                  <a:lnTo>
                    <a:pt x="71" y="68"/>
                  </a:lnTo>
                  <a:lnTo>
                    <a:pt x="68" y="68"/>
                  </a:lnTo>
                  <a:lnTo>
                    <a:pt x="62" y="60"/>
                  </a:lnTo>
                  <a:lnTo>
                    <a:pt x="61" y="55"/>
                  </a:lnTo>
                  <a:lnTo>
                    <a:pt x="55" y="53"/>
                  </a:lnTo>
                  <a:lnTo>
                    <a:pt x="50" y="46"/>
                  </a:lnTo>
                  <a:lnTo>
                    <a:pt x="47" y="44"/>
                  </a:lnTo>
                  <a:lnTo>
                    <a:pt x="43" y="37"/>
                  </a:lnTo>
                  <a:lnTo>
                    <a:pt x="41" y="31"/>
                  </a:lnTo>
                  <a:lnTo>
                    <a:pt x="37" y="27"/>
                  </a:lnTo>
                  <a:lnTo>
                    <a:pt x="39" y="22"/>
                  </a:lnTo>
                  <a:lnTo>
                    <a:pt x="37" y="16"/>
                  </a:lnTo>
                  <a:lnTo>
                    <a:pt x="34" y="16"/>
                  </a:lnTo>
                  <a:lnTo>
                    <a:pt x="33" y="12"/>
                  </a:lnTo>
                  <a:lnTo>
                    <a:pt x="31" y="12"/>
                  </a:lnTo>
                  <a:lnTo>
                    <a:pt x="27" y="13"/>
                  </a:lnTo>
                  <a:lnTo>
                    <a:pt x="24" y="10"/>
                  </a:lnTo>
                  <a:lnTo>
                    <a:pt x="22" y="11"/>
                  </a:lnTo>
                  <a:lnTo>
                    <a:pt x="24" y="28"/>
                  </a:lnTo>
                  <a:lnTo>
                    <a:pt x="25" y="31"/>
                  </a:lnTo>
                  <a:lnTo>
                    <a:pt x="39" y="47"/>
                  </a:lnTo>
                  <a:lnTo>
                    <a:pt x="39" y="50"/>
                  </a:lnTo>
                  <a:lnTo>
                    <a:pt x="43" y="55"/>
                  </a:lnTo>
                  <a:lnTo>
                    <a:pt x="43" y="58"/>
                  </a:lnTo>
                  <a:lnTo>
                    <a:pt x="53" y="70"/>
                  </a:lnTo>
                  <a:lnTo>
                    <a:pt x="56" y="79"/>
                  </a:lnTo>
                  <a:lnTo>
                    <a:pt x="57" y="82"/>
                  </a:lnTo>
                  <a:lnTo>
                    <a:pt x="60" y="87"/>
                  </a:lnTo>
                  <a:lnTo>
                    <a:pt x="62" y="93"/>
                  </a:lnTo>
                  <a:lnTo>
                    <a:pt x="65" y="96"/>
                  </a:lnTo>
                  <a:lnTo>
                    <a:pt x="69" y="100"/>
                  </a:lnTo>
                  <a:lnTo>
                    <a:pt x="71" y="105"/>
                  </a:lnTo>
                  <a:lnTo>
                    <a:pt x="71" y="110"/>
                  </a:lnTo>
                  <a:lnTo>
                    <a:pt x="66" y="111"/>
                  </a:lnTo>
                  <a:lnTo>
                    <a:pt x="65" y="104"/>
                  </a:lnTo>
                  <a:lnTo>
                    <a:pt x="57" y="97"/>
                  </a:lnTo>
                  <a:lnTo>
                    <a:pt x="54" y="95"/>
                  </a:lnTo>
                  <a:lnTo>
                    <a:pt x="49" y="89"/>
                  </a:lnTo>
                  <a:lnTo>
                    <a:pt x="47" y="79"/>
                  </a:lnTo>
                  <a:lnTo>
                    <a:pt x="43" y="74"/>
                  </a:lnTo>
                  <a:lnTo>
                    <a:pt x="37" y="69"/>
                  </a:lnTo>
                  <a:lnTo>
                    <a:pt x="31" y="67"/>
                  </a:lnTo>
                  <a:lnTo>
                    <a:pt x="22" y="60"/>
                  </a:lnTo>
                  <a:lnTo>
                    <a:pt x="22" y="59"/>
                  </a:lnTo>
                  <a:lnTo>
                    <a:pt x="22" y="58"/>
                  </a:lnTo>
                  <a:lnTo>
                    <a:pt x="23" y="58"/>
                  </a:lnTo>
                  <a:lnTo>
                    <a:pt x="29" y="58"/>
                  </a:lnTo>
                  <a:lnTo>
                    <a:pt x="29" y="50"/>
                  </a:lnTo>
                  <a:lnTo>
                    <a:pt x="29" y="46"/>
                  </a:lnTo>
                  <a:lnTo>
                    <a:pt x="21" y="37"/>
                  </a:lnTo>
                  <a:lnTo>
                    <a:pt x="19" y="36"/>
                  </a:lnTo>
                  <a:lnTo>
                    <a:pt x="15" y="31"/>
                  </a:lnTo>
                  <a:lnTo>
                    <a:pt x="14" y="26"/>
                  </a:lnTo>
                  <a:lnTo>
                    <a:pt x="4" y="15"/>
                  </a:lnTo>
                  <a:lnTo>
                    <a:pt x="1" y="7"/>
                  </a:lnTo>
                  <a:lnTo>
                    <a:pt x="0" y="3"/>
                  </a:lnTo>
                  <a:lnTo>
                    <a:pt x="6" y="1"/>
                  </a:lnTo>
                  <a:lnTo>
                    <a:pt x="22" y="0"/>
                  </a:lnTo>
                  <a:lnTo>
                    <a:pt x="37" y="7"/>
                  </a:lnTo>
                  <a:lnTo>
                    <a:pt x="49" y="16"/>
                  </a:lnTo>
                  <a:lnTo>
                    <a:pt x="55" y="17"/>
                  </a:lnTo>
                  <a:lnTo>
                    <a:pt x="74" y="17"/>
                  </a:lnTo>
                  <a:lnTo>
                    <a:pt x="83" y="15"/>
                  </a:lnTo>
                  <a:lnTo>
                    <a:pt x="85" y="9"/>
                  </a:lnTo>
                  <a:lnTo>
                    <a:pt x="93" y="9"/>
                  </a:lnTo>
                  <a:lnTo>
                    <a:pt x="102" y="11"/>
                  </a:lnTo>
                  <a:lnTo>
                    <a:pt x="111" y="20"/>
                  </a:lnTo>
                  <a:lnTo>
                    <a:pt x="114" y="20"/>
                  </a:lnTo>
                  <a:lnTo>
                    <a:pt x="118" y="24"/>
                  </a:lnTo>
                  <a:lnTo>
                    <a:pt x="118" y="33"/>
                  </a:lnTo>
                  <a:lnTo>
                    <a:pt x="125" y="40"/>
                  </a:lnTo>
                  <a:lnTo>
                    <a:pt x="132" y="43"/>
                  </a:lnTo>
                  <a:lnTo>
                    <a:pt x="134" y="41"/>
                  </a:lnTo>
                  <a:lnTo>
                    <a:pt x="133" y="36"/>
                  </a:lnTo>
                  <a:lnTo>
                    <a:pt x="139" y="31"/>
                  </a:lnTo>
                  <a:lnTo>
                    <a:pt x="152" y="39"/>
                  </a:lnTo>
                  <a:lnTo>
                    <a:pt x="164" y="60"/>
                  </a:lnTo>
                  <a:lnTo>
                    <a:pt x="166" y="66"/>
                  </a:lnTo>
                  <a:lnTo>
                    <a:pt x="176" y="75"/>
                  </a:lnTo>
                  <a:lnTo>
                    <a:pt x="185" y="77"/>
                  </a:lnTo>
                  <a:lnTo>
                    <a:pt x="185" y="81"/>
                  </a:lnTo>
                  <a:lnTo>
                    <a:pt x="180" y="91"/>
                  </a:lnTo>
                  <a:lnTo>
                    <a:pt x="179" y="104"/>
                  </a:lnTo>
                  <a:lnTo>
                    <a:pt x="179" y="114"/>
                  </a:lnTo>
                  <a:lnTo>
                    <a:pt x="183" y="125"/>
                  </a:lnTo>
                  <a:lnTo>
                    <a:pt x="187" y="134"/>
                  </a:lnTo>
                  <a:lnTo>
                    <a:pt x="191" y="142"/>
                  </a:lnTo>
                  <a:lnTo>
                    <a:pt x="195" y="147"/>
                  </a:lnTo>
                  <a:lnTo>
                    <a:pt x="196" y="152"/>
                  </a:lnTo>
                  <a:lnTo>
                    <a:pt x="201" y="154"/>
                  </a:lnTo>
                  <a:lnTo>
                    <a:pt x="204" y="156"/>
                  </a:lnTo>
                  <a:lnTo>
                    <a:pt x="206" y="156"/>
                  </a:lnTo>
                  <a:lnTo>
                    <a:pt x="213" y="160"/>
                  </a:lnTo>
                  <a:lnTo>
                    <a:pt x="220" y="159"/>
                  </a:lnTo>
                  <a:lnTo>
                    <a:pt x="224" y="160"/>
                  </a:lnTo>
                  <a:lnTo>
                    <a:pt x="241" y="156"/>
                  </a:lnTo>
                  <a:lnTo>
                    <a:pt x="242" y="152"/>
                  </a:lnTo>
                  <a:lnTo>
                    <a:pt x="248" y="145"/>
                  </a:lnTo>
                  <a:lnTo>
                    <a:pt x="249" y="134"/>
                  </a:lnTo>
                  <a:lnTo>
                    <a:pt x="253" y="127"/>
                  </a:lnTo>
                  <a:lnTo>
                    <a:pt x="258" y="129"/>
                  </a:lnTo>
                  <a:lnTo>
                    <a:pt x="264" y="124"/>
                  </a:lnTo>
                  <a:lnTo>
                    <a:pt x="272" y="124"/>
                  </a:lnTo>
                  <a:lnTo>
                    <a:pt x="275" y="125"/>
                  </a:lnTo>
                  <a:lnTo>
                    <a:pt x="279" y="125"/>
                  </a:lnTo>
                  <a:lnTo>
                    <a:pt x="283" y="129"/>
                  </a:lnTo>
                  <a:lnTo>
                    <a:pt x="279" y="134"/>
                  </a:lnTo>
                  <a:lnTo>
                    <a:pt x="275" y="142"/>
                  </a:lnTo>
                  <a:lnTo>
                    <a:pt x="276" y="153"/>
                  </a:lnTo>
                  <a:lnTo>
                    <a:pt x="275" y="155"/>
                  </a:lnTo>
                  <a:lnTo>
                    <a:pt x="273" y="159"/>
                  </a:lnTo>
                  <a:lnTo>
                    <a:pt x="264" y="158"/>
                  </a:lnTo>
                  <a:lnTo>
                    <a:pt x="261" y="16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47" name="Freeform 178">
              <a:extLst>
                <a:ext uri="{FF2B5EF4-FFF2-40B4-BE49-F238E27FC236}">
                  <a16:creationId xmlns:a16="http://schemas.microsoft.com/office/drawing/2014/main" id="{39D6C699-58E3-87DF-1BA1-3A7D40D4206B}"/>
                </a:ext>
              </a:extLst>
            </p:cNvPr>
            <p:cNvSpPr>
              <a:spLocks/>
            </p:cNvSpPr>
            <p:nvPr/>
          </p:nvSpPr>
          <p:spPr bwMode="gray">
            <a:xfrm>
              <a:off x="2985340" y="4305873"/>
              <a:ext cx="6947" cy="11587"/>
            </a:xfrm>
            <a:custGeom>
              <a:avLst/>
              <a:gdLst/>
              <a:ahLst/>
              <a:cxnLst>
                <a:cxn ang="0">
                  <a:pos x="1" y="2"/>
                </a:cxn>
                <a:cxn ang="0">
                  <a:pos x="1" y="1"/>
                </a:cxn>
                <a:cxn ang="0">
                  <a:pos x="1" y="0"/>
                </a:cxn>
                <a:cxn ang="0">
                  <a:pos x="2" y="0"/>
                </a:cxn>
                <a:cxn ang="0">
                  <a:pos x="3" y="0"/>
                </a:cxn>
                <a:cxn ang="0">
                  <a:pos x="3" y="1"/>
                </a:cxn>
                <a:cxn ang="0">
                  <a:pos x="3" y="2"/>
                </a:cxn>
                <a:cxn ang="0">
                  <a:pos x="3" y="3"/>
                </a:cxn>
                <a:cxn ang="0">
                  <a:pos x="3" y="2"/>
                </a:cxn>
                <a:cxn ang="0">
                  <a:pos x="3" y="3"/>
                </a:cxn>
                <a:cxn ang="0">
                  <a:pos x="3" y="4"/>
                </a:cxn>
                <a:cxn ang="0">
                  <a:pos x="2" y="5"/>
                </a:cxn>
                <a:cxn ang="0">
                  <a:pos x="0" y="5"/>
                </a:cxn>
                <a:cxn ang="0">
                  <a:pos x="1" y="4"/>
                </a:cxn>
                <a:cxn ang="0">
                  <a:pos x="1" y="2"/>
                </a:cxn>
              </a:cxnLst>
              <a:rect l="0" t="0" r="r" b="b"/>
              <a:pathLst>
                <a:path w="3" h="5">
                  <a:moveTo>
                    <a:pt x="1" y="2"/>
                  </a:moveTo>
                  <a:lnTo>
                    <a:pt x="1" y="1"/>
                  </a:lnTo>
                  <a:lnTo>
                    <a:pt x="1" y="0"/>
                  </a:lnTo>
                  <a:lnTo>
                    <a:pt x="2" y="0"/>
                  </a:lnTo>
                  <a:lnTo>
                    <a:pt x="3" y="0"/>
                  </a:lnTo>
                  <a:lnTo>
                    <a:pt x="3" y="1"/>
                  </a:lnTo>
                  <a:lnTo>
                    <a:pt x="3" y="2"/>
                  </a:lnTo>
                  <a:lnTo>
                    <a:pt x="3" y="3"/>
                  </a:lnTo>
                  <a:lnTo>
                    <a:pt x="3" y="2"/>
                  </a:lnTo>
                  <a:lnTo>
                    <a:pt x="3" y="3"/>
                  </a:lnTo>
                  <a:lnTo>
                    <a:pt x="3" y="4"/>
                  </a:lnTo>
                  <a:lnTo>
                    <a:pt x="2" y="5"/>
                  </a:lnTo>
                  <a:lnTo>
                    <a:pt x="0" y="5"/>
                  </a:lnTo>
                  <a:lnTo>
                    <a:pt x="1" y="4"/>
                  </a:lnTo>
                  <a:lnTo>
                    <a:pt x="1"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48" name="Freeform 179">
              <a:extLst>
                <a:ext uri="{FF2B5EF4-FFF2-40B4-BE49-F238E27FC236}">
                  <a16:creationId xmlns:a16="http://schemas.microsoft.com/office/drawing/2014/main" id="{3D7485FD-7D9A-0FF0-3276-C59144BDC652}"/>
                </a:ext>
              </a:extLst>
            </p:cNvPr>
            <p:cNvSpPr>
              <a:spLocks/>
            </p:cNvSpPr>
            <p:nvPr/>
          </p:nvSpPr>
          <p:spPr bwMode="gray">
            <a:xfrm>
              <a:off x="2441194" y="4252573"/>
              <a:ext cx="92621" cy="104282"/>
            </a:xfrm>
            <a:custGeom>
              <a:avLst/>
              <a:gdLst/>
              <a:ahLst/>
              <a:cxnLst>
                <a:cxn ang="0">
                  <a:pos x="40" y="0"/>
                </a:cxn>
                <a:cxn ang="0">
                  <a:pos x="40" y="9"/>
                </a:cxn>
                <a:cxn ang="0">
                  <a:pos x="37" y="20"/>
                </a:cxn>
                <a:cxn ang="0">
                  <a:pos x="37" y="29"/>
                </a:cxn>
                <a:cxn ang="0">
                  <a:pos x="38" y="37"/>
                </a:cxn>
                <a:cxn ang="0">
                  <a:pos x="37" y="45"/>
                </a:cxn>
                <a:cxn ang="0">
                  <a:pos x="33" y="43"/>
                </a:cxn>
                <a:cxn ang="0">
                  <a:pos x="26" y="42"/>
                </a:cxn>
                <a:cxn ang="0">
                  <a:pos x="17" y="41"/>
                </a:cxn>
                <a:cxn ang="0">
                  <a:pos x="12" y="33"/>
                </a:cxn>
                <a:cxn ang="0">
                  <a:pos x="6" y="26"/>
                </a:cxn>
                <a:cxn ang="0">
                  <a:pos x="0" y="23"/>
                </a:cxn>
                <a:cxn ang="0">
                  <a:pos x="1" y="20"/>
                </a:cxn>
                <a:cxn ang="0">
                  <a:pos x="5" y="22"/>
                </a:cxn>
                <a:cxn ang="0">
                  <a:pos x="7" y="19"/>
                </a:cxn>
                <a:cxn ang="0">
                  <a:pos x="7" y="14"/>
                </a:cxn>
                <a:cxn ang="0">
                  <a:pos x="15" y="9"/>
                </a:cxn>
                <a:cxn ang="0">
                  <a:pos x="19" y="9"/>
                </a:cxn>
                <a:cxn ang="0">
                  <a:pos x="25" y="2"/>
                </a:cxn>
                <a:cxn ang="0">
                  <a:pos x="33" y="2"/>
                </a:cxn>
                <a:cxn ang="0">
                  <a:pos x="40" y="0"/>
                </a:cxn>
              </a:cxnLst>
              <a:rect l="0" t="0" r="r" b="b"/>
              <a:pathLst>
                <a:path w="40" h="45">
                  <a:moveTo>
                    <a:pt x="40" y="0"/>
                  </a:moveTo>
                  <a:lnTo>
                    <a:pt x="40" y="9"/>
                  </a:lnTo>
                  <a:lnTo>
                    <a:pt x="37" y="20"/>
                  </a:lnTo>
                  <a:lnTo>
                    <a:pt x="37" y="29"/>
                  </a:lnTo>
                  <a:lnTo>
                    <a:pt x="38" y="37"/>
                  </a:lnTo>
                  <a:lnTo>
                    <a:pt x="37" y="45"/>
                  </a:lnTo>
                  <a:lnTo>
                    <a:pt x="33" y="43"/>
                  </a:lnTo>
                  <a:lnTo>
                    <a:pt x="26" y="42"/>
                  </a:lnTo>
                  <a:lnTo>
                    <a:pt x="17" y="41"/>
                  </a:lnTo>
                  <a:lnTo>
                    <a:pt x="12" y="33"/>
                  </a:lnTo>
                  <a:lnTo>
                    <a:pt x="6" y="26"/>
                  </a:lnTo>
                  <a:lnTo>
                    <a:pt x="0" y="23"/>
                  </a:lnTo>
                  <a:lnTo>
                    <a:pt x="1" y="20"/>
                  </a:lnTo>
                  <a:lnTo>
                    <a:pt x="5" y="22"/>
                  </a:lnTo>
                  <a:lnTo>
                    <a:pt x="7" y="19"/>
                  </a:lnTo>
                  <a:lnTo>
                    <a:pt x="7" y="14"/>
                  </a:lnTo>
                  <a:lnTo>
                    <a:pt x="15" y="9"/>
                  </a:lnTo>
                  <a:lnTo>
                    <a:pt x="19" y="9"/>
                  </a:lnTo>
                  <a:lnTo>
                    <a:pt x="25" y="2"/>
                  </a:lnTo>
                  <a:lnTo>
                    <a:pt x="33" y="2"/>
                  </a:lnTo>
                  <a:lnTo>
                    <a:pt x="4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49" name="Freeform 180">
              <a:extLst>
                <a:ext uri="{FF2B5EF4-FFF2-40B4-BE49-F238E27FC236}">
                  <a16:creationId xmlns:a16="http://schemas.microsoft.com/office/drawing/2014/main" id="{8A848047-2F65-86FF-A4CE-DCF2D6683149}"/>
                </a:ext>
              </a:extLst>
            </p:cNvPr>
            <p:cNvSpPr>
              <a:spLocks/>
            </p:cNvSpPr>
            <p:nvPr/>
          </p:nvSpPr>
          <p:spPr bwMode="gray">
            <a:xfrm>
              <a:off x="2480558" y="4347586"/>
              <a:ext cx="71781" cy="64887"/>
            </a:xfrm>
            <a:custGeom>
              <a:avLst/>
              <a:gdLst/>
              <a:ahLst/>
              <a:cxnLst>
                <a:cxn ang="0">
                  <a:pos x="0" y="0"/>
                </a:cxn>
                <a:cxn ang="0">
                  <a:pos x="9" y="1"/>
                </a:cxn>
                <a:cxn ang="0">
                  <a:pos x="16" y="2"/>
                </a:cxn>
                <a:cxn ang="0">
                  <a:pos x="20" y="4"/>
                </a:cxn>
                <a:cxn ang="0">
                  <a:pos x="31" y="13"/>
                </a:cxn>
                <a:cxn ang="0">
                  <a:pos x="31" y="17"/>
                </a:cxn>
                <a:cxn ang="0">
                  <a:pos x="28" y="22"/>
                </a:cxn>
                <a:cxn ang="0">
                  <a:pos x="28" y="27"/>
                </a:cxn>
                <a:cxn ang="0">
                  <a:pos x="24" y="28"/>
                </a:cxn>
                <a:cxn ang="0">
                  <a:pos x="17" y="21"/>
                </a:cxn>
                <a:cxn ang="0">
                  <a:pos x="14" y="13"/>
                </a:cxn>
                <a:cxn ang="0">
                  <a:pos x="10" y="10"/>
                </a:cxn>
                <a:cxn ang="0">
                  <a:pos x="7" y="11"/>
                </a:cxn>
                <a:cxn ang="0">
                  <a:pos x="0" y="7"/>
                </a:cxn>
                <a:cxn ang="0">
                  <a:pos x="0" y="0"/>
                </a:cxn>
              </a:cxnLst>
              <a:rect l="0" t="0" r="r" b="b"/>
              <a:pathLst>
                <a:path w="31" h="28">
                  <a:moveTo>
                    <a:pt x="0" y="0"/>
                  </a:moveTo>
                  <a:lnTo>
                    <a:pt x="9" y="1"/>
                  </a:lnTo>
                  <a:lnTo>
                    <a:pt x="16" y="2"/>
                  </a:lnTo>
                  <a:lnTo>
                    <a:pt x="20" y="4"/>
                  </a:lnTo>
                  <a:lnTo>
                    <a:pt x="31" y="13"/>
                  </a:lnTo>
                  <a:lnTo>
                    <a:pt x="31" y="17"/>
                  </a:lnTo>
                  <a:lnTo>
                    <a:pt x="28" y="22"/>
                  </a:lnTo>
                  <a:lnTo>
                    <a:pt x="28" y="27"/>
                  </a:lnTo>
                  <a:lnTo>
                    <a:pt x="24" y="28"/>
                  </a:lnTo>
                  <a:lnTo>
                    <a:pt x="17" y="21"/>
                  </a:lnTo>
                  <a:lnTo>
                    <a:pt x="14" y="13"/>
                  </a:lnTo>
                  <a:lnTo>
                    <a:pt x="10" y="10"/>
                  </a:lnTo>
                  <a:lnTo>
                    <a:pt x="7" y="11"/>
                  </a:lnTo>
                  <a:lnTo>
                    <a:pt x="0" y="7"/>
                  </a:lnTo>
                  <a:lnTo>
                    <a:pt x="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50" name="Freeform 181">
              <a:extLst>
                <a:ext uri="{FF2B5EF4-FFF2-40B4-BE49-F238E27FC236}">
                  <a16:creationId xmlns:a16="http://schemas.microsoft.com/office/drawing/2014/main" id="{824A31F8-5277-1B5E-D6A3-7F7A477D6D99}"/>
                </a:ext>
              </a:extLst>
            </p:cNvPr>
            <p:cNvSpPr>
              <a:spLocks/>
            </p:cNvSpPr>
            <p:nvPr/>
          </p:nvSpPr>
          <p:spPr bwMode="gray">
            <a:xfrm>
              <a:off x="2545392" y="4386981"/>
              <a:ext cx="118091" cy="53300"/>
            </a:xfrm>
            <a:custGeom>
              <a:avLst/>
              <a:gdLst/>
              <a:ahLst/>
              <a:cxnLst>
                <a:cxn ang="0">
                  <a:pos x="51" y="15"/>
                </a:cxn>
                <a:cxn ang="0">
                  <a:pos x="48" y="20"/>
                </a:cxn>
                <a:cxn ang="0">
                  <a:pos x="43" y="21"/>
                </a:cxn>
                <a:cxn ang="0">
                  <a:pos x="39" y="17"/>
                </a:cxn>
                <a:cxn ang="0">
                  <a:pos x="37" y="9"/>
                </a:cxn>
                <a:cxn ang="0">
                  <a:pos x="31" y="6"/>
                </a:cxn>
                <a:cxn ang="0">
                  <a:pos x="27" y="8"/>
                </a:cxn>
                <a:cxn ang="0">
                  <a:pos x="23" y="10"/>
                </a:cxn>
                <a:cxn ang="0">
                  <a:pos x="21" y="13"/>
                </a:cxn>
                <a:cxn ang="0">
                  <a:pos x="23" y="18"/>
                </a:cxn>
                <a:cxn ang="0">
                  <a:pos x="17" y="23"/>
                </a:cxn>
                <a:cxn ang="0">
                  <a:pos x="14" y="20"/>
                </a:cxn>
                <a:cxn ang="0">
                  <a:pos x="8" y="17"/>
                </a:cxn>
                <a:cxn ang="0">
                  <a:pos x="8" y="14"/>
                </a:cxn>
                <a:cxn ang="0">
                  <a:pos x="0" y="10"/>
                </a:cxn>
                <a:cxn ang="0">
                  <a:pos x="0" y="5"/>
                </a:cxn>
                <a:cxn ang="0">
                  <a:pos x="3" y="0"/>
                </a:cxn>
                <a:cxn ang="0">
                  <a:pos x="10" y="7"/>
                </a:cxn>
                <a:cxn ang="0">
                  <a:pos x="14" y="8"/>
                </a:cxn>
                <a:cxn ang="0">
                  <a:pos x="22" y="3"/>
                </a:cxn>
                <a:cxn ang="0">
                  <a:pos x="27" y="1"/>
                </a:cxn>
                <a:cxn ang="0">
                  <a:pos x="34" y="2"/>
                </a:cxn>
                <a:cxn ang="0">
                  <a:pos x="41" y="7"/>
                </a:cxn>
                <a:cxn ang="0">
                  <a:pos x="46" y="13"/>
                </a:cxn>
                <a:cxn ang="0">
                  <a:pos x="51" y="15"/>
                </a:cxn>
              </a:cxnLst>
              <a:rect l="0" t="0" r="r" b="b"/>
              <a:pathLst>
                <a:path w="51" h="23">
                  <a:moveTo>
                    <a:pt x="51" y="15"/>
                  </a:moveTo>
                  <a:lnTo>
                    <a:pt x="48" y="20"/>
                  </a:lnTo>
                  <a:lnTo>
                    <a:pt x="43" y="21"/>
                  </a:lnTo>
                  <a:lnTo>
                    <a:pt x="39" y="17"/>
                  </a:lnTo>
                  <a:lnTo>
                    <a:pt x="37" y="9"/>
                  </a:lnTo>
                  <a:lnTo>
                    <a:pt x="31" y="6"/>
                  </a:lnTo>
                  <a:lnTo>
                    <a:pt x="27" y="8"/>
                  </a:lnTo>
                  <a:lnTo>
                    <a:pt x="23" y="10"/>
                  </a:lnTo>
                  <a:lnTo>
                    <a:pt x="21" y="13"/>
                  </a:lnTo>
                  <a:lnTo>
                    <a:pt x="23" y="18"/>
                  </a:lnTo>
                  <a:lnTo>
                    <a:pt x="17" y="23"/>
                  </a:lnTo>
                  <a:lnTo>
                    <a:pt x="14" y="20"/>
                  </a:lnTo>
                  <a:lnTo>
                    <a:pt x="8" y="17"/>
                  </a:lnTo>
                  <a:lnTo>
                    <a:pt x="8" y="14"/>
                  </a:lnTo>
                  <a:lnTo>
                    <a:pt x="0" y="10"/>
                  </a:lnTo>
                  <a:lnTo>
                    <a:pt x="0" y="5"/>
                  </a:lnTo>
                  <a:lnTo>
                    <a:pt x="3" y="0"/>
                  </a:lnTo>
                  <a:lnTo>
                    <a:pt x="10" y="7"/>
                  </a:lnTo>
                  <a:lnTo>
                    <a:pt x="14" y="8"/>
                  </a:lnTo>
                  <a:lnTo>
                    <a:pt x="22" y="3"/>
                  </a:lnTo>
                  <a:lnTo>
                    <a:pt x="27" y="1"/>
                  </a:lnTo>
                  <a:lnTo>
                    <a:pt x="34" y="2"/>
                  </a:lnTo>
                  <a:lnTo>
                    <a:pt x="41" y="7"/>
                  </a:lnTo>
                  <a:lnTo>
                    <a:pt x="46" y="13"/>
                  </a:lnTo>
                  <a:lnTo>
                    <a:pt x="51" y="15"/>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51" name="Freeform 182">
              <a:extLst>
                <a:ext uri="{FF2B5EF4-FFF2-40B4-BE49-F238E27FC236}">
                  <a16:creationId xmlns:a16="http://schemas.microsoft.com/office/drawing/2014/main" id="{D4833DBB-ADD7-C4ED-3E2F-0D997B329415}"/>
                </a:ext>
              </a:extLst>
            </p:cNvPr>
            <p:cNvSpPr>
              <a:spLocks/>
            </p:cNvSpPr>
            <p:nvPr/>
          </p:nvSpPr>
          <p:spPr bwMode="gray">
            <a:xfrm>
              <a:off x="2911244" y="2764811"/>
              <a:ext cx="11578" cy="18539"/>
            </a:xfrm>
            <a:custGeom>
              <a:avLst/>
              <a:gdLst/>
              <a:ahLst/>
              <a:cxnLst>
                <a:cxn ang="0">
                  <a:pos x="0" y="4"/>
                </a:cxn>
                <a:cxn ang="0">
                  <a:pos x="2" y="0"/>
                </a:cxn>
                <a:cxn ang="0">
                  <a:pos x="5" y="2"/>
                </a:cxn>
                <a:cxn ang="0">
                  <a:pos x="5" y="7"/>
                </a:cxn>
                <a:cxn ang="0">
                  <a:pos x="3" y="8"/>
                </a:cxn>
                <a:cxn ang="0">
                  <a:pos x="0" y="4"/>
                </a:cxn>
              </a:cxnLst>
              <a:rect l="0" t="0" r="r" b="b"/>
              <a:pathLst>
                <a:path w="5" h="8">
                  <a:moveTo>
                    <a:pt x="0" y="4"/>
                  </a:moveTo>
                  <a:lnTo>
                    <a:pt x="2" y="0"/>
                  </a:lnTo>
                  <a:lnTo>
                    <a:pt x="5" y="2"/>
                  </a:lnTo>
                  <a:lnTo>
                    <a:pt x="5" y="7"/>
                  </a:lnTo>
                  <a:lnTo>
                    <a:pt x="3" y="8"/>
                  </a:lnTo>
                  <a:lnTo>
                    <a:pt x="0" y="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52" name="Freeform 183">
              <a:extLst>
                <a:ext uri="{FF2B5EF4-FFF2-40B4-BE49-F238E27FC236}">
                  <a16:creationId xmlns:a16="http://schemas.microsoft.com/office/drawing/2014/main" id="{50518668-3437-7140-5E6E-7A839A94269C}"/>
                </a:ext>
              </a:extLst>
            </p:cNvPr>
            <p:cNvSpPr>
              <a:spLocks/>
            </p:cNvSpPr>
            <p:nvPr/>
          </p:nvSpPr>
          <p:spPr bwMode="gray">
            <a:xfrm>
              <a:off x="2781575" y="2025564"/>
              <a:ext cx="16209" cy="6952"/>
            </a:xfrm>
            <a:custGeom>
              <a:avLst/>
              <a:gdLst/>
              <a:ahLst/>
              <a:cxnLst>
                <a:cxn ang="0">
                  <a:pos x="2" y="2"/>
                </a:cxn>
                <a:cxn ang="0">
                  <a:pos x="0" y="1"/>
                </a:cxn>
                <a:cxn ang="0">
                  <a:pos x="2" y="0"/>
                </a:cxn>
                <a:cxn ang="0">
                  <a:pos x="7" y="1"/>
                </a:cxn>
                <a:cxn ang="0">
                  <a:pos x="7" y="3"/>
                </a:cxn>
                <a:cxn ang="0">
                  <a:pos x="2" y="2"/>
                </a:cxn>
              </a:cxnLst>
              <a:rect l="0" t="0" r="r" b="b"/>
              <a:pathLst>
                <a:path w="7" h="3">
                  <a:moveTo>
                    <a:pt x="2" y="2"/>
                  </a:moveTo>
                  <a:lnTo>
                    <a:pt x="0" y="1"/>
                  </a:lnTo>
                  <a:lnTo>
                    <a:pt x="2" y="0"/>
                  </a:lnTo>
                  <a:lnTo>
                    <a:pt x="7" y="1"/>
                  </a:lnTo>
                  <a:lnTo>
                    <a:pt x="7" y="3"/>
                  </a:lnTo>
                  <a:lnTo>
                    <a:pt x="2"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53" name="Freeform 184">
              <a:extLst>
                <a:ext uri="{FF2B5EF4-FFF2-40B4-BE49-F238E27FC236}">
                  <a16:creationId xmlns:a16="http://schemas.microsoft.com/office/drawing/2014/main" id="{EAE23A28-2B99-F653-6807-4C984C616CC6}"/>
                </a:ext>
              </a:extLst>
            </p:cNvPr>
            <p:cNvSpPr>
              <a:spLocks/>
            </p:cNvSpPr>
            <p:nvPr/>
          </p:nvSpPr>
          <p:spPr bwMode="gray">
            <a:xfrm>
              <a:off x="3119640" y="2248034"/>
              <a:ext cx="9262" cy="9270"/>
            </a:xfrm>
            <a:custGeom>
              <a:avLst/>
              <a:gdLst/>
              <a:ahLst/>
              <a:cxnLst>
                <a:cxn ang="0">
                  <a:pos x="3" y="0"/>
                </a:cxn>
                <a:cxn ang="0">
                  <a:pos x="4" y="2"/>
                </a:cxn>
                <a:cxn ang="0">
                  <a:pos x="1" y="4"/>
                </a:cxn>
                <a:cxn ang="0">
                  <a:pos x="0" y="0"/>
                </a:cxn>
                <a:cxn ang="0">
                  <a:pos x="3" y="0"/>
                </a:cxn>
              </a:cxnLst>
              <a:rect l="0" t="0" r="r" b="b"/>
              <a:pathLst>
                <a:path w="4" h="4">
                  <a:moveTo>
                    <a:pt x="3" y="0"/>
                  </a:moveTo>
                  <a:lnTo>
                    <a:pt x="4" y="2"/>
                  </a:lnTo>
                  <a:lnTo>
                    <a:pt x="1" y="4"/>
                  </a:lnTo>
                  <a:lnTo>
                    <a:pt x="0" y="0"/>
                  </a:lnTo>
                  <a:lnTo>
                    <a:pt x="3"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54" name="Freeform 185">
              <a:extLst>
                <a:ext uri="{FF2B5EF4-FFF2-40B4-BE49-F238E27FC236}">
                  <a16:creationId xmlns:a16="http://schemas.microsoft.com/office/drawing/2014/main" id="{94E04206-3C2F-C09C-F319-36F19550E590}"/>
                </a:ext>
              </a:extLst>
            </p:cNvPr>
            <p:cNvSpPr>
              <a:spLocks/>
            </p:cNvSpPr>
            <p:nvPr/>
          </p:nvSpPr>
          <p:spPr bwMode="gray">
            <a:xfrm>
              <a:off x="3152057" y="2315238"/>
              <a:ext cx="16209" cy="11587"/>
            </a:xfrm>
            <a:custGeom>
              <a:avLst/>
              <a:gdLst/>
              <a:ahLst/>
              <a:cxnLst>
                <a:cxn ang="0">
                  <a:pos x="0" y="1"/>
                </a:cxn>
                <a:cxn ang="0">
                  <a:pos x="4" y="0"/>
                </a:cxn>
                <a:cxn ang="0">
                  <a:pos x="7" y="2"/>
                </a:cxn>
                <a:cxn ang="0">
                  <a:pos x="1" y="5"/>
                </a:cxn>
                <a:cxn ang="0">
                  <a:pos x="0" y="1"/>
                </a:cxn>
              </a:cxnLst>
              <a:rect l="0" t="0" r="r" b="b"/>
              <a:pathLst>
                <a:path w="7" h="5">
                  <a:moveTo>
                    <a:pt x="0" y="1"/>
                  </a:moveTo>
                  <a:lnTo>
                    <a:pt x="4" y="0"/>
                  </a:lnTo>
                  <a:lnTo>
                    <a:pt x="7" y="2"/>
                  </a:lnTo>
                  <a:lnTo>
                    <a:pt x="1" y="5"/>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55" name="Freeform 186">
              <a:extLst>
                <a:ext uri="{FF2B5EF4-FFF2-40B4-BE49-F238E27FC236}">
                  <a16:creationId xmlns:a16="http://schemas.microsoft.com/office/drawing/2014/main" id="{714CED15-C701-A58E-B720-8785F7B5B2C2}"/>
                </a:ext>
              </a:extLst>
            </p:cNvPr>
            <p:cNvSpPr>
              <a:spLocks/>
            </p:cNvSpPr>
            <p:nvPr/>
          </p:nvSpPr>
          <p:spPr bwMode="gray">
            <a:xfrm>
              <a:off x="3172897" y="2312920"/>
              <a:ext cx="11578" cy="9270"/>
            </a:xfrm>
            <a:custGeom>
              <a:avLst/>
              <a:gdLst/>
              <a:ahLst/>
              <a:cxnLst>
                <a:cxn ang="0">
                  <a:pos x="0" y="1"/>
                </a:cxn>
                <a:cxn ang="0">
                  <a:pos x="2" y="0"/>
                </a:cxn>
                <a:cxn ang="0">
                  <a:pos x="5" y="2"/>
                </a:cxn>
                <a:cxn ang="0">
                  <a:pos x="4" y="4"/>
                </a:cxn>
                <a:cxn ang="0">
                  <a:pos x="0" y="1"/>
                </a:cxn>
              </a:cxnLst>
              <a:rect l="0" t="0" r="r" b="b"/>
              <a:pathLst>
                <a:path w="5" h="4">
                  <a:moveTo>
                    <a:pt x="0" y="1"/>
                  </a:moveTo>
                  <a:lnTo>
                    <a:pt x="2" y="0"/>
                  </a:lnTo>
                  <a:lnTo>
                    <a:pt x="5" y="2"/>
                  </a:lnTo>
                  <a:lnTo>
                    <a:pt x="4" y="4"/>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56" name="Freeform 187">
              <a:extLst>
                <a:ext uri="{FF2B5EF4-FFF2-40B4-BE49-F238E27FC236}">
                  <a16:creationId xmlns:a16="http://schemas.microsoft.com/office/drawing/2014/main" id="{8147B4D4-882E-C4AE-F7BD-69D35334D62F}"/>
                </a:ext>
              </a:extLst>
            </p:cNvPr>
            <p:cNvSpPr>
              <a:spLocks/>
            </p:cNvSpPr>
            <p:nvPr/>
          </p:nvSpPr>
          <p:spPr bwMode="gray">
            <a:xfrm>
              <a:off x="3133533" y="2359268"/>
              <a:ext cx="60203" cy="39396"/>
            </a:xfrm>
            <a:custGeom>
              <a:avLst/>
              <a:gdLst/>
              <a:ahLst/>
              <a:cxnLst>
                <a:cxn ang="0">
                  <a:pos x="3" y="0"/>
                </a:cxn>
                <a:cxn ang="0">
                  <a:pos x="6" y="1"/>
                </a:cxn>
                <a:cxn ang="0">
                  <a:pos x="14" y="3"/>
                </a:cxn>
                <a:cxn ang="0">
                  <a:pos x="18" y="5"/>
                </a:cxn>
                <a:cxn ang="0">
                  <a:pos x="26" y="11"/>
                </a:cxn>
                <a:cxn ang="0">
                  <a:pos x="25" y="13"/>
                </a:cxn>
                <a:cxn ang="0">
                  <a:pos x="19" y="17"/>
                </a:cxn>
                <a:cxn ang="0">
                  <a:pos x="14" y="17"/>
                </a:cxn>
                <a:cxn ang="0">
                  <a:pos x="8" y="13"/>
                </a:cxn>
                <a:cxn ang="0">
                  <a:pos x="2" y="13"/>
                </a:cxn>
                <a:cxn ang="0">
                  <a:pos x="0" y="9"/>
                </a:cxn>
                <a:cxn ang="0">
                  <a:pos x="2" y="7"/>
                </a:cxn>
                <a:cxn ang="0">
                  <a:pos x="0" y="5"/>
                </a:cxn>
                <a:cxn ang="0">
                  <a:pos x="3" y="0"/>
                </a:cxn>
              </a:cxnLst>
              <a:rect l="0" t="0" r="r" b="b"/>
              <a:pathLst>
                <a:path w="26" h="17">
                  <a:moveTo>
                    <a:pt x="3" y="0"/>
                  </a:moveTo>
                  <a:lnTo>
                    <a:pt x="6" y="1"/>
                  </a:lnTo>
                  <a:lnTo>
                    <a:pt x="14" y="3"/>
                  </a:lnTo>
                  <a:lnTo>
                    <a:pt x="18" y="5"/>
                  </a:lnTo>
                  <a:lnTo>
                    <a:pt x="26" y="11"/>
                  </a:lnTo>
                  <a:lnTo>
                    <a:pt x="25" y="13"/>
                  </a:lnTo>
                  <a:lnTo>
                    <a:pt x="19" y="17"/>
                  </a:lnTo>
                  <a:lnTo>
                    <a:pt x="14" y="17"/>
                  </a:lnTo>
                  <a:lnTo>
                    <a:pt x="8" y="13"/>
                  </a:lnTo>
                  <a:lnTo>
                    <a:pt x="2" y="13"/>
                  </a:lnTo>
                  <a:lnTo>
                    <a:pt x="0" y="9"/>
                  </a:lnTo>
                  <a:lnTo>
                    <a:pt x="2" y="7"/>
                  </a:lnTo>
                  <a:lnTo>
                    <a:pt x="0" y="5"/>
                  </a:lnTo>
                  <a:lnTo>
                    <a:pt x="3"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57" name="Freeform 188">
              <a:extLst>
                <a:ext uri="{FF2B5EF4-FFF2-40B4-BE49-F238E27FC236}">
                  <a16:creationId xmlns:a16="http://schemas.microsoft.com/office/drawing/2014/main" id="{B72B56C7-2699-797D-4FE6-EC97F2D78348}"/>
                </a:ext>
              </a:extLst>
            </p:cNvPr>
            <p:cNvSpPr>
              <a:spLocks/>
            </p:cNvSpPr>
            <p:nvPr/>
          </p:nvSpPr>
          <p:spPr bwMode="gray">
            <a:xfrm>
              <a:off x="3156688" y="1740526"/>
              <a:ext cx="43995" cy="25491"/>
            </a:xfrm>
            <a:custGeom>
              <a:avLst/>
              <a:gdLst/>
              <a:ahLst/>
              <a:cxnLst>
                <a:cxn ang="0">
                  <a:pos x="0" y="4"/>
                </a:cxn>
                <a:cxn ang="0">
                  <a:pos x="0" y="1"/>
                </a:cxn>
                <a:cxn ang="0">
                  <a:pos x="3" y="0"/>
                </a:cxn>
                <a:cxn ang="0">
                  <a:pos x="11" y="2"/>
                </a:cxn>
                <a:cxn ang="0">
                  <a:pos x="10" y="4"/>
                </a:cxn>
                <a:cxn ang="0">
                  <a:pos x="15" y="5"/>
                </a:cxn>
                <a:cxn ang="0">
                  <a:pos x="19" y="11"/>
                </a:cxn>
                <a:cxn ang="0">
                  <a:pos x="10" y="10"/>
                </a:cxn>
                <a:cxn ang="0">
                  <a:pos x="0" y="4"/>
                </a:cxn>
              </a:cxnLst>
              <a:rect l="0" t="0" r="r" b="b"/>
              <a:pathLst>
                <a:path w="19" h="11">
                  <a:moveTo>
                    <a:pt x="0" y="4"/>
                  </a:moveTo>
                  <a:lnTo>
                    <a:pt x="0" y="1"/>
                  </a:lnTo>
                  <a:lnTo>
                    <a:pt x="3" y="0"/>
                  </a:lnTo>
                  <a:lnTo>
                    <a:pt x="11" y="2"/>
                  </a:lnTo>
                  <a:lnTo>
                    <a:pt x="10" y="4"/>
                  </a:lnTo>
                  <a:lnTo>
                    <a:pt x="15" y="5"/>
                  </a:lnTo>
                  <a:lnTo>
                    <a:pt x="19" y="11"/>
                  </a:lnTo>
                  <a:lnTo>
                    <a:pt x="10" y="10"/>
                  </a:lnTo>
                  <a:lnTo>
                    <a:pt x="0" y="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58" name="Freeform 189">
              <a:extLst>
                <a:ext uri="{FF2B5EF4-FFF2-40B4-BE49-F238E27FC236}">
                  <a16:creationId xmlns:a16="http://schemas.microsoft.com/office/drawing/2014/main" id="{D24729B0-72E6-05D8-143F-9D9DE3A1FA83}"/>
                </a:ext>
              </a:extLst>
            </p:cNvPr>
            <p:cNvSpPr>
              <a:spLocks/>
            </p:cNvSpPr>
            <p:nvPr/>
          </p:nvSpPr>
          <p:spPr bwMode="gray">
            <a:xfrm>
              <a:off x="3249309" y="1721987"/>
              <a:ext cx="16209" cy="11587"/>
            </a:xfrm>
            <a:custGeom>
              <a:avLst/>
              <a:gdLst/>
              <a:ahLst/>
              <a:cxnLst>
                <a:cxn ang="0">
                  <a:pos x="0" y="0"/>
                </a:cxn>
                <a:cxn ang="0">
                  <a:pos x="3" y="0"/>
                </a:cxn>
                <a:cxn ang="0">
                  <a:pos x="7" y="2"/>
                </a:cxn>
                <a:cxn ang="0">
                  <a:pos x="7" y="5"/>
                </a:cxn>
                <a:cxn ang="0">
                  <a:pos x="4" y="4"/>
                </a:cxn>
                <a:cxn ang="0">
                  <a:pos x="4" y="2"/>
                </a:cxn>
                <a:cxn ang="0">
                  <a:pos x="0" y="0"/>
                </a:cxn>
              </a:cxnLst>
              <a:rect l="0" t="0" r="r" b="b"/>
              <a:pathLst>
                <a:path w="7" h="5">
                  <a:moveTo>
                    <a:pt x="0" y="0"/>
                  </a:moveTo>
                  <a:lnTo>
                    <a:pt x="3" y="0"/>
                  </a:lnTo>
                  <a:lnTo>
                    <a:pt x="7" y="2"/>
                  </a:lnTo>
                  <a:lnTo>
                    <a:pt x="7" y="5"/>
                  </a:lnTo>
                  <a:lnTo>
                    <a:pt x="4" y="4"/>
                  </a:lnTo>
                  <a:lnTo>
                    <a:pt x="4" y="2"/>
                  </a:lnTo>
                  <a:lnTo>
                    <a:pt x="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59" name="Freeform 190">
              <a:extLst>
                <a:ext uri="{FF2B5EF4-FFF2-40B4-BE49-F238E27FC236}">
                  <a16:creationId xmlns:a16="http://schemas.microsoft.com/office/drawing/2014/main" id="{9ED0A0A3-4632-1B79-32D4-5417A7C39696}"/>
                </a:ext>
              </a:extLst>
            </p:cNvPr>
            <p:cNvSpPr>
              <a:spLocks/>
            </p:cNvSpPr>
            <p:nvPr/>
          </p:nvSpPr>
          <p:spPr bwMode="gray">
            <a:xfrm>
              <a:off x="3274779" y="1712717"/>
              <a:ext cx="69465" cy="41713"/>
            </a:xfrm>
            <a:custGeom>
              <a:avLst/>
              <a:gdLst/>
              <a:ahLst/>
              <a:cxnLst>
                <a:cxn ang="0">
                  <a:pos x="0" y="1"/>
                </a:cxn>
                <a:cxn ang="0">
                  <a:pos x="12" y="0"/>
                </a:cxn>
                <a:cxn ang="0">
                  <a:pos x="30" y="10"/>
                </a:cxn>
                <a:cxn ang="0">
                  <a:pos x="23" y="13"/>
                </a:cxn>
                <a:cxn ang="0">
                  <a:pos x="24" y="18"/>
                </a:cxn>
                <a:cxn ang="0">
                  <a:pos x="20" y="18"/>
                </a:cxn>
                <a:cxn ang="0">
                  <a:pos x="20" y="16"/>
                </a:cxn>
                <a:cxn ang="0">
                  <a:pos x="17" y="14"/>
                </a:cxn>
                <a:cxn ang="0">
                  <a:pos x="5" y="7"/>
                </a:cxn>
                <a:cxn ang="0">
                  <a:pos x="0" y="1"/>
                </a:cxn>
              </a:cxnLst>
              <a:rect l="0" t="0" r="r" b="b"/>
              <a:pathLst>
                <a:path w="30" h="18">
                  <a:moveTo>
                    <a:pt x="0" y="1"/>
                  </a:moveTo>
                  <a:lnTo>
                    <a:pt x="12" y="0"/>
                  </a:lnTo>
                  <a:lnTo>
                    <a:pt x="30" y="10"/>
                  </a:lnTo>
                  <a:lnTo>
                    <a:pt x="23" y="13"/>
                  </a:lnTo>
                  <a:lnTo>
                    <a:pt x="24" y="18"/>
                  </a:lnTo>
                  <a:lnTo>
                    <a:pt x="20" y="18"/>
                  </a:lnTo>
                  <a:lnTo>
                    <a:pt x="20" y="16"/>
                  </a:lnTo>
                  <a:lnTo>
                    <a:pt x="17" y="14"/>
                  </a:lnTo>
                  <a:lnTo>
                    <a:pt x="5" y="7"/>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60" name="Freeform 191">
              <a:extLst>
                <a:ext uri="{FF2B5EF4-FFF2-40B4-BE49-F238E27FC236}">
                  <a16:creationId xmlns:a16="http://schemas.microsoft.com/office/drawing/2014/main" id="{4FEA09DA-221A-076A-D5EB-4728D19E1B2E}"/>
                </a:ext>
              </a:extLst>
            </p:cNvPr>
            <p:cNvSpPr>
              <a:spLocks/>
            </p:cNvSpPr>
            <p:nvPr/>
          </p:nvSpPr>
          <p:spPr bwMode="gray">
            <a:xfrm>
              <a:off x="3256255" y="1694178"/>
              <a:ext cx="23155" cy="9270"/>
            </a:xfrm>
            <a:custGeom>
              <a:avLst/>
              <a:gdLst/>
              <a:ahLst/>
              <a:cxnLst>
                <a:cxn ang="0">
                  <a:pos x="6" y="0"/>
                </a:cxn>
                <a:cxn ang="0">
                  <a:pos x="10" y="3"/>
                </a:cxn>
                <a:cxn ang="0">
                  <a:pos x="4" y="4"/>
                </a:cxn>
                <a:cxn ang="0">
                  <a:pos x="0" y="3"/>
                </a:cxn>
                <a:cxn ang="0">
                  <a:pos x="1" y="1"/>
                </a:cxn>
                <a:cxn ang="0">
                  <a:pos x="6" y="0"/>
                </a:cxn>
              </a:cxnLst>
              <a:rect l="0" t="0" r="r" b="b"/>
              <a:pathLst>
                <a:path w="10" h="4">
                  <a:moveTo>
                    <a:pt x="6" y="0"/>
                  </a:moveTo>
                  <a:lnTo>
                    <a:pt x="10" y="3"/>
                  </a:lnTo>
                  <a:lnTo>
                    <a:pt x="4" y="4"/>
                  </a:lnTo>
                  <a:lnTo>
                    <a:pt x="0" y="3"/>
                  </a:lnTo>
                  <a:lnTo>
                    <a:pt x="1" y="1"/>
                  </a:lnTo>
                  <a:lnTo>
                    <a:pt x="6"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61" name="Freeform 192">
              <a:extLst>
                <a:ext uri="{FF2B5EF4-FFF2-40B4-BE49-F238E27FC236}">
                  <a16:creationId xmlns:a16="http://schemas.microsoft.com/office/drawing/2014/main" id="{AAFFC190-D51B-7601-5FB8-2F2B1D260CFC}"/>
                </a:ext>
              </a:extLst>
            </p:cNvPr>
            <p:cNvSpPr>
              <a:spLocks/>
            </p:cNvSpPr>
            <p:nvPr/>
          </p:nvSpPr>
          <p:spPr bwMode="gray">
            <a:xfrm>
              <a:off x="3288673" y="1680274"/>
              <a:ext cx="37048" cy="18539"/>
            </a:xfrm>
            <a:custGeom>
              <a:avLst/>
              <a:gdLst/>
              <a:ahLst/>
              <a:cxnLst>
                <a:cxn ang="0">
                  <a:pos x="6" y="0"/>
                </a:cxn>
                <a:cxn ang="0">
                  <a:pos x="12" y="3"/>
                </a:cxn>
                <a:cxn ang="0">
                  <a:pos x="16" y="5"/>
                </a:cxn>
                <a:cxn ang="0">
                  <a:pos x="16" y="8"/>
                </a:cxn>
                <a:cxn ang="0">
                  <a:pos x="6" y="8"/>
                </a:cxn>
                <a:cxn ang="0">
                  <a:pos x="2" y="6"/>
                </a:cxn>
                <a:cxn ang="0">
                  <a:pos x="0" y="5"/>
                </a:cxn>
                <a:cxn ang="0">
                  <a:pos x="4" y="5"/>
                </a:cxn>
                <a:cxn ang="0">
                  <a:pos x="4" y="1"/>
                </a:cxn>
                <a:cxn ang="0">
                  <a:pos x="6" y="0"/>
                </a:cxn>
              </a:cxnLst>
              <a:rect l="0" t="0" r="r" b="b"/>
              <a:pathLst>
                <a:path w="16" h="8">
                  <a:moveTo>
                    <a:pt x="6" y="0"/>
                  </a:moveTo>
                  <a:lnTo>
                    <a:pt x="12" y="3"/>
                  </a:lnTo>
                  <a:lnTo>
                    <a:pt x="16" y="5"/>
                  </a:lnTo>
                  <a:lnTo>
                    <a:pt x="16" y="8"/>
                  </a:lnTo>
                  <a:lnTo>
                    <a:pt x="6" y="8"/>
                  </a:lnTo>
                  <a:lnTo>
                    <a:pt x="2" y="6"/>
                  </a:lnTo>
                  <a:lnTo>
                    <a:pt x="0" y="5"/>
                  </a:lnTo>
                  <a:lnTo>
                    <a:pt x="4" y="5"/>
                  </a:lnTo>
                  <a:lnTo>
                    <a:pt x="4" y="1"/>
                  </a:lnTo>
                  <a:lnTo>
                    <a:pt x="6"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62" name="Freeform 193">
              <a:extLst>
                <a:ext uri="{FF2B5EF4-FFF2-40B4-BE49-F238E27FC236}">
                  <a16:creationId xmlns:a16="http://schemas.microsoft.com/office/drawing/2014/main" id="{B274F16A-CCFB-ECC8-4602-BC567634A374}"/>
                </a:ext>
              </a:extLst>
            </p:cNvPr>
            <p:cNvSpPr>
              <a:spLocks/>
            </p:cNvSpPr>
            <p:nvPr/>
          </p:nvSpPr>
          <p:spPr bwMode="gray">
            <a:xfrm>
              <a:off x="3425288" y="1657100"/>
              <a:ext cx="39364" cy="18539"/>
            </a:xfrm>
            <a:custGeom>
              <a:avLst/>
              <a:gdLst/>
              <a:ahLst/>
              <a:cxnLst>
                <a:cxn ang="0">
                  <a:pos x="0" y="0"/>
                </a:cxn>
                <a:cxn ang="0">
                  <a:pos x="3" y="0"/>
                </a:cxn>
                <a:cxn ang="0">
                  <a:pos x="17" y="6"/>
                </a:cxn>
                <a:cxn ang="0">
                  <a:pos x="14" y="8"/>
                </a:cxn>
                <a:cxn ang="0">
                  <a:pos x="5" y="4"/>
                </a:cxn>
                <a:cxn ang="0">
                  <a:pos x="1" y="3"/>
                </a:cxn>
                <a:cxn ang="0">
                  <a:pos x="0" y="0"/>
                </a:cxn>
              </a:cxnLst>
              <a:rect l="0" t="0" r="r" b="b"/>
              <a:pathLst>
                <a:path w="17" h="8">
                  <a:moveTo>
                    <a:pt x="0" y="0"/>
                  </a:moveTo>
                  <a:lnTo>
                    <a:pt x="3" y="0"/>
                  </a:lnTo>
                  <a:lnTo>
                    <a:pt x="17" y="6"/>
                  </a:lnTo>
                  <a:lnTo>
                    <a:pt x="14" y="8"/>
                  </a:lnTo>
                  <a:lnTo>
                    <a:pt x="5" y="4"/>
                  </a:lnTo>
                  <a:lnTo>
                    <a:pt x="1" y="3"/>
                  </a:lnTo>
                  <a:lnTo>
                    <a:pt x="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63" name="Freeform 194">
              <a:extLst>
                <a:ext uri="{FF2B5EF4-FFF2-40B4-BE49-F238E27FC236}">
                  <a16:creationId xmlns:a16="http://schemas.microsoft.com/office/drawing/2014/main" id="{F7F331AC-1470-EE02-C916-9422D12B99F1}"/>
                </a:ext>
              </a:extLst>
            </p:cNvPr>
            <p:cNvSpPr>
              <a:spLocks/>
            </p:cNvSpPr>
            <p:nvPr/>
          </p:nvSpPr>
          <p:spPr bwMode="gray">
            <a:xfrm>
              <a:off x="3432234" y="1673322"/>
              <a:ext cx="20840" cy="9270"/>
            </a:xfrm>
            <a:custGeom>
              <a:avLst/>
              <a:gdLst/>
              <a:ahLst/>
              <a:cxnLst>
                <a:cxn ang="0">
                  <a:pos x="0" y="0"/>
                </a:cxn>
                <a:cxn ang="0">
                  <a:pos x="6" y="1"/>
                </a:cxn>
                <a:cxn ang="0">
                  <a:pos x="9" y="3"/>
                </a:cxn>
                <a:cxn ang="0">
                  <a:pos x="6" y="4"/>
                </a:cxn>
                <a:cxn ang="0">
                  <a:pos x="3" y="3"/>
                </a:cxn>
                <a:cxn ang="0">
                  <a:pos x="0" y="0"/>
                </a:cxn>
              </a:cxnLst>
              <a:rect l="0" t="0" r="r" b="b"/>
              <a:pathLst>
                <a:path w="9" h="4">
                  <a:moveTo>
                    <a:pt x="0" y="0"/>
                  </a:moveTo>
                  <a:lnTo>
                    <a:pt x="6" y="1"/>
                  </a:lnTo>
                  <a:lnTo>
                    <a:pt x="9" y="3"/>
                  </a:lnTo>
                  <a:lnTo>
                    <a:pt x="6" y="4"/>
                  </a:lnTo>
                  <a:lnTo>
                    <a:pt x="3" y="3"/>
                  </a:lnTo>
                  <a:lnTo>
                    <a:pt x="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64" name="Freeform 195">
              <a:extLst>
                <a:ext uri="{FF2B5EF4-FFF2-40B4-BE49-F238E27FC236}">
                  <a16:creationId xmlns:a16="http://schemas.microsoft.com/office/drawing/2014/main" id="{C2D823F9-7565-E245-7803-D97FBED6D003}"/>
                </a:ext>
              </a:extLst>
            </p:cNvPr>
            <p:cNvSpPr>
              <a:spLocks/>
            </p:cNvSpPr>
            <p:nvPr/>
          </p:nvSpPr>
          <p:spPr bwMode="gray">
            <a:xfrm>
              <a:off x="3446128" y="1650148"/>
              <a:ext cx="11578" cy="9270"/>
            </a:xfrm>
            <a:custGeom>
              <a:avLst/>
              <a:gdLst/>
              <a:ahLst/>
              <a:cxnLst>
                <a:cxn ang="0">
                  <a:pos x="0" y="1"/>
                </a:cxn>
                <a:cxn ang="0">
                  <a:pos x="2" y="0"/>
                </a:cxn>
                <a:cxn ang="0">
                  <a:pos x="5" y="1"/>
                </a:cxn>
                <a:cxn ang="0">
                  <a:pos x="2" y="4"/>
                </a:cxn>
                <a:cxn ang="0">
                  <a:pos x="0" y="2"/>
                </a:cxn>
                <a:cxn ang="0">
                  <a:pos x="0" y="1"/>
                </a:cxn>
              </a:cxnLst>
              <a:rect l="0" t="0" r="r" b="b"/>
              <a:pathLst>
                <a:path w="5" h="4">
                  <a:moveTo>
                    <a:pt x="0" y="1"/>
                  </a:moveTo>
                  <a:lnTo>
                    <a:pt x="2" y="0"/>
                  </a:lnTo>
                  <a:lnTo>
                    <a:pt x="5" y="1"/>
                  </a:lnTo>
                  <a:lnTo>
                    <a:pt x="2" y="4"/>
                  </a:lnTo>
                  <a:lnTo>
                    <a:pt x="0" y="2"/>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65" name="Freeform 196">
              <a:extLst>
                <a:ext uri="{FF2B5EF4-FFF2-40B4-BE49-F238E27FC236}">
                  <a16:creationId xmlns:a16="http://schemas.microsoft.com/office/drawing/2014/main" id="{2DE9BB83-86D2-C9AC-E338-436114B81898}"/>
                </a:ext>
              </a:extLst>
            </p:cNvPr>
            <p:cNvSpPr>
              <a:spLocks/>
            </p:cNvSpPr>
            <p:nvPr/>
          </p:nvSpPr>
          <p:spPr bwMode="gray">
            <a:xfrm>
              <a:off x="3413710" y="1671004"/>
              <a:ext cx="23155" cy="13904"/>
            </a:xfrm>
            <a:custGeom>
              <a:avLst/>
              <a:gdLst/>
              <a:ahLst/>
              <a:cxnLst>
                <a:cxn ang="0">
                  <a:pos x="2" y="0"/>
                </a:cxn>
                <a:cxn ang="0">
                  <a:pos x="6" y="4"/>
                </a:cxn>
                <a:cxn ang="0">
                  <a:pos x="10" y="6"/>
                </a:cxn>
                <a:cxn ang="0">
                  <a:pos x="6" y="5"/>
                </a:cxn>
                <a:cxn ang="0">
                  <a:pos x="0" y="0"/>
                </a:cxn>
                <a:cxn ang="0">
                  <a:pos x="2" y="0"/>
                </a:cxn>
              </a:cxnLst>
              <a:rect l="0" t="0" r="r" b="b"/>
              <a:pathLst>
                <a:path w="10" h="6">
                  <a:moveTo>
                    <a:pt x="2" y="0"/>
                  </a:moveTo>
                  <a:lnTo>
                    <a:pt x="6" y="4"/>
                  </a:lnTo>
                  <a:lnTo>
                    <a:pt x="10" y="6"/>
                  </a:lnTo>
                  <a:lnTo>
                    <a:pt x="6" y="5"/>
                  </a:lnTo>
                  <a:lnTo>
                    <a:pt x="0" y="0"/>
                  </a:lnTo>
                  <a:lnTo>
                    <a:pt x="2"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grpSp>
          <p:nvGrpSpPr>
            <p:cNvPr id="1166" name="Group 197">
              <a:extLst>
                <a:ext uri="{FF2B5EF4-FFF2-40B4-BE49-F238E27FC236}">
                  <a16:creationId xmlns:a16="http://schemas.microsoft.com/office/drawing/2014/main" id="{BB775F47-E790-3724-F785-5BD0075A84BA}"/>
                </a:ext>
              </a:extLst>
            </p:cNvPr>
            <p:cNvGrpSpPr>
              <a:grpSpLocks/>
            </p:cNvGrpSpPr>
            <p:nvPr/>
          </p:nvGrpSpPr>
          <p:grpSpPr bwMode="gray">
            <a:xfrm>
              <a:off x="2375918" y="4305242"/>
              <a:ext cx="1396652" cy="1944788"/>
              <a:chOff x="2163" y="2319"/>
              <a:chExt cx="601" cy="841"/>
            </a:xfrm>
            <a:grpFill/>
          </p:grpSpPr>
          <p:sp>
            <p:nvSpPr>
              <p:cNvPr id="1718" name="Freeform 198">
                <a:extLst>
                  <a:ext uri="{FF2B5EF4-FFF2-40B4-BE49-F238E27FC236}">
                    <a16:creationId xmlns:a16="http://schemas.microsoft.com/office/drawing/2014/main" id="{DD6C1190-DFF2-E5E7-9CE5-D3458D00A1B8}"/>
                  </a:ext>
                </a:extLst>
              </p:cNvPr>
              <p:cNvSpPr>
                <a:spLocks/>
              </p:cNvSpPr>
              <p:nvPr/>
            </p:nvSpPr>
            <p:spPr bwMode="gray">
              <a:xfrm>
                <a:off x="2325" y="2322"/>
                <a:ext cx="125" cy="116"/>
              </a:xfrm>
              <a:custGeom>
                <a:avLst/>
                <a:gdLst/>
                <a:ahLst/>
                <a:cxnLst>
                  <a:cxn ang="0">
                    <a:pos x="59" y="103"/>
                  </a:cxn>
                  <a:cxn ang="0">
                    <a:pos x="52" y="95"/>
                  </a:cxn>
                  <a:cxn ang="0">
                    <a:pos x="50" y="80"/>
                  </a:cxn>
                  <a:cxn ang="0">
                    <a:pos x="52" y="65"/>
                  </a:cxn>
                  <a:cxn ang="0">
                    <a:pos x="36" y="59"/>
                  </a:cxn>
                  <a:cxn ang="0">
                    <a:pos x="11" y="52"/>
                  </a:cxn>
                  <a:cxn ang="0">
                    <a:pos x="8" y="40"/>
                  </a:cxn>
                  <a:cxn ang="0">
                    <a:pos x="0" y="30"/>
                  </a:cxn>
                  <a:cxn ang="0">
                    <a:pos x="14" y="4"/>
                  </a:cxn>
                  <a:cxn ang="0">
                    <a:pos x="14" y="7"/>
                  </a:cxn>
                  <a:cxn ang="0">
                    <a:pos x="14" y="16"/>
                  </a:cxn>
                  <a:cxn ang="0">
                    <a:pos x="14" y="32"/>
                  </a:cxn>
                  <a:cxn ang="0">
                    <a:pos x="20" y="22"/>
                  </a:cxn>
                  <a:cxn ang="0">
                    <a:pos x="19" y="10"/>
                  </a:cxn>
                  <a:cxn ang="0">
                    <a:pos x="28" y="0"/>
                  </a:cxn>
                  <a:cxn ang="0">
                    <a:pos x="34" y="5"/>
                  </a:cxn>
                  <a:cxn ang="0">
                    <a:pos x="46" y="8"/>
                  </a:cxn>
                  <a:cxn ang="0">
                    <a:pos x="67" y="16"/>
                  </a:cxn>
                  <a:cxn ang="0">
                    <a:pos x="77" y="20"/>
                  </a:cxn>
                  <a:cxn ang="0">
                    <a:pos x="88" y="14"/>
                  </a:cxn>
                  <a:cxn ang="0">
                    <a:pos x="98" y="15"/>
                  </a:cxn>
                  <a:cxn ang="0">
                    <a:pos x="109" y="22"/>
                  </a:cxn>
                  <a:cxn ang="0">
                    <a:pos x="120" y="33"/>
                  </a:cxn>
                  <a:cxn ang="0">
                    <a:pos x="125" y="45"/>
                  </a:cxn>
                  <a:cxn ang="0">
                    <a:pos x="118" y="52"/>
                  </a:cxn>
                  <a:cxn ang="0">
                    <a:pos x="121" y="56"/>
                  </a:cxn>
                  <a:cxn ang="0">
                    <a:pos x="114" y="69"/>
                  </a:cxn>
                  <a:cxn ang="0">
                    <a:pos x="114" y="80"/>
                  </a:cxn>
                  <a:cxn ang="0">
                    <a:pos x="89" y="79"/>
                  </a:cxn>
                  <a:cxn ang="0">
                    <a:pos x="82" y="85"/>
                  </a:cxn>
                  <a:cxn ang="0">
                    <a:pos x="85" y="99"/>
                  </a:cxn>
                  <a:cxn ang="0">
                    <a:pos x="93" y="101"/>
                  </a:cxn>
                  <a:cxn ang="0">
                    <a:pos x="75" y="114"/>
                  </a:cxn>
                  <a:cxn ang="0">
                    <a:pos x="59" y="112"/>
                  </a:cxn>
                </a:cxnLst>
                <a:rect l="0" t="0" r="r" b="b"/>
                <a:pathLst>
                  <a:path w="125" h="116">
                    <a:moveTo>
                      <a:pt x="59" y="112"/>
                    </a:moveTo>
                    <a:lnTo>
                      <a:pt x="59" y="103"/>
                    </a:lnTo>
                    <a:lnTo>
                      <a:pt x="56" y="97"/>
                    </a:lnTo>
                    <a:lnTo>
                      <a:pt x="52" y="95"/>
                    </a:lnTo>
                    <a:lnTo>
                      <a:pt x="54" y="89"/>
                    </a:lnTo>
                    <a:lnTo>
                      <a:pt x="50" y="80"/>
                    </a:lnTo>
                    <a:lnTo>
                      <a:pt x="51" y="75"/>
                    </a:lnTo>
                    <a:lnTo>
                      <a:pt x="52" y="65"/>
                    </a:lnTo>
                    <a:lnTo>
                      <a:pt x="48" y="61"/>
                    </a:lnTo>
                    <a:lnTo>
                      <a:pt x="36" y="59"/>
                    </a:lnTo>
                    <a:lnTo>
                      <a:pt x="32" y="55"/>
                    </a:lnTo>
                    <a:lnTo>
                      <a:pt x="11" y="52"/>
                    </a:lnTo>
                    <a:lnTo>
                      <a:pt x="6" y="45"/>
                    </a:lnTo>
                    <a:lnTo>
                      <a:pt x="8" y="40"/>
                    </a:lnTo>
                    <a:lnTo>
                      <a:pt x="3" y="33"/>
                    </a:lnTo>
                    <a:lnTo>
                      <a:pt x="0" y="30"/>
                    </a:lnTo>
                    <a:lnTo>
                      <a:pt x="5" y="15"/>
                    </a:lnTo>
                    <a:lnTo>
                      <a:pt x="14" y="4"/>
                    </a:lnTo>
                    <a:lnTo>
                      <a:pt x="20" y="3"/>
                    </a:lnTo>
                    <a:lnTo>
                      <a:pt x="14" y="7"/>
                    </a:lnTo>
                    <a:lnTo>
                      <a:pt x="13" y="12"/>
                    </a:lnTo>
                    <a:lnTo>
                      <a:pt x="14" y="16"/>
                    </a:lnTo>
                    <a:lnTo>
                      <a:pt x="11" y="23"/>
                    </a:lnTo>
                    <a:lnTo>
                      <a:pt x="14" y="32"/>
                    </a:lnTo>
                    <a:lnTo>
                      <a:pt x="20" y="30"/>
                    </a:lnTo>
                    <a:lnTo>
                      <a:pt x="20" y="22"/>
                    </a:lnTo>
                    <a:lnTo>
                      <a:pt x="17" y="15"/>
                    </a:lnTo>
                    <a:lnTo>
                      <a:pt x="19" y="10"/>
                    </a:lnTo>
                    <a:lnTo>
                      <a:pt x="30" y="7"/>
                    </a:lnTo>
                    <a:lnTo>
                      <a:pt x="28" y="0"/>
                    </a:lnTo>
                    <a:lnTo>
                      <a:pt x="32" y="1"/>
                    </a:lnTo>
                    <a:lnTo>
                      <a:pt x="34" y="5"/>
                    </a:lnTo>
                    <a:lnTo>
                      <a:pt x="39" y="5"/>
                    </a:lnTo>
                    <a:lnTo>
                      <a:pt x="46" y="8"/>
                    </a:lnTo>
                    <a:lnTo>
                      <a:pt x="46" y="14"/>
                    </a:lnTo>
                    <a:lnTo>
                      <a:pt x="67" y="16"/>
                    </a:lnTo>
                    <a:lnTo>
                      <a:pt x="71" y="19"/>
                    </a:lnTo>
                    <a:lnTo>
                      <a:pt x="77" y="20"/>
                    </a:lnTo>
                    <a:lnTo>
                      <a:pt x="82" y="19"/>
                    </a:lnTo>
                    <a:lnTo>
                      <a:pt x="88" y="14"/>
                    </a:lnTo>
                    <a:lnTo>
                      <a:pt x="92" y="13"/>
                    </a:lnTo>
                    <a:lnTo>
                      <a:pt x="98" y="15"/>
                    </a:lnTo>
                    <a:lnTo>
                      <a:pt x="103" y="23"/>
                    </a:lnTo>
                    <a:lnTo>
                      <a:pt x="109" y="22"/>
                    </a:lnTo>
                    <a:lnTo>
                      <a:pt x="117" y="28"/>
                    </a:lnTo>
                    <a:lnTo>
                      <a:pt x="120" y="33"/>
                    </a:lnTo>
                    <a:lnTo>
                      <a:pt x="125" y="38"/>
                    </a:lnTo>
                    <a:lnTo>
                      <a:pt x="125" y="45"/>
                    </a:lnTo>
                    <a:lnTo>
                      <a:pt x="119" y="47"/>
                    </a:lnTo>
                    <a:lnTo>
                      <a:pt x="118" y="52"/>
                    </a:lnTo>
                    <a:lnTo>
                      <a:pt x="121" y="53"/>
                    </a:lnTo>
                    <a:lnTo>
                      <a:pt x="121" y="56"/>
                    </a:lnTo>
                    <a:lnTo>
                      <a:pt x="114" y="58"/>
                    </a:lnTo>
                    <a:lnTo>
                      <a:pt x="114" y="69"/>
                    </a:lnTo>
                    <a:lnTo>
                      <a:pt x="116" y="71"/>
                    </a:lnTo>
                    <a:lnTo>
                      <a:pt x="114" y="80"/>
                    </a:lnTo>
                    <a:lnTo>
                      <a:pt x="100" y="86"/>
                    </a:lnTo>
                    <a:lnTo>
                      <a:pt x="89" y="79"/>
                    </a:lnTo>
                    <a:lnTo>
                      <a:pt x="83" y="80"/>
                    </a:lnTo>
                    <a:lnTo>
                      <a:pt x="82" y="85"/>
                    </a:lnTo>
                    <a:lnTo>
                      <a:pt x="85" y="87"/>
                    </a:lnTo>
                    <a:lnTo>
                      <a:pt x="85" y="99"/>
                    </a:lnTo>
                    <a:lnTo>
                      <a:pt x="91" y="98"/>
                    </a:lnTo>
                    <a:lnTo>
                      <a:pt x="93" y="101"/>
                    </a:lnTo>
                    <a:lnTo>
                      <a:pt x="92" y="105"/>
                    </a:lnTo>
                    <a:lnTo>
                      <a:pt x="75" y="114"/>
                    </a:lnTo>
                    <a:lnTo>
                      <a:pt x="68" y="116"/>
                    </a:lnTo>
                    <a:lnTo>
                      <a:pt x="59" y="11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19" name="Freeform 199">
                <a:extLst>
                  <a:ext uri="{FF2B5EF4-FFF2-40B4-BE49-F238E27FC236}">
                    <a16:creationId xmlns:a16="http://schemas.microsoft.com/office/drawing/2014/main" id="{5BFB62FA-66C9-99B7-1EC6-FC3FAA0D6361}"/>
                  </a:ext>
                </a:extLst>
              </p:cNvPr>
              <p:cNvSpPr>
                <a:spLocks/>
              </p:cNvSpPr>
              <p:nvPr/>
            </p:nvSpPr>
            <p:spPr bwMode="gray">
              <a:xfrm>
                <a:off x="2432" y="2332"/>
                <a:ext cx="11" cy="10"/>
              </a:xfrm>
              <a:custGeom>
                <a:avLst/>
                <a:gdLst/>
                <a:ahLst/>
                <a:cxnLst>
                  <a:cxn ang="0">
                    <a:pos x="11" y="0"/>
                  </a:cxn>
                  <a:cxn ang="0">
                    <a:pos x="11" y="1"/>
                  </a:cxn>
                  <a:cxn ang="0">
                    <a:pos x="11" y="2"/>
                  </a:cxn>
                  <a:cxn ang="0">
                    <a:pos x="11" y="3"/>
                  </a:cxn>
                  <a:cxn ang="0">
                    <a:pos x="10" y="2"/>
                  </a:cxn>
                  <a:cxn ang="0">
                    <a:pos x="10" y="3"/>
                  </a:cxn>
                  <a:cxn ang="0">
                    <a:pos x="10" y="5"/>
                  </a:cxn>
                  <a:cxn ang="0">
                    <a:pos x="10" y="7"/>
                  </a:cxn>
                  <a:cxn ang="0">
                    <a:pos x="11" y="7"/>
                  </a:cxn>
                  <a:cxn ang="0">
                    <a:pos x="10" y="7"/>
                  </a:cxn>
                  <a:cxn ang="0">
                    <a:pos x="10" y="9"/>
                  </a:cxn>
                  <a:cxn ang="0">
                    <a:pos x="9" y="10"/>
                  </a:cxn>
                  <a:cxn ang="0">
                    <a:pos x="8" y="10"/>
                  </a:cxn>
                  <a:cxn ang="0">
                    <a:pos x="6" y="10"/>
                  </a:cxn>
                  <a:cxn ang="0">
                    <a:pos x="4" y="10"/>
                  </a:cxn>
                  <a:cxn ang="0">
                    <a:pos x="3" y="10"/>
                  </a:cxn>
                  <a:cxn ang="0">
                    <a:pos x="1" y="10"/>
                  </a:cxn>
                  <a:cxn ang="0">
                    <a:pos x="0" y="10"/>
                  </a:cxn>
                  <a:cxn ang="0">
                    <a:pos x="1" y="10"/>
                  </a:cxn>
                  <a:cxn ang="0">
                    <a:pos x="2" y="9"/>
                  </a:cxn>
                  <a:cxn ang="0">
                    <a:pos x="3" y="8"/>
                  </a:cxn>
                  <a:cxn ang="0">
                    <a:pos x="4" y="8"/>
                  </a:cxn>
                  <a:cxn ang="0">
                    <a:pos x="5" y="7"/>
                  </a:cxn>
                  <a:cxn ang="0">
                    <a:pos x="5" y="6"/>
                  </a:cxn>
                  <a:cxn ang="0">
                    <a:pos x="5" y="5"/>
                  </a:cxn>
                  <a:cxn ang="0">
                    <a:pos x="5" y="4"/>
                  </a:cxn>
                  <a:cxn ang="0">
                    <a:pos x="5" y="3"/>
                  </a:cxn>
                  <a:cxn ang="0">
                    <a:pos x="4" y="2"/>
                  </a:cxn>
                  <a:cxn ang="0">
                    <a:pos x="3" y="2"/>
                  </a:cxn>
                  <a:cxn ang="0">
                    <a:pos x="2" y="3"/>
                  </a:cxn>
                  <a:cxn ang="0">
                    <a:pos x="2" y="2"/>
                  </a:cxn>
                  <a:cxn ang="0">
                    <a:pos x="2" y="3"/>
                  </a:cxn>
                  <a:cxn ang="0">
                    <a:pos x="1" y="2"/>
                  </a:cxn>
                  <a:cxn ang="0">
                    <a:pos x="2" y="2"/>
                  </a:cxn>
                  <a:cxn ang="0">
                    <a:pos x="3" y="1"/>
                  </a:cxn>
                  <a:cxn ang="0">
                    <a:pos x="4" y="1"/>
                  </a:cxn>
                  <a:cxn ang="0">
                    <a:pos x="5" y="1"/>
                  </a:cxn>
                  <a:cxn ang="0">
                    <a:pos x="6" y="1"/>
                  </a:cxn>
                  <a:cxn ang="0">
                    <a:pos x="8" y="1"/>
                  </a:cxn>
                  <a:cxn ang="0">
                    <a:pos x="9" y="1"/>
                  </a:cxn>
                  <a:cxn ang="0">
                    <a:pos x="9" y="0"/>
                  </a:cxn>
                  <a:cxn ang="0">
                    <a:pos x="10" y="0"/>
                  </a:cxn>
                  <a:cxn ang="0">
                    <a:pos x="11" y="0"/>
                  </a:cxn>
                </a:cxnLst>
                <a:rect l="0" t="0" r="r" b="b"/>
                <a:pathLst>
                  <a:path w="11" h="10">
                    <a:moveTo>
                      <a:pt x="11" y="0"/>
                    </a:moveTo>
                    <a:lnTo>
                      <a:pt x="11" y="1"/>
                    </a:lnTo>
                    <a:lnTo>
                      <a:pt x="11" y="2"/>
                    </a:lnTo>
                    <a:lnTo>
                      <a:pt x="11" y="3"/>
                    </a:lnTo>
                    <a:lnTo>
                      <a:pt x="10" y="2"/>
                    </a:lnTo>
                    <a:lnTo>
                      <a:pt x="10" y="3"/>
                    </a:lnTo>
                    <a:lnTo>
                      <a:pt x="10" y="5"/>
                    </a:lnTo>
                    <a:lnTo>
                      <a:pt x="10" y="7"/>
                    </a:lnTo>
                    <a:lnTo>
                      <a:pt x="11" y="7"/>
                    </a:lnTo>
                    <a:lnTo>
                      <a:pt x="10" y="7"/>
                    </a:lnTo>
                    <a:lnTo>
                      <a:pt x="10" y="9"/>
                    </a:lnTo>
                    <a:lnTo>
                      <a:pt x="9" y="10"/>
                    </a:lnTo>
                    <a:lnTo>
                      <a:pt x="8" y="10"/>
                    </a:lnTo>
                    <a:lnTo>
                      <a:pt x="6" y="10"/>
                    </a:lnTo>
                    <a:lnTo>
                      <a:pt x="4" y="10"/>
                    </a:lnTo>
                    <a:lnTo>
                      <a:pt x="3" y="10"/>
                    </a:lnTo>
                    <a:lnTo>
                      <a:pt x="1" y="10"/>
                    </a:lnTo>
                    <a:lnTo>
                      <a:pt x="0" y="10"/>
                    </a:lnTo>
                    <a:lnTo>
                      <a:pt x="1" y="10"/>
                    </a:lnTo>
                    <a:lnTo>
                      <a:pt x="2" y="9"/>
                    </a:lnTo>
                    <a:lnTo>
                      <a:pt x="3" y="8"/>
                    </a:lnTo>
                    <a:lnTo>
                      <a:pt x="4" y="8"/>
                    </a:lnTo>
                    <a:lnTo>
                      <a:pt x="5" y="7"/>
                    </a:lnTo>
                    <a:lnTo>
                      <a:pt x="5" y="6"/>
                    </a:lnTo>
                    <a:lnTo>
                      <a:pt x="5" y="5"/>
                    </a:lnTo>
                    <a:lnTo>
                      <a:pt x="5" y="4"/>
                    </a:lnTo>
                    <a:lnTo>
                      <a:pt x="5" y="3"/>
                    </a:lnTo>
                    <a:lnTo>
                      <a:pt x="4" y="2"/>
                    </a:lnTo>
                    <a:lnTo>
                      <a:pt x="3" y="2"/>
                    </a:lnTo>
                    <a:lnTo>
                      <a:pt x="2" y="3"/>
                    </a:lnTo>
                    <a:lnTo>
                      <a:pt x="2" y="2"/>
                    </a:lnTo>
                    <a:lnTo>
                      <a:pt x="2" y="3"/>
                    </a:lnTo>
                    <a:lnTo>
                      <a:pt x="1" y="2"/>
                    </a:lnTo>
                    <a:lnTo>
                      <a:pt x="2" y="2"/>
                    </a:lnTo>
                    <a:lnTo>
                      <a:pt x="3" y="1"/>
                    </a:lnTo>
                    <a:lnTo>
                      <a:pt x="4" y="1"/>
                    </a:lnTo>
                    <a:lnTo>
                      <a:pt x="5" y="1"/>
                    </a:lnTo>
                    <a:lnTo>
                      <a:pt x="6" y="1"/>
                    </a:lnTo>
                    <a:lnTo>
                      <a:pt x="8" y="1"/>
                    </a:lnTo>
                    <a:lnTo>
                      <a:pt x="9" y="1"/>
                    </a:lnTo>
                    <a:lnTo>
                      <a:pt x="9" y="0"/>
                    </a:lnTo>
                    <a:lnTo>
                      <a:pt x="10" y="0"/>
                    </a:lnTo>
                    <a:lnTo>
                      <a:pt x="11"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20" name="Freeform 200">
                <a:extLst>
                  <a:ext uri="{FF2B5EF4-FFF2-40B4-BE49-F238E27FC236}">
                    <a16:creationId xmlns:a16="http://schemas.microsoft.com/office/drawing/2014/main" id="{A2D07663-5583-B135-C84F-C86BBCD333B3}"/>
                  </a:ext>
                </a:extLst>
              </p:cNvPr>
              <p:cNvSpPr>
                <a:spLocks/>
              </p:cNvSpPr>
              <p:nvPr/>
            </p:nvSpPr>
            <p:spPr bwMode="gray">
              <a:xfrm>
                <a:off x="2469" y="2385"/>
                <a:ext cx="36" cy="39"/>
              </a:xfrm>
              <a:custGeom>
                <a:avLst/>
                <a:gdLst/>
                <a:ahLst/>
                <a:cxnLst>
                  <a:cxn ang="0">
                    <a:pos x="8" y="38"/>
                  </a:cxn>
                  <a:cxn ang="0">
                    <a:pos x="8" y="29"/>
                  </a:cxn>
                  <a:cxn ang="0">
                    <a:pos x="0" y="25"/>
                  </a:cxn>
                  <a:cxn ang="0">
                    <a:pos x="0" y="17"/>
                  </a:cxn>
                  <a:cxn ang="0">
                    <a:pos x="5" y="10"/>
                  </a:cxn>
                  <a:cxn ang="0">
                    <a:pos x="6" y="2"/>
                  </a:cxn>
                  <a:cxn ang="0">
                    <a:pos x="11" y="0"/>
                  </a:cxn>
                  <a:cxn ang="0">
                    <a:pos x="31" y="0"/>
                  </a:cxn>
                  <a:cxn ang="0">
                    <a:pos x="36" y="3"/>
                  </a:cxn>
                  <a:cxn ang="0">
                    <a:pos x="36" y="6"/>
                  </a:cxn>
                  <a:cxn ang="0">
                    <a:pos x="33" y="8"/>
                  </a:cxn>
                  <a:cxn ang="0">
                    <a:pos x="31" y="17"/>
                  </a:cxn>
                  <a:cxn ang="0">
                    <a:pos x="35" y="29"/>
                  </a:cxn>
                  <a:cxn ang="0">
                    <a:pos x="31" y="37"/>
                  </a:cxn>
                  <a:cxn ang="0">
                    <a:pos x="22" y="37"/>
                  </a:cxn>
                  <a:cxn ang="0">
                    <a:pos x="20" y="35"/>
                  </a:cxn>
                  <a:cxn ang="0">
                    <a:pos x="18" y="35"/>
                  </a:cxn>
                  <a:cxn ang="0">
                    <a:pos x="16" y="39"/>
                  </a:cxn>
                  <a:cxn ang="0">
                    <a:pos x="8" y="38"/>
                  </a:cxn>
                </a:cxnLst>
                <a:rect l="0" t="0" r="r" b="b"/>
                <a:pathLst>
                  <a:path w="36" h="39">
                    <a:moveTo>
                      <a:pt x="8" y="38"/>
                    </a:moveTo>
                    <a:lnTo>
                      <a:pt x="8" y="29"/>
                    </a:lnTo>
                    <a:lnTo>
                      <a:pt x="0" y="25"/>
                    </a:lnTo>
                    <a:lnTo>
                      <a:pt x="0" y="17"/>
                    </a:lnTo>
                    <a:lnTo>
                      <a:pt x="5" y="10"/>
                    </a:lnTo>
                    <a:lnTo>
                      <a:pt x="6" y="2"/>
                    </a:lnTo>
                    <a:lnTo>
                      <a:pt x="11" y="0"/>
                    </a:lnTo>
                    <a:lnTo>
                      <a:pt x="31" y="0"/>
                    </a:lnTo>
                    <a:lnTo>
                      <a:pt x="36" y="3"/>
                    </a:lnTo>
                    <a:lnTo>
                      <a:pt x="36" y="6"/>
                    </a:lnTo>
                    <a:lnTo>
                      <a:pt x="33" y="8"/>
                    </a:lnTo>
                    <a:lnTo>
                      <a:pt x="31" y="17"/>
                    </a:lnTo>
                    <a:lnTo>
                      <a:pt x="35" y="29"/>
                    </a:lnTo>
                    <a:lnTo>
                      <a:pt x="31" y="37"/>
                    </a:lnTo>
                    <a:lnTo>
                      <a:pt x="22" y="37"/>
                    </a:lnTo>
                    <a:lnTo>
                      <a:pt x="20" y="35"/>
                    </a:lnTo>
                    <a:lnTo>
                      <a:pt x="18" y="35"/>
                    </a:lnTo>
                    <a:lnTo>
                      <a:pt x="16" y="39"/>
                    </a:lnTo>
                    <a:lnTo>
                      <a:pt x="8" y="38"/>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21" name="Freeform 201">
                <a:extLst>
                  <a:ext uri="{FF2B5EF4-FFF2-40B4-BE49-F238E27FC236}">
                    <a16:creationId xmlns:a16="http://schemas.microsoft.com/office/drawing/2014/main" id="{B1D17F17-6ADE-0268-7479-F2EDA08F83DD}"/>
                  </a:ext>
                </a:extLst>
              </p:cNvPr>
              <p:cNvSpPr>
                <a:spLocks/>
              </p:cNvSpPr>
              <p:nvPr/>
            </p:nvSpPr>
            <p:spPr bwMode="gray">
              <a:xfrm>
                <a:off x="2500" y="2388"/>
                <a:ext cx="27" cy="37"/>
              </a:xfrm>
              <a:custGeom>
                <a:avLst/>
                <a:gdLst/>
                <a:ahLst/>
                <a:cxnLst>
                  <a:cxn ang="0">
                    <a:pos x="0" y="34"/>
                  </a:cxn>
                  <a:cxn ang="0">
                    <a:pos x="4" y="26"/>
                  </a:cxn>
                  <a:cxn ang="0">
                    <a:pos x="0" y="14"/>
                  </a:cxn>
                  <a:cxn ang="0">
                    <a:pos x="2" y="5"/>
                  </a:cxn>
                  <a:cxn ang="0">
                    <a:pos x="5" y="3"/>
                  </a:cxn>
                  <a:cxn ang="0">
                    <a:pos x="5" y="0"/>
                  </a:cxn>
                  <a:cxn ang="0">
                    <a:pos x="12" y="1"/>
                  </a:cxn>
                  <a:cxn ang="0">
                    <a:pos x="16" y="2"/>
                  </a:cxn>
                  <a:cxn ang="0">
                    <a:pos x="27" y="13"/>
                  </a:cxn>
                  <a:cxn ang="0">
                    <a:pos x="25" y="21"/>
                  </a:cxn>
                  <a:cxn ang="0">
                    <a:pos x="20" y="31"/>
                  </a:cxn>
                  <a:cxn ang="0">
                    <a:pos x="16" y="37"/>
                  </a:cxn>
                  <a:cxn ang="0">
                    <a:pos x="5" y="35"/>
                  </a:cxn>
                  <a:cxn ang="0">
                    <a:pos x="0" y="34"/>
                  </a:cxn>
                </a:cxnLst>
                <a:rect l="0" t="0" r="r" b="b"/>
                <a:pathLst>
                  <a:path w="27" h="37">
                    <a:moveTo>
                      <a:pt x="0" y="34"/>
                    </a:moveTo>
                    <a:lnTo>
                      <a:pt x="4" y="26"/>
                    </a:lnTo>
                    <a:lnTo>
                      <a:pt x="0" y="14"/>
                    </a:lnTo>
                    <a:lnTo>
                      <a:pt x="2" y="5"/>
                    </a:lnTo>
                    <a:lnTo>
                      <a:pt x="5" y="3"/>
                    </a:lnTo>
                    <a:lnTo>
                      <a:pt x="5" y="0"/>
                    </a:lnTo>
                    <a:lnTo>
                      <a:pt x="12" y="1"/>
                    </a:lnTo>
                    <a:lnTo>
                      <a:pt x="16" y="2"/>
                    </a:lnTo>
                    <a:lnTo>
                      <a:pt x="27" y="13"/>
                    </a:lnTo>
                    <a:lnTo>
                      <a:pt x="25" y="21"/>
                    </a:lnTo>
                    <a:lnTo>
                      <a:pt x="20" y="31"/>
                    </a:lnTo>
                    <a:lnTo>
                      <a:pt x="16" y="37"/>
                    </a:lnTo>
                    <a:lnTo>
                      <a:pt x="5" y="35"/>
                    </a:lnTo>
                    <a:lnTo>
                      <a:pt x="0" y="3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22" name="Freeform 202">
                <a:extLst>
                  <a:ext uri="{FF2B5EF4-FFF2-40B4-BE49-F238E27FC236}">
                    <a16:creationId xmlns:a16="http://schemas.microsoft.com/office/drawing/2014/main" id="{67338BF1-E326-3232-AD06-D60946136C01}"/>
                  </a:ext>
                </a:extLst>
              </p:cNvPr>
              <p:cNvSpPr>
                <a:spLocks/>
              </p:cNvSpPr>
              <p:nvPr/>
            </p:nvSpPr>
            <p:spPr bwMode="gray">
              <a:xfrm>
                <a:off x="2439" y="2360"/>
                <a:ext cx="38" cy="73"/>
              </a:xfrm>
              <a:custGeom>
                <a:avLst/>
                <a:gdLst/>
                <a:ahLst/>
                <a:cxnLst>
                  <a:cxn ang="0">
                    <a:pos x="11" y="0"/>
                  </a:cxn>
                  <a:cxn ang="0">
                    <a:pos x="18" y="3"/>
                  </a:cxn>
                  <a:cxn ang="0">
                    <a:pos x="24" y="8"/>
                  </a:cxn>
                  <a:cxn ang="0">
                    <a:pos x="27" y="15"/>
                  </a:cxn>
                  <a:cxn ang="0">
                    <a:pos x="32" y="16"/>
                  </a:cxn>
                  <a:cxn ang="0">
                    <a:pos x="34" y="21"/>
                  </a:cxn>
                  <a:cxn ang="0">
                    <a:pos x="36" y="27"/>
                  </a:cxn>
                  <a:cxn ang="0">
                    <a:pos x="35" y="35"/>
                  </a:cxn>
                  <a:cxn ang="0">
                    <a:pos x="30" y="42"/>
                  </a:cxn>
                  <a:cxn ang="0">
                    <a:pos x="30" y="50"/>
                  </a:cxn>
                  <a:cxn ang="0">
                    <a:pos x="38" y="54"/>
                  </a:cxn>
                  <a:cxn ang="0">
                    <a:pos x="38" y="63"/>
                  </a:cxn>
                  <a:cxn ang="0">
                    <a:pos x="37" y="67"/>
                  </a:cxn>
                  <a:cxn ang="0">
                    <a:pos x="32" y="68"/>
                  </a:cxn>
                  <a:cxn ang="0">
                    <a:pos x="29" y="73"/>
                  </a:cxn>
                  <a:cxn ang="0">
                    <a:pos x="24" y="73"/>
                  </a:cxn>
                  <a:cxn ang="0">
                    <a:pos x="17" y="71"/>
                  </a:cxn>
                  <a:cxn ang="0">
                    <a:pos x="11" y="66"/>
                  </a:cxn>
                  <a:cxn ang="0">
                    <a:pos x="11" y="55"/>
                  </a:cxn>
                  <a:cxn ang="0">
                    <a:pos x="13" y="47"/>
                  </a:cxn>
                  <a:cxn ang="0">
                    <a:pos x="13" y="40"/>
                  </a:cxn>
                  <a:cxn ang="0">
                    <a:pos x="6" y="34"/>
                  </a:cxn>
                  <a:cxn ang="0">
                    <a:pos x="2" y="33"/>
                  </a:cxn>
                  <a:cxn ang="0">
                    <a:pos x="0" y="31"/>
                  </a:cxn>
                  <a:cxn ang="0">
                    <a:pos x="0" y="20"/>
                  </a:cxn>
                  <a:cxn ang="0">
                    <a:pos x="7" y="18"/>
                  </a:cxn>
                  <a:cxn ang="0">
                    <a:pos x="7" y="15"/>
                  </a:cxn>
                  <a:cxn ang="0">
                    <a:pos x="4" y="14"/>
                  </a:cxn>
                  <a:cxn ang="0">
                    <a:pos x="5" y="9"/>
                  </a:cxn>
                  <a:cxn ang="0">
                    <a:pos x="11" y="7"/>
                  </a:cxn>
                  <a:cxn ang="0">
                    <a:pos x="11" y="0"/>
                  </a:cxn>
                </a:cxnLst>
                <a:rect l="0" t="0" r="r" b="b"/>
                <a:pathLst>
                  <a:path w="38" h="73">
                    <a:moveTo>
                      <a:pt x="11" y="0"/>
                    </a:moveTo>
                    <a:lnTo>
                      <a:pt x="18" y="3"/>
                    </a:lnTo>
                    <a:lnTo>
                      <a:pt x="24" y="8"/>
                    </a:lnTo>
                    <a:lnTo>
                      <a:pt x="27" y="15"/>
                    </a:lnTo>
                    <a:lnTo>
                      <a:pt x="32" y="16"/>
                    </a:lnTo>
                    <a:lnTo>
                      <a:pt x="34" y="21"/>
                    </a:lnTo>
                    <a:lnTo>
                      <a:pt x="36" y="27"/>
                    </a:lnTo>
                    <a:lnTo>
                      <a:pt x="35" y="35"/>
                    </a:lnTo>
                    <a:lnTo>
                      <a:pt x="30" y="42"/>
                    </a:lnTo>
                    <a:lnTo>
                      <a:pt x="30" y="50"/>
                    </a:lnTo>
                    <a:lnTo>
                      <a:pt x="38" y="54"/>
                    </a:lnTo>
                    <a:lnTo>
                      <a:pt x="38" y="63"/>
                    </a:lnTo>
                    <a:lnTo>
                      <a:pt x="37" y="67"/>
                    </a:lnTo>
                    <a:lnTo>
                      <a:pt x="32" y="68"/>
                    </a:lnTo>
                    <a:lnTo>
                      <a:pt x="29" y="73"/>
                    </a:lnTo>
                    <a:lnTo>
                      <a:pt x="24" y="73"/>
                    </a:lnTo>
                    <a:lnTo>
                      <a:pt x="17" y="71"/>
                    </a:lnTo>
                    <a:lnTo>
                      <a:pt x="11" y="66"/>
                    </a:lnTo>
                    <a:lnTo>
                      <a:pt x="11" y="55"/>
                    </a:lnTo>
                    <a:lnTo>
                      <a:pt x="13" y="47"/>
                    </a:lnTo>
                    <a:lnTo>
                      <a:pt x="13" y="40"/>
                    </a:lnTo>
                    <a:lnTo>
                      <a:pt x="6" y="34"/>
                    </a:lnTo>
                    <a:lnTo>
                      <a:pt x="2" y="33"/>
                    </a:lnTo>
                    <a:lnTo>
                      <a:pt x="0" y="31"/>
                    </a:lnTo>
                    <a:lnTo>
                      <a:pt x="0" y="20"/>
                    </a:lnTo>
                    <a:lnTo>
                      <a:pt x="7" y="18"/>
                    </a:lnTo>
                    <a:lnTo>
                      <a:pt x="7" y="15"/>
                    </a:lnTo>
                    <a:lnTo>
                      <a:pt x="4" y="14"/>
                    </a:lnTo>
                    <a:lnTo>
                      <a:pt x="5" y="9"/>
                    </a:lnTo>
                    <a:lnTo>
                      <a:pt x="11" y="7"/>
                    </a:lnTo>
                    <a:lnTo>
                      <a:pt x="11"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23" name="Freeform 203">
                <a:extLst>
                  <a:ext uri="{FF2B5EF4-FFF2-40B4-BE49-F238E27FC236}">
                    <a16:creationId xmlns:a16="http://schemas.microsoft.com/office/drawing/2014/main" id="{729E7AF8-A2FB-65B3-5AC8-09DEBAF7309F}"/>
                  </a:ext>
                </a:extLst>
              </p:cNvPr>
              <p:cNvSpPr>
                <a:spLocks/>
              </p:cNvSpPr>
              <p:nvPr/>
            </p:nvSpPr>
            <p:spPr bwMode="gray">
              <a:xfrm>
                <a:off x="2364" y="2320"/>
                <a:ext cx="5" cy="3"/>
              </a:xfrm>
              <a:custGeom>
                <a:avLst/>
                <a:gdLst/>
                <a:ahLst/>
                <a:cxnLst>
                  <a:cxn ang="0">
                    <a:pos x="0" y="2"/>
                  </a:cxn>
                  <a:cxn ang="0">
                    <a:pos x="3" y="0"/>
                  </a:cxn>
                  <a:cxn ang="0">
                    <a:pos x="5" y="3"/>
                  </a:cxn>
                  <a:cxn ang="0">
                    <a:pos x="3" y="3"/>
                  </a:cxn>
                  <a:cxn ang="0">
                    <a:pos x="0" y="2"/>
                  </a:cxn>
                </a:cxnLst>
                <a:rect l="0" t="0" r="r" b="b"/>
                <a:pathLst>
                  <a:path w="5" h="3">
                    <a:moveTo>
                      <a:pt x="0" y="2"/>
                    </a:moveTo>
                    <a:lnTo>
                      <a:pt x="3" y="0"/>
                    </a:lnTo>
                    <a:lnTo>
                      <a:pt x="5" y="3"/>
                    </a:lnTo>
                    <a:lnTo>
                      <a:pt x="3" y="3"/>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24" name="Freeform 204">
                <a:extLst>
                  <a:ext uri="{FF2B5EF4-FFF2-40B4-BE49-F238E27FC236}">
                    <a16:creationId xmlns:a16="http://schemas.microsoft.com/office/drawing/2014/main" id="{A02D00B3-B01B-C347-2B80-590A84B56648}"/>
                  </a:ext>
                </a:extLst>
              </p:cNvPr>
              <p:cNvSpPr>
                <a:spLocks/>
              </p:cNvSpPr>
              <p:nvPr/>
            </p:nvSpPr>
            <p:spPr bwMode="gray">
              <a:xfrm>
                <a:off x="2444" y="2325"/>
                <a:ext cx="4" cy="4"/>
              </a:xfrm>
              <a:custGeom>
                <a:avLst/>
                <a:gdLst/>
                <a:ahLst/>
                <a:cxnLst>
                  <a:cxn ang="0">
                    <a:pos x="2" y="1"/>
                  </a:cxn>
                  <a:cxn ang="0">
                    <a:pos x="3" y="1"/>
                  </a:cxn>
                  <a:cxn ang="0">
                    <a:pos x="3" y="0"/>
                  </a:cxn>
                  <a:cxn ang="0">
                    <a:pos x="4" y="0"/>
                  </a:cxn>
                  <a:cxn ang="0">
                    <a:pos x="3" y="0"/>
                  </a:cxn>
                  <a:cxn ang="0">
                    <a:pos x="3" y="1"/>
                  </a:cxn>
                  <a:cxn ang="0">
                    <a:pos x="4" y="1"/>
                  </a:cxn>
                  <a:cxn ang="0">
                    <a:pos x="4" y="2"/>
                  </a:cxn>
                  <a:cxn ang="0">
                    <a:pos x="3" y="2"/>
                  </a:cxn>
                  <a:cxn ang="0">
                    <a:pos x="2" y="3"/>
                  </a:cxn>
                  <a:cxn ang="0">
                    <a:pos x="1" y="3"/>
                  </a:cxn>
                  <a:cxn ang="0">
                    <a:pos x="1" y="4"/>
                  </a:cxn>
                  <a:cxn ang="0">
                    <a:pos x="0" y="3"/>
                  </a:cxn>
                  <a:cxn ang="0">
                    <a:pos x="0" y="2"/>
                  </a:cxn>
                  <a:cxn ang="0">
                    <a:pos x="2" y="1"/>
                  </a:cxn>
                </a:cxnLst>
                <a:rect l="0" t="0" r="r" b="b"/>
                <a:pathLst>
                  <a:path w="4" h="4">
                    <a:moveTo>
                      <a:pt x="2" y="1"/>
                    </a:moveTo>
                    <a:lnTo>
                      <a:pt x="3" y="1"/>
                    </a:lnTo>
                    <a:lnTo>
                      <a:pt x="3" y="0"/>
                    </a:lnTo>
                    <a:lnTo>
                      <a:pt x="4" y="0"/>
                    </a:lnTo>
                    <a:lnTo>
                      <a:pt x="3" y="0"/>
                    </a:lnTo>
                    <a:lnTo>
                      <a:pt x="3" y="1"/>
                    </a:lnTo>
                    <a:lnTo>
                      <a:pt x="4" y="1"/>
                    </a:lnTo>
                    <a:lnTo>
                      <a:pt x="4" y="2"/>
                    </a:lnTo>
                    <a:lnTo>
                      <a:pt x="3" y="2"/>
                    </a:lnTo>
                    <a:lnTo>
                      <a:pt x="2" y="3"/>
                    </a:lnTo>
                    <a:lnTo>
                      <a:pt x="1" y="3"/>
                    </a:lnTo>
                    <a:lnTo>
                      <a:pt x="1" y="4"/>
                    </a:lnTo>
                    <a:lnTo>
                      <a:pt x="0" y="3"/>
                    </a:lnTo>
                    <a:lnTo>
                      <a:pt x="0" y="2"/>
                    </a:lnTo>
                    <a:lnTo>
                      <a:pt x="2"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25" name="Freeform 205">
                <a:extLst>
                  <a:ext uri="{FF2B5EF4-FFF2-40B4-BE49-F238E27FC236}">
                    <a16:creationId xmlns:a16="http://schemas.microsoft.com/office/drawing/2014/main" id="{EA425138-99CB-FB67-87BB-9C3A28C88922}"/>
                  </a:ext>
                </a:extLst>
              </p:cNvPr>
              <p:cNvSpPr>
                <a:spLocks/>
              </p:cNvSpPr>
              <p:nvPr/>
            </p:nvSpPr>
            <p:spPr bwMode="gray">
              <a:xfrm>
                <a:off x="2372" y="2322"/>
                <a:ext cx="5" cy="4"/>
              </a:xfrm>
              <a:custGeom>
                <a:avLst/>
                <a:gdLst/>
                <a:ahLst/>
                <a:cxnLst>
                  <a:cxn ang="0">
                    <a:pos x="0" y="2"/>
                  </a:cxn>
                  <a:cxn ang="0">
                    <a:pos x="3" y="0"/>
                  </a:cxn>
                  <a:cxn ang="0">
                    <a:pos x="5" y="3"/>
                  </a:cxn>
                  <a:cxn ang="0">
                    <a:pos x="3" y="4"/>
                  </a:cxn>
                  <a:cxn ang="0">
                    <a:pos x="0" y="2"/>
                  </a:cxn>
                </a:cxnLst>
                <a:rect l="0" t="0" r="r" b="b"/>
                <a:pathLst>
                  <a:path w="5" h="4">
                    <a:moveTo>
                      <a:pt x="0" y="2"/>
                    </a:moveTo>
                    <a:lnTo>
                      <a:pt x="3" y="0"/>
                    </a:lnTo>
                    <a:lnTo>
                      <a:pt x="5" y="3"/>
                    </a:lnTo>
                    <a:lnTo>
                      <a:pt x="3" y="4"/>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26" name="Freeform 206">
                <a:extLst>
                  <a:ext uri="{FF2B5EF4-FFF2-40B4-BE49-F238E27FC236}">
                    <a16:creationId xmlns:a16="http://schemas.microsoft.com/office/drawing/2014/main" id="{F3A2AD94-5710-6ED8-2763-567E933A154A}"/>
                  </a:ext>
                </a:extLst>
              </p:cNvPr>
              <p:cNvSpPr>
                <a:spLocks/>
              </p:cNvSpPr>
              <p:nvPr/>
            </p:nvSpPr>
            <p:spPr bwMode="gray">
              <a:xfrm>
                <a:off x="2358" y="2319"/>
                <a:ext cx="4" cy="2"/>
              </a:xfrm>
              <a:custGeom>
                <a:avLst/>
                <a:gdLst/>
                <a:ahLst/>
                <a:cxnLst>
                  <a:cxn ang="0">
                    <a:pos x="0" y="1"/>
                  </a:cxn>
                  <a:cxn ang="0">
                    <a:pos x="3" y="0"/>
                  </a:cxn>
                  <a:cxn ang="0">
                    <a:pos x="4" y="2"/>
                  </a:cxn>
                  <a:cxn ang="0">
                    <a:pos x="3" y="2"/>
                  </a:cxn>
                  <a:cxn ang="0">
                    <a:pos x="0" y="1"/>
                  </a:cxn>
                </a:cxnLst>
                <a:rect l="0" t="0" r="r" b="b"/>
                <a:pathLst>
                  <a:path w="4" h="2">
                    <a:moveTo>
                      <a:pt x="0" y="1"/>
                    </a:moveTo>
                    <a:lnTo>
                      <a:pt x="3" y="0"/>
                    </a:lnTo>
                    <a:lnTo>
                      <a:pt x="4" y="2"/>
                    </a:lnTo>
                    <a:lnTo>
                      <a:pt x="3" y="2"/>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27" name="Freeform 207">
                <a:extLst>
                  <a:ext uri="{FF2B5EF4-FFF2-40B4-BE49-F238E27FC236}">
                    <a16:creationId xmlns:a16="http://schemas.microsoft.com/office/drawing/2014/main" id="{17966F70-5AED-D001-DFC9-92CBB32A3D77}"/>
                  </a:ext>
                </a:extLst>
              </p:cNvPr>
              <p:cNvSpPr>
                <a:spLocks/>
              </p:cNvSpPr>
              <p:nvPr/>
            </p:nvSpPr>
            <p:spPr bwMode="gray">
              <a:xfrm>
                <a:off x="2274" y="2320"/>
                <a:ext cx="110" cy="162"/>
              </a:xfrm>
              <a:custGeom>
                <a:avLst/>
                <a:gdLst/>
                <a:ahLst/>
                <a:cxnLst>
                  <a:cxn ang="0">
                    <a:pos x="77" y="162"/>
                  </a:cxn>
                  <a:cxn ang="0">
                    <a:pos x="70" y="147"/>
                  </a:cxn>
                  <a:cxn ang="0">
                    <a:pos x="36" y="126"/>
                  </a:cxn>
                  <a:cxn ang="0">
                    <a:pos x="25" y="127"/>
                  </a:cxn>
                  <a:cxn ang="0">
                    <a:pos x="13" y="125"/>
                  </a:cxn>
                  <a:cxn ang="0">
                    <a:pos x="7" y="124"/>
                  </a:cxn>
                  <a:cxn ang="0">
                    <a:pos x="0" y="114"/>
                  </a:cxn>
                  <a:cxn ang="0">
                    <a:pos x="5" y="98"/>
                  </a:cxn>
                  <a:cxn ang="0">
                    <a:pos x="12" y="94"/>
                  </a:cxn>
                  <a:cxn ang="0">
                    <a:pos x="16" y="86"/>
                  </a:cxn>
                  <a:cxn ang="0">
                    <a:pos x="14" y="69"/>
                  </a:cxn>
                  <a:cxn ang="0">
                    <a:pos x="12" y="51"/>
                  </a:cxn>
                  <a:cxn ang="0">
                    <a:pos x="20" y="45"/>
                  </a:cxn>
                  <a:cxn ang="0">
                    <a:pos x="22" y="37"/>
                  </a:cxn>
                  <a:cxn ang="0">
                    <a:pos x="28" y="25"/>
                  </a:cxn>
                  <a:cxn ang="0">
                    <a:pos x="33" y="17"/>
                  </a:cxn>
                  <a:cxn ang="0">
                    <a:pos x="41" y="14"/>
                  </a:cxn>
                  <a:cxn ang="0">
                    <a:pos x="60" y="5"/>
                  </a:cxn>
                  <a:cxn ang="0">
                    <a:pos x="68" y="0"/>
                  </a:cxn>
                  <a:cxn ang="0">
                    <a:pos x="71" y="5"/>
                  </a:cxn>
                  <a:cxn ang="0">
                    <a:pos x="56" y="17"/>
                  </a:cxn>
                  <a:cxn ang="0">
                    <a:pos x="54" y="35"/>
                  </a:cxn>
                  <a:cxn ang="0">
                    <a:pos x="57" y="47"/>
                  </a:cxn>
                  <a:cxn ang="0">
                    <a:pos x="83" y="57"/>
                  </a:cxn>
                  <a:cxn ang="0">
                    <a:pos x="99" y="63"/>
                  </a:cxn>
                  <a:cxn ang="0">
                    <a:pos x="102" y="77"/>
                  </a:cxn>
                  <a:cxn ang="0">
                    <a:pos x="105" y="91"/>
                  </a:cxn>
                  <a:cxn ang="0">
                    <a:pos x="107" y="99"/>
                  </a:cxn>
                  <a:cxn ang="0">
                    <a:pos x="110" y="114"/>
                  </a:cxn>
                  <a:cxn ang="0">
                    <a:pos x="99" y="106"/>
                  </a:cxn>
                  <a:cxn ang="0">
                    <a:pos x="81" y="111"/>
                  </a:cxn>
                  <a:cxn ang="0">
                    <a:pos x="87" y="122"/>
                  </a:cxn>
                  <a:cxn ang="0">
                    <a:pos x="83" y="132"/>
                  </a:cxn>
                  <a:cxn ang="0">
                    <a:pos x="82" y="162"/>
                  </a:cxn>
                </a:cxnLst>
                <a:rect l="0" t="0" r="r" b="b"/>
                <a:pathLst>
                  <a:path w="110" h="162">
                    <a:moveTo>
                      <a:pt x="82" y="162"/>
                    </a:moveTo>
                    <a:lnTo>
                      <a:pt x="77" y="162"/>
                    </a:lnTo>
                    <a:lnTo>
                      <a:pt x="79" y="151"/>
                    </a:lnTo>
                    <a:lnTo>
                      <a:pt x="70" y="147"/>
                    </a:lnTo>
                    <a:lnTo>
                      <a:pt x="51" y="148"/>
                    </a:lnTo>
                    <a:lnTo>
                      <a:pt x="36" y="126"/>
                    </a:lnTo>
                    <a:lnTo>
                      <a:pt x="28" y="125"/>
                    </a:lnTo>
                    <a:lnTo>
                      <a:pt x="25" y="127"/>
                    </a:lnTo>
                    <a:lnTo>
                      <a:pt x="20" y="125"/>
                    </a:lnTo>
                    <a:lnTo>
                      <a:pt x="13" y="125"/>
                    </a:lnTo>
                    <a:lnTo>
                      <a:pt x="10" y="126"/>
                    </a:lnTo>
                    <a:lnTo>
                      <a:pt x="7" y="124"/>
                    </a:lnTo>
                    <a:lnTo>
                      <a:pt x="7" y="119"/>
                    </a:lnTo>
                    <a:lnTo>
                      <a:pt x="0" y="114"/>
                    </a:lnTo>
                    <a:lnTo>
                      <a:pt x="0" y="105"/>
                    </a:lnTo>
                    <a:lnTo>
                      <a:pt x="5" y="98"/>
                    </a:lnTo>
                    <a:lnTo>
                      <a:pt x="10" y="97"/>
                    </a:lnTo>
                    <a:lnTo>
                      <a:pt x="12" y="94"/>
                    </a:lnTo>
                    <a:lnTo>
                      <a:pt x="12" y="91"/>
                    </a:lnTo>
                    <a:lnTo>
                      <a:pt x="16" y="86"/>
                    </a:lnTo>
                    <a:lnTo>
                      <a:pt x="15" y="79"/>
                    </a:lnTo>
                    <a:lnTo>
                      <a:pt x="14" y="69"/>
                    </a:lnTo>
                    <a:lnTo>
                      <a:pt x="14" y="58"/>
                    </a:lnTo>
                    <a:lnTo>
                      <a:pt x="12" y="51"/>
                    </a:lnTo>
                    <a:lnTo>
                      <a:pt x="17" y="50"/>
                    </a:lnTo>
                    <a:lnTo>
                      <a:pt x="20" y="45"/>
                    </a:lnTo>
                    <a:lnTo>
                      <a:pt x="23" y="42"/>
                    </a:lnTo>
                    <a:lnTo>
                      <a:pt x="22" y="37"/>
                    </a:lnTo>
                    <a:lnTo>
                      <a:pt x="28" y="31"/>
                    </a:lnTo>
                    <a:lnTo>
                      <a:pt x="28" y="25"/>
                    </a:lnTo>
                    <a:lnTo>
                      <a:pt x="32" y="23"/>
                    </a:lnTo>
                    <a:lnTo>
                      <a:pt x="33" y="17"/>
                    </a:lnTo>
                    <a:lnTo>
                      <a:pt x="36" y="12"/>
                    </a:lnTo>
                    <a:lnTo>
                      <a:pt x="41" y="14"/>
                    </a:lnTo>
                    <a:lnTo>
                      <a:pt x="43" y="12"/>
                    </a:lnTo>
                    <a:lnTo>
                      <a:pt x="60" y="5"/>
                    </a:lnTo>
                    <a:lnTo>
                      <a:pt x="62" y="0"/>
                    </a:lnTo>
                    <a:lnTo>
                      <a:pt x="68" y="0"/>
                    </a:lnTo>
                    <a:lnTo>
                      <a:pt x="72" y="2"/>
                    </a:lnTo>
                    <a:lnTo>
                      <a:pt x="71" y="5"/>
                    </a:lnTo>
                    <a:lnTo>
                      <a:pt x="65" y="6"/>
                    </a:lnTo>
                    <a:lnTo>
                      <a:pt x="56" y="17"/>
                    </a:lnTo>
                    <a:lnTo>
                      <a:pt x="51" y="32"/>
                    </a:lnTo>
                    <a:lnTo>
                      <a:pt x="54" y="35"/>
                    </a:lnTo>
                    <a:lnTo>
                      <a:pt x="59" y="42"/>
                    </a:lnTo>
                    <a:lnTo>
                      <a:pt x="57" y="47"/>
                    </a:lnTo>
                    <a:lnTo>
                      <a:pt x="62" y="54"/>
                    </a:lnTo>
                    <a:lnTo>
                      <a:pt x="83" y="57"/>
                    </a:lnTo>
                    <a:lnTo>
                      <a:pt x="87" y="61"/>
                    </a:lnTo>
                    <a:lnTo>
                      <a:pt x="99" y="63"/>
                    </a:lnTo>
                    <a:lnTo>
                      <a:pt x="103" y="67"/>
                    </a:lnTo>
                    <a:lnTo>
                      <a:pt x="102" y="77"/>
                    </a:lnTo>
                    <a:lnTo>
                      <a:pt x="101" y="82"/>
                    </a:lnTo>
                    <a:lnTo>
                      <a:pt x="105" y="91"/>
                    </a:lnTo>
                    <a:lnTo>
                      <a:pt x="103" y="97"/>
                    </a:lnTo>
                    <a:lnTo>
                      <a:pt x="107" y="99"/>
                    </a:lnTo>
                    <a:lnTo>
                      <a:pt x="110" y="105"/>
                    </a:lnTo>
                    <a:lnTo>
                      <a:pt x="110" y="114"/>
                    </a:lnTo>
                    <a:lnTo>
                      <a:pt x="104" y="112"/>
                    </a:lnTo>
                    <a:lnTo>
                      <a:pt x="99" y="106"/>
                    </a:lnTo>
                    <a:lnTo>
                      <a:pt x="82" y="108"/>
                    </a:lnTo>
                    <a:lnTo>
                      <a:pt x="81" y="111"/>
                    </a:lnTo>
                    <a:lnTo>
                      <a:pt x="89" y="117"/>
                    </a:lnTo>
                    <a:lnTo>
                      <a:pt x="87" y="122"/>
                    </a:lnTo>
                    <a:lnTo>
                      <a:pt x="82" y="121"/>
                    </a:lnTo>
                    <a:lnTo>
                      <a:pt x="83" y="132"/>
                    </a:lnTo>
                    <a:lnTo>
                      <a:pt x="88" y="136"/>
                    </a:lnTo>
                    <a:lnTo>
                      <a:pt x="82" y="16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28" name="Freeform 208">
                <a:extLst>
                  <a:ext uri="{FF2B5EF4-FFF2-40B4-BE49-F238E27FC236}">
                    <a16:creationId xmlns:a16="http://schemas.microsoft.com/office/drawing/2014/main" id="{1B8D235C-7241-12E9-6489-43434C243A0B}"/>
                  </a:ext>
                </a:extLst>
              </p:cNvPr>
              <p:cNvSpPr>
                <a:spLocks/>
              </p:cNvSpPr>
              <p:nvPr/>
            </p:nvSpPr>
            <p:spPr bwMode="gray">
              <a:xfrm>
                <a:off x="2320" y="2393"/>
                <a:ext cx="364" cy="409"/>
              </a:xfrm>
              <a:custGeom>
                <a:avLst/>
                <a:gdLst/>
                <a:ahLst/>
                <a:cxnLst>
                  <a:cxn ang="0">
                    <a:pos x="132" y="7"/>
                  </a:cxn>
                  <a:cxn ang="0">
                    <a:pos x="130" y="33"/>
                  </a:cxn>
                  <a:cxn ang="0">
                    <a:pos x="148" y="40"/>
                  </a:cxn>
                  <a:cxn ang="0">
                    <a:pos x="157" y="30"/>
                  </a:cxn>
                  <a:cxn ang="0">
                    <a:pos x="169" y="27"/>
                  </a:cxn>
                  <a:cxn ang="0">
                    <a:pos x="185" y="30"/>
                  </a:cxn>
                  <a:cxn ang="0">
                    <a:pos x="205" y="16"/>
                  </a:cxn>
                  <a:cxn ang="0">
                    <a:pos x="212" y="17"/>
                  </a:cxn>
                  <a:cxn ang="0">
                    <a:pos x="223" y="43"/>
                  </a:cxn>
                  <a:cxn ang="0">
                    <a:pos x="219" y="50"/>
                  </a:cxn>
                  <a:cxn ang="0">
                    <a:pos x="231" y="54"/>
                  </a:cxn>
                  <a:cxn ang="0">
                    <a:pos x="225" y="68"/>
                  </a:cxn>
                  <a:cxn ang="0">
                    <a:pos x="238" y="63"/>
                  </a:cxn>
                  <a:cxn ang="0">
                    <a:pos x="260" y="65"/>
                  </a:cxn>
                  <a:cxn ang="0">
                    <a:pos x="270" y="78"/>
                  </a:cxn>
                  <a:cxn ang="0">
                    <a:pos x="283" y="76"/>
                  </a:cxn>
                  <a:cxn ang="0">
                    <a:pos x="317" y="86"/>
                  </a:cxn>
                  <a:cxn ang="0">
                    <a:pos x="361" y="106"/>
                  </a:cxn>
                  <a:cxn ang="0">
                    <a:pos x="358" y="148"/>
                  </a:cxn>
                  <a:cxn ang="0">
                    <a:pos x="346" y="161"/>
                  </a:cxn>
                  <a:cxn ang="0">
                    <a:pos x="337" y="178"/>
                  </a:cxn>
                  <a:cxn ang="0">
                    <a:pos x="324" y="203"/>
                  </a:cxn>
                  <a:cxn ang="0">
                    <a:pos x="326" y="232"/>
                  </a:cxn>
                  <a:cxn ang="0">
                    <a:pos x="316" y="254"/>
                  </a:cxn>
                  <a:cxn ang="0">
                    <a:pos x="308" y="271"/>
                  </a:cxn>
                  <a:cxn ang="0">
                    <a:pos x="299" y="290"/>
                  </a:cxn>
                  <a:cxn ang="0">
                    <a:pos x="285" y="293"/>
                  </a:cxn>
                  <a:cxn ang="0">
                    <a:pos x="268" y="300"/>
                  </a:cxn>
                  <a:cxn ang="0">
                    <a:pos x="249" y="307"/>
                  </a:cxn>
                  <a:cxn ang="0">
                    <a:pos x="242" y="316"/>
                  </a:cxn>
                  <a:cxn ang="0">
                    <a:pos x="237" y="338"/>
                  </a:cxn>
                  <a:cxn ang="0">
                    <a:pos x="224" y="359"/>
                  </a:cxn>
                  <a:cxn ang="0">
                    <a:pos x="212" y="386"/>
                  </a:cxn>
                  <a:cxn ang="0">
                    <a:pos x="211" y="385"/>
                  </a:cxn>
                  <a:cxn ang="0">
                    <a:pos x="213" y="372"/>
                  </a:cxn>
                  <a:cxn ang="0">
                    <a:pos x="200" y="391"/>
                  </a:cxn>
                  <a:cxn ang="0">
                    <a:pos x="193" y="409"/>
                  </a:cxn>
                  <a:cxn ang="0">
                    <a:pos x="183" y="393"/>
                  </a:cxn>
                  <a:cxn ang="0">
                    <a:pos x="171" y="382"/>
                  </a:cxn>
                  <a:cxn ang="0">
                    <a:pos x="152" y="372"/>
                  </a:cxn>
                  <a:cxn ang="0">
                    <a:pos x="168" y="353"/>
                  </a:cxn>
                  <a:cxn ang="0">
                    <a:pos x="187" y="334"/>
                  </a:cxn>
                  <a:cxn ang="0">
                    <a:pos x="179" y="314"/>
                  </a:cxn>
                  <a:cxn ang="0">
                    <a:pos x="175" y="299"/>
                  </a:cxn>
                  <a:cxn ang="0">
                    <a:pos x="157" y="285"/>
                  </a:cxn>
                  <a:cxn ang="0">
                    <a:pos x="149" y="244"/>
                  </a:cxn>
                  <a:cxn ang="0">
                    <a:pos x="142" y="227"/>
                  </a:cxn>
                  <a:cxn ang="0">
                    <a:pos x="121" y="191"/>
                  </a:cxn>
                  <a:cxn ang="0">
                    <a:pos x="86" y="176"/>
                  </a:cxn>
                  <a:cxn ang="0">
                    <a:pos x="73" y="151"/>
                  </a:cxn>
                  <a:cxn ang="0">
                    <a:pos x="41" y="167"/>
                  </a:cxn>
                  <a:cxn ang="0">
                    <a:pos x="28" y="149"/>
                  </a:cxn>
                  <a:cxn ang="0">
                    <a:pos x="5" y="139"/>
                  </a:cxn>
                  <a:cxn ang="0">
                    <a:pos x="3" y="109"/>
                  </a:cxn>
                  <a:cxn ang="0">
                    <a:pos x="36" y="96"/>
                  </a:cxn>
                  <a:cxn ang="0">
                    <a:pos x="37" y="59"/>
                  </a:cxn>
                  <a:cxn ang="0">
                    <a:pos x="43" y="44"/>
                  </a:cxn>
                  <a:cxn ang="0">
                    <a:pos x="53" y="33"/>
                  </a:cxn>
                  <a:cxn ang="0">
                    <a:pos x="73" y="45"/>
                  </a:cxn>
                  <a:cxn ang="0">
                    <a:pos x="98" y="30"/>
                  </a:cxn>
                  <a:cxn ang="0">
                    <a:pos x="90" y="16"/>
                  </a:cxn>
                  <a:cxn ang="0">
                    <a:pos x="94" y="8"/>
                  </a:cxn>
                  <a:cxn ang="0">
                    <a:pos x="121" y="0"/>
                  </a:cxn>
                </a:cxnLst>
                <a:rect l="0" t="0" r="r" b="b"/>
                <a:pathLst>
                  <a:path w="364" h="409">
                    <a:moveTo>
                      <a:pt x="121" y="0"/>
                    </a:moveTo>
                    <a:lnTo>
                      <a:pt x="125" y="1"/>
                    </a:lnTo>
                    <a:lnTo>
                      <a:pt x="132" y="7"/>
                    </a:lnTo>
                    <a:lnTo>
                      <a:pt x="132" y="14"/>
                    </a:lnTo>
                    <a:lnTo>
                      <a:pt x="130" y="22"/>
                    </a:lnTo>
                    <a:lnTo>
                      <a:pt x="130" y="33"/>
                    </a:lnTo>
                    <a:lnTo>
                      <a:pt x="136" y="38"/>
                    </a:lnTo>
                    <a:lnTo>
                      <a:pt x="143" y="40"/>
                    </a:lnTo>
                    <a:lnTo>
                      <a:pt x="148" y="40"/>
                    </a:lnTo>
                    <a:lnTo>
                      <a:pt x="151" y="35"/>
                    </a:lnTo>
                    <a:lnTo>
                      <a:pt x="156" y="34"/>
                    </a:lnTo>
                    <a:lnTo>
                      <a:pt x="157" y="30"/>
                    </a:lnTo>
                    <a:lnTo>
                      <a:pt x="165" y="31"/>
                    </a:lnTo>
                    <a:lnTo>
                      <a:pt x="167" y="27"/>
                    </a:lnTo>
                    <a:lnTo>
                      <a:pt x="169" y="27"/>
                    </a:lnTo>
                    <a:lnTo>
                      <a:pt x="171" y="29"/>
                    </a:lnTo>
                    <a:lnTo>
                      <a:pt x="180" y="29"/>
                    </a:lnTo>
                    <a:lnTo>
                      <a:pt x="185" y="30"/>
                    </a:lnTo>
                    <a:lnTo>
                      <a:pt x="196" y="32"/>
                    </a:lnTo>
                    <a:lnTo>
                      <a:pt x="200" y="26"/>
                    </a:lnTo>
                    <a:lnTo>
                      <a:pt x="205" y="16"/>
                    </a:lnTo>
                    <a:lnTo>
                      <a:pt x="207" y="8"/>
                    </a:lnTo>
                    <a:lnTo>
                      <a:pt x="209" y="9"/>
                    </a:lnTo>
                    <a:lnTo>
                      <a:pt x="212" y="17"/>
                    </a:lnTo>
                    <a:lnTo>
                      <a:pt x="215" y="27"/>
                    </a:lnTo>
                    <a:lnTo>
                      <a:pt x="225" y="35"/>
                    </a:lnTo>
                    <a:lnTo>
                      <a:pt x="223" y="43"/>
                    </a:lnTo>
                    <a:lnTo>
                      <a:pt x="219" y="45"/>
                    </a:lnTo>
                    <a:lnTo>
                      <a:pt x="216" y="48"/>
                    </a:lnTo>
                    <a:lnTo>
                      <a:pt x="219" y="50"/>
                    </a:lnTo>
                    <a:lnTo>
                      <a:pt x="225" y="50"/>
                    </a:lnTo>
                    <a:lnTo>
                      <a:pt x="228" y="53"/>
                    </a:lnTo>
                    <a:lnTo>
                      <a:pt x="231" y="54"/>
                    </a:lnTo>
                    <a:lnTo>
                      <a:pt x="236" y="56"/>
                    </a:lnTo>
                    <a:lnTo>
                      <a:pt x="233" y="63"/>
                    </a:lnTo>
                    <a:lnTo>
                      <a:pt x="225" y="68"/>
                    </a:lnTo>
                    <a:lnTo>
                      <a:pt x="225" y="70"/>
                    </a:lnTo>
                    <a:lnTo>
                      <a:pt x="230" y="70"/>
                    </a:lnTo>
                    <a:lnTo>
                      <a:pt x="238" y="63"/>
                    </a:lnTo>
                    <a:lnTo>
                      <a:pt x="240" y="58"/>
                    </a:lnTo>
                    <a:lnTo>
                      <a:pt x="250" y="59"/>
                    </a:lnTo>
                    <a:lnTo>
                      <a:pt x="260" y="65"/>
                    </a:lnTo>
                    <a:lnTo>
                      <a:pt x="269" y="65"/>
                    </a:lnTo>
                    <a:lnTo>
                      <a:pt x="274" y="70"/>
                    </a:lnTo>
                    <a:lnTo>
                      <a:pt x="270" y="78"/>
                    </a:lnTo>
                    <a:lnTo>
                      <a:pt x="273" y="83"/>
                    </a:lnTo>
                    <a:lnTo>
                      <a:pt x="278" y="77"/>
                    </a:lnTo>
                    <a:lnTo>
                      <a:pt x="283" y="76"/>
                    </a:lnTo>
                    <a:lnTo>
                      <a:pt x="299" y="81"/>
                    </a:lnTo>
                    <a:lnTo>
                      <a:pt x="309" y="80"/>
                    </a:lnTo>
                    <a:lnTo>
                      <a:pt x="317" y="86"/>
                    </a:lnTo>
                    <a:lnTo>
                      <a:pt x="327" y="88"/>
                    </a:lnTo>
                    <a:lnTo>
                      <a:pt x="341" y="100"/>
                    </a:lnTo>
                    <a:lnTo>
                      <a:pt x="361" y="106"/>
                    </a:lnTo>
                    <a:lnTo>
                      <a:pt x="364" y="114"/>
                    </a:lnTo>
                    <a:lnTo>
                      <a:pt x="364" y="140"/>
                    </a:lnTo>
                    <a:lnTo>
                      <a:pt x="358" y="148"/>
                    </a:lnTo>
                    <a:lnTo>
                      <a:pt x="356" y="153"/>
                    </a:lnTo>
                    <a:lnTo>
                      <a:pt x="353" y="158"/>
                    </a:lnTo>
                    <a:lnTo>
                      <a:pt x="346" y="161"/>
                    </a:lnTo>
                    <a:lnTo>
                      <a:pt x="343" y="163"/>
                    </a:lnTo>
                    <a:lnTo>
                      <a:pt x="341" y="171"/>
                    </a:lnTo>
                    <a:lnTo>
                      <a:pt x="337" y="178"/>
                    </a:lnTo>
                    <a:lnTo>
                      <a:pt x="328" y="184"/>
                    </a:lnTo>
                    <a:lnTo>
                      <a:pt x="326" y="187"/>
                    </a:lnTo>
                    <a:lnTo>
                      <a:pt x="324" y="203"/>
                    </a:lnTo>
                    <a:lnTo>
                      <a:pt x="327" y="212"/>
                    </a:lnTo>
                    <a:lnTo>
                      <a:pt x="324" y="220"/>
                    </a:lnTo>
                    <a:lnTo>
                      <a:pt x="326" y="232"/>
                    </a:lnTo>
                    <a:lnTo>
                      <a:pt x="319" y="235"/>
                    </a:lnTo>
                    <a:lnTo>
                      <a:pt x="317" y="247"/>
                    </a:lnTo>
                    <a:lnTo>
                      <a:pt x="316" y="254"/>
                    </a:lnTo>
                    <a:lnTo>
                      <a:pt x="314" y="256"/>
                    </a:lnTo>
                    <a:lnTo>
                      <a:pt x="313" y="263"/>
                    </a:lnTo>
                    <a:lnTo>
                      <a:pt x="308" y="271"/>
                    </a:lnTo>
                    <a:lnTo>
                      <a:pt x="307" y="283"/>
                    </a:lnTo>
                    <a:lnTo>
                      <a:pt x="300" y="285"/>
                    </a:lnTo>
                    <a:lnTo>
                      <a:pt x="299" y="290"/>
                    </a:lnTo>
                    <a:lnTo>
                      <a:pt x="293" y="292"/>
                    </a:lnTo>
                    <a:lnTo>
                      <a:pt x="289" y="291"/>
                    </a:lnTo>
                    <a:lnTo>
                      <a:pt x="285" y="293"/>
                    </a:lnTo>
                    <a:lnTo>
                      <a:pt x="278" y="294"/>
                    </a:lnTo>
                    <a:lnTo>
                      <a:pt x="272" y="294"/>
                    </a:lnTo>
                    <a:lnTo>
                      <a:pt x="268" y="300"/>
                    </a:lnTo>
                    <a:lnTo>
                      <a:pt x="264" y="301"/>
                    </a:lnTo>
                    <a:lnTo>
                      <a:pt x="256" y="300"/>
                    </a:lnTo>
                    <a:lnTo>
                      <a:pt x="249" y="307"/>
                    </a:lnTo>
                    <a:lnTo>
                      <a:pt x="249" y="310"/>
                    </a:lnTo>
                    <a:lnTo>
                      <a:pt x="246" y="311"/>
                    </a:lnTo>
                    <a:lnTo>
                      <a:pt x="242" y="316"/>
                    </a:lnTo>
                    <a:lnTo>
                      <a:pt x="237" y="318"/>
                    </a:lnTo>
                    <a:lnTo>
                      <a:pt x="235" y="332"/>
                    </a:lnTo>
                    <a:lnTo>
                      <a:pt x="237" y="338"/>
                    </a:lnTo>
                    <a:lnTo>
                      <a:pt x="235" y="349"/>
                    </a:lnTo>
                    <a:lnTo>
                      <a:pt x="228" y="358"/>
                    </a:lnTo>
                    <a:lnTo>
                      <a:pt x="224" y="359"/>
                    </a:lnTo>
                    <a:lnTo>
                      <a:pt x="221" y="365"/>
                    </a:lnTo>
                    <a:lnTo>
                      <a:pt x="220" y="372"/>
                    </a:lnTo>
                    <a:lnTo>
                      <a:pt x="212" y="386"/>
                    </a:lnTo>
                    <a:lnTo>
                      <a:pt x="206" y="393"/>
                    </a:lnTo>
                    <a:lnTo>
                      <a:pt x="206" y="390"/>
                    </a:lnTo>
                    <a:lnTo>
                      <a:pt x="211" y="385"/>
                    </a:lnTo>
                    <a:lnTo>
                      <a:pt x="212" y="380"/>
                    </a:lnTo>
                    <a:lnTo>
                      <a:pt x="216" y="373"/>
                    </a:lnTo>
                    <a:lnTo>
                      <a:pt x="213" y="372"/>
                    </a:lnTo>
                    <a:lnTo>
                      <a:pt x="206" y="380"/>
                    </a:lnTo>
                    <a:lnTo>
                      <a:pt x="204" y="385"/>
                    </a:lnTo>
                    <a:lnTo>
                      <a:pt x="200" y="391"/>
                    </a:lnTo>
                    <a:lnTo>
                      <a:pt x="203" y="395"/>
                    </a:lnTo>
                    <a:lnTo>
                      <a:pt x="203" y="399"/>
                    </a:lnTo>
                    <a:lnTo>
                      <a:pt x="193" y="409"/>
                    </a:lnTo>
                    <a:lnTo>
                      <a:pt x="192" y="404"/>
                    </a:lnTo>
                    <a:lnTo>
                      <a:pt x="186" y="398"/>
                    </a:lnTo>
                    <a:lnTo>
                      <a:pt x="183" y="393"/>
                    </a:lnTo>
                    <a:lnTo>
                      <a:pt x="177" y="390"/>
                    </a:lnTo>
                    <a:lnTo>
                      <a:pt x="175" y="384"/>
                    </a:lnTo>
                    <a:lnTo>
                      <a:pt x="171" y="382"/>
                    </a:lnTo>
                    <a:lnTo>
                      <a:pt x="160" y="381"/>
                    </a:lnTo>
                    <a:lnTo>
                      <a:pt x="157" y="375"/>
                    </a:lnTo>
                    <a:lnTo>
                      <a:pt x="152" y="372"/>
                    </a:lnTo>
                    <a:lnTo>
                      <a:pt x="158" y="365"/>
                    </a:lnTo>
                    <a:lnTo>
                      <a:pt x="160" y="362"/>
                    </a:lnTo>
                    <a:lnTo>
                      <a:pt x="168" y="353"/>
                    </a:lnTo>
                    <a:lnTo>
                      <a:pt x="174" y="348"/>
                    </a:lnTo>
                    <a:lnTo>
                      <a:pt x="185" y="337"/>
                    </a:lnTo>
                    <a:lnTo>
                      <a:pt x="187" y="334"/>
                    </a:lnTo>
                    <a:lnTo>
                      <a:pt x="182" y="321"/>
                    </a:lnTo>
                    <a:lnTo>
                      <a:pt x="178" y="321"/>
                    </a:lnTo>
                    <a:lnTo>
                      <a:pt x="179" y="314"/>
                    </a:lnTo>
                    <a:lnTo>
                      <a:pt x="181" y="310"/>
                    </a:lnTo>
                    <a:lnTo>
                      <a:pt x="181" y="301"/>
                    </a:lnTo>
                    <a:lnTo>
                      <a:pt x="175" y="299"/>
                    </a:lnTo>
                    <a:lnTo>
                      <a:pt x="170" y="301"/>
                    </a:lnTo>
                    <a:lnTo>
                      <a:pt x="169" y="291"/>
                    </a:lnTo>
                    <a:lnTo>
                      <a:pt x="157" y="285"/>
                    </a:lnTo>
                    <a:lnTo>
                      <a:pt x="150" y="282"/>
                    </a:lnTo>
                    <a:lnTo>
                      <a:pt x="149" y="257"/>
                    </a:lnTo>
                    <a:lnTo>
                      <a:pt x="149" y="244"/>
                    </a:lnTo>
                    <a:lnTo>
                      <a:pt x="145" y="238"/>
                    </a:lnTo>
                    <a:lnTo>
                      <a:pt x="146" y="230"/>
                    </a:lnTo>
                    <a:lnTo>
                      <a:pt x="142" y="227"/>
                    </a:lnTo>
                    <a:lnTo>
                      <a:pt x="142" y="219"/>
                    </a:lnTo>
                    <a:lnTo>
                      <a:pt x="122" y="216"/>
                    </a:lnTo>
                    <a:lnTo>
                      <a:pt x="121" y="191"/>
                    </a:lnTo>
                    <a:lnTo>
                      <a:pt x="112" y="189"/>
                    </a:lnTo>
                    <a:lnTo>
                      <a:pt x="93" y="177"/>
                    </a:lnTo>
                    <a:lnTo>
                      <a:pt x="86" y="176"/>
                    </a:lnTo>
                    <a:lnTo>
                      <a:pt x="81" y="173"/>
                    </a:lnTo>
                    <a:lnTo>
                      <a:pt x="81" y="156"/>
                    </a:lnTo>
                    <a:lnTo>
                      <a:pt x="73" y="151"/>
                    </a:lnTo>
                    <a:lnTo>
                      <a:pt x="63" y="154"/>
                    </a:lnTo>
                    <a:lnTo>
                      <a:pt x="58" y="164"/>
                    </a:lnTo>
                    <a:lnTo>
                      <a:pt x="41" y="167"/>
                    </a:lnTo>
                    <a:lnTo>
                      <a:pt x="31" y="164"/>
                    </a:lnTo>
                    <a:lnTo>
                      <a:pt x="31" y="152"/>
                    </a:lnTo>
                    <a:lnTo>
                      <a:pt x="28" y="149"/>
                    </a:lnTo>
                    <a:lnTo>
                      <a:pt x="11" y="151"/>
                    </a:lnTo>
                    <a:lnTo>
                      <a:pt x="6" y="145"/>
                    </a:lnTo>
                    <a:lnTo>
                      <a:pt x="5" y="139"/>
                    </a:lnTo>
                    <a:lnTo>
                      <a:pt x="0" y="126"/>
                    </a:lnTo>
                    <a:lnTo>
                      <a:pt x="5" y="118"/>
                    </a:lnTo>
                    <a:lnTo>
                      <a:pt x="3" y="109"/>
                    </a:lnTo>
                    <a:lnTo>
                      <a:pt x="17" y="101"/>
                    </a:lnTo>
                    <a:lnTo>
                      <a:pt x="29" y="97"/>
                    </a:lnTo>
                    <a:lnTo>
                      <a:pt x="36" y="96"/>
                    </a:lnTo>
                    <a:lnTo>
                      <a:pt x="36" y="89"/>
                    </a:lnTo>
                    <a:lnTo>
                      <a:pt x="42" y="63"/>
                    </a:lnTo>
                    <a:lnTo>
                      <a:pt x="37" y="59"/>
                    </a:lnTo>
                    <a:lnTo>
                      <a:pt x="36" y="48"/>
                    </a:lnTo>
                    <a:lnTo>
                      <a:pt x="41" y="49"/>
                    </a:lnTo>
                    <a:lnTo>
                      <a:pt x="43" y="44"/>
                    </a:lnTo>
                    <a:lnTo>
                      <a:pt x="35" y="38"/>
                    </a:lnTo>
                    <a:lnTo>
                      <a:pt x="36" y="35"/>
                    </a:lnTo>
                    <a:lnTo>
                      <a:pt x="53" y="33"/>
                    </a:lnTo>
                    <a:lnTo>
                      <a:pt x="58" y="39"/>
                    </a:lnTo>
                    <a:lnTo>
                      <a:pt x="64" y="41"/>
                    </a:lnTo>
                    <a:lnTo>
                      <a:pt x="73" y="45"/>
                    </a:lnTo>
                    <a:lnTo>
                      <a:pt x="80" y="43"/>
                    </a:lnTo>
                    <a:lnTo>
                      <a:pt x="97" y="34"/>
                    </a:lnTo>
                    <a:lnTo>
                      <a:pt x="98" y="30"/>
                    </a:lnTo>
                    <a:lnTo>
                      <a:pt x="96" y="27"/>
                    </a:lnTo>
                    <a:lnTo>
                      <a:pt x="90" y="28"/>
                    </a:lnTo>
                    <a:lnTo>
                      <a:pt x="90" y="16"/>
                    </a:lnTo>
                    <a:lnTo>
                      <a:pt x="87" y="14"/>
                    </a:lnTo>
                    <a:lnTo>
                      <a:pt x="88" y="9"/>
                    </a:lnTo>
                    <a:lnTo>
                      <a:pt x="94" y="8"/>
                    </a:lnTo>
                    <a:lnTo>
                      <a:pt x="105" y="15"/>
                    </a:lnTo>
                    <a:lnTo>
                      <a:pt x="119" y="9"/>
                    </a:lnTo>
                    <a:lnTo>
                      <a:pt x="121"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29" name="Freeform 209">
                <a:extLst>
                  <a:ext uri="{FF2B5EF4-FFF2-40B4-BE49-F238E27FC236}">
                    <a16:creationId xmlns:a16="http://schemas.microsoft.com/office/drawing/2014/main" id="{21A1432F-F456-7728-2652-CFFC22BAEAAF}"/>
                  </a:ext>
                </a:extLst>
              </p:cNvPr>
              <p:cNvSpPr>
                <a:spLocks/>
              </p:cNvSpPr>
              <p:nvPr/>
            </p:nvSpPr>
            <p:spPr bwMode="gray">
              <a:xfrm>
                <a:off x="2355" y="3089"/>
                <a:ext cx="19" cy="9"/>
              </a:xfrm>
              <a:custGeom>
                <a:avLst/>
                <a:gdLst/>
                <a:ahLst/>
                <a:cxnLst>
                  <a:cxn ang="0">
                    <a:pos x="15" y="9"/>
                  </a:cxn>
                  <a:cxn ang="0">
                    <a:pos x="13" y="6"/>
                  </a:cxn>
                  <a:cxn ang="0">
                    <a:pos x="9" y="4"/>
                  </a:cxn>
                  <a:cxn ang="0">
                    <a:pos x="3" y="4"/>
                  </a:cxn>
                  <a:cxn ang="0">
                    <a:pos x="0" y="3"/>
                  </a:cxn>
                  <a:cxn ang="0">
                    <a:pos x="1" y="1"/>
                  </a:cxn>
                  <a:cxn ang="0">
                    <a:pos x="8" y="0"/>
                  </a:cxn>
                  <a:cxn ang="0">
                    <a:pos x="15" y="1"/>
                  </a:cxn>
                  <a:cxn ang="0">
                    <a:pos x="19" y="6"/>
                  </a:cxn>
                  <a:cxn ang="0">
                    <a:pos x="18" y="9"/>
                  </a:cxn>
                  <a:cxn ang="0">
                    <a:pos x="15" y="9"/>
                  </a:cxn>
                </a:cxnLst>
                <a:rect l="0" t="0" r="r" b="b"/>
                <a:pathLst>
                  <a:path w="19" h="9">
                    <a:moveTo>
                      <a:pt x="15" y="9"/>
                    </a:moveTo>
                    <a:lnTo>
                      <a:pt x="13" y="6"/>
                    </a:lnTo>
                    <a:lnTo>
                      <a:pt x="9" y="4"/>
                    </a:lnTo>
                    <a:lnTo>
                      <a:pt x="3" y="4"/>
                    </a:lnTo>
                    <a:lnTo>
                      <a:pt x="0" y="3"/>
                    </a:lnTo>
                    <a:lnTo>
                      <a:pt x="1" y="1"/>
                    </a:lnTo>
                    <a:lnTo>
                      <a:pt x="8" y="0"/>
                    </a:lnTo>
                    <a:lnTo>
                      <a:pt x="15" y="1"/>
                    </a:lnTo>
                    <a:lnTo>
                      <a:pt x="19" y="6"/>
                    </a:lnTo>
                    <a:lnTo>
                      <a:pt x="18" y="9"/>
                    </a:lnTo>
                    <a:lnTo>
                      <a:pt x="15" y="9"/>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30" name="Freeform 210">
                <a:extLst>
                  <a:ext uri="{FF2B5EF4-FFF2-40B4-BE49-F238E27FC236}">
                    <a16:creationId xmlns:a16="http://schemas.microsoft.com/office/drawing/2014/main" id="{B290AFAC-7AF0-5409-1DBE-5404A63C2E47}"/>
                  </a:ext>
                </a:extLst>
              </p:cNvPr>
              <p:cNvSpPr>
                <a:spLocks/>
              </p:cNvSpPr>
              <p:nvPr/>
            </p:nvSpPr>
            <p:spPr bwMode="gray">
              <a:xfrm>
                <a:off x="2366" y="3053"/>
                <a:ext cx="34" cy="34"/>
              </a:xfrm>
              <a:custGeom>
                <a:avLst/>
                <a:gdLst/>
                <a:ahLst/>
                <a:cxnLst>
                  <a:cxn ang="0">
                    <a:pos x="0" y="32"/>
                  </a:cxn>
                  <a:cxn ang="0">
                    <a:pos x="1" y="28"/>
                  </a:cxn>
                  <a:cxn ang="0">
                    <a:pos x="6" y="29"/>
                  </a:cxn>
                  <a:cxn ang="0">
                    <a:pos x="6" y="27"/>
                  </a:cxn>
                  <a:cxn ang="0">
                    <a:pos x="1" y="26"/>
                  </a:cxn>
                  <a:cxn ang="0">
                    <a:pos x="0" y="0"/>
                  </a:cxn>
                  <a:cxn ang="0">
                    <a:pos x="4" y="3"/>
                  </a:cxn>
                  <a:cxn ang="0">
                    <a:pos x="9" y="15"/>
                  </a:cxn>
                  <a:cxn ang="0">
                    <a:pos x="11" y="20"/>
                  </a:cxn>
                  <a:cxn ang="0">
                    <a:pos x="19" y="26"/>
                  </a:cxn>
                  <a:cxn ang="0">
                    <a:pos x="24" y="28"/>
                  </a:cxn>
                  <a:cxn ang="0">
                    <a:pos x="34" y="30"/>
                  </a:cxn>
                  <a:cxn ang="0">
                    <a:pos x="34" y="32"/>
                  </a:cxn>
                  <a:cxn ang="0">
                    <a:pos x="31" y="34"/>
                  </a:cxn>
                  <a:cxn ang="0">
                    <a:pos x="24" y="34"/>
                  </a:cxn>
                  <a:cxn ang="0">
                    <a:pos x="21" y="34"/>
                  </a:cxn>
                  <a:cxn ang="0">
                    <a:pos x="13" y="34"/>
                  </a:cxn>
                  <a:cxn ang="0">
                    <a:pos x="5" y="32"/>
                  </a:cxn>
                  <a:cxn ang="0">
                    <a:pos x="0" y="32"/>
                  </a:cxn>
                </a:cxnLst>
                <a:rect l="0" t="0" r="r" b="b"/>
                <a:pathLst>
                  <a:path w="34" h="34">
                    <a:moveTo>
                      <a:pt x="0" y="32"/>
                    </a:moveTo>
                    <a:lnTo>
                      <a:pt x="1" y="28"/>
                    </a:lnTo>
                    <a:lnTo>
                      <a:pt x="6" y="29"/>
                    </a:lnTo>
                    <a:lnTo>
                      <a:pt x="6" y="27"/>
                    </a:lnTo>
                    <a:lnTo>
                      <a:pt x="1" y="26"/>
                    </a:lnTo>
                    <a:lnTo>
                      <a:pt x="0" y="0"/>
                    </a:lnTo>
                    <a:lnTo>
                      <a:pt x="4" y="3"/>
                    </a:lnTo>
                    <a:lnTo>
                      <a:pt x="9" y="15"/>
                    </a:lnTo>
                    <a:lnTo>
                      <a:pt x="11" y="20"/>
                    </a:lnTo>
                    <a:lnTo>
                      <a:pt x="19" y="26"/>
                    </a:lnTo>
                    <a:lnTo>
                      <a:pt x="24" y="28"/>
                    </a:lnTo>
                    <a:lnTo>
                      <a:pt x="34" y="30"/>
                    </a:lnTo>
                    <a:lnTo>
                      <a:pt x="34" y="32"/>
                    </a:lnTo>
                    <a:lnTo>
                      <a:pt x="31" y="34"/>
                    </a:lnTo>
                    <a:lnTo>
                      <a:pt x="24" y="34"/>
                    </a:lnTo>
                    <a:lnTo>
                      <a:pt x="21" y="34"/>
                    </a:lnTo>
                    <a:lnTo>
                      <a:pt x="13" y="34"/>
                    </a:lnTo>
                    <a:lnTo>
                      <a:pt x="5" y="32"/>
                    </a:lnTo>
                    <a:lnTo>
                      <a:pt x="0" y="3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31" name="Freeform 211">
                <a:extLst>
                  <a:ext uri="{FF2B5EF4-FFF2-40B4-BE49-F238E27FC236}">
                    <a16:creationId xmlns:a16="http://schemas.microsoft.com/office/drawing/2014/main" id="{0EAAD938-60DF-522C-C7F1-5697C3BB5B74}"/>
                  </a:ext>
                </a:extLst>
              </p:cNvPr>
              <p:cNvSpPr>
                <a:spLocks/>
              </p:cNvSpPr>
              <p:nvPr/>
            </p:nvSpPr>
            <p:spPr bwMode="gray">
              <a:xfrm>
                <a:off x="2375" y="3089"/>
                <a:ext cx="7" cy="4"/>
              </a:xfrm>
              <a:custGeom>
                <a:avLst/>
                <a:gdLst/>
                <a:ahLst/>
                <a:cxnLst>
                  <a:cxn ang="0">
                    <a:pos x="0" y="3"/>
                  </a:cxn>
                  <a:cxn ang="0">
                    <a:pos x="0" y="1"/>
                  </a:cxn>
                  <a:cxn ang="0">
                    <a:pos x="2" y="0"/>
                  </a:cxn>
                  <a:cxn ang="0">
                    <a:pos x="7" y="1"/>
                  </a:cxn>
                  <a:cxn ang="0">
                    <a:pos x="7" y="4"/>
                  </a:cxn>
                  <a:cxn ang="0">
                    <a:pos x="4" y="4"/>
                  </a:cxn>
                  <a:cxn ang="0">
                    <a:pos x="0" y="3"/>
                  </a:cxn>
                </a:cxnLst>
                <a:rect l="0" t="0" r="r" b="b"/>
                <a:pathLst>
                  <a:path w="7" h="4">
                    <a:moveTo>
                      <a:pt x="0" y="3"/>
                    </a:moveTo>
                    <a:lnTo>
                      <a:pt x="0" y="1"/>
                    </a:lnTo>
                    <a:lnTo>
                      <a:pt x="2" y="0"/>
                    </a:lnTo>
                    <a:lnTo>
                      <a:pt x="7" y="1"/>
                    </a:lnTo>
                    <a:lnTo>
                      <a:pt x="7" y="4"/>
                    </a:lnTo>
                    <a:lnTo>
                      <a:pt x="4" y="4"/>
                    </a:lnTo>
                    <a:lnTo>
                      <a:pt x="0"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32" name="Freeform 212">
                <a:extLst>
                  <a:ext uri="{FF2B5EF4-FFF2-40B4-BE49-F238E27FC236}">
                    <a16:creationId xmlns:a16="http://schemas.microsoft.com/office/drawing/2014/main" id="{073B3035-9E6C-222A-86C4-A25A4DD28B02}"/>
                  </a:ext>
                </a:extLst>
              </p:cNvPr>
              <p:cNvSpPr>
                <a:spLocks/>
              </p:cNvSpPr>
              <p:nvPr/>
            </p:nvSpPr>
            <p:spPr bwMode="gray">
              <a:xfrm>
                <a:off x="2374" y="3099"/>
                <a:ext cx="7" cy="3"/>
              </a:xfrm>
              <a:custGeom>
                <a:avLst/>
                <a:gdLst/>
                <a:ahLst/>
                <a:cxnLst>
                  <a:cxn ang="0">
                    <a:pos x="0" y="1"/>
                  </a:cxn>
                  <a:cxn ang="0">
                    <a:pos x="4" y="0"/>
                  </a:cxn>
                  <a:cxn ang="0">
                    <a:pos x="7" y="1"/>
                  </a:cxn>
                  <a:cxn ang="0">
                    <a:pos x="7" y="3"/>
                  </a:cxn>
                  <a:cxn ang="0">
                    <a:pos x="2" y="2"/>
                  </a:cxn>
                  <a:cxn ang="0">
                    <a:pos x="0" y="1"/>
                  </a:cxn>
                </a:cxnLst>
                <a:rect l="0" t="0" r="r" b="b"/>
                <a:pathLst>
                  <a:path w="7" h="3">
                    <a:moveTo>
                      <a:pt x="0" y="1"/>
                    </a:moveTo>
                    <a:lnTo>
                      <a:pt x="4" y="0"/>
                    </a:lnTo>
                    <a:lnTo>
                      <a:pt x="7" y="1"/>
                    </a:lnTo>
                    <a:lnTo>
                      <a:pt x="7" y="3"/>
                    </a:lnTo>
                    <a:lnTo>
                      <a:pt x="2" y="2"/>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33" name="Freeform 213">
                <a:extLst>
                  <a:ext uri="{FF2B5EF4-FFF2-40B4-BE49-F238E27FC236}">
                    <a16:creationId xmlns:a16="http://schemas.microsoft.com/office/drawing/2014/main" id="{EECE6B49-3A3C-B64D-59C8-41FBAF61913A}"/>
                  </a:ext>
                </a:extLst>
              </p:cNvPr>
              <p:cNvSpPr>
                <a:spLocks/>
              </p:cNvSpPr>
              <p:nvPr/>
            </p:nvSpPr>
            <p:spPr bwMode="gray">
              <a:xfrm>
                <a:off x="2404" y="3083"/>
                <a:ext cx="8" cy="4"/>
              </a:xfrm>
              <a:custGeom>
                <a:avLst/>
                <a:gdLst/>
                <a:ahLst/>
                <a:cxnLst>
                  <a:cxn ang="0">
                    <a:pos x="8" y="2"/>
                  </a:cxn>
                  <a:cxn ang="0">
                    <a:pos x="0" y="4"/>
                  </a:cxn>
                  <a:cxn ang="0">
                    <a:pos x="0" y="2"/>
                  </a:cxn>
                  <a:cxn ang="0">
                    <a:pos x="5" y="1"/>
                  </a:cxn>
                  <a:cxn ang="0">
                    <a:pos x="6" y="0"/>
                  </a:cxn>
                  <a:cxn ang="0">
                    <a:pos x="8" y="1"/>
                  </a:cxn>
                  <a:cxn ang="0">
                    <a:pos x="8" y="2"/>
                  </a:cxn>
                </a:cxnLst>
                <a:rect l="0" t="0" r="r" b="b"/>
                <a:pathLst>
                  <a:path w="8" h="4">
                    <a:moveTo>
                      <a:pt x="8" y="2"/>
                    </a:moveTo>
                    <a:lnTo>
                      <a:pt x="0" y="4"/>
                    </a:lnTo>
                    <a:lnTo>
                      <a:pt x="0" y="2"/>
                    </a:lnTo>
                    <a:lnTo>
                      <a:pt x="5" y="1"/>
                    </a:lnTo>
                    <a:lnTo>
                      <a:pt x="6" y="0"/>
                    </a:lnTo>
                    <a:lnTo>
                      <a:pt x="8" y="1"/>
                    </a:lnTo>
                    <a:lnTo>
                      <a:pt x="8"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34" name="Freeform 214">
                <a:extLst>
                  <a:ext uri="{FF2B5EF4-FFF2-40B4-BE49-F238E27FC236}">
                    <a16:creationId xmlns:a16="http://schemas.microsoft.com/office/drawing/2014/main" id="{13F9E365-8FB5-C571-5A8F-D3131B17B2D0}"/>
                  </a:ext>
                </a:extLst>
              </p:cNvPr>
              <p:cNvSpPr>
                <a:spLocks/>
              </p:cNvSpPr>
              <p:nvPr/>
            </p:nvSpPr>
            <p:spPr bwMode="gray">
              <a:xfrm>
                <a:off x="2439" y="3035"/>
                <a:ext cx="15" cy="13"/>
              </a:xfrm>
              <a:custGeom>
                <a:avLst/>
                <a:gdLst/>
                <a:ahLst/>
                <a:cxnLst>
                  <a:cxn ang="0">
                    <a:pos x="5" y="13"/>
                  </a:cxn>
                  <a:cxn ang="0">
                    <a:pos x="0" y="11"/>
                  </a:cxn>
                  <a:cxn ang="0">
                    <a:pos x="3" y="8"/>
                  </a:cxn>
                  <a:cxn ang="0">
                    <a:pos x="6" y="7"/>
                  </a:cxn>
                  <a:cxn ang="0">
                    <a:pos x="6" y="3"/>
                  </a:cxn>
                  <a:cxn ang="0">
                    <a:pos x="14" y="0"/>
                  </a:cxn>
                  <a:cxn ang="0">
                    <a:pos x="15" y="5"/>
                  </a:cxn>
                  <a:cxn ang="0">
                    <a:pos x="9" y="7"/>
                  </a:cxn>
                  <a:cxn ang="0">
                    <a:pos x="5" y="13"/>
                  </a:cxn>
                </a:cxnLst>
                <a:rect l="0" t="0" r="r" b="b"/>
                <a:pathLst>
                  <a:path w="15" h="13">
                    <a:moveTo>
                      <a:pt x="5" y="13"/>
                    </a:moveTo>
                    <a:lnTo>
                      <a:pt x="0" y="11"/>
                    </a:lnTo>
                    <a:lnTo>
                      <a:pt x="3" y="8"/>
                    </a:lnTo>
                    <a:lnTo>
                      <a:pt x="6" y="7"/>
                    </a:lnTo>
                    <a:lnTo>
                      <a:pt x="6" y="3"/>
                    </a:lnTo>
                    <a:lnTo>
                      <a:pt x="14" y="0"/>
                    </a:lnTo>
                    <a:lnTo>
                      <a:pt x="15" y="5"/>
                    </a:lnTo>
                    <a:lnTo>
                      <a:pt x="9" y="7"/>
                    </a:lnTo>
                    <a:lnTo>
                      <a:pt x="5" y="1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35" name="Freeform 215">
                <a:extLst>
                  <a:ext uri="{FF2B5EF4-FFF2-40B4-BE49-F238E27FC236}">
                    <a16:creationId xmlns:a16="http://schemas.microsoft.com/office/drawing/2014/main" id="{E98E2A40-41DC-17FD-42CE-8E7EC3985A44}"/>
                  </a:ext>
                </a:extLst>
              </p:cNvPr>
              <p:cNvSpPr>
                <a:spLocks/>
              </p:cNvSpPr>
              <p:nvPr/>
            </p:nvSpPr>
            <p:spPr bwMode="gray">
              <a:xfrm>
                <a:off x="2452" y="3037"/>
                <a:ext cx="14" cy="12"/>
              </a:xfrm>
              <a:custGeom>
                <a:avLst/>
                <a:gdLst/>
                <a:ahLst/>
                <a:cxnLst>
                  <a:cxn ang="0">
                    <a:pos x="2" y="12"/>
                  </a:cxn>
                  <a:cxn ang="0">
                    <a:pos x="0" y="10"/>
                  </a:cxn>
                  <a:cxn ang="0">
                    <a:pos x="3" y="5"/>
                  </a:cxn>
                  <a:cxn ang="0">
                    <a:pos x="8" y="3"/>
                  </a:cxn>
                  <a:cxn ang="0">
                    <a:pos x="8" y="0"/>
                  </a:cxn>
                  <a:cxn ang="0">
                    <a:pos x="11" y="0"/>
                  </a:cxn>
                  <a:cxn ang="0">
                    <a:pos x="14" y="3"/>
                  </a:cxn>
                  <a:cxn ang="0">
                    <a:pos x="8" y="5"/>
                  </a:cxn>
                  <a:cxn ang="0">
                    <a:pos x="8" y="9"/>
                  </a:cxn>
                  <a:cxn ang="0">
                    <a:pos x="2" y="12"/>
                  </a:cxn>
                </a:cxnLst>
                <a:rect l="0" t="0" r="r" b="b"/>
                <a:pathLst>
                  <a:path w="14" h="12">
                    <a:moveTo>
                      <a:pt x="2" y="12"/>
                    </a:moveTo>
                    <a:lnTo>
                      <a:pt x="0" y="10"/>
                    </a:lnTo>
                    <a:lnTo>
                      <a:pt x="3" y="5"/>
                    </a:lnTo>
                    <a:lnTo>
                      <a:pt x="8" y="3"/>
                    </a:lnTo>
                    <a:lnTo>
                      <a:pt x="8" y="0"/>
                    </a:lnTo>
                    <a:lnTo>
                      <a:pt x="11" y="0"/>
                    </a:lnTo>
                    <a:lnTo>
                      <a:pt x="14" y="3"/>
                    </a:lnTo>
                    <a:lnTo>
                      <a:pt x="8" y="5"/>
                    </a:lnTo>
                    <a:lnTo>
                      <a:pt x="8" y="9"/>
                    </a:lnTo>
                    <a:lnTo>
                      <a:pt x="2" y="1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36" name="Freeform 216">
                <a:extLst>
                  <a:ext uri="{FF2B5EF4-FFF2-40B4-BE49-F238E27FC236}">
                    <a16:creationId xmlns:a16="http://schemas.microsoft.com/office/drawing/2014/main" id="{492F2E72-D5FB-997E-64AC-4632193DAD1D}"/>
                  </a:ext>
                </a:extLst>
              </p:cNvPr>
              <p:cNvSpPr>
                <a:spLocks/>
              </p:cNvSpPr>
              <p:nvPr/>
            </p:nvSpPr>
            <p:spPr bwMode="gray">
              <a:xfrm>
                <a:off x="2350" y="3053"/>
                <a:ext cx="17" cy="26"/>
              </a:xfrm>
              <a:custGeom>
                <a:avLst/>
                <a:gdLst/>
                <a:ahLst/>
                <a:cxnLst>
                  <a:cxn ang="0">
                    <a:pos x="16" y="0"/>
                  </a:cxn>
                  <a:cxn ang="0">
                    <a:pos x="17" y="26"/>
                  </a:cxn>
                  <a:cxn ang="0">
                    <a:pos x="12" y="25"/>
                  </a:cxn>
                  <a:cxn ang="0">
                    <a:pos x="6" y="22"/>
                  </a:cxn>
                  <a:cxn ang="0">
                    <a:pos x="3" y="18"/>
                  </a:cxn>
                  <a:cxn ang="0">
                    <a:pos x="8" y="15"/>
                  </a:cxn>
                  <a:cxn ang="0">
                    <a:pos x="11" y="12"/>
                  </a:cxn>
                  <a:cxn ang="0">
                    <a:pos x="7" y="10"/>
                  </a:cxn>
                  <a:cxn ang="0">
                    <a:pos x="4" y="11"/>
                  </a:cxn>
                  <a:cxn ang="0">
                    <a:pos x="1" y="13"/>
                  </a:cxn>
                  <a:cxn ang="0">
                    <a:pos x="1" y="9"/>
                  </a:cxn>
                  <a:cxn ang="0">
                    <a:pos x="0" y="6"/>
                  </a:cxn>
                  <a:cxn ang="0">
                    <a:pos x="6" y="2"/>
                  </a:cxn>
                  <a:cxn ang="0">
                    <a:pos x="9" y="0"/>
                  </a:cxn>
                  <a:cxn ang="0">
                    <a:pos x="13" y="1"/>
                  </a:cxn>
                  <a:cxn ang="0">
                    <a:pos x="16" y="0"/>
                  </a:cxn>
                </a:cxnLst>
                <a:rect l="0" t="0" r="r" b="b"/>
                <a:pathLst>
                  <a:path w="17" h="26">
                    <a:moveTo>
                      <a:pt x="16" y="0"/>
                    </a:moveTo>
                    <a:lnTo>
                      <a:pt x="17" y="26"/>
                    </a:lnTo>
                    <a:lnTo>
                      <a:pt x="12" y="25"/>
                    </a:lnTo>
                    <a:lnTo>
                      <a:pt x="6" y="22"/>
                    </a:lnTo>
                    <a:lnTo>
                      <a:pt x="3" y="18"/>
                    </a:lnTo>
                    <a:lnTo>
                      <a:pt x="8" y="15"/>
                    </a:lnTo>
                    <a:lnTo>
                      <a:pt x="11" y="12"/>
                    </a:lnTo>
                    <a:lnTo>
                      <a:pt x="7" y="10"/>
                    </a:lnTo>
                    <a:lnTo>
                      <a:pt x="4" y="11"/>
                    </a:lnTo>
                    <a:lnTo>
                      <a:pt x="1" y="13"/>
                    </a:lnTo>
                    <a:lnTo>
                      <a:pt x="1" y="9"/>
                    </a:lnTo>
                    <a:lnTo>
                      <a:pt x="0" y="6"/>
                    </a:lnTo>
                    <a:lnTo>
                      <a:pt x="6" y="2"/>
                    </a:lnTo>
                    <a:lnTo>
                      <a:pt x="9" y="0"/>
                    </a:lnTo>
                    <a:lnTo>
                      <a:pt x="13" y="1"/>
                    </a:lnTo>
                    <a:lnTo>
                      <a:pt x="16"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37" name="Freeform 217">
                <a:extLst>
                  <a:ext uri="{FF2B5EF4-FFF2-40B4-BE49-F238E27FC236}">
                    <a16:creationId xmlns:a16="http://schemas.microsoft.com/office/drawing/2014/main" id="{43326660-59AD-CA6C-BCB9-704ACAD6B9EE}"/>
                  </a:ext>
                </a:extLst>
              </p:cNvPr>
              <p:cNvSpPr>
                <a:spLocks/>
              </p:cNvSpPr>
              <p:nvPr/>
            </p:nvSpPr>
            <p:spPr bwMode="gray">
              <a:xfrm>
                <a:off x="2339" y="3079"/>
                <a:ext cx="28" cy="6"/>
              </a:xfrm>
              <a:custGeom>
                <a:avLst/>
                <a:gdLst/>
                <a:ahLst/>
                <a:cxnLst>
                  <a:cxn ang="0">
                    <a:pos x="28" y="2"/>
                  </a:cxn>
                  <a:cxn ang="0">
                    <a:pos x="27" y="6"/>
                  </a:cxn>
                  <a:cxn ang="0">
                    <a:pos x="10" y="6"/>
                  </a:cxn>
                  <a:cxn ang="0">
                    <a:pos x="3" y="4"/>
                  </a:cxn>
                  <a:cxn ang="0">
                    <a:pos x="0" y="4"/>
                  </a:cxn>
                  <a:cxn ang="0">
                    <a:pos x="0" y="2"/>
                  </a:cxn>
                  <a:cxn ang="0">
                    <a:pos x="9" y="1"/>
                  </a:cxn>
                  <a:cxn ang="0">
                    <a:pos x="15" y="0"/>
                  </a:cxn>
                  <a:cxn ang="0">
                    <a:pos x="28" y="2"/>
                  </a:cxn>
                </a:cxnLst>
                <a:rect l="0" t="0" r="r" b="b"/>
                <a:pathLst>
                  <a:path w="28" h="6">
                    <a:moveTo>
                      <a:pt x="28" y="2"/>
                    </a:moveTo>
                    <a:lnTo>
                      <a:pt x="27" y="6"/>
                    </a:lnTo>
                    <a:lnTo>
                      <a:pt x="10" y="6"/>
                    </a:lnTo>
                    <a:lnTo>
                      <a:pt x="3" y="4"/>
                    </a:lnTo>
                    <a:lnTo>
                      <a:pt x="0" y="4"/>
                    </a:lnTo>
                    <a:lnTo>
                      <a:pt x="0" y="2"/>
                    </a:lnTo>
                    <a:lnTo>
                      <a:pt x="9" y="1"/>
                    </a:lnTo>
                    <a:lnTo>
                      <a:pt x="15" y="0"/>
                    </a:lnTo>
                    <a:lnTo>
                      <a:pt x="28"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38" name="Freeform 218">
                <a:extLst>
                  <a:ext uri="{FF2B5EF4-FFF2-40B4-BE49-F238E27FC236}">
                    <a16:creationId xmlns:a16="http://schemas.microsoft.com/office/drawing/2014/main" id="{A1AD770A-C9AF-0DFA-7AD7-248FD86D3B1E}"/>
                  </a:ext>
                </a:extLst>
              </p:cNvPr>
              <p:cNvSpPr>
                <a:spLocks/>
              </p:cNvSpPr>
              <p:nvPr/>
            </p:nvSpPr>
            <p:spPr bwMode="gray">
              <a:xfrm>
                <a:off x="2349" y="3070"/>
                <a:ext cx="3" cy="7"/>
              </a:xfrm>
              <a:custGeom>
                <a:avLst/>
                <a:gdLst/>
                <a:ahLst/>
                <a:cxnLst>
                  <a:cxn ang="0">
                    <a:pos x="1" y="0"/>
                  </a:cxn>
                  <a:cxn ang="0">
                    <a:pos x="3" y="2"/>
                  </a:cxn>
                  <a:cxn ang="0">
                    <a:pos x="3" y="7"/>
                  </a:cxn>
                  <a:cxn ang="0">
                    <a:pos x="1" y="7"/>
                  </a:cxn>
                  <a:cxn ang="0">
                    <a:pos x="0" y="4"/>
                  </a:cxn>
                  <a:cxn ang="0">
                    <a:pos x="1" y="0"/>
                  </a:cxn>
                </a:cxnLst>
                <a:rect l="0" t="0" r="r" b="b"/>
                <a:pathLst>
                  <a:path w="3" h="7">
                    <a:moveTo>
                      <a:pt x="1" y="0"/>
                    </a:moveTo>
                    <a:lnTo>
                      <a:pt x="3" y="2"/>
                    </a:lnTo>
                    <a:lnTo>
                      <a:pt x="3" y="7"/>
                    </a:lnTo>
                    <a:lnTo>
                      <a:pt x="1" y="7"/>
                    </a:lnTo>
                    <a:lnTo>
                      <a:pt x="0" y="4"/>
                    </a:lnTo>
                    <a:lnTo>
                      <a:pt x="1"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39" name="Freeform 219">
                <a:extLst>
                  <a:ext uri="{FF2B5EF4-FFF2-40B4-BE49-F238E27FC236}">
                    <a16:creationId xmlns:a16="http://schemas.microsoft.com/office/drawing/2014/main" id="{FE329192-9146-9952-5EFC-5B8796C04538}"/>
                  </a:ext>
                </a:extLst>
              </p:cNvPr>
              <p:cNvSpPr>
                <a:spLocks/>
              </p:cNvSpPr>
              <p:nvPr/>
            </p:nvSpPr>
            <p:spPr bwMode="gray">
              <a:xfrm>
                <a:off x="2345" y="3072"/>
                <a:ext cx="2" cy="6"/>
              </a:xfrm>
              <a:custGeom>
                <a:avLst/>
                <a:gdLst/>
                <a:ahLst/>
                <a:cxnLst>
                  <a:cxn ang="0">
                    <a:pos x="2" y="0"/>
                  </a:cxn>
                  <a:cxn ang="0">
                    <a:pos x="2" y="3"/>
                  </a:cxn>
                  <a:cxn ang="0">
                    <a:pos x="2" y="5"/>
                  </a:cxn>
                  <a:cxn ang="0">
                    <a:pos x="0" y="6"/>
                  </a:cxn>
                  <a:cxn ang="0">
                    <a:pos x="0" y="0"/>
                  </a:cxn>
                  <a:cxn ang="0">
                    <a:pos x="2" y="0"/>
                  </a:cxn>
                </a:cxnLst>
                <a:rect l="0" t="0" r="r" b="b"/>
                <a:pathLst>
                  <a:path w="2" h="6">
                    <a:moveTo>
                      <a:pt x="2" y="0"/>
                    </a:moveTo>
                    <a:lnTo>
                      <a:pt x="2" y="3"/>
                    </a:lnTo>
                    <a:lnTo>
                      <a:pt x="2" y="5"/>
                    </a:lnTo>
                    <a:lnTo>
                      <a:pt x="0" y="6"/>
                    </a:lnTo>
                    <a:lnTo>
                      <a:pt x="0" y="0"/>
                    </a:lnTo>
                    <a:lnTo>
                      <a:pt x="2"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40" name="Freeform 220">
                <a:extLst>
                  <a:ext uri="{FF2B5EF4-FFF2-40B4-BE49-F238E27FC236}">
                    <a16:creationId xmlns:a16="http://schemas.microsoft.com/office/drawing/2014/main" id="{34F4A283-F189-DE1A-46D6-BE7756D74BB8}"/>
                  </a:ext>
                </a:extLst>
              </p:cNvPr>
              <p:cNvSpPr>
                <a:spLocks/>
              </p:cNvSpPr>
              <p:nvPr/>
            </p:nvSpPr>
            <p:spPr bwMode="gray">
              <a:xfrm>
                <a:off x="2340" y="3072"/>
                <a:ext cx="3" cy="5"/>
              </a:xfrm>
              <a:custGeom>
                <a:avLst/>
                <a:gdLst/>
                <a:ahLst/>
                <a:cxnLst>
                  <a:cxn ang="0">
                    <a:pos x="3" y="0"/>
                  </a:cxn>
                  <a:cxn ang="0">
                    <a:pos x="3" y="3"/>
                  </a:cxn>
                  <a:cxn ang="0">
                    <a:pos x="2" y="5"/>
                  </a:cxn>
                  <a:cxn ang="0">
                    <a:pos x="0" y="4"/>
                  </a:cxn>
                  <a:cxn ang="0">
                    <a:pos x="1" y="3"/>
                  </a:cxn>
                  <a:cxn ang="0">
                    <a:pos x="3" y="0"/>
                  </a:cxn>
                </a:cxnLst>
                <a:rect l="0" t="0" r="r" b="b"/>
                <a:pathLst>
                  <a:path w="3" h="5">
                    <a:moveTo>
                      <a:pt x="3" y="0"/>
                    </a:moveTo>
                    <a:lnTo>
                      <a:pt x="3" y="3"/>
                    </a:lnTo>
                    <a:lnTo>
                      <a:pt x="2" y="5"/>
                    </a:lnTo>
                    <a:lnTo>
                      <a:pt x="0" y="4"/>
                    </a:lnTo>
                    <a:lnTo>
                      <a:pt x="1" y="3"/>
                    </a:lnTo>
                    <a:lnTo>
                      <a:pt x="3"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41" name="Freeform 221">
                <a:extLst>
                  <a:ext uri="{FF2B5EF4-FFF2-40B4-BE49-F238E27FC236}">
                    <a16:creationId xmlns:a16="http://schemas.microsoft.com/office/drawing/2014/main" id="{B7E5725A-46B8-A2F5-832B-E3515C5CD517}"/>
                  </a:ext>
                </a:extLst>
              </p:cNvPr>
              <p:cNvSpPr>
                <a:spLocks/>
              </p:cNvSpPr>
              <p:nvPr/>
            </p:nvSpPr>
            <p:spPr bwMode="gray">
              <a:xfrm>
                <a:off x="2336" y="3073"/>
                <a:ext cx="3" cy="4"/>
              </a:xfrm>
              <a:custGeom>
                <a:avLst/>
                <a:gdLst/>
                <a:ahLst/>
                <a:cxnLst>
                  <a:cxn ang="0">
                    <a:pos x="3" y="0"/>
                  </a:cxn>
                  <a:cxn ang="0">
                    <a:pos x="1" y="2"/>
                  </a:cxn>
                  <a:cxn ang="0">
                    <a:pos x="2" y="4"/>
                  </a:cxn>
                  <a:cxn ang="0">
                    <a:pos x="0" y="4"/>
                  </a:cxn>
                  <a:cxn ang="0">
                    <a:pos x="0" y="1"/>
                  </a:cxn>
                  <a:cxn ang="0">
                    <a:pos x="3" y="0"/>
                  </a:cxn>
                </a:cxnLst>
                <a:rect l="0" t="0" r="r" b="b"/>
                <a:pathLst>
                  <a:path w="3" h="4">
                    <a:moveTo>
                      <a:pt x="3" y="0"/>
                    </a:moveTo>
                    <a:lnTo>
                      <a:pt x="1" y="2"/>
                    </a:lnTo>
                    <a:lnTo>
                      <a:pt x="2" y="4"/>
                    </a:lnTo>
                    <a:lnTo>
                      <a:pt x="0" y="4"/>
                    </a:lnTo>
                    <a:lnTo>
                      <a:pt x="0" y="1"/>
                    </a:lnTo>
                    <a:lnTo>
                      <a:pt x="3"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42" name="Freeform 222">
                <a:extLst>
                  <a:ext uri="{FF2B5EF4-FFF2-40B4-BE49-F238E27FC236}">
                    <a16:creationId xmlns:a16="http://schemas.microsoft.com/office/drawing/2014/main" id="{A066910E-172F-0DB4-5415-D7D1DC7960F8}"/>
                  </a:ext>
                </a:extLst>
              </p:cNvPr>
              <p:cNvSpPr>
                <a:spLocks/>
              </p:cNvSpPr>
              <p:nvPr/>
            </p:nvSpPr>
            <p:spPr bwMode="gray">
              <a:xfrm>
                <a:off x="2321" y="3067"/>
                <a:ext cx="12" cy="10"/>
              </a:xfrm>
              <a:custGeom>
                <a:avLst/>
                <a:gdLst/>
                <a:ahLst/>
                <a:cxnLst>
                  <a:cxn ang="0">
                    <a:pos x="12" y="5"/>
                  </a:cxn>
                  <a:cxn ang="0">
                    <a:pos x="11" y="7"/>
                  </a:cxn>
                  <a:cxn ang="0">
                    <a:pos x="9" y="10"/>
                  </a:cxn>
                  <a:cxn ang="0">
                    <a:pos x="4" y="7"/>
                  </a:cxn>
                  <a:cxn ang="0">
                    <a:pos x="1" y="4"/>
                  </a:cxn>
                  <a:cxn ang="0">
                    <a:pos x="0" y="0"/>
                  </a:cxn>
                  <a:cxn ang="0">
                    <a:pos x="7" y="1"/>
                  </a:cxn>
                  <a:cxn ang="0">
                    <a:pos x="12" y="5"/>
                  </a:cxn>
                </a:cxnLst>
                <a:rect l="0" t="0" r="r" b="b"/>
                <a:pathLst>
                  <a:path w="12" h="10">
                    <a:moveTo>
                      <a:pt x="12" y="5"/>
                    </a:moveTo>
                    <a:lnTo>
                      <a:pt x="11" y="7"/>
                    </a:lnTo>
                    <a:lnTo>
                      <a:pt x="9" y="10"/>
                    </a:lnTo>
                    <a:lnTo>
                      <a:pt x="4" y="7"/>
                    </a:lnTo>
                    <a:lnTo>
                      <a:pt x="1" y="4"/>
                    </a:lnTo>
                    <a:lnTo>
                      <a:pt x="0" y="0"/>
                    </a:lnTo>
                    <a:lnTo>
                      <a:pt x="7" y="1"/>
                    </a:lnTo>
                    <a:lnTo>
                      <a:pt x="12" y="5"/>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43" name="Freeform 223">
                <a:extLst>
                  <a:ext uri="{FF2B5EF4-FFF2-40B4-BE49-F238E27FC236}">
                    <a16:creationId xmlns:a16="http://schemas.microsoft.com/office/drawing/2014/main" id="{A122FF9A-0CCD-6B3E-BD96-86842B9CE9F1}"/>
                  </a:ext>
                </a:extLst>
              </p:cNvPr>
              <p:cNvSpPr>
                <a:spLocks/>
              </p:cNvSpPr>
              <p:nvPr/>
            </p:nvSpPr>
            <p:spPr bwMode="gray">
              <a:xfrm>
                <a:off x="2310" y="3055"/>
                <a:ext cx="13" cy="11"/>
              </a:xfrm>
              <a:custGeom>
                <a:avLst/>
                <a:gdLst/>
                <a:ahLst/>
                <a:cxnLst>
                  <a:cxn ang="0">
                    <a:pos x="10" y="11"/>
                  </a:cxn>
                  <a:cxn ang="0">
                    <a:pos x="5" y="5"/>
                  </a:cxn>
                  <a:cxn ang="0">
                    <a:pos x="0" y="2"/>
                  </a:cxn>
                  <a:cxn ang="0">
                    <a:pos x="0" y="0"/>
                  </a:cxn>
                  <a:cxn ang="0">
                    <a:pos x="2" y="0"/>
                  </a:cxn>
                  <a:cxn ang="0">
                    <a:pos x="9" y="6"/>
                  </a:cxn>
                  <a:cxn ang="0">
                    <a:pos x="13" y="11"/>
                  </a:cxn>
                  <a:cxn ang="0">
                    <a:pos x="10" y="11"/>
                  </a:cxn>
                </a:cxnLst>
                <a:rect l="0" t="0" r="r" b="b"/>
                <a:pathLst>
                  <a:path w="13" h="11">
                    <a:moveTo>
                      <a:pt x="10" y="11"/>
                    </a:moveTo>
                    <a:lnTo>
                      <a:pt x="5" y="5"/>
                    </a:lnTo>
                    <a:lnTo>
                      <a:pt x="0" y="2"/>
                    </a:lnTo>
                    <a:lnTo>
                      <a:pt x="0" y="0"/>
                    </a:lnTo>
                    <a:lnTo>
                      <a:pt x="2" y="0"/>
                    </a:lnTo>
                    <a:lnTo>
                      <a:pt x="9" y="6"/>
                    </a:lnTo>
                    <a:lnTo>
                      <a:pt x="13" y="11"/>
                    </a:lnTo>
                    <a:lnTo>
                      <a:pt x="10" y="1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44" name="Freeform 224">
                <a:extLst>
                  <a:ext uri="{FF2B5EF4-FFF2-40B4-BE49-F238E27FC236}">
                    <a16:creationId xmlns:a16="http://schemas.microsoft.com/office/drawing/2014/main" id="{2CAF9B6E-BDD6-9389-E4C1-D60D1DDFA80C}"/>
                  </a:ext>
                </a:extLst>
              </p:cNvPr>
              <p:cNvSpPr>
                <a:spLocks/>
              </p:cNvSpPr>
              <p:nvPr/>
            </p:nvSpPr>
            <p:spPr bwMode="gray">
              <a:xfrm>
                <a:off x="2328" y="3055"/>
                <a:ext cx="9" cy="8"/>
              </a:xfrm>
              <a:custGeom>
                <a:avLst/>
                <a:gdLst/>
                <a:ahLst/>
                <a:cxnLst>
                  <a:cxn ang="0">
                    <a:pos x="0" y="8"/>
                  </a:cxn>
                  <a:cxn ang="0">
                    <a:pos x="0" y="2"/>
                  </a:cxn>
                  <a:cxn ang="0">
                    <a:pos x="4" y="0"/>
                  </a:cxn>
                  <a:cxn ang="0">
                    <a:pos x="9" y="1"/>
                  </a:cxn>
                  <a:cxn ang="0">
                    <a:pos x="8" y="4"/>
                  </a:cxn>
                  <a:cxn ang="0">
                    <a:pos x="3" y="4"/>
                  </a:cxn>
                  <a:cxn ang="0">
                    <a:pos x="0" y="8"/>
                  </a:cxn>
                </a:cxnLst>
                <a:rect l="0" t="0" r="r" b="b"/>
                <a:pathLst>
                  <a:path w="9" h="8">
                    <a:moveTo>
                      <a:pt x="0" y="8"/>
                    </a:moveTo>
                    <a:lnTo>
                      <a:pt x="0" y="2"/>
                    </a:lnTo>
                    <a:lnTo>
                      <a:pt x="4" y="0"/>
                    </a:lnTo>
                    <a:lnTo>
                      <a:pt x="9" y="1"/>
                    </a:lnTo>
                    <a:lnTo>
                      <a:pt x="8" y="4"/>
                    </a:lnTo>
                    <a:lnTo>
                      <a:pt x="3" y="4"/>
                    </a:lnTo>
                    <a:lnTo>
                      <a:pt x="0" y="8"/>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45" name="Freeform 225">
                <a:extLst>
                  <a:ext uri="{FF2B5EF4-FFF2-40B4-BE49-F238E27FC236}">
                    <a16:creationId xmlns:a16="http://schemas.microsoft.com/office/drawing/2014/main" id="{7313A090-857C-EB83-0BCF-D8E20B77C8BB}"/>
                  </a:ext>
                </a:extLst>
              </p:cNvPr>
              <p:cNvSpPr>
                <a:spLocks/>
              </p:cNvSpPr>
              <p:nvPr/>
            </p:nvSpPr>
            <p:spPr bwMode="gray">
              <a:xfrm>
                <a:off x="2314" y="3040"/>
                <a:ext cx="4" cy="6"/>
              </a:xfrm>
              <a:custGeom>
                <a:avLst/>
                <a:gdLst/>
                <a:ahLst/>
                <a:cxnLst>
                  <a:cxn ang="0">
                    <a:pos x="2" y="0"/>
                  </a:cxn>
                  <a:cxn ang="0">
                    <a:pos x="2" y="2"/>
                  </a:cxn>
                  <a:cxn ang="0">
                    <a:pos x="4" y="5"/>
                  </a:cxn>
                  <a:cxn ang="0">
                    <a:pos x="2" y="6"/>
                  </a:cxn>
                  <a:cxn ang="0">
                    <a:pos x="0" y="3"/>
                  </a:cxn>
                  <a:cxn ang="0">
                    <a:pos x="0" y="0"/>
                  </a:cxn>
                  <a:cxn ang="0">
                    <a:pos x="2" y="0"/>
                  </a:cxn>
                </a:cxnLst>
                <a:rect l="0" t="0" r="r" b="b"/>
                <a:pathLst>
                  <a:path w="4" h="6">
                    <a:moveTo>
                      <a:pt x="2" y="0"/>
                    </a:moveTo>
                    <a:lnTo>
                      <a:pt x="2" y="2"/>
                    </a:lnTo>
                    <a:lnTo>
                      <a:pt x="4" y="5"/>
                    </a:lnTo>
                    <a:lnTo>
                      <a:pt x="2" y="6"/>
                    </a:lnTo>
                    <a:lnTo>
                      <a:pt x="0" y="3"/>
                    </a:lnTo>
                    <a:lnTo>
                      <a:pt x="0" y="0"/>
                    </a:lnTo>
                    <a:lnTo>
                      <a:pt x="2"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46" name="Freeform 226">
                <a:extLst>
                  <a:ext uri="{FF2B5EF4-FFF2-40B4-BE49-F238E27FC236}">
                    <a16:creationId xmlns:a16="http://schemas.microsoft.com/office/drawing/2014/main" id="{320A3BFE-DDED-5254-1453-A00547439096}"/>
                  </a:ext>
                </a:extLst>
              </p:cNvPr>
              <p:cNvSpPr>
                <a:spLocks/>
              </p:cNvSpPr>
              <p:nvPr/>
            </p:nvSpPr>
            <p:spPr bwMode="gray">
              <a:xfrm>
                <a:off x="2309" y="3046"/>
                <a:ext cx="3" cy="3"/>
              </a:xfrm>
              <a:custGeom>
                <a:avLst/>
                <a:gdLst/>
                <a:ahLst/>
                <a:cxnLst>
                  <a:cxn ang="0">
                    <a:pos x="0" y="1"/>
                  </a:cxn>
                  <a:cxn ang="0">
                    <a:pos x="2" y="0"/>
                  </a:cxn>
                  <a:cxn ang="0">
                    <a:pos x="3" y="1"/>
                  </a:cxn>
                  <a:cxn ang="0">
                    <a:pos x="1" y="3"/>
                  </a:cxn>
                  <a:cxn ang="0">
                    <a:pos x="0" y="1"/>
                  </a:cxn>
                </a:cxnLst>
                <a:rect l="0" t="0" r="r" b="b"/>
                <a:pathLst>
                  <a:path w="3" h="3">
                    <a:moveTo>
                      <a:pt x="0" y="1"/>
                    </a:moveTo>
                    <a:lnTo>
                      <a:pt x="2" y="0"/>
                    </a:lnTo>
                    <a:lnTo>
                      <a:pt x="3" y="1"/>
                    </a:lnTo>
                    <a:lnTo>
                      <a:pt x="1" y="3"/>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47" name="Freeform 227">
                <a:extLst>
                  <a:ext uri="{FF2B5EF4-FFF2-40B4-BE49-F238E27FC236}">
                    <a16:creationId xmlns:a16="http://schemas.microsoft.com/office/drawing/2014/main" id="{B64F1756-AE0D-429D-298A-1369A6DBD6DC}"/>
                  </a:ext>
                </a:extLst>
              </p:cNvPr>
              <p:cNvSpPr>
                <a:spLocks/>
              </p:cNvSpPr>
              <p:nvPr/>
            </p:nvSpPr>
            <p:spPr bwMode="gray">
              <a:xfrm>
                <a:off x="2315" y="3049"/>
                <a:ext cx="3" cy="4"/>
              </a:xfrm>
              <a:custGeom>
                <a:avLst/>
                <a:gdLst/>
                <a:ahLst/>
                <a:cxnLst>
                  <a:cxn ang="0">
                    <a:pos x="0" y="1"/>
                  </a:cxn>
                  <a:cxn ang="0">
                    <a:pos x="2" y="0"/>
                  </a:cxn>
                  <a:cxn ang="0">
                    <a:pos x="3" y="3"/>
                  </a:cxn>
                  <a:cxn ang="0">
                    <a:pos x="1" y="4"/>
                  </a:cxn>
                  <a:cxn ang="0">
                    <a:pos x="0" y="1"/>
                  </a:cxn>
                </a:cxnLst>
                <a:rect l="0" t="0" r="r" b="b"/>
                <a:pathLst>
                  <a:path w="3" h="4">
                    <a:moveTo>
                      <a:pt x="0" y="1"/>
                    </a:moveTo>
                    <a:lnTo>
                      <a:pt x="2" y="0"/>
                    </a:lnTo>
                    <a:lnTo>
                      <a:pt x="3" y="3"/>
                    </a:lnTo>
                    <a:lnTo>
                      <a:pt x="1" y="4"/>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48" name="Freeform 228">
                <a:extLst>
                  <a:ext uri="{FF2B5EF4-FFF2-40B4-BE49-F238E27FC236}">
                    <a16:creationId xmlns:a16="http://schemas.microsoft.com/office/drawing/2014/main" id="{C658BB28-8947-DD8D-0A75-092C3BD241F2}"/>
                  </a:ext>
                </a:extLst>
              </p:cNvPr>
              <p:cNvSpPr>
                <a:spLocks/>
              </p:cNvSpPr>
              <p:nvPr/>
            </p:nvSpPr>
            <p:spPr bwMode="gray">
              <a:xfrm>
                <a:off x="2305" y="3036"/>
                <a:ext cx="4" cy="6"/>
              </a:xfrm>
              <a:custGeom>
                <a:avLst/>
                <a:gdLst/>
                <a:ahLst/>
                <a:cxnLst>
                  <a:cxn ang="0">
                    <a:pos x="2" y="6"/>
                  </a:cxn>
                  <a:cxn ang="0">
                    <a:pos x="0" y="3"/>
                  </a:cxn>
                  <a:cxn ang="0">
                    <a:pos x="0" y="0"/>
                  </a:cxn>
                  <a:cxn ang="0">
                    <a:pos x="2" y="0"/>
                  </a:cxn>
                  <a:cxn ang="0">
                    <a:pos x="4" y="5"/>
                  </a:cxn>
                  <a:cxn ang="0">
                    <a:pos x="2" y="6"/>
                  </a:cxn>
                </a:cxnLst>
                <a:rect l="0" t="0" r="r" b="b"/>
                <a:pathLst>
                  <a:path w="4" h="6">
                    <a:moveTo>
                      <a:pt x="2" y="6"/>
                    </a:moveTo>
                    <a:lnTo>
                      <a:pt x="0" y="3"/>
                    </a:lnTo>
                    <a:lnTo>
                      <a:pt x="0" y="0"/>
                    </a:lnTo>
                    <a:lnTo>
                      <a:pt x="2" y="0"/>
                    </a:lnTo>
                    <a:lnTo>
                      <a:pt x="4" y="5"/>
                    </a:lnTo>
                    <a:lnTo>
                      <a:pt x="2" y="6"/>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49" name="Freeform 229">
                <a:extLst>
                  <a:ext uri="{FF2B5EF4-FFF2-40B4-BE49-F238E27FC236}">
                    <a16:creationId xmlns:a16="http://schemas.microsoft.com/office/drawing/2014/main" id="{A044DFAB-CE66-9266-89FF-A9AC7EA0AB91}"/>
                  </a:ext>
                </a:extLst>
              </p:cNvPr>
              <p:cNvSpPr>
                <a:spLocks/>
              </p:cNvSpPr>
              <p:nvPr/>
            </p:nvSpPr>
            <p:spPr bwMode="gray">
              <a:xfrm>
                <a:off x="2306" y="3002"/>
                <a:ext cx="6" cy="14"/>
              </a:xfrm>
              <a:custGeom>
                <a:avLst/>
                <a:gdLst/>
                <a:ahLst/>
                <a:cxnLst>
                  <a:cxn ang="0">
                    <a:pos x="6" y="14"/>
                  </a:cxn>
                  <a:cxn ang="0">
                    <a:pos x="3" y="12"/>
                  </a:cxn>
                  <a:cxn ang="0">
                    <a:pos x="0" y="8"/>
                  </a:cxn>
                  <a:cxn ang="0">
                    <a:pos x="0" y="6"/>
                  </a:cxn>
                  <a:cxn ang="0">
                    <a:pos x="2" y="4"/>
                  </a:cxn>
                  <a:cxn ang="0">
                    <a:pos x="3" y="0"/>
                  </a:cxn>
                  <a:cxn ang="0">
                    <a:pos x="5" y="0"/>
                  </a:cxn>
                  <a:cxn ang="0">
                    <a:pos x="5" y="4"/>
                  </a:cxn>
                  <a:cxn ang="0">
                    <a:pos x="5" y="10"/>
                  </a:cxn>
                  <a:cxn ang="0">
                    <a:pos x="6" y="14"/>
                  </a:cxn>
                </a:cxnLst>
                <a:rect l="0" t="0" r="r" b="b"/>
                <a:pathLst>
                  <a:path w="6" h="14">
                    <a:moveTo>
                      <a:pt x="6" y="14"/>
                    </a:moveTo>
                    <a:lnTo>
                      <a:pt x="3" y="12"/>
                    </a:lnTo>
                    <a:lnTo>
                      <a:pt x="0" y="8"/>
                    </a:lnTo>
                    <a:lnTo>
                      <a:pt x="0" y="6"/>
                    </a:lnTo>
                    <a:lnTo>
                      <a:pt x="2" y="4"/>
                    </a:lnTo>
                    <a:lnTo>
                      <a:pt x="3" y="0"/>
                    </a:lnTo>
                    <a:lnTo>
                      <a:pt x="5" y="0"/>
                    </a:lnTo>
                    <a:lnTo>
                      <a:pt x="5" y="4"/>
                    </a:lnTo>
                    <a:lnTo>
                      <a:pt x="5" y="10"/>
                    </a:lnTo>
                    <a:lnTo>
                      <a:pt x="6" y="1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50" name="Freeform 230">
                <a:extLst>
                  <a:ext uri="{FF2B5EF4-FFF2-40B4-BE49-F238E27FC236}">
                    <a16:creationId xmlns:a16="http://schemas.microsoft.com/office/drawing/2014/main" id="{460DC5CB-0D6C-A60F-6588-30CEAEBA988A}"/>
                  </a:ext>
                </a:extLst>
              </p:cNvPr>
              <p:cNvSpPr>
                <a:spLocks/>
              </p:cNvSpPr>
              <p:nvPr/>
            </p:nvSpPr>
            <p:spPr bwMode="gray">
              <a:xfrm>
                <a:off x="2309" y="3030"/>
                <a:ext cx="3" cy="7"/>
              </a:xfrm>
              <a:custGeom>
                <a:avLst/>
                <a:gdLst/>
                <a:ahLst/>
                <a:cxnLst>
                  <a:cxn ang="0">
                    <a:pos x="0" y="4"/>
                  </a:cxn>
                  <a:cxn ang="0">
                    <a:pos x="0" y="0"/>
                  </a:cxn>
                  <a:cxn ang="0">
                    <a:pos x="3" y="0"/>
                  </a:cxn>
                  <a:cxn ang="0">
                    <a:pos x="2" y="7"/>
                  </a:cxn>
                  <a:cxn ang="0">
                    <a:pos x="0" y="4"/>
                  </a:cxn>
                </a:cxnLst>
                <a:rect l="0" t="0" r="r" b="b"/>
                <a:pathLst>
                  <a:path w="3" h="7">
                    <a:moveTo>
                      <a:pt x="0" y="4"/>
                    </a:moveTo>
                    <a:lnTo>
                      <a:pt x="0" y="0"/>
                    </a:lnTo>
                    <a:lnTo>
                      <a:pt x="3" y="0"/>
                    </a:lnTo>
                    <a:lnTo>
                      <a:pt x="2" y="7"/>
                    </a:lnTo>
                    <a:lnTo>
                      <a:pt x="0" y="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51" name="Freeform 231">
                <a:extLst>
                  <a:ext uri="{FF2B5EF4-FFF2-40B4-BE49-F238E27FC236}">
                    <a16:creationId xmlns:a16="http://schemas.microsoft.com/office/drawing/2014/main" id="{FEE3D3B6-B6DA-2C95-F3DF-0936A20A43DB}"/>
                  </a:ext>
                </a:extLst>
              </p:cNvPr>
              <p:cNvSpPr>
                <a:spLocks/>
              </p:cNvSpPr>
              <p:nvPr/>
            </p:nvSpPr>
            <p:spPr bwMode="gray">
              <a:xfrm>
                <a:off x="2308" y="3021"/>
                <a:ext cx="4" cy="5"/>
              </a:xfrm>
              <a:custGeom>
                <a:avLst/>
                <a:gdLst/>
                <a:ahLst/>
                <a:cxnLst>
                  <a:cxn ang="0">
                    <a:pos x="2" y="4"/>
                  </a:cxn>
                  <a:cxn ang="0">
                    <a:pos x="1" y="5"/>
                  </a:cxn>
                  <a:cxn ang="0">
                    <a:pos x="0" y="3"/>
                  </a:cxn>
                  <a:cxn ang="0">
                    <a:pos x="4" y="0"/>
                  </a:cxn>
                  <a:cxn ang="0">
                    <a:pos x="2" y="4"/>
                  </a:cxn>
                </a:cxnLst>
                <a:rect l="0" t="0" r="r" b="b"/>
                <a:pathLst>
                  <a:path w="4" h="5">
                    <a:moveTo>
                      <a:pt x="2" y="4"/>
                    </a:moveTo>
                    <a:lnTo>
                      <a:pt x="1" y="5"/>
                    </a:lnTo>
                    <a:lnTo>
                      <a:pt x="0" y="3"/>
                    </a:lnTo>
                    <a:lnTo>
                      <a:pt x="4" y="0"/>
                    </a:lnTo>
                    <a:lnTo>
                      <a:pt x="2" y="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52" name="Freeform 232">
                <a:extLst>
                  <a:ext uri="{FF2B5EF4-FFF2-40B4-BE49-F238E27FC236}">
                    <a16:creationId xmlns:a16="http://schemas.microsoft.com/office/drawing/2014/main" id="{DA75C30A-AE4B-C0D9-2242-D70B56F4676A}"/>
                  </a:ext>
                </a:extLst>
              </p:cNvPr>
              <p:cNvSpPr>
                <a:spLocks/>
              </p:cNvSpPr>
              <p:nvPr/>
            </p:nvSpPr>
            <p:spPr bwMode="gray">
              <a:xfrm>
                <a:off x="2304" y="3024"/>
                <a:ext cx="2" cy="4"/>
              </a:xfrm>
              <a:custGeom>
                <a:avLst/>
                <a:gdLst/>
                <a:ahLst/>
                <a:cxnLst>
                  <a:cxn ang="0">
                    <a:pos x="0" y="1"/>
                  </a:cxn>
                  <a:cxn ang="0">
                    <a:pos x="1" y="0"/>
                  </a:cxn>
                  <a:cxn ang="0">
                    <a:pos x="2" y="2"/>
                  </a:cxn>
                  <a:cxn ang="0">
                    <a:pos x="0" y="4"/>
                  </a:cxn>
                  <a:cxn ang="0">
                    <a:pos x="0" y="1"/>
                  </a:cxn>
                </a:cxnLst>
                <a:rect l="0" t="0" r="r" b="b"/>
                <a:pathLst>
                  <a:path w="2" h="4">
                    <a:moveTo>
                      <a:pt x="0" y="1"/>
                    </a:moveTo>
                    <a:lnTo>
                      <a:pt x="1" y="0"/>
                    </a:lnTo>
                    <a:lnTo>
                      <a:pt x="2" y="2"/>
                    </a:lnTo>
                    <a:lnTo>
                      <a:pt x="0" y="4"/>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53" name="Freeform 233">
                <a:extLst>
                  <a:ext uri="{FF2B5EF4-FFF2-40B4-BE49-F238E27FC236}">
                    <a16:creationId xmlns:a16="http://schemas.microsoft.com/office/drawing/2014/main" id="{E5B025E7-AFA5-0CA2-D9E2-AE94A908B7E4}"/>
                  </a:ext>
                </a:extLst>
              </p:cNvPr>
              <p:cNvSpPr>
                <a:spLocks/>
              </p:cNvSpPr>
              <p:nvPr/>
            </p:nvSpPr>
            <p:spPr bwMode="gray">
              <a:xfrm>
                <a:off x="2305" y="3018"/>
                <a:ext cx="5" cy="4"/>
              </a:xfrm>
              <a:custGeom>
                <a:avLst/>
                <a:gdLst/>
                <a:ahLst/>
                <a:cxnLst>
                  <a:cxn ang="0">
                    <a:pos x="2" y="4"/>
                  </a:cxn>
                  <a:cxn ang="0">
                    <a:pos x="0" y="3"/>
                  </a:cxn>
                  <a:cxn ang="0">
                    <a:pos x="0" y="1"/>
                  </a:cxn>
                  <a:cxn ang="0">
                    <a:pos x="4" y="0"/>
                  </a:cxn>
                  <a:cxn ang="0">
                    <a:pos x="5" y="2"/>
                  </a:cxn>
                  <a:cxn ang="0">
                    <a:pos x="2" y="4"/>
                  </a:cxn>
                </a:cxnLst>
                <a:rect l="0" t="0" r="r" b="b"/>
                <a:pathLst>
                  <a:path w="5" h="4">
                    <a:moveTo>
                      <a:pt x="2" y="4"/>
                    </a:moveTo>
                    <a:lnTo>
                      <a:pt x="0" y="3"/>
                    </a:lnTo>
                    <a:lnTo>
                      <a:pt x="0" y="1"/>
                    </a:lnTo>
                    <a:lnTo>
                      <a:pt x="4" y="0"/>
                    </a:lnTo>
                    <a:lnTo>
                      <a:pt x="5" y="2"/>
                    </a:lnTo>
                    <a:lnTo>
                      <a:pt x="2" y="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54" name="Freeform 234">
                <a:extLst>
                  <a:ext uri="{FF2B5EF4-FFF2-40B4-BE49-F238E27FC236}">
                    <a16:creationId xmlns:a16="http://schemas.microsoft.com/office/drawing/2014/main" id="{45FFD771-1E5A-198B-1812-55279C0EA1BF}"/>
                  </a:ext>
                </a:extLst>
              </p:cNvPr>
              <p:cNvSpPr>
                <a:spLocks/>
              </p:cNvSpPr>
              <p:nvPr/>
            </p:nvSpPr>
            <p:spPr bwMode="gray">
              <a:xfrm>
                <a:off x="2309" y="2989"/>
                <a:ext cx="2" cy="5"/>
              </a:xfrm>
              <a:custGeom>
                <a:avLst/>
                <a:gdLst/>
                <a:ahLst/>
                <a:cxnLst>
                  <a:cxn ang="0">
                    <a:pos x="0" y="5"/>
                  </a:cxn>
                  <a:cxn ang="0">
                    <a:pos x="0" y="0"/>
                  </a:cxn>
                  <a:cxn ang="0">
                    <a:pos x="2" y="3"/>
                  </a:cxn>
                  <a:cxn ang="0">
                    <a:pos x="2" y="5"/>
                  </a:cxn>
                  <a:cxn ang="0">
                    <a:pos x="0" y="5"/>
                  </a:cxn>
                </a:cxnLst>
                <a:rect l="0" t="0" r="r" b="b"/>
                <a:pathLst>
                  <a:path w="2" h="5">
                    <a:moveTo>
                      <a:pt x="0" y="5"/>
                    </a:moveTo>
                    <a:lnTo>
                      <a:pt x="0" y="0"/>
                    </a:lnTo>
                    <a:lnTo>
                      <a:pt x="2" y="3"/>
                    </a:lnTo>
                    <a:lnTo>
                      <a:pt x="2" y="5"/>
                    </a:lnTo>
                    <a:lnTo>
                      <a:pt x="0" y="5"/>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55" name="Freeform 235">
                <a:extLst>
                  <a:ext uri="{FF2B5EF4-FFF2-40B4-BE49-F238E27FC236}">
                    <a16:creationId xmlns:a16="http://schemas.microsoft.com/office/drawing/2014/main" id="{444B6602-6566-C34F-1E64-B27BF85A112D}"/>
                  </a:ext>
                </a:extLst>
              </p:cNvPr>
              <p:cNvSpPr>
                <a:spLocks/>
              </p:cNvSpPr>
              <p:nvPr/>
            </p:nvSpPr>
            <p:spPr bwMode="gray">
              <a:xfrm>
                <a:off x="2302" y="3009"/>
                <a:ext cx="3" cy="5"/>
              </a:xfrm>
              <a:custGeom>
                <a:avLst/>
                <a:gdLst/>
                <a:ahLst/>
                <a:cxnLst>
                  <a:cxn ang="0">
                    <a:pos x="1" y="0"/>
                  </a:cxn>
                  <a:cxn ang="0">
                    <a:pos x="3" y="4"/>
                  </a:cxn>
                  <a:cxn ang="0">
                    <a:pos x="1" y="5"/>
                  </a:cxn>
                  <a:cxn ang="0">
                    <a:pos x="0" y="4"/>
                  </a:cxn>
                  <a:cxn ang="0">
                    <a:pos x="1" y="0"/>
                  </a:cxn>
                </a:cxnLst>
                <a:rect l="0" t="0" r="r" b="b"/>
                <a:pathLst>
                  <a:path w="3" h="5">
                    <a:moveTo>
                      <a:pt x="1" y="0"/>
                    </a:moveTo>
                    <a:lnTo>
                      <a:pt x="3" y="4"/>
                    </a:lnTo>
                    <a:lnTo>
                      <a:pt x="1" y="5"/>
                    </a:lnTo>
                    <a:lnTo>
                      <a:pt x="0" y="4"/>
                    </a:lnTo>
                    <a:lnTo>
                      <a:pt x="1"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56" name="Freeform 236">
                <a:extLst>
                  <a:ext uri="{FF2B5EF4-FFF2-40B4-BE49-F238E27FC236}">
                    <a16:creationId xmlns:a16="http://schemas.microsoft.com/office/drawing/2014/main" id="{621181EF-3F98-D1BA-E09A-0ADBE4069C82}"/>
                  </a:ext>
                </a:extLst>
              </p:cNvPr>
              <p:cNvSpPr>
                <a:spLocks/>
              </p:cNvSpPr>
              <p:nvPr/>
            </p:nvSpPr>
            <p:spPr bwMode="gray">
              <a:xfrm>
                <a:off x="2304" y="2992"/>
                <a:ext cx="2" cy="4"/>
              </a:xfrm>
              <a:custGeom>
                <a:avLst/>
                <a:gdLst/>
                <a:ahLst/>
                <a:cxnLst>
                  <a:cxn ang="0">
                    <a:pos x="0" y="1"/>
                  </a:cxn>
                  <a:cxn ang="0">
                    <a:pos x="1" y="0"/>
                  </a:cxn>
                  <a:cxn ang="0">
                    <a:pos x="2" y="1"/>
                  </a:cxn>
                  <a:cxn ang="0">
                    <a:pos x="1" y="4"/>
                  </a:cxn>
                  <a:cxn ang="0">
                    <a:pos x="0" y="1"/>
                  </a:cxn>
                </a:cxnLst>
                <a:rect l="0" t="0" r="r" b="b"/>
                <a:pathLst>
                  <a:path w="2" h="4">
                    <a:moveTo>
                      <a:pt x="0" y="1"/>
                    </a:moveTo>
                    <a:lnTo>
                      <a:pt x="1" y="0"/>
                    </a:lnTo>
                    <a:lnTo>
                      <a:pt x="2" y="1"/>
                    </a:lnTo>
                    <a:lnTo>
                      <a:pt x="1" y="4"/>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57" name="Freeform 237">
                <a:extLst>
                  <a:ext uri="{FF2B5EF4-FFF2-40B4-BE49-F238E27FC236}">
                    <a16:creationId xmlns:a16="http://schemas.microsoft.com/office/drawing/2014/main" id="{9ACFDFD0-A9A0-9F1E-D4CE-626586DC0BB3}"/>
                  </a:ext>
                </a:extLst>
              </p:cNvPr>
              <p:cNvSpPr>
                <a:spLocks/>
              </p:cNvSpPr>
              <p:nvPr/>
            </p:nvSpPr>
            <p:spPr bwMode="gray">
              <a:xfrm>
                <a:off x="2311" y="2956"/>
                <a:ext cx="5" cy="5"/>
              </a:xfrm>
              <a:custGeom>
                <a:avLst/>
                <a:gdLst/>
                <a:ahLst/>
                <a:cxnLst>
                  <a:cxn ang="0">
                    <a:pos x="0" y="5"/>
                  </a:cxn>
                  <a:cxn ang="0">
                    <a:pos x="1" y="2"/>
                  </a:cxn>
                  <a:cxn ang="0">
                    <a:pos x="3" y="0"/>
                  </a:cxn>
                  <a:cxn ang="0">
                    <a:pos x="5" y="4"/>
                  </a:cxn>
                  <a:cxn ang="0">
                    <a:pos x="3" y="5"/>
                  </a:cxn>
                  <a:cxn ang="0">
                    <a:pos x="0" y="5"/>
                  </a:cxn>
                </a:cxnLst>
                <a:rect l="0" t="0" r="r" b="b"/>
                <a:pathLst>
                  <a:path w="5" h="5">
                    <a:moveTo>
                      <a:pt x="0" y="5"/>
                    </a:moveTo>
                    <a:lnTo>
                      <a:pt x="1" y="2"/>
                    </a:lnTo>
                    <a:lnTo>
                      <a:pt x="3" y="0"/>
                    </a:lnTo>
                    <a:lnTo>
                      <a:pt x="5" y="4"/>
                    </a:lnTo>
                    <a:lnTo>
                      <a:pt x="3" y="5"/>
                    </a:lnTo>
                    <a:lnTo>
                      <a:pt x="0" y="5"/>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58" name="Freeform 238">
                <a:extLst>
                  <a:ext uri="{FF2B5EF4-FFF2-40B4-BE49-F238E27FC236}">
                    <a16:creationId xmlns:a16="http://schemas.microsoft.com/office/drawing/2014/main" id="{E8BE461C-BBCC-F668-E4CA-BE01E00E4D4B}"/>
                  </a:ext>
                </a:extLst>
              </p:cNvPr>
              <p:cNvSpPr>
                <a:spLocks/>
              </p:cNvSpPr>
              <p:nvPr/>
            </p:nvSpPr>
            <p:spPr bwMode="gray">
              <a:xfrm>
                <a:off x="2315" y="2951"/>
                <a:ext cx="4" cy="6"/>
              </a:xfrm>
              <a:custGeom>
                <a:avLst/>
                <a:gdLst/>
                <a:ahLst/>
                <a:cxnLst>
                  <a:cxn ang="0">
                    <a:pos x="0" y="4"/>
                  </a:cxn>
                  <a:cxn ang="0">
                    <a:pos x="1" y="0"/>
                  </a:cxn>
                  <a:cxn ang="0">
                    <a:pos x="4" y="1"/>
                  </a:cxn>
                  <a:cxn ang="0">
                    <a:pos x="4" y="5"/>
                  </a:cxn>
                  <a:cxn ang="0">
                    <a:pos x="3" y="6"/>
                  </a:cxn>
                  <a:cxn ang="0">
                    <a:pos x="0" y="4"/>
                  </a:cxn>
                </a:cxnLst>
                <a:rect l="0" t="0" r="r" b="b"/>
                <a:pathLst>
                  <a:path w="4" h="6">
                    <a:moveTo>
                      <a:pt x="0" y="4"/>
                    </a:moveTo>
                    <a:lnTo>
                      <a:pt x="1" y="0"/>
                    </a:lnTo>
                    <a:lnTo>
                      <a:pt x="4" y="1"/>
                    </a:lnTo>
                    <a:lnTo>
                      <a:pt x="4" y="5"/>
                    </a:lnTo>
                    <a:lnTo>
                      <a:pt x="3" y="6"/>
                    </a:lnTo>
                    <a:lnTo>
                      <a:pt x="0" y="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59" name="Freeform 239">
                <a:extLst>
                  <a:ext uri="{FF2B5EF4-FFF2-40B4-BE49-F238E27FC236}">
                    <a16:creationId xmlns:a16="http://schemas.microsoft.com/office/drawing/2014/main" id="{A9CBC801-D848-929F-EE3B-86818EFD8E0E}"/>
                  </a:ext>
                </a:extLst>
              </p:cNvPr>
              <p:cNvSpPr>
                <a:spLocks/>
              </p:cNvSpPr>
              <p:nvPr/>
            </p:nvSpPr>
            <p:spPr bwMode="gray">
              <a:xfrm>
                <a:off x="2322" y="2947"/>
                <a:ext cx="3" cy="5"/>
              </a:xfrm>
              <a:custGeom>
                <a:avLst/>
                <a:gdLst/>
                <a:ahLst/>
                <a:cxnLst>
                  <a:cxn ang="0">
                    <a:pos x="1" y="5"/>
                  </a:cxn>
                  <a:cxn ang="0">
                    <a:pos x="0" y="2"/>
                  </a:cxn>
                  <a:cxn ang="0">
                    <a:pos x="1" y="0"/>
                  </a:cxn>
                  <a:cxn ang="0">
                    <a:pos x="3" y="2"/>
                  </a:cxn>
                  <a:cxn ang="0">
                    <a:pos x="2" y="3"/>
                  </a:cxn>
                  <a:cxn ang="0">
                    <a:pos x="1" y="5"/>
                  </a:cxn>
                </a:cxnLst>
                <a:rect l="0" t="0" r="r" b="b"/>
                <a:pathLst>
                  <a:path w="3" h="5">
                    <a:moveTo>
                      <a:pt x="1" y="5"/>
                    </a:moveTo>
                    <a:lnTo>
                      <a:pt x="0" y="2"/>
                    </a:lnTo>
                    <a:lnTo>
                      <a:pt x="1" y="0"/>
                    </a:lnTo>
                    <a:lnTo>
                      <a:pt x="3" y="2"/>
                    </a:lnTo>
                    <a:lnTo>
                      <a:pt x="2" y="3"/>
                    </a:lnTo>
                    <a:lnTo>
                      <a:pt x="1" y="5"/>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60" name="Freeform 240">
                <a:extLst>
                  <a:ext uri="{FF2B5EF4-FFF2-40B4-BE49-F238E27FC236}">
                    <a16:creationId xmlns:a16="http://schemas.microsoft.com/office/drawing/2014/main" id="{BF2A221C-794B-90E8-CDA4-115C8008F758}"/>
                  </a:ext>
                </a:extLst>
              </p:cNvPr>
              <p:cNvSpPr>
                <a:spLocks/>
              </p:cNvSpPr>
              <p:nvPr/>
            </p:nvSpPr>
            <p:spPr bwMode="gray">
              <a:xfrm>
                <a:off x="2315" y="2910"/>
                <a:ext cx="8" cy="20"/>
              </a:xfrm>
              <a:custGeom>
                <a:avLst/>
                <a:gdLst/>
                <a:ahLst/>
                <a:cxnLst>
                  <a:cxn ang="0">
                    <a:pos x="1" y="4"/>
                  </a:cxn>
                  <a:cxn ang="0">
                    <a:pos x="1" y="1"/>
                  </a:cxn>
                  <a:cxn ang="0">
                    <a:pos x="3" y="0"/>
                  </a:cxn>
                  <a:cxn ang="0">
                    <a:pos x="8" y="3"/>
                  </a:cxn>
                  <a:cxn ang="0">
                    <a:pos x="8" y="10"/>
                  </a:cxn>
                  <a:cxn ang="0">
                    <a:pos x="4" y="17"/>
                  </a:cxn>
                  <a:cxn ang="0">
                    <a:pos x="4" y="20"/>
                  </a:cxn>
                  <a:cxn ang="0">
                    <a:pos x="0" y="19"/>
                  </a:cxn>
                  <a:cxn ang="0">
                    <a:pos x="1" y="4"/>
                  </a:cxn>
                </a:cxnLst>
                <a:rect l="0" t="0" r="r" b="b"/>
                <a:pathLst>
                  <a:path w="8" h="20">
                    <a:moveTo>
                      <a:pt x="1" y="4"/>
                    </a:moveTo>
                    <a:lnTo>
                      <a:pt x="1" y="1"/>
                    </a:lnTo>
                    <a:lnTo>
                      <a:pt x="3" y="0"/>
                    </a:lnTo>
                    <a:lnTo>
                      <a:pt x="8" y="3"/>
                    </a:lnTo>
                    <a:lnTo>
                      <a:pt x="8" y="10"/>
                    </a:lnTo>
                    <a:lnTo>
                      <a:pt x="4" y="17"/>
                    </a:lnTo>
                    <a:lnTo>
                      <a:pt x="4" y="20"/>
                    </a:lnTo>
                    <a:lnTo>
                      <a:pt x="0" y="19"/>
                    </a:lnTo>
                    <a:lnTo>
                      <a:pt x="1" y="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61" name="Freeform 241">
                <a:extLst>
                  <a:ext uri="{FF2B5EF4-FFF2-40B4-BE49-F238E27FC236}">
                    <a16:creationId xmlns:a16="http://schemas.microsoft.com/office/drawing/2014/main" id="{B6F8FD54-9DD1-3B85-65F2-D6AEF03F74AB}"/>
                  </a:ext>
                </a:extLst>
              </p:cNvPr>
              <p:cNvSpPr>
                <a:spLocks/>
              </p:cNvSpPr>
              <p:nvPr/>
            </p:nvSpPr>
            <p:spPr bwMode="gray">
              <a:xfrm>
                <a:off x="2424" y="2644"/>
                <a:ext cx="77" cy="88"/>
              </a:xfrm>
              <a:custGeom>
                <a:avLst/>
                <a:gdLst/>
                <a:ahLst/>
                <a:cxnLst>
                  <a:cxn ang="0">
                    <a:pos x="0" y="33"/>
                  </a:cxn>
                  <a:cxn ang="0">
                    <a:pos x="2" y="24"/>
                  </a:cxn>
                  <a:cxn ang="0">
                    <a:pos x="4" y="11"/>
                  </a:cxn>
                  <a:cxn ang="0">
                    <a:pos x="6" y="5"/>
                  </a:cxn>
                  <a:cxn ang="0">
                    <a:pos x="17" y="1"/>
                  </a:cxn>
                  <a:cxn ang="0">
                    <a:pos x="38" y="0"/>
                  </a:cxn>
                  <a:cxn ang="0">
                    <a:pos x="45" y="6"/>
                  </a:cxn>
                  <a:cxn ang="0">
                    <a:pos x="46" y="31"/>
                  </a:cxn>
                  <a:cxn ang="0">
                    <a:pos x="53" y="34"/>
                  </a:cxn>
                  <a:cxn ang="0">
                    <a:pos x="65" y="40"/>
                  </a:cxn>
                  <a:cxn ang="0">
                    <a:pos x="66" y="50"/>
                  </a:cxn>
                  <a:cxn ang="0">
                    <a:pos x="71" y="48"/>
                  </a:cxn>
                  <a:cxn ang="0">
                    <a:pos x="77" y="50"/>
                  </a:cxn>
                  <a:cxn ang="0">
                    <a:pos x="77" y="59"/>
                  </a:cxn>
                  <a:cxn ang="0">
                    <a:pos x="75" y="63"/>
                  </a:cxn>
                  <a:cxn ang="0">
                    <a:pos x="74" y="70"/>
                  </a:cxn>
                  <a:cxn ang="0">
                    <a:pos x="72" y="80"/>
                  </a:cxn>
                  <a:cxn ang="0">
                    <a:pos x="66" y="86"/>
                  </a:cxn>
                  <a:cxn ang="0">
                    <a:pos x="53" y="88"/>
                  </a:cxn>
                  <a:cxn ang="0">
                    <a:pos x="43" y="87"/>
                  </a:cxn>
                  <a:cxn ang="0">
                    <a:pos x="40" y="86"/>
                  </a:cxn>
                  <a:cxn ang="0">
                    <a:pos x="49" y="69"/>
                  </a:cxn>
                  <a:cxn ang="0">
                    <a:pos x="50" y="65"/>
                  </a:cxn>
                  <a:cxn ang="0">
                    <a:pos x="43" y="59"/>
                  </a:cxn>
                  <a:cxn ang="0">
                    <a:pos x="30" y="55"/>
                  </a:cxn>
                  <a:cxn ang="0">
                    <a:pos x="22" y="49"/>
                  </a:cxn>
                  <a:cxn ang="0">
                    <a:pos x="15" y="50"/>
                  </a:cxn>
                  <a:cxn ang="0">
                    <a:pos x="10" y="43"/>
                  </a:cxn>
                  <a:cxn ang="0">
                    <a:pos x="5" y="35"/>
                  </a:cxn>
                  <a:cxn ang="0">
                    <a:pos x="0" y="33"/>
                  </a:cxn>
                </a:cxnLst>
                <a:rect l="0" t="0" r="r" b="b"/>
                <a:pathLst>
                  <a:path w="77" h="88">
                    <a:moveTo>
                      <a:pt x="0" y="33"/>
                    </a:moveTo>
                    <a:lnTo>
                      <a:pt x="2" y="24"/>
                    </a:lnTo>
                    <a:lnTo>
                      <a:pt x="4" y="11"/>
                    </a:lnTo>
                    <a:lnTo>
                      <a:pt x="6" y="5"/>
                    </a:lnTo>
                    <a:lnTo>
                      <a:pt x="17" y="1"/>
                    </a:lnTo>
                    <a:lnTo>
                      <a:pt x="38" y="0"/>
                    </a:lnTo>
                    <a:lnTo>
                      <a:pt x="45" y="6"/>
                    </a:lnTo>
                    <a:lnTo>
                      <a:pt x="46" y="31"/>
                    </a:lnTo>
                    <a:lnTo>
                      <a:pt x="53" y="34"/>
                    </a:lnTo>
                    <a:lnTo>
                      <a:pt x="65" y="40"/>
                    </a:lnTo>
                    <a:lnTo>
                      <a:pt x="66" y="50"/>
                    </a:lnTo>
                    <a:lnTo>
                      <a:pt x="71" y="48"/>
                    </a:lnTo>
                    <a:lnTo>
                      <a:pt x="77" y="50"/>
                    </a:lnTo>
                    <a:lnTo>
                      <a:pt x="77" y="59"/>
                    </a:lnTo>
                    <a:lnTo>
                      <a:pt x="75" y="63"/>
                    </a:lnTo>
                    <a:lnTo>
                      <a:pt x="74" y="70"/>
                    </a:lnTo>
                    <a:lnTo>
                      <a:pt x="72" y="80"/>
                    </a:lnTo>
                    <a:lnTo>
                      <a:pt x="66" y="86"/>
                    </a:lnTo>
                    <a:lnTo>
                      <a:pt x="53" y="88"/>
                    </a:lnTo>
                    <a:lnTo>
                      <a:pt x="43" y="87"/>
                    </a:lnTo>
                    <a:lnTo>
                      <a:pt x="40" y="86"/>
                    </a:lnTo>
                    <a:lnTo>
                      <a:pt x="49" y="69"/>
                    </a:lnTo>
                    <a:lnTo>
                      <a:pt x="50" y="65"/>
                    </a:lnTo>
                    <a:lnTo>
                      <a:pt x="43" y="59"/>
                    </a:lnTo>
                    <a:lnTo>
                      <a:pt x="30" y="55"/>
                    </a:lnTo>
                    <a:lnTo>
                      <a:pt x="22" y="49"/>
                    </a:lnTo>
                    <a:lnTo>
                      <a:pt x="15" y="50"/>
                    </a:lnTo>
                    <a:lnTo>
                      <a:pt x="10" y="43"/>
                    </a:lnTo>
                    <a:lnTo>
                      <a:pt x="5" y="35"/>
                    </a:lnTo>
                    <a:lnTo>
                      <a:pt x="0" y="3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62" name="Freeform 242">
                <a:extLst>
                  <a:ext uri="{FF2B5EF4-FFF2-40B4-BE49-F238E27FC236}">
                    <a16:creationId xmlns:a16="http://schemas.microsoft.com/office/drawing/2014/main" id="{52FD423B-D1A8-BC08-7358-E492E52FCBCF}"/>
                  </a:ext>
                </a:extLst>
              </p:cNvPr>
              <p:cNvSpPr>
                <a:spLocks/>
              </p:cNvSpPr>
              <p:nvPr/>
            </p:nvSpPr>
            <p:spPr bwMode="gray">
              <a:xfrm>
                <a:off x="2359" y="2544"/>
                <a:ext cx="110" cy="139"/>
              </a:xfrm>
              <a:custGeom>
                <a:avLst/>
                <a:gdLst/>
                <a:ahLst/>
                <a:cxnLst>
                  <a:cxn ang="0">
                    <a:pos x="65" y="133"/>
                  </a:cxn>
                  <a:cxn ang="0">
                    <a:pos x="58" y="133"/>
                  </a:cxn>
                  <a:cxn ang="0">
                    <a:pos x="53" y="131"/>
                  </a:cxn>
                  <a:cxn ang="0">
                    <a:pos x="50" y="133"/>
                  </a:cxn>
                  <a:cxn ang="0">
                    <a:pos x="50" y="136"/>
                  </a:cxn>
                  <a:cxn ang="0">
                    <a:pos x="49" y="139"/>
                  </a:cxn>
                  <a:cxn ang="0">
                    <a:pos x="44" y="139"/>
                  </a:cxn>
                  <a:cxn ang="0">
                    <a:pos x="40" y="133"/>
                  </a:cxn>
                  <a:cxn ang="0">
                    <a:pos x="32" y="129"/>
                  </a:cxn>
                  <a:cxn ang="0">
                    <a:pos x="28" y="128"/>
                  </a:cxn>
                  <a:cxn ang="0">
                    <a:pos x="19" y="138"/>
                  </a:cxn>
                  <a:cxn ang="0">
                    <a:pos x="16" y="135"/>
                  </a:cxn>
                  <a:cxn ang="0">
                    <a:pos x="10" y="113"/>
                  </a:cxn>
                  <a:cxn ang="0">
                    <a:pos x="9" y="98"/>
                  </a:cxn>
                  <a:cxn ang="0">
                    <a:pos x="5" y="86"/>
                  </a:cxn>
                  <a:cxn ang="0">
                    <a:pos x="0" y="83"/>
                  </a:cxn>
                  <a:cxn ang="0">
                    <a:pos x="6" y="71"/>
                  </a:cxn>
                  <a:cxn ang="0">
                    <a:pos x="2" y="51"/>
                  </a:cxn>
                  <a:cxn ang="0">
                    <a:pos x="8" y="49"/>
                  </a:cxn>
                  <a:cxn ang="0">
                    <a:pos x="6" y="34"/>
                  </a:cxn>
                  <a:cxn ang="0">
                    <a:pos x="11" y="32"/>
                  </a:cxn>
                  <a:cxn ang="0">
                    <a:pos x="10" y="28"/>
                  </a:cxn>
                  <a:cxn ang="0">
                    <a:pos x="2" y="16"/>
                  </a:cxn>
                  <a:cxn ang="0">
                    <a:pos x="19" y="13"/>
                  </a:cxn>
                  <a:cxn ang="0">
                    <a:pos x="24" y="3"/>
                  </a:cxn>
                  <a:cxn ang="0">
                    <a:pos x="34" y="0"/>
                  </a:cxn>
                  <a:cxn ang="0">
                    <a:pos x="42" y="5"/>
                  </a:cxn>
                  <a:cxn ang="0">
                    <a:pos x="42" y="22"/>
                  </a:cxn>
                  <a:cxn ang="0">
                    <a:pos x="47" y="25"/>
                  </a:cxn>
                  <a:cxn ang="0">
                    <a:pos x="54" y="26"/>
                  </a:cxn>
                  <a:cxn ang="0">
                    <a:pos x="73" y="38"/>
                  </a:cxn>
                  <a:cxn ang="0">
                    <a:pos x="82" y="40"/>
                  </a:cxn>
                  <a:cxn ang="0">
                    <a:pos x="83" y="65"/>
                  </a:cxn>
                  <a:cxn ang="0">
                    <a:pos x="103" y="68"/>
                  </a:cxn>
                  <a:cxn ang="0">
                    <a:pos x="103" y="76"/>
                  </a:cxn>
                  <a:cxn ang="0">
                    <a:pos x="107" y="79"/>
                  </a:cxn>
                  <a:cxn ang="0">
                    <a:pos x="106" y="87"/>
                  </a:cxn>
                  <a:cxn ang="0">
                    <a:pos x="110" y="93"/>
                  </a:cxn>
                  <a:cxn ang="0">
                    <a:pos x="110" y="106"/>
                  </a:cxn>
                  <a:cxn ang="0">
                    <a:pos x="103" y="100"/>
                  </a:cxn>
                  <a:cxn ang="0">
                    <a:pos x="82" y="101"/>
                  </a:cxn>
                  <a:cxn ang="0">
                    <a:pos x="71" y="105"/>
                  </a:cxn>
                  <a:cxn ang="0">
                    <a:pos x="69" y="111"/>
                  </a:cxn>
                  <a:cxn ang="0">
                    <a:pos x="67" y="124"/>
                  </a:cxn>
                  <a:cxn ang="0">
                    <a:pos x="65" y="133"/>
                  </a:cxn>
                </a:cxnLst>
                <a:rect l="0" t="0" r="r" b="b"/>
                <a:pathLst>
                  <a:path w="110" h="139">
                    <a:moveTo>
                      <a:pt x="65" y="133"/>
                    </a:moveTo>
                    <a:lnTo>
                      <a:pt x="58" y="133"/>
                    </a:lnTo>
                    <a:lnTo>
                      <a:pt x="53" y="131"/>
                    </a:lnTo>
                    <a:lnTo>
                      <a:pt x="50" y="133"/>
                    </a:lnTo>
                    <a:lnTo>
                      <a:pt x="50" y="136"/>
                    </a:lnTo>
                    <a:lnTo>
                      <a:pt x="49" y="139"/>
                    </a:lnTo>
                    <a:lnTo>
                      <a:pt x="44" y="139"/>
                    </a:lnTo>
                    <a:lnTo>
                      <a:pt x="40" y="133"/>
                    </a:lnTo>
                    <a:lnTo>
                      <a:pt x="32" y="129"/>
                    </a:lnTo>
                    <a:lnTo>
                      <a:pt x="28" y="128"/>
                    </a:lnTo>
                    <a:lnTo>
                      <a:pt x="19" y="138"/>
                    </a:lnTo>
                    <a:lnTo>
                      <a:pt x="16" y="135"/>
                    </a:lnTo>
                    <a:lnTo>
                      <a:pt x="10" y="113"/>
                    </a:lnTo>
                    <a:lnTo>
                      <a:pt x="9" y="98"/>
                    </a:lnTo>
                    <a:lnTo>
                      <a:pt x="5" y="86"/>
                    </a:lnTo>
                    <a:lnTo>
                      <a:pt x="0" y="83"/>
                    </a:lnTo>
                    <a:lnTo>
                      <a:pt x="6" y="71"/>
                    </a:lnTo>
                    <a:lnTo>
                      <a:pt x="2" y="51"/>
                    </a:lnTo>
                    <a:lnTo>
                      <a:pt x="8" y="49"/>
                    </a:lnTo>
                    <a:lnTo>
                      <a:pt x="6" y="34"/>
                    </a:lnTo>
                    <a:lnTo>
                      <a:pt x="11" y="32"/>
                    </a:lnTo>
                    <a:lnTo>
                      <a:pt x="10" y="28"/>
                    </a:lnTo>
                    <a:lnTo>
                      <a:pt x="2" y="16"/>
                    </a:lnTo>
                    <a:lnTo>
                      <a:pt x="19" y="13"/>
                    </a:lnTo>
                    <a:lnTo>
                      <a:pt x="24" y="3"/>
                    </a:lnTo>
                    <a:lnTo>
                      <a:pt x="34" y="0"/>
                    </a:lnTo>
                    <a:lnTo>
                      <a:pt x="42" y="5"/>
                    </a:lnTo>
                    <a:lnTo>
                      <a:pt x="42" y="22"/>
                    </a:lnTo>
                    <a:lnTo>
                      <a:pt x="47" y="25"/>
                    </a:lnTo>
                    <a:lnTo>
                      <a:pt x="54" y="26"/>
                    </a:lnTo>
                    <a:lnTo>
                      <a:pt x="73" y="38"/>
                    </a:lnTo>
                    <a:lnTo>
                      <a:pt x="82" y="40"/>
                    </a:lnTo>
                    <a:lnTo>
                      <a:pt x="83" y="65"/>
                    </a:lnTo>
                    <a:lnTo>
                      <a:pt x="103" y="68"/>
                    </a:lnTo>
                    <a:lnTo>
                      <a:pt x="103" y="76"/>
                    </a:lnTo>
                    <a:lnTo>
                      <a:pt x="107" y="79"/>
                    </a:lnTo>
                    <a:lnTo>
                      <a:pt x="106" y="87"/>
                    </a:lnTo>
                    <a:lnTo>
                      <a:pt x="110" y="93"/>
                    </a:lnTo>
                    <a:lnTo>
                      <a:pt x="110" y="106"/>
                    </a:lnTo>
                    <a:lnTo>
                      <a:pt x="103" y="100"/>
                    </a:lnTo>
                    <a:lnTo>
                      <a:pt x="82" y="101"/>
                    </a:lnTo>
                    <a:lnTo>
                      <a:pt x="71" y="105"/>
                    </a:lnTo>
                    <a:lnTo>
                      <a:pt x="69" y="111"/>
                    </a:lnTo>
                    <a:lnTo>
                      <a:pt x="67" y="124"/>
                    </a:lnTo>
                    <a:lnTo>
                      <a:pt x="65" y="13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63" name="Freeform 243">
                <a:extLst>
                  <a:ext uri="{FF2B5EF4-FFF2-40B4-BE49-F238E27FC236}">
                    <a16:creationId xmlns:a16="http://schemas.microsoft.com/office/drawing/2014/main" id="{02BDE3AB-AE81-32B8-2C7F-6527F1813E18}"/>
                  </a:ext>
                </a:extLst>
              </p:cNvPr>
              <p:cNvSpPr>
                <a:spLocks/>
              </p:cNvSpPr>
              <p:nvPr/>
            </p:nvSpPr>
            <p:spPr bwMode="gray">
              <a:xfrm>
                <a:off x="2463" y="2765"/>
                <a:ext cx="50" cy="57"/>
              </a:xfrm>
              <a:custGeom>
                <a:avLst/>
                <a:gdLst/>
                <a:ahLst/>
                <a:cxnLst>
                  <a:cxn ang="0">
                    <a:pos x="50" y="37"/>
                  </a:cxn>
                  <a:cxn ang="0">
                    <a:pos x="50" y="39"/>
                  </a:cxn>
                  <a:cxn ang="0">
                    <a:pos x="44" y="47"/>
                  </a:cxn>
                  <a:cxn ang="0">
                    <a:pos x="44" y="49"/>
                  </a:cxn>
                  <a:cxn ang="0">
                    <a:pos x="38" y="57"/>
                  </a:cxn>
                  <a:cxn ang="0">
                    <a:pos x="30" y="57"/>
                  </a:cxn>
                  <a:cxn ang="0">
                    <a:pos x="23" y="55"/>
                  </a:cxn>
                  <a:cxn ang="0">
                    <a:pos x="15" y="51"/>
                  </a:cxn>
                  <a:cxn ang="0">
                    <a:pos x="10" y="52"/>
                  </a:cxn>
                  <a:cxn ang="0">
                    <a:pos x="5" y="46"/>
                  </a:cxn>
                  <a:cxn ang="0">
                    <a:pos x="1" y="47"/>
                  </a:cxn>
                  <a:cxn ang="0">
                    <a:pos x="0" y="39"/>
                  </a:cxn>
                  <a:cxn ang="0">
                    <a:pos x="4" y="34"/>
                  </a:cxn>
                  <a:cxn ang="0">
                    <a:pos x="5" y="13"/>
                  </a:cxn>
                  <a:cxn ang="0">
                    <a:pos x="5" y="8"/>
                  </a:cxn>
                  <a:cxn ang="0">
                    <a:pos x="9" y="0"/>
                  </a:cxn>
                  <a:cxn ang="0">
                    <a:pos x="14" y="3"/>
                  </a:cxn>
                  <a:cxn ang="0">
                    <a:pos x="17" y="9"/>
                  </a:cxn>
                  <a:cxn ang="0">
                    <a:pos x="28" y="10"/>
                  </a:cxn>
                  <a:cxn ang="0">
                    <a:pos x="32" y="12"/>
                  </a:cxn>
                  <a:cxn ang="0">
                    <a:pos x="34" y="18"/>
                  </a:cxn>
                  <a:cxn ang="0">
                    <a:pos x="40" y="21"/>
                  </a:cxn>
                  <a:cxn ang="0">
                    <a:pos x="43" y="26"/>
                  </a:cxn>
                  <a:cxn ang="0">
                    <a:pos x="49" y="32"/>
                  </a:cxn>
                  <a:cxn ang="0">
                    <a:pos x="50" y="37"/>
                  </a:cxn>
                </a:cxnLst>
                <a:rect l="0" t="0" r="r" b="b"/>
                <a:pathLst>
                  <a:path w="50" h="57">
                    <a:moveTo>
                      <a:pt x="50" y="37"/>
                    </a:moveTo>
                    <a:lnTo>
                      <a:pt x="50" y="39"/>
                    </a:lnTo>
                    <a:lnTo>
                      <a:pt x="44" y="47"/>
                    </a:lnTo>
                    <a:lnTo>
                      <a:pt x="44" y="49"/>
                    </a:lnTo>
                    <a:lnTo>
                      <a:pt x="38" y="57"/>
                    </a:lnTo>
                    <a:lnTo>
                      <a:pt x="30" y="57"/>
                    </a:lnTo>
                    <a:lnTo>
                      <a:pt x="23" y="55"/>
                    </a:lnTo>
                    <a:lnTo>
                      <a:pt x="15" y="51"/>
                    </a:lnTo>
                    <a:lnTo>
                      <a:pt x="10" y="52"/>
                    </a:lnTo>
                    <a:lnTo>
                      <a:pt x="5" y="46"/>
                    </a:lnTo>
                    <a:lnTo>
                      <a:pt x="1" y="47"/>
                    </a:lnTo>
                    <a:lnTo>
                      <a:pt x="0" y="39"/>
                    </a:lnTo>
                    <a:lnTo>
                      <a:pt x="4" y="34"/>
                    </a:lnTo>
                    <a:lnTo>
                      <a:pt x="5" y="13"/>
                    </a:lnTo>
                    <a:lnTo>
                      <a:pt x="5" y="8"/>
                    </a:lnTo>
                    <a:lnTo>
                      <a:pt x="9" y="0"/>
                    </a:lnTo>
                    <a:lnTo>
                      <a:pt x="14" y="3"/>
                    </a:lnTo>
                    <a:lnTo>
                      <a:pt x="17" y="9"/>
                    </a:lnTo>
                    <a:lnTo>
                      <a:pt x="28" y="10"/>
                    </a:lnTo>
                    <a:lnTo>
                      <a:pt x="32" y="12"/>
                    </a:lnTo>
                    <a:lnTo>
                      <a:pt x="34" y="18"/>
                    </a:lnTo>
                    <a:lnTo>
                      <a:pt x="40" y="21"/>
                    </a:lnTo>
                    <a:lnTo>
                      <a:pt x="43" y="26"/>
                    </a:lnTo>
                    <a:lnTo>
                      <a:pt x="49" y="32"/>
                    </a:lnTo>
                    <a:lnTo>
                      <a:pt x="50" y="37"/>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64" name="Freeform 244">
                <a:extLst>
                  <a:ext uri="{FF2B5EF4-FFF2-40B4-BE49-F238E27FC236}">
                    <a16:creationId xmlns:a16="http://schemas.microsoft.com/office/drawing/2014/main" id="{C763DFFA-9D47-9C65-4C21-93A339D1368A}"/>
                  </a:ext>
                </a:extLst>
              </p:cNvPr>
              <p:cNvSpPr>
                <a:spLocks/>
              </p:cNvSpPr>
              <p:nvPr/>
            </p:nvSpPr>
            <p:spPr bwMode="gray">
              <a:xfrm>
                <a:off x="2254" y="2445"/>
                <a:ext cx="116" cy="191"/>
              </a:xfrm>
              <a:custGeom>
                <a:avLst/>
                <a:gdLst/>
                <a:ahLst/>
                <a:cxnLst>
                  <a:cxn ang="0">
                    <a:pos x="5" y="45"/>
                  </a:cxn>
                  <a:cxn ang="0">
                    <a:pos x="17" y="49"/>
                  </a:cxn>
                  <a:cxn ang="0">
                    <a:pos x="21" y="43"/>
                  </a:cxn>
                  <a:cxn ang="0">
                    <a:pos x="44" y="23"/>
                  </a:cxn>
                  <a:cxn ang="0">
                    <a:pos x="53" y="8"/>
                  </a:cxn>
                  <a:cxn ang="0">
                    <a:pos x="48" y="0"/>
                  </a:cxn>
                  <a:cxn ang="0">
                    <a:pos x="71" y="23"/>
                  </a:cxn>
                  <a:cxn ang="0">
                    <a:pos x="99" y="26"/>
                  </a:cxn>
                  <a:cxn ang="0">
                    <a:pos x="102" y="37"/>
                  </a:cxn>
                  <a:cxn ang="0">
                    <a:pos x="95" y="45"/>
                  </a:cxn>
                  <a:cxn ang="0">
                    <a:pos x="69" y="57"/>
                  </a:cxn>
                  <a:cxn ang="0">
                    <a:pos x="66" y="74"/>
                  </a:cxn>
                  <a:cxn ang="0">
                    <a:pos x="72" y="93"/>
                  </a:cxn>
                  <a:cxn ang="0">
                    <a:pos x="94" y="97"/>
                  </a:cxn>
                  <a:cxn ang="0">
                    <a:pos x="97" y="112"/>
                  </a:cxn>
                  <a:cxn ang="0">
                    <a:pos x="115" y="127"/>
                  </a:cxn>
                  <a:cxn ang="0">
                    <a:pos x="111" y="133"/>
                  </a:cxn>
                  <a:cxn ang="0">
                    <a:pos x="107" y="150"/>
                  </a:cxn>
                  <a:cxn ang="0">
                    <a:pos x="105" y="182"/>
                  </a:cxn>
                  <a:cxn ang="0">
                    <a:pos x="84" y="176"/>
                  </a:cxn>
                  <a:cxn ang="0">
                    <a:pos x="69" y="164"/>
                  </a:cxn>
                  <a:cxn ang="0">
                    <a:pos x="53" y="156"/>
                  </a:cxn>
                  <a:cxn ang="0">
                    <a:pos x="44" y="150"/>
                  </a:cxn>
                  <a:cxn ang="0">
                    <a:pos x="43" y="135"/>
                  </a:cxn>
                  <a:cxn ang="0">
                    <a:pos x="36" y="124"/>
                  </a:cxn>
                  <a:cxn ang="0">
                    <a:pos x="31" y="115"/>
                  </a:cxn>
                  <a:cxn ang="0">
                    <a:pos x="22" y="88"/>
                  </a:cxn>
                  <a:cxn ang="0">
                    <a:pos x="10" y="67"/>
                  </a:cxn>
                  <a:cxn ang="0">
                    <a:pos x="0" y="60"/>
                  </a:cxn>
                  <a:cxn ang="0">
                    <a:pos x="3" y="56"/>
                  </a:cxn>
                  <a:cxn ang="0">
                    <a:pos x="1" y="50"/>
                  </a:cxn>
                  <a:cxn ang="0">
                    <a:pos x="4" y="40"/>
                  </a:cxn>
                </a:cxnLst>
                <a:rect l="0" t="0" r="r" b="b"/>
                <a:pathLst>
                  <a:path w="116" h="191">
                    <a:moveTo>
                      <a:pt x="4" y="40"/>
                    </a:moveTo>
                    <a:lnTo>
                      <a:pt x="5" y="45"/>
                    </a:lnTo>
                    <a:lnTo>
                      <a:pt x="13" y="45"/>
                    </a:lnTo>
                    <a:lnTo>
                      <a:pt x="17" y="49"/>
                    </a:lnTo>
                    <a:lnTo>
                      <a:pt x="22" y="49"/>
                    </a:lnTo>
                    <a:lnTo>
                      <a:pt x="21" y="43"/>
                    </a:lnTo>
                    <a:lnTo>
                      <a:pt x="33" y="29"/>
                    </a:lnTo>
                    <a:lnTo>
                      <a:pt x="44" y="23"/>
                    </a:lnTo>
                    <a:lnTo>
                      <a:pt x="52" y="13"/>
                    </a:lnTo>
                    <a:lnTo>
                      <a:pt x="53" y="8"/>
                    </a:lnTo>
                    <a:lnTo>
                      <a:pt x="45" y="2"/>
                    </a:lnTo>
                    <a:lnTo>
                      <a:pt x="48" y="0"/>
                    </a:lnTo>
                    <a:lnTo>
                      <a:pt x="56" y="1"/>
                    </a:lnTo>
                    <a:lnTo>
                      <a:pt x="71" y="23"/>
                    </a:lnTo>
                    <a:lnTo>
                      <a:pt x="90" y="22"/>
                    </a:lnTo>
                    <a:lnTo>
                      <a:pt x="99" y="26"/>
                    </a:lnTo>
                    <a:lnTo>
                      <a:pt x="97" y="37"/>
                    </a:lnTo>
                    <a:lnTo>
                      <a:pt x="102" y="37"/>
                    </a:lnTo>
                    <a:lnTo>
                      <a:pt x="102" y="44"/>
                    </a:lnTo>
                    <a:lnTo>
                      <a:pt x="95" y="45"/>
                    </a:lnTo>
                    <a:lnTo>
                      <a:pt x="83" y="49"/>
                    </a:lnTo>
                    <a:lnTo>
                      <a:pt x="69" y="57"/>
                    </a:lnTo>
                    <a:lnTo>
                      <a:pt x="71" y="66"/>
                    </a:lnTo>
                    <a:lnTo>
                      <a:pt x="66" y="74"/>
                    </a:lnTo>
                    <a:lnTo>
                      <a:pt x="71" y="87"/>
                    </a:lnTo>
                    <a:lnTo>
                      <a:pt x="72" y="93"/>
                    </a:lnTo>
                    <a:lnTo>
                      <a:pt x="77" y="99"/>
                    </a:lnTo>
                    <a:lnTo>
                      <a:pt x="94" y="97"/>
                    </a:lnTo>
                    <a:lnTo>
                      <a:pt x="97" y="100"/>
                    </a:lnTo>
                    <a:lnTo>
                      <a:pt x="97" y="112"/>
                    </a:lnTo>
                    <a:lnTo>
                      <a:pt x="107" y="115"/>
                    </a:lnTo>
                    <a:lnTo>
                      <a:pt x="115" y="127"/>
                    </a:lnTo>
                    <a:lnTo>
                      <a:pt x="116" y="131"/>
                    </a:lnTo>
                    <a:lnTo>
                      <a:pt x="111" y="133"/>
                    </a:lnTo>
                    <a:lnTo>
                      <a:pt x="113" y="148"/>
                    </a:lnTo>
                    <a:lnTo>
                      <a:pt x="107" y="150"/>
                    </a:lnTo>
                    <a:lnTo>
                      <a:pt x="111" y="170"/>
                    </a:lnTo>
                    <a:lnTo>
                      <a:pt x="105" y="182"/>
                    </a:lnTo>
                    <a:lnTo>
                      <a:pt x="98" y="191"/>
                    </a:lnTo>
                    <a:lnTo>
                      <a:pt x="84" y="176"/>
                    </a:lnTo>
                    <a:lnTo>
                      <a:pt x="78" y="176"/>
                    </a:lnTo>
                    <a:lnTo>
                      <a:pt x="69" y="164"/>
                    </a:lnTo>
                    <a:lnTo>
                      <a:pt x="62" y="164"/>
                    </a:lnTo>
                    <a:lnTo>
                      <a:pt x="53" y="156"/>
                    </a:lnTo>
                    <a:lnTo>
                      <a:pt x="51" y="154"/>
                    </a:lnTo>
                    <a:lnTo>
                      <a:pt x="44" y="150"/>
                    </a:lnTo>
                    <a:lnTo>
                      <a:pt x="42" y="140"/>
                    </a:lnTo>
                    <a:lnTo>
                      <a:pt x="43" y="135"/>
                    </a:lnTo>
                    <a:lnTo>
                      <a:pt x="37" y="128"/>
                    </a:lnTo>
                    <a:lnTo>
                      <a:pt x="36" y="124"/>
                    </a:lnTo>
                    <a:lnTo>
                      <a:pt x="32" y="119"/>
                    </a:lnTo>
                    <a:lnTo>
                      <a:pt x="31" y="115"/>
                    </a:lnTo>
                    <a:lnTo>
                      <a:pt x="26" y="104"/>
                    </a:lnTo>
                    <a:lnTo>
                      <a:pt x="22" y="88"/>
                    </a:lnTo>
                    <a:lnTo>
                      <a:pt x="16" y="81"/>
                    </a:lnTo>
                    <a:lnTo>
                      <a:pt x="10" y="67"/>
                    </a:lnTo>
                    <a:lnTo>
                      <a:pt x="4" y="66"/>
                    </a:lnTo>
                    <a:lnTo>
                      <a:pt x="0" y="60"/>
                    </a:lnTo>
                    <a:lnTo>
                      <a:pt x="3" y="58"/>
                    </a:lnTo>
                    <a:lnTo>
                      <a:pt x="3" y="56"/>
                    </a:lnTo>
                    <a:lnTo>
                      <a:pt x="0" y="54"/>
                    </a:lnTo>
                    <a:lnTo>
                      <a:pt x="1" y="50"/>
                    </a:lnTo>
                    <a:lnTo>
                      <a:pt x="0" y="43"/>
                    </a:lnTo>
                    <a:lnTo>
                      <a:pt x="4" y="4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65" name="Freeform 245">
                <a:extLst>
                  <a:ext uri="{FF2B5EF4-FFF2-40B4-BE49-F238E27FC236}">
                    <a16:creationId xmlns:a16="http://schemas.microsoft.com/office/drawing/2014/main" id="{9BE79B0D-4E9C-ACCB-3584-9255BF32B16F}"/>
                  </a:ext>
                </a:extLst>
              </p:cNvPr>
              <p:cNvSpPr>
                <a:spLocks/>
              </p:cNvSpPr>
              <p:nvPr/>
            </p:nvSpPr>
            <p:spPr bwMode="gray">
              <a:xfrm>
                <a:off x="2258" y="2434"/>
                <a:ext cx="49" cy="60"/>
              </a:xfrm>
              <a:custGeom>
                <a:avLst/>
                <a:gdLst/>
                <a:ahLst/>
                <a:cxnLst>
                  <a:cxn ang="0">
                    <a:pos x="41" y="13"/>
                  </a:cxn>
                  <a:cxn ang="0">
                    <a:pos x="49" y="19"/>
                  </a:cxn>
                  <a:cxn ang="0">
                    <a:pos x="48" y="24"/>
                  </a:cxn>
                  <a:cxn ang="0">
                    <a:pos x="40" y="34"/>
                  </a:cxn>
                  <a:cxn ang="0">
                    <a:pos x="29" y="40"/>
                  </a:cxn>
                  <a:cxn ang="0">
                    <a:pos x="17" y="54"/>
                  </a:cxn>
                  <a:cxn ang="0">
                    <a:pos x="18" y="60"/>
                  </a:cxn>
                  <a:cxn ang="0">
                    <a:pos x="13" y="60"/>
                  </a:cxn>
                  <a:cxn ang="0">
                    <a:pos x="9" y="56"/>
                  </a:cxn>
                  <a:cxn ang="0">
                    <a:pos x="1" y="56"/>
                  </a:cxn>
                  <a:cxn ang="0">
                    <a:pos x="0" y="51"/>
                  </a:cxn>
                  <a:cxn ang="0">
                    <a:pos x="0" y="48"/>
                  </a:cxn>
                  <a:cxn ang="0">
                    <a:pos x="5" y="47"/>
                  </a:cxn>
                  <a:cxn ang="0">
                    <a:pos x="10" y="46"/>
                  </a:cxn>
                  <a:cxn ang="0">
                    <a:pos x="11" y="41"/>
                  </a:cxn>
                  <a:cxn ang="0">
                    <a:pos x="9" y="35"/>
                  </a:cxn>
                  <a:cxn ang="0">
                    <a:pos x="7" y="39"/>
                  </a:cxn>
                  <a:cxn ang="0">
                    <a:pos x="3" y="37"/>
                  </a:cxn>
                  <a:cxn ang="0">
                    <a:pos x="0" y="33"/>
                  </a:cxn>
                  <a:cxn ang="0">
                    <a:pos x="0" y="19"/>
                  </a:cxn>
                  <a:cxn ang="0">
                    <a:pos x="5" y="15"/>
                  </a:cxn>
                  <a:cxn ang="0">
                    <a:pos x="5" y="3"/>
                  </a:cxn>
                  <a:cxn ang="0">
                    <a:pos x="9" y="1"/>
                  </a:cxn>
                  <a:cxn ang="0">
                    <a:pos x="13" y="0"/>
                  </a:cxn>
                  <a:cxn ang="0">
                    <a:pos x="16" y="0"/>
                  </a:cxn>
                  <a:cxn ang="0">
                    <a:pos x="23" y="5"/>
                  </a:cxn>
                  <a:cxn ang="0">
                    <a:pos x="23" y="10"/>
                  </a:cxn>
                  <a:cxn ang="0">
                    <a:pos x="26" y="12"/>
                  </a:cxn>
                  <a:cxn ang="0">
                    <a:pos x="29" y="11"/>
                  </a:cxn>
                  <a:cxn ang="0">
                    <a:pos x="36" y="11"/>
                  </a:cxn>
                  <a:cxn ang="0">
                    <a:pos x="41" y="13"/>
                  </a:cxn>
                </a:cxnLst>
                <a:rect l="0" t="0" r="r" b="b"/>
                <a:pathLst>
                  <a:path w="49" h="60">
                    <a:moveTo>
                      <a:pt x="41" y="13"/>
                    </a:moveTo>
                    <a:lnTo>
                      <a:pt x="49" y="19"/>
                    </a:lnTo>
                    <a:lnTo>
                      <a:pt x="48" y="24"/>
                    </a:lnTo>
                    <a:lnTo>
                      <a:pt x="40" y="34"/>
                    </a:lnTo>
                    <a:lnTo>
                      <a:pt x="29" y="40"/>
                    </a:lnTo>
                    <a:lnTo>
                      <a:pt x="17" y="54"/>
                    </a:lnTo>
                    <a:lnTo>
                      <a:pt x="18" y="60"/>
                    </a:lnTo>
                    <a:lnTo>
                      <a:pt x="13" y="60"/>
                    </a:lnTo>
                    <a:lnTo>
                      <a:pt x="9" y="56"/>
                    </a:lnTo>
                    <a:lnTo>
                      <a:pt x="1" y="56"/>
                    </a:lnTo>
                    <a:lnTo>
                      <a:pt x="0" y="51"/>
                    </a:lnTo>
                    <a:lnTo>
                      <a:pt x="0" y="48"/>
                    </a:lnTo>
                    <a:lnTo>
                      <a:pt x="5" y="47"/>
                    </a:lnTo>
                    <a:lnTo>
                      <a:pt x="10" y="46"/>
                    </a:lnTo>
                    <a:lnTo>
                      <a:pt x="11" y="41"/>
                    </a:lnTo>
                    <a:lnTo>
                      <a:pt x="9" y="35"/>
                    </a:lnTo>
                    <a:lnTo>
                      <a:pt x="7" y="39"/>
                    </a:lnTo>
                    <a:lnTo>
                      <a:pt x="3" y="37"/>
                    </a:lnTo>
                    <a:lnTo>
                      <a:pt x="0" y="33"/>
                    </a:lnTo>
                    <a:lnTo>
                      <a:pt x="0" y="19"/>
                    </a:lnTo>
                    <a:lnTo>
                      <a:pt x="5" y="15"/>
                    </a:lnTo>
                    <a:lnTo>
                      <a:pt x="5" y="3"/>
                    </a:lnTo>
                    <a:lnTo>
                      <a:pt x="9" y="1"/>
                    </a:lnTo>
                    <a:lnTo>
                      <a:pt x="13" y="0"/>
                    </a:lnTo>
                    <a:lnTo>
                      <a:pt x="16" y="0"/>
                    </a:lnTo>
                    <a:lnTo>
                      <a:pt x="23" y="5"/>
                    </a:lnTo>
                    <a:lnTo>
                      <a:pt x="23" y="10"/>
                    </a:lnTo>
                    <a:lnTo>
                      <a:pt x="26" y="12"/>
                    </a:lnTo>
                    <a:lnTo>
                      <a:pt x="29" y="11"/>
                    </a:lnTo>
                    <a:lnTo>
                      <a:pt x="36" y="11"/>
                    </a:lnTo>
                    <a:lnTo>
                      <a:pt x="41" y="1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66" name="Freeform 246">
                <a:extLst>
                  <a:ext uri="{FF2B5EF4-FFF2-40B4-BE49-F238E27FC236}">
                    <a16:creationId xmlns:a16="http://schemas.microsoft.com/office/drawing/2014/main" id="{8B861F7C-F6FC-F80A-5FD8-9A65F3330B36}"/>
                  </a:ext>
                </a:extLst>
              </p:cNvPr>
              <p:cNvSpPr>
                <a:spLocks/>
              </p:cNvSpPr>
              <p:nvPr/>
            </p:nvSpPr>
            <p:spPr bwMode="gray">
              <a:xfrm>
                <a:off x="2163" y="2443"/>
                <a:ext cx="6" cy="13"/>
              </a:xfrm>
              <a:custGeom>
                <a:avLst/>
                <a:gdLst/>
                <a:ahLst/>
                <a:cxnLst>
                  <a:cxn ang="0">
                    <a:pos x="0" y="2"/>
                  </a:cxn>
                  <a:cxn ang="0">
                    <a:pos x="1" y="0"/>
                  </a:cxn>
                  <a:cxn ang="0">
                    <a:pos x="6" y="3"/>
                  </a:cxn>
                  <a:cxn ang="0">
                    <a:pos x="6" y="9"/>
                  </a:cxn>
                  <a:cxn ang="0">
                    <a:pos x="0" y="13"/>
                  </a:cxn>
                  <a:cxn ang="0">
                    <a:pos x="2" y="6"/>
                  </a:cxn>
                  <a:cxn ang="0">
                    <a:pos x="0" y="2"/>
                  </a:cxn>
                </a:cxnLst>
                <a:rect l="0" t="0" r="r" b="b"/>
                <a:pathLst>
                  <a:path w="6" h="13">
                    <a:moveTo>
                      <a:pt x="0" y="2"/>
                    </a:moveTo>
                    <a:lnTo>
                      <a:pt x="1" y="0"/>
                    </a:lnTo>
                    <a:lnTo>
                      <a:pt x="6" y="3"/>
                    </a:lnTo>
                    <a:lnTo>
                      <a:pt x="6" y="9"/>
                    </a:lnTo>
                    <a:lnTo>
                      <a:pt x="0" y="13"/>
                    </a:lnTo>
                    <a:lnTo>
                      <a:pt x="2" y="6"/>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67" name="Freeform 247">
                <a:extLst>
                  <a:ext uri="{FF2B5EF4-FFF2-40B4-BE49-F238E27FC236}">
                    <a16:creationId xmlns:a16="http://schemas.microsoft.com/office/drawing/2014/main" id="{D70558CF-8359-B4A0-BADB-CF6B5F88CC2B}"/>
                  </a:ext>
                </a:extLst>
              </p:cNvPr>
              <p:cNvSpPr>
                <a:spLocks/>
              </p:cNvSpPr>
              <p:nvPr/>
            </p:nvSpPr>
            <p:spPr bwMode="gray">
              <a:xfrm>
                <a:off x="2172" y="2448"/>
                <a:ext cx="5" cy="3"/>
              </a:xfrm>
              <a:custGeom>
                <a:avLst/>
                <a:gdLst/>
                <a:ahLst/>
                <a:cxnLst>
                  <a:cxn ang="0">
                    <a:pos x="0" y="2"/>
                  </a:cxn>
                  <a:cxn ang="0">
                    <a:pos x="3" y="0"/>
                  </a:cxn>
                  <a:cxn ang="0">
                    <a:pos x="5" y="2"/>
                  </a:cxn>
                  <a:cxn ang="0">
                    <a:pos x="1" y="3"/>
                  </a:cxn>
                  <a:cxn ang="0">
                    <a:pos x="0" y="2"/>
                  </a:cxn>
                </a:cxnLst>
                <a:rect l="0" t="0" r="r" b="b"/>
                <a:pathLst>
                  <a:path w="5" h="3">
                    <a:moveTo>
                      <a:pt x="0" y="2"/>
                    </a:moveTo>
                    <a:lnTo>
                      <a:pt x="3" y="0"/>
                    </a:lnTo>
                    <a:lnTo>
                      <a:pt x="5" y="2"/>
                    </a:lnTo>
                    <a:lnTo>
                      <a:pt x="1" y="3"/>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68" name="Freeform 248">
                <a:extLst>
                  <a:ext uri="{FF2B5EF4-FFF2-40B4-BE49-F238E27FC236}">
                    <a16:creationId xmlns:a16="http://schemas.microsoft.com/office/drawing/2014/main" id="{63A48A2E-52D0-6620-2BF9-FD584A49C532}"/>
                  </a:ext>
                </a:extLst>
              </p:cNvPr>
              <p:cNvSpPr>
                <a:spLocks/>
              </p:cNvSpPr>
              <p:nvPr/>
            </p:nvSpPr>
            <p:spPr bwMode="gray">
              <a:xfrm>
                <a:off x="2303" y="2628"/>
                <a:ext cx="78" cy="442"/>
              </a:xfrm>
              <a:custGeom>
                <a:avLst/>
                <a:gdLst/>
                <a:ahLst/>
                <a:cxnLst>
                  <a:cxn ang="0">
                    <a:pos x="52" y="425"/>
                  </a:cxn>
                  <a:cxn ang="0">
                    <a:pos x="45" y="432"/>
                  </a:cxn>
                  <a:cxn ang="0">
                    <a:pos x="34" y="442"/>
                  </a:cxn>
                  <a:cxn ang="0">
                    <a:pos x="37" y="436"/>
                  </a:cxn>
                  <a:cxn ang="0">
                    <a:pos x="33" y="424"/>
                  </a:cxn>
                  <a:cxn ang="0">
                    <a:pos x="19" y="430"/>
                  </a:cxn>
                  <a:cxn ang="0">
                    <a:pos x="25" y="415"/>
                  </a:cxn>
                  <a:cxn ang="0">
                    <a:pos x="17" y="415"/>
                  </a:cxn>
                  <a:cxn ang="0">
                    <a:pos x="16" y="402"/>
                  </a:cxn>
                  <a:cxn ang="0">
                    <a:pos x="12" y="392"/>
                  </a:cxn>
                  <a:cxn ang="0">
                    <a:pos x="12" y="370"/>
                  </a:cxn>
                  <a:cxn ang="0">
                    <a:pos x="11" y="364"/>
                  </a:cxn>
                  <a:cxn ang="0">
                    <a:pos x="15" y="368"/>
                  </a:cxn>
                  <a:cxn ang="0">
                    <a:pos x="16" y="358"/>
                  </a:cxn>
                  <a:cxn ang="0">
                    <a:pos x="8" y="360"/>
                  </a:cxn>
                  <a:cxn ang="0">
                    <a:pos x="12" y="350"/>
                  </a:cxn>
                  <a:cxn ang="0">
                    <a:pos x="0" y="348"/>
                  </a:cxn>
                  <a:cxn ang="0">
                    <a:pos x="6" y="336"/>
                  </a:cxn>
                  <a:cxn ang="0">
                    <a:pos x="13" y="347"/>
                  </a:cxn>
                  <a:cxn ang="0">
                    <a:pos x="18" y="334"/>
                  </a:cxn>
                  <a:cxn ang="0">
                    <a:pos x="23" y="325"/>
                  </a:cxn>
                  <a:cxn ang="0">
                    <a:pos x="23" y="317"/>
                  </a:cxn>
                  <a:cxn ang="0">
                    <a:pos x="25" y="293"/>
                  </a:cxn>
                  <a:cxn ang="0">
                    <a:pos x="27" y="280"/>
                  </a:cxn>
                  <a:cxn ang="0">
                    <a:pos x="14" y="274"/>
                  </a:cxn>
                  <a:cxn ang="0">
                    <a:pos x="21" y="252"/>
                  </a:cxn>
                  <a:cxn ang="0">
                    <a:pos x="18" y="220"/>
                  </a:cxn>
                  <a:cxn ang="0">
                    <a:pos x="26" y="203"/>
                  </a:cxn>
                  <a:cxn ang="0">
                    <a:pos x="34" y="178"/>
                  </a:cxn>
                  <a:cxn ang="0">
                    <a:pos x="36" y="138"/>
                  </a:cxn>
                  <a:cxn ang="0">
                    <a:pos x="38" y="121"/>
                  </a:cxn>
                  <a:cxn ang="0">
                    <a:pos x="46" y="57"/>
                  </a:cxn>
                  <a:cxn ang="0">
                    <a:pos x="49" y="24"/>
                  </a:cxn>
                  <a:cxn ang="0">
                    <a:pos x="61" y="2"/>
                  </a:cxn>
                  <a:cxn ang="0">
                    <a:pos x="72" y="52"/>
                  </a:cxn>
                  <a:cxn ang="0">
                    <a:pos x="76" y="69"/>
                  </a:cxn>
                  <a:cxn ang="0">
                    <a:pos x="67" y="96"/>
                  </a:cxn>
                  <a:cxn ang="0">
                    <a:pos x="52" y="127"/>
                  </a:cxn>
                  <a:cxn ang="0">
                    <a:pos x="52" y="172"/>
                  </a:cxn>
                  <a:cxn ang="0">
                    <a:pos x="46" y="207"/>
                  </a:cxn>
                  <a:cxn ang="0">
                    <a:pos x="38" y="249"/>
                  </a:cxn>
                  <a:cxn ang="0">
                    <a:pos x="32" y="293"/>
                  </a:cxn>
                  <a:cxn ang="0">
                    <a:pos x="32" y="323"/>
                  </a:cxn>
                  <a:cxn ang="0">
                    <a:pos x="37" y="348"/>
                  </a:cxn>
                  <a:cxn ang="0">
                    <a:pos x="28" y="360"/>
                  </a:cxn>
                  <a:cxn ang="0">
                    <a:pos x="17" y="388"/>
                  </a:cxn>
                  <a:cxn ang="0">
                    <a:pos x="28" y="401"/>
                  </a:cxn>
                  <a:cxn ang="0">
                    <a:pos x="55" y="417"/>
                  </a:cxn>
                </a:cxnLst>
                <a:rect l="0" t="0" r="r" b="b"/>
                <a:pathLst>
                  <a:path w="78" h="442">
                    <a:moveTo>
                      <a:pt x="56" y="419"/>
                    </a:moveTo>
                    <a:lnTo>
                      <a:pt x="55" y="423"/>
                    </a:lnTo>
                    <a:lnTo>
                      <a:pt x="52" y="425"/>
                    </a:lnTo>
                    <a:lnTo>
                      <a:pt x="47" y="425"/>
                    </a:lnTo>
                    <a:lnTo>
                      <a:pt x="43" y="428"/>
                    </a:lnTo>
                    <a:lnTo>
                      <a:pt x="45" y="432"/>
                    </a:lnTo>
                    <a:lnTo>
                      <a:pt x="42" y="436"/>
                    </a:lnTo>
                    <a:lnTo>
                      <a:pt x="42" y="442"/>
                    </a:lnTo>
                    <a:lnTo>
                      <a:pt x="34" y="442"/>
                    </a:lnTo>
                    <a:lnTo>
                      <a:pt x="29" y="439"/>
                    </a:lnTo>
                    <a:lnTo>
                      <a:pt x="29" y="436"/>
                    </a:lnTo>
                    <a:lnTo>
                      <a:pt x="37" y="436"/>
                    </a:lnTo>
                    <a:lnTo>
                      <a:pt x="38" y="433"/>
                    </a:lnTo>
                    <a:lnTo>
                      <a:pt x="38" y="428"/>
                    </a:lnTo>
                    <a:lnTo>
                      <a:pt x="33" y="424"/>
                    </a:lnTo>
                    <a:lnTo>
                      <a:pt x="26" y="425"/>
                    </a:lnTo>
                    <a:lnTo>
                      <a:pt x="22" y="430"/>
                    </a:lnTo>
                    <a:lnTo>
                      <a:pt x="19" y="430"/>
                    </a:lnTo>
                    <a:lnTo>
                      <a:pt x="18" y="421"/>
                    </a:lnTo>
                    <a:lnTo>
                      <a:pt x="26" y="419"/>
                    </a:lnTo>
                    <a:lnTo>
                      <a:pt x="25" y="415"/>
                    </a:lnTo>
                    <a:lnTo>
                      <a:pt x="23" y="415"/>
                    </a:lnTo>
                    <a:lnTo>
                      <a:pt x="21" y="417"/>
                    </a:lnTo>
                    <a:lnTo>
                      <a:pt x="17" y="415"/>
                    </a:lnTo>
                    <a:lnTo>
                      <a:pt x="17" y="408"/>
                    </a:lnTo>
                    <a:lnTo>
                      <a:pt x="13" y="404"/>
                    </a:lnTo>
                    <a:lnTo>
                      <a:pt x="16" y="402"/>
                    </a:lnTo>
                    <a:lnTo>
                      <a:pt x="14" y="397"/>
                    </a:lnTo>
                    <a:lnTo>
                      <a:pt x="10" y="396"/>
                    </a:lnTo>
                    <a:lnTo>
                      <a:pt x="12" y="392"/>
                    </a:lnTo>
                    <a:lnTo>
                      <a:pt x="10" y="383"/>
                    </a:lnTo>
                    <a:lnTo>
                      <a:pt x="11" y="376"/>
                    </a:lnTo>
                    <a:lnTo>
                      <a:pt x="12" y="370"/>
                    </a:lnTo>
                    <a:lnTo>
                      <a:pt x="10" y="366"/>
                    </a:lnTo>
                    <a:lnTo>
                      <a:pt x="10" y="365"/>
                    </a:lnTo>
                    <a:lnTo>
                      <a:pt x="11" y="364"/>
                    </a:lnTo>
                    <a:lnTo>
                      <a:pt x="12" y="364"/>
                    </a:lnTo>
                    <a:lnTo>
                      <a:pt x="14" y="366"/>
                    </a:lnTo>
                    <a:lnTo>
                      <a:pt x="15" y="368"/>
                    </a:lnTo>
                    <a:lnTo>
                      <a:pt x="18" y="366"/>
                    </a:lnTo>
                    <a:lnTo>
                      <a:pt x="18" y="361"/>
                    </a:lnTo>
                    <a:lnTo>
                      <a:pt x="16" y="358"/>
                    </a:lnTo>
                    <a:lnTo>
                      <a:pt x="13" y="361"/>
                    </a:lnTo>
                    <a:lnTo>
                      <a:pt x="10" y="361"/>
                    </a:lnTo>
                    <a:lnTo>
                      <a:pt x="8" y="360"/>
                    </a:lnTo>
                    <a:lnTo>
                      <a:pt x="10" y="357"/>
                    </a:lnTo>
                    <a:lnTo>
                      <a:pt x="13" y="353"/>
                    </a:lnTo>
                    <a:lnTo>
                      <a:pt x="12" y="350"/>
                    </a:lnTo>
                    <a:lnTo>
                      <a:pt x="7" y="349"/>
                    </a:lnTo>
                    <a:lnTo>
                      <a:pt x="6" y="347"/>
                    </a:lnTo>
                    <a:lnTo>
                      <a:pt x="0" y="348"/>
                    </a:lnTo>
                    <a:lnTo>
                      <a:pt x="0" y="346"/>
                    </a:lnTo>
                    <a:lnTo>
                      <a:pt x="5" y="341"/>
                    </a:lnTo>
                    <a:lnTo>
                      <a:pt x="6" y="336"/>
                    </a:lnTo>
                    <a:lnTo>
                      <a:pt x="12" y="337"/>
                    </a:lnTo>
                    <a:lnTo>
                      <a:pt x="12" y="343"/>
                    </a:lnTo>
                    <a:lnTo>
                      <a:pt x="13" y="347"/>
                    </a:lnTo>
                    <a:lnTo>
                      <a:pt x="16" y="346"/>
                    </a:lnTo>
                    <a:lnTo>
                      <a:pt x="18" y="340"/>
                    </a:lnTo>
                    <a:lnTo>
                      <a:pt x="18" y="334"/>
                    </a:lnTo>
                    <a:lnTo>
                      <a:pt x="20" y="332"/>
                    </a:lnTo>
                    <a:lnTo>
                      <a:pt x="23" y="330"/>
                    </a:lnTo>
                    <a:lnTo>
                      <a:pt x="23" y="325"/>
                    </a:lnTo>
                    <a:lnTo>
                      <a:pt x="27" y="322"/>
                    </a:lnTo>
                    <a:lnTo>
                      <a:pt x="26" y="319"/>
                    </a:lnTo>
                    <a:lnTo>
                      <a:pt x="23" y="317"/>
                    </a:lnTo>
                    <a:lnTo>
                      <a:pt x="21" y="311"/>
                    </a:lnTo>
                    <a:lnTo>
                      <a:pt x="26" y="303"/>
                    </a:lnTo>
                    <a:lnTo>
                      <a:pt x="25" y="293"/>
                    </a:lnTo>
                    <a:lnTo>
                      <a:pt x="28" y="289"/>
                    </a:lnTo>
                    <a:lnTo>
                      <a:pt x="26" y="283"/>
                    </a:lnTo>
                    <a:lnTo>
                      <a:pt x="27" y="280"/>
                    </a:lnTo>
                    <a:lnTo>
                      <a:pt x="24" y="279"/>
                    </a:lnTo>
                    <a:lnTo>
                      <a:pt x="20" y="282"/>
                    </a:lnTo>
                    <a:lnTo>
                      <a:pt x="14" y="274"/>
                    </a:lnTo>
                    <a:lnTo>
                      <a:pt x="16" y="267"/>
                    </a:lnTo>
                    <a:lnTo>
                      <a:pt x="17" y="257"/>
                    </a:lnTo>
                    <a:lnTo>
                      <a:pt x="21" y="252"/>
                    </a:lnTo>
                    <a:lnTo>
                      <a:pt x="21" y="242"/>
                    </a:lnTo>
                    <a:lnTo>
                      <a:pt x="18" y="231"/>
                    </a:lnTo>
                    <a:lnTo>
                      <a:pt x="18" y="220"/>
                    </a:lnTo>
                    <a:lnTo>
                      <a:pt x="21" y="217"/>
                    </a:lnTo>
                    <a:lnTo>
                      <a:pt x="22" y="209"/>
                    </a:lnTo>
                    <a:lnTo>
                      <a:pt x="26" y="203"/>
                    </a:lnTo>
                    <a:lnTo>
                      <a:pt x="29" y="196"/>
                    </a:lnTo>
                    <a:lnTo>
                      <a:pt x="31" y="188"/>
                    </a:lnTo>
                    <a:lnTo>
                      <a:pt x="34" y="178"/>
                    </a:lnTo>
                    <a:lnTo>
                      <a:pt x="39" y="170"/>
                    </a:lnTo>
                    <a:lnTo>
                      <a:pt x="39" y="153"/>
                    </a:lnTo>
                    <a:lnTo>
                      <a:pt x="36" y="138"/>
                    </a:lnTo>
                    <a:lnTo>
                      <a:pt x="40" y="134"/>
                    </a:lnTo>
                    <a:lnTo>
                      <a:pt x="39" y="124"/>
                    </a:lnTo>
                    <a:lnTo>
                      <a:pt x="38" y="121"/>
                    </a:lnTo>
                    <a:lnTo>
                      <a:pt x="45" y="92"/>
                    </a:lnTo>
                    <a:lnTo>
                      <a:pt x="47" y="82"/>
                    </a:lnTo>
                    <a:lnTo>
                      <a:pt x="46" y="57"/>
                    </a:lnTo>
                    <a:lnTo>
                      <a:pt x="49" y="54"/>
                    </a:lnTo>
                    <a:lnTo>
                      <a:pt x="51" y="27"/>
                    </a:lnTo>
                    <a:lnTo>
                      <a:pt x="49" y="24"/>
                    </a:lnTo>
                    <a:lnTo>
                      <a:pt x="49" y="8"/>
                    </a:lnTo>
                    <a:lnTo>
                      <a:pt x="56" y="0"/>
                    </a:lnTo>
                    <a:lnTo>
                      <a:pt x="61" y="2"/>
                    </a:lnTo>
                    <a:lnTo>
                      <a:pt x="65" y="14"/>
                    </a:lnTo>
                    <a:lnTo>
                      <a:pt x="66" y="29"/>
                    </a:lnTo>
                    <a:lnTo>
                      <a:pt x="72" y="52"/>
                    </a:lnTo>
                    <a:lnTo>
                      <a:pt x="75" y="54"/>
                    </a:lnTo>
                    <a:lnTo>
                      <a:pt x="78" y="62"/>
                    </a:lnTo>
                    <a:lnTo>
                      <a:pt x="76" y="69"/>
                    </a:lnTo>
                    <a:lnTo>
                      <a:pt x="71" y="71"/>
                    </a:lnTo>
                    <a:lnTo>
                      <a:pt x="67" y="74"/>
                    </a:lnTo>
                    <a:lnTo>
                      <a:pt x="67" y="96"/>
                    </a:lnTo>
                    <a:lnTo>
                      <a:pt x="68" y="101"/>
                    </a:lnTo>
                    <a:lnTo>
                      <a:pt x="60" y="110"/>
                    </a:lnTo>
                    <a:lnTo>
                      <a:pt x="52" y="127"/>
                    </a:lnTo>
                    <a:lnTo>
                      <a:pt x="51" y="134"/>
                    </a:lnTo>
                    <a:lnTo>
                      <a:pt x="48" y="152"/>
                    </a:lnTo>
                    <a:lnTo>
                      <a:pt x="52" y="172"/>
                    </a:lnTo>
                    <a:lnTo>
                      <a:pt x="52" y="188"/>
                    </a:lnTo>
                    <a:lnTo>
                      <a:pt x="45" y="197"/>
                    </a:lnTo>
                    <a:lnTo>
                      <a:pt x="46" y="207"/>
                    </a:lnTo>
                    <a:lnTo>
                      <a:pt x="41" y="221"/>
                    </a:lnTo>
                    <a:lnTo>
                      <a:pt x="42" y="240"/>
                    </a:lnTo>
                    <a:lnTo>
                      <a:pt x="38" y="249"/>
                    </a:lnTo>
                    <a:lnTo>
                      <a:pt x="33" y="267"/>
                    </a:lnTo>
                    <a:lnTo>
                      <a:pt x="35" y="289"/>
                    </a:lnTo>
                    <a:lnTo>
                      <a:pt x="32" y="293"/>
                    </a:lnTo>
                    <a:lnTo>
                      <a:pt x="33" y="304"/>
                    </a:lnTo>
                    <a:lnTo>
                      <a:pt x="37" y="319"/>
                    </a:lnTo>
                    <a:lnTo>
                      <a:pt x="32" y="323"/>
                    </a:lnTo>
                    <a:lnTo>
                      <a:pt x="34" y="328"/>
                    </a:lnTo>
                    <a:lnTo>
                      <a:pt x="35" y="328"/>
                    </a:lnTo>
                    <a:lnTo>
                      <a:pt x="37" y="348"/>
                    </a:lnTo>
                    <a:lnTo>
                      <a:pt x="33" y="353"/>
                    </a:lnTo>
                    <a:lnTo>
                      <a:pt x="34" y="357"/>
                    </a:lnTo>
                    <a:lnTo>
                      <a:pt x="28" y="360"/>
                    </a:lnTo>
                    <a:lnTo>
                      <a:pt x="29" y="371"/>
                    </a:lnTo>
                    <a:lnTo>
                      <a:pt x="19" y="381"/>
                    </a:lnTo>
                    <a:lnTo>
                      <a:pt x="17" y="388"/>
                    </a:lnTo>
                    <a:lnTo>
                      <a:pt x="21" y="399"/>
                    </a:lnTo>
                    <a:lnTo>
                      <a:pt x="25" y="399"/>
                    </a:lnTo>
                    <a:lnTo>
                      <a:pt x="28" y="401"/>
                    </a:lnTo>
                    <a:lnTo>
                      <a:pt x="29" y="412"/>
                    </a:lnTo>
                    <a:lnTo>
                      <a:pt x="35" y="417"/>
                    </a:lnTo>
                    <a:lnTo>
                      <a:pt x="55" y="417"/>
                    </a:lnTo>
                    <a:lnTo>
                      <a:pt x="56" y="419"/>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69" name="Freeform 249">
                <a:extLst>
                  <a:ext uri="{FF2B5EF4-FFF2-40B4-BE49-F238E27FC236}">
                    <a16:creationId xmlns:a16="http://schemas.microsoft.com/office/drawing/2014/main" id="{05AFC550-CB36-6D24-C7F3-88A4D4EEF6C3}"/>
                  </a:ext>
                </a:extLst>
              </p:cNvPr>
              <p:cNvSpPr>
                <a:spLocks/>
              </p:cNvSpPr>
              <p:nvPr/>
            </p:nvSpPr>
            <p:spPr bwMode="gray">
              <a:xfrm>
                <a:off x="2320" y="2672"/>
                <a:ext cx="187" cy="377"/>
              </a:xfrm>
              <a:custGeom>
                <a:avLst/>
                <a:gdLst/>
                <a:ahLst/>
                <a:cxnLst>
                  <a:cxn ang="0">
                    <a:pos x="17" y="372"/>
                  </a:cxn>
                  <a:cxn ang="0">
                    <a:pos x="8" y="355"/>
                  </a:cxn>
                  <a:cxn ang="0">
                    <a:pos x="2" y="337"/>
                  </a:cxn>
                  <a:cxn ang="0">
                    <a:pos x="17" y="312"/>
                  </a:cxn>
                  <a:cxn ang="0">
                    <a:pos x="18" y="284"/>
                  </a:cxn>
                  <a:cxn ang="0">
                    <a:pos x="20" y="275"/>
                  </a:cxn>
                  <a:cxn ang="0">
                    <a:pos x="17" y="245"/>
                  </a:cxn>
                  <a:cxn ang="0">
                    <a:pos x="25" y="196"/>
                  </a:cxn>
                  <a:cxn ang="0">
                    <a:pos x="28" y="153"/>
                  </a:cxn>
                  <a:cxn ang="0">
                    <a:pos x="31" y="108"/>
                  </a:cxn>
                  <a:cxn ang="0">
                    <a:pos x="43" y="66"/>
                  </a:cxn>
                  <a:cxn ang="0">
                    <a:pos x="49" y="30"/>
                  </a:cxn>
                  <a:cxn ang="0">
                    <a:pos x="61" y="18"/>
                  </a:cxn>
                  <a:cxn ang="0">
                    <a:pos x="71" y="1"/>
                  </a:cxn>
                  <a:cxn ang="0">
                    <a:pos x="88" y="11"/>
                  </a:cxn>
                  <a:cxn ang="0">
                    <a:pos x="92" y="3"/>
                  </a:cxn>
                  <a:cxn ang="0">
                    <a:pos x="109" y="7"/>
                  </a:cxn>
                  <a:cxn ang="0">
                    <a:pos x="126" y="21"/>
                  </a:cxn>
                  <a:cxn ang="0">
                    <a:pos x="154" y="37"/>
                  </a:cxn>
                  <a:cxn ang="0">
                    <a:pos x="147" y="59"/>
                  </a:cxn>
                  <a:cxn ang="0">
                    <a:pos x="176" y="52"/>
                  </a:cxn>
                  <a:cxn ang="0">
                    <a:pos x="187" y="55"/>
                  </a:cxn>
                  <a:cxn ang="0">
                    <a:pos x="168" y="74"/>
                  </a:cxn>
                  <a:cxn ang="0">
                    <a:pos x="152" y="93"/>
                  </a:cxn>
                  <a:cxn ang="0">
                    <a:pos x="147" y="127"/>
                  </a:cxn>
                  <a:cxn ang="0">
                    <a:pos x="144" y="143"/>
                  </a:cxn>
                  <a:cxn ang="0">
                    <a:pos x="157" y="156"/>
                  </a:cxn>
                  <a:cxn ang="0">
                    <a:pos x="160" y="171"/>
                  </a:cxn>
                  <a:cxn ang="0">
                    <a:pos x="146" y="190"/>
                  </a:cxn>
                  <a:cxn ang="0">
                    <a:pos x="123" y="201"/>
                  </a:cxn>
                  <a:cxn ang="0">
                    <a:pos x="106" y="210"/>
                  </a:cxn>
                  <a:cxn ang="0">
                    <a:pos x="95" y="229"/>
                  </a:cxn>
                  <a:cxn ang="0">
                    <a:pos x="80" y="226"/>
                  </a:cxn>
                  <a:cxn ang="0">
                    <a:pos x="89" y="243"/>
                  </a:cxn>
                  <a:cxn ang="0">
                    <a:pos x="90" y="251"/>
                  </a:cxn>
                  <a:cxn ang="0">
                    <a:pos x="87" y="256"/>
                  </a:cxn>
                  <a:cxn ang="0">
                    <a:pos x="78" y="276"/>
                  </a:cxn>
                  <a:cxn ang="0">
                    <a:pos x="66" y="283"/>
                  </a:cxn>
                  <a:cxn ang="0">
                    <a:pos x="58" y="291"/>
                  </a:cxn>
                  <a:cxn ang="0">
                    <a:pos x="65" y="307"/>
                  </a:cxn>
                  <a:cxn ang="0">
                    <a:pos x="73" y="319"/>
                  </a:cxn>
                  <a:cxn ang="0">
                    <a:pos x="61" y="331"/>
                  </a:cxn>
                  <a:cxn ang="0">
                    <a:pos x="53" y="346"/>
                  </a:cxn>
                  <a:cxn ang="0">
                    <a:pos x="44" y="353"/>
                  </a:cxn>
                  <a:cxn ang="0">
                    <a:pos x="43" y="367"/>
                  </a:cxn>
                  <a:cxn ang="0">
                    <a:pos x="47" y="377"/>
                  </a:cxn>
                </a:cxnLst>
                <a:rect l="0" t="0" r="r" b="b"/>
                <a:pathLst>
                  <a:path w="187" h="377">
                    <a:moveTo>
                      <a:pt x="39" y="375"/>
                    </a:moveTo>
                    <a:lnTo>
                      <a:pt x="38" y="373"/>
                    </a:lnTo>
                    <a:lnTo>
                      <a:pt x="17" y="372"/>
                    </a:lnTo>
                    <a:lnTo>
                      <a:pt x="12" y="368"/>
                    </a:lnTo>
                    <a:lnTo>
                      <a:pt x="11" y="357"/>
                    </a:lnTo>
                    <a:lnTo>
                      <a:pt x="8" y="355"/>
                    </a:lnTo>
                    <a:lnTo>
                      <a:pt x="3" y="355"/>
                    </a:lnTo>
                    <a:lnTo>
                      <a:pt x="0" y="344"/>
                    </a:lnTo>
                    <a:lnTo>
                      <a:pt x="2" y="337"/>
                    </a:lnTo>
                    <a:lnTo>
                      <a:pt x="12" y="327"/>
                    </a:lnTo>
                    <a:lnTo>
                      <a:pt x="11" y="316"/>
                    </a:lnTo>
                    <a:lnTo>
                      <a:pt x="17" y="312"/>
                    </a:lnTo>
                    <a:lnTo>
                      <a:pt x="16" y="308"/>
                    </a:lnTo>
                    <a:lnTo>
                      <a:pt x="20" y="304"/>
                    </a:lnTo>
                    <a:lnTo>
                      <a:pt x="18" y="284"/>
                    </a:lnTo>
                    <a:lnTo>
                      <a:pt x="17" y="284"/>
                    </a:lnTo>
                    <a:lnTo>
                      <a:pt x="15" y="279"/>
                    </a:lnTo>
                    <a:lnTo>
                      <a:pt x="20" y="275"/>
                    </a:lnTo>
                    <a:lnTo>
                      <a:pt x="16" y="260"/>
                    </a:lnTo>
                    <a:lnTo>
                      <a:pt x="15" y="249"/>
                    </a:lnTo>
                    <a:lnTo>
                      <a:pt x="17" y="245"/>
                    </a:lnTo>
                    <a:lnTo>
                      <a:pt x="16" y="223"/>
                    </a:lnTo>
                    <a:lnTo>
                      <a:pt x="21" y="205"/>
                    </a:lnTo>
                    <a:lnTo>
                      <a:pt x="25" y="196"/>
                    </a:lnTo>
                    <a:lnTo>
                      <a:pt x="24" y="177"/>
                    </a:lnTo>
                    <a:lnTo>
                      <a:pt x="29" y="163"/>
                    </a:lnTo>
                    <a:lnTo>
                      <a:pt x="28" y="153"/>
                    </a:lnTo>
                    <a:lnTo>
                      <a:pt x="34" y="143"/>
                    </a:lnTo>
                    <a:lnTo>
                      <a:pt x="35" y="128"/>
                    </a:lnTo>
                    <a:lnTo>
                      <a:pt x="31" y="108"/>
                    </a:lnTo>
                    <a:lnTo>
                      <a:pt x="34" y="90"/>
                    </a:lnTo>
                    <a:lnTo>
                      <a:pt x="35" y="83"/>
                    </a:lnTo>
                    <a:lnTo>
                      <a:pt x="43" y="66"/>
                    </a:lnTo>
                    <a:lnTo>
                      <a:pt x="51" y="57"/>
                    </a:lnTo>
                    <a:lnTo>
                      <a:pt x="50" y="52"/>
                    </a:lnTo>
                    <a:lnTo>
                      <a:pt x="49" y="30"/>
                    </a:lnTo>
                    <a:lnTo>
                      <a:pt x="54" y="27"/>
                    </a:lnTo>
                    <a:lnTo>
                      <a:pt x="59" y="25"/>
                    </a:lnTo>
                    <a:lnTo>
                      <a:pt x="61" y="18"/>
                    </a:lnTo>
                    <a:lnTo>
                      <a:pt x="58" y="10"/>
                    </a:lnTo>
                    <a:lnTo>
                      <a:pt x="67" y="0"/>
                    </a:lnTo>
                    <a:lnTo>
                      <a:pt x="71" y="1"/>
                    </a:lnTo>
                    <a:lnTo>
                      <a:pt x="79" y="5"/>
                    </a:lnTo>
                    <a:lnTo>
                      <a:pt x="83" y="11"/>
                    </a:lnTo>
                    <a:lnTo>
                      <a:pt x="88" y="11"/>
                    </a:lnTo>
                    <a:lnTo>
                      <a:pt x="89" y="8"/>
                    </a:lnTo>
                    <a:lnTo>
                      <a:pt x="89" y="5"/>
                    </a:lnTo>
                    <a:lnTo>
                      <a:pt x="92" y="3"/>
                    </a:lnTo>
                    <a:lnTo>
                      <a:pt x="97" y="5"/>
                    </a:lnTo>
                    <a:lnTo>
                      <a:pt x="104" y="5"/>
                    </a:lnTo>
                    <a:lnTo>
                      <a:pt x="109" y="7"/>
                    </a:lnTo>
                    <a:lnTo>
                      <a:pt x="114" y="15"/>
                    </a:lnTo>
                    <a:lnTo>
                      <a:pt x="119" y="22"/>
                    </a:lnTo>
                    <a:lnTo>
                      <a:pt x="126" y="21"/>
                    </a:lnTo>
                    <a:lnTo>
                      <a:pt x="134" y="27"/>
                    </a:lnTo>
                    <a:lnTo>
                      <a:pt x="147" y="31"/>
                    </a:lnTo>
                    <a:lnTo>
                      <a:pt x="154" y="37"/>
                    </a:lnTo>
                    <a:lnTo>
                      <a:pt x="153" y="41"/>
                    </a:lnTo>
                    <a:lnTo>
                      <a:pt x="144" y="58"/>
                    </a:lnTo>
                    <a:lnTo>
                      <a:pt x="147" y="59"/>
                    </a:lnTo>
                    <a:lnTo>
                      <a:pt x="157" y="60"/>
                    </a:lnTo>
                    <a:lnTo>
                      <a:pt x="170" y="58"/>
                    </a:lnTo>
                    <a:lnTo>
                      <a:pt x="176" y="52"/>
                    </a:lnTo>
                    <a:lnTo>
                      <a:pt x="178" y="42"/>
                    </a:lnTo>
                    <a:lnTo>
                      <a:pt x="182" y="42"/>
                    </a:lnTo>
                    <a:lnTo>
                      <a:pt x="187" y="55"/>
                    </a:lnTo>
                    <a:lnTo>
                      <a:pt x="185" y="58"/>
                    </a:lnTo>
                    <a:lnTo>
                      <a:pt x="174" y="69"/>
                    </a:lnTo>
                    <a:lnTo>
                      <a:pt x="168" y="74"/>
                    </a:lnTo>
                    <a:lnTo>
                      <a:pt x="160" y="83"/>
                    </a:lnTo>
                    <a:lnTo>
                      <a:pt x="158" y="86"/>
                    </a:lnTo>
                    <a:lnTo>
                      <a:pt x="152" y="93"/>
                    </a:lnTo>
                    <a:lnTo>
                      <a:pt x="148" y="101"/>
                    </a:lnTo>
                    <a:lnTo>
                      <a:pt x="148" y="106"/>
                    </a:lnTo>
                    <a:lnTo>
                      <a:pt x="147" y="127"/>
                    </a:lnTo>
                    <a:lnTo>
                      <a:pt x="143" y="132"/>
                    </a:lnTo>
                    <a:lnTo>
                      <a:pt x="144" y="140"/>
                    </a:lnTo>
                    <a:lnTo>
                      <a:pt x="144" y="143"/>
                    </a:lnTo>
                    <a:lnTo>
                      <a:pt x="148" y="148"/>
                    </a:lnTo>
                    <a:lnTo>
                      <a:pt x="152" y="148"/>
                    </a:lnTo>
                    <a:lnTo>
                      <a:pt x="157" y="156"/>
                    </a:lnTo>
                    <a:lnTo>
                      <a:pt x="154" y="163"/>
                    </a:lnTo>
                    <a:lnTo>
                      <a:pt x="154" y="166"/>
                    </a:lnTo>
                    <a:lnTo>
                      <a:pt x="160" y="171"/>
                    </a:lnTo>
                    <a:lnTo>
                      <a:pt x="155" y="180"/>
                    </a:lnTo>
                    <a:lnTo>
                      <a:pt x="149" y="190"/>
                    </a:lnTo>
                    <a:lnTo>
                      <a:pt x="146" y="190"/>
                    </a:lnTo>
                    <a:lnTo>
                      <a:pt x="140" y="196"/>
                    </a:lnTo>
                    <a:lnTo>
                      <a:pt x="131" y="197"/>
                    </a:lnTo>
                    <a:lnTo>
                      <a:pt x="123" y="201"/>
                    </a:lnTo>
                    <a:lnTo>
                      <a:pt x="112" y="201"/>
                    </a:lnTo>
                    <a:lnTo>
                      <a:pt x="111" y="206"/>
                    </a:lnTo>
                    <a:lnTo>
                      <a:pt x="106" y="210"/>
                    </a:lnTo>
                    <a:lnTo>
                      <a:pt x="106" y="226"/>
                    </a:lnTo>
                    <a:lnTo>
                      <a:pt x="102" y="228"/>
                    </a:lnTo>
                    <a:lnTo>
                      <a:pt x="95" y="229"/>
                    </a:lnTo>
                    <a:lnTo>
                      <a:pt x="85" y="223"/>
                    </a:lnTo>
                    <a:lnTo>
                      <a:pt x="83" y="223"/>
                    </a:lnTo>
                    <a:lnTo>
                      <a:pt x="80" y="226"/>
                    </a:lnTo>
                    <a:lnTo>
                      <a:pt x="82" y="242"/>
                    </a:lnTo>
                    <a:lnTo>
                      <a:pt x="85" y="246"/>
                    </a:lnTo>
                    <a:lnTo>
                      <a:pt x="89" y="243"/>
                    </a:lnTo>
                    <a:lnTo>
                      <a:pt x="92" y="243"/>
                    </a:lnTo>
                    <a:lnTo>
                      <a:pt x="93" y="251"/>
                    </a:lnTo>
                    <a:lnTo>
                      <a:pt x="90" y="251"/>
                    </a:lnTo>
                    <a:lnTo>
                      <a:pt x="85" y="250"/>
                    </a:lnTo>
                    <a:lnTo>
                      <a:pt x="84" y="253"/>
                    </a:lnTo>
                    <a:lnTo>
                      <a:pt x="87" y="256"/>
                    </a:lnTo>
                    <a:lnTo>
                      <a:pt x="78" y="263"/>
                    </a:lnTo>
                    <a:lnTo>
                      <a:pt x="79" y="271"/>
                    </a:lnTo>
                    <a:lnTo>
                      <a:pt x="78" y="276"/>
                    </a:lnTo>
                    <a:lnTo>
                      <a:pt x="78" y="280"/>
                    </a:lnTo>
                    <a:lnTo>
                      <a:pt x="75" y="282"/>
                    </a:lnTo>
                    <a:lnTo>
                      <a:pt x="66" y="283"/>
                    </a:lnTo>
                    <a:lnTo>
                      <a:pt x="64" y="286"/>
                    </a:lnTo>
                    <a:lnTo>
                      <a:pt x="61" y="287"/>
                    </a:lnTo>
                    <a:lnTo>
                      <a:pt x="58" y="291"/>
                    </a:lnTo>
                    <a:lnTo>
                      <a:pt x="57" y="295"/>
                    </a:lnTo>
                    <a:lnTo>
                      <a:pt x="61" y="305"/>
                    </a:lnTo>
                    <a:lnTo>
                      <a:pt x="65" y="307"/>
                    </a:lnTo>
                    <a:lnTo>
                      <a:pt x="74" y="307"/>
                    </a:lnTo>
                    <a:lnTo>
                      <a:pt x="75" y="317"/>
                    </a:lnTo>
                    <a:lnTo>
                      <a:pt x="73" y="319"/>
                    </a:lnTo>
                    <a:lnTo>
                      <a:pt x="70" y="321"/>
                    </a:lnTo>
                    <a:lnTo>
                      <a:pt x="65" y="325"/>
                    </a:lnTo>
                    <a:lnTo>
                      <a:pt x="61" y="331"/>
                    </a:lnTo>
                    <a:lnTo>
                      <a:pt x="56" y="333"/>
                    </a:lnTo>
                    <a:lnTo>
                      <a:pt x="56" y="343"/>
                    </a:lnTo>
                    <a:lnTo>
                      <a:pt x="53" y="346"/>
                    </a:lnTo>
                    <a:lnTo>
                      <a:pt x="49" y="345"/>
                    </a:lnTo>
                    <a:lnTo>
                      <a:pt x="48" y="349"/>
                    </a:lnTo>
                    <a:lnTo>
                      <a:pt x="44" y="353"/>
                    </a:lnTo>
                    <a:lnTo>
                      <a:pt x="45" y="359"/>
                    </a:lnTo>
                    <a:lnTo>
                      <a:pt x="42" y="364"/>
                    </a:lnTo>
                    <a:lnTo>
                      <a:pt x="43" y="367"/>
                    </a:lnTo>
                    <a:lnTo>
                      <a:pt x="46" y="371"/>
                    </a:lnTo>
                    <a:lnTo>
                      <a:pt x="48" y="374"/>
                    </a:lnTo>
                    <a:lnTo>
                      <a:pt x="47" y="377"/>
                    </a:lnTo>
                    <a:lnTo>
                      <a:pt x="39" y="375"/>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70" name="Freeform 250">
                <a:extLst>
                  <a:ext uri="{FF2B5EF4-FFF2-40B4-BE49-F238E27FC236}">
                    <a16:creationId xmlns:a16="http://schemas.microsoft.com/office/drawing/2014/main" id="{B2A506C1-2F8D-5FEC-2479-14B983D2A0A8}"/>
                  </a:ext>
                </a:extLst>
              </p:cNvPr>
              <p:cNvSpPr>
                <a:spLocks/>
              </p:cNvSpPr>
              <p:nvPr/>
            </p:nvSpPr>
            <p:spPr bwMode="gray">
              <a:xfrm>
                <a:off x="2655" y="3073"/>
                <a:ext cx="22" cy="14"/>
              </a:xfrm>
              <a:custGeom>
                <a:avLst/>
                <a:gdLst/>
                <a:ahLst/>
                <a:cxnLst>
                  <a:cxn ang="0">
                    <a:pos x="0" y="3"/>
                  </a:cxn>
                  <a:cxn ang="0">
                    <a:pos x="1" y="0"/>
                  </a:cxn>
                  <a:cxn ang="0">
                    <a:pos x="11" y="2"/>
                  </a:cxn>
                  <a:cxn ang="0">
                    <a:pos x="19" y="8"/>
                  </a:cxn>
                  <a:cxn ang="0">
                    <a:pos x="22" y="14"/>
                  </a:cxn>
                  <a:cxn ang="0">
                    <a:pos x="15" y="13"/>
                  </a:cxn>
                  <a:cxn ang="0">
                    <a:pos x="8" y="6"/>
                  </a:cxn>
                  <a:cxn ang="0">
                    <a:pos x="0" y="3"/>
                  </a:cxn>
                </a:cxnLst>
                <a:rect l="0" t="0" r="r" b="b"/>
                <a:pathLst>
                  <a:path w="22" h="14">
                    <a:moveTo>
                      <a:pt x="0" y="3"/>
                    </a:moveTo>
                    <a:lnTo>
                      <a:pt x="1" y="0"/>
                    </a:lnTo>
                    <a:lnTo>
                      <a:pt x="11" y="2"/>
                    </a:lnTo>
                    <a:lnTo>
                      <a:pt x="19" y="8"/>
                    </a:lnTo>
                    <a:lnTo>
                      <a:pt x="22" y="14"/>
                    </a:lnTo>
                    <a:lnTo>
                      <a:pt x="15" y="13"/>
                    </a:lnTo>
                    <a:lnTo>
                      <a:pt x="8" y="6"/>
                    </a:lnTo>
                    <a:lnTo>
                      <a:pt x="0"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71" name="Freeform 251">
                <a:extLst>
                  <a:ext uri="{FF2B5EF4-FFF2-40B4-BE49-F238E27FC236}">
                    <a16:creationId xmlns:a16="http://schemas.microsoft.com/office/drawing/2014/main" id="{18995802-1402-8221-600A-E57B216F68BD}"/>
                  </a:ext>
                </a:extLst>
              </p:cNvPr>
              <p:cNvSpPr>
                <a:spLocks/>
              </p:cNvSpPr>
              <p:nvPr/>
            </p:nvSpPr>
            <p:spPr bwMode="gray">
              <a:xfrm>
                <a:off x="2742" y="3112"/>
                <a:ext cx="4" cy="5"/>
              </a:xfrm>
              <a:custGeom>
                <a:avLst/>
                <a:gdLst/>
                <a:ahLst/>
                <a:cxnLst>
                  <a:cxn ang="0">
                    <a:pos x="0" y="3"/>
                  </a:cxn>
                  <a:cxn ang="0">
                    <a:pos x="2" y="0"/>
                  </a:cxn>
                  <a:cxn ang="0">
                    <a:pos x="4" y="1"/>
                  </a:cxn>
                  <a:cxn ang="0">
                    <a:pos x="4" y="4"/>
                  </a:cxn>
                  <a:cxn ang="0">
                    <a:pos x="2" y="5"/>
                  </a:cxn>
                  <a:cxn ang="0">
                    <a:pos x="0" y="3"/>
                  </a:cxn>
                </a:cxnLst>
                <a:rect l="0" t="0" r="r" b="b"/>
                <a:pathLst>
                  <a:path w="4" h="5">
                    <a:moveTo>
                      <a:pt x="0" y="3"/>
                    </a:moveTo>
                    <a:lnTo>
                      <a:pt x="2" y="0"/>
                    </a:lnTo>
                    <a:lnTo>
                      <a:pt x="4" y="1"/>
                    </a:lnTo>
                    <a:lnTo>
                      <a:pt x="4" y="4"/>
                    </a:lnTo>
                    <a:lnTo>
                      <a:pt x="2" y="5"/>
                    </a:lnTo>
                    <a:lnTo>
                      <a:pt x="0"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72" name="Freeform 252">
                <a:extLst>
                  <a:ext uri="{FF2B5EF4-FFF2-40B4-BE49-F238E27FC236}">
                    <a16:creationId xmlns:a16="http://schemas.microsoft.com/office/drawing/2014/main" id="{1446177E-EFAA-ADE2-E8D9-8267F15F42C1}"/>
                  </a:ext>
                </a:extLst>
              </p:cNvPr>
              <p:cNvSpPr>
                <a:spLocks/>
              </p:cNvSpPr>
              <p:nvPr/>
            </p:nvSpPr>
            <p:spPr bwMode="gray">
              <a:xfrm>
                <a:off x="2747" y="3106"/>
                <a:ext cx="4" cy="3"/>
              </a:xfrm>
              <a:custGeom>
                <a:avLst/>
                <a:gdLst/>
                <a:ahLst/>
                <a:cxnLst>
                  <a:cxn ang="0">
                    <a:pos x="0" y="1"/>
                  </a:cxn>
                  <a:cxn ang="0">
                    <a:pos x="2" y="0"/>
                  </a:cxn>
                  <a:cxn ang="0">
                    <a:pos x="4" y="2"/>
                  </a:cxn>
                  <a:cxn ang="0">
                    <a:pos x="2" y="3"/>
                  </a:cxn>
                  <a:cxn ang="0">
                    <a:pos x="0" y="1"/>
                  </a:cxn>
                </a:cxnLst>
                <a:rect l="0" t="0" r="r" b="b"/>
                <a:pathLst>
                  <a:path w="4" h="3">
                    <a:moveTo>
                      <a:pt x="0" y="1"/>
                    </a:moveTo>
                    <a:lnTo>
                      <a:pt x="2" y="0"/>
                    </a:lnTo>
                    <a:lnTo>
                      <a:pt x="4" y="2"/>
                    </a:lnTo>
                    <a:lnTo>
                      <a:pt x="2" y="3"/>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73" name="Freeform 253">
                <a:extLst>
                  <a:ext uri="{FF2B5EF4-FFF2-40B4-BE49-F238E27FC236}">
                    <a16:creationId xmlns:a16="http://schemas.microsoft.com/office/drawing/2014/main" id="{6BE8C9DA-1681-7286-69C1-EFBFA73ED663}"/>
                  </a:ext>
                </a:extLst>
              </p:cNvPr>
              <p:cNvSpPr>
                <a:spLocks/>
              </p:cNvSpPr>
              <p:nvPr/>
            </p:nvSpPr>
            <p:spPr bwMode="gray">
              <a:xfrm>
                <a:off x="2750" y="3112"/>
                <a:ext cx="5" cy="4"/>
              </a:xfrm>
              <a:custGeom>
                <a:avLst/>
                <a:gdLst/>
                <a:ahLst/>
                <a:cxnLst>
                  <a:cxn ang="0">
                    <a:pos x="0" y="2"/>
                  </a:cxn>
                  <a:cxn ang="0">
                    <a:pos x="2" y="0"/>
                  </a:cxn>
                  <a:cxn ang="0">
                    <a:pos x="5" y="1"/>
                  </a:cxn>
                  <a:cxn ang="0">
                    <a:pos x="3" y="4"/>
                  </a:cxn>
                  <a:cxn ang="0">
                    <a:pos x="0" y="2"/>
                  </a:cxn>
                </a:cxnLst>
                <a:rect l="0" t="0" r="r" b="b"/>
                <a:pathLst>
                  <a:path w="5" h="4">
                    <a:moveTo>
                      <a:pt x="0" y="2"/>
                    </a:moveTo>
                    <a:lnTo>
                      <a:pt x="2" y="0"/>
                    </a:lnTo>
                    <a:lnTo>
                      <a:pt x="5" y="1"/>
                    </a:lnTo>
                    <a:lnTo>
                      <a:pt x="3" y="4"/>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74" name="Freeform 254">
                <a:extLst>
                  <a:ext uri="{FF2B5EF4-FFF2-40B4-BE49-F238E27FC236}">
                    <a16:creationId xmlns:a16="http://schemas.microsoft.com/office/drawing/2014/main" id="{3E73BED0-EFB1-25CF-DC4E-B28A15839C55}"/>
                  </a:ext>
                </a:extLst>
              </p:cNvPr>
              <p:cNvSpPr>
                <a:spLocks/>
              </p:cNvSpPr>
              <p:nvPr/>
            </p:nvSpPr>
            <p:spPr bwMode="gray">
              <a:xfrm>
                <a:off x="2758" y="3122"/>
                <a:ext cx="4" cy="4"/>
              </a:xfrm>
              <a:custGeom>
                <a:avLst/>
                <a:gdLst/>
                <a:ahLst/>
                <a:cxnLst>
                  <a:cxn ang="0">
                    <a:pos x="0" y="2"/>
                  </a:cxn>
                  <a:cxn ang="0">
                    <a:pos x="2" y="0"/>
                  </a:cxn>
                  <a:cxn ang="0">
                    <a:pos x="4" y="2"/>
                  </a:cxn>
                  <a:cxn ang="0">
                    <a:pos x="1" y="4"/>
                  </a:cxn>
                  <a:cxn ang="0">
                    <a:pos x="0" y="2"/>
                  </a:cxn>
                </a:cxnLst>
                <a:rect l="0" t="0" r="r" b="b"/>
                <a:pathLst>
                  <a:path w="4" h="4">
                    <a:moveTo>
                      <a:pt x="0" y="2"/>
                    </a:moveTo>
                    <a:lnTo>
                      <a:pt x="2" y="0"/>
                    </a:lnTo>
                    <a:lnTo>
                      <a:pt x="4" y="2"/>
                    </a:lnTo>
                    <a:lnTo>
                      <a:pt x="1" y="4"/>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75" name="Freeform 255">
                <a:extLst>
                  <a:ext uri="{FF2B5EF4-FFF2-40B4-BE49-F238E27FC236}">
                    <a16:creationId xmlns:a16="http://schemas.microsoft.com/office/drawing/2014/main" id="{5C0E38A4-D857-2284-A085-6A41149D53E9}"/>
                  </a:ext>
                </a:extLst>
              </p:cNvPr>
              <p:cNvSpPr>
                <a:spLocks/>
              </p:cNvSpPr>
              <p:nvPr/>
            </p:nvSpPr>
            <p:spPr bwMode="gray">
              <a:xfrm>
                <a:off x="2759" y="3133"/>
                <a:ext cx="3" cy="2"/>
              </a:xfrm>
              <a:custGeom>
                <a:avLst/>
                <a:gdLst/>
                <a:ahLst/>
                <a:cxnLst>
                  <a:cxn ang="0">
                    <a:pos x="1" y="0"/>
                  </a:cxn>
                  <a:cxn ang="0">
                    <a:pos x="3" y="0"/>
                  </a:cxn>
                  <a:cxn ang="0">
                    <a:pos x="3" y="1"/>
                  </a:cxn>
                  <a:cxn ang="0">
                    <a:pos x="0" y="2"/>
                  </a:cxn>
                  <a:cxn ang="0">
                    <a:pos x="1" y="0"/>
                  </a:cxn>
                </a:cxnLst>
                <a:rect l="0" t="0" r="r" b="b"/>
                <a:pathLst>
                  <a:path w="3" h="2">
                    <a:moveTo>
                      <a:pt x="1" y="0"/>
                    </a:moveTo>
                    <a:lnTo>
                      <a:pt x="3" y="0"/>
                    </a:lnTo>
                    <a:lnTo>
                      <a:pt x="3" y="1"/>
                    </a:lnTo>
                    <a:lnTo>
                      <a:pt x="0" y="2"/>
                    </a:lnTo>
                    <a:lnTo>
                      <a:pt x="1"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76" name="Freeform 256">
                <a:extLst>
                  <a:ext uri="{FF2B5EF4-FFF2-40B4-BE49-F238E27FC236}">
                    <a16:creationId xmlns:a16="http://schemas.microsoft.com/office/drawing/2014/main" id="{0328580B-88DE-14BA-80F2-CB0A87389998}"/>
                  </a:ext>
                </a:extLst>
              </p:cNvPr>
              <p:cNvSpPr>
                <a:spLocks/>
              </p:cNvSpPr>
              <p:nvPr/>
            </p:nvSpPr>
            <p:spPr bwMode="gray">
              <a:xfrm>
                <a:off x="2760" y="3141"/>
                <a:ext cx="4" cy="3"/>
              </a:xfrm>
              <a:custGeom>
                <a:avLst/>
                <a:gdLst/>
                <a:ahLst/>
                <a:cxnLst>
                  <a:cxn ang="0">
                    <a:pos x="0" y="1"/>
                  </a:cxn>
                  <a:cxn ang="0">
                    <a:pos x="2" y="0"/>
                  </a:cxn>
                  <a:cxn ang="0">
                    <a:pos x="4" y="2"/>
                  </a:cxn>
                  <a:cxn ang="0">
                    <a:pos x="1" y="3"/>
                  </a:cxn>
                  <a:cxn ang="0">
                    <a:pos x="0" y="1"/>
                  </a:cxn>
                </a:cxnLst>
                <a:rect l="0" t="0" r="r" b="b"/>
                <a:pathLst>
                  <a:path w="4" h="3">
                    <a:moveTo>
                      <a:pt x="0" y="1"/>
                    </a:moveTo>
                    <a:lnTo>
                      <a:pt x="2" y="0"/>
                    </a:lnTo>
                    <a:lnTo>
                      <a:pt x="4" y="2"/>
                    </a:lnTo>
                    <a:lnTo>
                      <a:pt x="1" y="3"/>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77" name="Freeform 257">
                <a:extLst>
                  <a:ext uri="{FF2B5EF4-FFF2-40B4-BE49-F238E27FC236}">
                    <a16:creationId xmlns:a16="http://schemas.microsoft.com/office/drawing/2014/main" id="{CE1D4A30-09DD-3170-5E15-3C17189E311E}"/>
                  </a:ext>
                </a:extLst>
              </p:cNvPr>
              <p:cNvSpPr>
                <a:spLocks/>
              </p:cNvSpPr>
              <p:nvPr/>
            </p:nvSpPr>
            <p:spPr bwMode="gray">
              <a:xfrm>
                <a:off x="2759" y="3152"/>
                <a:ext cx="3" cy="3"/>
              </a:xfrm>
              <a:custGeom>
                <a:avLst/>
                <a:gdLst/>
                <a:ahLst/>
                <a:cxnLst>
                  <a:cxn ang="0">
                    <a:pos x="0" y="1"/>
                  </a:cxn>
                  <a:cxn ang="0">
                    <a:pos x="2" y="0"/>
                  </a:cxn>
                  <a:cxn ang="0">
                    <a:pos x="3" y="2"/>
                  </a:cxn>
                  <a:cxn ang="0">
                    <a:pos x="1" y="3"/>
                  </a:cxn>
                  <a:cxn ang="0">
                    <a:pos x="0" y="1"/>
                  </a:cxn>
                </a:cxnLst>
                <a:rect l="0" t="0" r="r" b="b"/>
                <a:pathLst>
                  <a:path w="3" h="3">
                    <a:moveTo>
                      <a:pt x="0" y="1"/>
                    </a:moveTo>
                    <a:lnTo>
                      <a:pt x="2" y="0"/>
                    </a:lnTo>
                    <a:lnTo>
                      <a:pt x="3" y="2"/>
                    </a:lnTo>
                    <a:lnTo>
                      <a:pt x="1" y="3"/>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78" name="Freeform 258">
                <a:extLst>
                  <a:ext uri="{FF2B5EF4-FFF2-40B4-BE49-F238E27FC236}">
                    <a16:creationId xmlns:a16="http://schemas.microsoft.com/office/drawing/2014/main" id="{3D30837D-0F87-7227-B4EC-366A5B7C4A16}"/>
                  </a:ext>
                </a:extLst>
              </p:cNvPr>
              <p:cNvSpPr>
                <a:spLocks/>
              </p:cNvSpPr>
              <p:nvPr/>
            </p:nvSpPr>
            <p:spPr bwMode="gray">
              <a:xfrm>
                <a:off x="2753" y="3158"/>
                <a:ext cx="4" cy="2"/>
              </a:xfrm>
              <a:custGeom>
                <a:avLst/>
                <a:gdLst/>
                <a:ahLst/>
                <a:cxnLst>
                  <a:cxn ang="0">
                    <a:pos x="0" y="2"/>
                  </a:cxn>
                  <a:cxn ang="0">
                    <a:pos x="0" y="0"/>
                  </a:cxn>
                  <a:cxn ang="0">
                    <a:pos x="3" y="0"/>
                  </a:cxn>
                  <a:cxn ang="0">
                    <a:pos x="4" y="1"/>
                  </a:cxn>
                  <a:cxn ang="0">
                    <a:pos x="1" y="2"/>
                  </a:cxn>
                  <a:cxn ang="0">
                    <a:pos x="0" y="2"/>
                  </a:cxn>
                </a:cxnLst>
                <a:rect l="0" t="0" r="r" b="b"/>
                <a:pathLst>
                  <a:path w="4" h="2">
                    <a:moveTo>
                      <a:pt x="0" y="2"/>
                    </a:moveTo>
                    <a:lnTo>
                      <a:pt x="0" y="0"/>
                    </a:lnTo>
                    <a:lnTo>
                      <a:pt x="3" y="0"/>
                    </a:lnTo>
                    <a:lnTo>
                      <a:pt x="4" y="1"/>
                    </a:lnTo>
                    <a:lnTo>
                      <a:pt x="1" y="2"/>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grpSp>
        <p:grpSp>
          <p:nvGrpSpPr>
            <p:cNvPr id="1167" name="Group 259">
              <a:extLst>
                <a:ext uri="{FF2B5EF4-FFF2-40B4-BE49-F238E27FC236}">
                  <a16:creationId xmlns:a16="http://schemas.microsoft.com/office/drawing/2014/main" id="{47416958-4AD2-4D0E-5D9D-B1C047A61E84}"/>
                </a:ext>
              </a:extLst>
            </p:cNvPr>
            <p:cNvGrpSpPr>
              <a:grpSpLocks/>
            </p:cNvGrpSpPr>
            <p:nvPr/>
          </p:nvGrpSpPr>
          <p:grpSpPr bwMode="gray">
            <a:xfrm>
              <a:off x="3792125" y="1840096"/>
              <a:ext cx="1892413" cy="2078009"/>
              <a:chOff x="2507" y="867"/>
              <a:chExt cx="1267" cy="1399"/>
            </a:xfrm>
            <a:grpFill/>
          </p:grpSpPr>
          <p:sp>
            <p:nvSpPr>
              <p:cNvPr id="1595" name="Freeform 260">
                <a:extLst>
                  <a:ext uri="{FF2B5EF4-FFF2-40B4-BE49-F238E27FC236}">
                    <a16:creationId xmlns:a16="http://schemas.microsoft.com/office/drawing/2014/main" id="{B0F573DB-7490-041E-010D-073FCE54261F}"/>
                  </a:ext>
                </a:extLst>
              </p:cNvPr>
              <p:cNvSpPr>
                <a:spLocks/>
              </p:cNvSpPr>
              <p:nvPr/>
            </p:nvSpPr>
            <p:spPr bwMode="gray">
              <a:xfrm>
                <a:off x="2507" y="1306"/>
                <a:ext cx="157" cy="116"/>
              </a:xfrm>
              <a:custGeom>
                <a:avLst/>
                <a:gdLst/>
                <a:ahLst/>
                <a:cxnLst>
                  <a:cxn ang="0">
                    <a:pos x="74" y="0"/>
                  </a:cxn>
                  <a:cxn ang="0">
                    <a:pos x="83" y="4"/>
                  </a:cxn>
                  <a:cxn ang="0">
                    <a:pos x="92" y="3"/>
                  </a:cxn>
                  <a:cxn ang="0">
                    <a:pos x="89" y="9"/>
                  </a:cxn>
                  <a:cxn ang="0">
                    <a:pos x="90" y="20"/>
                  </a:cxn>
                  <a:cxn ang="0">
                    <a:pos x="95" y="25"/>
                  </a:cxn>
                  <a:cxn ang="0">
                    <a:pos x="101" y="32"/>
                  </a:cxn>
                  <a:cxn ang="0">
                    <a:pos x="89" y="49"/>
                  </a:cxn>
                  <a:cxn ang="0">
                    <a:pos x="78" y="56"/>
                  </a:cxn>
                  <a:cxn ang="0">
                    <a:pos x="65" y="66"/>
                  </a:cxn>
                  <a:cxn ang="0">
                    <a:pos x="41" y="75"/>
                  </a:cxn>
                  <a:cxn ang="0">
                    <a:pos x="21" y="65"/>
                  </a:cxn>
                  <a:cxn ang="0">
                    <a:pos x="17" y="59"/>
                  </a:cxn>
                  <a:cxn ang="0">
                    <a:pos x="24" y="53"/>
                  </a:cxn>
                  <a:cxn ang="0">
                    <a:pos x="20" y="44"/>
                  </a:cxn>
                  <a:cxn ang="0">
                    <a:pos x="4" y="44"/>
                  </a:cxn>
                  <a:cxn ang="0">
                    <a:pos x="12" y="38"/>
                  </a:cxn>
                  <a:cxn ang="0">
                    <a:pos x="24" y="38"/>
                  </a:cxn>
                  <a:cxn ang="0">
                    <a:pos x="18" y="31"/>
                  </a:cxn>
                  <a:cxn ang="0">
                    <a:pos x="20" y="25"/>
                  </a:cxn>
                  <a:cxn ang="0">
                    <a:pos x="0" y="26"/>
                  </a:cxn>
                  <a:cxn ang="0">
                    <a:pos x="8" y="11"/>
                  </a:cxn>
                  <a:cxn ang="0">
                    <a:pos x="13" y="15"/>
                  </a:cxn>
                  <a:cxn ang="0">
                    <a:pos x="14" y="9"/>
                  </a:cxn>
                  <a:cxn ang="0">
                    <a:pos x="18" y="2"/>
                  </a:cxn>
                  <a:cxn ang="0">
                    <a:pos x="25" y="17"/>
                  </a:cxn>
                  <a:cxn ang="0">
                    <a:pos x="31" y="29"/>
                  </a:cxn>
                  <a:cxn ang="0">
                    <a:pos x="32" y="24"/>
                  </a:cxn>
                  <a:cxn ang="0">
                    <a:pos x="39" y="19"/>
                  </a:cxn>
                  <a:cxn ang="0">
                    <a:pos x="38" y="14"/>
                  </a:cxn>
                  <a:cxn ang="0">
                    <a:pos x="45" y="19"/>
                  </a:cxn>
                  <a:cxn ang="0">
                    <a:pos x="53" y="11"/>
                  </a:cxn>
                  <a:cxn ang="0">
                    <a:pos x="58" y="15"/>
                  </a:cxn>
                  <a:cxn ang="0">
                    <a:pos x="62" y="9"/>
                  </a:cxn>
                  <a:cxn ang="0">
                    <a:pos x="74" y="9"/>
                  </a:cxn>
                </a:cxnLst>
                <a:rect l="0" t="0" r="r" b="b"/>
                <a:pathLst>
                  <a:path w="101" h="75">
                    <a:moveTo>
                      <a:pt x="74" y="9"/>
                    </a:moveTo>
                    <a:lnTo>
                      <a:pt x="74" y="0"/>
                    </a:lnTo>
                    <a:lnTo>
                      <a:pt x="81" y="0"/>
                    </a:lnTo>
                    <a:lnTo>
                      <a:pt x="83" y="4"/>
                    </a:lnTo>
                    <a:lnTo>
                      <a:pt x="89" y="4"/>
                    </a:lnTo>
                    <a:lnTo>
                      <a:pt x="92" y="3"/>
                    </a:lnTo>
                    <a:lnTo>
                      <a:pt x="93" y="6"/>
                    </a:lnTo>
                    <a:lnTo>
                      <a:pt x="89" y="9"/>
                    </a:lnTo>
                    <a:lnTo>
                      <a:pt x="91" y="13"/>
                    </a:lnTo>
                    <a:lnTo>
                      <a:pt x="90" y="20"/>
                    </a:lnTo>
                    <a:lnTo>
                      <a:pt x="93" y="21"/>
                    </a:lnTo>
                    <a:lnTo>
                      <a:pt x="95" y="25"/>
                    </a:lnTo>
                    <a:lnTo>
                      <a:pt x="99" y="25"/>
                    </a:lnTo>
                    <a:lnTo>
                      <a:pt x="101" y="32"/>
                    </a:lnTo>
                    <a:lnTo>
                      <a:pt x="97" y="43"/>
                    </a:lnTo>
                    <a:lnTo>
                      <a:pt x="89" y="49"/>
                    </a:lnTo>
                    <a:lnTo>
                      <a:pt x="87" y="56"/>
                    </a:lnTo>
                    <a:lnTo>
                      <a:pt x="78" y="56"/>
                    </a:lnTo>
                    <a:lnTo>
                      <a:pt x="72" y="65"/>
                    </a:lnTo>
                    <a:lnTo>
                      <a:pt x="65" y="66"/>
                    </a:lnTo>
                    <a:lnTo>
                      <a:pt x="58" y="74"/>
                    </a:lnTo>
                    <a:lnTo>
                      <a:pt x="41" y="75"/>
                    </a:lnTo>
                    <a:lnTo>
                      <a:pt x="31" y="67"/>
                    </a:lnTo>
                    <a:lnTo>
                      <a:pt x="21" y="65"/>
                    </a:lnTo>
                    <a:lnTo>
                      <a:pt x="16" y="63"/>
                    </a:lnTo>
                    <a:lnTo>
                      <a:pt x="17" y="59"/>
                    </a:lnTo>
                    <a:lnTo>
                      <a:pt x="23" y="59"/>
                    </a:lnTo>
                    <a:lnTo>
                      <a:pt x="24" y="53"/>
                    </a:lnTo>
                    <a:lnTo>
                      <a:pt x="20" y="47"/>
                    </a:lnTo>
                    <a:lnTo>
                      <a:pt x="20" y="44"/>
                    </a:lnTo>
                    <a:lnTo>
                      <a:pt x="16" y="42"/>
                    </a:lnTo>
                    <a:lnTo>
                      <a:pt x="4" y="44"/>
                    </a:lnTo>
                    <a:lnTo>
                      <a:pt x="5" y="39"/>
                    </a:lnTo>
                    <a:lnTo>
                      <a:pt x="12" y="38"/>
                    </a:lnTo>
                    <a:lnTo>
                      <a:pt x="19" y="37"/>
                    </a:lnTo>
                    <a:lnTo>
                      <a:pt x="24" y="38"/>
                    </a:lnTo>
                    <a:lnTo>
                      <a:pt x="26" y="36"/>
                    </a:lnTo>
                    <a:lnTo>
                      <a:pt x="18" y="31"/>
                    </a:lnTo>
                    <a:lnTo>
                      <a:pt x="22" y="29"/>
                    </a:lnTo>
                    <a:lnTo>
                      <a:pt x="20" y="25"/>
                    </a:lnTo>
                    <a:lnTo>
                      <a:pt x="6" y="25"/>
                    </a:lnTo>
                    <a:lnTo>
                      <a:pt x="0" y="26"/>
                    </a:lnTo>
                    <a:lnTo>
                      <a:pt x="0" y="22"/>
                    </a:lnTo>
                    <a:lnTo>
                      <a:pt x="8" y="11"/>
                    </a:lnTo>
                    <a:lnTo>
                      <a:pt x="11" y="12"/>
                    </a:lnTo>
                    <a:lnTo>
                      <a:pt x="13" y="15"/>
                    </a:lnTo>
                    <a:lnTo>
                      <a:pt x="17" y="14"/>
                    </a:lnTo>
                    <a:lnTo>
                      <a:pt x="14" y="9"/>
                    </a:lnTo>
                    <a:lnTo>
                      <a:pt x="11" y="2"/>
                    </a:lnTo>
                    <a:lnTo>
                      <a:pt x="18" y="2"/>
                    </a:lnTo>
                    <a:lnTo>
                      <a:pt x="26" y="10"/>
                    </a:lnTo>
                    <a:lnTo>
                      <a:pt x="25" y="17"/>
                    </a:lnTo>
                    <a:lnTo>
                      <a:pt x="28" y="26"/>
                    </a:lnTo>
                    <a:lnTo>
                      <a:pt x="31" y="29"/>
                    </a:lnTo>
                    <a:lnTo>
                      <a:pt x="33" y="26"/>
                    </a:lnTo>
                    <a:lnTo>
                      <a:pt x="32" y="24"/>
                    </a:lnTo>
                    <a:lnTo>
                      <a:pt x="37" y="22"/>
                    </a:lnTo>
                    <a:lnTo>
                      <a:pt x="39" y="19"/>
                    </a:lnTo>
                    <a:lnTo>
                      <a:pt x="35" y="16"/>
                    </a:lnTo>
                    <a:lnTo>
                      <a:pt x="38" y="14"/>
                    </a:lnTo>
                    <a:lnTo>
                      <a:pt x="41" y="14"/>
                    </a:lnTo>
                    <a:lnTo>
                      <a:pt x="45" y="19"/>
                    </a:lnTo>
                    <a:lnTo>
                      <a:pt x="45" y="13"/>
                    </a:lnTo>
                    <a:lnTo>
                      <a:pt x="53" y="11"/>
                    </a:lnTo>
                    <a:lnTo>
                      <a:pt x="55" y="16"/>
                    </a:lnTo>
                    <a:lnTo>
                      <a:pt x="58" y="15"/>
                    </a:lnTo>
                    <a:lnTo>
                      <a:pt x="57" y="11"/>
                    </a:lnTo>
                    <a:lnTo>
                      <a:pt x="62" y="9"/>
                    </a:lnTo>
                    <a:lnTo>
                      <a:pt x="66" y="13"/>
                    </a:lnTo>
                    <a:lnTo>
                      <a:pt x="74" y="9"/>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96" name="Freeform 261">
                <a:extLst>
                  <a:ext uri="{FF2B5EF4-FFF2-40B4-BE49-F238E27FC236}">
                    <a16:creationId xmlns:a16="http://schemas.microsoft.com/office/drawing/2014/main" id="{381593D5-B2A2-3831-8DCA-81135BA9D407}"/>
                  </a:ext>
                </a:extLst>
              </p:cNvPr>
              <p:cNvSpPr>
                <a:spLocks/>
              </p:cNvSpPr>
              <p:nvPr/>
            </p:nvSpPr>
            <p:spPr bwMode="gray">
              <a:xfrm>
                <a:off x="3537" y="1230"/>
                <a:ext cx="32" cy="22"/>
              </a:xfrm>
              <a:custGeom>
                <a:avLst/>
                <a:gdLst/>
                <a:ahLst/>
                <a:cxnLst>
                  <a:cxn ang="0">
                    <a:pos x="3" y="1"/>
                  </a:cxn>
                  <a:cxn ang="0">
                    <a:pos x="11" y="0"/>
                  </a:cxn>
                  <a:cxn ang="0">
                    <a:pos x="15" y="4"/>
                  </a:cxn>
                  <a:cxn ang="0">
                    <a:pos x="21" y="5"/>
                  </a:cxn>
                  <a:cxn ang="0">
                    <a:pos x="19" y="11"/>
                  </a:cxn>
                  <a:cxn ang="0">
                    <a:pos x="12" y="14"/>
                  </a:cxn>
                  <a:cxn ang="0">
                    <a:pos x="0" y="12"/>
                  </a:cxn>
                  <a:cxn ang="0">
                    <a:pos x="0" y="8"/>
                  </a:cxn>
                  <a:cxn ang="0">
                    <a:pos x="3" y="1"/>
                  </a:cxn>
                </a:cxnLst>
                <a:rect l="0" t="0" r="r" b="b"/>
                <a:pathLst>
                  <a:path w="21" h="14">
                    <a:moveTo>
                      <a:pt x="3" y="1"/>
                    </a:moveTo>
                    <a:lnTo>
                      <a:pt x="11" y="0"/>
                    </a:lnTo>
                    <a:lnTo>
                      <a:pt x="15" y="4"/>
                    </a:lnTo>
                    <a:lnTo>
                      <a:pt x="21" y="5"/>
                    </a:lnTo>
                    <a:lnTo>
                      <a:pt x="19" y="11"/>
                    </a:lnTo>
                    <a:lnTo>
                      <a:pt x="12" y="14"/>
                    </a:lnTo>
                    <a:lnTo>
                      <a:pt x="0" y="12"/>
                    </a:lnTo>
                    <a:lnTo>
                      <a:pt x="0" y="8"/>
                    </a:lnTo>
                    <a:lnTo>
                      <a:pt x="3"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97" name="Freeform 262">
                <a:extLst>
                  <a:ext uri="{FF2B5EF4-FFF2-40B4-BE49-F238E27FC236}">
                    <a16:creationId xmlns:a16="http://schemas.microsoft.com/office/drawing/2014/main" id="{7B3D0CBD-ADDD-C465-5294-F42A19444447}"/>
                  </a:ext>
                </a:extLst>
              </p:cNvPr>
              <p:cNvSpPr>
                <a:spLocks/>
              </p:cNvSpPr>
              <p:nvPr/>
            </p:nvSpPr>
            <p:spPr bwMode="gray">
              <a:xfrm>
                <a:off x="3690" y="1208"/>
                <a:ext cx="22" cy="14"/>
              </a:xfrm>
              <a:custGeom>
                <a:avLst/>
                <a:gdLst/>
                <a:ahLst/>
                <a:cxnLst>
                  <a:cxn ang="0">
                    <a:pos x="4" y="0"/>
                  </a:cxn>
                  <a:cxn ang="0">
                    <a:pos x="14" y="5"/>
                  </a:cxn>
                  <a:cxn ang="0">
                    <a:pos x="14" y="9"/>
                  </a:cxn>
                  <a:cxn ang="0">
                    <a:pos x="10" y="9"/>
                  </a:cxn>
                  <a:cxn ang="0">
                    <a:pos x="2" y="5"/>
                  </a:cxn>
                  <a:cxn ang="0">
                    <a:pos x="0" y="2"/>
                  </a:cxn>
                  <a:cxn ang="0">
                    <a:pos x="4" y="0"/>
                  </a:cxn>
                </a:cxnLst>
                <a:rect l="0" t="0" r="r" b="b"/>
                <a:pathLst>
                  <a:path w="14" h="9">
                    <a:moveTo>
                      <a:pt x="4" y="0"/>
                    </a:moveTo>
                    <a:lnTo>
                      <a:pt x="14" y="5"/>
                    </a:lnTo>
                    <a:lnTo>
                      <a:pt x="14" y="9"/>
                    </a:lnTo>
                    <a:lnTo>
                      <a:pt x="10" y="9"/>
                    </a:lnTo>
                    <a:lnTo>
                      <a:pt x="2" y="5"/>
                    </a:lnTo>
                    <a:lnTo>
                      <a:pt x="0" y="2"/>
                    </a:lnTo>
                    <a:lnTo>
                      <a:pt x="4"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98" name="Freeform 263">
                <a:extLst>
                  <a:ext uri="{FF2B5EF4-FFF2-40B4-BE49-F238E27FC236}">
                    <a16:creationId xmlns:a16="http://schemas.microsoft.com/office/drawing/2014/main" id="{4D2D12D5-3F23-83BE-0397-D1AE5D543471}"/>
                  </a:ext>
                </a:extLst>
              </p:cNvPr>
              <p:cNvSpPr>
                <a:spLocks/>
              </p:cNvSpPr>
              <p:nvPr/>
            </p:nvSpPr>
            <p:spPr bwMode="gray">
              <a:xfrm>
                <a:off x="3172" y="1746"/>
                <a:ext cx="252" cy="187"/>
              </a:xfrm>
              <a:custGeom>
                <a:avLst/>
                <a:gdLst/>
                <a:ahLst/>
                <a:cxnLst>
                  <a:cxn ang="0">
                    <a:pos x="0" y="61"/>
                  </a:cxn>
                  <a:cxn ang="0">
                    <a:pos x="6" y="48"/>
                  </a:cxn>
                  <a:cxn ang="0">
                    <a:pos x="19" y="30"/>
                  </a:cxn>
                  <a:cxn ang="0">
                    <a:pos x="27" y="6"/>
                  </a:cxn>
                  <a:cxn ang="0">
                    <a:pos x="40" y="8"/>
                  </a:cxn>
                  <a:cxn ang="0">
                    <a:pos x="51" y="10"/>
                  </a:cxn>
                  <a:cxn ang="0">
                    <a:pos x="70" y="14"/>
                  </a:cxn>
                  <a:cxn ang="0">
                    <a:pos x="77" y="6"/>
                  </a:cxn>
                  <a:cxn ang="0">
                    <a:pos x="93" y="0"/>
                  </a:cxn>
                  <a:cxn ang="0">
                    <a:pos x="109" y="18"/>
                  </a:cxn>
                  <a:cxn ang="0">
                    <a:pos x="116" y="25"/>
                  </a:cxn>
                  <a:cxn ang="0">
                    <a:pos x="135" y="30"/>
                  </a:cxn>
                  <a:cxn ang="0">
                    <a:pos x="148" y="37"/>
                  </a:cxn>
                  <a:cxn ang="0">
                    <a:pos x="156" y="57"/>
                  </a:cxn>
                  <a:cxn ang="0">
                    <a:pos x="151" y="68"/>
                  </a:cxn>
                  <a:cxn ang="0">
                    <a:pos x="139" y="86"/>
                  </a:cxn>
                  <a:cxn ang="0">
                    <a:pos x="129" y="90"/>
                  </a:cxn>
                  <a:cxn ang="0">
                    <a:pos x="117" y="94"/>
                  </a:cxn>
                  <a:cxn ang="0">
                    <a:pos x="105" y="98"/>
                  </a:cxn>
                  <a:cxn ang="0">
                    <a:pos x="113" y="103"/>
                  </a:cxn>
                  <a:cxn ang="0">
                    <a:pos x="123" y="108"/>
                  </a:cxn>
                  <a:cxn ang="0">
                    <a:pos x="127" y="112"/>
                  </a:cxn>
                  <a:cxn ang="0">
                    <a:pos x="115" y="115"/>
                  </a:cxn>
                  <a:cxn ang="0">
                    <a:pos x="102" y="120"/>
                  </a:cxn>
                  <a:cxn ang="0">
                    <a:pos x="101" y="110"/>
                  </a:cxn>
                  <a:cxn ang="0">
                    <a:pos x="95" y="105"/>
                  </a:cxn>
                  <a:cxn ang="0">
                    <a:pos x="102" y="101"/>
                  </a:cxn>
                  <a:cxn ang="0">
                    <a:pos x="98" y="96"/>
                  </a:cxn>
                  <a:cxn ang="0">
                    <a:pos x="88" y="95"/>
                  </a:cxn>
                  <a:cxn ang="0">
                    <a:pos x="82" y="90"/>
                  </a:cxn>
                  <a:cxn ang="0">
                    <a:pos x="74" y="94"/>
                  </a:cxn>
                  <a:cxn ang="0">
                    <a:pos x="67" y="106"/>
                  </a:cxn>
                  <a:cxn ang="0">
                    <a:pos x="62" y="98"/>
                  </a:cxn>
                  <a:cxn ang="0">
                    <a:pos x="70" y="92"/>
                  </a:cxn>
                  <a:cxn ang="0">
                    <a:pos x="67" y="84"/>
                  </a:cxn>
                  <a:cxn ang="0">
                    <a:pos x="59" y="64"/>
                  </a:cxn>
                  <a:cxn ang="0">
                    <a:pos x="39" y="68"/>
                  </a:cxn>
                  <a:cxn ang="0">
                    <a:pos x="24" y="74"/>
                  </a:cxn>
                  <a:cxn ang="0">
                    <a:pos x="8" y="68"/>
                  </a:cxn>
                </a:cxnLst>
                <a:rect l="0" t="0" r="r" b="b"/>
                <a:pathLst>
                  <a:path w="162" h="120">
                    <a:moveTo>
                      <a:pt x="8" y="68"/>
                    </a:moveTo>
                    <a:lnTo>
                      <a:pt x="0" y="61"/>
                    </a:lnTo>
                    <a:lnTo>
                      <a:pt x="2" y="52"/>
                    </a:lnTo>
                    <a:lnTo>
                      <a:pt x="6" y="48"/>
                    </a:lnTo>
                    <a:lnTo>
                      <a:pt x="6" y="45"/>
                    </a:lnTo>
                    <a:lnTo>
                      <a:pt x="19" y="30"/>
                    </a:lnTo>
                    <a:lnTo>
                      <a:pt x="18" y="16"/>
                    </a:lnTo>
                    <a:lnTo>
                      <a:pt x="27" y="6"/>
                    </a:lnTo>
                    <a:lnTo>
                      <a:pt x="34" y="5"/>
                    </a:lnTo>
                    <a:lnTo>
                      <a:pt x="40" y="8"/>
                    </a:lnTo>
                    <a:lnTo>
                      <a:pt x="45" y="8"/>
                    </a:lnTo>
                    <a:lnTo>
                      <a:pt x="51" y="10"/>
                    </a:lnTo>
                    <a:lnTo>
                      <a:pt x="55" y="8"/>
                    </a:lnTo>
                    <a:lnTo>
                      <a:pt x="70" y="14"/>
                    </a:lnTo>
                    <a:lnTo>
                      <a:pt x="75" y="12"/>
                    </a:lnTo>
                    <a:lnTo>
                      <a:pt x="77" y="6"/>
                    </a:lnTo>
                    <a:lnTo>
                      <a:pt x="86" y="3"/>
                    </a:lnTo>
                    <a:lnTo>
                      <a:pt x="93" y="0"/>
                    </a:lnTo>
                    <a:lnTo>
                      <a:pt x="105" y="1"/>
                    </a:lnTo>
                    <a:lnTo>
                      <a:pt x="109" y="18"/>
                    </a:lnTo>
                    <a:lnTo>
                      <a:pt x="116" y="19"/>
                    </a:lnTo>
                    <a:lnTo>
                      <a:pt x="116" y="25"/>
                    </a:lnTo>
                    <a:lnTo>
                      <a:pt x="120" y="31"/>
                    </a:lnTo>
                    <a:lnTo>
                      <a:pt x="135" y="30"/>
                    </a:lnTo>
                    <a:lnTo>
                      <a:pt x="143" y="37"/>
                    </a:lnTo>
                    <a:lnTo>
                      <a:pt x="148" y="37"/>
                    </a:lnTo>
                    <a:lnTo>
                      <a:pt x="162" y="50"/>
                    </a:lnTo>
                    <a:lnTo>
                      <a:pt x="156" y="57"/>
                    </a:lnTo>
                    <a:lnTo>
                      <a:pt x="155" y="69"/>
                    </a:lnTo>
                    <a:lnTo>
                      <a:pt x="151" y="68"/>
                    </a:lnTo>
                    <a:lnTo>
                      <a:pt x="144" y="75"/>
                    </a:lnTo>
                    <a:lnTo>
                      <a:pt x="139" y="86"/>
                    </a:lnTo>
                    <a:lnTo>
                      <a:pt x="133" y="86"/>
                    </a:lnTo>
                    <a:lnTo>
                      <a:pt x="129" y="90"/>
                    </a:lnTo>
                    <a:lnTo>
                      <a:pt x="117" y="91"/>
                    </a:lnTo>
                    <a:lnTo>
                      <a:pt x="117" y="94"/>
                    </a:lnTo>
                    <a:lnTo>
                      <a:pt x="115" y="96"/>
                    </a:lnTo>
                    <a:lnTo>
                      <a:pt x="105" y="98"/>
                    </a:lnTo>
                    <a:lnTo>
                      <a:pt x="106" y="100"/>
                    </a:lnTo>
                    <a:lnTo>
                      <a:pt x="113" y="103"/>
                    </a:lnTo>
                    <a:lnTo>
                      <a:pt x="115" y="107"/>
                    </a:lnTo>
                    <a:lnTo>
                      <a:pt x="123" y="108"/>
                    </a:lnTo>
                    <a:lnTo>
                      <a:pt x="127" y="108"/>
                    </a:lnTo>
                    <a:lnTo>
                      <a:pt x="127" y="112"/>
                    </a:lnTo>
                    <a:lnTo>
                      <a:pt x="120" y="113"/>
                    </a:lnTo>
                    <a:lnTo>
                      <a:pt x="115" y="115"/>
                    </a:lnTo>
                    <a:lnTo>
                      <a:pt x="109" y="120"/>
                    </a:lnTo>
                    <a:lnTo>
                      <a:pt x="102" y="120"/>
                    </a:lnTo>
                    <a:lnTo>
                      <a:pt x="101" y="115"/>
                    </a:lnTo>
                    <a:lnTo>
                      <a:pt x="101" y="110"/>
                    </a:lnTo>
                    <a:lnTo>
                      <a:pt x="95" y="108"/>
                    </a:lnTo>
                    <a:lnTo>
                      <a:pt x="95" y="105"/>
                    </a:lnTo>
                    <a:lnTo>
                      <a:pt x="97" y="104"/>
                    </a:lnTo>
                    <a:lnTo>
                      <a:pt x="102" y="101"/>
                    </a:lnTo>
                    <a:lnTo>
                      <a:pt x="102" y="98"/>
                    </a:lnTo>
                    <a:lnTo>
                      <a:pt x="98" y="96"/>
                    </a:lnTo>
                    <a:lnTo>
                      <a:pt x="92" y="96"/>
                    </a:lnTo>
                    <a:lnTo>
                      <a:pt x="88" y="95"/>
                    </a:lnTo>
                    <a:lnTo>
                      <a:pt x="85" y="91"/>
                    </a:lnTo>
                    <a:lnTo>
                      <a:pt x="82" y="90"/>
                    </a:lnTo>
                    <a:lnTo>
                      <a:pt x="79" y="93"/>
                    </a:lnTo>
                    <a:lnTo>
                      <a:pt x="74" y="94"/>
                    </a:lnTo>
                    <a:lnTo>
                      <a:pt x="74" y="99"/>
                    </a:lnTo>
                    <a:lnTo>
                      <a:pt x="67" y="106"/>
                    </a:lnTo>
                    <a:lnTo>
                      <a:pt x="62" y="107"/>
                    </a:lnTo>
                    <a:lnTo>
                      <a:pt x="62" y="98"/>
                    </a:lnTo>
                    <a:lnTo>
                      <a:pt x="66" y="92"/>
                    </a:lnTo>
                    <a:lnTo>
                      <a:pt x="70" y="92"/>
                    </a:lnTo>
                    <a:lnTo>
                      <a:pt x="71" y="88"/>
                    </a:lnTo>
                    <a:lnTo>
                      <a:pt x="67" y="84"/>
                    </a:lnTo>
                    <a:lnTo>
                      <a:pt x="64" y="71"/>
                    </a:lnTo>
                    <a:lnTo>
                      <a:pt x="59" y="64"/>
                    </a:lnTo>
                    <a:lnTo>
                      <a:pt x="45" y="64"/>
                    </a:lnTo>
                    <a:lnTo>
                      <a:pt x="39" y="68"/>
                    </a:lnTo>
                    <a:lnTo>
                      <a:pt x="32" y="72"/>
                    </a:lnTo>
                    <a:lnTo>
                      <a:pt x="24" y="74"/>
                    </a:lnTo>
                    <a:lnTo>
                      <a:pt x="14" y="70"/>
                    </a:lnTo>
                    <a:lnTo>
                      <a:pt x="8" y="68"/>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99" name="Freeform 264">
                <a:extLst>
                  <a:ext uri="{FF2B5EF4-FFF2-40B4-BE49-F238E27FC236}">
                    <a16:creationId xmlns:a16="http://schemas.microsoft.com/office/drawing/2014/main" id="{9C1A1B3A-4F0B-F110-442E-DCC5F66D1E88}"/>
                  </a:ext>
                </a:extLst>
              </p:cNvPr>
              <p:cNvSpPr>
                <a:spLocks/>
              </p:cNvSpPr>
              <p:nvPr/>
            </p:nvSpPr>
            <p:spPr bwMode="gray">
              <a:xfrm>
                <a:off x="3177" y="1940"/>
                <a:ext cx="84" cy="62"/>
              </a:xfrm>
              <a:custGeom>
                <a:avLst/>
                <a:gdLst/>
                <a:ahLst/>
                <a:cxnLst>
                  <a:cxn ang="0">
                    <a:pos x="5" y="40"/>
                  </a:cxn>
                  <a:cxn ang="0">
                    <a:pos x="5" y="31"/>
                  </a:cxn>
                  <a:cxn ang="0">
                    <a:pos x="1" y="21"/>
                  </a:cxn>
                  <a:cxn ang="0">
                    <a:pos x="5" y="13"/>
                  </a:cxn>
                  <a:cxn ang="0">
                    <a:pos x="0" y="7"/>
                  </a:cxn>
                  <a:cxn ang="0">
                    <a:pos x="3" y="0"/>
                  </a:cxn>
                  <a:cxn ang="0">
                    <a:pos x="9" y="4"/>
                  </a:cxn>
                  <a:cxn ang="0">
                    <a:pos x="20" y="7"/>
                  </a:cxn>
                  <a:cxn ang="0">
                    <a:pos x="30" y="5"/>
                  </a:cxn>
                  <a:cxn ang="0">
                    <a:pos x="37" y="0"/>
                  </a:cxn>
                  <a:cxn ang="0">
                    <a:pos x="42" y="0"/>
                  </a:cxn>
                  <a:cxn ang="0">
                    <a:pos x="54" y="5"/>
                  </a:cxn>
                  <a:cxn ang="0">
                    <a:pos x="54" y="11"/>
                  </a:cxn>
                  <a:cxn ang="0">
                    <a:pos x="50" y="14"/>
                  </a:cxn>
                  <a:cxn ang="0">
                    <a:pos x="49" y="25"/>
                  </a:cxn>
                  <a:cxn ang="0">
                    <a:pos x="47" y="31"/>
                  </a:cxn>
                  <a:cxn ang="0">
                    <a:pos x="41" y="29"/>
                  </a:cxn>
                  <a:cxn ang="0">
                    <a:pos x="35" y="31"/>
                  </a:cxn>
                  <a:cxn ang="0">
                    <a:pos x="33" y="39"/>
                  </a:cxn>
                  <a:cxn ang="0">
                    <a:pos x="28" y="40"/>
                  </a:cxn>
                  <a:cxn ang="0">
                    <a:pos x="23" y="37"/>
                  </a:cxn>
                  <a:cxn ang="0">
                    <a:pos x="17" y="36"/>
                  </a:cxn>
                  <a:cxn ang="0">
                    <a:pos x="11" y="38"/>
                  </a:cxn>
                  <a:cxn ang="0">
                    <a:pos x="5" y="40"/>
                  </a:cxn>
                </a:cxnLst>
                <a:rect l="0" t="0" r="r" b="b"/>
                <a:pathLst>
                  <a:path w="54" h="40">
                    <a:moveTo>
                      <a:pt x="5" y="40"/>
                    </a:moveTo>
                    <a:lnTo>
                      <a:pt x="5" y="31"/>
                    </a:lnTo>
                    <a:lnTo>
                      <a:pt x="1" y="21"/>
                    </a:lnTo>
                    <a:lnTo>
                      <a:pt x="5" y="13"/>
                    </a:lnTo>
                    <a:lnTo>
                      <a:pt x="0" y="7"/>
                    </a:lnTo>
                    <a:lnTo>
                      <a:pt x="3" y="0"/>
                    </a:lnTo>
                    <a:lnTo>
                      <a:pt x="9" y="4"/>
                    </a:lnTo>
                    <a:lnTo>
                      <a:pt x="20" y="7"/>
                    </a:lnTo>
                    <a:lnTo>
                      <a:pt x="30" y="5"/>
                    </a:lnTo>
                    <a:lnTo>
                      <a:pt x="37" y="0"/>
                    </a:lnTo>
                    <a:lnTo>
                      <a:pt x="42" y="0"/>
                    </a:lnTo>
                    <a:lnTo>
                      <a:pt x="54" y="5"/>
                    </a:lnTo>
                    <a:lnTo>
                      <a:pt x="54" y="11"/>
                    </a:lnTo>
                    <a:lnTo>
                      <a:pt x="50" y="14"/>
                    </a:lnTo>
                    <a:lnTo>
                      <a:pt x="49" y="25"/>
                    </a:lnTo>
                    <a:lnTo>
                      <a:pt x="47" y="31"/>
                    </a:lnTo>
                    <a:lnTo>
                      <a:pt x="41" y="29"/>
                    </a:lnTo>
                    <a:lnTo>
                      <a:pt x="35" y="31"/>
                    </a:lnTo>
                    <a:lnTo>
                      <a:pt x="33" y="39"/>
                    </a:lnTo>
                    <a:lnTo>
                      <a:pt x="28" y="40"/>
                    </a:lnTo>
                    <a:lnTo>
                      <a:pt x="23" y="37"/>
                    </a:lnTo>
                    <a:lnTo>
                      <a:pt x="17" y="36"/>
                    </a:lnTo>
                    <a:lnTo>
                      <a:pt x="11" y="38"/>
                    </a:lnTo>
                    <a:lnTo>
                      <a:pt x="5" y="4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00" name="Freeform 265">
                <a:extLst>
                  <a:ext uri="{FF2B5EF4-FFF2-40B4-BE49-F238E27FC236}">
                    <a16:creationId xmlns:a16="http://schemas.microsoft.com/office/drawing/2014/main" id="{F74C553A-B8E2-6E22-5CF8-5C87EAA60FA5}"/>
                  </a:ext>
                </a:extLst>
              </p:cNvPr>
              <p:cNvSpPr>
                <a:spLocks/>
              </p:cNvSpPr>
              <p:nvPr/>
            </p:nvSpPr>
            <p:spPr bwMode="gray">
              <a:xfrm>
                <a:off x="3146" y="1852"/>
                <a:ext cx="132" cy="99"/>
              </a:xfrm>
              <a:custGeom>
                <a:avLst/>
                <a:gdLst/>
                <a:ahLst/>
                <a:cxnLst>
                  <a:cxn ang="0">
                    <a:pos x="23" y="57"/>
                  </a:cxn>
                  <a:cxn ang="0">
                    <a:pos x="18" y="50"/>
                  </a:cxn>
                  <a:cxn ang="0">
                    <a:pos x="6" y="48"/>
                  </a:cxn>
                  <a:cxn ang="0">
                    <a:pos x="5" y="37"/>
                  </a:cxn>
                  <a:cxn ang="0">
                    <a:pos x="0" y="28"/>
                  </a:cxn>
                  <a:cxn ang="0">
                    <a:pos x="8" y="26"/>
                  </a:cxn>
                  <a:cxn ang="0">
                    <a:pos x="10" y="14"/>
                  </a:cxn>
                  <a:cxn ang="0">
                    <a:pos x="17" y="5"/>
                  </a:cxn>
                  <a:cxn ang="0">
                    <a:pos x="25" y="0"/>
                  </a:cxn>
                  <a:cxn ang="0">
                    <a:pos x="31" y="2"/>
                  </a:cxn>
                  <a:cxn ang="0">
                    <a:pos x="41" y="6"/>
                  </a:cxn>
                  <a:cxn ang="0">
                    <a:pos x="49" y="4"/>
                  </a:cxn>
                  <a:cxn ang="0">
                    <a:pos x="56" y="0"/>
                  </a:cxn>
                  <a:cxn ang="0">
                    <a:pos x="62" y="2"/>
                  </a:cxn>
                  <a:cxn ang="0">
                    <a:pos x="67" y="10"/>
                  </a:cxn>
                  <a:cxn ang="0">
                    <a:pos x="71" y="27"/>
                  </a:cxn>
                  <a:cxn ang="0">
                    <a:pos x="74" y="31"/>
                  </a:cxn>
                  <a:cxn ang="0">
                    <a:pos x="74" y="37"/>
                  </a:cxn>
                  <a:cxn ang="0">
                    <a:pos x="79" y="39"/>
                  </a:cxn>
                  <a:cxn ang="0">
                    <a:pos x="84" y="38"/>
                  </a:cxn>
                  <a:cxn ang="0">
                    <a:pos x="85" y="43"/>
                  </a:cxn>
                  <a:cxn ang="0">
                    <a:pos x="76" y="53"/>
                  </a:cxn>
                  <a:cxn ang="0">
                    <a:pos x="74" y="62"/>
                  </a:cxn>
                  <a:cxn ang="0">
                    <a:pos x="62" y="57"/>
                  </a:cxn>
                  <a:cxn ang="0">
                    <a:pos x="57" y="57"/>
                  </a:cxn>
                  <a:cxn ang="0">
                    <a:pos x="50" y="62"/>
                  </a:cxn>
                  <a:cxn ang="0">
                    <a:pos x="40" y="64"/>
                  </a:cxn>
                  <a:cxn ang="0">
                    <a:pos x="29" y="61"/>
                  </a:cxn>
                  <a:cxn ang="0">
                    <a:pos x="23" y="57"/>
                  </a:cxn>
                </a:cxnLst>
                <a:rect l="0" t="0" r="r" b="b"/>
                <a:pathLst>
                  <a:path w="85" h="64">
                    <a:moveTo>
                      <a:pt x="23" y="57"/>
                    </a:moveTo>
                    <a:lnTo>
                      <a:pt x="18" y="50"/>
                    </a:lnTo>
                    <a:lnTo>
                      <a:pt x="6" y="48"/>
                    </a:lnTo>
                    <a:lnTo>
                      <a:pt x="5" y="37"/>
                    </a:lnTo>
                    <a:lnTo>
                      <a:pt x="0" y="28"/>
                    </a:lnTo>
                    <a:lnTo>
                      <a:pt x="8" y="26"/>
                    </a:lnTo>
                    <a:lnTo>
                      <a:pt x="10" y="14"/>
                    </a:lnTo>
                    <a:lnTo>
                      <a:pt x="17" y="5"/>
                    </a:lnTo>
                    <a:lnTo>
                      <a:pt x="25" y="0"/>
                    </a:lnTo>
                    <a:lnTo>
                      <a:pt x="31" y="2"/>
                    </a:lnTo>
                    <a:lnTo>
                      <a:pt x="41" y="6"/>
                    </a:lnTo>
                    <a:lnTo>
                      <a:pt x="49" y="4"/>
                    </a:lnTo>
                    <a:lnTo>
                      <a:pt x="56" y="0"/>
                    </a:lnTo>
                    <a:lnTo>
                      <a:pt x="62" y="2"/>
                    </a:lnTo>
                    <a:lnTo>
                      <a:pt x="67" y="10"/>
                    </a:lnTo>
                    <a:lnTo>
                      <a:pt x="71" y="27"/>
                    </a:lnTo>
                    <a:lnTo>
                      <a:pt x="74" y="31"/>
                    </a:lnTo>
                    <a:lnTo>
                      <a:pt x="74" y="37"/>
                    </a:lnTo>
                    <a:lnTo>
                      <a:pt x="79" y="39"/>
                    </a:lnTo>
                    <a:lnTo>
                      <a:pt x="84" y="38"/>
                    </a:lnTo>
                    <a:lnTo>
                      <a:pt x="85" y="43"/>
                    </a:lnTo>
                    <a:lnTo>
                      <a:pt x="76" y="53"/>
                    </a:lnTo>
                    <a:lnTo>
                      <a:pt x="74" y="62"/>
                    </a:lnTo>
                    <a:lnTo>
                      <a:pt x="62" y="57"/>
                    </a:lnTo>
                    <a:lnTo>
                      <a:pt x="57" y="57"/>
                    </a:lnTo>
                    <a:lnTo>
                      <a:pt x="50" y="62"/>
                    </a:lnTo>
                    <a:lnTo>
                      <a:pt x="40" y="64"/>
                    </a:lnTo>
                    <a:lnTo>
                      <a:pt x="29" y="61"/>
                    </a:lnTo>
                    <a:lnTo>
                      <a:pt x="23" y="57"/>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01" name="Freeform 266">
                <a:extLst>
                  <a:ext uri="{FF2B5EF4-FFF2-40B4-BE49-F238E27FC236}">
                    <a16:creationId xmlns:a16="http://schemas.microsoft.com/office/drawing/2014/main" id="{41480F01-2922-82D3-98B1-570756DF0491}"/>
                  </a:ext>
                </a:extLst>
              </p:cNvPr>
              <p:cNvSpPr>
                <a:spLocks/>
              </p:cNvSpPr>
              <p:nvPr/>
            </p:nvSpPr>
            <p:spPr bwMode="gray">
              <a:xfrm>
                <a:off x="3031" y="2066"/>
                <a:ext cx="42" cy="28"/>
              </a:xfrm>
              <a:custGeom>
                <a:avLst/>
                <a:gdLst/>
                <a:ahLst/>
                <a:cxnLst>
                  <a:cxn ang="0">
                    <a:pos x="27" y="0"/>
                  </a:cxn>
                  <a:cxn ang="0">
                    <a:pos x="24" y="7"/>
                  </a:cxn>
                  <a:cxn ang="0">
                    <a:pos x="24" y="18"/>
                  </a:cxn>
                  <a:cxn ang="0">
                    <a:pos x="12" y="12"/>
                  </a:cxn>
                  <a:cxn ang="0">
                    <a:pos x="7" y="8"/>
                  </a:cxn>
                  <a:cxn ang="0">
                    <a:pos x="0" y="6"/>
                  </a:cxn>
                  <a:cxn ang="0">
                    <a:pos x="0" y="4"/>
                  </a:cxn>
                  <a:cxn ang="0">
                    <a:pos x="3" y="1"/>
                  </a:cxn>
                  <a:cxn ang="0">
                    <a:pos x="7" y="1"/>
                  </a:cxn>
                  <a:cxn ang="0">
                    <a:pos x="11" y="2"/>
                  </a:cxn>
                  <a:cxn ang="0">
                    <a:pos x="21" y="2"/>
                  </a:cxn>
                  <a:cxn ang="0">
                    <a:pos x="27" y="0"/>
                  </a:cxn>
                </a:cxnLst>
                <a:rect l="0" t="0" r="r" b="b"/>
                <a:pathLst>
                  <a:path w="27" h="18">
                    <a:moveTo>
                      <a:pt x="27" y="0"/>
                    </a:moveTo>
                    <a:lnTo>
                      <a:pt x="24" y="7"/>
                    </a:lnTo>
                    <a:lnTo>
                      <a:pt x="24" y="18"/>
                    </a:lnTo>
                    <a:lnTo>
                      <a:pt x="12" y="12"/>
                    </a:lnTo>
                    <a:lnTo>
                      <a:pt x="7" y="8"/>
                    </a:lnTo>
                    <a:lnTo>
                      <a:pt x="0" y="6"/>
                    </a:lnTo>
                    <a:lnTo>
                      <a:pt x="0" y="4"/>
                    </a:lnTo>
                    <a:lnTo>
                      <a:pt x="3" y="1"/>
                    </a:lnTo>
                    <a:lnTo>
                      <a:pt x="7" y="1"/>
                    </a:lnTo>
                    <a:lnTo>
                      <a:pt x="11" y="2"/>
                    </a:lnTo>
                    <a:lnTo>
                      <a:pt x="21" y="2"/>
                    </a:lnTo>
                    <a:lnTo>
                      <a:pt x="27"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02" name="Freeform 267">
                <a:extLst>
                  <a:ext uri="{FF2B5EF4-FFF2-40B4-BE49-F238E27FC236}">
                    <a16:creationId xmlns:a16="http://schemas.microsoft.com/office/drawing/2014/main" id="{B2B29766-EA15-F906-336F-AACD5CF9AA06}"/>
                  </a:ext>
                </a:extLst>
              </p:cNvPr>
              <p:cNvSpPr>
                <a:spLocks/>
              </p:cNvSpPr>
              <p:nvPr/>
            </p:nvSpPr>
            <p:spPr bwMode="gray">
              <a:xfrm>
                <a:off x="3056" y="2100"/>
                <a:ext cx="8" cy="6"/>
              </a:xfrm>
              <a:custGeom>
                <a:avLst/>
                <a:gdLst/>
                <a:ahLst/>
                <a:cxnLst>
                  <a:cxn ang="0">
                    <a:pos x="3" y="0"/>
                  </a:cxn>
                  <a:cxn ang="0">
                    <a:pos x="5" y="1"/>
                  </a:cxn>
                  <a:cxn ang="0">
                    <a:pos x="5" y="4"/>
                  </a:cxn>
                  <a:cxn ang="0">
                    <a:pos x="0" y="4"/>
                  </a:cxn>
                  <a:cxn ang="0">
                    <a:pos x="0" y="2"/>
                  </a:cxn>
                  <a:cxn ang="0">
                    <a:pos x="3" y="0"/>
                  </a:cxn>
                </a:cxnLst>
                <a:rect l="0" t="0" r="r" b="b"/>
                <a:pathLst>
                  <a:path w="5" h="4">
                    <a:moveTo>
                      <a:pt x="3" y="0"/>
                    </a:moveTo>
                    <a:lnTo>
                      <a:pt x="5" y="1"/>
                    </a:lnTo>
                    <a:lnTo>
                      <a:pt x="5" y="4"/>
                    </a:lnTo>
                    <a:lnTo>
                      <a:pt x="0" y="4"/>
                    </a:lnTo>
                    <a:lnTo>
                      <a:pt x="0" y="2"/>
                    </a:lnTo>
                    <a:lnTo>
                      <a:pt x="3"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03" name="Freeform 268">
                <a:extLst>
                  <a:ext uri="{FF2B5EF4-FFF2-40B4-BE49-F238E27FC236}">
                    <a16:creationId xmlns:a16="http://schemas.microsoft.com/office/drawing/2014/main" id="{169490E9-691E-5292-4430-1639CAA3FBAA}"/>
                  </a:ext>
                </a:extLst>
              </p:cNvPr>
              <p:cNvSpPr>
                <a:spLocks/>
              </p:cNvSpPr>
              <p:nvPr/>
            </p:nvSpPr>
            <p:spPr bwMode="gray">
              <a:xfrm>
                <a:off x="3228" y="1985"/>
                <a:ext cx="39" cy="39"/>
              </a:xfrm>
              <a:custGeom>
                <a:avLst/>
                <a:gdLst/>
                <a:ahLst/>
                <a:cxnLst>
                  <a:cxn ang="0">
                    <a:pos x="2" y="2"/>
                  </a:cxn>
                  <a:cxn ang="0">
                    <a:pos x="8" y="0"/>
                  </a:cxn>
                  <a:cxn ang="0">
                    <a:pos x="14" y="2"/>
                  </a:cxn>
                  <a:cxn ang="0">
                    <a:pos x="25" y="12"/>
                  </a:cxn>
                  <a:cxn ang="0">
                    <a:pos x="24" y="16"/>
                  </a:cxn>
                  <a:cxn ang="0">
                    <a:pos x="19" y="16"/>
                  </a:cxn>
                  <a:cxn ang="0">
                    <a:pos x="13" y="15"/>
                  </a:cxn>
                  <a:cxn ang="0">
                    <a:pos x="12" y="19"/>
                  </a:cxn>
                  <a:cxn ang="0">
                    <a:pos x="5" y="20"/>
                  </a:cxn>
                  <a:cxn ang="0">
                    <a:pos x="0" y="25"/>
                  </a:cxn>
                  <a:cxn ang="0">
                    <a:pos x="0" y="23"/>
                  </a:cxn>
                  <a:cxn ang="0">
                    <a:pos x="2" y="20"/>
                  </a:cxn>
                  <a:cxn ang="0">
                    <a:pos x="0" y="19"/>
                  </a:cxn>
                  <a:cxn ang="0">
                    <a:pos x="4" y="13"/>
                  </a:cxn>
                  <a:cxn ang="0">
                    <a:pos x="5" y="7"/>
                  </a:cxn>
                  <a:cxn ang="0">
                    <a:pos x="2" y="2"/>
                  </a:cxn>
                </a:cxnLst>
                <a:rect l="0" t="0" r="r" b="b"/>
                <a:pathLst>
                  <a:path w="25" h="25">
                    <a:moveTo>
                      <a:pt x="2" y="2"/>
                    </a:moveTo>
                    <a:lnTo>
                      <a:pt x="8" y="0"/>
                    </a:lnTo>
                    <a:lnTo>
                      <a:pt x="14" y="2"/>
                    </a:lnTo>
                    <a:lnTo>
                      <a:pt x="25" y="12"/>
                    </a:lnTo>
                    <a:lnTo>
                      <a:pt x="24" y="16"/>
                    </a:lnTo>
                    <a:lnTo>
                      <a:pt x="19" y="16"/>
                    </a:lnTo>
                    <a:lnTo>
                      <a:pt x="13" y="15"/>
                    </a:lnTo>
                    <a:lnTo>
                      <a:pt x="12" y="19"/>
                    </a:lnTo>
                    <a:lnTo>
                      <a:pt x="5" y="20"/>
                    </a:lnTo>
                    <a:lnTo>
                      <a:pt x="0" y="25"/>
                    </a:lnTo>
                    <a:lnTo>
                      <a:pt x="0" y="23"/>
                    </a:lnTo>
                    <a:lnTo>
                      <a:pt x="2" y="20"/>
                    </a:lnTo>
                    <a:lnTo>
                      <a:pt x="0" y="19"/>
                    </a:lnTo>
                    <a:lnTo>
                      <a:pt x="4" y="13"/>
                    </a:lnTo>
                    <a:lnTo>
                      <a:pt x="5" y="7"/>
                    </a:lnTo>
                    <a:lnTo>
                      <a:pt x="2"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04" name="Freeform 269">
                <a:extLst>
                  <a:ext uri="{FF2B5EF4-FFF2-40B4-BE49-F238E27FC236}">
                    <a16:creationId xmlns:a16="http://schemas.microsoft.com/office/drawing/2014/main" id="{868EE691-DC83-F742-926D-9AE2B287B691}"/>
                  </a:ext>
                </a:extLst>
              </p:cNvPr>
              <p:cNvSpPr>
                <a:spLocks/>
              </p:cNvSpPr>
              <p:nvPr/>
            </p:nvSpPr>
            <p:spPr bwMode="gray">
              <a:xfrm>
                <a:off x="3192" y="2117"/>
                <a:ext cx="36" cy="13"/>
              </a:xfrm>
              <a:custGeom>
                <a:avLst/>
                <a:gdLst/>
                <a:ahLst/>
                <a:cxnLst>
                  <a:cxn ang="0">
                    <a:pos x="0" y="2"/>
                  </a:cxn>
                  <a:cxn ang="0">
                    <a:pos x="1" y="0"/>
                  </a:cxn>
                  <a:cxn ang="0">
                    <a:pos x="7" y="0"/>
                  </a:cxn>
                  <a:cxn ang="0">
                    <a:pos x="9" y="2"/>
                  </a:cxn>
                  <a:cxn ang="0">
                    <a:pos x="13" y="2"/>
                  </a:cxn>
                  <a:cxn ang="0">
                    <a:pos x="15" y="3"/>
                  </a:cxn>
                  <a:cxn ang="0">
                    <a:pos x="17" y="2"/>
                  </a:cxn>
                  <a:cxn ang="0">
                    <a:pos x="20" y="2"/>
                  </a:cxn>
                  <a:cxn ang="0">
                    <a:pos x="23" y="4"/>
                  </a:cxn>
                  <a:cxn ang="0">
                    <a:pos x="23" y="6"/>
                  </a:cxn>
                  <a:cxn ang="0">
                    <a:pos x="21" y="7"/>
                  </a:cxn>
                  <a:cxn ang="0">
                    <a:pos x="19" y="8"/>
                  </a:cxn>
                  <a:cxn ang="0">
                    <a:pos x="12" y="8"/>
                  </a:cxn>
                  <a:cxn ang="0">
                    <a:pos x="7" y="5"/>
                  </a:cxn>
                  <a:cxn ang="0">
                    <a:pos x="1" y="5"/>
                  </a:cxn>
                  <a:cxn ang="0">
                    <a:pos x="0" y="2"/>
                  </a:cxn>
                </a:cxnLst>
                <a:rect l="0" t="0" r="r" b="b"/>
                <a:pathLst>
                  <a:path w="23" h="8">
                    <a:moveTo>
                      <a:pt x="0" y="2"/>
                    </a:moveTo>
                    <a:lnTo>
                      <a:pt x="1" y="0"/>
                    </a:lnTo>
                    <a:lnTo>
                      <a:pt x="7" y="0"/>
                    </a:lnTo>
                    <a:lnTo>
                      <a:pt x="9" y="2"/>
                    </a:lnTo>
                    <a:lnTo>
                      <a:pt x="13" y="2"/>
                    </a:lnTo>
                    <a:lnTo>
                      <a:pt x="15" y="3"/>
                    </a:lnTo>
                    <a:lnTo>
                      <a:pt x="17" y="2"/>
                    </a:lnTo>
                    <a:lnTo>
                      <a:pt x="20" y="2"/>
                    </a:lnTo>
                    <a:lnTo>
                      <a:pt x="23" y="4"/>
                    </a:lnTo>
                    <a:lnTo>
                      <a:pt x="23" y="6"/>
                    </a:lnTo>
                    <a:lnTo>
                      <a:pt x="21" y="7"/>
                    </a:lnTo>
                    <a:lnTo>
                      <a:pt x="19" y="8"/>
                    </a:lnTo>
                    <a:lnTo>
                      <a:pt x="12" y="8"/>
                    </a:lnTo>
                    <a:lnTo>
                      <a:pt x="7" y="5"/>
                    </a:lnTo>
                    <a:lnTo>
                      <a:pt x="1" y="5"/>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05" name="Freeform 270">
                <a:extLst>
                  <a:ext uri="{FF2B5EF4-FFF2-40B4-BE49-F238E27FC236}">
                    <a16:creationId xmlns:a16="http://schemas.microsoft.com/office/drawing/2014/main" id="{1D0E32A7-9238-963B-9F0C-2D851EBD4FF4}"/>
                  </a:ext>
                </a:extLst>
              </p:cNvPr>
              <p:cNvSpPr>
                <a:spLocks/>
              </p:cNvSpPr>
              <p:nvPr/>
            </p:nvSpPr>
            <p:spPr bwMode="gray">
              <a:xfrm>
                <a:off x="3216" y="2086"/>
                <a:ext cx="7" cy="5"/>
              </a:xfrm>
              <a:custGeom>
                <a:avLst/>
                <a:gdLst/>
                <a:ahLst/>
                <a:cxnLst>
                  <a:cxn ang="0">
                    <a:pos x="0" y="1"/>
                  </a:cxn>
                  <a:cxn ang="0">
                    <a:pos x="2" y="0"/>
                  </a:cxn>
                  <a:cxn ang="0">
                    <a:pos x="4" y="0"/>
                  </a:cxn>
                  <a:cxn ang="0">
                    <a:pos x="5" y="2"/>
                  </a:cxn>
                  <a:cxn ang="0">
                    <a:pos x="2" y="3"/>
                  </a:cxn>
                  <a:cxn ang="0">
                    <a:pos x="0" y="1"/>
                  </a:cxn>
                </a:cxnLst>
                <a:rect l="0" t="0" r="r" b="b"/>
                <a:pathLst>
                  <a:path w="5" h="3">
                    <a:moveTo>
                      <a:pt x="0" y="1"/>
                    </a:moveTo>
                    <a:lnTo>
                      <a:pt x="2" y="0"/>
                    </a:lnTo>
                    <a:lnTo>
                      <a:pt x="4" y="0"/>
                    </a:lnTo>
                    <a:lnTo>
                      <a:pt x="5" y="2"/>
                    </a:lnTo>
                    <a:lnTo>
                      <a:pt x="2" y="3"/>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06" name="Freeform 271">
                <a:extLst>
                  <a:ext uri="{FF2B5EF4-FFF2-40B4-BE49-F238E27FC236}">
                    <a16:creationId xmlns:a16="http://schemas.microsoft.com/office/drawing/2014/main" id="{A3477348-1F5A-37F4-6917-9ABA26DBBA97}"/>
                  </a:ext>
                </a:extLst>
              </p:cNvPr>
              <p:cNvSpPr>
                <a:spLocks/>
              </p:cNvSpPr>
              <p:nvPr/>
            </p:nvSpPr>
            <p:spPr bwMode="gray">
              <a:xfrm>
                <a:off x="3241" y="2112"/>
                <a:ext cx="6" cy="7"/>
              </a:xfrm>
              <a:custGeom>
                <a:avLst/>
                <a:gdLst/>
                <a:ahLst/>
                <a:cxnLst>
                  <a:cxn ang="0">
                    <a:pos x="0" y="1"/>
                  </a:cxn>
                  <a:cxn ang="0">
                    <a:pos x="2" y="0"/>
                  </a:cxn>
                  <a:cxn ang="0">
                    <a:pos x="3" y="1"/>
                  </a:cxn>
                  <a:cxn ang="0">
                    <a:pos x="4" y="3"/>
                  </a:cxn>
                  <a:cxn ang="0">
                    <a:pos x="1" y="4"/>
                  </a:cxn>
                  <a:cxn ang="0">
                    <a:pos x="0" y="1"/>
                  </a:cxn>
                </a:cxnLst>
                <a:rect l="0" t="0" r="r" b="b"/>
                <a:pathLst>
                  <a:path w="4" h="4">
                    <a:moveTo>
                      <a:pt x="0" y="1"/>
                    </a:moveTo>
                    <a:lnTo>
                      <a:pt x="2" y="0"/>
                    </a:lnTo>
                    <a:lnTo>
                      <a:pt x="3" y="1"/>
                    </a:lnTo>
                    <a:lnTo>
                      <a:pt x="4" y="3"/>
                    </a:lnTo>
                    <a:lnTo>
                      <a:pt x="1" y="4"/>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07" name="Freeform 272">
                <a:extLst>
                  <a:ext uri="{FF2B5EF4-FFF2-40B4-BE49-F238E27FC236}">
                    <a16:creationId xmlns:a16="http://schemas.microsoft.com/office/drawing/2014/main" id="{C8AFBAEC-5A9B-4E06-6B7A-64B16333E9E3}"/>
                  </a:ext>
                </a:extLst>
              </p:cNvPr>
              <p:cNvSpPr>
                <a:spLocks/>
              </p:cNvSpPr>
              <p:nvPr/>
            </p:nvSpPr>
            <p:spPr bwMode="gray">
              <a:xfrm>
                <a:off x="2872" y="1968"/>
                <a:ext cx="6" cy="5"/>
              </a:xfrm>
              <a:custGeom>
                <a:avLst/>
                <a:gdLst/>
                <a:ahLst/>
                <a:cxnLst>
                  <a:cxn ang="0">
                    <a:pos x="0" y="2"/>
                  </a:cxn>
                  <a:cxn ang="0">
                    <a:pos x="1" y="1"/>
                  </a:cxn>
                  <a:cxn ang="0">
                    <a:pos x="3" y="0"/>
                  </a:cxn>
                  <a:cxn ang="0">
                    <a:pos x="4" y="1"/>
                  </a:cxn>
                  <a:cxn ang="0">
                    <a:pos x="3" y="3"/>
                  </a:cxn>
                  <a:cxn ang="0">
                    <a:pos x="0" y="2"/>
                  </a:cxn>
                </a:cxnLst>
                <a:rect l="0" t="0" r="r" b="b"/>
                <a:pathLst>
                  <a:path w="4" h="3">
                    <a:moveTo>
                      <a:pt x="0" y="2"/>
                    </a:moveTo>
                    <a:lnTo>
                      <a:pt x="1" y="1"/>
                    </a:lnTo>
                    <a:lnTo>
                      <a:pt x="3" y="0"/>
                    </a:lnTo>
                    <a:lnTo>
                      <a:pt x="4" y="1"/>
                    </a:lnTo>
                    <a:lnTo>
                      <a:pt x="3" y="3"/>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08" name="Freeform 273">
                <a:extLst>
                  <a:ext uri="{FF2B5EF4-FFF2-40B4-BE49-F238E27FC236}">
                    <a16:creationId xmlns:a16="http://schemas.microsoft.com/office/drawing/2014/main" id="{B4502644-B192-8DE3-1A60-95E9DD50A829}"/>
                  </a:ext>
                </a:extLst>
              </p:cNvPr>
              <p:cNvSpPr>
                <a:spLocks/>
              </p:cNvSpPr>
              <p:nvPr/>
            </p:nvSpPr>
            <p:spPr bwMode="gray">
              <a:xfrm>
                <a:off x="3050" y="1886"/>
                <a:ext cx="79" cy="92"/>
              </a:xfrm>
              <a:custGeom>
                <a:avLst/>
                <a:gdLst/>
                <a:ahLst/>
                <a:cxnLst>
                  <a:cxn ang="0">
                    <a:pos x="43" y="59"/>
                  </a:cxn>
                  <a:cxn ang="0">
                    <a:pos x="37" y="57"/>
                  </a:cxn>
                  <a:cxn ang="0">
                    <a:pos x="35" y="52"/>
                  </a:cxn>
                  <a:cxn ang="0">
                    <a:pos x="27" y="47"/>
                  </a:cxn>
                  <a:cxn ang="0">
                    <a:pos x="20" y="42"/>
                  </a:cxn>
                  <a:cxn ang="0">
                    <a:pos x="15" y="36"/>
                  </a:cxn>
                  <a:cxn ang="0">
                    <a:pos x="14" y="31"/>
                  </a:cxn>
                  <a:cxn ang="0">
                    <a:pos x="11" y="28"/>
                  </a:cxn>
                  <a:cxn ang="0">
                    <a:pos x="8" y="22"/>
                  </a:cxn>
                  <a:cxn ang="0">
                    <a:pos x="5" y="24"/>
                  </a:cxn>
                  <a:cxn ang="0">
                    <a:pos x="3" y="28"/>
                  </a:cxn>
                  <a:cxn ang="0">
                    <a:pos x="0" y="21"/>
                  </a:cxn>
                  <a:cxn ang="0">
                    <a:pos x="2" y="17"/>
                  </a:cxn>
                  <a:cxn ang="0">
                    <a:pos x="3" y="14"/>
                  </a:cxn>
                  <a:cxn ang="0">
                    <a:pos x="18" y="13"/>
                  </a:cxn>
                  <a:cxn ang="0">
                    <a:pos x="22" y="6"/>
                  </a:cxn>
                  <a:cxn ang="0">
                    <a:pos x="22" y="2"/>
                  </a:cxn>
                  <a:cxn ang="0">
                    <a:pos x="26" y="0"/>
                  </a:cxn>
                  <a:cxn ang="0">
                    <a:pos x="31" y="1"/>
                  </a:cxn>
                  <a:cxn ang="0">
                    <a:pos x="35" y="10"/>
                  </a:cxn>
                  <a:cxn ang="0">
                    <a:pos x="48" y="12"/>
                  </a:cxn>
                  <a:cxn ang="0">
                    <a:pos x="51" y="22"/>
                  </a:cxn>
                  <a:cxn ang="0">
                    <a:pos x="39" y="23"/>
                  </a:cxn>
                  <a:cxn ang="0">
                    <a:pos x="32" y="18"/>
                  </a:cxn>
                  <a:cxn ang="0">
                    <a:pos x="28" y="20"/>
                  </a:cxn>
                  <a:cxn ang="0">
                    <a:pos x="27" y="25"/>
                  </a:cxn>
                  <a:cxn ang="0">
                    <a:pos x="24" y="24"/>
                  </a:cxn>
                  <a:cxn ang="0">
                    <a:pos x="21" y="26"/>
                  </a:cxn>
                  <a:cxn ang="0">
                    <a:pos x="23" y="35"/>
                  </a:cxn>
                  <a:cxn ang="0">
                    <a:pos x="30" y="42"/>
                  </a:cxn>
                  <a:cxn ang="0">
                    <a:pos x="38" y="50"/>
                  </a:cxn>
                  <a:cxn ang="0">
                    <a:pos x="39" y="55"/>
                  </a:cxn>
                  <a:cxn ang="0">
                    <a:pos x="43" y="57"/>
                  </a:cxn>
                  <a:cxn ang="0">
                    <a:pos x="43" y="59"/>
                  </a:cxn>
                </a:cxnLst>
                <a:rect l="0" t="0" r="r" b="b"/>
                <a:pathLst>
                  <a:path w="51" h="59">
                    <a:moveTo>
                      <a:pt x="43" y="59"/>
                    </a:moveTo>
                    <a:lnTo>
                      <a:pt x="37" y="57"/>
                    </a:lnTo>
                    <a:lnTo>
                      <a:pt x="35" y="52"/>
                    </a:lnTo>
                    <a:lnTo>
                      <a:pt x="27" y="47"/>
                    </a:lnTo>
                    <a:lnTo>
                      <a:pt x="20" y="42"/>
                    </a:lnTo>
                    <a:lnTo>
                      <a:pt x="15" y="36"/>
                    </a:lnTo>
                    <a:lnTo>
                      <a:pt x="14" y="31"/>
                    </a:lnTo>
                    <a:lnTo>
                      <a:pt x="11" y="28"/>
                    </a:lnTo>
                    <a:lnTo>
                      <a:pt x="8" y="22"/>
                    </a:lnTo>
                    <a:lnTo>
                      <a:pt x="5" y="24"/>
                    </a:lnTo>
                    <a:lnTo>
                      <a:pt x="3" y="28"/>
                    </a:lnTo>
                    <a:lnTo>
                      <a:pt x="0" y="21"/>
                    </a:lnTo>
                    <a:lnTo>
                      <a:pt x="2" y="17"/>
                    </a:lnTo>
                    <a:lnTo>
                      <a:pt x="3" y="14"/>
                    </a:lnTo>
                    <a:lnTo>
                      <a:pt x="18" y="13"/>
                    </a:lnTo>
                    <a:lnTo>
                      <a:pt x="22" y="6"/>
                    </a:lnTo>
                    <a:lnTo>
                      <a:pt x="22" y="2"/>
                    </a:lnTo>
                    <a:lnTo>
                      <a:pt x="26" y="0"/>
                    </a:lnTo>
                    <a:lnTo>
                      <a:pt x="31" y="1"/>
                    </a:lnTo>
                    <a:lnTo>
                      <a:pt x="35" y="10"/>
                    </a:lnTo>
                    <a:lnTo>
                      <a:pt x="48" y="12"/>
                    </a:lnTo>
                    <a:lnTo>
                      <a:pt x="51" y="22"/>
                    </a:lnTo>
                    <a:lnTo>
                      <a:pt x="39" y="23"/>
                    </a:lnTo>
                    <a:lnTo>
                      <a:pt x="32" y="18"/>
                    </a:lnTo>
                    <a:lnTo>
                      <a:pt x="28" y="20"/>
                    </a:lnTo>
                    <a:lnTo>
                      <a:pt x="27" y="25"/>
                    </a:lnTo>
                    <a:lnTo>
                      <a:pt x="24" y="24"/>
                    </a:lnTo>
                    <a:lnTo>
                      <a:pt x="21" y="26"/>
                    </a:lnTo>
                    <a:lnTo>
                      <a:pt x="23" y="35"/>
                    </a:lnTo>
                    <a:lnTo>
                      <a:pt x="30" y="42"/>
                    </a:lnTo>
                    <a:lnTo>
                      <a:pt x="38" y="50"/>
                    </a:lnTo>
                    <a:lnTo>
                      <a:pt x="39" y="55"/>
                    </a:lnTo>
                    <a:lnTo>
                      <a:pt x="43" y="57"/>
                    </a:lnTo>
                    <a:lnTo>
                      <a:pt x="43" y="59"/>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09" name="Freeform 274">
                <a:extLst>
                  <a:ext uri="{FF2B5EF4-FFF2-40B4-BE49-F238E27FC236}">
                    <a16:creationId xmlns:a16="http://schemas.microsoft.com/office/drawing/2014/main" id="{F861A46E-770A-6816-65A9-2B0EAE4147E0}"/>
                  </a:ext>
                </a:extLst>
              </p:cNvPr>
              <p:cNvSpPr>
                <a:spLocks/>
              </p:cNvSpPr>
              <p:nvPr/>
            </p:nvSpPr>
            <p:spPr bwMode="gray">
              <a:xfrm>
                <a:off x="3082" y="1914"/>
                <a:ext cx="50" cy="60"/>
              </a:xfrm>
              <a:custGeom>
                <a:avLst/>
                <a:gdLst/>
                <a:ahLst/>
                <a:cxnLst>
                  <a:cxn ang="0">
                    <a:pos x="22" y="39"/>
                  </a:cxn>
                  <a:cxn ang="0">
                    <a:pos x="18" y="37"/>
                  </a:cxn>
                  <a:cxn ang="0">
                    <a:pos x="17" y="32"/>
                  </a:cxn>
                  <a:cxn ang="0">
                    <a:pos x="9" y="24"/>
                  </a:cxn>
                  <a:cxn ang="0">
                    <a:pos x="2" y="17"/>
                  </a:cxn>
                  <a:cxn ang="0">
                    <a:pos x="0" y="8"/>
                  </a:cxn>
                  <a:cxn ang="0">
                    <a:pos x="3" y="6"/>
                  </a:cxn>
                  <a:cxn ang="0">
                    <a:pos x="6" y="7"/>
                  </a:cxn>
                  <a:cxn ang="0">
                    <a:pos x="7" y="2"/>
                  </a:cxn>
                  <a:cxn ang="0">
                    <a:pos x="11" y="0"/>
                  </a:cxn>
                  <a:cxn ang="0">
                    <a:pos x="18" y="5"/>
                  </a:cxn>
                  <a:cxn ang="0">
                    <a:pos x="30" y="4"/>
                  </a:cxn>
                  <a:cxn ang="0">
                    <a:pos x="32" y="12"/>
                  </a:cxn>
                  <a:cxn ang="0">
                    <a:pos x="32" y="25"/>
                  </a:cxn>
                  <a:cxn ang="0">
                    <a:pos x="25" y="35"/>
                  </a:cxn>
                  <a:cxn ang="0">
                    <a:pos x="22" y="39"/>
                  </a:cxn>
                </a:cxnLst>
                <a:rect l="0" t="0" r="r" b="b"/>
                <a:pathLst>
                  <a:path w="32" h="39">
                    <a:moveTo>
                      <a:pt x="22" y="39"/>
                    </a:moveTo>
                    <a:lnTo>
                      <a:pt x="18" y="37"/>
                    </a:lnTo>
                    <a:lnTo>
                      <a:pt x="17" y="32"/>
                    </a:lnTo>
                    <a:lnTo>
                      <a:pt x="9" y="24"/>
                    </a:lnTo>
                    <a:lnTo>
                      <a:pt x="2" y="17"/>
                    </a:lnTo>
                    <a:lnTo>
                      <a:pt x="0" y="8"/>
                    </a:lnTo>
                    <a:lnTo>
                      <a:pt x="3" y="6"/>
                    </a:lnTo>
                    <a:lnTo>
                      <a:pt x="6" y="7"/>
                    </a:lnTo>
                    <a:lnTo>
                      <a:pt x="7" y="2"/>
                    </a:lnTo>
                    <a:lnTo>
                      <a:pt x="11" y="0"/>
                    </a:lnTo>
                    <a:lnTo>
                      <a:pt x="18" y="5"/>
                    </a:lnTo>
                    <a:lnTo>
                      <a:pt x="30" y="4"/>
                    </a:lnTo>
                    <a:lnTo>
                      <a:pt x="32" y="12"/>
                    </a:lnTo>
                    <a:lnTo>
                      <a:pt x="32" y="25"/>
                    </a:lnTo>
                    <a:lnTo>
                      <a:pt x="25" y="35"/>
                    </a:lnTo>
                    <a:lnTo>
                      <a:pt x="22" y="39"/>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10" name="Freeform 275">
                <a:extLst>
                  <a:ext uri="{FF2B5EF4-FFF2-40B4-BE49-F238E27FC236}">
                    <a16:creationId xmlns:a16="http://schemas.microsoft.com/office/drawing/2014/main" id="{8EDCAA26-9BDC-9E02-60CD-63727C9C3A43}"/>
                  </a:ext>
                </a:extLst>
              </p:cNvPr>
              <p:cNvSpPr>
                <a:spLocks/>
              </p:cNvSpPr>
              <p:nvPr/>
            </p:nvSpPr>
            <p:spPr bwMode="gray">
              <a:xfrm>
                <a:off x="3117" y="1894"/>
                <a:ext cx="68" cy="94"/>
              </a:xfrm>
              <a:custGeom>
                <a:avLst/>
                <a:gdLst/>
                <a:ahLst/>
                <a:cxnLst>
                  <a:cxn ang="0">
                    <a:pos x="19" y="1"/>
                  </a:cxn>
                  <a:cxn ang="0">
                    <a:pos x="24" y="10"/>
                  </a:cxn>
                  <a:cxn ang="0">
                    <a:pos x="25" y="21"/>
                  </a:cxn>
                  <a:cxn ang="0">
                    <a:pos x="37" y="23"/>
                  </a:cxn>
                  <a:cxn ang="0">
                    <a:pos x="42" y="30"/>
                  </a:cxn>
                  <a:cxn ang="0">
                    <a:pos x="39" y="37"/>
                  </a:cxn>
                  <a:cxn ang="0">
                    <a:pos x="44" y="43"/>
                  </a:cxn>
                  <a:cxn ang="0">
                    <a:pos x="40" y="51"/>
                  </a:cxn>
                  <a:cxn ang="0">
                    <a:pos x="31" y="55"/>
                  </a:cxn>
                  <a:cxn ang="0">
                    <a:pos x="23" y="61"/>
                  </a:cxn>
                  <a:cxn ang="0">
                    <a:pos x="20" y="53"/>
                  </a:cxn>
                  <a:cxn ang="0">
                    <a:pos x="14" y="51"/>
                  </a:cxn>
                  <a:cxn ang="0">
                    <a:pos x="10" y="54"/>
                  </a:cxn>
                  <a:cxn ang="0">
                    <a:pos x="8" y="60"/>
                  </a:cxn>
                  <a:cxn ang="0">
                    <a:pos x="0" y="54"/>
                  </a:cxn>
                  <a:cxn ang="0">
                    <a:pos x="0" y="52"/>
                  </a:cxn>
                  <a:cxn ang="0">
                    <a:pos x="3" y="48"/>
                  </a:cxn>
                  <a:cxn ang="0">
                    <a:pos x="10" y="38"/>
                  </a:cxn>
                  <a:cxn ang="0">
                    <a:pos x="10" y="25"/>
                  </a:cxn>
                  <a:cxn ang="0">
                    <a:pos x="8" y="17"/>
                  </a:cxn>
                  <a:cxn ang="0">
                    <a:pos x="5" y="7"/>
                  </a:cxn>
                  <a:cxn ang="0">
                    <a:pos x="6" y="4"/>
                  </a:cxn>
                  <a:cxn ang="0">
                    <a:pos x="17" y="0"/>
                  </a:cxn>
                  <a:cxn ang="0">
                    <a:pos x="19" y="1"/>
                  </a:cxn>
                </a:cxnLst>
                <a:rect l="0" t="0" r="r" b="b"/>
                <a:pathLst>
                  <a:path w="44" h="61">
                    <a:moveTo>
                      <a:pt x="19" y="1"/>
                    </a:moveTo>
                    <a:lnTo>
                      <a:pt x="24" y="10"/>
                    </a:lnTo>
                    <a:lnTo>
                      <a:pt x="25" y="21"/>
                    </a:lnTo>
                    <a:lnTo>
                      <a:pt x="37" y="23"/>
                    </a:lnTo>
                    <a:lnTo>
                      <a:pt x="42" y="30"/>
                    </a:lnTo>
                    <a:lnTo>
                      <a:pt x="39" y="37"/>
                    </a:lnTo>
                    <a:lnTo>
                      <a:pt x="44" y="43"/>
                    </a:lnTo>
                    <a:lnTo>
                      <a:pt x="40" y="51"/>
                    </a:lnTo>
                    <a:lnTo>
                      <a:pt x="31" y="55"/>
                    </a:lnTo>
                    <a:lnTo>
                      <a:pt x="23" y="61"/>
                    </a:lnTo>
                    <a:lnTo>
                      <a:pt x="20" y="53"/>
                    </a:lnTo>
                    <a:lnTo>
                      <a:pt x="14" y="51"/>
                    </a:lnTo>
                    <a:lnTo>
                      <a:pt x="10" y="54"/>
                    </a:lnTo>
                    <a:lnTo>
                      <a:pt x="8" y="60"/>
                    </a:lnTo>
                    <a:lnTo>
                      <a:pt x="0" y="54"/>
                    </a:lnTo>
                    <a:lnTo>
                      <a:pt x="0" y="52"/>
                    </a:lnTo>
                    <a:lnTo>
                      <a:pt x="3" y="48"/>
                    </a:lnTo>
                    <a:lnTo>
                      <a:pt x="10" y="38"/>
                    </a:lnTo>
                    <a:lnTo>
                      <a:pt x="10" y="25"/>
                    </a:lnTo>
                    <a:lnTo>
                      <a:pt x="8" y="17"/>
                    </a:lnTo>
                    <a:lnTo>
                      <a:pt x="5" y="7"/>
                    </a:lnTo>
                    <a:lnTo>
                      <a:pt x="6" y="4"/>
                    </a:lnTo>
                    <a:lnTo>
                      <a:pt x="17" y="0"/>
                    </a:lnTo>
                    <a:lnTo>
                      <a:pt x="19"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11" name="Freeform 276">
                <a:extLst>
                  <a:ext uri="{FF2B5EF4-FFF2-40B4-BE49-F238E27FC236}">
                    <a16:creationId xmlns:a16="http://schemas.microsoft.com/office/drawing/2014/main" id="{EA0EC391-B3C4-8997-5D01-5CB0C9F71B45}"/>
                  </a:ext>
                </a:extLst>
              </p:cNvPr>
              <p:cNvSpPr>
                <a:spLocks/>
              </p:cNvSpPr>
              <p:nvPr/>
            </p:nvSpPr>
            <p:spPr bwMode="gray">
              <a:xfrm>
                <a:off x="3149" y="1973"/>
                <a:ext cx="36" cy="37"/>
              </a:xfrm>
              <a:custGeom>
                <a:avLst/>
                <a:gdLst/>
                <a:ahLst/>
                <a:cxnLst>
                  <a:cxn ang="0">
                    <a:pos x="2" y="10"/>
                  </a:cxn>
                  <a:cxn ang="0">
                    <a:pos x="10" y="4"/>
                  </a:cxn>
                  <a:cxn ang="0">
                    <a:pos x="19" y="0"/>
                  </a:cxn>
                  <a:cxn ang="0">
                    <a:pos x="23" y="10"/>
                  </a:cxn>
                  <a:cxn ang="0">
                    <a:pos x="23" y="19"/>
                  </a:cxn>
                  <a:cxn ang="0">
                    <a:pos x="19" y="19"/>
                  </a:cxn>
                  <a:cxn ang="0">
                    <a:pos x="15" y="24"/>
                  </a:cxn>
                  <a:cxn ang="0">
                    <a:pos x="4" y="24"/>
                  </a:cxn>
                  <a:cxn ang="0">
                    <a:pos x="0" y="17"/>
                  </a:cxn>
                  <a:cxn ang="0">
                    <a:pos x="2" y="10"/>
                  </a:cxn>
                </a:cxnLst>
                <a:rect l="0" t="0" r="r" b="b"/>
                <a:pathLst>
                  <a:path w="23" h="24">
                    <a:moveTo>
                      <a:pt x="2" y="10"/>
                    </a:moveTo>
                    <a:lnTo>
                      <a:pt x="10" y="4"/>
                    </a:lnTo>
                    <a:lnTo>
                      <a:pt x="19" y="0"/>
                    </a:lnTo>
                    <a:lnTo>
                      <a:pt x="23" y="10"/>
                    </a:lnTo>
                    <a:lnTo>
                      <a:pt x="23" y="19"/>
                    </a:lnTo>
                    <a:lnTo>
                      <a:pt x="19" y="19"/>
                    </a:lnTo>
                    <a:lnTo>
                      <a:pt x="15" y="24"/>
                    </a:lnTo>
                    <a:lnTo>
                      <a:pt x="4" y="24"/>
                    </a:lnTo>
                    <a:lnTo>
                      <a:pt x="0" y="17"/>
                    </a:lnTo>
                    <a:lnTo>
                      <a:pt x="2" y="1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12" name="Freeform 277">
                <a:extLst>
                  <a:ext uri="{FF2B5EF4-FFF2-40B4-BE49-F238E27FC236}">
                    <a16:creationId xmlns:a16="http://schemas.microsoft.com/office/drawing/2014/main" id="{F4831EFD-D75E-143B-9380-4B9D6363BC18}"/>
                  </a:ext>
                </a:extLst>
              </p:cNvPr>
              <p:cNvSpPr>
                <a:spLocks/>
              </p:cNvSpPr>
              <p:nvPr/>
            </p:nvSpPr>
            <p:spPr bwMode="gray">
              <a:xfrm>
                <a:off x="2979" y="1964"/>
                <a:ext cx="10" cy="34"/>
              </a:xfrm>
              <a:custGeom>
                <a:avLst/>
                <a:gdLst/>
                <a:ahLst/>
                <a:cxnLst>
                  <a:cxn ang="0">
                    <a:pos x="6" y="0"/>
                  </a:cxn>
                  <a:cxn ang="0">
                    <a:pos x="6" y="4"/>
                  </a:cxn>
                  <a:cxn ang="0">
                    <a:pos x="7" y="8"/>
                  </a:cxn>
                  <a:cxn ang="0">
                    <a:pos x="5" y="20"/>
                  </a:cxn>
                  <a:cxn ang="0">
                    <a:pos x="2" y="22"/>
                  </a:cxn>
                  <a:cxn ang="0">
                    <a:pos x="0" y="19"/>
                  </a:cxn>
                  <a:cxn ang="0">
                    <a:pos x="0" y="10"/>
                  </a:cxn>
                  <a:cxn ang="0">
                    <a:pos x="1" y="7"/>
                  </a:cxn>
                  <a:cxn ang="0">
                    <a:pos x="5" y="4"/>
                  </a:cxn>
                  <a:cxn ang="0">
                    <a:pos x="5" y="0"/>
                  </a:cxn>
                  <a:cxn ang="0">
                    <a:pos x="6" y="0"/>
                  </a:cxn>
                </a:cxnLst>
                <a:rect l="0" t="0" r="r" b="b"/>
                <a:pathLst>
                  <a:path w="7" h="22">
                    <a:moveTo>
                      <a:pt x="6" y="0"/>
                    </a:moveTo>
                    <a:lnTo>
                      <a:pt x="6" y="4"/>
                    </a:lnTo>
                    <a:lnTo>
                      <a:pt x="7" y="8"/>
                    </a:lnTo>
                    <a:lnTo>
                      <a:pt x="5" y="20"/>
                    </a:lnTo>
                    <a:lnTo>
                      <a:pt x="2" y="22"/>
                    </a:lnTo>
                    <a:lnTo>
                      <a:pt x="0" y="19"/>
                    </a:lnTo>
                    <a:lnTo>
                      <a:pt x="0" y="10"/>
                    </a:lnTo>
                    <a:lnTo>
                      <a:pt x="1" y="7"/>
                    </a:lnTo>
                    <a:lnTo>
                      <a:pt x="5" y="4"/>
                    </a:lnTo>
                    <a:lnTo>
                      <a:pt x="5" y="0"/>
                    </a:lnTo>
                    <a:lnTo>
                      <a:pt x="6"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13" name="Freeform 278">
                <a:extLst>
                  <a:ext uri="{FF2B5EF4-FFF2-40B4-BE49-F238E27FC236}">
                    <a16:creationId xmlns:a16="http://schemas.microsoft.com/office/drawing/2014/main" id="{AA912069-39EE-A1C8-5FFC-4395652A7873}"/>
                  </a:ext>
                </a:extLst>
              </p:cNvPr>
              <p:cNvSpPr>
                <a:spLocks/>
              </p:cNvSpPr>
              <p:nvPr/>
            </p:nvSpPr>
            <p:spPr bwMode="gray">
              <a:xfrm>
                <a:off x="2875" y="2049"/>
                <a:ext cx="7" cy="6"/>
              </a:xfrm>
              <a:custGeom>
                <a:avLst/>
                <a:gdLst/>
                <a:ahLst/>
                <a:cxnLst>
                  <a:cxn ang="0">
                    <a:pos x="0" y="4"/>
                  </a:cxn>
                  <a:cxn ang="0">
                    <a:pos x="0" y="3"/>
                  </a:cxn>
                  <a:cxn ang="0">
                    <a:pos x="3" y="0"/>
                  </a:cxn>
                  <a:cxn ang="0">
                    <a:pos x="5" y="0"/>
                  </a:cxn>
                  <a:cxn ang="0">
                    <a:pos x="3" y="3"/>
                  </a:cxn>
                  <a:cxn ang="0">
                    <a:pos x="0" y="4"/>
                  </a:cxn>
                </a:cxnLst>
                <a:rect l="0" t="0" r="r" b="b"/>
                <a:pathLst>
                  <a:path w="5" h="4">
                    <a:moveTo>
                      <a:pt x="0" y="4"/>
                    </a:moveTo>
                    <a:lnTo>
                      <a:pt x="0" y="3"/>
                    </a:lnTo>
                    <a:lnTo>
                      <a:pt x="3" y="0"/>
                    </a:lnTo>
                    <a:lnTo>
                      <a:pt x="5" y="0"/>
                    </a:lnTo>
                    <a:lnTo>
                      <a:pt x="3" y="3"/>
                    </a:lnTo>
                    <a:lnTo>
                      <a:pt x="0" y="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14" name="Freeform 279">
                <a:extLst>
                  <a:ext uri="{FF2B5EF4-FFF2-40B4-BE49-F238E27FC236}">
                    <a16:creationId xmlns:a16="http://schemas.microsoft.com/office/drawing/2014/main" id="{8CB8EA16-B36B-AF0C-99F6-018844EC9CF7}"/>
                  </a:ext>
                </a:extLst>
              </p:cNvPr>
              <p:cNvSpPr>
                <a:spLocks/>
              </p:cNvSpPr>
              <p:nvPr/>
            </p:nvSpPr>
            <p:spPr bwMode="gray">
              <a:xfrm>
                <a:off x="2890" y="2038"/>
                <a:ext cx="13" cy="11"/>
              </a:xfrm>
              <a:custGeom>
                <a:avLst/>
                <a:gdLst/>
                <a:ahLst/>
                <a:cxnLst>
                  <a:cxn ang="0">
                    <a:pos x="0" y="5"/>
                  </a:cxn>
                  <a:cxn ang="0">
                    <a:pos x="0" y="0"/>
                  </a:cxn>
                  <a:cxn ang="0">
                    <a:pos x="6" y="0"/>
                  </a:cxn>
                  <a:cxn ang="0">
                    <a:pos x="8" y="2"/>
                  </a:cxn>
                  <a:cxn ang="0">
                    <a:pos x="7" y="5"/>
                  </a:cxn>
                  <a:cxn ang="0">
                    <a:pos x="2" y="7"/>
                  </a:cxn>
                  <a:cxn ang="0">
                    <a:pos x="0" y="5"/>
                  </a:cxn>
                </a:cxnLst>
                <a:rect l="0" t="0" r="r" b="b"/>
                <a:pathLst>
                  <a:path w="8" h="7">
                    <a:moveTo>
                      <a:pt x="0" y="5"/>
                    </a:moveTo>
                    <a:lnTo>
                      <a:pt x="0" y="0"/>
                    </a:lnTo>
                    <a:lnTo>
                      <a:pt x="6" y="0"/>
                    </a:lnTo>
                    <a:lnTo>
                      <a:pt x="8" y="2"/>
                    </a:lnTo>
                    <a:lnTo>
                      <a:pt x="7" y="5"/>
                    </a:lnTo>
                    <a:lnTo>
                      <a:pt x="2" y="7"/>
                    </a:lnTo>
                    <a:lnTo>
                      <a:pt x="0" y="5"/>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15" name="Freeform 280">
                <a:extLst>
                  <a:ext uri="{FF2B5EF4-FFF2-40B4-BE49-F238E27FC236}">
                    <a16:creationId xmlns:a16="http://schemas.microsoft.com/office/drawing/2014/main" id="{50D5035E-4E80-6D82-52DF-00CD6E9749A5}"/>
                  </a:ext>
                </a:extLst>
              </p:cNvPr>
              <p:cNvSpPr>
                <a:spLocks/>
              </p:cNvSpPr>
              <p:nvPr/>
            </p:nvSpPr>
            <p:spPr bwMode="gray">
              <a:xfrm>
                <a:off x="2907" y="2029"/>
                <a:ext cx="8" cy="6"/>
              </a:xfrm>
              <a:custGeom>
                <a:avLst/>
                <a:gdLst/>
                <a:ahLst/>
                <a:cxnLst>
                  <a:cxn ang="0">
                    <a:pos x="0" y="4"/>
                  </a:cxn>
                  <a:cxn ang="0">
                    <a:pos x="0" y="2"/>
                  </a:cxn>
                  <a:cxn ang="0">
                    <a:pos x="3" y="0"/>
                  </a:cxn>
                  <a:cxn ang="0">
                    <a:pos x="5" y="1"/>
                  </a:cxn>
                  <a:cxn ang="0">
                    <a:pos x="5" y="4"/>
                  </a:cxn>
                  <a:cxn ang="0">
                    <a:pos x="0" y="4"/>
                  </a:cxn>
                </a:cxnLst>
                <a:rect l="0" t="0" r="r" b="b"/>
                <a:pathLst>
                  <a:path w="5" h="4">
                    <a:moveTo>
                      <a:pt x="0" y="4"/>
                    </a:moveTo>
                    <a:lnTo>
                      <a:pt x="0" y="2"/>
                    </a:lnTo>
                    <a:lnTo>
                      <a:pt x="3" y="0"/>
                    </a:lnTo>
                    <a:lnTo>
                      <a:pt x="5" y="1"/>
                    </a:lnTo>
                    <a:lnTo>
                      <a:pt x="5" y="4"/>
                    </a:lnTo>
                    <a:lnTo>
                      <a:pt x="0" y="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16" name="Freeform 281">
                <a:extLst>
                  <a:ext uri="{FF2B5EF4-FFF2-40B4-BE49-F238E27FC236}">
                    <a16:creationId xmlns:a16="http://schemas.microsoft.com/office/drawing/2014/main" id="{15F90EEC-F70E-F449-45EE-98DDAC766D62}"/>
                  </a:ext>
                </a:extLst>
              </p:cNvPr>
              <p:cNvSpPr>
                <a:spLocks/>
              </p:cNvSpPr>
              <p:nvPr/>
            </p:nvSpPr>
            <p:spPr bwMode="gray">
              <a:xfrm>
                <a:off x="2789" y="1782"/>
                <a:ext cx="185" cy="194"/>
              </a:xfrm>
              <a:custGeom>
                <a:avLst/>
                <a:gdLst/>
                <a:ahLst/>
                <a:cxnLst>
                  <a:cxn ang="0">
                    <a:pos x="60" y="125"/>
                  </a:cxn>
                  <a:cxn ang="0">
                    <a:pos x="57" y="121"/>
                  </a:cxn>
                  <a:cxn ang="0">
                    <a:pos x="54" y="121"/>
                  </a:cxn>
                  <a:cxn ang="0">
                    <a:pos x="41" y="123"/>
                  </a:cxn>
                  <a:cxn ang="0">
                    <a:pos x="35" y="120"/>
                  </a:cxn>
                  <a:cxn ang="0">
                    <a:pos x="31" y="107"/>
                  </a:cxn>
                  <a:cxn ang="0">
                    <a:pos x="33" y="92"/>
                  </a:cxn>
                  <a:cxn ang="0">
                    <a:pos x="35" y="91"/>
                  </a:cxn>
                  <a:cxn ang="0">
                    <a:pos x="31" y="85"/>
                  </a:cxn>
                  <a:cxn ang="0">
                    <a:pos x="32" y="77"/>
                  </a:cxn>
                  <a:cxn ang="0">
                    <a:pos x="23" y="66"/>
                  </a:cxn>
                  <a:cxn ang="0">
                    <a:pos x="21" y="57"/>
                  </a:cxn>
                  <a:cxn ang="0">
                    <a:pos x="16" y="54"/>
                  </a:cxn>
                  <a:cxn ang="0">
                    <a:pos x="6" y="52"/>
                  </a:cxn>
                  <a:cxn ang="0">
                    <a:pos x="2" y="46"/>
                  </a:cxn>
                  <a:cxn ang="0">
                    <a:pos x="2" y="39"/>
                  </a:cxn>
                  <a:cxn ang="0">
                    <a:pos x="11" y="36"/>
                  </a:cxn>
                  <a:cxn ang="0">
                    <a:pos x="20" y="40"/>
                  </a:cxn>
                  <a:cxn ang="0">
                    <a:pos x="27" y="40"/>
                  </a:cxn>
                  <a:cxn ang="0">
                    <a:pos x="28" y="32"/>
                  </a:cxn>
                  <a:cxn ang="0">
                    <a:pos x="24" y="23"/>
                  </a:cxn>
                  <a:cxn ang="0">
                    <a:pos x="33" y="27"/>
                  </a:cxn>
                  <a:cxn ang="0">
                    <a:pos x="41" y="24"/>
                  </a:cxn>
                  <a:cxn ang="0">
                    <a:pos x="55" y="15"/>
                  </a:cxn>
                  <a:cxn ang="0">
                    <a:pos x="65" y="0"/>
                  </a:cxn>
                  <a:cxn ang="0">
                    <a:pos x="80" y="15"/>
                  </a:cxn>
                  <a:cxn ang="0">
                    <a:pos x="90" y="19"/>
                  </a:cxn>
                  <a:cxn ang="0">
                    <a:pos x="103" y="27"/>
                  </a:cxn>
                  <a:cxn ang="0">
                    <a:pos x="119" y="29"/>
                  </a:cxn>
                  <a:cxn ang="0">
                    <a:pos x="111" y="55"/>
                  </a:cxn>
                  <a:cxn ang="0">
                    <a:pos x="104" y="59"/>
                  </a:cxn>
                  <a:cxn ang="0">
                    <a:pos x="101" y="64"/>
                  </a:cxn>
                  <a:cxn ang="0">
                    <a:pos x="95" y="74"/>
                  </a:cxn>
                  <a:cxn ang="0">
                    <a:pos x="101" y="74"/>
                  </a:cxn>
                  <a:cxn ang="0">
                    <a:pos x="103" y="80"/>
                  </a:cxn>
                  <a:cxn ang="0">
                    <a:pos x="106" y="101"/>
                  </a:cxn>
                  <a:cxn ang="0">
                    <a:pos x="115" y="107"/>
                  </a:cxn>
                  <a:cxn ang="0">
                    <a:pos x="105" y="112"/>
                  </a:cxn>
                  <a:cxn ang="0">
                    <a:pos x="96" y="117"/>
                  </a:cxn>
                  <a:cxn ang="0">
                    <a:pos x="86" y="116"/>
                  </a:cxn>
                  <a:cxn ang="0">
                    <a:pos x="72" y="117"/>
                  </a:cxn>
                </a:cxnLst>
                <a:rect l="0" t="0" r="r" b="b"/>
                <a:pathLst>
                  <a:path w="119" h="125">
                    <a:moveTo>
                      <a:pt x="70" y="125"/>
                    </a:moveTo>
                    <a:lnTo>
                      <a:pt x="60" y="125"/>
                    </a:lnTo>
                    <a:lnTo>
                      <a:pt x="56" y="123"/>
                    </a:lnTo>
                    <a:lnTo>
                      <a:pt x="57" y="121"/>
                    </a:lnTo>
                    <a:lnTo>
                      <a:pt x="56" y="120"/>
                    </a:lnTo>
                    <a:lnTo>
                      <a:pt x="54" y="121"/>
                    </a:lnTo>
                    <a:lnTo>
                      <a:pt x="53" y="122"/>
                    </a:lnTo>
                    <a:lnTo>
                      <a:pt x="41" y="123"/>
                    </a:lnTo>
                    <a:lnTo>
                      <a:pt x="38" y="120"/>
                    </a:lnTo>
                    <a:lnTo>
                      <a:pt x="35" y="120"/>
                    </a:lnTo>
                    <a:lnTo>
                      <a:pt x="28" y="115"/>
                    </a:lnTo>
                    <a:lnTo>
                      <a:pt x="31" y="107"/>
                    </a:lnTo>
                    <a:lnTo>
                      <a:pt x="33" y="99"/>
                    </a:lnTo>
                    <a:lnTo>
                      <a:pt x="33" y="92"/>
                    </a:lnTo>
                    <a:lnTo>
                      <a:pt x="36" y="95"/>
                    </a:lnTo>
                    <a:lnTo>
                      <a:pt x="35" y="91"/>
                    </a:lnTo>
                    <a:lnTo>
                      <a:pt x="32" y="90"/>
                    </a:lnTo>
                    <a:lnTo>
                      <a:pt x="31" y="85"/>
                    </a:lnTo>
                    <a:lnTo>
                      <a:pt x="30" y="78"/>
                    </a:lnTo>
                    <a:lnTo>
                      <a:pt x="32" y="77"/>
                    </a:lnTo>
                    <a:lnTo>
                      <a:pt x="32" y="73"/>
                    </a:lnTo>
                    <a:lnTo>
                      <a:pt x="23" y="66"/>
                    </a:lnTo>
                    <a:lnTo>
                      <a:pt x="25" y="61"/>
                    </a:lnTo>
                    <a:lnTo>
                      <a:pt x="21" y="57"/>
                    </a:lnTo>
                    <a:lnTo>
                      <a:pt x="17" y="57"/>
                    </a:lnTo>
                    <a:lnTo>
                      <a:pt x="16" y="54"/>
                    </a:lnTo>
                    <a:lnTo>
                      <a:pt x="11" y="53"/>
                    </a:lnTo>
                    <a:lnTo>
                      <a:pt x="6" y="52"/>
                    </a:lnTo>
                    <a:lnTo>
                      <a:pt x="2" y="49"/>
                    </a:lnTo>
                    <a:lnTo>
                      <a:pt x="2" y="46"/>
                    </a:lnTo>
                    <a:lnTo>
                      <a:pt x="0" y="43"/>
                    </a:lnTo>
                    <a:lnTo>
                      <a:pt x="2" y="39"/>
                    </a:lnTo>
                    <a:lnTo>
                      <a:pt x="7" y="40"/>
                    </a:lnTo>
                    <a:lnTo>
                      <a:pt x="11" y="36"/>
                    </a:lnTo>
                    <a:lnTo>
                      <a:pt x="14" y="37"/>
                    </a:lnTo>
                    <a:lnTo>
                      <a:pt x="20" y="40"/>
                    </a:lnTo>
                    <a:lnTo>
                      <a:pt x="23" y="38"/>
                    </a:lnTo>
                    <a:lnTo>
                      <a:pt x="27" y="40"/>
                    </a:lnTo>
                    <a:lnTo>
                      <a:pt x="30" y="36"/>
                    </a:lnTo>
                    <a:lnTo>
                      <a:pt x="28" y="32"/>
                    </a:lnTo>
                    <a:lnTo>
                      <a:pt x="24" y="26"/>
                    </a:lnTo>
                    <a:lnTo>
                      <a:pt x="24" y="23"/>
                    </a:lnTo>
                    <a:lnTo>
                      <a:pt x="30" y="23"/>
                    </a:lnTo>
                    <a:lnTo>
                      <a:pt x="33" y="27"/>
                    </a:lnTo>
                    <a:lnTo>
                      <a:pt x="41" y="27"/>
                    </a:lnTo>
                    <a:lnTo>
                      <a:pt x="41" y="24"/>
                    </a:lnTo>
                    <a:lnTo>
                      <a:pt x="47" y="21"/>
                    </a:lnTo>
                    <a:lnTo>
                      <a:pt x="55" y="15"/>
                    </a:lnTo>
                    <a:lnTo>
                      <a:pt x="58" y="2"/>
                    </a:lnTo>
                    <a:lnTo>
                      <a:pt x="65" y="0"/>
                    </a:lnTo>
                    <a:lnTo>
                      <a:pt x="72" y="9"/>
                    </a:lnTo>
                    <a:lnTo>
                      <a:pt x="80" y="15"/>
                    </a:lnTo>
                    <a:lnTo>
                      <a:pt x="84" y="17"/>
                    </a:lnTo>
                    <a:lnTo>
                      <a:pt x="90" y="19"/>
                    </a:lnTo>
                    <a:lnTo>
                      <a:pt x="97" y="25"/>
                    </a:lnTo>
                    <a:lnTo>
                      <a:pt x="103" y="27"/>
                    </a:lnTo>
                    <a:lnTo>
                      <a:pt x="112" y="27"/>
                    </a:lnTo>
                    <a:lnTo>
                      <a:pt x="119" y="29"/>
                    </a:lnTo>
                    <a:lnTo>
                      <a:pt x="114" y="42"/>
                    </a:lnTo>
                    <a:lnTo>
                      <a:pt x="111" y="55"/>
                    </a:lnTo>
                    <a:lnTo>
                      <a:pt x="106" y="54"/>
                    </a:lnTo>
                    <a:lnTo>
                      <a:pt x="104" y="59"/>
                    </a:lnTo>
                    <a:lnTo>
                      <a:pt x="104" y="63"/>
                    </a:lnTo>
                    <a:lnTo>
                      <a:pt x="101" y="64"/>
                    </a:lnTo>
                    <a:lnTo>
                      <a:pt x="99" y="69"/>
                    </a:lnTo>
                    <a:lnTo>
                      <a:pt x="95" y="74"/>
                    </a:lnTo>
                    <a:lnTo>
                      <a:pt x="97" y="77"/>
                    </a:lnTo>
                    <a:lnTo>
                      <a:pt x="101" y="74"/>
                    </a:lnTo>
                    <a:lnTo>
                      <a:pt x="104" y="75"/>
                    </a:lnTo>
                    <a:lnTo>
                      <a:pt x="103" y="80"/>
                    </a:lnTo>
                    <a:lnTo>
                      <a:pt x="104" y="91"/>
                    </a:lnTo>
                    <a:lnTo>
                      <a:pt x="106" y="101"/>
                    </a:lnTo>
                    <a:lnTo>
                      <a:pt x="111" y="102"/>
                    </a:lnTo>
                    <a:lnTo>
                      <a:pt x="115" y="107"/>
                    </a:lnTo>
                    <a:lnTo>
                      <a:pt x="110" y="111"/>
                    </a:lnTo>
                    <a:lnTo>
                      <a:pt x="105" y="112"/>
                    </a:lnTo>
                    <a:lnTo>
                      <a:pt x="101" y="115"/>
                    </a:lnTo>
                    <a:lnTo>
                      <a:pt x="96" y="117"/>
                    </a:lnTo>
                    <a:lnTo>
                      <a:pt x="91" y="115"/>
                    </a:lnTo>
                    <a:lnTo>
                      <a:pt x="86" y="116"/>
                    </a:lnTo>
                    <a:lnTo>
                      <a:pt x="79" y="112"/>
                    </a:lnTo>
                    <a:lnTo>
                      <a:pt x="72" y="117"/>
                    </a:lnTo>
                    <a:lnTo>
                      <a:pt x="70" y="125"/>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17" name="Freeform 282">
                <a:extLst>
                  <a:ext uri="{FF2B5EF4-FFF2-40B4-BE49-F238E27FC236}">
                    <a16:creationId xmlns:a16="http://schemas.microsoft.com/office/drawing/2014/main" id="{3E1F3037-AA09-1CD9-E939-197DCEC5B801}"/>
                  </a:ext>
                </a:extLst>
              </p:cNvPr>
              <p:cNvSpPr>
                <a:spLocks/>
              </p:cNvSpPr>
              <p:nvPr/>
            </p:nvSpPr>
            <p:spPr bwMode="gray">
              <a:xfrm>
                <a:off x="3168" y="1574"/>
                <a:ext cx="18" cy="17"/>
              </a:xfrm>
              <a:custGeom>
                <a:avLst/>
                <a:gdLst/>
                <a:ahLst/>
                <a:cxnLst>
                  <a:cxn ang="0">
                    <a:pos x="12" y="4"/>
                  </a:cxn>
                  <a:cxn ang="0">
                    <a:pos x="11" y="2"/>
                  </a:cxn>
                  <a:cxn ang="0">
                    <a:pos x="6" y="0"/>
                  </a:cxn>
                  <a:cxn ang="0">
                    <a:pos x="0" y="4"/>
                  </a:cxn>
                  <a:cxn ang="0">
                    <a:pos x="1" y="11"/>
                  </a:cxn>
                  <a:cxn ang="0">
                    <a:pos x="4" y="11"/>
                  </a:cxn>
                  <a:cxn ang="0">
                    <a:pos x="6" y="8"/>
                  </a:cxn>
                  <a:cxn ang="0">
                    <a:pos x="12" y="4"/>
                  </a:cxn>
                </a:cxnLst>
                <a:rect l="0" t="0" r="r" b="b"/>
                <a:pathLst>
                  <a:path w="12" h="11">
                    <a:moveTo>
                      <a:pt x="12" y="4"/>
                    </a:moveTo>
                    <a:lnTo>
                      <a:pt x="11" y="2"/>
                    </a:lnTo>
                    <a:lnTo>
                      <a:pt x="6" y="0"/>
                    </a:lnTo>
                    <a:lnTo>
                      <a:pt x="0" y="4"/>
                    </a:lnTo>
                    <a:lnTo>
                      <a:pt x="1" y="11"/>
                    </a:lnTo>
                    <a:lnTo>
                      <a:pt x="4" y="11"/>
                    </a:lnTo>
                    <a:lnTo>
                      <a:pt x="6" y="8"/>
                    </a:lnTo>
                    <a:lnTo>
                      <a:pt x="12" y="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18" name="Freeform 283">
                <a:extLst>
                  <a:ext uri="{FF2B5EF4-FFF2-40B4-BE49-F238E27FC236}">
                    <a16:creationId xmlns:a16="http://schemas.microsoft.com/office/drawing/2014/main" id="{40C3B68B-E645-284B-60A1-C4EA9ECC7688}"/>
                  </a:ext>
                </a:extLst>
              </p:cNvPr>
              <p:cNvSpPr>
                <a:spLocks noEditPoints="1"/>
              </p:cNvSpPr>
              <p:nvPr/>
            </p:nvSpPr>
            <p:spPr bwMode="gray">
              <a:xfrm>
                <a:off x="3168" y="1560"/>
                <a:ext cx="18" cy="31"/>
              </a:xfrm>
              <a:custGeom>
                <a:avLst/>
                <a:gdLst/>
                <a:ahLst/>
                <a:cxnLst>
                  <a:cxn ang="0">
                    <a:pos x="1" y="20"/>
                  </a:cxn>
                  <a:cxn ang="0">
                    <a:pos x="4" y="20"/>
                  </a:cxn>
                  <a:cxn ang="0">
                    <a:pos x="6" y="17"/>
                  </a:cxn>
                  <a:cxn ang="0">
                    <a:pos x="12" y="13"/>
                  </a:cxn>
                  <a:cxn ang="0">
                    <a:pos x="11" y="11"/>
                  </a:cxn>
                  <a:cxn ang="0">
                    <a:pos x="6" y="9"/>
                  </a:cxn>
                  <a:cxn ang="0">
                    <a:pos x="0" y="13"/>
                  </a:cxn>
                  <a:cxn ang="0">
                    <a:pos x="1" y="20"/>
                  </a:cxn>
                  <a:cxn ang="0">
                    <a:pos x="8" y="0"/>
                  </a:cxn>
                  <a:cxn ang="0">
                    <a:pos x="5" y="0"/>
                  </a:cxn>
                  <a:cxn ang="0">
                    <a:pos x="2" y="2"/>
                  </a:cxn>
                  <a:cxn ang="0">
                    <a:pos x="4" y="5"/>
                  </a:cxn>
                  <a:cxn ang="0">
                    <a:pos x="8" y="3"/>
                  </a:cxn>
                  <a:cxn ang="0">
                    <a:pos x="8" y="0"/>
                  </a:cxn>
                </a:cxnLst>
                <a:rect l="0" t="0" r="r" b="b"/>
                <a:pathLst>
                  <a:path w="12" h="20">
                    <a:moveTo>
                      <a:pt x="1" y="20"/>
                    </a:moveTo>
                    <a:lnTo>
                      <a:pt x="4" y="20"/>
                    </a:lnTo>
                    <a:lnTo>
                      <a:pt x="6" y="17"/>
                    </a:lnTo>
                    <a:lnTo>
                      <a:pt x="12" y="13"/>
                    </a:lnTo>
                    <a:lnTo>
                      <a:pt x="11" y="11"/>
                    </a:lnTo>
                    <a:lnTo>
                      <a:pt x="6" y="9"/>
                    </a:lnTo>
                    <a:lnTo>
                      <a:pt x="0" y="13"/>
                    </a:lnTo>
                    <a:lnTo>
                      <a:pt x="1" y="20"/>
                    </a:lnTo>
                    <a:close/>
                    <a:moveTo>
                      <a:pt x="8" y="0"/>
                    </a:moveTo>
                    <a:lnTo>
                      <a:pt x="5" y="0"/>
                    </a:lnTo>
                    <a:lnTo>
                      <a:pt x="2" y="2"/>
                    </a:lnTo>
                    <a:lnTo>
                      <a:pt x="4" y="5"/>
                    </a:lnTo>
                    <a:lnTo>
                      <a:pt x="8" y="3"/>
                    </a:lnTo>
                    <a:lnTo>
                      <a:pt x="8"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19" name="Freeform 284">
                <a:extLst>
                  <a:ext uri="{FF2B5EF4-FFF2-40B4-BE49-F238E27FC236}">
                    <a16:creationId xmlns:a16="http://schemas.microsoft.com/office/drawing/2014/main" id="{2184DBDB-4ED6-06C9-6855-21DF4B5AADDC}"/>
                  </a:ext>
                </a:extLst>
              </p:cNvPr>
              <p:cNvSpPr>
                <a:spLocks noEditPoints="1"/>
              </p:cNvSpPr>
              <p:nvPr/>
            </p:nvSpPr>
            <p:spPr bwMode="gray">
              <a:xfrm>
                <a:off x="2766" y="1579"/>
                <a:ext cx="298" cy="232"/>
              </a:xfrm>
              <a:custGeom>
                <a:avLst/>
                <a:gdLst/>
                <a:ahLst/>
                <a:cxnLst>
                  <a:cxn ang="0">
                    <a:pos x="149" y="62"/>
                  </a:cxn>
                  <a:cxn ang="0">
                    <a:pos x="157" y="59"/>
                  </a:cxn>
                  <a:cxn ang="0">
                    <a:pos x="151" y="55"/>
                  </a:cxn>
                  <a:cxn ang="0">
                    <a:pos x="189" y="81"/>
                  </a:cxn>
                  <a:cxn ang="0">
                    <a:pos x="190" y="78"/>
                  </a:cxn>
                  <a:cxn ang="0">
                    <a:pos x="6" y="30"/>
                  </a:cxn>
                  <a:cxn ang="0">
                    <a:pos x="0" y="39"/>
                  </a:cxn>
                  <a:cxn ang="0">
                    <a:pos x="2" y="46"/>
                  </a:cxn>
                  <a:cxn ang="0">
                    <a:pos x="5" y="40"/>
                  </a:cxn>
                  <a:cxn ang="0">
                    <a:pos x="9" y="38"/>
                  </a:cxn>
                  <a:cxn ang="0">
                    <a:pos x="6" y="46"/>
                  </a:cxn>
                  <a:cxn ang="0">
                    <a:pos x="5" y="57"/>
                  </a:cxn>
                  <a:cxn ang="0">
                    <a:pos x="8" y="58"/>
                  </a:cxn>
                  <a:cxn ang="0">
                    <a:pos x="12" y="51"/>
                  </a:cxn>
                  <a:cxn ang="0">
                    <a:pos x="13" y="57"/>
                  </a:cxn>
                  <a:cxn ang="0">
                    <a:pos x="14" y="63"/>
                  </a:cxn>
                  <a:cxn ang="0">
                    <a:pos x="11" y="71"/>
                  </a:cxn>
                  <a:cxn ang="0">
                    <a:pos x="22" y="72"/>
                  </a:cxn>
                  <a:cxn ang="0">
                    <a:pos x="26" y="76"/>
                  </a:cxn>
                  <a:cxn ang="0">
                    <a:pos x="29" y="85"/>
                  </a:cxn>
                  <a:cxn ang="0">
                    <a:pos x="31" y="91"/>
                  </a:cxn>
                  <a:cxn ang="0">
                    <a:pos x="24" y="97"/>
                  </a:cxn>
                  <a:cxn ang="0">
                    <a:pos x="17" y="103"/>
                  </a:cxn>
                  <a:cxn ang="0">
                    <a:pos x="18" y="116"/>
                  </a:cxn>
                  <a:cxn ang="0">
                    <a:pos x="11" y="118"/>
                  </a:cxn>
                  <a:cxn ang="0">
                    <a:pos x="11" y="123"/>
                  </a:cxn>
                  <a:cxn ang="0">
                    <a:pos x="24" y="126"/>
                  </a:cxn>
                  <a:cxn ang="0">
                    <a:pos x="29" y="126"/>
                  </a:cxn>
                  <a:cxn ang="0">
                    <a:pos x="30" y="129"/>
                  </a:cxn>
                  <a:cxn ang="0">
                    <a:pos x="20" y="132"/>
                  </a:cxn>
                  <a:cxn ang="0">
                    <a:pos x="16" y="138"/>
                  </a:cxn>
                  <a:cxn ang="0">
                    <a:pos x="9" y="148"/>
                  </a:cxn>
                  <a:cxn ang="0">
                    <a:pos x="13" y="149"/>
                  </a:cxn>
                  <a:cxn ang="0">
                    <a:pos x="26" y="145"/>
                  </a:cxn>
                  <a:cxn ang="0">
                    <a:pos x="34" y="139"/>
                  </a:cxn>
                  <a:cxn ang="0">
                    <a:pos x="48" y="137"/>
                  </a:cxn>
                  <a:cxn ang="0">
                    <a:pos x="61" y="138"/>
                  </a:cxn>
                  <a:cxn ang="0">
                    <a:pos x="69" y="128"/>
                  </a:cxn>
                  <a:cxn ang="0">
                    <a:pos x="59" y="127"/>
                  </a:cxn>
                  <a:cxn ang="0">
                    <a:pos x="65" y="125"/>
                  </a:cxn>
                  <a:cxn ang="0">
                    <a:pos x="72" y="114"/>
                  </a:cxn>
                  <a:cxn ang="0">
                    <a:pos x="63" y="105"/>
                  </a:cxn>
                  <a:cxn ang="0">
                    <a:pos x="57" y="86"/>
                  </a:cxn>
                  <a:cxn ang="0">
                    <a:pos x="49" y="74"/>
                  </a:cxn>
                  <a:cxn ang="0">
                    <a:pos x="44" y="60"/>
                  </a:cxn>
                  <a:cxn ang="0">
                    <a:pos x="35" y="49"/>
                  </a:cxn>
                  <a:cxn ang="0">
                    <a:pos x="29" y="49"/>
                  </a:cxn>
                  <a:cxn ang="0">
                    <a:pos x="33" y="37"/>
                  </a:cxn>
                  <a:cxn ang="0">
                    <a:pos x="39" y="18"/>
                  </a:cxn>
                  <a:cxn ang="0">
                    <a:pos x="21" y="18"/>
                  </a:cxn>
                  <a:cxn ang="0">
                    <a:pos x="29" y="4"/>
                  </a:cxn>
                  <a:cxn ang="0">
                    <a:pos x="25" y="1"/>
                  </a:cxn>
                  <a:cxn ang="0">
                    <a:pos x="10" y="5"/>
                  </a:cxn>
                  <a:cxn ang="0">
                    <a:pos x="4" y="18"/>
                  </a:cxn>
                  <a:cxn ang="0">
                    <a:pos x="6" y="25"/>
                  </a:cxn>
                </a:cxnLst>
                <a:rect l="0" t="0" r="r" b="b"/>
                <a:pathLst>
                  <a:path w="192" h="150">
                    <a:moveTo>
                      <a:pt x="147" y="57"/>
                    </a:moveTo>
                    <a:lnTo>
                      <a:pt x="149" y="62"/>
                    </a:lnTo>
                    <a:lnTo>
                      <a:pt x="154" y="63"/>
                    </a:lnTo>
                    <a:lnTo>
                      <a:pt x="157" y="59"/>
                    </a:lnTo>
                    <a:lnTo>
                      <a:pt x="156" y="56"/>
                    </a:lnTo>
                    <a:lnTo>
                      <a:pt x="151" y="55"/>
                    </a:lnTo>
                    <a:lnTo>
                      <a:pt x="147" y="57"/>
                    </a:lnTo>
                    <a:close/>
                    <a:moveTo>
                      <a:pt x="189" y="81"/>
                    </a:moveTo>
                    <a:lnTo>
                      <a:pt x="192" y="79"/>
                    </a:lnTo>
                    <a:lnTo>
                      <a:pt x="190" y="78"/>
                    </a:lnTo>
                    <a:lnTo>
                      <a:pt x="189" y="81"/>
                    </a:lnTo>
                    <a:close/>
                    <a:moveTo>
                      <a:pt x="6" y="30"/>
                    </a:moveTo>
                    <a:lnTo>
                      <a:pt x="2" y="35"/>
                    </a:lnTo>
                    <a:lnTo>
                      <a:pt x="0" y="39"/>
                    </a:lnTo>
                    <a:lnTo>
                      <a:pt x="1" y="44"/>
                    </a:lnTo>
                    <a:lnTo>
                      <a:pt x="2" y="46"/>
                    </a:lnTo>
                    <a:lnTo>
                      <a:pt x="4" y="43"/>
                    </a:lnTo>
                    <a:lnTo>
                      <a:pt x="5" y="40"/>
                    </a:lnTo>
                    <a:lnTo>
                      <a:pt x="8" y="37"/>
                    </a:lnTo>
                    <a:lnTo>
                      <a:pt x="9" y="38"/>
                    </a:lnTo>
                    <a:lnTo>
                      <a:pt x="8" y="41"/>
                    </a:lnTo>
                    <a:lnTo>
                      <a:pt x="6" y="46"/>
                    </a:lnTo>
                    <a:lnTo>
                      <a:pt x="5" y="51"/>
                    </a:lnTo>
                    <a:lnTo>
                      <a:pt x="5" y="57"/>
                    </a:lnTo>
                    <a:lnTo>
                      <a:pt x="6" y="61"/>
                    </a:lnTo>
                    <a:lnTo>
                      <a:pt x="8" y="58"/>
                    </a:lnTo>
                    <a:lnTo>
                      <a:pt x="8" y="53"/>
                    </a:lnTo>
                    <a:lnTo>
                      <a:pt x="12" y="51"/>
                    </a:lnTo>
                    <a:lnTo>
                      <a:pt x="13" y="53"/>
                    </a:lnTo>
                    <a:lnTo>
                      <a:pt x="13" y="57"/>
                    </a:lnTo>
                    <a:lnTo>
                      <a:pt x="14" y="60"/>
                    </a:lnTo>
                    <a:lnTo>
                      <a:pt x="14" y="63"/>
                    </a:lnTo>
                    <a:lnTo>
                      <a:pt x="11" y="66"/>
                    </a:lnTo>
                    <a:lnTo>
                      <a:pt x="11" y="71"/>
                    </a:lnTo>
                    <a:lnTo>
                      <a:pt x="12" y="72"/>
                    </a:lnTo>
                    <a:lnTo>
                      <a:pt x="22" y="72"/>
                    </a:lnTo>
                    <a:lnTo>
                      <a:pt x="26" y="70"/>
                    </a:lnTo>
                    <a:lnTo>
                      <a:pt x="26" y="76"/>
                    </a:lnTo>
                    <a:lnTo>
                      <a:pt x="27" y="81"/>
                    </a:lnTo>
                    <a:lnTo>
                      <a:pt x="29" y="85"/>
                    </a:lnTo>
                    <a:lnTo>
                      <a:pt x="31" y="86"/>
                    </a:lnTo>
                    <a:lnTo>
                      <a:pt x="31" y="91"/>
                    </a:lnTo>
                    <a:lnTo>
                      <a:pt x="29" y="94"/>
                    </a:lnTo>
                    <a:lnTo>
                      <a:pt x="24" y="97"/>
                    </a:lnTo>
                    <a:lnTo>
                      <a:pt x="18" y="98"/>
                    </a:lnTo>
                    <a:lnTo>
                      <a:pt x="17" y="103"/>
                    </a:lnTo>
                    <a:lnTo>
                      <a:pt x="19" y="104"/>
                    </a:lnTo>
                    <a:lnTo>
                      <a:pt x="18" y="116"/>
                    </a:lnTo>
                    <a:lnTo>
                      <a:pt x="14" y="116"/>
                    </a:lnTo>
                    <a:lnTo>
                      <a:pt x="11" y="118"/>
                    </a:lnTo>
                    <a:lnTo>
                      <a:pt x="10" y="121"/>
                    </a:lnTo>
                    <a:lnTo>
                      <a:pt x="11" y="123"/>
                    </a:lnTo>
                    <a:lnTo>
                      <a:pt x="21" y="124"/>
                    </a:lnTo>
                    <a:lnTo>
                      <a:pt x="24" y="126"/>
                    </a:lnTo>
                    <a:lnTo>
                      <a:pt x="28" y="127"/>
                    </a:lnTo>
                    <a:lnTo>
                      <a:pt x="29" y="126"/>
                    </a:lnTo>
                    <a:lnTo>
                      <a:pt x="32" y="126"/>
                    </a:lnTo>
                    <a:lnTo>
                      <a:pt x="30" y="129"/>
                    </a:lnTo>
                    <a:lnTo>
                      <a:pt x="26" y="130"/>
                    </a:lnTo>
                    <a:lnTo>
                      <a:pt x="20" y="132"/>
                    </a:lnTo>
                    <a:lnTo>
                      <a:pt x="19" y="136"/>
                    </a:lnTo>
                    <a:lnTo>
                      <a:pt x="16" y="138"/>
                    </a:lnTo>
                    <a:lnTo>
                      <a:pt x="14" y="143"/>
                    </a:lnTo>
                    <a:lnTo>
                      <a:pt x="9" y="148"/>
                    </a:lnTo>
                    <a:lnTo>
                      <a:pt x="10" y="150"/>
                    </a:lnTo>
                    <a:lnTo>
                      <a:pt x="13" y="149"/>
                    </a:lnTo>
                    <a:lnTo>
                      <a:pt x="16" y="145"/>
                    </a:lnTo>
                    <a:lnTo>
                      <a:pt x="26" y="145"/>
                    </a:lnTo>
                    <a:lnTo>
                      <a:pt x="27" y="142"/>
                    </a:lnTo>
                    <a:lnTo>
                      <a:pt x="34" y="139"/>
                    </a:lnTo>
                    <a:lnTo>
                      <a:pt x="35" y="141"/>
                    </a:lnTo>
                    <a:lnTo>
                      <a:pt x="48" y="137"/>
                    </a:lnTo>
                    <a:lnTo>
                      <a:pt x="53" y="138"/>
                    </a:lnTo>
                    <a:lnTo>
                      <a:pt x="61" y="138"/>
                    </a:lnTo>
                    <a:lnTo>
                      <a:pt x="69" y="131"/>
                    </a:lnTo>
                    <a:lnTo>
                      <a:pt x="69" y="128"/>
                    </a:lnTo>
                    <a:lnTo>
                      <a:pt x="64" y="128"/>
                    </a:lnTo>
                    <a:lnTo>
                      <a:pt x="59" y="127"/>
                    </a:lnTo>
                    <a:lnTo>
                      <a:pt x="61" y="125"/>
                    </a:lnTo>
                    <a:lnTo>
                      <a:pt x="65" y="125"/>
                    </a:lnTo>
                    <a:lnTo>
                      <a:pt x="70" y="119"/>
                    </a:lnTo>
                    <a:lnTo>
                      <a:pt x="72" y="114"/>
                    </a:lnTo>
                    <a:lnTo>
                      <a:pt x="71" y="104"/>
                    </a:lnTo>
                    <a:lnTo>
                      <a:pt x="63" y="105"/>
                    </a:lnTo>
                    <a:lnTo>
                      <a:pt x="58" y="103"/>
                    </a:lnTo>
                    <a:lnTo>
                      <a:pt x="57" y="86"/>
                    </a:lnTo>
                    <a:lnTo>
                      <a:pt x="55" y="82"/>
                    </a:lnTo>
                    <a:lnTo>
                      <a:pt x="49" y="74"/>
                    </a:lnTo>
                    <a:lnTo>
                      <a:pt x="46" y="72"/>
                    </a:lnTo>
                    <a:lnTo>
                      <a:pt x="44" y="60"/>
                    </a:lnTo>
                    <a:lnTo>
                      <a:pt x="40" y="51"/>
                    </a:lnTo>
                    <a:lnTo>
                      <a:pt x="35" y="49"/>
                    </a:lnTo>
                    <a:lnTo>
                      <a:pt x="30" y="51"/>
                    </a:lnTo>
                    <a:lnTo>
                      <a:pt x="29" y="49"/>
                    </a:lnTo>
                    <a:lnTo>
                      <a:pt x="33" y="45"/>
                    </a:lnTo>
                    <a:lnTo>
                      <a:pt x="33" y="37"/>
                    </a:lnTo>
                    <a:lnTo>
                      <a:pt x="40" y="23"/>
                    </a:lnTo>
                    <a:lnTo>
                      <a:pt x="39" y="18"/>
                    </a:lnTo>
                    <a:lnTo>
                      <a:pt x="30" y="17"/>
                    </a:lnTo>
                    <a:lnTo>
                      <a:pt x="21" y="18"/>
                    </a:lnTo>
                    <a:lnTo>
                      <a:pt x="23" y="10"/>
                    </a:lnTo>
                    <a:lnTo>
                      <a:pt x="29" y="4"/>
                    </a:lnTo>
                    <a:lnTo>
                      <a:pt x="30" y="0"/>
                    </a:lnTo>
                    <a:lnTo>
                      <a:pt x="25" y="1"/>
                    </a:lnTo>
                    <a:lnTo>
                      <a:pt x="13" y="1"/>
                    </a:lnTo>
                    <a:lnTo>
                      <a:pt x="10" y="5"/>
                    </a:lnTo>
                    <a:lnTo>
                      <a:pt x="9" y="14"/>
                    </a:lnTo>
                    <a:lnTo>
                      <a:pt x="4" y="18"/>
                    </a:lnTo>
                    <a:lnTo>
                      <a:pt x="4" y="23"/>
                    </a:lnTo>
                    <a:lnTo>
                      <a:pt x="6" y="25"/>
                    </a:lnTo>
                    <a:lnTo>
                      <a:pt x="6" y="3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20" name="Freeform 285">
                <a:extLst>
                  <a:ext uri="{FF2B5EF4-FFF2-40B4-BE49-F238E27FC236}">
                    <a16:creationId xmlns:a16="http://schemas.microsoft.com/office/drawing/2014/main" id="{B2890577-7B6A-D17A-EBD0-6A53C7B9E2E2}"/>
                  </a:ext>
                </a:extLst>
              </p:cNvPr>
              <p:cNvSpPr>
                <a:spLocks/>
              </p:cNvSpPr>
              <p:nvPr/>
            </p:nvSpPr>
            <p:spPr bwMode="gray">
              <a:xfrm>
                <a:off x="2766" y="1579"/>
                <a:ext cx="112" cy="232"/>
              </a:xfrm>
              <a:custGeom>
                <a:avLst/>
                <a:gdLst/>
                <a:ahLst/>
                <a:cxnLst>
                  <a:cxn ang="0">
                    <a:pos x="29" y="4"/>
                  </a:cxn>
                  <a:cxn ang="0">
                    <a:pos x="21" y="18"/>
                  </a:cxn>
                  <a:cxn ang="0">
                    <a:pos x="39" y="18"/>
                  </a:cxn>
                  <a:cxn ang="0">
                    <a:pos x="33" y="37"/>
                  </a:cxn>
                  <a:cxn ang="0">
                    <a:pos x="29" y="49"/>
                  </a:cxn>
                  <a:cxn ang="0">
                    <a:pos x="35" y="49"/>
                  </a:cxn>
                  <a:cxn ang="0">
                    <a:pos x="44" y="60"/>
                  </a:cxn>
                  <a:cxn ang="0">
                    <a:pos x="49" y="74"/>
                  </a:cxn>
                  <a:cxn ang="0">
                    <a:pos x="57" y="86"/>
                  </a:cxn>
                  <a:cxn ang="0">
                    <a:pos x="63" y="105"/>
                  </a:cxn>
                  <a:cxn ang="0">
                    <a:pos x="72" y="114"/>
                  </a:cxn>
                  <a:cxn ang="0">
                    <a:pos x="65" y="125"/>
                  </a:cxn>
                  <a:cxn ang="0">
                    <a:pos x="59" y="127"/>
                  </a:cxn>
                  <a:cxn ang="0">
                    <a:pos x="69" y="128"/>
                  </a:cxn>
                  <a:cxn ang="0">
                    <a:pos x="61" y="138"/>
                  </a:cxn>
                  <a:cxn ang="0">
                    <a:pos x="48" y="137"/>
                  </a:cxn>
                  <a:cxn ang="0">
                    <a:pos x="34" y="139"/>
                  </a:cxn>
                  <a:cxn ang="0">
                    <a:pos x="26" y="145"/>
                  </a:cxn>
                  <a:cxn ang="0">
                    <a:pos x="13" y="149"/>
                  </a:cxn>
                  <a:cxn ang="0">
                    <a:pos x="9" y="148"/>
                  </a:cxn>
                  <a:cxn ang="0">
                    <a:pos x="16" y="138"/>
                  </a:cxn>
                  <a:cxn ang="0">
                    <a:pos x="20" y="132"/>
                  </a:cxn>
                  <a:cxn ang="0">
                    <a:pos x="30" y="129"/>
                  </a:cxn>
                  <a:cxn ang="0">
                    <a:pos x="29" y="126"/>
                  </a:cxn>
                  <a:cxn ang="0">
                    <a:pos x="24" y="126"/>
                  </a:cxn>
                  <a:cxn ang="0">
                    <a:pos x="11" y="123"/>
                  </a:cxn>
                  <a:cxn ang="0">
                    <a:pos x="11" y="118"/>
                  </a:cxn>
                  <a:cxn ang="0">
                    <a:pos x="18" y="116"/>
                  </a:cxn>
                  <a:cxn ang="0">
                    <a:pos x="17" y="103"/>
                  </a:cxn>
                  <a:cxn ang="0">
                    <a:pos x="24" y="97"/>
                  </a:cxn>
                  <a:cxn ang="0">
                    <a:pos x="31" y="91"/>
                  </a:cxn>
                  <a:cxn ang="0">
                    <a:pos x="29" y="85"/>
                  </a:cxn>
                  <a:cxn ang="0">
                    <a:pos x="26" y="76"/>
                  </a:cxn>
                  <a:cxn ang="0">
                    <a:pos x="22" y="72"/>
                  </a:cxn>
                  <a:cxn ang="0">
                    <a:pos x="11" y="71"/>
                  </a:cxn>
                  <a:cxn ang="0">
                    <a:pos x="14" y="63"/>
                  </a:cxn>
                  <a:cxn ang="0">
                    <a:pos x="13" y="57"/>
                  </a:cxn>
                  <a:cxn ang="0">
                    <a:pos x="12" y="51"/>
                  </a:cxn>
                  <a:cxn ang="0">
                    <a:pos x="8" y="58"/>
                  </a:cxn>
                  <a:cxn ang="0">
                    <a:pos x="5" y="57"/>
                  </a:cxn>
                  <a:cxn ang="0">
                    <a:pos x="6" y="46"/>
                  </a:cxn>
                  <a:cxn ang="0">
                    <a:pos x="9" y="38"/>
                  </a:cxn>
                  <a:cxn ang="0">
                    <a:pos x="5" y="40"/>
                  </a:cxn>
                  <a:cxn ang="0">
                    <a:pos x="2" y="46"/>
                  </a:cxn>
                  <a:cxn ang="0">
                    <a:pos x="0" y="39"/>
                  </a:cxn>
                  <a:cxn ang="0">
                    <a:pos x="6" y="30"/>
                  </a:cxn>
                  <a:cxn ang="0">
                    <a:pos x="4" y="23"/>
                  </a:cxn>
                  <a:cxn ang="0">
                    <a:pos x="9" y="14"/>
                  </a:cxn>
                  <a:cxn ang="0">
                    <a:pos x="13" y="1"/>
                  </a:cxn>
                  <a:cxn ang="0">
                    <a:pos x="30" y="0"/>
                  </a:cxn>
                </a:cxnLst>
                <a:rect l="0" t="0" r="r" b="b"/>
                <a:pathLst>
                  <a:path w="72" h="150">
                    <a:moveTo>
                      <a:pt x="30" y="0"/>
                    </a:moveTo>
                    <a:lnTo>
                      <a:pt x="29" y="4"/>
                    </a:lnTo>
                    <a:lnTo>
                      <a:pt x="23" y="10"/>
                    </a:lnTo>
                    <a:lnTo>
                      <a:pt x="21" y="18"/>
                    </a:lnTo>
                    <a:lnTo>
                      <a:pt x="30" y="17"/>
                    </a:lnTo>
                    <a:lnTo>
                      <a:pt x="39" y="18"/>
                    </a:lnTo>
                    <a:lnTo>
                      <a:pt x="40" y="23"/>
                    </a:lnTo>
                    <a:lnTo>
                      <a:pt x="33" y="37"/>
                    </a:lnTo>
                    <a:lnTo>
                      <a:pt x="33" y="45"/>
                    </a:lnTo>
                    <a:lnTo>
                      <a:pt x="29" y="49"/>
                    </a:lnTo>
                    <a:lnTo>
                      <a:pt x="30" y="51"/>
                    </a:lnTo>
                    <a:lnTo>
                      <a:pt x="35" y="49"/>
                    </a:lnTo>
                    <a:lnTo>
                      <a:pt x="40" y="51"/>
                    </a:lnTo>
                    <a:lnTo>
                      <a:pt x="44" y="60"/>
                    </a:lnTo>
                    <a:lnTo>
                      <a:pt x="46" y="72"/>
                    </a:lnTo>
                    <a:lnTo>
                      <a:pt x="49" y="74"/>
                    </a:lnTo>
                    <a:lnTo>
                      <a:pt x="55" y="82"/>
                    </a:lnTo>
                    <a:lnTo>
                      <a:pt x="57" y="86"/>
                    </a:lnTo>
                    <a:lnTo>
                      <a:pt x="58" y="103"/>
                    </a:lnTo>
                    <a:lnTo>
                      <a:pt x="63" y="105"/>
                    </a:lnTo>
                    <a:lnTo>
                      <a:pt x="71" y="104"/>
                    </a:lnTo>
                    <a:lnTo>
                      <a:pt x="72" y="114"/>
                    </a:lnTo>
                    <a:lnTo>
                      <a:pt x="70" y="119"/>
                    </a:lnTo>
                    <a:lnTo>
                      <a:pt x="65" y="125"/>
                    </a:lnTo>
                    <a:lnTo>
                      <a:pt x="61" y="125"/>
                    </a:lnTo>
                    <a:lnTo>
                      <a:pt x="59" y="127"/>
                    </a:lnTo>
                    <a:lnTo>
                      <a:pt x="64" y="128"/>
                    </a:lnTo>
                    <a:lnTo>
                      <a:pt x="69" y="128"/>
                    </a:lnTo>
                    <a:lnTo>
                      <a:pt x="69" y="131"/>
                    </a:lnTo>
                    <a:lnTo>
                      <a:pt x="61" y="138"/>
                    </a:lnTo>
                    <a:lnTo>
                      <a:pt x="53" y="138"/>
                    </a:lnTo>
                    <a:lnTo>
                      <a:pt x="48" y="137"/>
                    </a:lnTo>
                    <a:lnTo>
                      <a:pt x="35" y="141"/>
                    </a:lnTo>
                    <a:lnTo>
                      <a:pt x="34" y="139"/>
                    </a:lnTo>
                    <a:lnTo>
                      <a:pt x="27" y="142"/>
                    </a:lnTo>
                    <a:lnTo>
                      <a:pt x="26" y="145"/>
                    </a:lnTo>
                    <a:lnTo>
                      <a:pt x="16" y="145"/>
                    </a:lnTo>
                    <a:lnTo>
                      <a:pt x="13" y="149"/>
                    </a:lnTo>
                    <a:lnTo>
                      <a:pt x="10" y="150"/>
                    </a:lnTo>
                    <a:lnTo>
                      <a:pt x="9" y="148"/>
                    </a:lnTo>
                    <a:lnTo>
                      <a:pt x="14" y="143"/>
                    </a:lnTo>
                    <a:lnTo>
                      <a:pt x="16" y="138"/>
                    </a:lnTo>
                    <a:lnTo>
                      <a:pt x="19" y="136"/>
                    </a:lnTo>
                    <a:lnTo>
                      <a:pt x="20" y="132"/>
                    </a:lnTo>
                    <a:lnTo>
                      <a:pt x="26" y="130"/>
                    </a:lnTo>
                    <a:lnTo>
                      <a:pt x="30" y="129"/>
                    </a:lnTo>
                    <a:lnTo>
                      <a:pt x="32" y="126"/>
                    </a:lnTo>
                    <a:lnTo>
                      <a:pt x="29" y="126"/>
                    </a:lnTo>
                    <a:lnTo>
                      <a:pt x="28" y="127"/>
                    </a:lnTo>
                    <a:lnTo>
                      <a:pt x="24" y="126"/>
                    </a:lnTo>
                    <a:lnTo>
                      <a:pt x="21" y="124"/>
                    </a:lnTo>
                    <a:lnTo>
                      <a:pt x="11" y="123"/>
                    </a:lnTo>
                    <a:lnTo>
                      <a:pt x="10" y="121"/>
                    </a:lnTo>
                    <a:lnTo>
                      <a:pt x="11" y="118"/>
                    </a:lnTo>
                    <a:lnTo>
                      <a:pt x="14" y="116"/>
                    </a:lnTo>
                    <a:lnTo>
                      <a:pt x="18" y="116"/>
                    </a:lnTo>
                    <a:lnTo>
                      <a:pt x="19" y="104"/>
                    </a:lnTo>
                    <a:lnTo>
                      <a:pt x="17" y="103"/>
                    </a:lnTo>
                    <a:lnTo>
                      <a:pt x="18" y="98"/>
                    </a:lnTo>
                    <a:lnTo>
                      <a:pt x="24" y="97"/>
                    </a:lnTo>
                    <a:lnTo>
                      <a:pt x="29" y="94"/>
                    </a:lnTo>
                    <a:lnTo>
                      <a:pt x="31" y="91"/>
                    </a:lnTo>
                    <a:lnTo>
                      <a:pt x="31" y="86"/>
                    </a:lnTo>
                    <a:lnTo>
                      <a:pt x="29" y="85"/>
                    </a:lnTo>
                    <a:lnTo>
                      <a:pt x="27" y="81"/>
                    </a:lnTo>
                    <a:lnTo>
                      <a:pt x="26" y="76"/>
                    </a:lnTo>
                    <a:lnTo>
                      <a:pt x="26" y="70"/>
                    </a:lnTo>
                    <a:lnTo>
                      <a:pt x="22" y="72"/>
                    </a:lnTo>
                    <a:lnTo>
                      <a:pt x="12" y="72"/>
                    </a:lnTo>
                    <a:lnTo>
                      <a:pt x="11" y="71"/>
                    </a:lnTo>
                    <a:lnTo>
                      <a:pt x="11" y="66"/>
                    </a:lnTo>
                    <a:lnTo>
                      <a:pt x="14" y="63"/>
                    </a:lnTo>
                    <a:lnTo>
                      <a:pt x="14" y="60"/>
                    </a:lnTo>
                    <a:lnTo>
                      <a:pt x="13" y="57"/>
                    </a:lnTo>
                    <a:lnTo>
                      <a:pt x="13" y="53"/>
                    </a:lnTo>
                    <a:lnTo>
                      <a:pt x="12" y="51"/>
                    </a:lnTo>
                    <a:lnTo>
                      <a:pt x="8" y="53"/>
                    </a:lnTo>
                    <a:lnTo>
                      <a:pt x="8" y="58"/>
                    </a:lnTo>
                    <a:lnTo>
                      <a:pt x="6" y="61"/>
                    </a:lnTo>
                    <a:lnTo>
                      <a:pt x="5" y="57"/>
                    </a:lnTo>
                    <a:lnTo>
                      <a:pt x="5" y="51"/>
                    </a:lnTo>
                    <a:lnTo>
                      <a:pt x="6" y="46"/>
                    </a:lnTo>
                    <a:lnTo>
                      <a:pt x="8" y="41"/>
                    </a:lnTo>
                    <a:lnTo>
                      <a:pt x="9" y="38"/>
                    </a:lnTo>
                    <a:lnTo>
                      <a:pt x="8" y="37"/>
                    </a:lnTo>
                    <a:lnTo>
                      <a:pt x="5" y="40"/>
                    </a:lnTo>
                    <a:lnTo>
                      <a:pt x="4" y="43"/>
                    </a:lnTo>
                    <a:lnTo>
                      <a:pt x="2" y="46"/>
                    </a:lnTo>
                    <a:lnTo>
                      <a:pt x="1" y="44"/>
                    </a:lnTo>
                    <a:lnTo>
                      <a:pt x="0" y="39"/>
                    </a:lnTo>
                    <a:lnTo>
                      <a:pt x="2" y="35"/>
                    </a:lnTo>
                    <a:lnTo>
                      <a:pt x="6" y="30"/>
                    </a:lnTo>
                    <a:lnTo>
                      <a:pt x="6" y="25"/>
                    </a:lnTo>
                    <a:lnTo>
                      <a:pt x="4" y="23"/>
                    </a:lnTo>
                    <a:lnTo>
                      <a:pt x="4" y="18"/>
                    </a:lnTo>
                    <a:lnTo>
                      <a:pt x="9" y="14"/>
                    </a:lnTo>
                    <a:lnTo>
                      <a:pt x="10" y="5"/>
                    </a:lnTo>
                    <a:lnTo>
                      <a:pt x="13" y="1"/>
                    </a:lnTo>
                    <a:lnTo>
                      <a:pt x="25" y="1"/>
                    </a:lnTo>
                    <a:lnTo>
                      <a:pt x="3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21" name="Freeform 286">
                <a:extLst>
                  <a:ext uri="{FF2B5EF4-FFF2-40B4-BE49-F238E27FC236}">
                    <a16:creationId xmlns:a16="http://schemas.microsoft.com/office/drawing/2014/main" id="{0A8B98C7-BFE8-F89E-5D1D-B409E3E3FA69}"/>
                  </a:ext>
                </a:extLst>
              </p:cNvPr>
              <p:cNvSpPr>
                <a:spLocks/>
              </p:cNvSpPr>
              <p:nvPr/>
            </p:nvSpPr>
            <p:spPr bwMode="gray">
              <a:xfrm>
                <a:off x="2740" y="1675"/>
                <a:ext cx="39" cy="34"/>
              </a:xfrm>
              <a:custGeom>
                <a:avLst/>
                <a:gdLst/>
                <a:ahLst/>
                <a:cxnLst>
                  <a:cxn ang="0">
                    <a:pos x="6" y="1"/>
                  </a:cxn>
                  <a:cxn ang="0">
                    <a:pos x="11" y="0"/>
                  </a:cxn>
                  <a:cxn ang="0">
                    <a:pos x="12" y="2"/>
                  </a:cxn>
                  <a:cxn ang="0">
                    <a:pos x="18" y="3"/>
                  </a:cxn>
                  <a:cxn ang="0">
                    <a:pos x="22" y="11"/>
                  </a:cxn>
                  <a:cxn ang="0">
                    <a:pos x="25" y="12"/>
                  </a:cxn>
                  <a:cxn ang="0">
                    <a:pos x="23" y="19"/>
                  </a:cxn>
                  <a:cxn ang="0">
                    <a:pos x="17" y="22"/>
                  </a:cxn>
                  <a:cxn ang="0">
                    <a:pos x="14" y="20"/>
                  </a:cxn>
                  <a:cxn ang="0">
                    <a:pos x="9" y="18"/>
                  </a:cxn>
                  <a:cxn ang="0">
                    <a:pos x="5" y="21"/>
                  </a:cxn>
                  <a:cxn ang="0">
                    <a:pos x="0" y="17"/>
                  </a:cxn>
                  <a:cxn ang="0">
                    <a:pos x="0" y="14"/>
                  </a:cxn>
                  <a:cxn ang="0">
                    <a:pos x="6" y="8"/>
                  </a:cxn>
                  <a:cxn ang="0">
                    <a:pos x="6" y="1"/>
                  </a:cxn>
                </a:cxnLst>
                <a:rect l="0" t="0" r="r" b="b"/>
                <a:pathLst>
                  <a:path w="25" h="22">
                    <a:moveTo>
                      <a:pt x="6" y="1"/>
                    </a:moveTo>
                    <a:lnTo>
                      <a:pt x="11" y="0"/>
                    </a:lnTo>
                    <a:lnTo>
                      <a:pt x="12" y="2"/>
                    </a:lnTo>
                    <a:lnTo>
                      <a:pt x="18" y="3"/>
                    </a:lnTo>
                    <a:lnTo>
                      <a:pt x="22" y="11"/>
                    </a:lnTo>
                    <a:lnTo>
                      <a:pt x="25" y="12"/>
                    </a:lnTo>
                    <a:lnTo>
                      <a:pt x="23" y="19"/>
                    </a:lnTo>
                    <a:lnTo>
                      <a:pt x="17" y="22"/>
                    </a:lnTo>
                    <a:lnTo>
                      <a:pt x="14" y="20"/>
                    </a:lnTo>
                    <a:lnTo>
                      <a:pt x="9" y="18"/>
                    </a:lnTo>
                    <a:lnTo>
                      <a:pt x="5" y="21"/>
                    </a:lnTo>
                    <a:lnTo>
                      <a:pt x="0" y="17"/>
                    </a:lnTo>
                    <a:lnTo>
                      <a:pt x="0" y="14"/>
                    </a:lnTo>
                    <a:lnTo>
                      <a:pt x="6" y="8"/>
                    </a:lnTo>
                    <a:lnTo>
                      <a:pt x="6"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22" name="Freeform 287">
                <a:extLst>
                  <a:ext uri="{FF2B5EF4-FFF2-40B4-BE49-F238E27FC236}">
                    <a16:creationId xmlns:a16="http://schemas.microsoft.com/office/drawing/2014/main" id="{22615F11-C454-2200-1FBF-A0CA3E57ABA0}"/>
                  </a:ext>
                </a:extLst>
              </p:cNvPr>
              <p:cNvSpPr>
                <a:spLocks/>
              </p:cNvSpPr>
              <p:nvPr/>
            </p:nvSpPr>
            <p:spPr bwMode="gray">
              <a:xfrm>
                <a:off x="2900" y="1721"/>
                <a:ext cx="57" cy="67"/>
              </a:xfrm>
              <a:custGeom>
                <a:avLst/>
                <a:gdLst/>
                <a:ahLst/>
                <a:cxnLst>
                  <a:cxn ang="0">
                    <a:pos x="26" y="28"/>
                  </a:cxn>
                  <a:cxn ang="0">
                    <a:pos x="28" y="31"/>
                  </a:cxn>
                  <a:cxn ang="0">
                    <a:pos x="25" y="37"/>
                  </a:cxn>
                  <a:cxn ang="0">
                    <a:pos x="25" y="40"/>
                  </a:cxn>
                  <a:cxn ang="0">
                    <a:pos x="24" y="43"/>
                  </a:cxn>
                  <a:cxn ang="0">
                    <a:pos x="22" y="39"/>
                  </a:cxn>
                  <a:cxn ang="0">
                    <a:pos x="21" y="33"/>
                  </a:cxn>
                  <a:cxn ang="0">
                    <a:pos x="16" y="33"/>
                  </a:cxn>
                  <a:cxn ang="0">
                    <a:pos x="13" y="32"/>
                  </a:cxn>
                  <a:cxn ang="0">
                    <a:pos x="9" y="34"/>
                  </a:cxn>
                  <a:cxn ang="0">
                    <a:pos x="4" y="36"/>
                  </a:cxn>
                  <a:cxn ang="0">
                    <a:pos x="0" y="34"/>
                  </a:cxn>
                  <a:cxn ang="0">
                    <a:pos x="4" y="33"/>
                  </a:cxn>
                  <a:cxn ang="0">
                    <a:pos x="6" y="33"/>
                  </a:cxn>
                  <a:cxn ang="0">
                    <a:pos x="8" y="31"/>
                  </a:cxn>
                  <a:cxn ang="0">
                    <a:pos x="7" y="29"/>
                  </a:cxn>
                  <a:cxn ang="0">
                    <a:pos x="8" y="24"/>
                  </a:cxn>
                  <a:cxn ang="0">
                    <a:pos x="12" y="19"/>
                  </a:cxn>
                  <a:cxn ang="0">
                    <a:pos x="15" y="10"/>
                  </a:cxn>
                  <a:cxn ang="0">
                    <a:pos x="19" y="9"/>
                  </a:cxn>
                  <a:cxn ang="0">
                    <a:pos x="20" y="11"/>
                  </a:cxn>
                  <a:cxn ang="0">
                    <a:pos x="18" y="14"/>
                  </a:cxn>
                  <a:cxn ang="0">
                    <a:pos x="19" y="18"/>
                  </a:cxn>
                  <a:cxn ang="0">
                    <a:pos x="23" y="14"/>
                  </a:cxn>
                  <a:cxn ang="0">
                    <a:pos x="24" y="11"/>
                  </a:cxn>
                  <a:cxn ang="0">
                    <a:pos x="20" y="8"/>
                  </a:cxn>
                  <a:cxn ang="0">
                    <a:pos x="21" y="4"/>
                  </a:cxn>
                  <a:cxn ang="0">
                    <a:pos x="26" y="1"/>
                  </a:cxn>
                  <a:cxn ang="0">
                    <a:pos x="35" y="0"/>
                  </a:cxn>
                  <a:cxn ang="0">
                    <a:pos x="37" y="3"/>
                  </a:cxn>
                  <a:cxn ang="0">
                    <a:pos x="34" y="9"/>
                  </a:cxn>
                  <a:cxn ang="0">
                    <a:pos x="36" y="13"/>
                  </a:cxn>
                  <a:cxn ang="0">
                    <a:pos x="35" y="19"/>
                  </a:cxn>
                  <a:cxn ang="0">
                    <a:pos x="28" y="25"/>
                  </a:cxn>
                  <a:cxn ang="0">
                    <a:pos x="26" y="28"/>
                  </a:cxn>
                </a:cxnLst>
                <a:rect l="0" t="0" r="r" b="b"/>
                <a:pathLst>
                  <a:path w="37" h="43">
                    <a:moveTo>
                      <a:pt x="26" y="28"/>
                    </a:moveTo>
                    <a:lnTo>
                      <a:pt x="28" y="31"/>
                    </a:lnTo>
                    <a:lnTo>
                      <a:pt x="25" y="37"/>
                    </a:lnTo>
                    <a:lnTo>
                      <a:pt x="25" y="40"/>
                    </a:lnTo>
                    <a:lnTo>
                      <a:pt x="24" y="43"/>
                    </a:lnTo>
                    <a:lnTo>
                      <a:pt x="22" y="39"/>
                    </a:lnTo>
                    <a:lnTo>
                      <a:pt x="21" y="33"/>
                    </a:lnTo>
                    <a:lnTo>
                      <a:pt x="16" y="33"/>
                    </a:lnTo>
                    <a:lnTo>
                      <a:pt x="13" y="32"/>
                    </a:lnTo>
                    <a:lnTo>
                      <a:pt x="9" y="34"/>
                    </a:lnTo>
                    <a:lnTo>
                      <a:pt x="4" y="36"/>
                    </a:lnTo>
                    <a:lnTo>
                      <a:pt x="0" y="34"/>
                    </a:lnTo>
                    <a:lnTo>
                      <a:pt x="4" y="33"/>
                    </a:lnTo>
                    <a:lnTo>
                      <a:pt x="6" y="33"/>
                    </a:lnTo>
                    <a:lnTo>
                      <a:pt x="8" y="31"/>
                    </a:lnTo>
                    <a:lnTo>
                      <a:pt x="7" y="29"/>
                    </a:lnTo>
                    <a:lnTo>
                      <a:pt x="8" y="24"/>
                    </a:lnTo>
                    <a:lnTo>
                      <a:pt x="12" y="19"/>
                    </a:lnTo>
                    <a:lnTo>
                      <a:pt x="15" y="10"/>
                    </a:lnTo>
                    <a:lnTo>
                      <a:pt x="19" y="9"/>
                    </a:lnTo>
                    <a:lnTo>
                      <a:pt x="20" y="11"/>
                    </a:lnTo>
                    <a:lnTo>
                      <a:pt x="18" y="14"/>
                    </a:lnTo>
                    <a:lnTo>
                      <a:pt x="19" y="18"/>
                    </a:lnTo>
                    <a:lnTo>
                      <a:pt x="23" y="14"/>
                    </a:lnTo>
                    <a:lnTo>
                      <a:pt x="24" y="11"/>
                    </a:lnTo>
                    <a:lnTo>
                      <a:pt x="20" y="8"/>
                    </a:lnTo>
                    <a:lnTo>
                      <a:pt x="21" y="4"/>
                    </a:lnTo>
                    <a:lnTo>
                      <a:pt x="26" y="1"/>
                    </a:lnTo>
                    <a:lnTo>
                      <a:pt x="35" y="0"/>
                    </a:lnTo>
                    <a:lnTo>
                      <a:pt x="37" y="3"/>
                    </a:lnTo>
                    <a:lnTo>
                      <a:pt x="34" y="9"/>
                    </a:lnTo>
                    <a:lnTo>
                      <a:pt x="36" y="13"/>
                    </a:lnTo>
                    <a:lnTo>
                      <a:pt x="35" y="19"/>
                    </a:lnTo>
                    <a:lnTo>
                      <a:pt x="28" y="25"/>
                    </a:lnTo>
                    <a:lnTo>
                      <a:pt x="26" y="28"/>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23" name="Freeform 288">
                <a:extLst>
                  <a:ext uri="{FF2B5EF4-FFF2-40B4-BE49-F238E27FC236}">
                    <a16:creationId xmlns:a16="http://schemas.microsoft.com/office/drawing/2014/main" id="{46210E4F-E6E9-1DF4-1167-C244A6CCC1F6}"/>
                  </a:ext>
                </a:extLst>
              </p:cNvPr>
              <p:cNvSpPr>
                <a:spLocks/>
              </p:cNvSpPr>
              <p:nvPr/>
            </p:nvSpPr>
            <p:spPr bwMode="gray">
              <a:xfrm>
                <a:off x="2940" y="1800"/>
                <a:ext cx="9" cy="24"/>
              </a:xfrm>
              <a:custGeom>
                <a:avLst/>
                <a:gdLst/>
                <a:ahLst/>
                <a:cxnLst>
                  <a:cxn ang="0">
                    <a:pos x="6" y="15"/>
                  </a:cxn>
                  <a:cxn ang="0">
                    <a:pos x="0" y="13"/>
                  </a:cxn>
                  <a:cxn ang="0">
                    <a:pos x="0" y="7"/>
                  </a:cxn>
                  <a:cxn ang="0">
                    <a:pos x="0" y="3"/>
                  </a:cxn>
                  <a:cxn ang="0">
                    <a:pos x="2" y="0"/>
                  </a:cxn>
                  <a:cxn ang="0">
                    <a:pos x="5" y="5"/>
                  </a:cxn>
                  <a:cxn ang="0">
                    <a:pos x="6" y="15"/>
                  </a:cxn>
                </a:cxnLst>
                <a:rect l="0" t="0" r="r" b="b"/>
                <a:pathLst>
                  <a:path w="6" h="15">
                    <a:moveTo>
                      <a:pt x="6" y="15"/>
                    </a:moveTo>
                    <a:lnTo>
                      <a:pt x="0" y="13"/>
                    </a:lnTo>
                    <a:lnTo>
                      <a:pt x="0" y="7"/>
                    </a:lnTo>
                    <a:lnTo>
                      <a:pt x="0" y="3"/>
                    </a:lnTo>
                    <a:lnTo>
                      <a:pt x="2" y="0"/>
                    </a:lnTo>
                    <a:lnTo>
                      <a:pt x="5" y="5"/>
                    </a:lnTo>
                    <a:lnTo>
                      <a:pt x="6" y="15"/>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24" name="Freeform 289">
                <a:extLst>
                  <a:ext uri="{FF2B5EF4-FFF2-40B4-BE49-F238E27FC236}">
                    <a16:creationId xmlns:a16="http://schemas.microsoft.com/office/drawing/2014/main" id="{7688CD83-47AB-C54A-694D-50528DB8A530}"/>
                  </a:ext>
                </a:extLst>
              </p:cNvPr>
              <p:cNvSpPr>
                <a:spLocks/>
              </p:cNvSpPr>
              <p:nvPr/>
            </p:nvSpPr>
            <p:spPr bwMode="gray">
              <a:xfrm>
                <a:off x="2890" y="1771"/>
                <a:ext cx="53" cy="50"/>
              </a:xfrm>
              <a:custGeom>
                <a:avLst/>
                <a:gdLst/>
                <a:ahLst/>
                <a:cxnLst>
                  <a:cxn ang="0">
                    <a:pos x="34" y="19"/>
                  </a:cxn>
                  <a:cxn ang="0">
                    <a:pos x="32" y="22"/>
                  </a:cxn>
                  <a:cxn ang="0">
                    <a:pos x="32" y="26"/>
                  </a:cxn>
                  <a:cxn ang="0">
                    <a:pos x="32" y="32"/>
                  </a:cxn>
                  <a:cxn ang="0">
                    <a:pos x="25" y="26"/>
                  </a:cxn>
                  <a:cxn ang="0">
                    <a:pos x="19" y="24"/>
                  </a:cxn>
                  <a:cxn ang="0">
                    <a:pos x="15" y="22"/>
                  </a:cxn>
                  <a:cxn ang="0">
                    <a:pos x="7" y="16"/>
                  </a:cxn>
                  <a:cxn ang="0">
                    <a:pos x="0" y="7"/>
                  </a:cxn>
                  <a:cxn ang="0">
                    <a:pos x="4" y="4"/>
                  </a:cxn>
                  <a:cxn ang="0">
                    <a:pos x="6" y="2"/>
                  </a:cxn>
                  <a:cxn ang="0">
                    <a:pos x="10" y="4"/>
                  </a:cxn>
                  <a:cxn ang="0">
                    <a:pos x="15" y="2"/>
                  </a:cxn>
                  <a:cxn ang="0">
                    <a:pos x="19" y="0"/>
                  </a:cxn>
                  <a:cxn ang="0">
                    <a:pos x="22" y="1"/>
                  </a:cxn>
                  <a:cxn ang="0">
                    <a:pos x="27" y="1"/>
                  </a:cxn>
                  <a:cxn ang="0">
                    <a:pos x="28" y="7"/>
                  </a:cxn>
                  <a:cxn ang="0">
                    <a:pos x="30" y="11"/>
                  </a:cxn>
                  <a:cxn ang="0">
                    <a:pos x="31" y="8"/>
                  </a:cxn>
                  <a:cxn ang="0">
                    <a:pos x="33" y="12"/>
                  </a:cxn>
                  <a:cxn ang="0">
                    <a:pos x="34" y="19"/>
                  </a:cxn>
                </a:cxnLst>
                <a:rect l="0" t="0" r="r" b="b"/>
                <a:pathLst>
                  <a:path w="34" h="32">
                    <a:moveTo>
                      <a:pt x="34" y="19"/>
                    </a:moveTo>
                    <a:lnTo>
                      <a:pt x="32" y="22"/>
                    </a:lnTo>
                    <a:lnTo>
                      <a:pt x="32" y="26"/>
                    </a:lnTo>
                    <a:lnTo>
                      <a:pt x="32" y="32"/>
                    </a:lnTo>
                    <a:lnTo>
                      <a:pt x="25" y="26"/>
                    </a:lnTo>
                    <a:lnTo>
                      <a:pt x="19" y="24"/>
                    </a:lnTo>
                    <a:lnTo>
                      <a:pt x="15" y="22"/>
                    </a:lnTo>
                    <a:lnTo>
                      <a:pt x="7" y="16"/>
                    </a:lnTo>
                    <a:lnTo>
                      <a:pt x="0" y="7"/>
                    </a:lnTo>
                    <a:lnTo>
                      <a:pt x="4" y="4"/>
                    </a:lnTo>
                    <a:lnTo>
                      <a:pt x="6" y="2"/>
                    </a:lnTo>
                    <a:lnTo>
                      <a:pt x="10" y="4"/>
                    </a:lnTo>
                    <a:lnTo>
                      <a:pt x="15" y="2"/>
                    </a:lnTo>
                    <a:lnTo>
                      <a:pt x="19" y="0"/>
                    </a:lnTo>
                    <a:lnTo>
                      <a:pt x="22" y="1"/>
                    </a:lnTo>
                    <a:lnTo>
                      <a:pt x="27" y="1"/>
                    </a:lnTo>
                    <a:lnTo>
                      <a:pt x="28" y="7"/>
                    </a:lnTo>
                    <a:lnTo>
                      <a:pt x="30" y="11"/>
                    </a:lnTo>
                    <a:lnTo>
                      <a:pt x="31" y="8"/>
                    </a:lnTo>
                    <a:lnTo>
                      <a:pt x="33" y="12"/>
                    </a:lnTo>
                    <a:lnTo>
                      <a:pt x="34" y="19"/>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25" name="Freeform 290">
                <a:extLst>
                  <a:ext uri="{FF2B5EF4-FFF2-40B4-BE49-F238E27FC236}">
                    <a16:creationId xmlns:a16="http://schemas.microsoft.com/office/drawing/2014/main" id="{9FE6EAAA-C112-09C1-DCEB-385D9A5B3127}"/>
                  </a:ext>
                </a:extLst>
              </p:cNvPr>
              <p:cNvSpPr>
                <a:spLocks/>
              </p:cNvSpPr>
              <p:nvPr/>
            </p:nvSpPr>
            <p:spPr bwMode="gray">
              <a:xfrm>
                <a:off x="2791" y="1703"/>
                <a:ext cx="5" cy="9"/>
              </a:xfrm>
              <a:custGeom>
                <a:avLst/>
                <a:gdLst/>
                <a:ahLst/>
                <a:cxnLst>
                  <a:cxn ang="0">
                    <a:pos x="1" y="6"/>
                  </a:cxn>
                  <a:cxn ang="0">
                    <a:pos x="0" y="4"/>
                  </a:cxn>
                  <a:cxn ang="0">
                    <a:pos x="0" y="2"/>
                  </a:cxn>
                  <a:cxn ang="0">
                    <a:pos x="3" y="0"/>
                  </a:cxn>
                  <a:cxn ang="0">
                    <a:pos x="3" y="2"/>
                  </a:cxn>
                  <a:cxn ang="0">
                    <a:pos x="1" y="6"/>
                  </a:cxn>
                </a:cxnLst>
                <a:rect l="0" t="0" r="r" b="b"/>
                <a:pathLst>
                  <a:path w="3" h="6">
                    <a:moveTo>
                      <a:pt x="1" y="6"/>
                    </a:moveTo>
                    <a:lnTo>
                      <a:pt x="0" y="4"/>
                    </a:lnTo>
                    <a:lnTo>
                      <a:pt x="0" y="2"/>
                    </a:lnTo>
                    <a:lnTo>
                      <a:pt x="3" y="0"/>
                    </a:lnTo>
                    <a:lnTo>
                      <a:pt x="3" y="2"/>
                    </a:lnTo>
                    <a:lnTo>
                      <a:pt x="1" y="6"/>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26" name="Freeform 291">
                <a:extLst>
                  <a:ext uri="{FF2B5EF4-FFF2-40B4-BE49-F238E27FC236}">
                    <a16:creationId xmlns:a16="http://schemas.microsoft.com/office/drawing/2014/main" id="{8A5E068F-E943-71E9-0E3A-A255C7993660}"/>
                  </a:ext>
                </a:extLst>
              </p:cNvPr>
              <p:cNvSpPr>
                <a:spLocks/>
              </p:cNvSpPr>
              <p:nvPr/>
            </p:nvSpPr>
            <p:spPr bwMode="gray">
              <a:xfrm>
                <a:off x="2765" y="1659"/>
                <a:ext cx="5" cy="8"/>
              </a:xfrm>
              <a:custGeom>
                <a:avLst/>
                <a:gdLst/>
                <a:ahLst/>
                <a:cxnLst>
                  <a:cxn ang="0">
                    <a:pos x="3" y="0"/>
                  </a:cxn>
                  <a:cxn ang="0">
                    <a:pos x="3" y="4"/>
                  </a:cxn>
                  <a:cxn ang="0">
                    <a:pos x="0" y="5"/>
                  </a:cxn>
                  <a:cxn ang="0">
                    <a:pos x="1" y="0"/>
                  </a:cxn>
                  <a:cxn ang="0">
                    <a:pos x="3" y="0"/>
                  </a:cxn>
                </a:cxnLst>
                <a:rect l="0" t="0" r="r" b="b"/>
                <a:pathLst>
                  <a:path w="3" h="5">
                    <a:moveTo>
                      <a:pt x="3" y="0"/>
                    </a:moveTo>
                    <a:lnTo>
                      <a:pt x="3" y="4"/>
                    </a:lnTo>
                    <a:lnTo>
                      <a:pt x="0" y="5"/>
                    </a:lnTo>
                    <a:lnTo>
                      <a:pt x="1" y="0"/>
                    </a:lnTo>
                    <a:lnTo>
                      <a:pt x="3"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27" name="Freeform 292">
                <a:extLst>
                  <a:ext uri="{FF2B5EF4-FFF2-40B4-BE49-F238E27FC236}">
                    <a16:creationId xmlns:a16="http://schemas.microsoft.com/office/drawing/2014/main" id="{7ED95778-D6C3-AF66-F249-6F59AF002797}"/>
                  </a:ext>
                </a:extLst>
              </p:cNvPr>
              <p:cNvSpPr>
                <a:spLocks/>
              </p:cNvSpPr>
              <p:nvPr/>
            </p:nvSpPr>
            <p:spPr bwMode="gray">
              <a:xfrm>
                <a:off x="2762" y="1608"/>
                <a:ext cx="8" cy="8"/>
              </a:xfrm>
              <a:custGeom>
                <a:avLst/>
                <a:gdLst/>
                <a:ahLst/>
                <a:cxnLst>
                  <a:cxn ang="0">
                    <a:pos x="5" y="0"/>
                  </a:cxn>
                  <a:cxn ang="0">
                    <a:pos x="4" y="5"/>
                  </a:cxn>
                  <a:cxn ang="0">
                    <a:pos x="0" y="5"/>
                  </a:cxn>
                  <a:cxn ang="0">
                    <a:pos x="1" y="1"/>
                  </a:cxn>
                  <a:cxn ang="0">
                    <a:pos x="3" y="0"/>
                  </a:cxn>
                  <a:cxn ang="0">
                    <a:pos x="5" y="0"/>
                  </a:cxn>
                </a:cxnLst>
                <a:rect l="0" t="0" r="r" b="b"/>
                <a:pathLst>
                  <a:path w="5" h="5">
                    <a:moveTo>
                      <a:pt x="5" y="0"/>
                    </a:moveTo>
                    <a:lnTo>
                      <a:pt x="4" y="5"/>
                    </a:lnTo>
                    <a:lnTo>
                      <a:pt x="0" y="5"/>
                    </a:lnTo>
                    <a:lnTo>
                      <a:pt x="1" y="1"/>
                    </a:lnTo>
                    <a:lnTo>
                      <a:pt x="3" y="0"/>
                    </a:lnTo>
                    <a:lnTo>
                      <a:pt x="5"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28" name="Freeform 293">
                <a:extLst>
                  <a:ext uri="{FF2B5EF4-FFF2-40B4-BE49-F238E27FC236}">
                    <a16:creationId xmlns:a16="http://schemas.microsoft.com/office/drawing/2014/main" id="{BFC61DD7-D1E1-411B-DB35-1B763DF6E930}"/>
                  </a:ext>
                </a:extLst>
              </p:cNvPr>
              <p:cNvSpPr>
                <a:spLocks/>
              </p:cNvSpPr>
              <p:nvPr/>
            </p:nvSpPr>
            <p:spPr bwMode="gray">
              <a:xfrm>
                <a:off x="2756" y="1583"/>
                <a:ext cx="10" cy="17"/>
              </a:xfrm>
              <a:custGeom>
                <a:avLst/>
                <a:gdLst/>
                <a:ahLst/>
                <a:cxnLst>
                  <a:cxn ang="0">
                    <a:pos x="7" y="0"/>
                  </a:cxn>
                  <a:cxn ang="0">
                    <a:pos x="7" y="5"/>
                  </a:cxn>
                  <a:cxn ang="0">
                    <a:pos x="4" y="9"/>
                  </a:cxn>
                  <a:cxn ang="0">
                    <a:pos x="0" y="11"/>
                  </a:cxn>
                  <a:cxn ang="0">
                    <a:pos x="0" y="8"/>
                  </a:cxn>
                  <a:cxn ang="0">
                    <a:pos x="4" y="2"/>
                  </a:cxn>
                  <a:cxn ang="0">
                    <a:pos x="7" y="0"/>
                  </a:cxn>
                </a:cxnLst>
                <a:rect l="0" t="0" r="r" b="b"/>
                <a:pathLst>
                  <a:path w="7" h="11">
                    <a:moveTo>
                      <a:pt x="7" y="0"/>
                    </a:moveTo>
                    <a:lnTo>
                      <a:pt x="7" y="5"/>
                    </a:lnTo>
                    <a:lnTo>
                      <a:pt x="4" y="9"/>
                    </a:lnTo>
                    <a:lnTo>
                      <a:pt x="0" y="11"/>
                    </a:lnTo>
                    <a:lnTo>
                      <a:pt x="0" y="8"/>
                    </a:lnTo>
                    <a:lnTo>
                      <a:pt x="4" y="2"/>
                    </a:lnTo>
                    <a:lnTo>
                      <a:pt x="7"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29" name="Freeform 294">
                <a:extLst>
                  <a:ext uri="{FF2B5EF4-FFF2-40B4-BE49-F238E27FC236}">
                    <a16:creationId xmlns:a16="http://schemas.microsoft.com/office/drawing/2014/main" id="{0F6E9DAE-0799-C23C-25CC-8FE9886B04CA}"/>
                  </a:ext>
                </a:extLst>
              </p:cNvPr>
              <p:cNvSpPr>
                <a:spLocks/>
              </p:cNvSpPr>
              <p:nvPr/>
            </p:nvSpPr>
            <p:spPr bwMode="gray">
              <a:xfrm>
                <a:off x="2838" y="1793"/>
                <a:ext cx="6" cy="3"/>
              </a:xfrm>
              <a:custGeom>
                <a:avLst/>
                <a:gdLst/>
                <a:ahLst/>
                <a:cxnLst>
                  <a:cxn ang="0">
                    <a:pos x="0" y="1"/>
                  </a:cxn>
                  <a:cxn ang="0">
                    <a:pos x="3" y="0"/>
                  </a:cxn>
                  <a:cxn ang="0">
                    <a:pos x="4" y="2"/>
                  </a:cxn>
                  <a:cxn ang="0">
                    <a:pos x="2" y="2"/>
                  </a:cxn>
                  <a:cxn ang="0">
                    <a:pos x="0" y="1"/>
                  </a:cxn>
                </a:cxnLst>
                <a:rect l="0" t="0" r="r" b="b"/>
                <a:pathLst>
                  <a:path w="4" h="2">
                    <a:moveTo>
                      <a:pt x="0" y="1"/>
                    </a:moveTo>
                    <a:lnTo>
                      <a:pt x="3" y="0"/>
                    </a:lnTo>
                    <a:lnTo>
                      <a:pt x="4" y="2"/>
                    </a:lnTo>
                    <a:lnTo>
                      <a:pt x="2" y="2"/>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30" name="Freeform 295">
                <a:extLst>
                  <a:ext uri="{FF2B5EF4-FFF2-40B4-BE49-F238E27FC236}">
                    <a16:creationId xmlns:a16="http://schemas.microsoft.com/office/drawing/2014/main" id="{96AEE448-2180-2BF7-E5E8-7CADB1A3CB2E}"/>
                  </a:ext>
                </a:extLst>
              </p:cNvPr>
              <p:cNvSpPr>
                <a:spLocks/>
              </p:cNvSpPr>
              <p:nvPr/>
            </p:nvSpPr>
            <p:spPr bwMode="gray">
              <a:xfrm>
                <a:off x="2706" y="1676"/>
                <a:ext cx="62" cy="100"/>
              </a:xfrm>
              <a:custGeom>
                <a:avLst/>
                <a:gdLst/>
                <a:ahLst/>
                <a:cxnLst>
                  <a:cxn ang="0">
                    <a:pos x="39" y="21"/>
                  </a:cxn>
                  <a:cxn ang="0">
                    <a:pos x="39" y="30"/>
                  </a:cxn>
                  <a:cxn ang="0">
                    <a:pos x="40" y="34"/>
                  </a:cxn>
                  <a:cxn ang="0">
                    <a:pos x="39" y="40"/>
                  </a:cxn>
                  <a:cxn ang="0">
                    <a:pos x="36" y="52"/>
                  </a:cxn>
                  <a:cxn ang="0">
                    <a:pos x="31" y="53"/>
                  </a:cxn>
                  <a:cxn ang="0">
                    <a:pos x="22" y="57"/>
                  </a:cxn>
                  <a:cxn ang="0">
                    <a:pos x="14" y="61"/>
                  </a:cxn>
                  <a:cxn ang="0">
                    <a:pos x="9" y="64"/>
                  </a:cxn>
                  <a:cxn ang="0">
                    <a:pos x="5" y="63"/>
                  </a:cxn>
                  <a:cxn ang="0">
                    <a:pos x="4" y="60"/>
                  </a:cxn>
                  <a:cxn ang="0">
                    <a:pos x="1" y="58"/>
                  </a:cxn>
                  <a:cxn ang="0">
                    <a:pos x="0" y="52"/>
                  </a:cxn>
                  <a:cxn ang="0">
                    <a:pos x="3" y="50"/>
                  </a:cxn>
                  <a:cxn ang="0">
                    <a:pos x="12" y="46"/>
                  </a:cxn>
                  <a:cxn ang="0">
                    <a:pos x="11" y="45"/>
                  </a:cxn>
                  <a:cxn ang="0">
                    <a:pos x="9" y="44"/>
                  </a:cxn>
                  <a:cxn ang="0">
                    <a:pos x="9" y="39"/>
                  </a:cxn>
                  <a:cxn ang="0">
                    <a:pos x="12" y="33"/>
                  </a:cxn>
                  <a:cxn ang="0">
                    <a:pos x="9" y="32"/>
                  </a:cxn>
                  <a:cxn ang="0">
                    <a:pos x="5" y="34"/>
                  </a:cxn>
                  <a:cxn ang="0">
                    <a:pos x="3" y="32"/>
                  </a:cxn>
                  <a:cxn ang="0">
                    <a:pos x="6" y="30"/>
                  </a:cxn>
                  <a:cxn ang="0">
                    <a:pos x="6" y="27"/>
                  </a:cxn>
                  <a:cxn ang="0">
                    <a:pos x="3" y="22"/>
                  </a:cxn>
                  <a:cxn ang="0">
                    <a:pos x="5" y="17"/>
                  </a:cxn>
                  <a:cxn ang="0">
                    <a:pos x="9" y="16"/>
                  </a:cxn>
                  <a:cxn ang="0">
                    <a:pos x="13" y="18"/>
                  </a:cxn>
                  <a:cxn ang="0">
                    <a:pos x="18" y="15"/>
                  </a:cxn>
                  <a:cxn ang="0">
                    <a:pos x="16" y="11"/>
                  </a:cxn>
                  <a:cxn ang="0">
                    <a:pos x="18" y="4"/>
                  </a:cxn>
                  <a:cxn ang="0">
                    <a:pos x="20" y="1"/>
                  </a:cxn>
                  <a:cxn ang="0">
                    <a:pos x="28" y="0"/>
                  </a:cxn>
                  <a:cxn ang="0">
                    <a:pos x="28" y="7"/>
                  </a:cxn>
                  <a:cxn ang="0">
                    <a:pos x="22" y="13"/>
                  </a:cxn>
                  <a:cxn ang="0">
                    <a:pos x="22" y="16"/>
                  </a:cxn>
                  <a:cxn ang="0">
                    <a:pos x="27" y="20"/>
                  </a:cxn>
                  <a:cxn ang="0">
                    <a:pos x="31" y="17"/>
                  </a:cxn>
                  <a:cxn ang="0">
                    <a:pos x="36" y="19"/>
                  </a:cxn>
                  <a:cxn ang="0">
                    <a:pos x="39" y="21"/>
                  </a:cxn>
                </a:cxnLst>
                <a:rect l="0" t="0" r="r" b="b"/>
                <a:pathLst>
                  <a:path w="40" h="64">
                    <a:moveTo>
                      <a:pt x="39" y="21"/>
                    </a:moveTo>
                    <a:lnTo>
                      <a:pt x="39" y="30"/>
                    </a:lnTo>
                    <a:lnTo>
                      <a:pt x="40" y="34"/>
                    </a:lnTo>
                    <a:lnTo>
                      <a:pt x="39" y="40"/>
                    </a:lnTo>
                    <a:lnTo>
                      <a:pt x="36" y="52"/>
                    </a:lnTo>
                    <a:lnTo>
                      <a:pt x="31" y="53"/>
                    </a:lnTo>
                    <a:lnTo>
                      <a:pt x="22" y="57"/>
                    </a:lnTo>
                    <a:lnTo>
                      <a:pt x="14" y="61"/>
                    </a:lnTo>
                    <a:lnTo>
                      <a:pt x="9" y="64"/>
                    </a:lnTo>
                    <a:lnTo>
                      <a:pt x="5" y="63"/>
                    </a:lnTo>
                    <a:lnTo>
                      <a:pt x="4" y="60"/>
                    </a:lnTo>
                    <a:lnTo>
                      <a:pt x="1" y="58"/>
                    </a:lnTo>
                    <a:lnTo>
                      <a:pt x="0" y="52"/>
                    </a:lnTo>
                    <a:lnTo>
                      <a:pt x="3" y="50"/>
                    </a:lnTo>
                    <a:lnTo>
                      <a:pt x="12" y="46"/>
                    </a:lnTo>
                    <a:lnTo>
                      <a:pt x="11" y="45"/>
                    </a:lnTo>
                    <a:lnTo>
                      <a:pt x="9" y="44"/>
                    </a:lnTo>
                    <a:lnTo>
                      <a:pt x="9" y="39"/>
                    </a:lnTo>
                    <a:lnTo>
                      <a:pt x="12" y="33"/>
                    </a:lnTo>
                    <a:lnTo>
                      <a:pt x="9" y="32"/>
                    </a:lnTo>
                    <a:lnTo>
                      <a:pt x="5" y="34"/>
                    </a:lnTo>
                    <a:lnTo>
                      <a:pt x="3" y="32"/>
                    </a:lnTo>
                    <a:lnTo>
                      <a:pt x="6" y="30"/>
                    </a:lnTo>
                    <a:lnTo>
                      <a:pt x="6" y="27"/>
                    </a:lnTo>
                    <a:lnTo>
                      <a:pt x="3" y="22"/>
                    </a:lnTo>
                    <a:lnTo>
                      <a:pt x="5" y="17"/>
                    </a:lnTo>
                    <a:lnTo>
                      <a:pt x="9" y="16"/>
                    </a:lnTo>
                    <a:lnTo>
                      <a:pt x="13" y="18"/>
                    </a:lnTo>
                    <a:lnTo>
                      <a:pt x="18" y="15"/>
                    </a:lnTo>
                    <a:lnTo>
                      <a:pt x="16" y="11"/>
                    </a:lnTo>
                    <a:lnTo>
                      <a:pt x="18" y="4"/>
                    </a:lnTo>
                    <a:lnTo>
                      <a:pt x="20" y="1"/>
                    </a:lnTo>
                    <a:lnTo>
                      <a:pt x="28" y="0"/>
                    </a:lnTo>
                    <a:lnTo>
                      <a:pt x="28" y="7"/>
                    </a:lnTo>
                    <a:lnTo>
                      <a:pt x="22" y="13"/>
                    </a:lnTo>
                    <a:lnTo>
                      <a:pt x="22" y="16"/>
                    </a:lnTo>
                    <a:lnTo>
                      <a:pt x="27" y="20"/>
                    </a:lnTo>
                    <a:lnTo>
                      <a:pt x="31" y="17"/>
                    </a:lnTo>
                    <a:lnTo>
                      <a:pt x="36" y="19"/>
                    </a:lnTo>
                    <a:lnTo>
                      <a:pt x="39" y="2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31" name="Freeform 296">
                <a:extLst>
                  <a:ext uri="{FF2B5EF4-FFF2-40B4-BE49-F238E27FC236}">
                    <a16:creationId xmlns:a16="http://schemas.microsoft.com/office/drawing/2014/main" id="{16A56F60-3E6B-EBD3-AD97-776EC450DB10}"/>
                  </a:ext>
                </a:extLst>
              </p:cNvPr>
              <p:cNvSpPr>
                <a:spLocks/>
              </p:cNvSpPr>
              <p:nvPr/>
            </p:nvSpPr>
            <p:spPr bwMode="gray">
              <a:xfrm>
                <a:off x="3197" y="879"/>
                <a:ext cx="5" cy="2"/>
              </a:xfrm>
              <a:custGeom>
                <a:avLst/>
                <a:gdLst/>
                <a:ahLst/>
                <a:cxnLst>
                  <a:cxn ang="0">
                    <a:pos x="0" y="0"/>
                  </a:cxn>
                  <a:cxn ang="0">
                    <a:pos x="2" y="0"/>
                  </a:cxn>
                  <a:cxn ang="0">
                    <a:pos x="3" y="1"/>
                  </a:cxn>
                  <a:cxn ang="0">
                    <a:pos x="0" y="1"/>
                  </a:cxn>
                  <a:cxn ang="0">
                    <a:pos x="0" y="0"/>
                  </a:cxn>
                </a:cxnLst>
                <a:rect l="0" t="0" r="r" b="b"/>
                <a:pathLst>
                  <a:path w="3" h="1">
                    <a:moveTo>
                      <a:pt x="0" y="0"/>
                    </a:moveTo>
                    <a:lnTo>
                      <a:pt x="2" y="0"/>
                    </a:lnTo>
                    <a:lnTo>
                      <a:pt x="3" y="1"/>
                    </a:lnTo>
                    <a:lnTo>
                      <a:pt x="0" y="1"/>
                    </a:lnTo>
                    <a:lnTo>
                      <a:pt x="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32" name="Freeform 297">
                <a:extLst>
                  <a:ext uri="{FF2B5EF4-FFF2-40B4-BE49-F238E27FC236}">
                    <a16:creationId xmlns:a16="http://schemas.microsoft.com/office/drawing/2014/main" id="{21F8302C-6680-F786-9007-091F0915D7E8}"/>
                  </a:ext>
                </a:extLst>
              </p:cNvPr>
              <p:cNvSpPr>
                <a:spLocks/>
              </p:cNvSpPr>
              <p:nvPr/>
            </p:nvSpPr>
            <p:spPr bwMode="gray">
              <a:xfrm>
                <a:off x="3194" y="873"/>
                <a:ext cx="6" cy="3"/>
              </a:xfrm>
              <a:custGeom>
                <a:avLst/>
                <a:gdLst/>
                <a:ahLst/>
                <a:cxnLst>
                  <a:cxn ang="0">
                    <a:pos x="2" y="2"/>
                  </a:cxn>
                  <a:cxn ang="0">
                    <a:pos x="0" y="1"/>
                  </a:cxn>
                  <a:cxn ang="0">
                    <a:pos x="3" y="0"/>
                  </a:cxn>
                  <a:cxn ang="0">
                    <a:pos x="4" y="1"/>
                  </a:cxn>
                  <a:cxn ang="0">
                    <a:pos x="2" y="2"/>
                  </a:cxn>
                </a:cxnLst>
                <a:rect l="0" t="0" r="r" b="b"/>
                <a:pathLst>
                  <a:path w="4" h="2">
                    <a:moveTo>
                      <a:pt x="2" y="2"/>
                    </a:moveTo>
                    <a:lnTo>
                      <a:pt x="0" y="1"/>
                    </a:lnTo>
                    <a:lnTo>
                      <a:pt x="3" y="0"/>
                    </a:lnTo>
                    <a:lnTo>
                      <a:pt x="4" y="1"/>
                    </a:lnTo>
                    <a:lnTo>
                      <a:pt x="2"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33" name="Freeform 298">
                <a:extLst>
                  <a:ext uri="{FF2B5EF4-FFF2-40B4-BE49-F238E27FC236}">
                    <a16:creationId xmlns:a16="http://schemas.microsoft.com/office/drawing/2014/main" id="{0C5965D2-F5C6-B32B-290D-46F89BA3BB05}"/>
                  </a:ext>
                </a:extLst>
              </p:cNvPr>
              <p:cNvSpPr>
                <a:spLocks/>
              </p:cNvSpPr>
              <p:nvPr/>
            </p:nvSpPr>
            <p:spPr bwMode="gray">
              <a:xfrm>
                <a:off x="3145" y="867"/>
                <a:ext cx="6" cy="2"/>
              </a:xfrm>
              <a:custGeom>
                <a:avLst/>
                <a:gdLst/>
                <a:ahLst/>
                <a:cxnLst>
                  <a:cxn ang="0">
                    <a:pos x="0" y="1"/>
                  </a:cxn>
                  <a:cxn ang="0">
                    <a:pos x="0" y="0"/>
                  </a:cxn>
                  <a:cxn ang="0">
                    <a:pos x="3" y="0"/>
                  </a:cxn>
                  <a:cxn ang="0">
                    <a:pos x="4" y="1"/>
                  </a:cxn>
                  <a:cxn ang="0">
                    <a:pos x="0" y="1"/>
                  </a:cxn>
                </a:cxnLst>
                <a:rect l="0" t="0" r="r" b="b"/>
                <a:pathLst>
                  <a:path w="4" h="1">
                    <a:moveTo>
                      <a:pt x="0" y="1"/>
                    </a:moveTo>
                    <a:lnTo>
                      <a:pt x="0" y="0"/>
                    </a:lnTo>
                    <a:lnTo>
                      <a:pt x="3" y="0"/>
                    </a:lnTo>
                    <a:lnTo>
                      <a:pt x="4" y="1"/>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34" name="Freeform 299">
                <a:extLst>
                  <a:ext uri="{FF2B5EF4-FFF2-40B4-BE49-F238E27FC236}">
                    <a16:creationId xmlns:a16="http://schemas.microsoft.com/office/drawing/2014/main" id="{A050FDCD-A6AC-9950-DD08-2B0200893783}"/>
                  </a:ext>
                </a:extLst>
              </p:cNvPr>
              <p:cNvSpPr>
                <a:spLocks/>
              </p:cNvSpPr>
              <p:nvPr/>
            </p:nvSpPr>
            <p:spPr bwMode="gray">
              <a:xfrm>
                <a:off x="3151" y="870"/>
                <a:ext cx="7" cy="3"/>
              </a:xfrm>
              <a:custGeom>
                <a:avLst/>
                <a:gdLst/>
                <a:ahLst/>
                <a:cxnLst>
                  <a:cxn ang="0">
                    <a:pos x="0" y="0"/>
                  </a:cxn>
                  <a:cxn ang="0">
                    <a:pos x="4" y="0"/>
                  </a:cxn>
                  <a:cxn ang="0">
                    <a:pos x="5" y="2"/>
                  </a:cxn>
                  <a:cxn ang="0">
                    <a:pos x="1" y="1"/>
                  </a:cxn>
                  <a:cxn ang="0">
                    <a:pos x="0" y="0"/>
                  </a:cxn>
                </a:cxnLst>
                <a:rect l="0" t="0" r="r" b="b"/>
                <a:pathLst>
                  <a:path w="5" h="2">
                    <a:moveTo>
                      <a:pt x="0" y="0"/>
                    </a:moveTo>
                    <a:lnTo>
                      <a:pt x="4" y="0"/>
                    </a:lnTo>
                    <a:lnTo>
                      <a:pt x="5" y="2"/>
                    </a:lnTo>
                    <a:lnTo>
                      <a:pt x="1" y="1"/>
                    </a:lnTo>
                    <a:lnTo>
                      <a:pt x="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35" name="Freeform 300">
                <a:extLst>
                  <a:ext uri="{FF2B5EF4-FFF2-40B4-BE49-F238E27FC236}">
                    <a16:creationId xmlns:a16="http://schemas.microsoft.com/office/drawing/2014/main" id="{19AAE92A-20D6-7368-C0E0-79E85BDA8769}"/>
                  </a:ext>
                </a:extLst>
              </p:cNvPr>
              <p:cNvSpPr>
                <a:spLocks/>
              </p:cNvSpPr>
              <p:nvPr/>
            </p:nvSpPr>
            <p:spPr bwMode="gray">
              <a:xfrm>
                <a:off x="3145" y="872"/>
                <a:ext cx="4" cy="3"/>
              </a:xfrm>
              <a:custGeom>
                <a:avLst/>
                <a:gdLst/>
                <a:ahLst/>
                <a:cxnLst>
                  <a:cxn ang="0">
                    <a:pos x="3" y="0"/>
                  </a:cxn>
                  <a:cxn ang="0">
                    <a:pos x="3" y="2"/>
                  </a:cxn>
                  <a:cxn ang="0">
                    <a:pos x="0" y="1"/>
                  </a:cxn>
                  <a:cxn ang="0">
                    <a:pos x="3" y="0"/>
                  </a:cxn>
                </a:cxnLst>
                <a:rect l="0" t="0" r="r" b="b"/>
                <a:pathLst>
                  <a:path w="3" h="2">
                    <a:moveTo>
                      <a:pt x="3" y="0"/>
                    </a:moveTo>
                    <a:lnTo>
                      <a:pt x="3" y="2"/>
                    </a:lnTo>
                    <a:lnTo>
                      <a:pt x="0" y="1"/>
                    </a:lnTo>
                    <a:lnTo>
                      <a:pt x="3"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36" name="Freeform 301">
                <a:extLst>
                  <a:ext uri="{FF2B5EF4-FFF2-40B4-BE49-F238E27FC236}">
                    <a16:creationId xmlns:a16="http://schemas.microsoft.com/office/drawing/2014/main" id="{7A21D17D-028B-342A-6C00-A42A8E41071C}"/>
                  </a:ext>
                </a:extLst>
              </p:cNvPr>
              <p:cNvSpPr>
                <a:spLocks/>
              </p:cNvSpPr>
              <p:nvPr/>
            </p:nvSpPr>
            <p:spPr bwMode="gray">
              <a:xfrm>
                <a:off x="3129" y="876"/>
                <a:ext cx="6" cy="2"/>
              </a:xfrm>
              <a:custGeom>
                <a:avLst/>
                <a:gdLst/>
                <a:ahLst/>
                <a:cxnLst>
                  <a:cxn ang="0">
                    <a:pos x="1" y="0"/>
                  </a:cxn>
                  <a:cxn ang="0">
                    <a:pos x="4" y="0"/>
                  </a:cxn>
                  <a:cxn ang="0">
                    <a:pos x="4" y="1"/>
                  </a:cxn>
                  <a:cxn ang="0">
                    <a:pos x="2" y="1"/>
                  </a:cxn>
                  <a:cxn ang="0">
                    <a:pos x="0" y="1"/>
                  </a:cxn>
                  <a:cxn ang="0">
                    <a:pos x="1" y="0"/>
                  </a:cxn>
                </a:cxnLst>
                <a:rect l="0" t="0" r="r" b="b"/>
                <a:pathLst>
                  <a:path w="4" h="1">
                    <a:moveTo>
                      <a:pt x="1" y="0"/>
                    </a:moveTo>
                    <a:lnTo>
                      <a:pt x="4" y="0"/>
                    </a:lnTo>
                    <a:lnTo>
                      <a:pt x="4" y="1"/>
                    </a:lnTo>
                    <a:lnTo>
                      <a:pt x="2" y="1"/>
                    </a:lnTo>
                    <a:lnTo>
                      <a:pt x="0" y="1"/>
                    </a:lnTo>
                    <a:lnTo>
                      <a:pt x="1"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37" name="Freeform 302">
                <a:extLst>
                  <a:ext uri="{FF2B5EF4-FFF2-40B4-BE49-F238E27FC236}">
                    <a16:creationId xmlns:a16="http://schemas.microsoft.com/office/drawing/2014/main" id="{CE2AB39A-3FAF-A546-7D41-CE8F47CF048C}"/>
                  </a:ext>
                </a:extLst>
              </p:cNvPr>
              <p:cNvSpPr>
                <a:spLocks/>
              </p:cNvSpPr>
              <p:nvPr/>
            </p:nvSpPr>
            <p:spPr bwMode="gray">
              <a:xfrm>
                <a:off x="3112" y="881"/>
                <a:ext cx="8" cy="5"/>
              </a:xfrm>
              <a:custGeom>
                <a:avLst/>
                <a:gdLst/>
                <a:ahLst/>
                <a:cxnLst>
                  <a:cxn ang="0">
                    <a:pos x="0" y="2"/>
                  </a:cxn>
                  <a:cxn ang="0">
                    <a:pos x="0" y="1"/>
                  </a:cxn>
                  <a:cxn ang="0">
                    <a:pos x="3" y="0"/>
                  </a:cxn>
                  <a:cxn ang="0">
                    <a:pos x="5" y="1"/>
                  </a:cxn>
                  <a:cxn ang="0">
                    <a:pos x="3" y="3"/>
                  </a:cxn>
                  <a:cxn ang="0">
                    <a:pos x="0" y="2"/>
                  </a:cxn>
                </a:cxnLst>
                <a:rect l="0" t="0" r="r" b="b"/>
                <a:pathLst>
                  <a:path w="5" h="3">
                    <a:moveTo>
                      <a:pt x="0" y="2"/>
                    </a:moveTo>
                    <a:lnTo>
                      <a:pt x="0" y="1"/>
                    </a:lnTo>
                    <a:lnTo>
                      <a:pt x="3" y="0"/>
                    </a:lnTo>
                    <a:lnTo>
                      <a:pt x="5" y="1"/>
                    </a:lnTo>
                    <a:lnTo>
                      <a:pt x="3" y="3"/>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38" name="Freeform 303">
                <a:extLst>
                  <a:ext uri="{FF2B5EF4-FFF2-40B4-BE49-F238E27FC236}">
                    <a16:creationId xmlns:a16="http://schemas.microsoft.com/office/drawing/2014/main" id="{5844CBCE-087F-1317-BA19-E571104AB094}"/>
                  </a:ext>
                </a:extLst>
              </p:cNvPr>
              <p:cNvSpPr>
                <a:spLocks/>
              </p:cNvSpPr>
              <p:nvPr/>
            </p:nvSpPr>
            <p:spPr bwMode="gray">
              <a:xfrm>
                <a:off x="3131" y="917"/>
                <a:ext cx="10" cy="4"/>
              </a:xfrm>
              <a:custGeom>
                <a:avLst/>
                <a:gdLst/>
                <a:ahLst/>
                <a:cxnLst>
                  <a:cxn ang="0">
                    <a:pos x="3" y="0"/>
                  </a:cxn>
                  <a:cxn ang="0">
                    <a:pos x="7" y="3"/>
                  </a:cxn>
                  <a:cxn ang="0">
                    <a:pos x="1" y="3"/>
                  </a:cxn>
                  <a:cxn ang="0">
                    <a:pos x="0" y="1"/>
                  </a:cxn>
                  <a:cxn ang="0">
                    <a:pos x="3" y="0"/>
                  </a:cxn>
                </a:cxnLst>
                <a:rect l="0" t="0" r="r" b="b"/>
                <a:pathLst>
                  <a:path w="7" h="3">
                    <a:moveTo>
                      <a:pt x="3" y="0"/>
                    </a:moveTo>
                    <a:lnTo>
                      <a:pt x="7" y="3"/>
                    </a:lnTo>
                    <a:lnTo>
                      <a:pt x="1" y="3"/>
                    </a:lnTo>
                    <a:lnTo>
                      <a:pt x="0" y="1"/>
                    </a:lnTo>
                    <a:lnTo>
                      <a:pt x="3"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39" name="Freeform 304">
                <a:extLst>
                  <a:ext uri="{FF2B5EF4-FFF2-40B4-BE49-F238E27FC236}">
                    <a16:creationId xmlns:a16="http://schemas.microsoft.com/office/drawing/2014/main" id="{C781DDFF-C9F2-F25A-5E80-4CC1A94A8F1E}"/>
                  </a:ext>
                </a:extLst>
              </p:cNvPr>
              <p:cNvSpPr>
                <a:spLocks/>
              </p:cNvSpPr>
              <p:nvPr/>
            </p:nvSpPr>
            <p:spPr bwMode="gray">
              <a:xfrm>
                <a:off x="3137" y="923"/>
                <a:ext cx="4" cy="3"/>
              </a:xfrm>
              <a:custGeom>
                <a:avLst/>
                <a:gdLst/>
                <a:ahLst/>
                <a:cxnLst>
                  <a:cxn ang="0">
                    <a:pos x="0" y="1"/>
                  </a:cxn>
                  <a:cxn ang="0">
                    <a:pos x="1" y="0"/>
                  </a:cxn>
                  <a:cxn ang="0">
                    <a:pos x="3" y="0"/>
                  </a:cxn>
                  <a:cxn ang="0">
                    <a:pos x="2" y="1"/>
                  </a:cxn>
                  <a:cxn ang="0">
                    <a:pos x="0" y="2"/>
                  </a:cxn>
                  <a:cxn ang="0">
                    <a:pos x="0" y="1"/>
                  </a:cxn>
                </a:cxnLst>
                <a:rect l="0" t="0" r="r" b="b"/>
                <a:pathLst>
                  <a:path w="3" h="2">
                    <a:moveTo>
                      <a:pt x="0" y="1"/>
                    </a:moveTo>
                    <a:lnTo>
                      <a:pt x="1" y="0"/>
                    </a:lnTo>
                    <a:lnTo>
                      <a:pt x="3" y="0"/>
                    </a:lnTo>
                    <a:lnTo>
                      <a:pt x="2" y="1"/>
                    </a:lnTo>
                    <a:lnTo>
                      <a:pt x="0" y="2"/>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40" name="Freeform 305">
                <a:extLst>
                  <a:ext uri="{FF2B5EF4-FFF2-40B4-BE49-F238E27FC236}">
                    <a16:creationId xmlns:a16="http://schemas.microsoft.com/office/drawing/2014/main" id="{257ABD89-D955-1B2B-49D7-4FBB398FC944}"/>
                  </a:ext>
                </a:extLst>
              </p:cNvPr>
              <p:cNvSpPr>
                <a:spLocks/>
              </p:cNvSpPr>
              <p:nvPr/>
            </p:nvSpPr>
            <p:spPr bwMode="gray">
              <a:xfrm>
                <a:off x="3005" y="895"/>
                <a:ext cx="153" cy="118"/>
              </a:xfrm>
              <a:custGeom>
                <a:avLst/>
                <a:gdLst/>
                <a:ahLst/>
                <a:cxnLst>
                  <a:cxn ang="0">
                    <a:pos x="84" y="24"/>
                  </a:cxn>
                  <a:cxn ang="0">
                    <a:pos x="96" y="30"/>
                  </a:cxn>
                  <a:cxn ang="0">
                    <a:pos x="76" y="38"/>
                  </a:cxn>
                  <a:cxn ang="0">
                    <a:pos x="71" y="49"/>
                  </a:cxn>
                  <a:cxn ang="0">
                    <a:pos x="62" y="66"/>
                  </a:cxn>
                  <a:cxn ang="0">
                    <a:pos x="56" y="74"/>
                  </a:cxn>
                  <a:cxn ang="0">
                    <a:pos x="47" y="70"/>
                  </a:cxn>
                  <a:cxn ang="0">
                    <a:pos x="45" y="67"/>
                  </a:cxn>
                  <a:cxn ang="0">
                    <a:pos x="39" y="66"/>
                  </a:cxn>
                  <a:cxn ang="0">
                    <a:pos x="32" y="60"/>
                  </a:cxn>
                  <a:cxn ang="0">
                    <a:pos x="34" y="55"/>
                  </a:cxn>
                  <a:cxn ang="0">
                    <a:pos x="44" y="55"/>
                  </a:cxn>
                  <a:cxn ang="0">
                    <a:pos x="44" y="53"/>
                  </a:cxn>
                  <a:cxn ang="0">
                    <a:pos x="55" y="49"/>
                  </a:cxn>
                  <a:cxn ang="0">
                    <a:pos x="40" y="50"/>
                  </a:cxn>
                  <a:cxn ang="0">
                    <a:pos x="29" y="53"/>
                  </a:cxn>
                  <a:cxn ang="0">
                    <a:pos x="26" y="48"/>
                  </a:cxn>
                  <a:cxn ang="0">
                    <a:pos x="35" y="43"/>
                  </a:cxn>
                  <a:cxn ang="0">
                    <a:pos x="40" y="40"/>
                  </a:cxn>
                  <a:cxn ang="0">
                    <a:pos x="57" y="38"/>
                  </a:cxn>
                  <a:cxn ang="0">
                    <a:pos x="52" y="37"/>
                  </a:cxn>
                  <a:cxn ang="0">
                    <a:pos x="56" y="33"/>
                  </a:cxn>
                  <a:cxn ang="0">
                    <a:pos x="46" y="36"/>
                  </a:cxn>
                  <a:cxn ang="0">
                    <a:pos x="46" y="31"/>
                  </a:cxn>
                  <a:cxn ang="0">
                    <a:pos x="36" y="31"/>
                  </a:cxn>
                  <a:cxn ang="0">
                    <a:pos x="36" y="39"/>
                  </a:cxn>
                  <a:cxn ang="0">
                    <a:pos x="20" y="41"/>
                  </a:cxn>
                  <a:cxn ang="0">
                    <a:pos x="16" y="36"/>
                  </a:cxn>
                  <a:cxn ang="0">
                    <a:pos x="15" y="35"/>
                  </a:cxn>
                  <a:cxn ang="0">
                    <a:pos x="11" y="30"/>
                  </a:cxn>
                  <a:cxn ang="0">
                    <a:pos x="11" y="26"/>
                  </a:cxn>
                  <a:cxn ang="0">
                    <a:pos x="10" y="25"/>
                  </a:cxn>
                  <a:cxn ang="0">
                    <a:pos x="9" y="18"/>
                  </a:cxn>
                  <a:cxn ang="0">
                    <a:pos x="4" y="22"/>
                  </a:cxn>
                  <a:cxn ang="0">
                    <a:pos x="0" y="18"/>
                  </a:cxn>
                  <a:cxn ang="0">
                    <a:pos x="3" y="8"/>
                  </a:cxn>
                  <a:cxn ang="0">
                    <a:pos x="9" y="6"/>
                  </a:cxn>
                  <a:cxn ang="0">
                    <a:pos x="13" y="6"/>
                  </a:cxn>
                  <a:cxn ang="0">
                    <a:pos x="29" y="6"/>
                  </a:cxn>
                  <a:cxn ang="0">
                    <a:pos x="16" y="11"/>
                  </a:cxn>
                  <a:cxn ang="0">
                    <a:pos x="23" y="13"/>
                  </a:cxn>
                  <a:cxn ang="0">
                    <a:pos x="28" y="18"/>
                  </a:cxn>
                  <a:cxn ang="0">
                    <a:pos x="31" y="16"/>
                  </a:cxn>
                  <a:cxn ang="0">
                    <a:pos x="33" y="9"/>
                  </a:cxn>
                  <a:cxn ang="0">
                    <a:pos x="40" y="10"/>
                  </a:cxn>
                  <a:cxn ang="0">
                    <a:pos x="43" y="17"/>
                  </a:cxn>
                  <a:cxn ang="0">
                    <a:pos x="47" y="26"/>
                  </a:cxn>
                  <a:cxn ang="0">
                    <a:pos x="52" y="23"/>
                  </a:cxn>
                  <a:cxn ang="0">
                    <a:pos x="47" y="12"/>
                  </a:cxn>
                  <a:cxn ang="0">
                    <a:pos x="49" y="0"/>
                  </a:cxn>
                  <a:cxn ang="0">
                    <a:pos x="56" y="4"/>
                  </a:cxn>
                  <a:cxn ang="0">
                    <a:pos x="63" y="10"/>
                  </a:cxn>
                  <a:cxn ang="0">
                    <a:pos x="64" y="14"/>
                  </a:cxn>
                  <a:cxn ang="0">
                    <a:pos x="74" y="16"/>
                  </a:cxn>
                </a:cxnLst>
                <a:rect l="0" t="0" r="r" b="b"/>
                <a:pathLst>
                  <a:path w="99" h="76">
                    <a:moveTo>
                      <a:pt x="75" y="20"/>
                    </a:moveTo>
                    <a:lnTo>
                      <a:pt x="81" y="21"/>
                    </a:lnTo>
                    <a:lnTo>
                      <a:pt x="84" y="24"/>
                    </a:lnTo>
                    <a:lnTo>
                      <a:pt x="87" y="25"/>
                    </a:lnTo>
                    <a:lnTo>
                      <a:pt x="99" y="28"/>
                    </a:lnTo>
                    <a:lnTo>
                      <a:pt x="96" y="30"/>
                    </a:lnTo>
                    <a:lnTo>
                      <a:pt x="90" y="32"/>
                    </a:lnTo>
                    <a:lnTo>
                      <a:pt x="80" y="34"/>
                    </a:lnTo>
                    <a:lnTo>
                      <a:pt x="76" y="38"/>
                    </a:lnTo>
                    <a:lnTo>
                      <a:pt x="75" y="44"/>
                    </a:lnTo>
                    <a:lnTo>
                      <a:pt x="70" y="46"/>
                    </a:lnTo>
                    <a:lnTo>
                      <a:pt x="71" y="49"/>
                    </a:lnTo>
                    <a:lnTo>
                      <a:pt x="69" y="56"/>
                    </a:lnTo>
                    <a:lnTo>
                      <a:pt x="62" y="59"/>
                    </a:lnTo>
                    <a:lnTo>
                      <a:pt x="62" y="66"/>
                    </a:lnTo>
                    <a:lnTo>
                      <a:pt x="59" y="68"/>
                    </a:lnTo>
                    <a:lnTo>
                      <a:pt x="56" y="72"/>
                    </a:lnTo>
                    <a:lnTo>
                      <a:pt x="56" y="74"/>
                    </a:lnTo>
                    <a:lnTo>
                      <a:pt x="54" y="76"/>
                    </a:lnTo>
                    <a:lnTo>
                      <a:pt x="47" y="72"/>
                    </a:lnTo>
                    <a:lnTo>
                      <a:pt x="47" y="70"/>
                    </a:lnTo>
                    <a:lnTo>
                      <a:pt x="50" y="68"/>
                    </a:lnTo>
                    <a:lnTo>
                      <a:pt x="48" y="67"/>
                    </a:lnTo>
                    <a:lnTo>
                      <a:pt x="45" y="67"/>
                    </a:lnTo>
                    <a:lnTo>
                      <a:pt x="45" y="68"/>
                    </a:lnTo>
                    <a:lnTo>
                      <a:pt x="41" y="68"/>
                    </a:lnTo>
                    <a:lnTo>
                      <a:pt x="39" y="66"/>
                    </a:lnTo>
                    <a:lnTo>
                      <a:pt x="39" y="65"/>
                    </a:lnTo>
                    <a:lnTo>
                      <a:pt x="33" y="64"/>
                    </a:lnTo>
                    <a:lnTo>
                      <a:pt x="32" y="60"/>
                    </a:lnTo>
                    <a:lnTo>
                      <a:pt x="28" y="57"/>
                    </a:lnTo>
                    <a:lnTo>
                      <a:pt x="29" y="55"/>
                    </a:lnTo>
                    <a:lnTo>
                      <a:pt x="34" y="55"/>
                    </a:lnTo>
                    <a:lnTo>
                      <a:pt x="37" y="56"/>
                    </a:lnTo>
                    <a:lnTo>
                      <a:pt x="44" y="56"/>
                    </a:lnTo>
                    <a:lnTo>
                      <a:pt x="44" y="55"/>
                    </a:lnTo>
                    <a:lnTo>
                      <a:pt x="37" y="54"/>
                    </a:lnTo>
                    <a:lnTo>
                      <a:pt x="39" y="53"/>
                    </a:lnTo>
                    <a:lnTo>
                      <a:pt x="44" y="53"/>
                    </a:lnTo>
                    <a:lnTo>
                      <a:pt x="49" y="52"/>
                    </a:lnTo>
                    <a:lnTo>
                      <a:pt x="54" y="51"/>
                    </a:lnTo>
                    <a:lnTo>
                      <a:pt x="55" y="49"/>
                    </a:lnTo>
                    <a:lnTo>
                      <a:pt x="51" y="48"/>
                    </a:lnTo>
                    <a:lnTo>
                      <a:pt x="46" y="50"/>
                    </a:lnTo>
                    <a:lnTo>
                      <a:pt x="40" y="50"/>
                    </a:lnTo>
                    <a:lnTo>
                      <a:pt x="35" y="51"/>
                    </a:lnTo>
                    <a:lnTo>
                      <a:pt x="33" y="51"/>
                    </a:lnTo>
                    <a:lnTo>
                      <a:pt x="29" y="53"/>
                    </a:lnTo>
                    <a:lnTo>
                      <a:pt x="25" y="52"/>
                    </a:lnTo>
                    <a:lnTo>
                      <a:pt x="28" y="50"/>
                    </a:lnTo>
                    <a:lnTo>
                      <a:pt x="26" y="48"/>
                    </a:lnTo>
                    <a:lnTo>
                      <a:pt x="26" y="46"/>
                    </a:lnTo>
                    <a:lnTo>
                      <a:pt x="32" y="45"/>
                    </a:lnTo>
                    <a:lnTo>
                      <a:pt x="35" y="43"/>
                    </a:lnTo>
                    <a:lnTo>
                      <a:pt x="40" y="43"/>
                    </a:lnTo>
                    <a:lnTo>
                      <a:pt x="42" y="42"/>
                    </a:lnTo>
                    <a:lnTo>
                      <a:pt x="40" y="40"/>
                    </a:lnTo>
                    <a:lnTo>
                      <a:pt x="43" y="40"/>
                    </a:lnTo>
                    <a:lnTo>
                      <a:pt x="50" y="39"/>
                    </a:lnTo>
                    <a:lnTo>
                      <a:pt x="57" y="38"/>
                    </a:lnTo>
                    <a:lnTo>
                      <a:pt x="58" y="37"/>
                    </a:lnTo>
                    <a:lnTo>
                      <a:pt x="55" y="37"/>
                    </a:lnTo>
                    <a:lnTo>
                      <a:pt x="52" y="37"/>
                    </a:lnTo>
                    <a:lnTo>
                      <a:pt x="49" y="37"/>
                    </a:lnTo>
                    <a:lnTo>
                      <a:pt x="53" y="35"/>
                    </a:lnTo>
                    <a:lnTo>
                      <a:pt x="56" y="33"/>
                    </a:lnTo>
                    <a:lnTo>
                      <a:pt x="53" y="32"/>
                    </a:lnTo>
                    <a:lnTo>
                      <a:pt x="51" y="33"/>
                    </a:lnTo>
                    <a:lnTo>
                      <a:pt x="46" y="36"/>
                    </a:lnTo>
                    <a:lnTo>
                      <a:pt x="43" y="36"/>
                    </a:lnTo>
                    <a:lnTo>
                      <a:pt x="43" y="33"/>
                    </a:lnTo>
                    <a:lnTo>
                      <a:pt x="46" y="31"/>
                    </a:lnTo>
                    <a:lnTo>
                      <a:pt x="42" y="30"/>
                    </a:lnTo>
                    <a:lnTo>
                      <a:pt x="39" y="31"/>
                    </a:lnTo>
                    <a:lnTo>
                      <a:pt x="36" y="31"/>
                    </a:lnTo>
                    <a:lnTo>
                      <a:pt x="34" y="32"/>
                    </a:lnTo>
                    <a:lnTo>
                      <a:pt x="36" y="35"/>
                    </a:lnTo>
                    <a:lnTo>
                      <a:pt x="36" y="39"/>
                    </a:lnTo>
                    <a:lnTo>
                      <a:pt x="33" y="39"/>
                    </a:lnTo>
                    <a:lnTo>
                      <a:pt x="25" y="41"/>
                    </a:lnTo>
                    <a:lnTo>
                      <a:pt x="20" y="41"/>
                    </a:lnTo>
                    <a:lnTo>
                      <a:pt x="19" y="40"/>
                    </a:lnTo>
                    <a:lnTo>
                      <a:pt x="14" y="38"/>
                    </a:lnTo>
                    <a:lnTo>
                      <a:pt x="16" y="36"/>
                    </a:lnTo>
                    <a:lnTo>
                      <a:pt x="21" y="36"/>
                    </a:lnTo>
                    <a:lnTo>
                      <a:pt x="21" y="35"/>
                    </a:lnTo>
                    <a:lnTo>
                      <a:pt x="15" y="35"/>
                    </a:lnTo>
                    <a:lnTo>
                      <a:pt x="11" y="35"/>
                    </a:lnTo>
                    <a:lnTo>
                      <a:pt x="9" y="31"/>
                    </a:lnTo>
                    <a:lnTo>
                      <a:pt x="11" y="30"/>
                    </a:lnTo>
                    <a:lnTo>
                      <a:pt x="7" y="29"/>
                    </a:lnTo>
                    <a:lnTo>
                      <a:pt x="8" y="27"/>
                    </a:lnTo>
                    <a:lnTo>
                      <a:pt x="11" y="26"/>
                    </a:lnTo>
                    <a:lnTo>
                      <a:pt x="13" y="26"/>
                    </a:lnTo>
                    <a:lnTo>
                      <a:pt x="13" y="25"/>
                    </a:lnTo>
                    <a:lnTo>
                      <a:pt x="10" y="25"/>
                    </a:lnTo>
                    <a:lnTo>
                      <a:pt x="10" y="20"/>
                    </a:lnTo>
                    <a:lnTo>
                      <a:pt x="11" y="18"/>
                    </a:lnTo>
                    <a:lnTo>
                      <a:pt x="9" y="18"/>
                    </a:lnTo>
                    <a:lnTo>
                      <a:pt x="7" y="18"/>
                    </a:lnTo>
                    <a:lnTo>
                      <a:pt x="7" y="20"/>
                    </a:lnTo>
                    <a:lnTo>
                      <a:pt x="4" y="22"/>
                    </a:lnTo>
                    <a:lnTo>
                      <a:pt x="1" y="21"/>
                    </a:lnTo>
                    <a:lnTo>
                      <a:pt x="3" y="19"/>
                    </a:lnTo>
                    <a:lnTo>
                      <a:pt x="0" y="18"/>
                    </a:lnTo>
                    <a:lnTo>
                      <a:pt x="0" y="11"/>
                    </a:lnTo>
                    <a:lnTo>
                      <a:pt x="4" y="10"/>
                    </a:lnTo>
                    <a:lnTo>
                      <a:pt x="3" y="8"/>
                    </a:lnTo>
                    <a:lnTo>
                      <a:pt x="0" y="7"/>
                    </a:lnTo>
                    <a:lnTo>
                      <a:pt x="4" y="6"/>
                    </a:lnTo>
                    <a:lnTo>
                      <a:pt x="9" y="6"/>
                    </a:lnTo>
                    <a:lnTo>
                      <a:pt x="7" y="8"/>
                    </a:lnTo>
                    <a:lnTo>
                      <a:pt x="13" y="8"/>
                    </a:lnTo>
                    <a:lnTo>
                      <a:pt x="13" y="6"/>
                    </a:lnTo>
                    <a:lnTo>
                      <a:pt x="23" y="6"/>
                    </a:lnTo>
                    <a:lnTo>
                      <a:pt x="26" y="5"/>
                    </a:lnTo>
                    <a:lnTo>
                      <a:pt x="29" y="6"/>
                    </a:lnTo>
                    <a:lnTo>
                      <a:pt x="28" y="8"/>
                    </a:lnTo>
                    <a:lnTo>
                      <a:pt x="25" y="9"/>
                    </a:lnTo>
                    <a:lnTo>
                      <a:pt x="16" y="11"/>
                    </a:lnTo>
                    <a:lnTo>
                      <a:pt x="16" y="12"/>
                    </a:lnTo>
                    <a:lnTo>
                      <a:pt x="22" y="12"/>
                    </a:lnTo>
                    <a:lnTo>
                      <a:pt x="23" y="13"/>
                    </a:lnTo>
                    <a:lnTo>
                      <a:pt x="23" y="15"/>
                    </a:lnTo>
                    <a:lnTo>
                      <a:pt x="27" y="16"/>
                    </a:lnTo>
                    <a:lnTo>
                      <a:pt x="28" y="18"/>
                    </a:lnTo>
                    <a:lnTo>
                      <a:pt x="32" y="21"/>
                    </a:lnTo>
                    <a:lnTo>
                      <a:pt x="33" y="18"/>
                    </a:lnTo>
                    <a:lnTo>
                      <a:pt x="31" y="16"/>
                    </a:lnTo>
                    <a:lnTo>
                      <a:pt x="28" y="13"/>
                    </a:lnTo>
                    <a:lnTo>
                      <a:pt x="31" y="11"/>
                    </a:lnTo>
                    <a:lnTo>
                      <a:pt x="33" y="9"/>
                    </a:lnTo>
                    <a:lnTo>
                      <a:pt x="34" y="7"/>
                    </a:lnTo>
                    <a:lnTo>
                      <a:pt x="38" y="8"/>
                    </a:lnTo>
                    <a:lnTo>
                      <a:pt x="40" y="10"/>
                    </a:lnTo>
                    <a:lnTo>
                      <a:pt x="42" y="12"/>
                    </a:lnTo>
                    <a:lnTo>
                      <a:pt x="42" y="15"/>
                    </a:lnTo>
                    <a:lnTo>
                      <a:pt x="43" y="17"/>
                    </a:lnTo>
                    <a:lnTo>
                      <a:pt x="43" y="22"/>
                    </a:lnTo>
                    <a:lnTo>
                      <a:pt x="46" y="24"/>
                    </a:lnTo>
                    <a:lnTo>
                      <a:pt x="47" y="26"/>
                    </a:lnTo>
                    <a:lnTo>
                      <a:pt x="50" y="27"/>
                    </a:lnTo>
                    <a:lnTo>
                      <a:pt x="53" y="26"/>
                    </a:lnTo>
                    <a:lnTo>
                      <a:pt x="52" y="23"/>
                    </a:lnTo>
                    <a:lnTo>
                      <a:pt x="46" y="18"/>
                    </a:lnTo>
                    <a:lnTo>
                      <a:pt x="48" y="13"/>
                    </a:lnTo>
                    <a:lnTo>
                      <a:pt x="47" y="12"/>
                    </a:lnTo>
                    <a:lnTo>
                      <a:pt x="45" y="3"/>
                    </a:lnTo>
                    <a:lnTo>
                      <a:pt x="48" y="2"/>
                    </a:lnTo>
                    <a:lnTo>
                      <a:pt x="49" y="0"/>
                    </a:lnTo>
                    <a:lnTo>
                      <a:pt x="55" y="1"/>
                    </a:lnTo>
                    <a:lnTo>
                      <a:pt x="56" y="2"/>
                    </a:lnTo>
                    <a:lnTo>
                      <a:pt x="56" y="4"/>
                    </a:lnTo>
                    <a:lnTo>
                      <a:pt x="62" y="4"/>
                    </a:lnTo>
                    <a:lnTo>
                      <a:pt x="66" y="8"/>
                    </a:lnTo>
                    <a:lnTo>
                      <a:pt x="63" y="10"/>
                    </a:lnTo>
                    <a:lnTo>
                      <a:pt x="63" y="12"/>
                    </a:lnTo>
                    <a:lnTo>
                      <a:pt x="62" y="13"/>
                    </a:lnTo>
                    <a:lnTo>
                      <a:pt x="64" y="14"/>
                    </a:lnTo>
                    <a:lnTo>
                      <a:pt x="68" y="11"/>
                    </a:lnTo>
                    <a:lnTo>
                      <a:pt x="71" y="12"/>
                    </a:lnTo>
                    <a:lnTo>
                      <a:pt x="74" y="16"/>
                    </a:lnTo>
                    <a:lnTo>
                      <a:pt x="74" y="20"/>
                    </a:lnTo>
                    <a:lnTo>
                      <a:pt x="75" y="2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41" name="Freeform 306">
                <a:extLst>
                  <a:ext uri="{FF2B5EF4-FFF2-40B4-BE49-F238E27FC236}">
                    <a16:creationId xmlns:a16="http://schemas.microsoft.com/office/drawing/2014/main" id="{E89A3CB8-6AB0-DCB2-A8D5-84DC8FD4C0F7}"/>
                  </a:ext>
                </a:extLst>
              </p:cNvPr>
              <p:cNvSpPr>
                <a:spLocks/>
              </p:cNvSpPr>
              <p:nvPr/>
            </p:nvSpPr>
            <p:spPr bwMode="gray">
              <a:xfrm>
                <a:off x="3146" y="948"/>
                <a:ext cx="22" cy="10"/>
              </a:xfrm>
              <a:custGeom>
                <a:avLst/>
                <a:gdLst/>
                <a:ahLst/>
                <a:cxnLst>
                  <a:cxn ang="0">
                    <a:pos x="14" y="0"/>
                  </a:cxn>
                  <a:cxn ang="0">
                    <a:pos x="14" y="6"/>
                  </a:cxn>
                  <a:cxn ang="0">
                    <a:pos x="3" y="7"/>
                  </a:cxn>
                  <a:cxn ang="0">
                    <a:pos x="0" y="3"/>
                  </a:cxn>
                  <a:cxn ang="0">
                    <a:pos x="2" y="2"/>
                  </a:cxn>
                  <a:cxn ang="0">
                    <a:pos x="5" y="2"/>
                  </a:cxn>
                  <a:cxn ang="0">
                    <a:pos x="9" y="0"/>
                  </a:cxn>
                  <a:cxn ang="0">
                    <a:pos x="14" y="0"/>
                  </a:cxn>
                </a:cxnLst>
                <a:rect l="0" t="0" r="r" b="b"/>
                <a:pathLst>
                  <a:path w="14" h="7">
                    <a:moveTo>
                      <a:pt x="14" y="0"/>
                    </a:moveTo>
                    <a:lnTo>
                      <a:pt x="14" y="6"/>
                    </a:lnTo>
                    <a:lnTo>
                      <a:pt x="3" y="7"/>
                    </a:lnTo>
                    <a:lnTo>
                      <a:pt x="0" y="3"/>
                    </a:lnTo>
                    <a:lnTo>
                      <a:pt x="2" y="2"/>
                    </a:lnTo>
                    <a:lnTo>
                      <a:pt x="5" y="2"/>
                    </a:lnTo>
                    <a:lnTo>
                      <a:pt x="9" y="0"/>
                    </a:lnTo>
                    <a:lnTo>
                      <a:pt x="14"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42" name="Freeform 307">
                <a:extLst>
                  <a:ext uri="{FF2B5EF4-FFF2-40B4-BE49-F238E27FC236}">
                    <a16:creationId xmlns:a16="http://schemas.microsoft.com/office/drawing/2014/main" id="{29A27EEF-4610-21B3-6AFF-BDF6154FAC97}"/>
                  </a:ext>
                </a:extLst>
              </p:cNvPr>
              <p:cNvSpPr>
                <a:spLocks/>
              </p:cNvSpPr>
              <p:nvPr/>
            </p:nvSpPr>
            <p:spPr bwMode="gray">
              <a:xfrm>
                <a:off x="3149" y="958"/>
                <a:ext cx="59" cy="33"/>
              </a:xfrm>
              <a:custGeom>
                <a:avLst/>
                <a:gdLst/>
                <a:ahLst/>
                <a:cxnLst>
                  <a:cxn ang="0">
                    <a:pos x="19" y="0"/>
                  </a:cxn>
                  <a:cxn ang="0">
                    <a:pos x="23" y="2"/>
                  </a:cxn>
                  <a:cxn ang="0">
                    <a:pos x="20" y="6"/>
                  </a:cxn>
                  <a:cxn ang="0">
                    <a:pos x="23" y="7"/>
                  </a:cxn>
                  <a:cxn ang="0">
                    <a:pos x="25" y="9"/>
                  </a:cxn>
                  <a:cxn ang="0">
                    <a:pos x="29" y="9"/>
                  </a:cxn>
                  <a:cxn ang="0">
                    <a:pos x="31" y="8"/>
                  </a:cxn>
                  <a:cxn ang="0">
                    <a:pos x="37" y="10"/>
                  </a:cxn>
                  <a:cxn ang="0">
                    <a:pos x="38" y="12"/>
                  </a:cxn>
                  <a:cxn ang="0">
                    <a:pos x="29" y="12"/>
                  </a:cxn>
                  <a:cxn ang="0">
                    <a:pos x="25" y="15"/>
                  </a:cxn>
                  <a:cxn ang="0">
                    <a:pos x="25" y="18"/>
                  </a:cxn>
                  <a:cxn ang="0">
                    <a:pos x="22" y="19"/>
                  </a:cxn>
                  <a:cxn ang="0">
                    <a:pos x="16" y="21"/>
                  </a:cxn>
                  <a:cxn ang="0">
                    <a:pos x="15" y="19"/>
                  </a:cxn>
                  <a:cxn ang="0">
                    <a:pos x="18" y="17"/>
                  </a:cxn>
                  <a:cxn ang="0">
                    <a:pos x="19" y="16"/>
                  </a:cxn>
                  <a:cxn ang="0">
                    <a:pos x="13" y="16"/>
                  </a:cxn>
                  <a:cxn ang="0">
                    <a:pos x="2" y="19"/>
                  </a:cxn>
                  <a:cxn ang="0">
                    <a:pos x="0" y="18"/>
                  </a:cxn>
                  <a:cxn ang="0">
                    <a:pos x="0" y="16"/>
                  </a:cxn>
                  <a:cxn ang="0">
                    <a:pos x="4" y="14"/>
                  </a:cxn>
                  <a:cxn ang="0">
                    <a:pos x="4" y="8"/>
                  </a:cxn>
                  <a:cxn ang="0">
                    <a:pos x="7" y="7"/>
                  </a:cxn>
                  <a:cxn ang="0">
                    <a:pos x="0" y="4"/>
                  </a:cxn>
                  <a:cxn ang="0">
                    <a:pos x="1" y="3"/>
                  </a:cxn>
                  <a:cxn ang="0">
                    <a:pos x="6" y="3"/>
                  </a:cxn>
                  <a:cxn ang="0">
                    <a:pos x="8" y="1"/>
                  </a:cxn>
                  <a:cxn ang="0">
                    <a:pos x="16" y="1"/>
                  </a:cxn>
                  <a:cxn ang="0">
                    <a:pos x="19" y="0"/>
                  </a:cxn>
                </a:cxnLst>
                <a:rect l="0" t="0" r="r" b="b"/>
                <a:pathLst>
                  <a:path w="38" h="21">
                    <a:moveTo>
                      <a:pt x="19" y="0"/>
                    </a:moveTo>
                    <a:lnTo>
                      <a:pt x="23" y="2"/>
                    </a:lnTo>
                    <a:lnTo>
                      <a:pt x="20" y="6"/>
                    </a:lnTo>
                    <a:lnTo>
                      <a:pt x="23" y="7"/>
                    </a:lnTo>
                    <a:lnTo>
                      <a:pt x="25" y="9"/>
                    </a:lnTo>
                    <a:lnTo>
                      <a:pt x="29" y="9"/>
                    </a:lnTo>
                    <a:lnTo>
                      <a:pt x="31" y="8"/>
                    </a:lnTo>
                    <a:lnTo>
                      <a:pt x="37" y="10"/>
                    </a:lnTo>
                    <a:lnTo>
                      <a:pt x="38" y="12"/>
                    </a:lnTo>
                    <a:lnTo>
                      <a:pt x="29" y="12"/>
                    </a:lnTo>
                    <a:lnTo>
                      <a:pt x="25" y="15"/>
                    </a:lnTo>
                    <a:lnTo>
                      <a:pt x="25" y="18"/>
                    </a:lnTo>
                    <a:lnTo>
                      <a:pt x="22" y="19"/>
                    </a:lnTo>
                    <a:lnTo>
                      <a:pt x="16" y="21"/>
                    </a:lnTo>
                    <a:lnTo>
                      <a:pt x="15" y="19"/>
                    </a:lnTo>
                    <a:lnTo>
                      <a:pt x="18" y="17"/>
                    </a:lnTo>
                    <a:lnTo>
                      <a:pt x="19" y="16"/>
                    </a:lnTo>
                    <a:lnTo>
                      <a:pt x="13" y="16"/>
                    </a:lnTo>
                    <a:lnTo>
                      <a:pt x="2" y="19"/>
                    </a:lnTo>
                    <a:lnTo>
                      <a:pt x="0" y="18"/>
                    </a:lnTo>
                    <a:lnTo>
                      <a:pt x="0" y="16"/>
                    </a:lnTo>
                    <a:lnTo>
                      <a:pt x="4" y="14"/>
                    </a:lnTo>
                    <a:lnTo>
                      <a:pt x="4" y="8"/>
                    </a:lnTo>
                    <a:lnTo>
                      <a:pt x="7" y="7"/>
                    </a:lnTo>
                    <a:lnTo>
                      <a:pt x="0" y="4"/>
                    </a:lnTo>
                    <a:lnTo>
                      <a:pt x="1" y="3"/>
                    </a:lnTo>
                    <a:lnTo>
                      <a:pt x="6" y="3"/>
                    </a:lnTo>
                    <a:lnTo>
                      <a:pt x="8" y="1"/>
                    </a:lnTo>
                    <a:lnTo>
                      <a:pt x="16" y="1"/>
                    </a:lnTo>
                    <a:lnTo>
                      <a:pt x="19"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43" name="Freeform 308">
                <a:extLst>
                  <a:ext uri="{FF2B5EF4-FFF2-40B4-BE49-F238E27FC236}">
                    <a16:creationId xmlns:a16="http://schemas.microsoft.com/office/drawing/2014/main" id="{5BF60A3D-33BC-D512-F3C5-440F21222E44}"/>
                  </a:ext>
                </a:extLst>
              </p:cNvPr>
              <p:cNvSpPr>
                <a:spLocks/>
              </p:cNvSpPr>
              <p:nvPr/>
            </p:nvSpPr>
            <p:spPr bwMode="gray">
              <a:xfrm>
                <a:off x="3141" y="929"/>
                <a:ext cx="8" cy="5"/>
              </a:xfrm>
              <a:custGeom>
                <a:avLst/>
                <a:gdLst/>
                <a:ahLst/>
                <a:cxnLst>
                  <a:cxn ang="0">
                    <a:pos x="0" y="2"/>
                  </a:cxn>
                  <a:cxn ang="0">
                    <a:pos x="0" y="0"/>
                  </a:cxn>
                  <a:cxn ang="0">
                    <a:pos x="2" y="0"/>
                  </a:cxn>
                  <a:cxn ang="0">
                    <a:pos x="5" y="1"/>
                  </a:cxn>
                  <a:cxn ang="0">
                    <a:pos x="4" y="3"/>
                  </a:cxn>
                  <a:cxn ang="0">
                    <a:pos x="0" y="2"/>
                  </a:cxn>
                </a:cxnLst>
                <a:rect l="0" t="0" r="r" b="b"/>
                <a:pathLst>
                  <a:path w="5" h="3">
                    <a:moveTo>
                      <a:pt x="0" y="2"/>
                    </a:moveTo>
                    <a:lnTo>
                      <a:pt x="0" y="0"/>
                    </a:lnTo>
                    <a:lnTo>
                      <a:pt x="2" y="0"/>
                    </a:lnTo>
                    <a:lnTo>
                      <a:pt x="5" y="1"/>
                    </a:lnTo>
                    <a:lnTo>
                      <a:pt x="4" y="3"/>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44" name="Freeform 309">
                <a:extLst>
                  <a:ext uri="{FF2B5EF4-FFF2-40B4-BE49-F238E27FC236}">
                    <a16:creationId xmlns:a16="http://schemas.microsoft.com/office/drawing/2014/main" id="{BAA387F8-BC50-944F-3C4E-FC5AF1BAF33A}"/>
                  </a:ext>
                </a:extLst>
              </p:cNvPr>
              <p:cNvSpPr>
                <a:spLocks/>
              </p:cNvSpPr>
              <p:nvPr/>
            </p:nvSpPr>
            <p:spPr bwMode="gray">
              <a:xfrm>
                <a:off x="3000" y="938"/>
                <a:ext cx="27" cy="24"/>
              </a:xfrm>
              <a:custGeom>
                <a:avLst/>
                <a:gdLst/>
                <a:ahLst/>
                <a:cxnLst>
                  <a:cxn ang="0">
                    <a:pos x="4" y="8"/>
                  </a:cxn>
                  <a:cxn ang="0">
                    <a:pos x="3" y="3"/>
                  </a:cxn>
                  <a:cxn ang="0">
                    <a:pos x="0" y="1"/>
                  </a:cxn>
                  <a:cxn ang="0">
                    <a:pos x="3" y="0"/>
                  </a:cxn>
                  <a:cxn ang="0">
                    <a:pos x="7" y="2"/>
                  </a:cxn>
                  <a:cxn ang="0">
                    <a:pos x="9" y="7"/>
                  </a:cxn>
                  <a:cxn ang="0">
                    <a:pos x="14" y="11"/>
                  </a:cxn>
                  <a:cxn ang="0">
                    <a:pos x="17" y="13"/>
                  </a:cxn>
                  <a:cxn ang="0">
                    <a:pos x="14" y="15"/>
                  </a:cxn>
                  <a:cxn ang="0">
                    <a:pos x="10" y="14"/>
                  </a:cxn>
                  <a:cxn ang="0">
                    <a:pos x="9" y="11"/>
                  </a:cxn>
                  <a:cxn ang="0">
                    <a:pos x="5" y="9"/>
                  </a:cxn>
                  <a:cxn ang="0">
                    <a:pos x="4" y="8"/>
                  </a:cxn>
                </a:cxnLst>
                <a:rect l="0" t="0" r="r" b="b"/>
                <a:pathLst>
                  <a:path w="17" h="15">
                    <a:moveTo>
                      <a:pt x="4" y="8"/>
                    </a:moveTo>
                    <a:lnTo>
                      <a:pt x="3" y="3"/>
                    </a:lnTo>
                    <a:lnTo>
                      <a:pt x="0" y="1"/>
                    </a:lnTo>
                    <a:lnTo>
                      <a:pt x="3" y="0"/>
                    </a:lnTo>
                    <a:lnTo>
                      <a:pt x="7" y="2"/>
                    </a:lnTo>
                    <a:lnTo>
                      <a:pt x="9" y="7"/>
                    </a:lnTo>
                    <a:lnTo>
                      <a:pt x="14" y="11"/>
                    </a:lnTo>
                    <a:lnTo>
                      <a:pt x="17" y="13"/>
                    </a:lnTo>
                    <a:lnTo>
                      <a:pt x="14" y="15"/>
                    </a:lnTo>
                    <a:lnTo>
                      <a:pt x="10" y="14"/>
                    </a:lnTo>
                    <a:lnTo>
                      <a:pt x="9" y="11"/>
                    </a:lnTo>
                    <a:lnTo>
                      <a:pt x="5" y="9"/>
                    </a:lnTo>
                    <a:lnTo>
                      <a:pt x="4" y="8"/>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45" name="Freeform 310">
                <a:extLst>
                  <a:ext uri="{FF2B5EF4-FFF2-40B4-BE49-F238E27FC236}">
                    <a16:creationId xmlns:a16="http://schemas.microsoft.com/office/drawing/2014/main" id="{1ED4DFBF-DDB9-F3FC-A8EC-9FC028E43A59}"/>
                  </a:ext>
                </a:extLst>
              </p:cNvPr>
              <p:cNvSpPr>
                <a:spLocks/>
              </p:cNvSpPr>
              <p:nvPr/>
            </p:nvSpPr>
            <p:spPr bwMode="gray">
              <a:xfrm>
                <a:off x="3171" y="1560"/>
                <a:ext cx="9" cy="8"/>
              </a:xfrm>
              <a:custGeom>
                <a:avLst/>
                <a:gdLst/>
                <a:ahLst/>
                <a:cxnLst>
                  <a:cxn ang="0">
                    <a:pos x="3" y="0"/>
                  </a:cxn>
                  <a:cxn ang="0">
                    <a:pos x="6" y="0"/>
                  </a:cxn>
                  <a:cxn ang="0">
                    <a:pos x="6" y="3"/>
                  </a:cxn>
                  <a:cxn ang="0">
                    <a:pos x="2" y="5"/>
                  </a:cxn>
                  <a:cxn ang="0">
                    <a:pos x="0" y="2"/>
                  </a:cxn>
                  <a:cxn ang="0">
                    <a:pos x="3" y="0"/>
                  </a:cxn>
                </a:cxnLst>
                <a:rect l="0" t="0" r="r" b="b"/>
                <a:pathLst>
                  <a:path w="6" h="5">
                    <a:moveTo>
                      <a:pt x="3" y="0"/>
                    </a:moveTo>
                    <a:lnTo>
                      <a:pt x="6" y="0"/>
                    </a:lnTo>
                    <a:lnTo>
                      <a:pt x="6" y="3"/>
                    </a:lnTo>
                    <a:lnTo>
                      <a:pt x="2" y="5"/>
                    </a:lnTo>
                    <a:lnTo>
                      <a:pt x="0" y="2"/>
                    </a:lnTo>
                    <a:lnTo>
                      <a:pt x="3"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46" name="Freeform 311">
                <a:extLst>
                  <a:ext uri="{FF2B5EF4-FFF2-40B4-BE49-F238E27FC236}">
                    <a16:creationId xmlns:a16="http://schemas.microsoft.com/office/drawing/2014/main" id="{F95E7D3B-2D36-9753-3CE0-03627E51711A}"/>
                  </a:ext>
                </a:extLst>
              </p:cNvPr>
              <p:cNvSpPr>
                <a:spLocks/>
              </p:cNvSpPr>
              <p:nvPr/>
            </p:nvSpPr>
            <p:spPr bwMode="gray">
              <a:xfrm>
                <a:off x="3191" y="1185"/>
                <a:ext cx="9" cy="4"/>
              </a:xfrm>
              <a:custGeom>
                <a:avLst/>
                <a:gdLst/>
                <a:ahLst/>
                <a:cxnLst>
                  <a:cxn ang="0">
                    <a:pos x="6" y="0"/>
                  </a:cxn>
                  <a:cxn ang="0">
                    <a:pos x="6" y="1"/>
                  </a:cxn>
                  <a:cxn ang="0">
                    <a:pos x="4" y="3"/>
                  </a:cxn>
                  <a:cxn ang="0">
                    <a:pos x="0" y="2"/>
                  </a:cxn>
                  <a:cxn ang="0">
                    <a:pos x="2" y="0"/>
                  </a:cxn>
                  <a:cxn ang="0">
                    <a:pos x="6" y="0"/>
                  </a:cxn>
                </a:cxnLst>
                <a:rect l="0" t="0" r="r" b="b"/>
                <a:pathLst>
                  <a:path w="6" h="3">
                    <a:moveTo>
                      <a:pt x="6" y="0"/>
                    </a:moveTo>
                    <a:lnTo>
                      <a:pt x="6" y="1"/>
                    </a:lnTo>
                    <a:lnTo>
                      <a:pt x="4" y="3"/>
                    </a:lnTo>
                    <a:lnTo>
                      <a:pt x="0" y="2"/>
                    </a:lnTo>
                    <a:lnTo>
                      <a:pt x="2" y="0"/>
                    </a:lnTo>
                    <a:lnTo>
                      <a:pt x="6"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47" name="Freeform 312">
                <a:extLst>
                  <a:ext uri="{FF2B5EF4-FFF2-40B4-BE49-F238E27FC236}">
                    <a16:creationId xmlns:a16="http://schemas.microsoft.com/office/drawing/2014/main" id="{6CE67F00-2330-E2AC-EF31-59721310CBB5}"/>
                  </a:ext>
                </a:extLst>
              </p:cNvPr>
              <p:cNvSpPr>
                <a:spLocks/>
              </p:cNvSpPr>
              <p:nvPr/>
            </p:nvSpPr>
            <p:spPr bwMode="gray">
              <a:xfrm>
                <a:off x="3194" y="1194"/>
                <a:ext cx="8" cy="3"/>
              </a:xfrm>
              <a:custGeom>
                <a:avLst/>
                <a:gdLst/>
                <a:ahLst/>
                <a:cxnLst>
                  <a:cxn ang="0">
                    <a:pos x="2" y="2"/>
                  </a:cxn>
                  <a:cxn ang="0">
                    <a:pos x="0" y="1"/>
                  </a:cxn>
                  <a:cxn ang="0">
                    <a:pos x="3" y="0"/>
                  </a:cxn>
                  <a:cxn ang="0">
                    <a:pos x="5" y="0"/>
                  </a:cxn>
                  <a:cxn ang="0">
                    <a:pos x="4" y="2"/>
                  </a:cxn>
                  <a:cxn ang="0">
                    <a:pos x="2" y="2"/>
                  </a:cxn>
                </a:cxnLst>
                <a:rect l="0" t="0" r="r" b="b"/>
                <a:pathLst>
                  <a:path w="5" h="2">
                    <a:moveTo>
                      <a:pt x="2" y="2"/>
                    </a:moveTo>
                    <a:lnTo>
                      <a:pt x="0" y="1"/>
                    </a:lnTo>
                    <a:lnTo>
                      <a:pt x="3" y="0"/>
                    </a:lnTo>
                    <a:lnTo>
                      <a:pt x="5" y="0"/>
                    </a:lnTo>
                    <a:lnTo>
                      <a:pt x="4" y="2"/>
                    </a:lnTo>
                    <a:lnTo>
                      <a:pt x="2"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48" name="Freeform 313">
                <a:extLst>
                  <a:ext uri="{FF2B5EF4-FFF2-40B4-BE49-F238E27FC236}">
                    <a16:creationId xmlns:a16="http://schemas.microsoft.com/office/drawing/2014/main" id="{2D6D06B8-6E86-241E-FB1B-90CC21D35CB5}"/>
                  </a:ext>
                </a:extLst>
              </p:cNvPr>
              <p:cNvSpPr>
                <a:spLocks/>
              </p:cNvSpPr>
              <p:nvPr/>
            </p:nvSpPr>
            <p:spPr bwMode="gray">
              <a:xfrm>
                <a:off x="3177" y="1203"/>
                <a:ext cx="5" cy="5"/>
              </a:xfrm>
              <a:custGeom>
                <a:avLst/>
                <a:gdLst/>
                <a:ahLst/>
                <a:cxnLst>
                  <a:cxn ang="0">
                    <a:pos x="1" y="3"/>
                  </a:cxn>
                  <a:cxn ang="0">
                    <a:pos x="0" y="2"/>
                  </a:cxn>
                  <a:cxn ang="0">
                    <a:pos x="2" y="0"/>
                  </a:cxn>
                  <a:cxn ang="0">
                    <a:pos x="3" y="0"/>
                  </a:cxn>
                  <a:cxn ang="0">
                    <a:pos x="3" y="3"/>
                  </a:cxn>
                  <a:cxn ang="0">
                    <a:pos x="1" y="3"/>
                  </a:cxn>
                </a:cxnLst>
                <a:rect l="0" t="0" r="r" b="b"/>
                <a:pathLst>
                  <a:path w="3" h="3">
                    <a:moveTo>
                      <a:pt x="1" y="3"/>
                    </a:moveTo>
                    <a:lnTo>
                      <a:pt x="0" y="2"/>
                    </a:lnTo>
                    <a:lnTo>
                      <a:pt x="2" y="0"/>
                    </a:lnTo>
                    <a:lnTo>
                      <a:pt x="3" y="0"/>
                    </a:lnTo>
                    <a:lnTo>
                      <a:pt x="3" y="3"/>
                    </a:lnTo>
                    <a:lnTo>
                      <a:pt x="1"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49" name="Freeform 314">
                <a:extLst>
                  <a:ext uri="{FF2B5EF4-FFF2-40B4-BE49-F238E27FC236}">
                    <a16:creationId xmlns:a16="http://schemas.microsoft.com/office/drawing/2014/main" id="{B0B5E438-9EAF-7749-EBA3-837E5C988D27}"/>
                  </a:ext>
                </a:extLst>
              </p:cNvPr>
              <p:cNvSpPr>
                <a:spLocks/>
              </p:cNvSpPr>
              <p:nvPr/>
            </p:nvSpPr>
            <p:spPr bwMode="gray">
              <a:xfrm>
                <a:off x="3188" y="1199"/>
                <a:ext cx="5" cy="4"/>
              </a:xfrm>
              <a:custGeom>
                <a:avLst/>
                <a:gdLst/>
                <a:ahLst/>
                <a:cxnLst>
                  <a:cxn ang="0">
                    <a:pos x="0" y="2"/>
                  </a:cxn>
                  <a:cxn ang="0">
                    <a:pos x="0" y="1"/>
                  </a:cxn>
                  <a:cxn ang="0">
                    <a:pos x="2" y="0"/>
                  </a:cxn>
                  <a:cxn ang="0">
                    <a:pos x="3" y="1"/>
                  </a:cxn>
                  <a:cxn ang="0">
                    <a:pos x="1" y="3"/>
                  </a:cxn>
                  <a:cxn ang="0">
                    <a:pos x="0" y="2"/>
                  </a:cxn>
                </a:cxnLst>
                <a:rect l="0" t="0" r="r" b="b"/>
                <a:pathLst>
                  <a:path w="3" h="3">
                    <a:moveTo>
                      <a:pt x="0" y="2"/>
                    </a:moveTo>
                    <a:lnTo>
                      <a:pt x="0" y="1"/>
                    </a:lnTo>
                    <a:lnTo>
                      <a:pt x="2" y="0"/>
                    </a:lnTo>
                    <a:lnTo>
                      <a:pt x="3" y="1"/>
                    </a:lnTo>
                    <a:lnTo>
                      <a:pt x="1" y="3"/>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50" name="Freeform 315">
                <a:extLst>
                  <a:ext uri="{FF2B5EF4-FFF2-40B4-BE49-F238E27FC236}">
                    <a16:creationId xmlns:a16="http://schemas.microsoft.com/office/drawing/2014/main" id="{AF29E61E-55F7-BFED-61A1-B1303ADB9317}"/>
                  </a:ext>
                </a:extLst>
              </p:cNvPr>
              <p:cNvSpPr>
                <a:spLocks/>
              </p:cNvSpPr>
              <p:nvPr/>
            </p:nvSpPr>
            <p:spPr bwMode="gray">
              <a:xfrm>
                <a:off x="3165" y="1193"/>
                <a:ext cx="20" cy="7"/>
              </a:xfrm>
              <a:custGeom>
                <a:avLst/>
                <a:gdLst/>
                <a:ahLst/>
                <a:cxnLst>
                  <a:cxn ang="0">
                    <a:pos x="0" y="3"/>
                  </a:cxn>
                  <a:cxn ang="0">
                    <a:pos x="2" y="5"/>
                  </a:cxn>
                  <a:cxn ang="0">
                    <a:pos x="4" y="5"/>
                  </a:cxn>
                  <a:cxn ang="0">
                    <a:pos x="12" y="2"/>
                  </a:cxn>
                  <a:cxn ang="0">
                    <a:pos x="13" y="0"/>
                  </a:cxn>
                  <a:cxn ang="0">
                    <a:pos x="10" y="0"/>
                  </a:cxn>
                  <a:cxn ang="0">
                    <a:pos x="6" y="2"/>
                  </a:cxn>
                  <a:cxn ang="0">
                    <a:pos x="0" y="3"/>
                  </a:cxn>
                </a:cxnLst>
                <a:rect l="0" t="0" r="r" b="b"/>
                <a:pathLst>
                  <a:path w="13" h="5">
                    <a:moveTo>
                      <a:pt x="0" y="3"/>
                    </a:moveTo>
                    <a:lnTo>
                      <a:pt x="2" y="5"/>
                    </a:lnTo>
                    <a:lnTo>
                      <a:pt x="4" y="5"/>
                    </a:lnTo>
                    <a:lnTo>
                      <a:pt x="12" y="2"/>
                    </a:lnTo>
                    <a:lnTo>
                      <a:pt x="13" y="0"/>
                    </a:lnTo>
                    <a:lnTo>
                      <a:pt x="10" y="0"/>
                    </a:lnTo>
                    <a:lnTo>
                      <a:pt x="6" y="2"/>
                    </a:lnTo>
                    <a:lnTo>
                      <a:pt x="0"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51" name="Freeform 316">
                <a:extLst>
                  <a:ext uri="{FF2B5EF4-FFF2-40B4-BE49-F238E27FC236}">
                    <a16:creationId xmlns:a16="http://schemas.microsoft.com/office/drawing/2014/main" id="{9DB86BD8-9BA0-3E8C-E7A5-A97C3AB63D0E}"/>
                  </a:ext>
                </a:extLst>
              </p:cNvPr>
              <p:cNvSpPr>
                <a:spLocks/>
              </p:cNvSpPr>
              <p:nvPr/>
            </p:nvSpPr>
            <p:spPr bwMode="gray">
              <a:xfrm>
                <a:off x="3145" y="1210"/>
                <a:ext cx="6" cy="4"/>
              </a:xfrm>
              <a:custGeom>
                <a:avLst/>
                <a:gdLst/>
                <a:ahLst/>
                <a:cxnLst>
                  <a:cxn ang="0">
                    <a:pos x="0" y="2"/>
                  </a:cxn>
                  <a:cxn ang="0">
                    <a:pos x="0" y="3"/>
                  </a:cxn>
                  <a:cxn ang="0">
                    <a:pos x="2" y="3"/>
                  </a:cxn>
                  <a:cxn ang="0">
                    <a:pos x="4" y="1"/>
                  </a:cxn>
                  <a:cxn ang="0">
                    <a:pos x="3" y="0"/>
                  </a:cxn>
                  <a:cxn ang="0">
                    <a:pos x="0" y="2"/>
                  </a:cxn>
                </a:cxnLst>
                <a:rect l="0" t="0" r="r" b="b"/>
                <a:pathLst>
                  <a:path w="4" h="3">
                    <a:moveTo>
                      <a:pt x="0" y="2"/>
                    </a:moveTo>
                    <a:lnTo>
                      <a:pt x="0" y="3"/>
                    </a:lnTo>
                    <a:lnTo>
                      <a:pt x="2" y="3"/>
                    </a:lnTo>
                    <a:lnTo>
                      <a:pt x="4" y="1"/>
                    </a:lnTo>
                    <a:lnTo>
                      <a:pt x="3" y="0"/>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52" name="Freeform 317">
                <a:extLst>
                  <a:ext uri="{FF2B5EF4-FFF2-40B4-BE49-F238E27FC236}">
                    <a16:creationId xmlns:a16="http://schemas.microsoft.com/office/drawing/2014/main" id="{182651AA-5C53-A46E-0C53-7E3CD337655A}"/>
                  </a:ext>
                </a:extLst>
              </p:cNvPr>
              <p:cNvSpPr>
                <a:spLocks/>
              </p:cNvSpPr>
              <p:nvPr/>
            </p:nvSpPr>
            <p:spPr bwMode="gray">
              <a:xfrm>
                <a:off x="3132" y="1208"/>
                <a:ext cx="5" cy="8"/>
              </a:xfrm>
              <a:custGeom>
                <a:avLst/>
                <a:gdLst/>
                <a:ahLst/>
                <a:cxnLst>
                  <a:cxn ang="0">
                    <a:pos x="2" y="0"/>
                  </a:cxn>
                  <a:cxn ang="0">
                    <a:pos x="3" y="2"/>
                  </a:cxn>
                  <a:cxn ang="0">
                    <a:pos x="3" y="4"/>
                  </a:cxn>
                  <a:cxn ang="0">
                    <a:pos x="1" y="5"/>
                  </a:cxn>
                  <a:cxn ang="0">
                    <a:pos x="0" y="2"/>
                  </a:cxn>
                  <a:cxn ang="0">
                    <a:pos x="2" y="0"/>
                  </a:cxn>
                </a:cxnLst>
                <a:rect l="0" t="0" r="r" b="b"/>
                <a:pathLst>
                  <a:path w="3" h="5">
                    <a:moveTo>
                      <a:pt x="2" y="0"/>
                    </a:moveTo>
                    <a:lnTo>
                      <a:pt x="3" y="2"/>
                    </a:lnTo>
                    <a:lnTo>
                      <a:pt x="3" y="4"/>
                    </a:lnTo>
                    <a:lnTo>
                      <a:pt x="1" y="5"/>
                    </a:lnTo>
                    <a:lnTo>
                      <a:pt x="0" y="2"/>
                    </a:lnTo>
                    <a:lnTo>
                      <a:pt x="2"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53" name="Freeform 318">
                <a:extLst>
                  <a:ext uri="{FF2B5EF4-FFF2-40B4-BE49-F238E27FC236}">
                    <a16:creationId xmlns:a16="http://schemas.microsoft.com/office/drawing/2014/main" id="{6B044AFE-AB2D-D4BD-1DF7-C13C7AFB9154}"/>
                  </a:ext>
                </a:extLst>
              </p:cNvPr>
              <p:cNvSpPr>
                <a:spLocks/>
              </p:cNvSpPr>
              <p:nvPr/>
            </p:nvSpPr>
            <p:spPr bwMode="gray">
              <a:xfrm>
                <a:off x="3123" y="1210"/>
                <a:ext cx="6" cy="3"/>
              </a:xfrm>
              <a:custGeom>
                <a:avLst/>
                <a:gdLst/>
                <a:ahLst/>
                <a:cxnLst>
                  <a:cxn ang="0">
                    <a:pos x="4" y="0"/>
                  </a:cxn>
                  <a:cxn ang="0">
                    <a:pos x="4" y="2"/>
                  </a:cxn>
                  <a:cxn ang="0">
                    <a:pos x="0" y="2"/>
                  </a:cxn>
                  <a:cxn ang="0">
                    <a:pos x="0" y="1"/>
                  </a:cxn>
                  <a:cxn ang="0">
                    <a:pos x="4" y="0"/>
                  </a:cxn>
                </a:cxnLst>
                <a:rect l="0" t="0" r="r" b="b"/>
                <a:pathLst>
                  <a:path w="4" h="2">
                    <a:moveTo>
                      <a:pt x="4" y="0"/>
                    </a:moveTo>
                    <a:lnTo>
                      <a:pt x="4" y="2"/>
                    </a:lnTo>
                    <a:lnTo>
                      <a:pt x="0" y="2"/>
                    </a:lnTo>
                    <a:lnTo>
                      <a:pt x="0" y="1"/>
                    </a:lnTo>
                    <a:lnTo>
                      <a:pt x="4"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54" name="Freeform 319">
                <a:extLst>
                  <a:ext uri="{FF2B5EF4-FFF2-40B4-BE49-F238E27FC236}">
                    <a16:creationId xmlns:a16="http://schemas.microsoft.com/office/drawing/2014/main" id="{268CF69D-BC8B-C764-11E9-B497B1933C0D}"/>
                  </a:ext>
                </a:extLst>
              </p:cNvPr>
              <p:cNvSpPr>
                <a:spLocks/>
              </p:cNvSpPr>
              <p:nvPr/>
            </p:nvSpPr>
            <p:spPr bwMode="gray">
              <a:xfrm>
                <a:off x="3120" y="1216"/>
                <a:ext cx="11" cy="5"/>
              </a:xfrm>
              <a:custGeom>
                <a:avLst/>
                <a:gdLst/>
                <a:ahLst/>
                <a:cxnLst>
                  <a:cxn ang="0">
                    <a:pos x="1" y="3"/>
                  </a:cxn>
                  <a:cxn ang="0">
                    <a:pos x="0" y="2"/>
                  </a:cxn>
                  <a:cxn ang="0">
                    <a:pos x="1" y="0"/>
                  </a:cxn>
                  <a:cxn ang="0">
                    <a:pos x="6" y="0"/>
                  </a:cxn>
                  <a:cxn ang="0">
                    <a:pos x="7" y="3"/>
                  </a:cxn>
                  <a:cxn ang="0">
                    <a:pos x="1" y="3"/>
                  </a:cxn>
                </a:cxnLst>
                <a:rect l="0" t="0" r="r" b="b"/>
                <a:pathLst>
                  <a:path w="7" h="3">
                    <a:moveTo>
                      <a:pt x="1" y="3"/>
                    </a:moveTo>
                    <a:lnTo>
                      <a:pt x="0" y="2"/>
                    </a:lnTo>
                    <a:lnTo>
                      <a:pt x="1" y="0"/>
                    </a:lnTo>
                    <a:lnTo>
                      <a:pt x="6" y="0"/>
                    </a:lnTo>
                    <a:lnTo>
                      <a:pt x="7" y="3"/>
                    </a:lnTo>
                    <a:lnTo>
                      <a:pt x="1"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55" name="Freeform 320">
                <a:extLst>
                  <a:ext uri="{FF2B5EF4-FFF2-40B4-BE49-F238E27FC236}">
                    <a16:creationId xmlns:a16="http://schemas.microsoft.com/office/drawing/2014/main" id="{9BA586CA-423A-7E8F-9294-FF61D8704B2B}"/>
                  </a:ext>
                </a:extLst>
              </p:cNvPr>
              <p:cNvSpPr>
                <a:spLocks/>
              </p:cNvSpPr>
              <p:nvPr/>
            </p:nvSpPr>
            <p:spPr bwMode="gray">
              <a:xfrm>
                <a:off x="3107" y="1224"/>
                <a:ext cx="14" cy="6"/>
              </a:xfrm>
              <a:custGeom>
                <a:avLst/>
                <a:gdLst/>
                <a:ahLst/>
                <a:cxnLst>
                  <a:cxn ang="0">
                    <a:pos x="0" y="4"/>
                  </a:cxn>
                  <a:cxn ang="0">
                    <a:pos x="2" y="1"/>
                  </a:cxn>
                  <a:cxn ang="0">
                    <a:pos x="6" y="0"/>
                  </a:cxn>
                  <a:cxn ang="0">
                    <a:pos x="9" y="0"/>
                  </a:cxn>
                  <a:cxn ang="0">
                    <a:pos x="9" y="2"/>
                  </a:cxn>
                  <a:cxn ang="0">
                    <a:pos x="6" y="4"/>
                  </a:cxn>
                  <a:cxn ang="0">
                    <a:pos x="0" y="4"/>
                  </a:cxn>
                </a:cxnLst>
                <a:rect l="0" t="0" r="r" b="b"/>
                <a:pathLst>
                  <a:path w="9" h="4">
                    <a:moveTo>
                      <a:pt x="0" y="4"/>
                    </a:moveTo>
                    <a:lnTo>
                      <a:pt x="2" y="1"/>
                    </a:lnTo>
                    <a:lnTo>
                      <a:pt x="6" y="0"/>
                    </a:lnTo>
                    <a:lnTo>
                      <a:pt x="9" y="0"/>
                    </a:lnTo>
                    <a:lnTo>
                      <a:pt x="9" y="2"/>
                    </a:lnTo>
                    <a:lnTo>
                      <a:pt x="6" y="4"/>
                    </a:lnTo>
                    <a:lnTo>
                      <a:pt x="0" y="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56" name="Freeform 321">
                <a:extLst>
                  <a:ext uri="{FF2B5EF4-FFF2-40B4-BE49-F238E27FC236}">
                    <a16:creationId xmlns:a16="http://schemas.microsoft.com/office/drawing/2014/main" id="{EB9DCAE4-3594-C779-FFF9-B27D53A51451}"/>
                  </a:ext>
                </a:extLst>
              </p:cNvPr>
              <p:cNvSpPr>
                <a:spLocks/>
              </p:cNvSpPr>
              <p:nvPr/>
            </p:nvSpPr>
            <p:spPr bwMode="gray">
              <a:xfrm>
                <a:off x="3092" y="1231"/>
                <a:ext cx="17" cy="11"/>
              </a:xfrm>
              <a:custGeom>
                <a:avLst/>
                <a:gdLst/>
                <a:ahLst/>
                <a:cxnLst>
                  <a:cxn ang="0">
                    <a:pos x="7" y="0"/>
                  </a:cxn>
                  <a:cxn ang="0">
                    <a:pos x="11" y="1"/>
                  </a:cxn>
                  <a:cxn ang="0">
                    <a:pos x="8" y="3"/>
                  </a:cxn>
                  <a:cxn ang="0">
                    <a:pos x="6" y="6"/>
                  </a:cxn>
                  <a:cxn ang="0">
                    <a:pos x="2" y="7"/>
                  </a:cxn>
                  <a:cxn ang="0">
                    <a:pos x="0" y="6"/>
                  </a:cxn>
                  <a:cxn ang="0">
                    <a:pos x="1" y="3"/>
                  </a:cxn>
                  <a:cxn ang="0">
                    <a:pos x="7" y="0"/>
                  </a:cxn>
                </a:cxnLst>
                <a:rect l="0" t="0" r="r" b="b"/>
                <a:pathLst>
                  <a:path w="11" h="7">
                    <a:moveTo>
                      <a:pt x="7" y="0"/>
                    </a:moveTo>
                    <a:lnTo>
                      <a:pt x="11" y="1"/>
                    </a:lnTo>
                    <a:lnTo>
                      <a:pt x="8" y="3"/>
                    </a:lnTo>
                    <a:lnTo>
                      <a:pt x="6" y="6"/>
                    </a:lnTo>
                    <a:lnTo>
                      <a:pt x="2" y="7"/>
                    </a:lnTo>
                    <a:lnTo>
                      <a:pt x="0" y="6"/>
                    </a:lnTo>
                    <a:lnTo>
                      <a:pt x="1" y="3"/>
                    </a:lnTo>
                    <a:lnTo>
                      <a:pt x="7"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57" name="Freeform 322">
                <a:extLst>
                  <a:ext uri="{FF2B5EF4-FFF2-40B4-BE49-F238E27FC236}">
                    <a16:creationId xmlns:a16="http://schemas.microsoft.com/office/drawing/2014/main" id="{44F86B35-F4A4-DF4E-895E-D9835CEFCFE3}"/>
                  </a:ext>
                </a:extLst>
              </p:cNvPr>
              <p:cNvSpPr>
                <a:spLocks/>
              </p:cNvSpPr>
              <p:nvPr/>
            </p:nvSpPr>
            <p:spPr bwMode="gray">
              <a:xfrm>
                <a:off x="3070" y="1236"/>
                <a:ext cx="17" cy="9"/>
              </a:xfrm>
              <a:custGeom>
                <a:avLst/>
                <a:gdLst/>
                <a:ahLst/>
                <a:cxnLst>
                  <a:cxn ang="0">
                    <a:pos x="11" y="0"/>
                  </a:cxn>
                  <a:cxn ang="0">
                    <a:pos x="7" y="1"/>
                  </a:cxn>
                  <a:cxn ang="0">
                    <a:pos x="2" y="3"/>
                  </a:cxn>
                  <a:cxn ang="0">
                    <a:pos x="0" y="5"/>
                  </a:cxn>
                  <a:cxn ang="0">
                    <a:pos x="3" y="6"/>
                  </a:cxn>
                  <a:cxn ang="0">
                    <a:pos x="6" y="5"/>
                  </a:cxn>
                  <a:cxn ang="0">
                    <a:pos x="11" y="0"/>
                  </a:cxn>
                </a:cxnLst>
                <a:rect l="0" t="0" r="r" b="b"/>
                <a:pathLst>
                  <a:path w="11" h="6">
                    <a:moveTo>
                      <a:pt x="11" y="0"/>
                    </a:moveTo>
                    <a:lnTo>
                      <a:pt x="7" y="1"/>
                    </a:lnTo>
                    <a:lnTo>
                      <a:pt x="2" y="3"/>
                    </a:lnTo>
                    <a:lnTo>
                      <a:pt x="0" y="5"/>
                    </a:lnTo>
                    <a:lnTo>
                      <a:pt x="3" y="6"/>
                    </a:lnTo>
                    <a:lnTo>
                      <a:pt x="6" y="5"/>
                    </a:lnTo>
                    <a:lnTo>
                      <a:pt x="11"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58" name="Freeform 323">
                <a:extLst>
                  <a:ext uri="{FF2B5EF4-FFF2-40B4-BE49-F238E27FC236}">
                    <a16:creationId xmlns:a16="http://schemas.microsoft.com/office/drawing/2014/main" id="{F3AE9866-E0E9-4CA6-1BA3-3C738E86A148}"/>
                  </a:ext>
                </a:extLst>
              </p:cNvPr>
              <p:cNvSpPr>
                <a:spLocks/>
              </p:cNvSpPr>
              <p:nvPr/>
            </p:nvSpPr>
            <p:spPr bwMode="gray">
              <a:xfrm>
                <a:off x="3072" y="1248"/>
                <a:ext cx="18" cy="14"/>
              </a:xfrm>
              <a:custGeom>
                <a:avLst/>
                <a:gdLst/>
                <a:ahLst/>
                <a:cxnLst>
                  <a:cxn ang="0">
                    <a:pos x="3" y="0"/>
                  </a:cxn>
                  <a:cxn ang="0">
                    <a:pos x="3" y="4"/>
                  </a:cxn>
                  <a:cxn ang="0">
                    <a:pos x="0" y="7"/>
                  </a:cxn>
                  <a:cxn ang="0">
                    <a:pos x="2" y="9"/>
                  </a:cxn>
                  <a:cxn ang="0">
                    <a:pos x="5" y="7"/>
                  </a:cxn>
                  <a:cxn ang="0">
                    <a:pos x="8" y="3"/>
                  </a:cxn>
                  <a:cxn ang="0">
                    <a:pos x="12" y="1"/>
                  </a:cxn>
                  <a:cxn ang="0">
                    <a:pos x="10" y="0"/>
                  </a:cxn>
                  <a:cxn ang="0">
                    <a:pos x="6" y="1"/>
                  </a:cxn>
                  <a:cxn ang="0">
                    <a:pos x="3" y="0"/>
                  </a:cxn>
                </a:cxnLst>
                <a:rect l="0" t="0" r="r" b="b"/>
                <a:pathLst>
                  <a:path w="12" h="9">
                    <a:moveTo>
                      <a:pt x="3" y="0"/>
                    </a:moveTo>
                    <a:lnTo>
                      <a:pt x="3" y="4"/>
                    </a:lnTo>
                    <a:lnTo>
                      <a:pt x="0" y="7"/>
                    </a:lnTo>
                    <a:lnTo>
                      <a:pt x="2" y="9"/>
                    </a:lnTo>
                    <a:lnTo>
                      <a:pt x="5" y="7"/>
                    </a:lnTo>
                    <a:lnTo>
                      <a:pt x="8" y="3"/>
                    </a:lnTo>
                    <a:lnTo>
                      <a:pt x="12" y="1"/>
                    </a:lnTo>
                    <a:lnTo>
                      <a:pt x="10" y="0"/>
                    </a:lnTo>
                    <a:lnTo>
                      <a:pt x="6" y="1"/>
                    </a:lnTo>
                    <a:lnTo>
                      <a:pt x="3"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59" name="Freeform 324">
                <a:extLst>
                  <a:ext uri="{FF2B5EF4-FFF2-40B4-BE49-F238E27FC236}">
                    <a16:creationId xmlns:a16="http://schemas.microsoft.com/office/drawing/2014/main" id="{D2FE8941-62CF-516E-C163-ED074ACB895C}"/>
                  </a:ext>
                </a:extLst>
              </p:cNvPr>
              <p:cNvSpPr>
                <a:spLocks/>
              </p:cNvSpPr>
              <p:nvPr/>
            </p:nvSpPr>
            <p:spPr bwMode="gray">
              <a:xfrm>
                <a:off x="3059" y="1248"/>
                <a:ext cx="10" cy="5"/>
              </a:xfrm>
              <a:custGeom>
                <a:avLst/>
                <a:gdLst/>
                <a:ahLst/>
                <a:cxnLst>
                  <a:cxn ang="0">
                    <a:pos x="0" y="2"/>
                  </a:cxn>
                  <a:cxn ang="0">
                    <a:pos x="2" y="0"/>
                  </a:cxn>
                  <a:cxn ang="0">
                    <a:pos x="6" y="0"/>
                  </a:cxn>
                  <a:cxn ang="0">
                    <a:pos x="6" y="2"/>
                  </a:cxn>
                  <a:cxn ang="0">
                    <a:pos x="2" y="3"/>
                  </a:cxn>
                  <a:cxn ang="0">
                    <a:pos x="0" y="2"/>
                  </a:cxn>
                </a:cxnLst>
                <a:rect l="0" t="0" r="r" b="b"/>
                <a:pathLst>
                  <a:path w="6" h="3">
                    <a:moveTo>
                      <a:pt x="0" y="2"/>
                    </a:moveTo>
                    <a:lnTo>
                      <a:pt x="2" y="0"/>
                    </a:lnTo>
                    <a:lnTo>
                      <a:pt x="6" y="0"/>
                    </a:lnTo>
                    <a:lnTo>
                      <a:pt x="6" y="2"/>
                    </a:lnTo>
                    <a:lnTo>
                      <a:pt x="2" y="3"/>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60" name="Freeform 325">
                <a:extLst>
                  <a:ext uri="{FF2B5EF4-FFF2-40B4-BE49-F238E27FC236}">
                    <a16:creationId xmlns:a16="http://schemas.microsoft.com/office/drawing/2014/main" id="{25012DD4-90FB-F271-E19F-7C9460A00C07}"/>
                  </a:ext>
                </a:extLst>
              </p:cNvPr>
              <p:cNvSpPr>
                <a:spLocks/>
              </p:cNvSpPr>
              <p:nvPr/>
            </p:nvSpPr>
            <p:spPr bwMode="gray">
              <a:xfrm>
                <a:off x="3059" y="1258"/>
                <a:ext cx="8" cy="6"/>
              </a:xfrm>
              <a:custGeom>
                <a:avLst/>
                <a:gdLst/>
                <a:ahLst/>
                <a:cxnLst>
                  <a:cxn ang="0">
                    <a:pos x="1" y="4"/>
                  </a:cxn>
                  <a:cxn ang="0">
                    <a:pos x="0" y="2"/>
                  </a:cxn>
                  <a:cxn ang="0">
                    <a:pos x="2" y="0"/>
                  </a:cxn>
                  <a:cxn ang="0">
                    <a:pos x="5" y="0"/>
                  </a:cxn>
                  <a:cxn ang="0">
                    <a:pos x="4" y="2"/>
                  </a:cxn>
                  <a:cxn ang="0">
                    <a:pos x="1" y="4"/>
                  </a:cxn>
                </a:cxnLst>
                <a:rect l="0" t="0" r="r" b="b"/>
                <a:pathLst>
                  <a:path w="5" h="4">
                    <a:moveTo>
                      <a:pt x="1" y="4"/>
                    </a:moveTo>
                    <a:lnTo>
                      <a:pt x="0" y="2"/>
                    </a:lnTo>
                    <a:lnTo>
                      <a:pt x="2" y="0"/>
                    </a:lnTo>
                    <a:lnTo>
                      <a:pt x="5" y="0"/>
                    </a:lnTo>
                    <a:lnTo>
                      <a:pt x="4" y="2"/>
                    </a:lnTo>
                    <a:lnTo>
                      <a:pt x="1" y="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61" name="Freeform 326">
                <a:extLst>
                  <a:ext uri="{FF2B5EF4-FFF2-40B4-BE49-F238E27FC236}">
                    <a16:creationId xmlns:a16="http://schemas.microsoft.com/office/drawing/2014/main" id="{AA59066E-1461-B78B-27EC-58F65298CDA3}"/>
                  </a:ext>
                </a:extLst>
              </p:cNvPr>
              <p:cNvSpPr>
                <a:spLocks/>
              </p:cNvSpPr>
              <p:nvPr/>
            </p:nvSpPr>
            <p:spPr bwMode="gray">
              <a:xfrm>
                <a:off x="3038" y="1264"/>
                <a:ext cx="14" cy="9"/>
              </a:xfrm>
              <a:custGeom>
                <a:avLst/>
                <a:gdLst/>
                <a:ahLst/>
                <a:cxnLst>
                  <a:cxn ang="0">
                    <a:pos x="9" y="0"/>
                  </a:cxn>
                  <a:cxn ang="0">
                    <a:pos x="6" y="0"/>
                  </a:cxn>
                  <a:cxn ang="0">
                    <a:pos x="0" y="3"/>
                  </a:cxn>
                  <a:cxn ang="0">
                    <a:pos x="0" y="6"/>
                  </a:cxn>
                  <a:cxn ang="0">
                    <a:pos x="1" y="4"/>
                  </a:cxn>
                  <a:cxn ang="0">
                    <a:pos x="6" y="2"/>
                  </a:cxn>
                  <a:cxn ang="0">
                    <a:pos x="9" y="0"/>
                  </a:cxn>
                </a:cxnLst>
                <a:rect l="0" t="0" r="r" b="b"/>
                <a:pathLst>
                  <a:path w="9" h="6">
                    <a:moveTo>
                      <a:pt x="9" y="0"/>
                    </a:moveTo>
                    <a:lnTo>
                      <a:pt x="6" y="0"/>
                    </a:lnTo>
                    <a:lnTo>
                      <a:pt x="0" y="3"/>
                    </a:lnTo>
                    <a:lnTo>
                      <a:pt x="0" y="6"/>
                    </a:lnTo>
                    <a:lnTo>
                      <a:pt x="1" y="4"/>
                    </a:lnTo>
                    <a:lnTo>
                      <a:pt x="6" y="2"/>
                    </a:lnTo>
                    <a:lnTo>
                      <a:pt x="9"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62" name="Freeform 327">
                <a:extLst>
                  <a:ext uri="{FF2B5EF4-FFF2-40B4-BE49-F238E27FC236}">
                    <a16:creationId xmlns:a16="http://schemas.microsoft.com/office/drawing/2014/main" id="{F85C5807-55B7-9069-6FE1-DF412E9C811B}"/>
                  </a:ext>
                </a:extLst>
              </p:cNvPr>
              <p:cNvSpPr>
                <a:spLocks/>
              </p:cNvSpPr>
              <p:nvPr/>
            </p:nvSpPr>
            <p:spPr bwMode="gray">
              <a:xfrm>
                <a:off x="3135" y="1520"/>
                <a:ext cx="5" cy="7"/>
              </a:xfrm>
              <a:custGeom>
                <a:avLst/>
                <a:gdLst/>
                <a:ahLst/>
                <a:cxnLst>
                  <a:cxn ang="0">
                    <a:pos x="2" y="5"/>
                  </a:cxn>
                  <a:cxn ang="0">
                    <a:pos x="0" y="3"/>
                  </a:cxn>
                  <a:cxn ang="0">
                    <a:pos x="0" y="0"/>
                  </a:cxn>
                  <a:cxn ang="0">
                    <a:pos x="3" y="0"/>
                  </a:cxn>
                  <a:cxn ang="0">
                    <a:pos x="2" y="5"/>
                  </a:cxn>
                </a:cxnLst>
                <a:rect l="0" t="0" r="r" b="b"/>
                <a:pathLst>
                  <a:path w="3" h="5">
                    <a:moveTo>
                      <a:pt x="2" y="5"/>
                    </a:moveTo>
                    <a:lnTo>
                      <a:pt x="0" y="3"/>
                    </a:lnTo>
                    <a:lnTo>
                      <a:pt x="0" y="0"/>
                    </a:lnTo>
                    <a:lnTo>
                      <a:pt x="3" y="0"/>
                    </a:lnTo>
                    <a:lnTo>
                      <a:pt x="2" y="5"/>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63" name="Freeform 328">
                <a:extLst>
                  <a:ext uri="{FF2B5EF4-FFF2-40B4-BE49-F238E27FC236}">
                    <a16:creationId xmlns:a16="http://schemas.microsoft.com/office/drawing/2014/main" id="{7F736952-C8EE-270E-EB16-4BD0B00D8047}"/>
                  </a:ext>
                </a:extLst>
              </p:cNvPr>
              <p:cNvSpPr>
                <a:spLocks/>
              </p:cNvSpPr>
              <p:nvPr/>
            </p:nvSpPr>
            <p:spPr bwMode="gray">
              <a:xfrm>
                <a:off x="2994" y="1664"/>
                <a:ext cx="16" cy="12"/>
              </a:xfrm>
              <a:custGeom>
                <a:avLst/>
                <a:gdLst/>
                <a:ahLst/>
                <a:cxnLst>
                  <a:cxn ang="0">
                    <a:pos x="0" y="2"/>
                  </a:cxn>
                  <a:cxn ang="0">
                    <a:pos x="4" y="0"/>
                  </a:cxn>
                  <a:cxn ang="0">
                    <a:pos x="9" y="1"/>
                  </a:cxn>
                  <a:cxn ang="0">
                    <a:pos x="10" y="4"/>
                  </a:cxn>
                  <a:cxn ang="0">
                    <a:pos x="7" y="8"/>
                  </a:cxn>
                  <a:cxn ang="0">
                    <a:pos x="2" y="7"/>
                  </a:cxn>
                  <a:cxn ang="0">
                    <a:pos x="0" y="2"/>
                  </a:cxn>
                </a:cxnLst>
                <a:rect l="0" t="0" r="r" b="b"/>
                <a:pathLst>
                  <a:path w="10" h="8">
                    <a:moveTo>
                      <a:pt x="0" y="2"/>
                    </a:moveTo>
                    <a:lnTo>
                      <a:pt x="4" y="0"/>
                    </a:lnTo>
                    <a:lnTo>
                      <a:pt x="9" y="1"/>
                    </a:lnTo>
                    <a:lnTo>
                      <a:pt x="10" y="4"/>
                    </a:lnTo>
                    <a:lnTo>
                      <a:pt x="7" y="8"/>
                    </a:lnTo>
                    <a:lnTo>
                      <a:pt x="2" y="7"/>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64" name="Freeform 329">
                <a:extLst>
                  <a:ext uri="{FF2B5EF4-FFF2-40B4-BE49-F238E27FC236}">
                    <a16:creationId xmlns:a16="http://schemas.microsoft.com/office/drawing/2014/main" id="{7DFFFF21-BF26-C6E7-DC2D-EEBD0165994E}"/>
                  </a:ext>
                </a:extLst>
              </p:cNvPr>
              <p:cNvSpPr>
                <a:spLocks/>
              </p:cNvSpPr>
              <p:nvPr/>
            </p:nvSpPr>
            <p:spPr bwMode="gray">
              <a:xfrm>
                <a:off x="3059" y="1700"/>
                <a:ext cx="5" cy="4"/>
              </a:xfrm>
              <a:custGeom>
                <a:avLst/>
                <a:gdLst/>
                <a:ahLst/>
                <a:cxnLst>
                  <a:cxn ang="0">
                    <a:pos x="0" y="3"/>
                  </a:cxn>
                  <a:cxn ang="0">
                    <a:pos x="1" y="0"/>
                  </a:cxn>
                  <a:cxn ang="0">
                    <a:pos x="3" y="1"/>
                  </a:cxn>
                  <a:cxn ang="0">
                    <a:pos x="0" y="3"/>
                  </a:cxn>
                </a:cxnLst>
                <a:rect l="0" t="0" r="r" b="b"/>
                <a:pathLst>
                  <a:path w="3" h="3">
                    <a:moveTo>
                      <a:pt x="0" y="3"/>
                    </a:moveTo>
                    <a:lnTo>
                      <a:pt x="1" y="0"/>
                    </a:lnTo>
                    <a:lnTo>
                      <a:pt x="3" y="1"/>
                    </a:lnTo>
                    <a:lnTo>
                      <a:pt x="0"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65" name="Freeform 330">
                <a:extLst>
                  <a:ext uri="{FF2B5EF4-FFF2-40B4-BE49-F238E27FC236}">
                    <a16:creationId xmlns:a16="http://schemas.microsoft.com/office/drawing/2014/main" id="{FDDC02BE-3CE2-B054-072D-D703250940AA}"/>
                  </a:ext>
                </a:extLst>
              </p:cNvPr>
              <p:cNvSpPr>
                <a:spLocks/>
              </p:cNvSpPr>
              <p:nvPr/>
            </p:nvSpPr>
            <p:spPr bwMode="gray">
              <a:xfrm>
                <a:off x="3140" y="1673"/>
                <a:ext cx="42" cy="23"/>
              </a:xfrm>
              <a:custGeom>
                <a:avLst/>
                <a:gdLst/>
                <a:ahLst/>
                <a:cxnLst>
                  <a:cxn ang="0">
                    <a:pos x="27" y="14"/>
                  </a:cxn>
                  <a:cxn ang="0">
                    <a:pos x="13" y="15"/>
                  </a:cxn>
                  <a:cxn ang="0">
                    <a:pos x="5" y="13"/>
                  </a:cxn>
                  <a:cxn ang="0">
                    <a:pos x="0" y="12"/>
                  </a:cxn>
                  <a:cxn ang="0">
                    <a:pos x="1" y="9"/>
                  </a:cxn>
                  <a:cxn ang="0">
                    <a:pos x="0" y="6"/>
                  </a:cxn>
                  <a:cxn ang="0">
                    <a:pos x="0" y="3"/>
                  </a:cxn>
                  <a:cxn ang="0">
                    <a:pos x="11" y="3"/>
                  </a:cxn>
                  <a:cxn ang="0">
                    <a:pos x="12" y="0"/>
                  </a:cxn>
                  <a:cxn ang="0">
                    <a:pos x="19" y="3"/>
                  </a:cxn>
                  <a:cxn ang="0">
                    <a:pos x="23" y="5"/>
                  </a:cxn>
                  <a:cxn ang="0">
                    <a:pos x="27" y="14"/>
                  </a:cxn>
                </a:cxnLst>
                <a:rect l="0" t="0" r="r" b="b"/>
                <a:pathLst>
                  <a:path w="27" h="15">
                    <a:moveTo>
                      <a:pt x="27" y="14"/>
                    </a:moveTo>
                    <a:lnTo>
                      <a:pt x="13" y="15"/>
                    </a:lnTo>
                    <a:lnTo>
                      <a:pt x="5" y="13"/>
                    </a:lnTo>
                    <a:lnTo>
                      <a:pt x="0" y="12"/>
                    </a:lnTo>
                    <a:lnTo>
                      <a:pt x="1" y="9"/>
                    </a:lnTo>
                    <a:lnTo>
                      <a:pt x="0" y="6"/>
                    </a:lnTo>
                    <a:lnTo>
                      <a:pt x="0" y="3"/>
                    </a:lnTo>
                    <a:lnTo>
                      <a:pt x="11" y="3"/>
                    </a:lnTo>
                    <a:lnTo>
                      <a:pt x="12" y="0"/>
                    </a:lnTo>
                    <a:lnTo>
                      <a:pt x="19" y="3"/>
                    </a:lnTo>
                    <a:lnTo>
                      <a:pt x="23" y="5"/>
                    </a:lnTo>
                    <a:lnTo>
                      <a:pt x="27" y="1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66" name="Freeform 331">
                <a:extLst>
                  <a:ext uri="{FF2B5EF4-FFF2-40B4-BE49-F238E27FC236}">
                    <a16:creationId xmlns:a16="http://schemas.microsoft.com/office/drawing/2014/main" id="{1278846F-453F-B129-7A76-4CDC7ED82FB9}"/>
                  </a:ext>
                </a:extLst>
              </p:cNvPr>
              <p:cNvSpPr>
                <a:spLocks/>
              </p:cNvSpPr>
              <p:nvPr/>
            </p:nvSpPr>
            <p:spPr bwMode="gray">
              <a:xfrm>
                <a:off x="3058" y="1681"/>
                <a:ext cx="144" cy="146"/>
              </a:xfrm>
              <a:custGeom>
                <a:avLst/>
                <a:gdLst/>
                <a:ahLst/>
                <a:cxnLst>
                  <a:cxn ang="0">
                    <a:pos x="0" y="17"/>
                  </a:cxn>
                  <a:cxn ang="0">
                    <a:pos x="6" y="14"/>
                  </a:cxn>
                  <a:cxn ang="0">
                    <a:pos x="12" y="13"/>
                  </a:cxn>
                  <a:cxn ang="0">
                    <a:pos x="20" y="7"/>
                  </a:cxn>
                  <a:cxn ang="0">
                    <a:pos x="26" y="4"/>
                  </a:cxn>
                  <a:cxn ang="0">
                    <a:pos x="30" y="0"/>
                  </a:cxn>
                  <a:cxn ang="0">
                    <a:pos x="39" y="2"/>
                  </a:cxn>
                  <a:cxn ang="0">
                    <a:pos x="40" y="9"/>
                  </a:cxn>
                  <a:cxn ang="0">
                    <a:pos x="46" y="10"/>
                  </a:cxn>
                  <a:cxn ang="0">
                    <a:pos x="51" y="7"/>
                  </a:cxn>
                  <a:cxn ang="0">
                    <a:pos x="53" y="7"/>
                  </a:cxn>
                  <a:cxn ang="0">
                    <a:pos x="58" y="8"/>
                  </a:cxn>
                  <a:cxn ang="0">
                    <a:pos x="66" y="10"/>
                  </a:cxn>
                  <a:cxn ang="0">
                    <a:pos x="80" y="9"/>
                  </a:cxn>
                  <a:cxn ang="0">
                    <a:pos x="83" y="8"/>
                  </a:cxn>
                  <a:cxn ang="0">
                    <a:pos x="85" y="12"/>
                  </a:cxn>
                  <a:cxn ang="0">
                    <a:pos x="85" y="23"/>
                  </a:cxn>
                  <a:cxn ang="0">
                    <a:pos x="91" y="33"/>
                  </a:cxn>
                  <a:cxn ang="0">
                    <a:pos x="83" y="41"/>
                  </a:cxn>
                  <a:cxn ang="0">
                    <a:pos x="91" y="49"/>
                  </a:cxn>
                  <a:cxn ang="0">
                    <a:pos x="92" y="58"/>
                  </a:cxn>
                  <a:cxn ang="0">
                    <a:pos x="93" y="72"/>
                  </a:cxn>
                  <a:cxn ang="0">
                    <a:pos x="80" y="87"/>
                  </a:cxn>
                  <a:cxn ang="0">
                    <a:pos x="80" y="90"/>
                  </a:cxn>
                  <a:cxn ang="0">
                    <a:pos x="76" y="94"/>
                  </a:cxn>
                  <a:cxn ang="0">
                    <a:pos x="70" y="89"/>
                  </a:cxn>
                  <a:cxn ang="0">
                    <a:pos x="52" y="92"/>
                  </a:cxn>
                  <a:cxn ang="0">
                    <a:pos x="45" y="88"/>
                  </a:cxn>
                  <a:cxn ang="0">
                    <a:pos x="40" y="88"/>
                  </a:cxn>
                  <a:cxn ang="0">
                    <a:pos x="26" y="74"/>
                  </a:cxn>
                  <a:cxn ang="0">
                    <a:pos x="19" y="76"/>
                  </a:cxn>
                  <a:cxn ang="0">
                    <a:pos x="13" y="65"/>
                  </a:cxn>
                  <a:cxn ang="0">
                    <a:pos x="8" y="63"/>
                  </a:cxn>
                  <a:cxn ang="0">
                    <a:pos x="0" y="37"/>
                  </a:cxn>
                  <a:cxn ang="0">
                    <a:pos x="2" y="25"/>
                  </a:cxn>
                  <a:cxn ang="0">
                    <a:pos x="0" y="17"/>
                  </a:cxn>
                </a:cxnLst>
                <a:rect l="0" t="0" r="r" b="b"/>
                <a:pathLst>
                  <a:path w="93" h="94">
                    <a:moveTo>
                      <a:pt x="0" y="17"/>
                    </a:moveTo>
                    <a:lnTo>
                      <a:pt x="6" y="14"/>
                    </a:lnTo>
                    <a:lnTo>
                      <a:pt x="12" y="13"/>
                    </a:lnTo>
                    <a:lnTo>
                      <a:pt x="20" y="7"/>
                    </a:lnTo>
                    <a:lnTo>
                      <a:pt x="26" y="4"/>
                    </a:lnTo>
                    <a:lnTo>
                      <a:pt x="30" y="0"/>
                    </a:lnTo>
                    <a:lnTo>
                      <a:pt x="39" y="2"/>
                    </a:lnTo>
                    <a:lnTo>
                      <a:pt x="40" y="9"/>
                    </a:lnTo>
                    <a:lnTo>
                      <a:pt x="46" y="10"/>
                    </a:lnTo>
                    <a:lnTo>
                      <a:pt x="51" y="7"/>
                    </a:lnTo>
                    <a:lnTo>
                      <a:pt x="53" y="7"/>
                    </a:lnTo>
                    <a:lnTo>
                      <a:pt x="58" y="8"/>
                    </a:lnTo>
                    <a:lnTo>
                      <a:pt x="66" y="10"/>
                    </a:lnTo>
                    <a:lnTo>
                      <a:pt x="80" y="9"/>
                    </a:lnTo>
                    <a:lnTo>
                      <a:pt x="83" y="8"/>
                    </a:lnTo>
                    <a:lnTo>
                      <a:pt x="85" y="12"/>
                    </a:lnTo>
                    <a:lnTo>
                      <a:pt x="85" y="23"/>
                    </a:lnTo>
                    <a:lnTo>
                      <a:pt x="91" y="33"/>
                    </a:lnTo>
                    <a:lnTo>
                      <a:pt x="83" y="41"/>
                    </a:lnTo>
                    <a:lnTo>
                      <a:pt x="91" y="49"/>
                    </a:lnTo>
                    <a:lnTo>
                      <a:pt x="92" y="58"/>
                    </a:lnTo>
                    <a:lnTo>
                      <a:pt x="93" y="72"/>
                    </a:lnTo>
                    <a:lnTo>
                      <a:pt x="80" y="87"/>
                    </a:lnTo>
                    <a:lnTo>
                      <a:pt x="80" y="90"/>
                    </a:lnTo>
                    <a:lnTo>
                      <a:pt x="76" y="94"/>
                    </a:lnTo>
                    <a:lnTo>
                      <a:pt x="70" y="89"/>
                    </a:lnTo>
                    <a:lnTo>
                      <a:pt x="52" y="92"/>
                    </a:lnTo>
                    <a:lnTo>
                      <a:pt x="45" y="88"/>
                    </a:lnTo>
                    <a:lnTo>
                      <a:pt x="40" y="88"/>
                    </a:lnTo>
                    <a:lnTo>
                      <a:pt x="26" y="74"/>
                    </a:lnTo>
                    <a:lnTo>
                      <a:pt x="19" y="76"/>
                    </a:lnTo>
                    <a:lnTo>
                      <a:pt x="13" y="65"/>
                    </a:lnTo>
                    <a:lnTo>
                      <a:pt x="8" y="63"/>
                    </a:lnTo>
                    <a:lnTo>
                      <a:pt x="0" y="37"/>
                    </a:lnTo>
                    <a:lnTo>
                      <a:pt x="2" y="25"/>
                    </a:lnTo>
                    <a:lnTo>
                      <a:pt x="0" y="17"/>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67" name="Freeform 332">
                <a:extLst>
                  <a:ext uri="{FF2B5EF4-FFF2-40B4-BE49-F238E27FC236}">
                    <a16:creationId xmlns:a16="http://schemas.microsoft.com/office/drawing/2014/main" id="{CD969727-902E-05ED-FC82-F4FCA0C5D367}"/>
                  </a:ext>
                </a:extLst>
              </p:cNvPr>
              <p:cNvSpPr>
                <a:spLocks/>
              </p:cNvSpPr>
              <p:nvPr/>
            </p:nvSpPr>
            <p:spPr bwMode="gray">
              <a:xfrm>
                <a:off x="3101" y="1817"/>
                <a:ext cx="75" cy="36"/>
              </a:xfrm>
              <a:custGeom>
                <a:avLst/>
                <a:gdLst/>
                <a:ahLst/>
                <a:cxnLst>
                  <a:cxn ang="0">
                    <a:pos x="48" y="6"/>
                  </a:cxn>
                  <a:cxn ang="0">
                    <a:pos x="46" y="15"/>
                  </a:cxn>
                  <a:cxn ang="0">
                    <a:pos x="43" y="16"/>
                  </a:cxn>
                  <a:cxn ang="0">
                    <a:pos x="38" y="13"/>
                  </a:cxn>
                  <a:cxn ang="0">
                    <a:pos x="27" y="14"/>
                  </a:cxn>
                  <a:cxn ang="0">
                    <a:pos x="23" y="21"/>
                  </a:cxn>
                  <a:cxn ang="0">
                    <a:pos x="16" y="23"/>
                  </a:cxn>
                  <a:cxn ang="0">
                    <a:pos x="7" y="23"/>
                  </a:cxn>
                  <a:cxn ang="0">
                    <a:pos x="4" y="21"/>
                  </a:cxn>
                  <a:cxn ang="0">
                    <a:pos x="0" y="21"/>
                  </a:cxn>
                  <a:cxn ang="0">
                    <a:pos x="1" y="16"/>
                  </a:cxn>
                  <a:cxn ang="0">
                    <a:pos x="6" y="11"/>
                  </a:cxn>
                  <a:cxn ang="0">
                    <a:pos x="9" y="6"/>
                  </a:cxn>
                  <a:cxn ang="0">
                    <a:pos x="15" y="6"/>
                  </a:cxn>
                  <a:cxn ang="0">
                    <a:pos x="17" y="0"/>
                  </a:cxn>
                  <a:cxn ang="0">
                    <a:pos x="24" y="4"/>
                  </a:cxn>
                  <a:cxn ang="0">
                    <a:pos x="42" y="1"/>
                  </a:cxn>
                  <a:cxn ang="0">
                    <a:pos x="48" y="6"/>
                  </a:cxn>
                </a:cxnLst>
                <a:rect l="0" t="0" r="r" b="b"/>
                <a:pathLst>
                  <a:path w="48" h="23">
                    <a:moveTo>
                      <a:pt x="48" y="6"/>
                    </a:moveTo>
                    <a:lnTo>
                      <a:pt x="46" y="15"/>
                    </a:lnTo>
                    <a:lnTo>
                      <a:pt x="43" y="16"/>
                    </a:lnTo>
                    <a:lnTo>
                      <a:pt x="38" y="13"/>
                    </a:lnTo>
                    <a:lnTo>
                      <a:pt x="27" y="14"/>
                    </a:lnTo>
                    <a:lnTo>
                      <a:pt x="23" y="21"/>
                    </a:lnTo>
                    <a:lnTo>
                      <a:pt x="16" y="23"/>
                    </a:lnTo>
                    <a:lnTo>
                      <a:pt x="7" y="23"/>
                    </a:lnTo>
                    <a:lnTo>
                      <a:pt x="4" y="21"/>
                    </a:lnTo>
                    <a:lnTo>
                      <a:pt x="0" y="21"/>
                    </a:lnTo>
                    <a:lnTo>
                      <a:pt x="1" y="16"/>
                    </a:lnTo>
                    <a:lnTo>
                      <a:pt x="6" y="11"/>
                    </a:lnTo>
                    <a:lnTo>
                      <a:pt x="9" y="6"/>
                    </a:lnTo>
                    <a:lnTo>
                      <a:pt x="15" y="6"/>
                    </a:lnTo>
                    <a:lnTo>
                      <a:pt x="17" y="0"/>
                    </a:lnTo>
                    <a:lnTo>
                      <a:pt x="24" y="4"/>
                    </a:lnTo>
                    <a:lnTo>
                      <a:pt x="42" y="1"/>
                    </a:lnTo>
                    <a:lnTo>
                      <a:pt x="48" y="6"/>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68" name="Freeform 333">
                <a:extLst>
                  <a:ext uri="{FF2B5EF4-FFF2-40B4-BE49-F238E27FC236}">
                    <a16:creationId xmlns:a16="http://schemas.microsoft.com/office/drawing/2014/main" id="{0B571803-8ABF-4CA7-106C-8B9A6BEAAA17}"/>
                  </a:ext>
                </a:extLst>
              </p:cNvPr>
              <p:cNvSpPr>
                <a:spLocks/>
              </p:cNvSpPr>
              <p:nvPr/>
            </p:nvSpPr>
            <p:spPr bwMode="gray">
              <a:xfrm>
                <a:off x="3087" y="1838"/>
                <a:ext cx="98" cy="66"/>
              </a:xfrm>
              <a:custGeom>
                <a:avLst/>
                <a:gdLst/>
                <a:ahLst/>
                <a:cxnLst>
                  <a:cxn ang="0">
                    <a:pos x="55" y="2"/>
                  </a:cxn>
                  <a:cxn ang="0">
                    <a:pos x="63" y="9"/>
                  </a:cxn>
                  <a:cxn ang="0">
                    <a:pos x="55" y="14"/>
                  </a:cxn>
                  <a:cxn ang="0">
                    <a:pos x="48" y="23"/>
                  </a:cxn>
                  <a:cxn ang="0">
                    <a:pos x="46" y="35"/>
                  </a:cxn>
                  <a:cxn ang="0">
                    <a:pos x="38" y="37"/>
                  </a:cxn>
                  <a:cxn ang="0">
                    <a:pos x="36" y="36"/>
                  </a:cxn>
                  <a:cxn ang="0">
                    <a:pos x="25" y="40"/>
                  </a:cxn>
                  <a:cxn ang="0">
                    <a:pos x="24" y="43"/>
                  </a:cxn>
                  <a:cxn ang="0">
                    <a:pos x="11" y="41"/>
                  </a:cxn>
                  <a:cxn ang="0">
                    <a:pos x="7" y="32"/>
                  </a:cxn>
                  <a:cxn ang="0">
                    <a:pos x="2" y="31"/>
                  </a:cxn>
                  <a:cxn ang="0">
                    <a:pos x="0" y="27"/>
                  </a:cxn>
                  <a:cxn ang="0">
                    <a:pos x="2" y="23"/>
                  </a:cxn>
                  <a:cxn ang="0">
                    <a:pos x="2" y="17"/>
                  </a:cxn>
                  <a:cxn ang="0">
                    <a:pos x="6" y="14"/>
                  </a:cxn>
                  <a:cxn ang="0">
                    <a:pos x="5" y="7"/>
                  </a:cxn>
                  <a:cxn ang="0">
                    <a:pos x="9" y="8"/>
                  </a:cxn>
                  <a:cxn ang="0">
                    <a:pos x="13" y="8"/>
                  </a:cxn>
                  <a:cxn ang="0">
                    <a:pos x="16" y="10"/>
                  </a:cxn>
                  <a:cxn ang="0">
                    <a:pos x="25" y="10"/>
                  </a:cxn>
                  <a:cxn ang="0">
                    <a:pos x="32" y="8"/>
                  </a:cxn>
                  <a:cxn ang="0">
                    <a:pos x="36" y="1"/>
                  </a:cxn>
                  <a:cxn ang="0">
                    <a:pos x="47" y="0"/>
                  </a:cxn>
                  <a:cxn ang="0">
                    <a:pos x="52" y="3"/>
                  </a:cxn>
                  <a:cxn ang="0">
                    <a:pos x="55" y="2"/>
                  </a:cxn>
                </a:cxnLst>
                <a:rect l="0" t="0" r="r" b="b"/>
                <a:pathLst>
                  <a:path w="63" h="43">
                    <a:moveTo>
                      <a:pt x="55" y="2"/>
                    </a:moveTo>
                    <a:lnTo>
                      <a:pt x="63" y="9"/>
                    </a:lnTo>
                    <a:lnTo>
                      <a:pt x="55" y="14"/>
                    </a:lnTo>
                    <a:lnTo>
                      <a:pt x="48" y="23"/>
                    </a:lnTo>
                    <a:lnTo>
                      <a:pt x="46" y="35"/>
                    </a:lnTo>
                    <a:lnTo>
                      <a:pt x="38" y="37"/>
                    </a:lnTo>
                    <a:lnTo>
                      <a:pt x="36" y="36"/>
                    </a:lnTo>
                    <a:lnTo>
                      <a:pt x="25" y="40"/>
                    </a:lnTo>
                    <a:lnTo>
                      <a:pt x="24" y="43"/>
                    </a:lnTo>
                    <a:lnTo>
                      <a:pt x="11" y="41"/>
                    </a:lnTo>
                    <a:lnTo>
                      <a:pt x="7" y="32"/>
                    </a:lnTo>
                    <a:lnTo>
                      <a:pt x="2" y="31"/>
                    </a:lnTo>
                    <a:lnTo>
                      <a:pt x="0" y="27"/>
                    </a:lnTo>
                    <a:lnTo>
                      <a:pt x="2" y="23"/>
                    </a:lnTo>
                    <a:lnTo>
                      <a:pt x="2" y="17"/>
                    </a:lnTo>
                    <a:lnTo>
                      <a:pt x="6" y="14"/>
                    </a:lnTo>
                    <a:lnTo>
                      <a:pt x="5" y="7"/>
                    </a:lnTo>
                    <a:lnTo>
                      <a:pt x="9" y="8"/>
                    </a:lnTo>
                    <a:lnTo>
                      <a:pt x="13" y="8"/>
                    </a:lnTo>
                    <a:lnTo>
                      <a:pt x="16" y="10"/>
                    </a:lnTo>
                    <a:lnTo>
                      <a:pt x="25" y="10"/>
                    </a:lnTo>
                    <a:lnTo>
                      <a:pt x="32" y="8"/>
                    </a:lnTo>
                    <a:lnTo>
                      <a:pt x="36" y="1"/>
                    </a:lnTo>
                    <a:lnTo>
                      <a:pt x="47" y="0"/>
                    </a:lnTo>
                    <a:lnTo>
                      <a:pt x="52" y="3"/>
                    </a:lnTo>
                    <a:lnTo>
                      <a:pt x="55"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69" name="Freeform 334">
                <a:extLst>
                  <a:ext uri="{FF2B5EF4-FFF2-40B4-BE49-F238E27FC236}">
                    <a16:creationId xmlns:a16="http://schemas.microsoft.com/office/drawing/2014/main" id="{C18F68A0-7BBC-0FD9-2820-27D6C5230ED1}"/>
                  </a:ext>
                </a:extLst>
              </p:cNvPr>
              <p:cNvSpPr>
                <a:spLocks/>
              </p:cNvSpPr>
              <p:nvPr/>
            </p:nvSpPr>
            <p:spPr bwMode="gray">
              <a:xfrm>
                <a:off x="3030" y="1779"/>
                <a:ext cx="98" cy="71"/>
              </a:xfrm>
              <a:custGeom>
                <a:avLst/>
                <a:gdLst/>
                <a:ahLst/>
                <a:cxnLst>
                  <a:cxn ang="0">
                    <a:pos x="46" y="46"/>
                  </a:cxn>
                  <a:cxn ang="0">
                    <a:pos x="42" y="45"/>
                  </a:cxn>
                  <a:cxn ang="0">
                    <a:pos x="39" y="45"/>
                  </a:cxn>
                  <a:cxn ang="0">
                    <a:pos x="37" y="39"/>
                  </a:cxn>
                  <a:cxn ang="0">
                    <a:pos x="28" y="35"/>
                  </a:cxn>
                  <a:cxn ang="0">
                    <a:pos x="15" y="37"/>
                  </a:cxn>
                  <a:cxn ang="0">
                    <a:pos x="2" y="26"/>
                  </a:cxn>
                  <a:cxn ang="0">
                    <a:pos x="0" y="15"/>
                  </a:cxn>
                  <a:cxn ang="0">
                    <a:pos x="14" y="6"/>
                  </a:cxn>
                  <a:cxn ang="0">
                    <a:pos x="17" y="1"/>
                  </a:cxn>
                  <a:cxn ang="0">
                    <a:pos x="26" y="0"/>
                  </a:cxn>
                  <a:cxn ang="0">
                    <a:pos x="31" y="2"/>
                  </a:cxn>
                  <a:cxn ang="0">
                    <a:pos x="37" y="13"/>
                  </a:cxn>
                  <a:cxn ang="0">
                    <a:pos x="44" y="11"/>
                  </a:cxn>
                  <a:cxn ang="0">
                    <a:pos x="58" y="25"/>
                  </a:cxn>
                  <a:cxn ang="0">
                    <a:pos x="63" y="25"/>
                  </a:cxn>
                  <a:cxn ang="0">
                    <a:pos x="61" y="31"/>
                  </a:cxn>
                  <a:cxn ang="0">
                    <a:pos x="55" y="31"/>
                  </a:cxn>
                  <a:cxn ang="0">
                    <a:pos x="52" y="36"/>
                  </a:cxn>
                  <a:cxn ang="0">
                    <a:pos x="47" y="41"/>
                  </a:cxn>
                  <a:cxn ang="0">
                    <a:pos x="46" y="46"/>
                  </a:cxn>
                </a:cxnLst>
                <a:rect l="0" t="0" r="r" b="b"/>
                <a:pathLst>
                  <a:path w="63" h="46">
                    <a:moveTo>
                      <a:pt x="46" y="46"/>
                    </a:moveTo>
                    <a:lnTo>
                      <a:pt x="42" y="45"/>
                    </a:lnTo>
                    <a:lnTo>
                      <a:pt x="39" y="45"/>
                    </a:lnTo>
                    <a:lnTo>
                      <a:pt x="37" y="39"/>
                    </a:lnTo>
                    <a:lnTo>
                      <a:pt x="28" y="35"/>
                    </a:lnTo>
                    <a:lnTo>
                      <a:pt x="15" y="37"/>
                    </a:lnTo>
                    <a:lnTo>
                      <a:pt x="2" y="26"/>
                    </a:lnTo>
                    <a:lnTo>
                      <a:pt x="0" y="15"/>
                    </a:lnTo>
                    <a:lnTo>
                      <a:pt x="14" y="6"/>
                    </a:lnTo>
                    <a:lnTo>
                      <a:pt x="17" y="1"/>
                    </a:lnTo>
                    <a:lnTo>
                      <a:pt x="26" y="0"/>
                    </a:lnTo>
                    <a:lnTo>
                      <a:pt x="31" y="2"/>
                    </a:lnTo>
                    <a:lnTo>
                      <a:pt x="37" y="13"/>
                    </a:lnTo>
                    <a:lnTo>
                      <a:pt x="44" y="11"/>
                    </a:lnTo>
                    <a:lnTo>
                      <a:pt x="58" y="25"/>
                    </a:lnTo>
                    <a:lnTo>
                      <a:pt x="63" y="25"/>
                    </a:lnTo>
                    <a:lnTo>
                      <a:pt x="61" y="31"/>
                    </a:lnTo>
                    <a:lnTo>
                      <a:pt x="55" y="31"/>
                    </a:lnTo>
                    <a:lnTo>
                      <a:pt x="52" y="36"/>
                    </a:lnTo>
                    <a:lnTo>
                      <a:pt x="47" y="41"/>
                    </a:lnTo>
                    <a:lnTo>
                      <a:pt x="46" y="46"/>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70" name="Freeform 335">
                <a:extLst>
                  <a:ext uri="{FF2B5EF4-FFF2-40B4-BE49-F238E27FC236}">
                    <a16:creationId xmlns:a16="http://schemas.microsoft.com/office/drawing/2014/main" id="{F9A4C89A-CBAF-836B-1AAA-511466658BDD}"/>
                  </a:ext>
                </a:extLst>
              </p:cNvPr>
              <p:cNvSpPr>
                <a:spLocks/>
              </p:cNvSpPr>
              <p:nvPr/>
            </p:nvSpPr>
            <p:spPr bwMode="gray">
              <a:xfrm>
                <a:off x="3050" y="1879"/>
                <a:ext cx="40" cy="28"/>
              </a:xfrm>
              <a:custGeom>
                <a:avLst/>
                <a:gdLst/>
                <a:ahLst/>
                <a:cxnLst>
                  <a:cxn ang="0">
                    <a:pos x="24" y="0"/>
                  </a:cxn>
                  <a:cxn ang="0">
                    <a:pos x="26" y="4"/>
                  </a:cxn>
                  <a:cxn ang="0">
                    <a:pos x="22" y="6"/>
                  </a:cxn>
                  <a:cxn ang="0">
                    <a:pos x="22" y="10"/>
                  </a:cxn>
                  <a:cxn ang="0">
                    <a:pos x="18" y="17"/>
                  </a:cxn>
                  <a:cxn ang="0">
                    <a:pos x="3" y="18"/>
                  </a:cxn>
                  <a:cxn ang="0">
                    <a:pos x="3" y="15"/>
                  </a:cxn>
                  <a:cxn ang="0">
                    <a:pos x="0" y="12"/>
                  </a:cxn>
                  <a:cxn ang="0">
                    <a:pos x="0" y="6"/>
                  </a:cxn>
                  <a:cxn ang="0">
                    <a:pos x="7" y="9"/>
                  </a:cxn>
                  <a:cxn ang="0">
                    <a:pos x="16" y="2"/>
                  </a:cxn>
                  <a:cxn ang="0">
                    <a:pos x="24" y="0"/>
                  </a:cxn>
                </a:cxnLst>
                <a:rect l="0" t="0" r="r" b="b"/>
                <a:pathLst>
                  <a:path w="26" h="18">
                    <a:moveTo>
                      <a:pt x="24" y="0"/>
                    </a:moveTo>
                    <a:lnTo>
                      <a:pt x="26" y="4"/>
                    </a:lnTo>
                    <a:lnTo>
                      <a:pt x="22" y="6"/>
                    </a:lnTo>
                    <a:lnTo>
                      <a:pt x="22" y="10"/>
                    </a:lnTo>
                    <a:lnTo>
                      <a:pt x="18" y="17"/>
                    </a:lnTo>
                    <a:lnTo>
                      <a:pt x="3" y="18"/>
                    </a:lnTo>
                    <a:lnTo>
                      <a:pt x="3" y="15"/>
                    </a:lnTo>
                    <a:lnTo>
                      <a:pt x="0" y="12"/>
                    </a:lnTo>
                    <a:lnTo>
                      <a:pt x="0" y="6"/>
                    </a:lnTo>
                    <a:lnTo>
                      <a:pt x="7" y="9"/>
                    </a:lnTo>
                    <a:lnTo>
                      <a:pt x="16" y="2"/>
                    </a:lnTo>
                    <a:lnTo>
                      <a:pt x="24"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71" name="Freeform 336">
                <a:extLst>
                  <a:ext uri="{FF2B5EF4-FFF2-40B4-BE49-F238E27FC236}">
                    <a16:creationId xmlns:a16="http://schemas.microsoft.com/office/drawing/2014/main" id="{357589BD-293D-39D9-3634-A38ADDCE4611}"/>
                  </a:ext>
                </a:extLst>
              </p:cNvPr>
              <p:cNvSpPr>
                <a:spLocks/>
              </p:cNvSpPr>
              <p:nvPr/>
            </p:nvSpPr>
            <p:spPr bwMode="gray">
              <a:xfrm>
                <a:off x="3115" y="1597"/>
                <a:ext cx="9" cy="17"/>
              </a:xfrm>
              <a:custGeom>
                <a:avLst/>
                <a:gdLst/>
                <a:ahLst/>
                <a:cxnLst>
                  <a:cxn ang="0">
                    <a:pos x="6" y="9"/>
                  </a:cxn>
                  <a:cxn ang="0">
                    <a:pos x="2" y="11"/>
                  </a:cxn>
                  <a:cxn ang="0">
                    <a:pos x="1" y="7"/>
                  </a:cxn>
                  <a:cxn ang="0">
                    <a:pos x="0" y="3"/>
                  </a:cxn>
                  <a:cxn ang="0">
                    <a:pos x="2" y="0"/>
                  </a:cxn>
                  <a:cxn ang="0">
                    <a:pos x="6" y="1"/>
                  </a:cxn>
                  <a:cxn ang="0">
                    <a:pos x="6" y="9"/>
                  </a:cxn>
                </a:cxnLst>
                <a:rect l="0" t="0" r="r" b="b"/>
                <a:pathLst>
                  <a:path w="6" h="11">
                    <a:moveTo>
                      <a:pt x="6" y="9"/>
                    </a:moveTo>
                    <a:lnTo>
                      <a:pt x="2" y="11"/>
                    </a:lnTo>
                    <a:lnTo>
                      <a:pt x="1" y="7"/>
                    </a:lnTo>
                    <a:lnTo>
                      <a:pt x="0" y="3"/>
                    </a:lnTo>
                    <a:lnTo>
                      <a:pt x="2" y="0"/>
                    </a:lnTo>
                    <a:lnTo>
                      <a:pt x="6" y="1"/>
                    </a:lnTo>
                    <a:lnTo>
                      <a:pt x="6" y="9"/>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72" name="Freeform 337">
                <a:extLst>
                  <a:ext uri="{FF2B5EF4-FFF2-40B4-BE49-F238E27FC236}">
                    <a16:creationId xmlns:a16="http://schemas.microsoft.com/office/drawing/2014/main" id="{CAFAF97E-5F1B-4BB6-2617-B5F23619F5C5}"/>
                  </a:ext>
                </a:extLst>
              </p:cNvPr>
              <p:cNvSpPr>
                <a:spLocks/>
              </p:cNvSpPr>
              <p:nvPr/>
            </p:nvSpPr>
            <p:spPr bwMode="gray">
              <a:xfrm>
                <a:off x="3087" y="1622"/>
                <a:ext cx="10" cy="20"/>
              </a:xfrm>
              <a:custGeom>
                <a:avLst/>
                <a:gdLst/>
                <a:ahLst/>
                <a:cxnLst>
                  <a:cxn ang="0">
                    <a:pos x="3" y="5"/>
                  </a:cxn>
                  <a:cxn ang="0">
                    <a:pos x="4" y="1"/>
                  </a:cxn>
                  <a:cxn ang="0">
                    <a:pos x="6" y="0"/>
                  </a:cxn>
                  <a:cxn ang="0">
                    <a:pos x="2" y="12"/>
                  </a:cxn>
                  <a:cxn ang="0">
                    <a:pos x="0" y="13"/>
                  </a:cxn>
                  <a:cxn ang="0">
                    <a:pos x="1" y="11"/>
                  </a:cxn>
                  <a:cxn ang="0">
                    <a:pos x="3" y="5"/>
                  </a:cxn>
                </a:cxnLst>
                <a:rect l="0" t="0" r="r" b="b"/>
                <a:pathLst>
                  <a:path w="6" h="13">
                    <a:moveTo>
                      <a:pt x="3" y="5"/>
                    </a:moveTo>
                    <a:lnTo>
                      <a:pt x="4" y="1"/>
                    </a:lnTo>
                    <a:lnTo>
                      <a:pt x="6" y="0"/>
                    </a:lnTo>
                    <a:lnTo>
                      <a:pt x="2" y="12"/>
                    </a:lnTo>
                    <a:lnTo>
                      <a:pt x="0" y="13"/>
                    </a:lnTo>
                    <a:lnTo>
                      <a:pt x="1" y="11"/>
                    </a:lnTo>
                    <a:lnTo>
                      <a:pt x="3" y="5"/>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73" name="Freeform 338">
                <a:extLst>
                  <a:ext uri="{FF2B5EF4-FFF2-40B4-BE49-F238E27FC236}">
                    <a16:creationId xmlns:a16="http://schemas.microsoft.com/office/drawing/2014/main" id="{C6C39D42-203A-6258-BCC0-3ABF1DBD8407}"/>
                  </a:ext>
                </a:extLst>
              </p:cNvPr>
              <p:cNvSpPr>
                <a:spLocks/>
              </p:cNvSpPr>
              <p:nvPr/>
            </p:nvSpPr>
            <p:spPr bwMode="gray">
              <a:xfrm>
                <a:off x="3093" y="1622"/>
                <a:ext cx="2" cy="2"/>
              </a:xfrm>
              <a:custGeom>
                <a:avLst/>
                <a:gdLst/>
                <a:ahLst/>
                <a:cxnLst>
                  <a:cxn ang="0">
                    <a:pos x="0" y="1"/>
                  </a:cxn>
                  <a:cxn ang="0">
                    <a:pos x="0" y="0"/>
                  </a:cxn>
                  <a:cxn ang="0">
                    <a:pos x="0" y="1"/>
                  </a:cxn>
                </a:cxnLst>
                <a:rect l="0" t="0" r="r" b="b"/>
                <a:pathLst>
                  <a:path h="1">
                    <a:moveTo>
                      <a:pt x="0" y="1"/>
                    </a:moveTo>
                    <a:lnTo>
                      <a:pt x="0" y="0"/>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74" name="Freeform 339">
                <a:extLst>
                  <a:ext uri="{FF2B5EF4-FFF2-40B4-BE49-F238E27FC236}">
                    <a16:creationId xmlns:a16="http://schemas.microsoft.com/office/drawing/2014/main" id="{F79B3B86-19F4-9016-258F-6B4DBE45D04F}"/>
                  </a:ext>
                </a:extLst>
              </p:cNvPr>
              <p:cNvSpPr>
                <a:spLocks/>
              </p:cNvSpPr>
              <p:nvPr/>
            </p:nvSpPr>
            <p:spPr bwMode="gray">
              <a:xfrm>
                <a:off x="3011" y="1653"/>
                <a:ext cx="22" cy="25"/>
              </a:xfrm>
              <a:custGeom>
                <a:avLst/>
                <a:gdLst/>
                <a:ahLst/>
                <a:cxnLst>
                  <a:cxn ang="0">
                    <a:pos x="5" y="3"/>
                  </a:cxn>
                  <a:cxn ang="0">
                    <a:pos x="0" y="4"/>
                  </a:cxn>
                  <a:cxn ang="0">
                    <a:pos x="0" y="6"/>
                  </a:cxn>
                  <a:cxn ang="0">
                    <a:pos x="3" y="11"/>
                  </a:cxn>
                  <a:cxn ang="0">
                    <a:pos x="5" y="13"/>
                  </a:cxn>
                  <a:cxn ang="0">
                    <a:pos x="8" y="13"/>
                  </a:cxn>
                  <a:cxn ang="0">
                    <a:pos x="9" y="16"/>
                  </a:cxn>
                  <a:cxn ang="0">
                    <a:pos x="13" y="13"/>
                  </a:cxn>
                  <a:cxn ang="0">
                    <a:pos x="14" y="10"/>
                  </a:cxn>
                  <a:cxn ang="0">
                    <a:pos x="12" y="6"/>
                  </a:cxn>
                  <a:cxn ang="0">
                    <a:pos x="13" y="2"/>
                  </a:cxn>
                  <a:cxn ang="0">
                    <a:pos x="9" y="0"/>
                  </a:cxn>
                  <a:cxn ang="0">
                    <a:pos x="5" y="3"/>
                  </a:cxn>
                </a:cxnLst>
                <a:rect l="0" t="0" r="r" b="b"/>
                <a:pathLst>
                  <a:path w="14" h="16">
                    <a:moveTo>
                      <a:pt x="5" y="3"/>
                    </a:moveTo>
                    <a:lnTo>
                      <a:pt x="0" y="4"/>
                    </a:lnTo>
                    <a:lnTo>
                      <a:pt x="0" y="6"/>
                    </a:lnTo>
                    <a:lnTo>
                      <a:pt x="3" y="11"/>
                    </a:lnTo>
                    <a:lnTo>
                      <a:pt x="5" y="13"/>
                    </a:lnTo>
                    <a:lnTo>
                      <a:pt x="8" y="13"/>
                    </a:lnTo>
                    <a:lnTo>
                      <a:pt x="9" y="16"/>
                    </a:lnTo>
                    <a:lnTo>
                      <a:pt x="13" y="13"/>
                    </a:lnTo>
                    <a:lnTo>
                      <a:pt x="14" y="10"/>
                    </a:lnTo>
                    <a:lnTo>
                      <a:pt x="12" y="6"/>
                    </a:lnTo>
                    <a:lnTo>
                      <a:pt x="13" y="2"/>
                    </a:lnTo>
                    <a:lnTo>
                      <a:pt x="9" y="0"/>
                    </a:lnTo>
                    <a:lnTo>
                      <a:pt x="5"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75" name="Freeform 340">
                <a:extLst>
                  <a:ext uri="{FF2B5EF4-FFF2-40B4-BE49-F238E27FC236}">
                    <a16:creationId xmlns:a16="http://schemas.microsoft.com/office/drawing/2014/main" id="{7AF0BD51-CA39-B43F-D505-20DDD99EA9FF}"/>
                  </a:ext>
                </a:extLst>
              </p:cNvPr>
              <p:cNvSpPr>
                <a:spLocks/>
              </p:cNvSpPr>
              <p:nvPr/>
            </p:nvSpPr>
            <p:spPr bwMode="gray">
              <a:xfrm>
                <a:off x="3027" y="1678"/>
                <a:ext cx="9" cy="6"/>
              </a:xfrm>
              <a:custGeom>
                <a:avLst/>
                <a:gdLst/>
                <a:ahLst/>
                <a:cxnLst>
                  <a:cxn ang="0">
                    <a:pos x="0" y="3"/>
                  </a:cxn>
                  <a:cxn ang="0">
                    <a:pos x="4" y="0"/>
                  </a:cxn>
                  <a:cxn ang="0">
                    <a:pos x="6" y="0"/>
                  </a:cxn>
                  <a:cxn ang="0">
                    <a:pos x="5" y="1"/>
                  </a:cxn>
                  <a:cxn ang="0">
                    <a:pos x="1" y="4"/>
                  </a:cxn>
                  <a:cxn ang="0">
                    <a:pos x="0" y="3"/>
                  </a:cxn>
                </a:cxnLst>
                <a:rect l="0" t="0" r="r" b="b"/>
                <a:pathLst>
                  <a:path w="6" h="4">
                    <a:moveTo>
                      <a:pt x="0" y="3"/>
                    </a:moveTo>
                    <a:lnTo>
                      <a:pt x="4" y="0"/>
                    </a:lnTo>
                    <a:lnTo>
                      <a:pt x="6" y="0"/>
                    </a:lnTo>
                    <a:lnTo>
                      <a:pt x="5" y="1"/>
                    </a:lnTo>
                    <a:lnTo>
                      <a:pt x="1" y="4"/>
                    </a:lnTo>
                    <a:lnTo>
                      <a:pt x="0"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76" name="Freeform 341">
                <a:extLst>
                  <a:ext uri="{FF2B5EF4-FFF2-40B4-BE49-F238E27FC236}">
                    <a16:creationId xmlns:a16="http://schemas.microsoft.com/office/drawing/2014/main" id="{3A89D0EA-80E6-C56E-E742-A9FE54753424}"/>
                  </a:ext>
                </a:extLst>
              </p:cNvPr>
              <p:cNvSpPr>
                <a:spLocks/>
              </p:cNvSpPr>
              <p:nvPr/>
            </p:nvSpPr>
            <p:spPr bwMode="gray">
              <a:xfrm>
                <a:off x="3013" y="1679"/>
                <a:ext cx="9" cy="8"/>
              </a:xfrm>
              <a:custGeom>
                <a:avLst/>
                <a:gdLst/>
                <a:ahLst/>
                <a:cxnLst>
                  <a:cxn ang="0">
                    <a:pos x="0" y="2"/>
                  </a:cxn>
                  <a:cxn ang="0">
                    <a:pos x="1" y="0"/>
                  </a:cxn>
                  <a:cxn ang="0">
                    <a:pos x="5" y="2"/>
                  </a:cxn>
                  <a:cxn ang="0">
                    <a:pos x="6" y="5"/>
                  </a:cxn>
                  <a:cxn ang="0">
                    <a:pos x="1" y="4"/>
                  </a:cxn>
                  <a:cxn ang="0">
                    <a:pos x="0" y="2"/>
                  </a:cxn>
                </a:cxnLst>
                <a:rect l="0" t="0" r="r" b="b"/>
                <a:pathLst>
                  <a:path w="6" h="5">
                    <a:moveTo>
                      <a:pt x="0" y="2"/>
                    </a:moveTo>
                    <a:lnTo>
                      <a:pt x="1" y="0"/>
                    </a:lnTo>
                    <a:lnTo>
                      <a:pt x="5" y="2"/>
                    </a:lnTo>
                    <a:lnTo>
                      <a:pt x="6" y="5"/>
                    </a:lnTo>
                    <a:lnTo>
                      <a:pt x="1" y="4"/>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77" name="Freeform 342">
                <a:extLst>
                  <a:ext uri="{FF2B5EF4-FFF2-40B4-BE49-F238E27FC236}">
                    <a16:creationId xmlns:a16="http://schemas.microsoft.com/office/drawing/2014/main" id="{17ED0CBE-5300-9165-C1D0-792911B011E3}"/>
                  </a:ext>
                </a:extLst>
              </p:cNvPr>
              <p:cNvSpPr>
                <a:spLocks/>
              </p:cNvSpPr>
              <p:nvPr/>
            </p:nvSpPr>
            <p:spPr bwMode="gray">
              <a:xfrm>
                <a:off x="2990" y="1833"/>
                <a:ext cx="107" cy="60"/>
              </a:xfrm>
              <a:custGeom>
                <a:avLst/>
                <a:gdLst/>
                <a:ahLst/>
                <a:cxnLst>
                  <a:cxn ang="0">
                    <a:pos x="63" y="30"/>
                  </a:cxn>
                  <a:cxn ang="0">
                    <a:pos x="55" y="32"/>
                  </a:cxn>
                  <a:cxn ang="0">
                    <a:pos x="46" y="39"/>
                  </a:cxn>
                  <a:cxn ang="0">
                    <a:pos x="39" y="36"/>
                  </a:cxn>
                  <a:cxn ang="0">
                    <a:pos x="31" y="33"/>
                  </a:cxn>
                  <a:cxn ang="0">
                    <a:pos x="27" y="33"/>
                  </a:cxn>
                  <a:cxn ang="0">
                    <a:pos x="25" y="31"/>
                  </a:cxn>
                  <a:cxn ang="0">
                    <a:pos x="20" y="31"/>
                  </a:cxn>
                  <a:cxn ang="0">
                    <a:pos x="17" y="34"/>
                  </a:cxn>
                  <a:cxn ang="0">
                    <a:pos x="8" y="34"/>
                  </a:cxn>
                  <a:cxn ang="0">
                    <a:pos x="2" y="31"/>
                  </a:cxn>
                  <a:cxn ang="0">
                    <a:pos x="0" y="28"/>
                  </a:cxn>
                  <a:cxn ang="0">
                    <a:pos x="2" y="26"/>
                  </a:cxn>
                  <a:cxn ang="0">
                    <a:pos x="3" y="24"/>
                  </a:cxn>
                  <a:cxn ang="0">
                    <a:pos x="11" y="25"/>
                  </a:cxn>
                  <a:cxn ang="0">
                    <a:pos x="21" y="23"/>
                  </a:cxn>
                  <a:cxn ang="0">
                    <a:pos x="27" y="19"/>
                  </a:cxn>
                  <a:cxn ang="0">
                    <a:pos x="33" y="21"/>
                  </a:cxn>
                  <a:cxn ang="0">
                    <a:pos x="36" y="17"/>
                  </a:cxn>
                  <a:cxn ang="0">
                    <a:pos x="35" y="11"/>
                  </a:cxn>
                  <a:cxn ang="0">
                    <a:pos x="40" y="6"/>
                  </a:cxn>
                  <a:cxn ang="0">
                    <a:pos x="41" y="2"/>
                  </a:cxn>
                  <a:cxn ang="0">
                    <a:pos x="54" y="0"/>
                  </a:cxn>
                  <a:cxn ang="0">
                    <a:pos x="63" y="4"/>
                  </a:cxn>
                  <a:cxn ang="0">
                    <a:pos x="65" y="10"/>
                  </a:cxn>
                  <a:cxn ang="0">
                    <a:pos x="68" y="10"/>
                  </a:cxn>
                  <a:cxn ang="0">
                    <a:pos x="69" y="17"/>
                  </a:cxn>
                  <a:cxn ang="0">
                    <a:pos x="65" y="20"/>
                  </a:cxn>
                  <a:cxn ang="0">
                    <a:pos x="65" y="26"/>
                  </a:cxn>
                  <a:cxn ang="0">
                    <a:pos x="63" y="30"/>
                  </a:cxn>
                </a:cxnLst>
                <a:rect l="0" t="0" r="r" b="b"/>
                <a:pathLst>
                  <a:path w="69" h="39">
                    <a:moveTo>
                      <a:pt x="63" y="30"/>
                    </a:moveTo>
                    <a:lnTo>
                      <a:pt x="55" y="32"/>
                    </a:lnTo>
                    <a:lnTo>
                      <a:pt x="46" y="39"/>
                    </a:lnTo>
                    <a:lnTo>
                      <a:pt x="39" y="36"/>
                    </a:lnTo>
                    <a:lnTo>
                      <a:pt x="31" y="33"/>
                    </a:lnTo>
                    <a:lnTo>
                      <a:pt x="27" y="33"/>
                    </a:lnTo>
                    <a:lnTo>
                      <a:pt x="25" y="31"/>
                    </a:lnTo>
                    <a:lnTo>
                      <a:pt x="20" y="31"/>
                    </a:lnTo>
                    <a:lnTo>
                      <a:pt x="17" y="34"/>
                    </a:lnTo>
                    <a:lnTo>
                      <a:pt x="8" y="34"/>
                    </a:lnTo>
                    <a:lnTo>
                      <a:pt x="2" y="31"/>
                    </a:lnTo>
                    <a:lnTo>
                      <a:pt x="0" y="28"/>
                    </a:lnTo>
                    <a:lnTo>
                      <a:pt x="2" y="26"/>
                    </a:lnTo>
                    <a:lnTo>
                      <a:pt x="3" y="24"/>
                    </a:lnTo>
                    <a:lnTo>
                      <a:pt x="11" y="25"/>
                    </a:lnTo>
                    <a:lnTo>
                      <a:pt x="21" y="23"/>
                    </a:lnTo>
                    <a:lnTo>
                      <a:pt x="27" y="19"/>
                    </a:lnTo>
                    <a:lnTo>
                      <a:pt x="33" y="21"/>
                    </a:lnTo>
                    <a:lnTo>
                      <a:pt x="36" y="17"/>
                    </a:lnTo>
                    <a:lnTo>
                      <a:pt x="35" y="11"/>
                    </a:lnTo>
                    <a:lnTo>
                      <a:pt x="40" y="6"/>
                    </a:lnTo>
                    <a:lnTo>
                      <a:pt x="41" y="2"/>
                    </a:lnTo>
                    <a:lnTo>
                      <a:pt x="54" y="0"/>
                    </a:lnTo>
                    <a:lnTo>
                      <a:pt x="63" y="4"/>
                    </a:lnTo>
                    <a:lnTo>
                      <a:pt x="65" y="10"/>
                    </a:lnTo>
                    <a:lnTo>
                      <a:pt x="68" y="10"/>
                    </a:lnTo>
                    <a:lnTo>
                      <a:pt x="69" y="17"/>
                    </a:lnTo>
                    <a:lnTo>
                      <a:pt x="65" y="20"/>
                    </a:lnTo>
                    <a:lnTo>
                      <a:pt x="65" y="26"/>
                    </a:lnTo>
                    <a:lnTo>
                      <a:pt x="63" y="3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78" name="Freeform 343">
                <a:extLst>
                  <a:ext uri="{FF2B5EF4-FFF2-40B4-BE49-F238E27FC236}">
                    <a16:creationId xmlns:a16="http://schemas.microsoft.com/office/drawing/2014/main" id="{FD2B166E-6D66-EDEB-5C3C-EBD805D70715}"/>
                  </a:ext>
                </a:extLst>
              </p:cNvPr>
              <p:cNvSpPr>
                <a:spLocks/>
              </p:cNvSpPr>
              <p:nvPr/>
            </p:nvSpPr>
            <p:spPr bwMode="gray">
              <a:xfrm>
                <a:off x="2937" y="1861"/>
                <a:ext cx="65" cy="45"/>
              </a:xfrm>
              <a:custGeom>
                <a:avLst/>
                <a:gdLst/>
                <a:ahLst/>
                <a:cxnLst>
                  <a:cxn ang="0">
                    <a:pos x="8" y="29"/>
                  </a:cxn>
                  <a:cxn ang="0">
                    <a:pos x="9" y="24"/>
                  </a:cxn>
                  <a:cxn ang="0">
                    <a:pos x="6" y="23"/>
                  </a:cxn>
                  <a:cxn ang="0">
                    <a:pos x="2" y="26"/>
                  </a:cxn>
                  <a:cxn ang="0">
                    <a:pos x="0" y="23"/>
                  </a:cxn>
                  <a:cxn ang="0">
                    <a:pos x="4" y="18"/>
                  </a:cxn>
                  <a:cxn ang="0">
                    <a:pos x="6" y="13"/>
                  </a:cxn>
                  <a:cxn ang="0">
                    <a:pos x="9" y="12"/>
                  </a:cxn>
                  <a:cxn ang="0">
                    <a:pos x="9" y="8"/>
                  </a:cxn>
                  <a:cxn ang="0">
                    <a:pos x="11" y="3"/>
                  </a:cxn>
                  <a:cxn ang="0">
                    <a:pos x="16" y="4"/>
                  </a:cxn>
                  <a:cxn ang="0">
                    <a:pos x="20" y="1"/>
                  </a:cxn>
                  <a:cxn ang="0">
                    <a:pos x="26" y="0"/>
                  </a:cxn>
                  <a:cxn ang="0">
                    <a:pos x="32" y="5"/>
                  </a:cxn>
                  <a:cxn ang="0">
                    <a:pos x="37" y="6"/>
                  </a:cxn>
                  <a:cxn ang="0">
                    <a:pos x="34" y="10"/>
                  </a:cxn>
                  <a:cxn ang="0">
                    <a:pos x="36" y="13"/>
                  </a:cxn>
                  <a:cxn ang="0">
                    <a:pos x="42" y="16"/>
                  </a:cxn>
                  <a:cxn ang="0">
                    <a:pos x="39" y="21"/>
                  </a:cxn>
                  <a:cxn ang="0">
                    <a:pos x="28" y="20"/>
                  </a:cxn>
                  <a:cxn ang="0">
                    <a:pos x="25" y="17"/>
                  </a:cxn>
                  <a:cxn ang="0">
                    <a:pos x="21" y="18"/>
                  </a:cxn>
                  <a:cxn ang="0">
                    <a:pos x="20" y="27"/>
                  </a:cxn>
                  <a:cxn ang="0">
                    <a:pos x="17" y="29"/>
                  </a:cxn>
                  <a:cxn ang="0">
                    <a:pos x="13" y="28"/>
                  </a:cxn>
                  <a:cxn ang="0">
                    <a:pos x="8" y="29"/>
                  </a:cxn>
                </a:cxnLst>
                <a:rect l="0" t="0" r="r" b="b"/>
                <a:pathLst>
                  <a:path w="42" h="29">
                    <a:moveTo>
                      <a:pt x="8" y="29"/>
                    </a:moveTo>
                    <a:lnTo>
                      <a:pt x="9" y="24"/>
                    </a:lnTo>
                    <a:lnTo>
                      <a:pt x="6" y="23"/>
                    </a:lnTo>
                    <a:lnTo>
                      <a:pt x="2" y="26"/>
                    </a:lnTo>
                    <a:lnTo>
                      <a:pt x="0" y="23"/>
                    </a:lnTo>
                    <a:lnTo>
                      <a:pt x="4" y="18"/>
                    </a:lnTo>
                    <a:lnTo>
                      <a:pt x="6" y="13"/>
                    </a:lnTo>
                    <a:lnTo>
                      <a:pt x="9" y="12"/>
                    </a:lnTo>
                    <a:lnTo>
                      <a:pt x="9" y="8"/>
                    </a:lnTo>
                    <a:lnTo>
                      <a:pt x="11" y="3"/>
                    </a:lnTo>
                    <a:lnTo>
                      <a:pt x="16" y="4"/>
                    </a:lnTo>
                    <a:lnTo>
                      <a:pt x="20" y="1"/>
                    </a:lnTo>
                    <a:lnTo>
                      <a:pt x="26" y="0"/>
                    </a:lnTo>
                    <a:lnTo>
                      <a:pt x="32" y="5"/>
                    </a:lnTo>
                    <a:lnTo>
                      <a:pt x="37" y="6"/>
                    </a:lnTo>
                    <a:lnTo>
                      <a:pt x="34" y="10"/>
                    </a:lnTo>
                    <a:lnTo>
                      <a:pt x="36" y="13"/>
                    </a:lnTo>
                    <a:lnTo>
                      <a:pt x="42" y="16"/>
                    </a:lnTo>
                    <a:lnTo>
                      <a:pt x="39" y="21"/>
                    </a:lnTo>
                    <a:lnTo>
                      <a:pt x="28" y="20"/>
                    </a:lnTo>
                    <a:lnTo>
                      <a:pt x="25" y="17"/>
                    </a:lnTo>
                    <a:lnTo>
                      <a:pt x="21" y="18"/>
                    </a:lnTo>
                    <a:lnTo>
                      <a:pt x="20" y="27"/>
                    </a:lnTo>
                    <a:lnTo>
                      <a:pt x="17" y="29"/>
                    </a:lnTo>
                    <a:lnTo>
                      <a:pt x="13" y="28"/>
                    </a:lnTo>
                    <a:lnTo>
                      <a:pt x="8" y="29"/>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79" name="Freeform 344">
                <a:extLst>
                  <a:ext uri="{FF2B5EF4-FFF2-40B4-BE49-F238E27FC236}">
                    <a16:creationId xmlns:a16="http://schemas.microsoft.com/office/drawing/2014/main" id="{4208BCD4-BAE8-6717-4B11-CF99477CB8E9}"/>
                  </a:ext>
                </a:extLst>
              </p:cNvPr>
              <p:cNvSpPr>
                <a:spLocks/>
              </p:cNvSpPr>
              <p:nvPr/>
            </p:nvSpPr>
            <p:spPr bwMode="gray">
              <a:xfrm>
                <a:off x="2938" y="1684"/>
                <a:ext cx="132" cy="188"/>
              </a:xfrm>
              <a:custGeom>
                <a:avLst/>
                <a:gdLst/>
                <a:ahLst/>
                <a:cxnLst>
                  <a:cxn ang="0">
                    <a:pos x="7" y="90"/>
                  </a:cxn>
                  <a:cxn ang="0">
                    <a:pos x="6" y="80"/>
                  </a:cxn>
                  <a:cxn ang="0">
                    <a:pos x="3" y="75"/>
                  </a:cxn>
                  <a:cxn ang="0">
                    <a:pos x="2" y="68"/>
                  </a:cxn>
                  <a:cxn ang="0">
                    <a:pos x="0" y="64"/>
                  </a:cxn>
                  <a:cxn ang="0">
                    <a:pos x="0" y="61"/>
                  </a:cxn>
                  <a:cxn ang="0">
                    <a:pos x="3" y="55"/>
                  </a:cxn>
                  <a:cxn ang="0">
                    <a:pos x="1" y="52"/>
                  </a:cxn>
                  <a:cxn ang="0">
                    <a:pos x="3" y="49"/>
                  </a:cxn>
                  <a:cxn ang="0">
                    <a:pos x="10" y="43"/>
                  </a:cxn>
                  <a:cxn ang="0">
                    <a:pos x="11" y="37"/>
                  </a:cxn>
                  <a:cxn ang="0">
                    <a:pos x="9" y="33"/>
                  </a:cxn>
                  <a:cxn ang="0">
                    <a:pos x="12" y="27"/>
                  </a:cxn>
                  <a:cxn ang="0">
                    <a:pos x="10" y="24"/>
                  </a:cxn>
                  <a:cxn ang="0">
                    <a:pos x="13" y="19"/>
                  </a:cxn>
                  <a:cxn ang="0">
                    <a:pos x="18" y="19"/>
                  </a:cxn>
                  <a:cxn ang="0">
                    <a:pos x="21" y="21"/>
                  </a:cxn>
                  <a:cxn ang="0">
                    <a:pos x="24" y="19"/>
                  </a:cxn>
                  <a:cxn ang="0">
                    <a:pos x="27" y="16"/>
                  </a:cxn>
                  <a:cxn ang="0">
                    <a:pos x="28" y="9"/>
                  </a:cxn>
                  <a:cxn ang="0">
                    <a:pos x="26" y="2"/>
                  </a:cxn>
                  <a:cxn ang="0">
                    <a:pos x="26" y="1"/>
                  </a:cxn>
                  <a:cxn ang="0">
                    <a:pos x="29" y="0"/>
                  </a:cxn>
                  <a:cxn ang="0">
                    <a:pos x="36" y="1"/>
                  </a:cxn>
                  <a:cxn ang="0">
                    <a:pos x="40" y="7"/>
                  </a:cxn>
                  <a:cxn ang="0">
                    <a:pos x="46" y="8"/>
                  </a:cxn>
                  <a:cxn ang="0">
                    <a:pos x="48" y="10"/>
                  </a:cxn>
                  <a:cxn ang="0">
                    <a:pos x="55" y="11"/>
                  </a:cxn>
                  <a:cxn ang="0">
                    <a:pos x="60" y="6"/>
                  </a:cxn>
                  <a:cxn ang="0">
                    <a:pos x="70" y="3"/>
                  </a:cxn>
                  <a:cxn ang="0">
                    <a:pos x="71" y="9"/>
                  </a:cxn>
                  <a:cxn ang="0">
                    <a:pos x="73" y="10"/>
                  </a:cxn>
                  <a:cxn ang="0">
                    <a:pos x="77" y="15"/>
                  </a:cxn>
                  <a:cxn ang="0">
                    <a:pos x="79" y="23"/>
                  </a:cxn>
                  <a:cxn ang="0">
                    <a:pos x="77" y="35"/>
                  </a:cxn>
                  <a:cxn ang="0">
                    <a:pos x="85" y="61"/>
                  </a:cxn>
                  <a:cxn ang="0">
                    <a:pos x="76" y="62"/>
                  </a:cxn>
                  <a:cxn ang="0">
                    <a:pos x="73" y="67"/>
                  </a:cxn>
                  <a:cxn ang="0">
                    <a:pos x="59" y="76"/>
                  </a:cxn>
                  <a:cxn ang="0">
                    <a:pos x="61" y="87"/>
                  </a:cxn>
                  <a:cxn ang="0">
                    <a:pos x="74" y="98"/>
                  </a:cxn>
                  <a:cxn ang="0">
                    <a:pos x="73" y="102"/>
                  </a:cxn>
                  <a:cxn ang="0">
                    <a:pos x="68" y="107"/>
                  </a:cxn>
                  <a:cxn ang="0">
                    <a:pos x="69" y="113"/>
                  </a:cxn>
                  <a:cxn ang="0">
                    <a:pos x="66" y="117"/>
                  </a:cxn>
                  <a:cxn ang="0">
                    <a:pos x="60" y="115"/>
                  </a:cxn>
                  <a:cxn ang="0">
                    <a:pos x="54" y="119"/>
                  </a:cxn>
                  <a:cxn ang="0">
                    <a:pos x="44" y="121"/>
                  </a:cxn>
                  <a:cxn ang="0">
                    <a:pos x="36" y="120"/>
                  </a:cxn>
                  <a:cxn ang="0">
                    <a:pos x="31" y="119"/>
                  </a:cxn>
                  <a:cxn ang="0">
                    <a:pos x="25" y="114"/>
                  </a:cxn>
                  <a:cxn ang="0">
                    <a:pos x="19" y="115"/>
                  </a:cxn>
                  <a:cxn ang="0">
                    <a:pos x="15" y="118"/>
                  </a:cxn>
                  <a:cxn ang="0">
                    <a:pos x="18" y="105"/>
                  </a:cxn>
                  <a:cxn ang="0">
                    <a:pos x="23" y="92"/>
                  </a:cxn>
                  <a:cxn ang="0">
                    <a:pos x="16" y="90"/>
                  </a:cxn>
                  <a:cxn ang="0">
                    <a:pos x="7" y="90"/>
                  </a:cxn>
                </a:cxnLst>
                <a:rect l="0" t="0" r="r" b="b"/>
                <a:pathLst>
                  <a:path w="85" h="121">
                    <a:moveTo>
                      <a:pt x="7" y="90"/>
                    </a:moveTo>
                    <a:lnTo>
                      <a:pt x="6" y="80"/>
                    </a:lnTo>
                    <a:lnTo>
                      <a:pt x="3" y="75"/>
                    </a:lnTo>
                    <a:lnTo>
                      <a:pt x="2" y="68"/>
                    </a:lnTo>
                    <a:lnTo>
                      <a:pt x="0" y="64"/>
                    </a:lnTo>
                    <a:lnTo>
                      <a:pt x="0" y="61"/>
                    </a:lnTo>
                    <a:lnTo>
                      <a:pt x="3" y="55"/>
                    </a:lnTo>
                    <a:lnTo>
                      <a:pt x="1" y="52"/>
                    </a:lnTo>
                    <a:lnTo>
                      <a:pt x="3" y="49"/>
                    </a:lnTo>
                    <a:lnTo>
                      <a:pt x="10" y="43"/>
                    </a:lnTo>
                    <a:lnTo>
                      <a:pt x="11" y="37"/>
                    </a:lnTo>
                    <a:lnTo>
                      <a:pt x="9" y="33"/>
                    </a:lnTo>
                    <a:lnTo>
                      <a:pt x="12" y="27"/>
                    </a:lnTo>
                    <a:lnTo>
                      <a:pt x="10" y="24"/>
                    </a:lnTo>
                    <a:lnTo>
                      <a:pt x="13" y="19"/>
                    </a:lnTo>
                    <a:lnTo>
                      <a:pt x="18" y="19"/>
                    </a:lnTo>
                    <a:lnTo>
                      <a:pt x="21" y="21"/>
                    </a:lnTo>
                    <a:lnTo>
                      <a:pt x="24" y="19"/>
                    </a:lnTo>
                    <a:lnTo>
                      <a:pt x="27" y="16"/>
                    </a:lnTo>
                    <a:lnTo>
                      <a:pt x="28" y="9"/>
                    </a:lnTo>
                    <a:lnTo>
                      <a:pt x="26" y="2"/>
                    </a:lnTo>
                    <a:lnTo>
                      <a:pt x="26" y="1"/>
                    </a:lnTo>
                    <a:lnTo>
                      <a:pt x="29" y="0"/>
                    </a:lnTo>
                    <a:lnTo>
                      <a:pt x="36" y="1"/>
                    </a:lnTo>
                    <a:lnTo>
                      <a:pt x="40" y="7"/>
                    </a:lnTo>
                    <a:lnTo>
                      <a:pt x="46" y="8"/>
                    </a:lnTo>
                    <a:lnTo>
                      <a:pt x="48" y="10"/>
                    </a:lnTo>
                    <a:lnTo>
                      <a:pt x="55" y="11"/>
                    </a:lnTo>
                    <a:lnTo>
                      <a:pt x="60" y="6"/>
                    </a:lnTo>
                    <a:lnTo>
                      <a:pt x="70" y="3"/>
                    </a:lnTo>
                    <a:lnTo>
                      <a:pt x="71" y="9"/>
                    </a:lnTo>
                    <a:lnTo>
                      <a:pt x="73" y="10"/>
                    </a:lnTo>
                    <a:lnTo>
                      <a:pt x="77" y="15"/>
                    </a:lnTo>
                    <a:lnTo>
                      <a:pt x="79" y="23"/>
                    </a:lnTo>
                    <a:lnTo>
                      <a:pt x="77" y="35"/>
                    </a:lnTo>
                    <a:lnTo>
                      <a:pt x="85" y="61"/>
                    </a:lnTo>
                    <a:lnTo>
                      <a:pt x="76" y="62"/>
                    </a:lnTo>
                    <a:lnTo>
                      <a:pt x="73" y="67"/>
                    </a:lnTo>
                    <a:lnTo>
                      <a:pt x="59" y="76"/>
                    </a:lnTo>
                    <a:lnTo>
                      <a:pt x="61" y="87"/>
                    </a:lnTo>
                    <a:lnTo>
                      <a:pt x="74" y="98"/>
                    </a:lnTo>
                    <a:lnTo>
                      <a:pt x="73" y="102"/>
                    </a:lnTo>
                    <a:lnTo>
                      <a:pt x="68" y="107"/>
                    </a:lnTo>
                    <a:lnTo>
                      <a:pt x="69" y="113"/>
                    </a:lnTo>
                    <a:lnTo>
                      <a:pt x="66" y="117"/>
                    </a:lnTo>
                    <a:lnTo>
                      <a:pt x="60" y="115"/>
                    </a:lnTo>
                    <a:lnTo>
                      <a:pt x="54" y="119"/>
                    </a:lnTo>
                    <a:lnTo>
                      <a:pt x="44" y="121"/>
                    </a:lnTo>
                    <a:lnTo>
                      <a:pt x="36" y="120"/>
                    </a:lnTo>
                    <a:lnTo>
                      <a:pt x="31" y="119"/>
                    </a:lnTo>
                    <a:lnTo>
                      <a:pt x="25" y="114"/>
                    </a:lnTo>
                    <a:lnTo>
                      <a:pt x="19" y="115"/>
                    </a:lnTo>
                    <a:lnTo>
                      <a:pt x="15" y="118"/>
                    </a:lnTo>
                    <a:lnTo>
                      <a:pt x="18" y="105"/>
                    </a:lnTo>
                    <a:lnTo>
                      <a:pt x="23" y="92"/>
                    </a:lnTo>
                    <a:lnTo>
                      <a:pt x="16" y="90"/>
                    </a:lnTo>
                    <a:lnTo>
                      <a:pt x="7" y="9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80" name="Freeform 345">
                <a:extLst>
                  <a:ext uri="{FF2B5EF4-FFF2-40B4-BE49-F238E27FC236}">
                    <a16:creationId xmlns:a16="http://schemas.microsoft.com/office/drawing/2014/main" id="{A9505C78-82C1-80F1-7993-E396E4923BE4}"/>
                  </a:ext>
                </a:extLst>
              </p:cNvPr>
              <p:cNvSpPr>
                <a:spLocks/>
              </p:cNvSpPr>
              <p:nvPr/>
            </p:nvSpPr>
            <p:spPr bwMode="gray">
              <a:xfrm>
                <a:off x="2968" y="1625"/>
                <a:ext cx="45" cy="62"/>
              </a:xfrm>
              <a:custGeom>
                <a:avLst/>
                <a:gdLst/>
                <a:ahLst/>
                <a:cxnLst>
                  <a:cxn ang="0">
                    <a:pos x="17" y="39"/>
                  </a:cxn>
                  <a:cxn ang="0">
                    <a:pos x="10" y="38"/>
                  </a:cxn>
                  <a:cxn ang="0">
                    <a:pos x="7" y="39"/>
                  </a:cxn>
                  <a:cxn ang="0">
                    <a:pos x="7" y="40"/>
                  </a:cxn>
                  <a:cxn ang="0">
                    <a:pos x="6" y="38"/>
                  </a:cxn>
                  <a:cxn ang="0">
                    <a:pos x="6" y="31"/>
                  </a:cxn>
                  <a:cxn ang="0">
                    <a:pos x="2" y="26"/>
                  </a:cxn>
                  <a:cxn ang="0">
                    <a:pos x="0" y="18"/>
                  </a:cxn>
                  <a:cxn ang="0">
                    <a:pos x="1" y="10"/>
                  </a:cxn>
                  <a:cxn ang="0">
                    <a:pos x="8" y="5"/>
                  </a:cxn>
                  <a:cxn ang="0">
                    <a:pos x="11" y="6"/>
                  </a:cxn>
                  <a:cxn ang="0">
                    <a:pos x="15" y="1"/>
                  </a:cxn>
                  <a:cxn ang="0">
                    <a:pos x="19" y="0"/>
                  </a:cxn>
                  <a:cxn ang="0">
                    <a:pos x="23" y="8"/>
                  </a:cxn>
                  <a:cxn ang="0">
                    <a:pos x="27" y="8"/>
                  </a:cxn>
                  <a:cxn ang="0">
                    <a:pos x="29" y="10"/>
                  </a:cxn>
                  <a:cxn ang="0">
                    <a:pos x="28" y="13"/>
                  </a:cxn>
                  <a:cxn ang="0">
                    <a:pos x="21" y="15"/>
                  </a:cxn>
                  <a:cxn ang="0">
                    <a:pos x="21" y="19"/>
                  </a:cxn>
                  <a:cxn ang="0">
                    <a:pos x="14" y="24"/>
                  </a:cxn>
                  <a:cxn ang="0">
                    <a:pos x="14" y="31"/>
                  </a:cxn>
                  <a:cxn ang="0">
                    <a:pos x="17" y="38"/>
                  </a:cxn>
                  <a:cxn ang="0">
                    <a:pos x="17" y="39"/>
                  </a:cxn>
                </a:cxnLst>
                <a:rect l="0" t="0" r="r" b="b"/>
                <a:pathLst>
                  <a:path w="29" h="40">
                    <a:moveTo>
                      <a:pt x="17" y="39"/>
                    </a:moveTo>
                    <a:lnTo>
                      <a:pt x="10" y="38"/>
                    </a:lnTo>
                    <a:lnTo>
                      <a:pt x="7" y="39"/>
                    </a:lnTo>
                    <a:lnTo>
                      <a:pt x="7" y="40"/>
                    </a:lnTo>
                    <a:lnTo>
                      <a:pt x="6" y="38"/>
                    </a:lnTo>
                    <a:lnTo>
                      <a:pt x="6" y="31"/>
                    </a:lnTo>
                    <a:lnTo>
                      <a:pt x="2" y="26"/>
                    </a:lnTo>
                    <a:lnTo>
                      <a:pt x="0" y="18"/>
                    </a:lnTo>
                    <a:lnTo>
                      <a:pt x="1" y="10"/>
                    </a:lnTo>
                    <a:lnTo>
                      <a:pt x="8" y="5"/>
                    </a:lnTo>
                    <a:lnTo>
                      <a:pt x="11" y="6"/>
                    </a:lnTo>
                    <a:lnTo>
                      <a:pt x="15" y="1"/>
                    </a:lnTo>
                    <a:lnTo>
                      <a:pt x="19" y="0"/>
                    </a:lnTo>
                    <a:lnTo>
                      <a:pt x="23" y="8"/>
                    </a:lnTo>
                    <a:lnTo>
                      <a:pt x="27" y="8"/>
                    </a:lnTo>
                    <a:lnTo>
                      <a:pt x="29" y="10"/>
                    </a:lnTo>
                    <a:lnTo>
                      <a:pt x="28" y="13"/>
                    </a:lnTo>
                    <a:lnTo>
                      <a:pt x="21" y="15"/>
                    </a:lnTo>
                    <a:lnTo>
                      <a:pt x="21" y="19"/>
                    </a:lnTo>
                    <a:lnTo>
                      <a:pt x="14" y="24"/>
                    </a:lnTo>
                    <a:lnTo>
                      <a:pt x="14" y="31"/>
                    </a:lnTo>
                    <a:lnTo>
                      <a:pt x="17" y="38"/>
                    </a:lnTo>
                    <a:lnTo>
                      <a:pt x="17" y="39"/>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81" name="Freeform 346">
                <a:extLst>
                  <a:ext uri="{FF2B5EF4-FFF2-40B4-BE49-F238E27FC236}">
                    <a16:creationId xmlns:a16="http://schemas.microsoft.com/office/drawing/2014/main" id="{6FB2C430-36E9-1CF1-7010-194892834C95}"/>
                  </a:ext>
                </a:extLst>
              </p:cNvPr>
              <p:cNvSpPr>
                <a:spLocks/>
              </p:cNvSpPr>
              <p:nvPr/>
            </p:nvSpPr>
            <p:spPr bwMode="gray">
              <a:xfrm>
                <a:off x="2971" y="1603"/>
                <a:ext cx="34" cy="33"/>
              </a:xfrm>
              <a:custGeom>
                <a:avLst/>
                <a:gdLst/>
                <a:ahLst/>
                <a:cxnLst>
                  <a:cxn ang="0">
                    <a:pos x="0" y="21"/>
                  </a:cxn>
                  <a:cxn ang="0">
                    <a:pos x="1" y="16"/>
                  </a:cxn>
                  <a:cxn ang="0">
                    <a:pos x="5" y="11"/>
                  </a:cxn>
                  <a:cxn ang="0">
                    <a:pos x="9" y="9"/>
                  </a:cxn>
                  <a:cxn ang="0">
                    <a:pos x="13" y="6"/>
                  </a:cxn>
                  <a:cxn ang="0">
                    <a:pos x="16" y="2"/>
                  </a:cxn>
                  <a:cxn ang="0">
                    <a:pos x="22" y="0"/>
                  </a:cxn>
                  <a:cxn ang="0">
                    <a:pos x="22" y="7"/>
                  </a:cxn>
                  <a:cxn ang="0">
                    <a:pos x="20" y="12"/>
                  </a:cxn>
                  <a:cxn ang="0">
                    <a:pos x="12" y="12"/>
                  </a:cxn>
                  <a:cxn ang="0">
                    <a:pos x="9" y="16"/>
                  </a:cxn>
                  <a:cxn ang="0">
                    <a:pos x="5" y="17"/>
                  </a:cxn>
                  <a:cxn ang="0">
                    <a:pos x="0" y="21"/>
                  </a:cxn>
                </a:cxnLst>
                <a:rect l="0" t="0" r="r" b="b"/>
                <a:pathLst>
                  <a:path w="22" h="21">
                    <a:moveTo>
                      <a:pt x="0" y="21"/>
                    </a:moveTo>
                    <a:lnTo>
                      <a:pt x="1" y="16"/>
                    </a:lnTo>
                    <a:lnTo>
                      <a:pt x="5" y="11"/>
                    </a:lnTo>
                    <a:lnTo>
                      <a:pt x="9" y="9"/>
                    </a:lnTo>
                    <a:lnTo>
                      <a:pt x="13" y="6"/>
                    </a:lnTo>
                    <a:lnTo>
                      <a:pt x="16" y="2"/>
                    </a:lnTo>
                    <a:lnTo>
                      <a:pt x="22" y="0"/>
                    </a:lnTo>
                    <a:lnTo>
                      <a:pt x="22" y="7"/>
                    </a:lnTo>
                    <a:lnTo>
                      <a:pt x="20" y="12"/>
                    </a:lnTo>
                    <a:lnTo>
                      <a:pt x="12" y="12"/>
                    </a:lnTo>
                    <a:lnTo>
                      <a:pt x="9" y="16"/>
                    </a:lnTo>
                    <a:lnTo>
                      <a:pt x="5" y="17"/>
                    </a:lnTo>
                    <a:lnTo>
                      <a:pt x="0" y="2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82" name="Freeform 347">
                <a:extLst>
                  <a:ext uri="{FF2B5EF4-FFF2-40B4-BE49-F238E27FC236}">
                    <a16:creationId xmlns:a16="http://schemas.microsoft.com/office/drawing/2014/main" id="{C0F30AA7-8E57-285E-3185-FE9C8576A63D}"/>
                  </a:ext>
                </a:extLst>
              </p:cNvPr>
              <p:cNvSpPr>
                <a:spLocks/>
              </p:cNvSpPr>
              <p:nvPr/>
            </p:nvSpPr>
            <p:spPr bwMode="gray">
              <a:xfrm>
                <a:off x="3019" y="1239"/>
                <a:ext cx="178" cy="425"/>
              </a:xfrm>
              <a:custGeom>
                <a:avLst/>
                <a:gdLst/>
                <a:ahLst/>
                <a:cxnLst>
                  <a:cxn ang="0">
                    <a:pos x="106" y="60"/>
                  </a:cxn>
                  <a:cxn ang="0">
                    <a:pos x="99" y="63"/>
                  </a:cxn>
                  <a:cxn ang="0">
                    <a:pos x="94" y="73"/>
                  </a:cxn>
                  <a:cxn ang="0">
                    <a:pos x="90" y="85"/>
                  </a:cxn>
                  <a:cxn ang="0">
                    <a:pos x="85" y="100"/>
                  </a:cxn>
                  <a:cxn ang="0">
                    <a:pos x="71" y="115"/>
                  </a:cxn>
                  <a:cxn ang="0">
                    <a:pos x="61" y="125"/>
                  </a:cxn>
                  <a:cxn ang="0">
                    <a:pos x="54" y="141"/>
                  </a:cxn>
                  <a:cxn ang="0">
                    <a:pos x="55" y="152"/>
                  </a:cxn>
                  <a:cxn ang="0">
                    <a:pos x="53" y="170"/>
                  </a:cxn>
                  <a:cxn ang="0">
                    <a:pos x="67" y="185"/>
                  </a:cxn>
                  <a:cxn ang="0">
                    <a:pos x="61" y="209"/>
                  </a:cxn>
                  <a:cxn ang="0">
                    <a:pos x="54" y="210"/>
                  </a:cxn>
                  <a:cxn ang="0">
                    <a:pos x="51" y="214"/>
                  </a:cxn>
                  <a:cxn ang="0">
                    <a:pos x="48" y="236"/>
                  </a:cxn>
                  <a:cxn ang="0">
                    <a:pos x="41" y="260"/>
                  </a:cxn>
                  <a:cxn ang="0">
                    <a:pos x="31" y="263"/>
                  </a:cxn>
                  <a:cxn ang="0">
                    <a:pos x="22" y="273"/>
                  </a:cxn>
                  <a:cxn ang="0">
                    <a:pos x="15" y="271"/>
                  </a:cxn>
                  <a:cxn ang="0">
                    <a:pos x="12" y="255"/>
                  </a:cxn>
                  <a:cxn ang="0">
                    <a:pos x="7" y="245"/>
                  </a:cxn>
                  <a:cxn ang="0">
                    <a:pos x="5" y="225"/>
                  </a:cxn>
                  <a:cxn ang="0">
                    <a:pos x="2" y="212"/>
                  </a:cxn>
                  <a:cxn ang="0">
                    <a:pos x="5" y="188"/>
                  </a:cxn>
                  <a:cxn ang="0">
                    <a:pos x="10" y="177"/>
                  </a:cxn>
                  <a:cxn ang="0">
                    <a:pos x="6" y="168"/>
                  </a:cxn>
                  <a:cxn ang="0">
                    <a:pos x="12" y="157"/>
                  </a:cxn>
                  <a:cxn ang="0">
                    <a:pos x="6" y="126"/>
                  </a:cxn>
                  <a:cxn ang="0">
                    <a:pos x="11" y="102"/>
                  </a:cxn>
                  <a:cxn ang="0">
                    <a:pos x="25" y="98"/>
                  </a:cxn>
                  <a:cxn ang="0">
                    <a:pos x="26" y="79"/>
                  </a:cxn>
                  <a:cxn ang="0">
                    <a:pos x="25" y="54"/>
                  </a:cxn>
                  <a:cxn ang="0">
                    <a:pos x="34" y="46"/>
                  </a:cxn>
                  <a:cxn ang="0">
                    <a:pos x="45" y="30"/>
                  </a:cxn>
                  <a:cxn ang="0">
                    <a:pos x="49" y="22"/>
                  </a:cxn>
                  <a:cxn ang="0">
                    <a:pos x="59" y="15"/>
                  </a:cxn>
                  <a:cxn ang="0">
                    <a:pos x="67" y="8"/>
                  </a:cxn>
                  <a:cxn ang="0">
                    <a:pos x="77" y="8"/>
                  </a:cxn>
                  <a:cxn ang="0">
                    <a:pos x="84" y="0"/>
                  </a:cxn>
                  <a:cxn ang="0">
                    <a:pos x="92" y="10"/>
                  </a:cxn>
                  <a:cxn ang="0">
                    <a:pos x="111" y="20"/>
                  </a:cxn>
                  <a:cxn ang="0">
                    <a:pos x="113" y="31"/>
                  </a:cxn>
                  <a:cxn ang="0">
                    <a:pos x="113" y="49"/>
                  </a:cxn>
                </a:cxnLst>
                <a:rect l="0" t="0" r="r" b="b"/>
                <a:pathLst>
                  <a:path w="115" h="274">
                    <a:moveTo>
                      <a:pt x="115" y="57"/>
                    </a:moveTo>
                    <a:lnTo>
                      <a:pt x="106" y="60"/>
                    </a:lnTo>
                    <a:lnTo>
                      <a:pt x="100" y="59"/>
                    </a:lnTo>
                    <a:lnTo>
                      <a:pt x="99" y="63"/>
                    </a:lnTo>
                    <a:lnTo>
                      <a:pt x="94" y="68"/>
                    </a:lnTo>
                    <a:lnTo>
                      <a:pt x="94" y="73"/>
                    </a:lnTo>
                    <a:lnTo>
                      <a:pt x="89" y="82"/>
                    </a:lnTo>
                    <a:lnTo>
                      <a:pt x="90" y="85"/>
                    </a:lnTo>
                    <a:lnTo>
                      <a:pt x="92" y="90"/>
                    </a:lnTo>
                    <a:lnTo>
                      <a:pt x="85" y="100"/>
                    </a:lnTo>
                    <a:lnTo>
                      <a:pt x="78" y="109"/>
                    </a:lnTo>
                    <a:lnTo>
                      <a:pt x="71" y="115"/>
                    </a:lnTo>
                    <a:lnTo>
                      <a:pt x="67" y="121"/>
                    </a:lnTo>
                    <a:lnTo>
                      <a:pt x="61" y="125"/>
                    </a:lnTo>
                    <a:lnTo>
                      <a:pt x="59" y="137"/>
                    </a:lnTo>
                    <a:lnTo>
                      <a:pt x="54" y="141"/>
                    </a:lnTo>
                    <a:lnTo>
                      <a:pt x="54" y="149"/>
                    </a:lnTo>
                    <a:lnTo>
                      <a:pt x="55" y="152"/>
                    </a:lnTo>
                    <a:lnTo>
                      <a:pt x="53" y="156"/>
                    </a:lnTo>
                    <a:lnTo>
                      <a:pt x="53" y="170"/>
                    </a:lnTo>
                    <a:lnTo>
                      <a:pt x="60" y="176"/>
                    </a:lnTo>
                    <a:lnTo>
                      <a:pt x="67" y="185"/>
                    </a:lnTo>
                    <a:lnTo>
                      <a:pt x="67" y="199"/>
                    </a:lnTo>
                    <a:lnTo>
                      <a:pt x="61" y="209"/>
                    </a:lnTo>
                    <a:lnTo>
                      <a:pt x="57" y="208"/>
                    </a:lnTo>
                    <a:lnTo>
                      <a:pt x="54" y="210"/>
                    </a:lnTo>
                    <a:lnTo>
                      <a:pt x="54" y="215"/>
                    </a:lnTo>
                    <a:lnTo>
                      <a:pt x="51" y="214"/>
                    </a:lnTo>
                    <a:lnTo>
                      <a:pt x="47" y="219"/>
                    </a:lnTo>
                    <a:lnTo>
                      <a:pt x="48" y="236"/>
                    </a:lnTo>
                    <a:lnTo>
                      <a:pt x="45" y="247"/>
                    </a:lnTo>
                    <a:lnTo>
                      <a:pt x="41" y="260"/>
                    </a:lnTo>
                    <a:lnTo>
                      <a:pt x="37" y="263"/>
                    </a:lnTo>
                    <a:lnTo>
                      <a:pt x="31" y="263"/>
                    </a:lnTo>
                    <a:lnTo>
                      <a:pt x="25" y="273"/>
                    </a:lnTo>
                    <a:lnTo>
                      <a:pt x="22" y="273"/>
                    </a:lnTo>
                    <a:lnTo>
                      <a:pt x="19" y="274"/>
                    </a:lnTo>
                    <a:lnTo>
                      <a:pt x="15" y="271"/>
                    </a:lnTo>
                    <a:lnTo>
                      <a:pt x="12" y="264"/>
                    </a:lnTo>
                    <a:lnTo>
                      <a:pt x="12" y="255"/>
                    </a:lnTo>
                    <a:lnTo>
                      <a:pt x="8" y="251"/>
                    </a:lnTo>
                    <a:lnTo>
                      <a:pt x="7" y="245"/>
                    </a:lnTo>
                    <a:lnTo>
                      <a:pt x="4" y="240"/>
                    </a:lnTo>
                    <a:lnTo>
                      <a:pt x="5" y="225"/>
                    </a:lnTo>
                    <a:lnTo>
                      <a:pt x="0" y="221"/>
                    </a:lnTo>
                    <a:lnTo>
                      <a:pt x="2" y="212"/>
                    </a:lnTo>
                    <a:lnTo>
                      <a:pt x="3" y="207"/>
                    </a:lnTo>
                    <a:lnTo>
                      <a:pt x="5" y="188"/>
                    </a:lnTo>
                    <a:lnTo>
                      <a:pt x="8" y="184"/>
                    </a:lnTo>
                    <a:lnTo>
                      <a:pt x="10" y="177"/>
                    </a:lnTo>
                    <a:lnTo>
                      <a:pt x="6" y="171"/>
                    </a:lnTo>
                    <a:lnTo>
                      <a:pt x="6" y="168"/>
                    </a:lnTo>
                    <a:lnTo>
                      <a:pt x="12" y="166"/>
                    </a:lnTo>
                    <a:lnTo>
                      <a:pt x="12" y="157"/>
                    </a:lnTo>
                    <a:lnTo>
                      <a:pt x="8" y="151"/>
                    </a:lnTo>
                    <a:lnTo>
                      <a:pt x="6" y="126"/>
                    </a:lnTo>
                    <a:lnTo>
                      <a:pt x="6" y="109"/>
                    </a:lnTo>
                    <a:lnTo>
                      <a:pt x="11" y="102"/>
                    </a:lnTo>
                    <a:lnTo>
                      <a:pt x="20" y="105"/>
                    </a:lnTo>
                    <a:lnTo>
                      <a:pt x="25" y="98"/>
                    </a:lnTo>
                    <a:lnTo>
                      <a:pt x="20" y="89"/>
                    </a:lnTo>
                    <a:lnTo>
                      <a:pt x="26" y="79"/>
                    </a:lnTo>
                    <a:lnTo>
                      <a:pt x="28" y="60"/>
                    </a:lnTo>
                    <a:lnTo>
                      <a:pt x="25" y="54"/>
                    </a:lnTo>
                    <a:lnTo>
                      <a:pt x="29" y="48"/>
                    </a:lnTo>
                    <a:lnTo>
                      <a:pt x="34" y="46"/>
                    </a:lnTo>
                    <a:lnTo>
                      <a:pt x="44" y="35"/>
                    </a:lnTo>
                    <a:lnTo>
                      <a:pt x="45" y="30"/>
                    </a:lnTo>
                    <a:lnTo>
                      <a:pt x="42" y="28"/>
                    </a:lnTo>
                    <a:lnTo>
                      <a:pt x="49" y="22"/>
                    </a:lnTo>
                    <a:lnTo>
                      <a:pt x="52" y="17"/>
                    </a:lnTo>
                    <a:lnTo>
                      <a:pt x="59" y="15"/>
                    </a:lnTo>
                    <a:lnTo>
                      <a:pt x="61" y="9"/>
                    </a:lnTo>
                    <a:lnTo>
                      <a:pt x="67" y="8"/>
                    </a:lnTo>
                    <a:lnTo>
                      <a:pt x="72" y="10"/>
                    </a:lnTo>
                    <a:lnTo>
                      <a:pt x="77" y="8"/>
                    </a:lnTo>
                    <a:lnTo>
                      <a:pt x="79" y="0"/>
                    </a:lnTo>
                    <a:lnTo>
                      <a:pt x="84" y="0"/>
                    </a:lnTo>
                    <a:lnTo>
                      <a:pt x="86" y="5"/>
                    </a:lnTo>
                    <a:lnTo>
                      <a:pt x="92" y="10"/>
                    </a:lnTo>
                    <a:lnTo>
                      <a:pt x="98" y="10"/>
                    </a:lnTo>
                    <a:lnTo>
                      <a:pt x="111" y="20"/>
                    </a:lnTo>
                    <a:lnTo>
                      <a:pt x="107" y="26"/>
                    </a:lnTo>
                    <a:lnTo>
                      <a:pt x="113" y="31"/>
                    </a:lnTo>
                    <a:lnTo>
                      <a:pt x="115" y="38"/>
                    </a:lnTo>
                    <a:lnTo>
                      <a:pt x="113" y="49"/>
                    </a:lnTo>
                    <a:lnTo>
                      <a:pt x="115" y="57"/>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83" name="Freeform 348">
                <a:extLst>
                  <a:ext uri="{FF2B5EF4-FFF2-40B4-BE49-F238E27FC236}">
                    <a16:creationId xmlns:a16="http://schemas.microsoft.com/office/drawing/2014/main" id="{99DB3AE2-75A8-5E0E-4943-D5D6DD76BD63}"/>
                  </a:ext>
                </a:extLst>
              </p:cNvPr>
              <p:cNvSpPr>
                <a:spLocks/>
              </p:cNvSpPr>
              <p:nvPr/>
            </p:nvSpPr>
            <p:spPr bwMode="gray">
              <a:xfrm>
                <a:off x="3233" y="1845"/>
                <a:ext cx="49" cy="67"/>
              </a:xfrm>
              <a:custGeom>
                <a:avLst/>
                <a:gdLst/>
                <a:ahLst/>
                <a:cxnLst>
                  <a:cxn ang="0">
                    <a:pos x="0" y="4"/>
                  </a:cxn>
                  <a:cxn ang="0">
                    <a:pos x="6" y="0"/>
                  </a:cxn>
                  <a:cxn ang="0">
                    <a:pos x="20" y="0"/>
                  </a:cxn>
                  <a:cxn ang="0">
                    <a:pos x="25" y="7"/>
                  </a:cxn>
                  <a:cxn ang="0">
                    <a:pos x="28" y="20"/>
                  </a:cxn>
                  <a:cxn ang="0">
                    <a:pos x="32" y="24"/>
                  </a:cxn>
                  <a:cxn ang="0">
                    <a:pos x="31" y="28"/>
                  </a:cxn>
                  <a:cxn ang="0">
                    <a:pos x="27" y="28"/>
                  </a:cxn>
                  <a:cxn ang="0">
                    <a:pos x="23" y="34"/>
                  </a:cxn>
                  <a:cxn ang="0">
                    <a:pos x="23" y="43"/>
                  </a:cxn>
                  <a:cxn ang="0">
                    <a:pos x="18" y="41"/>
                  </a:cxn>
                  <a:cxn ang="0">
                    <a:pos x="18" y="35"/>
                  </a:cxn>
                  <a:cxn ang="0">
                    <a:pos x="15" y="31"/>
                  </a:cxn>
                  <a:cxn ang="0">
                    <a:pos x="11" y="14"/>
                  </a:cxn>
                  <a:cxn ang="0">
                    <a:pos x="6" y="6"/>
                  </a:cxn>
                  <a:cxn ang="0">
                    <a:pos x="0" y="4"/>
                  </a:cxn>
                </a:cxnLst>
                <a:rect l="0" t="0" r="r" b="b"/>
                <a:pathLst>
                  <a:path w="32" h="43">
                    <a:moveTo>
                      <a:pt x="0" y="4"/>
                    </a:moveTo>
                    <a:lnTo>
                      <a:pt x="6" y="0"/>
                    </a:lnTo>
                    <a:lnTo>
                      <a:pt x="20" y="0"/>
                    </a:lnTo>
                    <a:lnTo>
                      <a:pt x="25" y="7"/>
                    </a:lnTo>
                    <a:lnTo>
                      <a:pt x="28" y="20"/>
                    </a:lnTo>
                    <a:lnTo>
                      <a:pt x="32" y="24"/>
                    </a:lnTo>
                    <a:lnTo>
                      <a:pt x="31" y="28"/>
                    </a:lnTo>
                    <a:lnTo>
                      <a:pt x="27" y="28"/>
                    </a:lnTo>
                    <a:lnTo>
                      <a:pt x="23" y="34"/>
                    </a:lnTo>
                    <a:lnTo>
                      <a:pt x="23" y="43"/>
                    </a:lnTo>
                    <a:lnTo>
                      <a:pt x="18" y="41"/>
                    </a:lnTo>
                    <a:lnTo>
                      <a:pt x="18" y="35"/>
                    </a:lnTo>
                    <a:lnTo>
                      <a:pt x="15" y="31"/>
                    </a:lnTo>
                    <a:lnTo>
                      <a:pt x="11" y="14"/>
                    </a:lnTo>
                    <a:lnTo>
                      <a:pt x="6" y="6"/>
                    </a:lnTo>
                    <a:lnTo>
                      <a:pt x="0" y="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84" name="Freeform 349">
                <a:extLst>
                  <a:ext uri="{FF2B5EF4-FFF2-40B4-BE49-F238E27FC236}">
                    <a16:creationId xmlns:a16="http://schemas.microsoft.com/office/drawing/2014/main" id="{392ABC4A-2DD3-BD7B-4F22-490F0E2F6553}"/>
                  </a:ext>
                </a:extLst>
              </p:cNvPr>
              <p:cNvSpPr>
                <a:spLocks/>
              </p:cNvSpPr>
              <p:nvPr/>
            </p:nvSpPr>
            <p:spPr bwMode="gray">
              <a:xfrm>
                <a:off x="3369" y="889"/>
                <a:ext cx="8" cy="3"/>
              </a:xfrm>
              <a:custGeom>
                <a:avLst/>
                <a:gdLst/>
                <a:ahLst/>
                <a:cxnLst>
                  <a:cxn ang="0">
                    <a:pos x="0" y="1"/>
                  </a:cxn>
                  <a:cxn ang="0">
                    <a:pos x="3" y="0"/>
                  </a:cxn>
                  <a:cxn ang="0">
                    <a:pos x="5" y="1"/>
                  </a:cxn>
                  <a:cxn ang="0">
                    <a:pos x="4" y="2"/>
                  </a:cxn>
                  <a:cxn ang="0">
                    <a:pos x="0" y="2"/>
                  </a:cxn>
                  <a:cxn ang="0">
                    <a:pos x="0" y="1"/>
                  </a:cxn>
                </a:cxnLst>
                <a:rect l="0" t="0" r="r" b="b"/>
                <a:pathLst>
                  <a:path w="5" h="2">
                    <a:moveTo>
                      <a:pt x="0" y="1"/>
                    </a:moveTo>
                    <a:lnTo>
                      <a:pt x="3" y="0"/>
                    </a:lnTo>
                    <a:lnTo>
                      <a:pt x="5" y="1"/>
                    </a:lnTo>
                    <a:lnTo>
                      <a:pt x="4" y="2"/>
                    </a:lnTo>
                    <a:lnTo>
                      <a:pt x="0" y="2"/>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85" name="Freeform 350">
                <a:extLst>
                  <a:ext uri="{FF2B5EF4-FFF2-40B4-BE49-F238E27FC236}">
                    <a16:creationId xmlns:a16="http://schemas.microsoft.com/office/drawing/2014/main" id="{7C354E31-9C7E-5476-9E73-192A93A26586}"/>
                  </a:ext>
                </a:extLst>
              </p:cNvPr>
              <p:cNvSpPr>
                <a:spLocks/>
              </p:cNvSpPr>
              <p:nvPr/>
            </p:nvSpPr>
            <p:spPr bwMode="gray">
              <a:xfrm>
                <a:off x="3296" y="887"/>
                <a:ext cx="33" cy="8"/>
              </a:xfrm>
              <a:custGeom>
                <a:avLst/>
                <a:gdLst/>
                <a:ahLst/>
                <a:cxnLst>
                  <a:cxn ang="0">
                    <a:pos x="0" y="4"/>
                  </a:cxn>
                  <a:cxn ang="0">
                    <a:pos x="5" y="3"/>
                  </a:cxn>
                  <a:cxn ang="0">
                    <a:pos x="12" y="1"/>
                  </a:cxn>
                  <a:cxn ang="0">
                    <a:pos x="15" y="0"/>
                  </a:cxn>
                  <a:cxn ang="0">
                    <a:pos x="19" y="0"/>
                  </a:cxn>
                  <a:cxn ang="0">
                    <a:pos x="21" y="1"/>
                  </a:cxn>
                  <a:cxn ang="0">
                    <a:pos x="16" y="1"/>
                  </a:cxn>
                  <a:cxn ang="0">
                    <a:pos x="3" y="5"/>
                  </a:cxn>
                  <a:cxn ang="0">
                    <a:pos x="0" y="4"/>
                  </a:cxn>
                </a:cxnLst>
                <a:rect l="0" t="0" r="r" b="b"/>
                <a:pathLst>
                  <a:path w="21" h="5">
                    <a:moveTo>
                      <a:pt x="0" y="4"/>
                    </a:moveTo>
                    <a:lnTo>
                      <a:pt x="5" y="3"/>
                    </a:lnTo>
                    <a:lnTo>
                      <a:pt x="12" y="1"/>
                    </a:lnTo>
                    <a:lnTo>
                      <a:pt x="15" y="0"/>
                    </a:lnTo>
                    <a:lnTo>
                      <a:pt x="19" y="0"/>
                    </a:lnTo>
                    <a:lnTo>
                      <a:pt x="21" y="1"/>
                    </a:lnTo>
                    <a:lnTo>
                      <a:pt x="16" y="1"/>
                    </a:lnTo>
                    <a:lnTo>
                      <a:pt x="3" y="5"/>
                    </a:lnTo>
                    <a:lnTo>
                      <a:pt x="0" y="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86" name="Freeform 351">
                <a:extLst>
                  <a:ext uri="{FF2B5EF4-FFF2-40B4-BE49-F238E27FC236}">
                    <a16:creationId xmlns:a16="http://schemas.microsoft.com/office/drawing/2014/main" id="{41E5FC17-CA7A-6719-CD48-EC3D78C19984}"/>
                  </a:ext>
                </a:extLst>
              </p:cNvPr>
              <p:cNvSpPr>
                <a:spLocks/>
              </p:cNvSpPr>
              <p:nvPr/>
            </p:nvSpPr>
            <p:spPr bwMode="gray">
              <a:xfrm>
                <a:off x="3250" y="935"/>
                <a:ext cx="23" cy="3"/>
              </a:xfrm>
              <a:custGeom>
                <a:avLst/>
                <a:gdLst/>
                <a:ahLst/>
                <a:cxnLst>
                  <a:cxn ang="0">
                    <a:pos x="0" y="2"/>
                  </a:cxn>
                  <a:cxn ang="0">
                    <a:pos x="4" y="0"/>
                  </a:cxn>
                  <a:cxn ang="0">
                    <a:pos x="8" y="0"/>
                  </a:cxn>
                  <a:cxn ang="0">
                    <a:pos x="14" y="1"/>
                  </a:cxn>
                  <a:cxn ang="0">
                    <a:pos x="15" y="2"/>
                  </a:cxn>
                  <a:cxn ang="0">
                    <a:pos x="9" y="2"/>
                  </a:cxn>
                  <a:cxn ang="0">
                    <a:pos x="6" y="1"/>
                  </a:cxn>
                  <a:cxn ang="0">
                    <a:pos x="4" y="2"/>
                  </a:cxn>
                  <a:cxn ang="0">
                    <a:pos x="0" y="2"/>
                  </a:cxn>
                </a:cxnLst>
                <a:rect l="0" t="0" r="r" b="b"/>
                <a:pathLst>
                  <a:path w="15" h="2">
                    <a:moveTo>
                      <a:pt x="0" y="2"/>
                    </a:moveTo>
                    <a:lnTo>
                      <a:pt x="4" y="0"/>
                    </a:lnTo>
                    <a:lnTo>
                      <a:pt x="8" y="0"/>
                    </a:lnTo>
                    <a:lnTo>
                      <a:pt x="14" y="1"/>
                    </a:lnTo>
                    <a:lnTo>
                      <a:pt x="15" y="2"/>
                    </a:lnTo>
                    <a:lnTo>
                      <a:pt x="9" y="2"/>
                    </a:lnTo>
                    <a:lnTo>
                      <a:pt x="6" y="1"/>
                    </a:lnTo>
                    <a:lnTo>
                      <a:pt x="4" y="2"/>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87" name="Freeform 352">
                <a:extLst>
                  <a:ext uri="{FF2B5EF4-FFF2-40B4-BE49-F238E27FC236}">
                    <a16:creationId xmlns:a16="http://schemas.microsoft.com/office/drawing/2014/main" id="{0C9BE17C-2434-36AA-E258-64C340E958D2}"/>
                  </a:ext>
                </a:extLst>
              </p:cNvPr>
              <p:cNvSpPr>
                <a:spLocks/>
              </p:cNvSpPr>
              <p:nvPr/>
            </p:nvSpPr>
            <p:spPr bwMode="gray">
              <a:xfrm>
                <a:off x="3228" y="940"/>
                <a:ext cx="8" cy="6"/>
              </a:xfrm>
              <a:custGeom>
                <a:avLst/>
                <a:gdLst/>
                <a:ahLst/>
                <a:cxnLst>
                  <a:cxn ang="0">
                    <a:pos x="2" y="0"/>
                  </a:cxn>
                  <a:cxn ang="0">
                    <a:pos x="5" y="3"/>
                  </a:cxn>
                  <a:cxn ang="0">
                    <a:pos x="5" y="4"/>
                  </a:cxn>
                  <a:cxn ang="0">
                    <a:pos x="2" y="4"/>
                  </a:cxn>
                  <a:cxn ang="0">
                    <a:pos x="0" y="0"/>
                  </a:cxn>
                  <a:cxn ang="0">
                    <a:pos x="2" y="0"/>
                  </a:cxn>
                </a:cxnLst>
                <a:rect l="0" t="0" r="r" b="b"/>
                <a:pathLst>
                  <a:path w="5" h="4">
                    <a:moveTo>
                      <a:pt x="2" y="0"/>
                    </a:moveTo>
                    <a:lnTo>
                      <a:pt x="5" y="3"/>
                    </a:lnTo>
                    <a:lnTo>
                      <a:pt x="5" y="4"/>
                    </a:lnTo>
                    <a:lnTo>
                      <a:pt x="2" y="4"/>
                    </a:lnTo>
                    <a:lnTo>
                      <a:pt x="0" y="0"/>
                    </a:lnTo>
                    <a:lnTo>
                      <a:pt x="2"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88" name="Freeform 353">
                <a:extLst>
                  <a:ext uri="{FF2B5EF4-FFF2-40B4-BE49-F238E27FC236}">
                    <a16:creationId xmlns:a16="http://schemas.microsoft.com/office/drawing/2014/main" id="{3C8FB873-64F8-A49B-11A3-F36A6C3D1F8D}"/>
                  </a:ext>
                </a:extLst>
              </p:cNvPr>
              <p:cNvSpPr>
                <a:spLocks/>
              </p:cNvSpPr>
              <p:nvPr/>
            </p:nvSpPr>
            <p:spPr bwMode="gray">
              <a:xfrm>
                <a:off x="3248" y="889"/>
                <a:ext cx="7" cy="4"/>
              </a:xfrm>
              <a:custGeom>
                <a:avLst/>
                <a:gdLst/>
                <a:ahLst/>
                <a:cxnLst>
                  <a:cxn ang="0">
                    <a:pos x="4" y="0"/>
                  </a:cxn>
                  <a:cxn ang="0">
                    <a:pos x="0" y="0"/>
                  </a:cxn>
                  <a:cxn ang="0">
                    <a:pos x="0" y="3"/>
                  </a:cxn>
                  <a:cxn ang="0">
                    <a:pos x="3" y="2"/>
                  </a:cxn>
                  <a:cxn ang="0">
                    <a:pos x="4" y="0"/>
                  </a:cxn>
                </a:cxnLst>
                <a:rect l="0" t="0" r="r" b="b"/>
                <a:pathLst>
                  <a:path w="4" h="3">
                    <a:moveTo>
                      <a:pt x="4" y="0"/>
                    </a:moveTo>
                    <a:lnTo>
                      <a:pt x="0" y="0"/>
                    </a:lnTo>
                    <a:lnTo>
                      <a:pt x="0" y="3"/>
                    </a:lnTo>
                    <a:lnTo>
                      <a:pt x="3" y="2"/>
                    </a:lnTo>
                    <a:lnTo>
                      <a:pt x="4"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89" name="Freeform 354">
                <a:extLst>
                  <a:ext uri="{FF2B5EF4-FFF2-40B4-BE49-F238E27FC236}">
                    <a16:creationId xmlns:a16="http://schemas.microsoft.com/office/drawing/2014/main" id="{3AD6A238-E05B-A610-9F62-B07D6904A1B6}"/>
                  </a:ext>
                </a:extLst>
              </p:cNvPr>
              <p:cNvSpPr>
                <a:spLocks/>
              </p:cNvSpPr>
              <p:nvPr/>
            </p:nvSpPr>
            <p:spPr bwMode="gray">
              <a:xfrm>
                <a:off x="3217" y="1183"/>
                <a:ext cx="8" cy="3"/>
              </a:xfrm>
              <a:custGeom>
                <a:avLst/>
                <a:gdLst/>
                <a:ahLst/>
                <a:cxnLst>
                  <a:cxn ang="0">
                    <a:pos x="0" y="0"/>
                  </a:cxn>
                  <a:cxn ang="0">
                    <a:pos x="2" y="2"/>
                  </a:cxn>
                  <a:cxn ang="0">
                    <a:pos x="5" y="2"/>
                  </a:cxn>
                  <a:cxn ang="0">
                    <a:pos x="4" y="0"/>
                  </a:cxn>
                  <a:cxn ang="0">
                    <a:pos x="0" y="0"/>
                  </a:cxn>
                </a:cxnLst>
                <a:rect l="0" t="0" r="r" b="b"/>
                <a:pathLst>
                  <a:path w="5" h="2">
                    <a:moveTo>
                      <a:pt x="0" y="0"/>
                    </a:moveTo>
                    <a:lnTo>
                      <a:pt x="2" y="2"/>
                    </a:lnTo>
                    <a:lnTo>
                      <a:pt x="5" y="2"/>
                    </a:lnTo>
                    <a:lnTo>
                      <a:pt x="4" y="0"/>
                    </a:lnTo>
                    <a:lnTo>
                      <a:pt x="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90" name="Freeform 355">
                <a:extLst>
                  <a:ext uri="{FF2B5EF4-FFF2-40B4-BE49-F238E27FC236}">
                    <a16:creationId xmlns:a16="http://schemas.microsoft.com/office/drawing/2014/main" id="{AD9BF6BB-7FEF-29D5-66B9-37D4E8772AB6}"/>
                  </a:ext>
                </a:extLst>
              </p:cNvPr>
              <p:cNvSpPr>
                <a:spLocks/>
              </p:cNvSpPr>
              <p:nvPr/>
            </p:nvSpPr>
            <p:spPr bwMode="gray">
              <a:xfrm>
                <a:off x="3107" y="878"/>
                <a:ext cx="138" cy="43"/>
              </a:xfrm>
              <a:custGeom>
                <a:avLst/>
                <a:gdLst/>
                <a:ahLst/>
                <a:cxnLst>
                  <a:cxn ang="0">
                    <a:pos x="19" y="1"/>
                  </a:cxn>
                  <a:cxn ang="0">
                    <a:pos x="25" y="2"/>
                  </a:cxn>
                  <a:cxn ang="0">
                    <a:pos x="35" y="5"/>
                  </a:cxn>
                  <a:cxn ang="0">
                    <a:pos x="35" y="9"/>
                  </a:cxn>
                  <a:cxn ang="0">
                    <a:pos x="40" y="12"/>
                  </a:cxn>
                  <a:cxn ang="0">
                    <a:pos x="42" y="6"/>
                  </a:cxn>
                  <a:cxn ang="0">
                    <a:pos x="46" y="0"/>
                  </a:cxn>
                  <a:cxn ang="0">
                    <a:pos x="49" y="4"/>
                  </a:cxn>
                  <a:cxn ang="0">
                    <a:pos x="48" y="6"/>
                  </a:cxn>
                  <a:cxn ang="0">
                    <a:pos x="54" y="9"/>
                  </a:cxn>
                  <a:cxn ang="0">
                    <a:pos x="59" y="4"/>
                  </a:cxn>
                  <a:cxn ang="0">
                    <a:pos x="75" y="7"/>
                  </a:cxn>
                  <a:cxn ang="0">
                    <a:pos x="89" y="9"/>
                  </a:cxn>
                  <a:cxn ang="0">
                    <a:pos x="84" y="16"/>
                  </a:cxn>
                  <a:cxn ang="0">
                    <a:pos x="81" y="19"/>
                  </a:cxn>
                  <a:cxn ang="0">
                    <a:pos x="74" y="25"/>
                  </a:cxn>
                  <a:cxn ang="0">
                    <a:pos x="58" y="27"/>
                  </a:cxn>
                  <a:cxn ang="0">
                    <a:pos x="39" y="27"/>
                  </a:cxn>
                  <a:cxn ang="0">
                    <a:pos x="22" y="25"/>
                  </a:cxn>
                  <a:cxn ang="0">
                    <a:pos x="14" y="22"/>
                  </a:cxn>
                  <a:cxn ang="0">
                    <a:pos x="24" y="22"/>
                  </a:cxn>
                  <a:cxn ang="0">
                    <a:pos x="28" y="22"/>
                  </a:cxn>
                  <a:cxn ang="0">
                    <a:pos x="30" y="19"/>
                  </a:cxn>
                  <a:cxn ang="0">
                    <a:pos x="37" y="18"/>
                  </a:cxn>
                  <a:cxn ang="0">
                    <a:pos x="21" y="16"/>
                  </a:cxn>
                  <a:cxn ang="0">
                    <a:pos x="6" y="17"/>
                  </a:cxn>
                  <a:cxn ang="0">
                    <a:pos x="11" y="11"/>
                  </a:cxn>
                  <a:cxn ang="0">
                    <a:pos x="3" y="10"/>
                  </a:cxn>
                  <a:cxn ang="0">
                    <a:pos x="6" y="6"/>
                  </a:cxn>
                  <a:cxn ang="0">
                    <a:pos x="14" y="9"/>
                  </a:cxn>
                  <a:cxn ang="0">
                    <a:pos x="11" y="5"/>
                  </a:cxn>
                  <a:cxn ang="0">
                    <a:pos x="14" y="2"/>
                  </a:cxn>
                  <a:cxn ang="0">
                    <a:pos x="18" y="5"/>
                  </a:cxn>
                </a:cxnLst>
                <a:rect l="0" t="0" r="r" b="b"/>
                <a:pathLst>
                  <a:path w="89" h="28">
                    <a:moveTo>
                      <a:pt x="20" y="4"/>
                    </a:moveTo>
                    <a:lnTo>
                      <a:pt x="19" y="1"/>
                    </a:lnTo>
                    <a:lnTo>
                      <a:pt x="22" y="1"/>
                    </a:lnTo>
                    <a:lnTo>
                      <a:pt x="25" y="2"/>
                    </a:lnTo>
                    <a:lnTo>
                      <a:pt x="25" y="5"/>
                    </a:lnTo>
                    <a:lnTo>
                      <a:pt x="35" y="5"/>
                    </a:lnTo>
                    <a:lnTo>
                      <a:pt x="36" y="6"/>
                    </a:lnTo>
                    <a:lnTo>
                      <a:pt x="35" y="9"/>
                    </a:lnTo>
                    <a:lnTo>
                      <a:pt x="38" y="12"/>
                    </a:lnTo>
                    <a:lnTo>
                      <a:pt x="40" y="12"/>
                    </a:lnTo>
                    <a:lnTo>
                      <a:pt x="42" y="10"/>
                    </a:lnTo>
                    <a:lnTo>
                      <a:pt x="42" y="6"/>
                    </a:lnTo>
                    <a:lnTo>
                      <a:pt x="41" y="3"/>
                    </a:lnTo>
                    <a:lnTo>
                      <a:pt x="46" y="0"/>
                    </a:lnTo>
                    <a:lnTo>
                      <a:pt x="49" y="1"/>
                    </a:lnTo>
                    <a:lnTo>
                      <a:pt x="49" y="4"/>
                    </a:lnTo>
                    <a:lnTo>
                      <a:pt x="46" y="5"/>
                    </a:lnTo>
                    <a:lnTo>
                      <a:pt x="48" y="6"/>
                    </a:lnTo>
                    <a:lnTo>
                      <a:pt x="49" y="8"/>
                    </a:lnTo>
                    <a:lnTo>
                      <a:pt x="54" y="9"/>
                    </a:lnTo>
                    <a:lnTo>
                      <a:pt x="58" y="7"/>
                    </a:lnTo>
                    <a:lnTo>
                      <a:pt x="59" y="4"/>
                    </a:lnTo>
                    <a:lnTo>
                      <a:pt x="70" y="5"/>
                    </a:lnTo>
                    <a:lnTo>
                      <a:pt x="75" y="7"/>
                    </a:lnTo>
                    <a:lnTo>
                      <a:pt x="82" y="8"/>
                    </a:lnTo>
                    <a:lnTo>
                      <a:pt x="89" y="9"/>
                    </a:lnTo>
                    <a:lnTo>
                      <a:pt x="85" y="10"/>
                    </a:lnTo>
                    <a:lnTo>
                      <a:pt x="84" y="16"/>
                    </a:lnTo>
                    <a:lnTo>
                      <a:pt x="81" y="18"/>
                    </a:lnTo>
                    <a:lnTo>
                      <a:pt x="81" y="19"/>
                    </a:lnTo>
                    <a:lnTo>
                      <a:pt x="75" y="22"/>
                    </a:lnTo>
                    <a:lnTo>
                      <a:pt x="74" y="25"/>
                    </a:lnTo>
                    <a:lnTo>
                      <a:pt x="67" y="28"/>
                    </a:lnTo>
                    <a:lnTo>
                      <a:pt x="58" y="27"/>
                    </a:lnTo>
                    <a:lnTo>
                      <a:pt x="50" y="27"/>
                    </a:lnTo>
                    <a:lnTo>
                      <a:pt x="39" y="27"/>
                    </a:lnTo>
                    <a:lnTo>
                      <a:pt x="26" y="27"/>
                    </a:lnTo>
                    <a:lnTo>
                      <a:pt x="22" y="25"/>
                    </a:lnTo>
                    <a:lnTo>
                      <a:pt x="20" y="24"/>
                    </a:lnTo>
                    <a:lnTo>
                      <a:pt x="14" y="22"/>
                    </a:lnTo>
                    <a:lnTo>
                      <a:pt x="16" y="21"/>
                    </a:lnTo>
                    <a:lnTo>
                      <a:pt x="24" y="22"/>
                    </a:lnTo>
                    <a:lnTo>
                      <a:pt x="25" y="22"/>
                    </a:lnTo>
                    <a:lnTo>
                      <a:pt x="28" y="22"/>
                    </a:lnTo>
                    <a:lnTo>
                      <a:pt x="27" y="20"/>
                    </a:lnTo>
                    <a:lnTo>
                      <a:pt x="30" y="19"/>
                    </a:lnTo>
                    <a:lnTo>
                      <a:pt x="34" y="19"/>
                    </a:lnTo>
                    <a:lnTo>
                      <a:pt x="37" y="18"/>
                    </a:lnTo>
                    <a:lnTo>
                      <a:pt x="32" y="16"/>
                    </a:lnTo>
                    <a:lnTo>
                      <a:pt x="21" y="16"/>
                    </a:lnTo>
                    <a:lnTo>
                      <a:pt x="12" y="18"/>
                    </a:lnTo>
                    <a:lnTo>
                      <a:pt x="6" y="17"/>
                    </a:lnTo>
                    <a:lnTo>
                      <a:pt x="2" y="15"/>
                    </a:lnTo>
                    <a:lnTo>
                      <a:pt x="11" y="11"/>
                    </a:lnTo>
                    <a:lnTo>
                      <a:pt x="9" y="10"/>
                    </a:lnTo>
                    <a:lnTo>
                      <a:pt x="3" y="10"/>
                    </a:lnTo>
                    <a:lnTo>
                      <a:pt x="0" y="6"/>
                    </a:lnTo>
                    <a:lnTo>
                      <a:pt x="6" y="6"/>
                    </a:lnTo>
                    <a:lnTo>
                      <a:pt x="9" y="7"/>
                    </a:lnTo>
                    <a:lnTo>
                      <a:pt x="14" y="9"/>
                    </a:lnTo>
                    <a:lnTo>
                      <a:pt x="15" y="7"/>
                    </a:lnTo>
                    <a:lnTo>
                      <a:pt x="11" y="5"/>
                    </a:lnTo>
                    <a:lnTo>
                      <a:pt x="10" y="2"/>
                    </a:lnTo>
                    <a:lnTo>
                      <a:pt x="14" y="2"/>
                    </a:lnTo>
                    <a:lnTo>
                      <a:pt x="14" y="4"/>
                    </a:lnTo>
                    <a:lnTo>
                      <a:pt x="18" y="5"/>
                    </a:lnTo>
                    <a:lnTo>
                      <a:pt x="20" y="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91" name="Freeform 356">
                <a:extLst>
                  <a:ext uri="{FF2B5EF4-FFF2-40B4-BE49-F238E27FC236}">
                    <a16:creationId xmlns:a16="http://schemas.microsoft.com/office/drawing/2014/main" id="{A4472120-BB24-6ACD-9DE4-FD0145BDD18F}"/>
                  </a:ext>
                </a:extLst>
              </p:cNvPr>
              <p:cNvSpPr>
                <a:spLocks/>
              </p:cNvSpPr>
              <p:nvPr/>
            </p:nvSpPr>
            <p:spPr bwMode="gray">
              <a:xfrm>
                <a:off x="3149" y="1216"/>
                <a:ext cx="157" cy="318"/>
              </a:xfrm>
              <a:custGeom>
                <a:avLst/>
                <a:gdLst/>
                <a:ahLst/>
                <a:cxnLst>
                  <a:cxn ang="0">
                    <a:pos x="64" y="193"/>
                  </a:cxn>
                  <a:cxn ang="0">
                    <a:pos x="58" y="193"/>
                  </a:cxn>
                  <a:cxn ang="0">
                    <a:pos x="48" y="198"/>
                  </a:cxn>
                  <a:cxn ang="0">
                    <a:pos x="36" y="201"/>
                  </a:cxn>
                  <a:cxn ang="0">
                    <a:pos x="29" y="203"/>
                  </a:cxn>
                  <a:cxn ang="0">
                    <a:pos x="21" y="204"/>
                  </a:cxn>
                  <a:cxn ang="0">
                    <a:pos x="15" y="198"/>
                  </a:cxn>
                  <a:cxn ang="0">
                    <a:pos x="9" y="194"/>
                  </a:cxn>
                  <a:cxn ang="0">
                    <a:pos x="10" y="175"/>
                  </a:cxn>
                  <a:cxn ang="0">
                    <a:pos x="7" y="162"/>
                  </a:cxn>
                  <a:cxn ang="0">
                    <a:pos x="5" y="150"/>
                  </a:cxn>
                  <a:cxn ang="0">
                    <a:pos x="10" y="140"/>
                  </a:cxn>
                  <a:cxn ang="0">
                    <a:pos x="14" y="134"/>
                  </a:cxn>
                  <a:cxn ang="0">
                    <a:pos x="20" y="125"/>
                  </a:cxn>
                  <a:cxn ang="0">
                    <a:pos x="25" y="117"/>
                  </a:cxn>
                  <a:cxn ang="0">
                    <a:pos x="35" y="108"/>
                  </a:cxn>
                  <a:cxn ang="0">
                    <a:pos x="43" y="95"/>
                  </a:cxn>
                  <a:cxn ang="0">
                    <a:pos x="45" y="87"/>
                  </a:cxn>
                  <a:cxn ang="0">
                    <a:pos x="38" y="74"/>
                  </a:cxn>
                  <a:cxn ang="0">
                    <a:pos x="29" y="64"/>
                  </a:cxn>
                  <a:cxn ang="0">
                    <a:pos x="29" y="46"/>
                  </a:cxn>
                  <a:cxn ang="0">
                    <a:pos x="27" y="35"/>
                  </a:cxn>
                  <a:cxn ang="0">
                    <a:pos x="8" y="25"/>
                  </a:cxn>
                  <a:cxn ang="0">
                    <a:pos x="0" y="15"/>
                  </a:cxn>
                  <a:cxn ang="0">
                    <a:pos x="10" y="12"/>
                  </a:cxn>
                  <a:cxn ang="0">
                    <a:pos x="25" y="22"/>
                  </a:cxn>
                  <a:cxn ang="0">
                    <a:pos x="37" y="19"/>
                  </a:cxn>
                  <a:cxn ang="0">
                    <a:pos x="44" y="21"/>
                  </a:cxn>
                  <a:cxn ang="0">
                    <a:pos x="51" y="4"/>
                  </a:cxn>
                  <a:cxn ang="0">
                    <a:pos x="67" y="0"/>
                  </a:cxn>
                  <a:cxn ang="0">
                    <a:pos x="76" y="14"/>
                  </a:cxn>
                  <a:cxn ang="0">
                    <a:pos x="70" y="27"/>
                  </a:cxn>
                  <a:cxn ang="0">
                    <a:pos x="82" y="41"/>
                  </a:cxn>
                  <a:cxn ang="0">
                    <a:pos x="85" y="64"/>
                  </a:cxn>
                  <a:cxn ang="0">
                    <a:pos x="85" y="84"/>
                  </a:cxn>
                  <a:cxn ang="0">
                    <a:pos x="87" y="97"/>
                  </a:cxn>
                  <a:cxn ang="0">
                    <a:pos x="89" y="110"/>
                  </a:cxn>
                  <a:cxn ang="0">
                    <a:pos x="85" y="123"/>
                  </a:cxn>
                  <a:cxn ang="0">
                    <a:pos x="93" y="131"/>
                  </a:cxn>
                  <a:cxn ang="0">
                    <a:pos x="84" y="164"/>
                  </a:cxn>
                  <a:cxn ang="0">
                    <a:pos x="72" y="189"/>
                  </a:cxn>
                </a:cxnLst>
                <a:rect l="0" t="0" r="r" b="b"/>
                <a:pathLst>
                  <a:path w="101" h="205">
                    <a:moveTo>
                      <a:pt x="72" y="189"/>
                    </a:moveTo>
                    <a:lnTo>
                      <a:pt x="64" y="193"/>
                    </a:lnTo>
                    <a:lnTo>
                      <a:pt x="60" y="191"/>
                    </a:lnTo>
                    <a:lnTo>
                      <a:pt x="58" y="193"/>
                    </a:lnTo>
                    <a:lnTo>
                      <a:pt x="49" y="195"/>
                    </a:lnTo>
                    <a:lnTo>
                      <a:pt x="48" y="198"/>
                    </a:lnTo>
                    <a:lnTo>
                      <a:pt x="42" y="198"/>
                    </a:lnTo>
                    <a:lnTo>
                      <a:pt x="36" y="201"/>
                    </a:lnTo>
                    <a:lnTo>
                      <a:pt x="33" y="201"/>
                    </a:lnTo>
                    <a:lnTo>
                      <a:pt x="29" y="203"/>
                    </a:lnTo>
                    <a:lnTo>
                      <a:pt x="24" y="205"/>
                    </a:lnTo>
                    <a:lnTo>
                      <a:pt x="21" y="204"/>
                    </a:lnTo>
                    <a:lnTo>
                      <a:pt x="20" y="198"/>
                    </a:lnTo>
                    <a:lnTo>
                      <a:pt x="15" y="198"/>
                    </a:lnTo>
                    <a:lnTo>
                      <a:pt x="13" y="194"/>
                    </a:lnTo>
                    <a:lnTo>
                      <a:pt x="9" y="194"/>
                    </a:lnTo>
                    <a:lnTo>
                      <a:pt x="7" y="178"/>
                    </a:lnTo>
                    <a:lnTo>
                      <a:pt x="10" y="175"/>
                    </a:lnTo>
                    <a:lnTo>
                      <a:pt x="8" y="167"/>
                    </a:lnTo>
                    <a:lnTo>
                      <a:pt x="7" y="162"/>
                    </a:lnTo>
                    <a:lnTo>
                      <a:pt x="5" y="155"/>
                    </a:lnTo>
                    <a:lnTo>
                      <a:pt x="5" y="150"/>
                    </a:lnTo>
                    <a:lnTo>
                      <a:pt x="5" y="145"/>
                    </a:lnTo>
                    <a:lnTo>
                      <a:pt x="10" y="140"/>
                    </a:lnTo>
                    <a:lnTo>
                      <a:pt x="10" y="135"/>
                    </a:lnTo>
                    <a:lnTo>
                      <a:pt x="14" y="134"/>
                    </a:lnTo>
                    <a:lnTo>
                      <a:pt x="16" y="129"/>
                    </a:lnTo>
                    <a:lnTo>
                      <a:pt x="20" y="125"/>
                    </a:lnTo>
                    <a:lnTo>
                      <a:pt x="23" y="124"/>
                    </a:lnTo>
                    <a:lnTo>
                      <a:pt x="25" y="117"/>
                    </a:lnTo>
                    <a:lnTo>
                      <a:pt x="29" y="115"/>
                    </a:lnTo>
                    <a:lnTo>
                      <a:pt x="35" y="108"/>
                    </a:lnTo>
                    <a:lnTo>
                      <a:pt x="39" y="95"/>
                    </a:lnTo>
                    <a:lnTo>
                      <a:pt x="43" y="95"/>
                    </a:lnTo>
                    <a:lnTo>
                      <a:pt x="46" y="91"/>
                    </a:lnTo>
                    <a:lnTo>
                      <a:pt x="45" y="87"/>
                    </a:lnTo>
                    <a:lnTo>
                      <a:pt x="46" y="82"/>
                    </a:lnTo>
                    <a:lnTo>
                      <a:pt x="38" y="74"/>
                    </a:lnTo>
                    <a:lnTo>
                      <a:pt x="31" y="72"/>
                    </a:lnTo>
                    <a:lnTo>
                      <a:pt x="29" y="64"/>
                    </a:lnTo>
                    <a:lnTo>
                      <a:pt x="31" y="54"/>
                    </a:lnTo>
                    <a:lnTo>
                      <a:pt x="29" y="46"/>
                    </a:lnTo>
                    <a:lnTo>
                      <a:pt x="23" y="42"/>
                    </a:lnTo>
                    <a:lnTo>
                      <a:pt x="27" y="35"/>
                    </a:lnTo>
                    <a:lnTo>
                      <a:pt x="14" y="25"/>
                    </a:lnTo>
                    <a:lnTo>
                      <a:pt x="8" y="25"/>
                    </a:lnTo>
                    <a:lnTo>
                      <a:pt x="2" y="20"/>
                    </a:lnTo>
                    <a:lnTo>
                      <a:pt x="0" y="15"/>
                    </a:lnTo>
                    <a:lnTo>
                      <a:pt x="4" y="12"/>
                    </a:lnTo>
                    <a:lnTo>
                      <a:pt x="10" y="12"/>
                    </a:lnTo>
                    <a:lnTo>
                      <a:pt x="18" y="21"/>
                    </a:lnTo>
                    <a:lnTo>
                      <a:pt x="25" y="22"/>
                    </a:lnTo>
                    <a:lnTo>
                      <a:pt x="32" y="19"/>
                    </a:lnTo>
                    <a:lnTo>
                      <a:pt x="37" y="19"/>
                    </a:lnTo>
                    <a:lnTo>
                      <a:pt x="41" y="21"/>
                    </a:lnTo>
                    <a:lnTo>
                      <a:pt x="44" y="21"/>
                    </a:lnTo>
                    <a:lnTo>
                      <a:pt x="50" y="16"/>
                    </a:lnTo>
                    <a:lnTo>
                      <a:pt x="51" y="4"/>
                    </a:lnTo>
                    <a:lnTo>
                      <a:pt x="59" y="0"/>
                    </a:lnTo>
                    <a:lnTo>
                      <a:pt x="67" y="0"/>
                    </a:lnTo>
                    <a:lnTo>
                      <a:pt x="76" y="4"/>
                    </a:lnTo>
                    <a:lnTo>
                      <a:pt x="76" y="14"/>
                    </a:lnTo>
                    <a:lnTo>
                      <a:pt x="70" y="22"/>
                    </a:lnTo>
                    <a:lnTo>
                      <a:pt x="70" y="27"/>
                    </a:lnTo>
                    <a:lnTo>
                      <a:pt x="78" y="32"/>
                    </a:lnTo>
                    <a:lnTo>
                      <a:pt x="82" y="41"/>
                    </a:lnTo>
                    <a:lnTo>
                      <a:pt x="76" y="49"/>
                    </a:lnTo>
                    <a:lnTo>
                      <a:pt x="85" y="64"/>
                    </a:lnTo>
                    <a:lnTo>
                      <a:pt x="84" y="76"/>
                    </a:lnTo>
                    <a:lnTo>
                      <a:pt x="85" y="84"/>
                    </a:lnTo>
                    <a:lnTo>
                      <a:pt x="83" y="93"/>
                    </a:lnTo>
                    <a:lnTo>
                      <a:pt x="87" y="97"/>
                    </a:lnTo>
                    <a:lnTo>
                      <a:pt x="85" y="102"/>
                    </a:lnTo>
                    <a:lnTo>
                      <a:pt x="89" y="110"/>
                    </a:lnTo>
                    <a:lnTo>
                      <a:pt x="89" y="116"/>
                    </a:lnTo>
                    <a:lnTo>
                      <a:pt x="85" y="123"/>
                    </a:lnTo>
                    <a:lnTo>
                      <a:pt x="87" y="129"/>
                    </a:lnTo>
                    <a:lnTo>
                      <a:pt x="93" y="131"/>
                    </a:lnTo>
                    <a:lnTo>
                      <a:pt x="101" y="142"/>
                    </a:lnTo>
                    <a:lnTo>
                      <a:pt x="84" y="164"/>
                    </a:lnTo>
                    <a:lnTo>
                      <a:pt x="74" y="179"/>
                    </a:lnTo>
                    <a:lnTo>
                      <a:pt x="72" y="189"/>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92" name="Freeform 357">
                <a:extLst>
                  <a:ext uri="{FF2B5EF4-FFF2-40B4-BE49-F238E27FC236}">
                    <a16:creationId xmlns:a16="http://schemas.microsoft.com/office/drawing/2014/main" id="{DDA48FF3-34F4-5F65-9687-3FC1D87519A6}"/>
                  </a:ext>
                </a:extLst>
              </p:cNvPr>
              <p:cNvSpPr>
                <a:spLocks/>
              </p:cNvSpPr>
              <p:nvPr/>
            </p:nvSpPr>
            <p:spPr bwMode="gray">
              <a:xfrm>
                <a:off x="3186" y="1545"/>
                <a:ext cx="62" cy="57"/>
              </a:xfrm>
              <a:custGeom>
                <a:avLst/>
                <a:gdLst/>
                <a:ahLst/>
                <a:cxnLst>
                  <a:cxn ang="0">
                    <a:pos x="40" y="36"/>
                  </a:cxn>
                  <a:cxn ang="0">
                    <a:pos x="30" y="37"/>
                  </a:cxn>
                  <a:cxn ang="0">
                    <a:pos x="25" y="35"/>
                  </a:cxn>
                  <a:cxn ang="0">
                    <a:pos x="22" y="29"/>
                  </a:cxn>
                  <a:cxn ang="0">
                    <a:pos x="17" y="29"/>
                  </a:cxn>
                  <a:cxn ang="0">
                    <a:pos x="11" y="30"/>
                  </a:cxn>
                  <a:cxn ang="0">
                    <a:pos x="9" y="26"/>
                  </a:cxn>
                  <a:cxn ang="0">
                    <a:pos x="4" y="24"/>
                  </a:cxn>
                  <a:cxn ang="0">
                    <a:pos x="4" y="16"/>
                  </a:cxn>
                  <a:cxn ang="0">
                    <a:pos x="0" y="13"/>
                  </a:cxn>
                  <a:cxn ang="0">
                    <a:pos x="1" y="11"/>
                  </a:cxn>
                  <a:cxn ang="0">
                    <a:pos x="12" y="2"/>
                  </a:cxn>
                  <a:cxn ang="0">
                    <a:pos x="19" y="2"/>
                  </a:cxn>
                  <a:cxn ang="0">
                    <a:pos x="24" y="0"/>
                  </a:cxn>
                  <a:cxn ang="0">
                    <a:pos x="28" y="1"/>
                  </a:cxn>
                  <a:cxn ang="0">
                    <a:pos x="40" y="2"/>
                  </a:cxn>
                  <a:cxn ang="0">
                    <a:pos x="37" y="19"/>
                  </a:cxn>
                  <a:cxn ang="0">
                    <a:pos x="40" y="27"/>
                  </a:cxn>
                  <a:cxn ang="0">
                    <a:pos x="40" y="36"/>
                  </a:cxn>
                </a:cxnLst>
                <a:rect l="0" t="0" r="r" b="b"/>
                <a:pathLst>
                  <a:path w="40" h="37">
                    <a:moveTo>
                      <a:pt x="40" y="36"/>
                    </a:moveTo>
                    <a:lnTo>
                      <a:pt x="30" y="37"/>
                    </a:lnTo>
                    <a:lnTo>
                      <a:pt x="25" y="35"/>
                    </a:lnTo>
                    <a:lnTo>
                      <a:pt x="22" y="29"/>
                    </a:lnTo>
                    <a:lnTo>
                      <a:pt x="17" y="29"/>
                    </a:lnTo>
                    <a:lnTo>
                      <a:pt x="11" y="30"/>
                    </a:lnTo>
                    <a:lnTo>
                      <a:pt x="9" y="26"/>
                    </a:lnTo>
                    <a:lnTo>
                      <a:pt x="4" y="24"/>
                    </a:lnTo>
                    <a:lnTo>
                      <a:pt x="4" y="16"/>
                    </a:lnTo>
                    <a:lnTo>
                      <a:pt x="0" y="13"/>
                    </a:lnTo>
                    <a:lnTo>
                      <a:pt x="1" y="11"/>
                    </a:lnTo>
                    <a:lnTo>
                      <a:pt x="12" y="2"/>
                    </a:lnTo>
                    <a:lnTo>
                      <a:pt x="19" y="2"/>
                    </a:lnTo>
                    <a:lnTo>
                      <a:pt x="24" y="0"/>
                    </a:lnTo>
                    <a:lnTo>
                      <a:pt x="28" y="1"/>
                    </a:lnTo>
                    <a:lnTo>
                      <a:pt x="40" y="2"/>
                    </a:lnTo>
                    <a:lnTo>
                      <a:pt x="37" y="19"/>
                    </a:lnTo>
                    <a:lnTo>
                      <a:pt x="40" y="27"/>
                    </a:lnTo>
                    <a:lnTo>
                      <a:pt x="40" y="36"/>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93" name="Freeform 358">
                <a:extLst>
                  <a:ext uri="{FF2B5EF4-FFF2-40B4-BE49-F238E27FC236}">
                    <a16:creationId xmlns:a16="http://schemas.microsoft.com/office/drawing/2014/main" id="{12F34931-E301-9047-BD24-32D2D73FD11C}"/>
                  </a:ext>
                </a:extLst>
              </p:cNvPr>
              <p:cNvSpPr>
                <a:spLocks/>
              </p:cNvSpPr>
              <p:nvPr/>
            </p:nvSpPr>
            <p:spPr bwMode="gray">
              <a:xfrm>
                <a:off x="3205" y="1183"/>
                <a:ext cx="8" cy="3"/>
              </a:xfrm>
              <a:custGeom>
                <a:avLst/>
                <a:gdLst/>
                <a:ahLst/>
                <a:cxnLst>
                  <a:cxn ang="0">
                    <a:pos x="4" y="0"/>
                  </a:cxn>
                  <a:cxn ang="0">
                    <a:pos x="5" y="2"/>
                  </a:cxn>
                  <a:cxn ang="0">
                    <a:pos x="0" y="2"/>
                  </a:cxn>
                  <a:cxn ang="0">
                    <a:pos x="4" y="0"/>
                  </a:cxn>
                </a:cxnLst>
                <a:rect l="0" t="0" r="r" b="b"/>
                <a:pathLst>
                  <a:path w="5" h="2">
                    <a:moveTo>
                      <a:pt x="4" y="0"/>
                    </a:moveTo>
                    <a:lnTo>
                      <a:pt x="5" y="2"/>
                    </a:lnTo>
                    <a:lnTo>
                      <a:pt x="0" y="2"/>
                    </a:lnTo>
                    <a:lnTo>
                      <a:pt x="4"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94" name="Freeform 359">
                <a:extLst>
                  <a:ext uri="{FF2B5EF4-FFF2-40B4-BE49-F238E27FC236}">
                    <a16:creationId xmlns:a16="http://schemas.microsoft.com/office/drawing/2014/main" id="{4ED230EA-2727-3155-E5FA-2C655E7A0D2A}"/>
                  </a:ext>
                </a:extLst>
              </p:cNvPr>
              <p:cNvSpPr>
                <a:spLocks/>
              </p:cNvSpPr>
              <p:nvPr/>
            </p:nvSpPr>
            <p:spPr bwMode="gray">
              <a:xfrm>
                <a:off x="2925" y="1183"/>
                <a:ext cx="370" cy="416"/>
              </a:xfrm>
              <a:custGeom>
                <a:avLst/>
                <a:gdLst/>
                <a:ahLst/>
                <a:cxnLst>
                  <a:cxn ang="0">
                    <a:pos x="204" y="21"/>
                  </a:cxn>
                  <a:cxn ang="0">
                    <a:pos x="186" y="42"/>
                  </a:cxn>
                  <a:cxn ang="0">
                    <a:pos x="163" y="41"/>
                  </a:cxn>
                  <a:cxn ang="0">
                    <a:pos x="140" y="36"/>
                  </a:cxn>
                  <a:cxn ang="0">
                    <a:pos x="122" y="45"/>
                  </a:cxn>
                  <a:cxn ang="0">
                    <a:pos x="103" y="64"/>
                  </a:cxn>
                  <a:cxn ang="0">
                    <a:pos x="90" y="84"/>
                  </a:cxn>
                  <a:cxn ang="0">
                    <a:pos x="81" y="125"/>
                  </a:cxn>
                  <a:cxn ang="0">
                    <a:pos x="67" y="145"/>
                  </a:cxn>
                  <a:cxn ang="0">
                    <a:pos x="73" y="202"/>
                  </a:cxn>
                  <a:cxn ang="0">
                    <a:pos x="69" y="220"/>
                  </a:cxn>
                  <a:cxn ang="0">
                    <a:pos x="61" y="257"/>
                  </a:cxn>
                  <a:cxn ang="0">
                    <a:pos x="56" y="234"/>
                  </a:cxn>
                  <a:cxn ang="0">
                    <a:pos x="47" y="245"/>
                  </a:cxn>
                  <a:cxn ang="0">
                    <a:pos x="39" y="249"/>
                  </a:cxn>
                  <a:cxn ang="0">
                    <a:pos x="18" y="268"/>
                  </a:cxn>
                  <a:cxn ang="0">
                    <a:pos x="14" y="258"/>
                  </a:cxn>
                  <a:cxn ang="0">
                    <a:pos x="4" y="248"/>
                  </a:cxn>
                  <a:cxn ang="0">
                    <a:pos x="12" y="236"/>
                  </a:cxn>
                  <a:cxn ang="0">
                    <a:pos x="3" y="235"/>
                  </a:cxn>
                  <a:cxn ang="0">
                    <a:pos x="14" y="219"/>
                  </a:cxn>
                  <a:cxn ang="0">
                    <a:pos x="6" y="221"/>
                  </a:cxn>
                  <a:cxn ang="0">
                    <a:pos x="3" y="211"/>
                  </a:cxn>
                  <a:cxn ang="0">
                    <a:pos x="14" y="205"/>
                  </a:cxn>
                  <a:cxn ang="0">
                    <a:pos x="18" y="201"/>
                  </a:cxn>
                  <a:cxn ang="0">
                    <a:pos x="0" y="203"/>
                  </a:cxn>
                  <a:cxn ang="0">
                    <a:pos x="2" y="185"/>
                  </a:cxn>
                  <a:cxn ang="0">
                    <a:pos x="18" y="175"/>
                  </a:cxn>
                  <a:cxn ang="0">
                    <a:pos x="20" y="168"/>
                  </a:cxn>
                  <a:cxn ang="0">
                    <a:pos x="29" y="158"/>
                  </a:cxn>
                  <a:cxn ang="0">
                    <a:pos x="42" y="150"/>
                  </a:cxn>
                  <a:cxn ang="0">
                    <a:pos x="64" y="113"/>
                  </a:cxn>
                  <a:cxn ang="0">
                    <a:pos x="67" y="107"/>
                  </a:cxn>
                  <a:cxn ang="0">
                    <a:pos x="79" y="88"/>
                  </a:cxn>
                  <a:cxn ang="0">
                    <a:pos x="74" y="78"/>
                  </a:cxn>
                  <a:cxn ang="0">
                    <a:pos x="91" y="68"/>
                  </a:cxn>
                  <a:cxn ang="0">
                    <a:pos x="94" y="63"/>
                  </a:cxn>
                  <a:cxn ang="0">
                    <a:pos x="100" y="53"/>
                  </a:cxn>
                  <a:cxn ang="0">
                    <a:pos x="112" y="49"/>
                  </a:cxn>
                  <a:cxn ang="0">
                    <a:pos x="108" y="44"/>
                  </a:cxn>
                  <a:cxn ang="0">
                    <a:pos x="118" y="35"/>
                  </a:cxn>
                  <a:cxn ang="0">
                    <a:pos x="127" y="31"/>
                  </a:cxn>
                  <a:cxn ang="0">
                    <a:pos x="131" y="26"/>
                  </a:cxn>
                  <a:cxn ang="0">
                    <a:pos x="139" y="22"/>
                  </a:cxn>
                  <a:cxn ang="0">
                    <a:pos x="140" y="32"/>
                  </a:cxn>
                  <a:cxn ang="0">
                    <a:pos x="148" y="23"/>
                  </a:cxn>
                  <a:cxn ang="0">
                    <a:pos x="158" y="22"/>
                  </a:cxn>
                  <a:cxn ang="0">
                    <a:pos x="160" y="16"/>
                  </a:cxn>
                  <a:cxn ang="0">
                    <a:pos x="171" y="17"/>
                  </a:cxn>
                  <a:cxn ang="0">
                    <a:pos x="184" y="8"/>
                  </a:cxn>
                  <a:cxn ang="0">
                    <a:pos x="192" y="4"/>
                  </a:cxn>
                  <a:cxn ang="0">
                    <a:pos x="185" y="19"/>
                  </a:cxn>
                  <a:cxn ang="0">
                    <a:pos x="202" y="5"/>
                  </a:cxn>
                  <a:cxn ang="0">
                    <a:pos x="204" y="0"/>
                  </a:cxn>
                  <a:cxn ang="0">
                    <a:pos x="216" y="9"/>
                  </a:cxn>
                  <a:cxn ang="0">
                    <a:pos x="230" y="19"/>
                  </a:cxn>
                  <a:cxn ang="0">
                    <a:pos x="227" y="25"/>
                  </a:cxn>
                  <a:cxn ang="0">
                    <a:pos x="226" y="30"/>
                  </a:cxn>
                </a:cxnLst>
                <a:rect l="0" t="0" r="r" b="b"/>
                <a:pathLst>
                  <a:path w="239" h="268">
                    <a:moveTo>
                      <a:pt x="221" y="35"/>
                    </a:moveTo>
                    <a:lnTo>
                      <a:pt x="221" y="25"/>
                    </a:lnTo>
                    <a:lnTo>
                      <a:pt x="212" y="20"/>
                    </a:lnTo>
                    <a:lnTo>
                      <a:pt x="204" y="21"/>
                    </a:lnTo>
                    <a:lnTo>
                      <a:pt x="196" y="25"/>
                    </a:lnTo>
                    <a:lnTo>
                      <a:pt x="195" y="37"/>
                    </a:lnTo>
                    <a:lnTo>
                      <a:pt x="188" y="42"/>
                    </a:lnTo>
                    <a:lnTo>
                      <a:pt x="186" y="42"/>
                    </a:lnTo>
                    <a:lnTo>
                      <a:pt x="182" y="40"/>
                    </a:lnTo>
                    <a:lnTo>
                      <a:pt x="177" y="40"/>
                    </a:lnTo>
                    <a:lnTo>
                      <a:pt x="170" y="43"/>
                    </a:lnTo>
                    <a:lnTo>
                      <a:pt x="163" y="41"/>
                    </a:lnTo>
                    <a:lnTo>
                      <a:pt x="155" y="33"/>
                    </a:lnTo>
                    <a:lnTo>
                      <a:pt x="149" y="33"/>
                    </a:lnTo>
                    <a:lnTo>
                      <a:pt x="145" y="36"/>
                    </a:lnTo>
                    <a:lnTo>
                      <a:pt x="140" y="36"/>
                    </a:lnTo>
                    <a:lnTo>
                      <a:pt x="138" y="44"/>
                    </a:lnTo>
                    <a:lnTo>
                      <a:pt x="133" y="46"/>
                    </a:lnTo>
                    <a:lnTo>
                      <a:pt x="128" y="44"/>
                    </a:lnTo>
                    <a:lnTo>
                      <a:pt x="122" y="45"/>
                    </a:lnTo>
                    <a:lnTo>
                      <a:pt x="120" y="51"/>
                    </a:lnTo>
                    <a:lnTo>
                      <a:pt x="113" y="53"/>
                    </a:lnTo>
                    <a:lnTo>
                      <a:pt x="110" y="58"/>
                    </a:lnTo>
                    <a:lnTo>
                      <a:pt x="103" y="64"/>
                    </a:lnTo>
                    <a:lnTo>
                      <a:pt x="106" y="66"/>
                    </a:lnTo>
                    <a:lnTo>
                      <a:pt x="105" y="71"/>
                    </a:lnTo>
                    <a:lnTo>
                      <a:pt x="95" y="82"/>
                    </a:lnTo>
                    <a:lnTo>
                      <a:pt x="90" y="84"/>
                    </a:lnTo>
                    <a:lnTo>
                      <a:pt x="86" y="90"/>
                    </a:lnTo>
                    <a:lnTo>
                      <a:pt x="89" y="96"/>
                    </a:lnTo>
                    <a:lnTo>
                      <a:pt x="87" y="115"/>
                    </a:lnTo>
                    <a:lnTo>
                      <a:pt x="81" y="125"/>
                    </a:lnTo>
                    <a:lnTo>
                      <a:pt x="86" y="134"/>
                    </a:lnTo>
                    <a:lnTo>
                      <a:pt x="81" y="141"/>
                    </a:lnTo>
                    <a:lnTo>
                      <a:pt x="72" y="138"/>
                    </a:lnTo>
                    <a:lnTo>
                      <a:pt x="67" y="145"/>
                    </a:lnTo>
                    <a:lnTo>
                      <a:pt x="67" y="162"/>
                    </a:lnTo>
                    <a:lnTo>
                      <a:pt x="69" y="187"/>
                    </a:lnTo>
                    <a:lnTo>
                      <a:pt x="73" y="193"/>
                    </a:lnTo>
                    <a:lnTo>
                      <a:pt x="73" y="202"/>
                    </a:lnTo>
                    <a:lnTo>
                      <a:pt x="67" y="204"/>
                    </a:lnTo>
                    <a:lnTo>
                      <a:pt x="67" y="207"/>
                    </a:lnTo>
                    <a:lnTo>
                      <a:pt x="71" y="213"/>
                    </a:lnTo>
                    <a:lnTo>
                      <a:pt x="69" y="220"/>
                    </a:lnTo>
                    <a:lnTo>
                      <a:pt x="66" y="224"/>
                    </a:lnTo>
                    <a:lnTo>
                      <a:pt x="64" y="243"/>
                    </a:lnTo>
                    <a:lnTo>
                      <a:pt x="63" y="248"/>
                    </a:lnTo>
                    <a:lnTo>
                      <a:pt x="61" y="257"/>
                    </a:lnTo>
                    <a:lnTo>
                      <a:pt x="59" y="251"/>
                    </a:lnTo>
                    <a:lnTo>
                      <a:pt x="59" y="245"/>
                    </a:lnTo>
                    <a:lnTo>
                      <a:pt x="54" y="240"/>
                    </a:lnTo>
                    <a:lnTo>
                      <a:pt x="56" y="234"/>
                    </a:lnTo>
                    <a:lnTo>
                      <a:pt x="53" y="233"/>
                    </a:lnTo>
                    <a:lnTo>
                      <a:pt x="51" y="235"/>
                    </a:lnTo>
                    <a:lnTo>
                      <a:pt x="51" y="241"/>
                    </a:lnTo>
                    <a:lnTo>
                      <a:pt x="47" y="245"/>
                    </a:lnTo>
                    <a:lnTo>
                      <a:pt x="42" y="245"/>
                    </a:lnTo>
                    <a:lnTo>
                      <a:pt x="43" y="243"/>
                    </a:lnTo>
                    <a:lnTo>
                      <a:pt x="39" y="246"/>
                    </a:lnTo>
                    <a:lnTo>
                      <a:pt x="39" y="249"/>
                    </a:lnTo>
                    <a:lnTo>
                      <a:pt x="33" y="258"/>
                    </a:lnTo>
                    <a:lnTo>
                      <a:pt x="29" y="261"/>
                    </a:lnTo>
                    <a:lnTo>
                      <a:pt x="24" y="265"/>
                    </a:lnTo>
                    <a:lnTo>
                      <a:pt x="18" y="268"/>
                    </a:lnTo>
                    <a:lnTo>
                      <a:pt x="15" y="262"/>
                    </a:lnTo>
                    <a:lnTo>
                      <a:pt x="18" y="257"/>
                    </a:lnTo>
                    <a:lnTo>
                      <a:pt x="15" y="256"/>
                    </a:lnTo>
                    <a:lnTo>
                      <a:pt x="14" y="258"/>
                    </a:lnTo>
                    <a:lnTo>
                      <a:pt x="9" y="258"/>
                    </a:lnTo>
                    <a:lnTo>
                      <a:pt x="9" y="253"/>
                    </a:lnTo>
                    <a:lnTo>
                      <a:pt x="7" y="253"/>
                    </a:lnTo>
                    <a:lnTo>
                      <a:pt x="4" y="248"/>
                    </a:lnTo>
                    <a:lnTo>
                      <a:pt x="5" y="245"/>
                    </a:lnTo>
                    <a:lnTo>
                      <a:pt x="9" y="244"/>
                    </a:lnTo>
                    <a:lnTo>
                      <a:pt x="9" y="240"/>
                    </a:lnTo>
                    <a:lnTo>
                      <a:pt x="12" y="236"/>
                    </a:lnTo>
                    <a:lnTo>
                      <a:pt x="9" y="235"/>
                    </a:lnTo>
                    <a:lnTo>
                      <a:pt x="7" y="238"/>
                    </a:lnTo>
                    <a:lnTo>
                      <a:pt x="3" y="239"/>
                    </a:lnTo>
                    <a:lnTo>
                      <a:pt x="3" y="235"/>
                    </a:lnTo>
                    <a:lnTo>
                      <a:pt x="4" y="231"/>
                    </a:lnTo>
                    <a:lnTo>
                      <a:pt x="8" y="229"/>
                    </a:lnTo>
                    <a:lnTo>
                      <a:pt x="10" y="225"/>
                    </a:lnTo>
                    <a:lnTo>
                      <a:pt x="14" y="219"/>
                    </a:lnTo>
                    <a:lnTo>
                      <a:pt x="15" y="215"/>
                    </a:lnTo>
                    <a:lnTo>
                      <a:pt x="13" y="216"/>
                    </a:lnTo>
                    <a:lnTo>
                      <a:pt x="9" y="221"/>
                    </a:lnTo>
                    <a:lnTo>
                      <a:pt x="6" y="221"/>
                    </a:lnTo>
                    <a:lnTo>
                      <a:pt x="3" y="219"/>
                    </a:lnTo>
                    <a:lnTo>
                      <a:pt x="6" y="215"/>
                    </a:lnTo>
                    <a:lnTo>
                      <a:pt x="5" y="213"/>
                    </a:lnTo>
                    <a:lnTo>
                      <a:pt x="3" y="211"/>
                    </a:lnTo>
                    <a:lnTo>
                      <a:pt x="2" y="207"/>
                    </a:lnTo>
                    <a:lnTo>
                      <a:pt x="8" y="206"/>
                    </a:lnTo>
                    <a:lnTo>
                      <a:pt x="11" y="206"/>
                    </a:lnTo>
                    <a:lnTo>
                      <a:pt x="14" y="205"/>
                    </a:lnTo>
                    <a:lnTo>
                      <a:pt x="17" y="204"/>
                    </a:lnTo>
                    <a:lnTo>
                      <a:pt x="21" y="203"/>
                    </a:lnTo>
                    <a:lnTo>
                      <a:pt x="22" y="200"/>
                    </a:lnTo>
                    <a:lnTo>
                      <a:pt x="18" y="201"/>
                    </a:lnTo>
                    <a:lnTo>
                      <a:pt x="15" y="202"/>
                    </a:lnTo>
                    <a:lnTo>
                      <a:pt x="7" y="202"/>
                    </a:lnTo>
                    <a:lnTo>
                      <a:pt x="5" y="204"/>
                    </a:lnTo>
                    <a:lnTo>
                      <a:pt x="0" y="203"/>
                    </a:lnTo>
                    <a:lnTo>
                      <a:pt x="1" y="196"/>
                    </a:lnTo>
                    <a:lnTo>
                      <a:pt x="0" y="190"/>
                    </a:lnTo>
                    <a:lnTo>
                      <a:pt x="2" y="188"/>
                    </a:lnTo>
                    <a:lnTo>
                      <a:pt x="2" y="185"/>
                    </a:lnTo>
                    <a:lnTo>
                      <a:pt x="4" y="182"/>
                    </a:lnTo>
                    <a:lnTo>
                      <a:pt x="7" y="181"/>
                    </a:lnTo>
                    <a:lnTo>
                      <a:pt x="10" y="175"/>
                    </a:lnTo>
                    <a:lnTo>
                      <a:pt x="18" y="175"/>
                    </a:lnTo>
                    <a:lnTo>
                      <a:pt x="18" y="173"/>
                    </a:lnTo>
                    <a:lnTo>
                      <a:pt x="15" y="172"/>
                    </a:lnTo>
                    <a:lnTo>
                      <a:pt x="16" y="169"/>
                    </a:lnTo>
                    <a:lnTo>
                      <a:pt x="20" y="168"/>
                    </a:lnTo>
                    <a:lnTo>
                      <a:pt x="20" y="164"/>
                    </a:lnTo>
                    <a:lnTo>
                      <a:pt x="24" y="161"/>
                    </a:lnTo>
                    <a:lnTo>
                      <a:pt x="28" y="161"/>
                    </a:lnTo>
                    <a:lnTo>
                      <a:pt x="29" y="158"/>
                    </a:lnTo>
                    <a:lnTo>
                      <a:pt x="35" y="154"/>
                    </a:lnTo>
                    <a:lnTo>
                      <a:pt x="38" y="155"/>
                    </a:lnTo>
                    <a:lnTo>
                      <a:pt x="39" y="152"/>
                    </a:lnTo>
                    <a:lnTo>
                      <a:pt x="42" y="150"/>
                    </a:lnTo>
                    <a:lnTo>
                      <a:pt x="43" y="142"/>
                    </a:lnTo>
                    <a:lnTo>
                      <a:pt x="56" y="128"/>
                    </a:lnTo>
                    <a:lnTo>
                      <a:pt x="56" y="124"/>
                    </a:lnTo>
                    <a:lnTo>
                      <a:pt x="64" y="113"/>
                    </a:lnTo>
                    <a:lnTo>
                      <a:pt x="68" y="112"/>
                    </a:lnTo>
                    <a:lnTo>
                      <a:pt x="71" y="108"/>
                    </a:lnTo>
                    <a:lnTo>
                      <a:pt x="67" y="109"/>
                    </a:lnTo>
                    <a:lnTo>
                      <a:pt x="67" y="107"/>
                    </a:lnTo>
                    <a:lnTo>
                      <a:pt x="70" y="103"/>
                    </a:lnTo>
                    <a:lnTo>
                      <a:pt x="72" y="95"/>
                    </a:lnTo>
                    <a:lnTo>
                      <a:pt x="73" y="88"/>
                    </a:lnTo>
                    <a:lnTo>
                      <a:pt x="79" y="88"/>
                    </a:lnTo>
                    <a:lnTo>
                      <a:pt x="82" y="84"/>
                    </a:lnTo>
                    <a:lnTo>
                      <a:pt x="79" y="82"/>
                    </a:lnTo>
                    <a:lnTo>
                      <a:pt x="74" y="84"/>
                    </a:lnTo>
                    <a:lnTo>
                      <a:pt x="74" y="78"/>
                    </a:lnTo>
                    <a:lnTo>
                      <a:pt x="77" y="77"/>
                    </a:lnTo>
                    <a:lnTo>
                      <a:pt x="83" y="71"/>
                    </a:lnTo>
                    <a:lnTo>
                      <a:pt x="87" y="68"/>
                    </a:lnTo>
                    <a:lnTo>
                      <a:pt x="91" y="68"/>
                    </a:lnTo>
                    <a:lnTo>
                      <a:pt x="94" y="66"/>
                    </a:lnTo>
                    <a:lnTo>
                      <a:pt x="90" y="65"/>
                    </a:lnTo>
                    <a:lnTo>
                      <a:pt x="90" y="64"/>
                    </a:lnTo>
                    <a:lnTo>
                      <a:pt x="94" y="63"/>
                    </a:lnTo>
                    <a:lnTo>
                      <a:pt x="98" y="63"/>
                    </a:lnTo>
                    <a:lnTo>
                      <a:pt x="99" y="60"/>
                    </a:lnTo>
                    <a:lnTo>
                      <a:pt x="92" y="60"/>
                    </a:lnTo>
                    <a:lnTo>
                      <a:pt x="100" y="53"/>
                    </a:lnTo>
                    <a:lnTo>
                      <a:pt x="103" y="55"/>
                    </a:lnTo>
                    <a:lnTo>
                      <a:pt x="106" y="54"/>
                    </a:lnTo>
                    <a:lnTo>
                      <a:pt x="105" y="49"/>
                    </a:lnTo>
                    <a:lnTo>
                      <a:pt x="112" y="49"/>
                    </a:lnTo>
                    <a:lnTo>
                      <a:pt x="113" y="47"/>
                    </a:lnTo>
                    <a:lnTo>
                      <a:pt x="109" y="47"/>
                    </a:lnTo>
                    <a:lnTo>
                      <a:pt x="104" y="48"/>
                    </a:lnTo>
                    <a:lnTo>
                      <a:pt x="108" y="44"/>
                    </a:lnTo>
                    <a:lnTo>
                      <a:pt x="113" y="44"/>
                    </a:lnTo>
                    <a:lnTo>
                      <a:pt x="116" y="41"/>
                    </a:lnTo>
                    <a:lnTo>
                      <a:pt x="116" y="39"/>
                    </a:lnTo>
                    <a:lnTo>
                      <a:pt x="118" y="35"/>
                    </a:lnTo>
                    <a:lnTo>
                      <a:pt x="123" y="34"/>
                    </a:lnTo>
                    <a:lnTo>
                      <a:pt x="124" y="36"/>
                    </a:lnTo>
                    <a:lnTo>
                      <a:pt x="127" y="34"/>
                    </a:lnTo>
                    <a:lnTo>
                      <a:pt x="127" y="31"/>
                    </a:lnTo>
                    <a:lnTo>
                      <a:pt x="131" y="32"/>
                    </a:lnTo>
                    <a:lnTo>
                      <a:pt x="133" y="32"/>
                    </a:lnTo>
                    <a:lnTo>
                      <a:pt x="129" y="29"/>
                    </a:lnTo>
                    <a:lnTo>
                      <a:pt x="131" y="26"/>
                    </a:lnTo>
                    <a:lnTo>
                      <a:pt x="134" y="26"/>
                    </a:lnTo>
                    <a:lnTo>
                      <a:pt x="135" y="29"/>
                    </a:lnTo>
                    <a:lnTo>
                      <a:pt x="137" y="24"/>
                    </a:lnTo>
                    <a:lnTo>
                      <a:pt x="139" y="22"/>
                    </a:lnTo>
                    <a:lnTo>
                      <a:pt x="142" y="23"/>
                    </a:lnTo>
                    <a:lnTo>
                      <a:pt x="140" y="26"/>
                    </a:lnTo>
                    <a:lnTo>
                      <a:pt x="139" y="30"/>
                    </a:lnTo>
                    <a:lnTo>
                      <a:pt x="140" y="32"/>
                    </a:lnTo>
                    <a:lnTo>
                      <a:pt x="143" y="32"/>
                    </a:lnTo>
                    <a:lnTo>
                      <a:pt x="145" y="29"/>
                    </a:lnTo>
                    <a:lnTo>
                      <a:pt x="145" y="25"/>
                    </a:lnTo>
                    <a:lnTo>
                      <a:pt x="148" y="23"/>
                    </a:lnTo>
                    <a:lnTo>
                      <a:pt x="153" y="22"/>
                    </a:lnTo>
                    <a:lnTo>
                      <a:pt x="154" y="24"/>
                    </a:lnTo>
                    <a:lnTo>
                      <a:pt x="157" y="24"/>
                    </a:lnTo>
                    <a:lnTo>
                      <a:pt x="158" y="22"/>
                    </a:lnTo>
                    <a:lnTo>
                      <a:pt x="150" y="18"/>
                    </a:lnTo>
                    <a:lnTo>
                      <a:pt x="151" y="16"/>
                    </a:lnTo>
                    <a:lnTo>
                      <a:pt x="155" y="15"/>
                    </a:lnTo>
                    <a:lnTo>
                      <a:pt x="160" y="16"/>
                    </a:lnTo>
                    <a:lnTo>
                      <a:pt x="164" y="20"/>
                    </a:lnTo>
                    <a:lnTo>
                      <a:pt x="166" y="22"/>
                    </a:lnTo>
                    <a:lnTo>
                      <a:pt x="172" y="21"/>
                    </a:lnTo>
                    <a:lnTo>
                      <a:pt x="171" y="17"/>
                    </a:lnTo>
                    <a:lnTo>
                      <a:pt x="174" y="13"/>
                    </a:lnTo>
                    <a:lnTo>
                      <a:pt x="179" y="12"/>
                    </a:lnTo>
                    <a:lnTo>
                      <a:pt x="181" y="10"/>
                    </a:lnTo>
                    <a:lnTo>
                      <a:pt x="184" y="8"/>
                    </a:lnTo>
                    <a:lnTo>
                      <a:pt x="181" y="6"/>
                    </a:lnTo>
                    <a:lnTo>
                      <a:pt x="182" y="3"/>
                    </a:lnTo>
                    <a:lnTo>
                      <a:pt x="185" y="3"/>
                    </a:lnTo>
                    <a:lnTo>
                      <a:pt x="192" y="4"/>
                    </a:lnTo>
                    <a:lnTo>
                      <a:pt x="194" y="6"/>
                    </a:lnTo>
                    <a:lnTo>
                      <a:pt x="190" y="8"/>
                    </a:lnTo>
                    <a:lnTo>
                      <a:pt x="186" y="12"/>
                    </a:lnTo>
                    <a:lnTo>
                      <a:pt x="185" y="19"/>
                    </a:lnTo>
                    <a:lnTo>
                      <a:pt x="192" y="15"/>
                    </a:lnTo>
                    <a:lnTo>
                      <a:pt x="194" y="10"/>
                    </a:lnTo>
                    <a:lnTo>
                      <a:pt x="198" y="5"/>
                    </a:lnTo>
                    <a:lnTo>
                      <a:pt x="202" y="5"/>
                    </a:lnTo>
                    <a:lnTo>
                      <a:pt x="200" y="7"/>
                    </a:lnTo>
                    <a:lnTo>
                      <a:pt x="202" y="9"/>
                    </a:lnTo>
                    <a:lnTo>
                      <a:pt x="205" y="4"/>
                    </a:lnTo>
                    <a:lnTo>
                      <a:pt x="204" y="0"/>
                    </a:lnTo>
                    <a:lnTo>
                      <a:pt x="213" y="1"/>
                    </a:lnTo>
                    <a:lnTo>
                      <a:pt x="217" y="4"/>
                    </a:lnTo>
                    <a:lnTo>
                      <a:pt x="213" y="7"/>
                    </a:lnTo>
                    <a:lnTo>
                      <a:pt x="216" y="9"/>
                    </a:lnTo>
                    <a:lnTo>
                      <a:pt x="219" y="6"/>
                    </a:lnTo>
                    <a:lnTo>
                      <a:pt x="223" y="5"/>
                    </a:lnTo>
                    <a:lnTo>
                      <a:pt x="236" y="13"/>
                    </a:lnTo>
                    <a:lnTo>
                      <a:pt x="230" y="19"/>
                    </a:lnTo>
                    <a:lnTo>
                      <a:pt x="220" y="17"/>
                    </a:lnTo>
                    <a:lnTo>
                      <a:pt x="219" y="19"/>
                    </a:lnTo>
                    <a:lnTo>
                      <a:pt x="227" y="23"/>
                    </a:lnTo>
                    <a:lnTo>
                      <a:pt x="227" y="25"/>
                    </a:lnTo>
                    <a:lnTo>
                      <a:pt x="230" y="26"/>
                    </a:lnTo>
                    <a:lnTo>
                      <a:pt x="235" y="23"/>
                    </a:lnTo>
                    <a:lnTo>
                      <a:pt x="239" y="25"/>
                    </a:lnTo>
                    <a:lnTo>
                      <a:pt x="226" y="30"/>
                    </a:lnTo>
                    <a:lnTo>
                      <a:pt x="226" y="32"/>
                    </a:lnTo>
                    <a:lnTo>
                      <a:pt x="221" y="35"/>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95" name="Freeform 360">
                <a:extLst>
                  <a:ext uri="{FF2B5EF4-FFF2-40B4-BE49-F238E27FC236}">
                    <a16:creationId xmlns:a16="http://schemas.microsoft.com/office/drawing/2014/main" id="{EAD23A9D-C6E4-41D3-CD25-58B2AD698211}"/>
                  </a:ext>
                </a:extLst>
              </p:cNvPr>
              <p:cNvSpPr>
                <a:spLocks/>
              </p:cNvSpPr>
              <p:nvPr/>
            </p:nvSpPr>
            <p:spPr bwMode="gray">
              <a:xfrm>
                <a:off x="3155" y="1638"/>
                <a:ext cx="79" cy="66"/>
              </a:xfrm>
              <a:custGeom>
                <a:avLst/>
                <a:gdLst/>
                <a:ahLst/>
                <a:cxnLst>
                  <a:cxn ang="0">
                    <a:pos x="2" y="23"/>
                  </a:cxn>
                  <a:cxn ang="0">
                    <a:pos x="0" y="6"/>
                  </a:cxn>
                  <a:cxn ang="0">
                    <a:pos x="4" y="0"/>
                  </a:cxn>
                  <a:cxn ang="0">
                    <a:pos x="25" y="0"/>
                  </a:cxn>
                  <a:cxn ang="0">
                    <a:pos x="42" y="4"/>
                  </a:cxn>
                  <a:cxn ang="0">
                    <a:pos x="51" y="16"/>
                  </a:cxn>
                  <a:cxn ang="0">
                    <a:pos x="45" y="25"/>
                  </a:cxn>
                  <a:cxn ang="0">
                    <a:pos x="41" y="33"/>
                  </a:cxn>
                  <a:cxn ang="0">
                    <a:pos x="33" y="36"/>
                  </a:cxn>
                  <a:cxn ang="0">
                    <a:pos x="33" y="40"/>
                  </a:cxn>
                  <a:cxn ang="0">
                    <a:pos x="30" y="43"/>
                  </a:cxn>
                  <a:cxn ang="0">
                    <a:pos x="22" y="40"/>
                  </a:cxn>
                  <a:cxn ang="0">
                    <a:pos x="20" y="36"/>
                  </a:cxn>
                  <a:cxn ang="0">
                    <a:pos x="17" y="37"/>
                  </a:cxn>
                  <a:cxn ang="0">
                    <a:pos x="13" y="28"/>
                  </a:cxn>
                  <a:cxn ang="0">
                    <a:pos x="9" y="26"/>
                  </a:cxn>
                  <a:cxn ang="0">
                    <a:pos x="2" y="23"/>
                  </a:cxn>
                </a:cxnLst>
                <a:rect l="0" t="0" r="r" b="b"/>
                <a:pathLst>
                  <a:path w="51" h="43">
                    <a:moveTo>
                      <a:pt x="2" y="23"/>
                    </a:moveTo>
                    <a:lnTo>
                      <a:pt x="0" y="6"/>
                    </a:lnTo>
                    <a:lnTo>
                      <a:pt x="4" y="0"/>
                    </a:lnTo>
                    <a:lnTo>
                      <a:pt x="25" y="0"/>
                    </a:lnTo>
                    <a:lnTo>
                      <a:pt x="42" y="4"/>
                    </a:lnTo>
                    <a:lnTo>
                      <a:pt x="51" y="16"/>
                    </a:lnTo>
                    <a:lnTo>
                      <a:pt x="45" y="25"/>
                    </a:lnTo>
                    <a:lnTo>
                      <a:pt x="41" y="33"/>
                    </a:lnTo>
                    <a:lnTo>
                      <a:pt x="33" y="36"/>
                    </a:lnTo>
                    <a:lnTo>
                      <a:pt x="33" y="40"/>
                    </a:lnTo>
                    <a:lnTo>
                      <a:pt x="30" y="43"/>
                    </a:lnTo>
                    <a:lnTo>
                      <a:pt x="22" y="40"/>
                    </a:lnTo>
                    <a:lnTo>
                      <a:pt x="20" y="36"/>
                    </a:lnTo>
                    <a:lnTo>
                      <a:pt x="17" y="37"/>
                    </a:lnTo>
                    <a:lnTo>
                      <a:pt x="13" y="28"/>
                    </a:lnTo>
                    <a:lnTo>
                      <a:pt x="9" y="26"/>
                    </a:lnTo>
                    <a:lnTo>
                      <a:pt x="2" y="2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96" name="Freeform 361">
                <a:extLst>
                  <a:ext uri="{FF2B5EF4-FFF2-40B4-BE49-F238E27FC236}">
                    <a16:creationId xmlns:a16="http://schemas.microsoft.com/office/drawing/2014/main" id="{CD324847-9FF0-7F1B-1BD8-C0B25F961602}"/>
                  </a:ext>
                </a:extLst>
              </p:cNvPr>
              <p:cNvSpPr>
                <a:spLocks/>
              </p:cNvSpPr>
              <p:nvPr/>
            </p:nvSpPr>
            <p:spPr bwMode="gray">
              <a:xfrm>
                <a:off x="3186" y="1647"/>
                <a:ext cx="131" cy="124"/>
              </a:xfrm>
              <a:custGeom>
                <a:avLst/>
                <a:gdLst/>
                <a:ahLst/>
                <a:cxnLst>
                  <a:cxn ang="0">
                    <a:pos x="77" y="67"/>
                  </a:cxn>
                  <a:cxn ang="0">
                    <a:pos x="68" y="70"/>
                  </a:cxn>
                  <a:cxn ang="0">
                    <a:pos x="66" y="76"/>
                  </a:cxn>
                  <a:cxn ang="0">
                    <a:pos x="61" y="78"/>
                  </a:cxn>
                  <a:cxn ang="0">
                    <a:pos x="46" y="72"/>
                  </a:cxn>
                  <a:cxn ang="0">
                    <a:pos x="42" y="74"/>
                  </a:cxn>
                  <a:cxn ang="0">
                    <a:pos x="36" y="72"/>
                  </a:cxn>
                  <a:cxn ang="0">
                    <a:pos x="31" y="72"/>
                  </a:cxn>
                  <a:cxn ang="0">
                    <a:pos x="25" y="69"/>
                  </a:cxn>
                  <a:cxn ang="0">
                    <a:pos x="18" y="70"/>
                  </a:cxn>
                  <a:cxn ang="0">
                    <a:pos x="9" y="80"/>
                  </a:cxn>
                  <a:cxn ang="0">
                    <a:pos x="8" y="71"/>
                  </a:cxn>
                  <a:cxn ang="0">
                    <a:pos x="0" y="63"/>
                  </a:cxn>
                  <a:cxn ang="0">
                    <a:pos x="8" y="55"/>
                  </a:cxn>
                  <a:cxn ang="0">
                    <a:pos x="2" y="45"/>
                  </a:cxn>
                  <a:cxn ang="0">
                    <a:pos x="2" y="34"/>
                  </a:cxn>
                  <a:cxn ang="0">
                    <a:pos x="10" y="37"/>
                  </a:cxn>
                  <a:cxn ang="0">
                    <a:pos x="13" y="34"/>
                  </a:cxn>
                  <a:cxn ang="0">
                    <a:pos x="13" y="30"/>
                  </a:cxn>
                  <a:cxn ang="0">
                    <a:pos x="21" y="27"/>
                  </a:cxn>
                  <a:cxn ang="0">
                    <a:pos x="25" y="19"/>
                  </a:cxn>
                  <a:cxn ang="0">
                    <a:pos x="31" y="10"/>
                  </a:cxn>
                  <a:cxn ang="0">
                    <a:pos x="35" y="10"/>
                  </a:cxn>
                  <a:cxn ang="0">
                    <a:pos x="43" y="0"/>
                  </a:cxn>
                  <a:cxn ang="0">
                    <a:pos x="49" y="0"/>
                  </a:cxn>
                  <a:cxn ang="0">
                    <a:pos x="54" y="5"/>
                  </a:cxn>
                  <a:cxn ang="0">
                    <a:pos x="59" y="4"/>
                  </a:cxn>
                  <a:cxn ang="0">
                    <a:pos x="65" y="5"/>
                  </a:cxn>
                  <a:cxn ang="0">
                    <a:pos x="69" y="10"/>
                  </a:cxn>
                  <a:cxn ang="0">
                    <a:pos x="70" y="26"/>
                  </a:cxn>
                  <a:cxn ang="0">
                    <a:pos x="74" y="35"/>
                  </a:cxn>
                  <a:cxn ang="0">
                    <a:pos x="84" y="45"/>
                  </a:cxn>
                  <a:cxn ang="0">
                    <a:pos x="82" y="52"/>
                  </a:cxn>
                  <a:cxn ang="0">
                    <a:pos x="78" y="52"/>
                  </a:cxn>
                  <a:cxn ang="0">
                    <a:pos x="74" y="50"/>
                  </a:cxn>
                  <a:cxn ang="0">
                    <a:pos x="70" y="50"/>
                  </a:cxn>
                  <a:cxn ang="0">
                    <a:pos x="71" y="56"/>
                  </a:cxn>
                  <a:cxn ang="0">
                    <a:pos x="75" y="60"/>
                  </a:cxn>
                  <a:cxn ang="0">
                    <a:pos x="77" y="67"/>
                  </a:cxn>
                </a:cxnLst>
                <a:rect l="0" t="0" r="r" b="b"/>
                <a:pathLst>
                  <a:path w="84" h="80">
                    <a:moveTo>
                      <a:pt x="77" y="67"/>
                    </a:moveTo>
                    <a:lnTo>
                      <a:pt x="68" y="70"/>
                    </a:lnTo>
                    <a:lnTo>
                      <a:pt x="66" y="76"/>
                    </a:lnTo>
                    <a:lnTo>
                      <a:pt x="61" y="78"/>
                    </a:lnTo>
                    <a:lnTo>
                      <a:pt x="46" y="72"/>
                    </a:lnTo>
                    <a:lnTo>
                      <a:pt x="42" y="74"/>
                    </a:lnTo>
                    <a:lnTo>
                      <a:pt x="36" y="72"/>
                    </a:lnTo>
                    <a:lnTo>
                      <a:pt x="31" y="72"/>
                    </a:lnTo>
                    <a:lnTo>
                      <a:pt x="25" y="69"/>
                    </a:lnTo>
                    <a:lnTo>
                      <a:pt x="18" y="70"/>
                    </a:lnTo>
                    <a:lnTo>
                      <a:pt x="9" y="80"/>
                    </a:lnTo>
                    <a:lnTo>
                      <a:pt x="8" y="71"/>
                    </a:lnTo>
                    <a:lnTo>
                      <a:pt x="0" y="63"/>
                    </a:lnTo>
                    <a:lnTo>
                      <a:pt x="8" y="55"/>
                    </a:lnTo>
                    <a:lnTo>
                      <a:pt x="2" y="45"/>
                    </a:lnTo>
                    <a:lnTo>
                      <a:pt x="2" y="34"/>
                    </a:lnTo>
                    <a:lnTo>
                      <a:pt x="10" y="37"/>
                    </a:lnTo>
                    <a:lnTo>
                      <a:pt x="13" y="34"/>
                    </a:lnTo>
                    <a:lnTo>
                      <a:pt x="13" y="30"/>
                    </a:lnTo>
                    <a:lnTo>
                      <a:pt x="21" y="27"/>
                    </a:lnTo>
                    <a:lnTo>
                      <a:pt x="25" y="19"/>
                    </a:lnTo>
                    <a:lnTo>
                      <a:pt x="31" y="10"/>
                    </a:lnTo>
                    <a:lnTo>
                      <a:pt x="35" y="10"/>
                    </a:lnTo>
                    <a:lnTo>
                      <a:pt x="43" y="0"/>
                    </a:lnTo>
                    <a:lnTo>
                      <a:pt x="49" y="0"/>
                    </a:lnTo>
                    <a:lnTo>
                      <a:pt x="54" y="5"/>
                    </a:lnTo>
                    <a:lnTo>
                      <a:pt x="59" y="4"/>
                    </a:lnTo>
                    <a:lnTo>
                      <a:pt x="65" y="5"/>
                    </a:lnTo>
                    <a:lnTo>
                      <a:pt x="69" y="10"/>
                    </a:lnTo>
                    <a:lnTo>
                      <a:pt x="70" y="26"/>
                    </a:lnTo>
                    <a:lnTo>
                      <a:pt x="74" y="35"/>
                    </a:lnTo>
                    <a:lnTo>
                      <a:pt x="84" y="45"/>
                    </a:lnTo>
                    <a:lnTo>
                      <a:pt x="82" y="52"/>
                    </a:lnTo>
                    <a:lnTo>
                      <a:pt x="78" y="52"/>
                    </a:lnTo>
                    <a:lnTo>
                      <a:pt x="74" y="50"/>
                    </a:lnTo>
                    <a:lnTo>
                      <a:pt x="70" y="50"/>
                    </a:lnTo>
                    <a:lnTo>
                      <a:pt x="71" y="56"/>
                    </a:lnTo>
                    <a:lnTo>
                      <a:pt x="75" y="60"/>
                    </a:lnTo>
                    <a:lnTo>
                      <a:pt x="77" y="67"/>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97" name="Freeform 362">
                <a:extLst>
                  <a:ext uri="{FF2B5EF4-FFF2-40B4-BE49-F238E27FC236}">
                    <a16:creationId xmlns:a16="http://schemas.microsoft.com/office/drawing/2014/main" id="{171C2522-6B6C-51DC-32DF-BCACD4D2241C}"/>
                  </a:ext>
                </a:extLst>
              </p:cNvPr>
              <p:cNvSpPr>
                <a:spLocks/>
              </p:cNvSpPr>
              <p:nvPr/>
            </p:nvSpPr>
            <p:spPr bwMode="gray">
              <a:xfrm>
                <a:off x="3151" y="1590"/>
                <a:ext cx="104" cy="72"/>
              </a:xfrm>
              <a:custGeom>
                <a:avLst/>
                <a:gdLst/>
                <a:ahLst/>
                <a:cxnLst>
                  <a:cxn ang="0">
                    <a:pos x="66" y="37"/>
                  </a:cxn>
                  <a:cxn ang="0">
                    <a:pos x="58" y="47"/>
                  </a:cxn>
                  <a:cxn ang="0">
                    <a:pos x="54" y="47"/>
                  </a:cxn>
                  <a:cxn ang="0">
                    <a:pos x="45" y="35"/>
                  </a:cxn>
                  <a:cxn ang="0">
                    <a:pos x="28" y="31"/>
                  </a:cxn>
                  <a:cxn ang="0">
                    <a:pos x="7" y="31"/>
                  </a:cxn>
                  <a:cxn ang="0">
                    <a:pos x="3" y="37"/>
                  </a:cxn>
                  <a:cxn ang="0">
                    <a:pos x="0" y="32"/>
                  </a:cxn>
                  <a:cxn ang="0">
                    <a:pos x="1" y="27"/>
                  </a:cxn>
                  <a:cxn ang="0">
                    <a:pos x="6" y="22"/>
                  </a:cxn>
                  <a:cxn ang="0">
                    <a:pos x="5" y="12"/>
                  </a:cxn>
                  <a:cxn ang="0">
                    <a:pos x="11" y="10"/>
                  </a:cxn>
                  <a:cxn ang="0">
                    <a:pos x="18" y="7"/>
                  </a:cxn>
                  <a:cxn ang="0">
                    <a:pos x="20" y="13"/>
                  </a:cxn>
                  <a:cxn ang="0">
                    <a:pos x="26" y="21"/>
                  </a:cxn>
                  <a:cxn ang="0">
                    <a:pos x="33" y="20"/>
                  </a:cxn>
                  <a:cxn ang="0">
                    <a:pos x="35" y="8"/>
                  </a:cxn>
                  <a:cxn ang="0">
                    <a:pos x="34" y="3"/>
                  </a:cxn>
                  <a:cxn ang="0">
                    <a:pos x="34" y="1"/>
                  </a:cxn>
                  <a:cxn ang="0">
                    <a:pos x="40" y="0"/>
                  </a:cxn>
                  <a:cxn ang="0">
                    <a:pos x="45" y="0"/>
                  </a:cxn>
                  <a:cxn ang="0">
                    <a:pos x="48" y="6"/>
                  </a:cxn>
                  <a:cxn ang="0">
                    <a:pos x="53" y="8"/>
                  </a:cxn>
                  <a:cxn ang="0">
                    <a:pos x="63" y="7"/>
                  </a:cxn>
                  <a:cxn ang="0">
                    <a:pos x="63" y="18"/>
                  </a:cxn>
                  <a:cxn ang="0">
                    <a:pos x="67" y="24"/>
                  </a:cxn>
                  <a:cxn ang="0">
                    <a:pos x="66" y="37"/>
                  </a:cxn>
                </a:cxnLst>
                <a:rect l="0" t="0" r="r" b="b"/>
                <a:pathLst>
                  <a:path w="67" h="47">
                    <a:moveTo>
                      <a:pt x="66" y="37"/>
                    </a:moveTo>
                    <a:lnTo>
                      <a:pt x="58" y="47"/>
                    </a:lnTo>
                    <a:lnTo>
                      <a:pt x="54" y="47"/>
                    </a:lnTo>
                    <a:lnTo>
                      <a:pt x="45" y="35"/>
                    </a:lnTo>
                    <a:lnTo>
                      <a:pt x="28" y="31"/>
                    </a:lnTo>
                    <a:lnTo>
                      <a:pt x="7" y="31"/>
                    </a:lnTo>
                    <a:lnTo>
                      <a:pt x="3" y="37"/>
                    </a:lnTo>
                    <a:lnTo>
                      <a:pt x="0" y="32"/>
                    </a:lnTo>
                    <a:lnTo>
                      <a:pt x="1" y="27"/>
                    </a:lnTo>
                    <a:lnTo>
                      <a:pt x="6" y="22"/>
                    </a:lnTo>
                    <a:lnTo>
                      <a:pt x="5" y="12"/>
                    </a:lnTo>
                    <a:lnTo>
                      <a:pt x="11" y="10"/>
                    </a:lnTo>
                    <a:lnTo>
                      <a:pt x="18" y="7"/>
                    </a:lnTo>
                    <a:lnTo>
                      <a:pt x="20" y="13"/>
                    </a:lnTo>
                    <a:lnTo>
                      <a:pt x="26" y="21"/>
                    </a:lnTo>
                    <a:lnTo>
                      <a:pt x="33" y="20"/>
                    </a:lnTo>
                    <a:lnTo>
                      <a:pt x="35" y="8"/>
                    </a:lnTo>
                    <a:lnTo>
                      <a:pt x="34" y="3"/>
                    </a:lnTo>
                    <a:lnTo>
                      <a:pt x="34" y="1"/>
                    </a:lnTo>
                    <a:lnTo>
                      <a:pt x="40" y="0"/>
                    </a:lnTo>
                    <a:lnTo>
                      <a:pt x="45" y="0"/>
                    </a:lnTo>
                    <a:lnTo>
                      <a:pt x="48" y="6"/>
                    </a:lnTo>
                    <a:lnTo>
                      <a:pt x="53" y="8"/>
                    </a:lnTo>
                    <a:lnTo>
                      <a:pt x="63" y="7"/>
                    </a:lnTo>
                    <a:lnTo>
                      <a:pt x="63" y="18"/>
                    </a:lnTo>
                    <a:lnTo>
                      <a:pt x="67" y="24"/>
                    </a:lnTo>
                    <a:lnTo>
                      <a:pt x="66" y="37"/>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98" name="Freeform 363">
                <a:extLst>
                  <a:ext uri="{FF2B5EF4-FFF2-40B4-BE49-F238E27FC236}">
                    <a16:creationId xmlns:a16="http://schemas.microsoft.com/office/drawing/2014/main" id="{E60DAE79-6690-771B-1101-FE1D6C28683C}"/>
                  </a:ext>
                </a:extLst>
              </p:cNvPr>
              <p:cNvSpPr>
                <a:spLocks/>
              </p:cNvSpPr>
              <p:nvPr/>
            </p:nvSpPr>
            <p:spPr bwMode="gray">
              <a:xfrm>
                <a:off x="2580" y="2250"/>
                <a:ext cx="5" cy="5"/>
              </a:xfrm>
              <a:custGeom>
                <a:avLst/>
                <a:gdLst/>
                <a:ahLst/>
                <a:cxnLst>
                  <a:cxn ang="0">
                    <a:pos x="0" y="1"/>
                  </a:cxn>
                  <a:cxn ang="0">
                    <a:pos x="2" y="0"/>
                  </a:cxn>
                  <a:cxn ang="0">
                    <a:pos x="3" y="2"/>
                  </a:cxn>
                  <a:cxn ang="0">
                    <a:pos x="1" y="3"/>
                  </a:cxn>
                  <a:cxn ang="0">
                    <a:pos x="0" y="1"/>
                  </a:cxn>
                </a:cxnLst>
                <a:rect l="0" t="0" r="r" b="b"/>
                <a:pathLst>
                  <a:path w="3" h="3">
                    <a:moveTo>
                      <a:pt x="0" y="1"/>
                    </a:moveTo>
                    <a:lnTo>
                      <a:pt x="2" y="0"/>
                    </a:lnTo>
                    <a:lnTo>
                      <a:pt x="3" y="2"/>
                    </a:lnTo>
                    <a:lnTo>
                      <a:pt x="1" y="3"/>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699" name="Freeform 364">
                <a:extLst>
                  <a:ext uri="{FF2B5EF4-FFF2-40B4-BE49-F238E27FC236}">
                    <a16:creationId xmlns:a16="http://schemas.microsoft.com/office/drawing/2014/main" id="{3D6CB05B-8DC9-1032-9A27-4512217C3B8C}"/>
                  </a:ext>
                </a:extLst>
              </p:cNvPr>
              <p:cNvSpPr>
                <a:spLocks/>
              </p:cNvSpPr>
              <p:nvPr/>
            </p:nvSpPr>
            <p:spPr bwMode="gray">
              <a:xfrm>
                <a:off x="2594" y="2261"/>
                <a:ext cx="6" cy="5"/>
              </a:xfrm>
              <a:custGeom>
                <a:avLst/>
                <a:gdLst/>
                <a:ahLst/>
                <a:cxnLst>
                  <a:cxn ang="0">
                    <a:pos x="0" y="0"/>
                  </a:cxn>
                  <a:cxn ang="0">
                    <a:pos x="2" y="0"/>
                  </a:cxn>
                  <a:cxn ang="0">
                    <a:pos x="4" y="1"/>
                  </a:cxn>
                  <a:cxn ang="0">
                    <a:pos x="2" y="3"/>
                  </a:cxn>
                  <a:cxn ang="0">
                    <a:pos x="0" y="0"/>
                  </a:cxn>
                </a:cxnLst>
                <a:rect l="0" t="0" r="r" b="b"/>
                <a:pathLst>
                  <a:path w="4" h="3">
                    <a:moveTo>
                      <a:pt x="0" y="0"/>
                    </a:moveTo>
                    <a:lnTo>
                      <a:pt x="2" y="0"/>
                    </a:lnTo>
                    <a:lnTo>
                      <a:pt x="4" y="1"/>
                    </a:lnTo>
                    <a:lnTo>
                      <a:pt x="2" y="3"/>
                    </a:lnTo>
                    <a:lnTo>
                      <a:pt x="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00" name="Freeform 365">
                <a:extLst>
                  <a:ext uri="{FF2B5EF4-FFF2-40B4-BE49-F238E27FC236}">
                    <a16:creationId xmlns:a16="http://schemas.microsoft.com/office/drawing/2014/main" id="{D8F1901B-C9A7-47D3-5CD4-7144D15EC93E}"/>
                  </a:ext>
                </a:extLst>
              </p:cNvPr>
              <p:cNvSpPr>
                <a:spLocks/>
              </p:cNvSpPr>
              <p:nvPr/>
            </p:nvSpPr>
            <p:spPr bwMode="gray">
              <a:xfrm>
                <a:off x="2606" y="2258"/>
                <a:ext cx="5" cy="5"/>
              </a:xfrm>
              <a:custGeom>
                <a:avLst/>
                <a:gdLst/>
                <a:ahLst/>
                <a:cxnLst>
                  <a:cxn ang="0">
                    <a:pos x="0" y="2"/>
                  </a:cxn>
                  <a:cxn ang="0">
                    <a:pos x="0" y="0"/>
                  </a:cxn>
                  <a:cxn ang="0">
                    <a:pos x="2" y="0"/>
                  </a:cxn>
                  <a:cxn ang="0">
                    <a:pos x="3" y="2"/>
                  </a:cxn>
                  <a:cxn ang="0">
                    <a:pos x="1" y="3"/>
                  </a:cxn>
                  <a:cxn ang="0">
                    <a:pos x="0" y="2"/>
                  </a:cxn>
                </a:cxnLst>
                <a:rect l="0" t="0" r="r" b="b"/>
                <a:pathLst>
                  <a:path w="3" h="3">
                    <a:moveTo>
                      <a:pt x="0" y="2"/>
                    </a:moveTo>
                    <a:lnTo>
                      <a:pt x="0" y="0"/>
                    </a:lnTo>
                    <a:lnTo>
                      <a:pt x="2" y="0"/>
                    </a:lnTo>
                    <a:lnTo>
                      <a:pt x="3" y="2"/>
                    </a:lnTo>
                    <a:lnTo>
                      <a:pt x="1" y="3"/>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01" name="Freeform 366">
                <a:extLst>
                  <a:ext uri="{FF2B5EF4-FFF2-40B4-BE49-F238E27FC236}">
                    <a16:creationId xmlns:a16="http://schemas.microsoft.com/office/drawing/2014/main" id="{E5221C15-9A4A-ED78-5BE2-3F20C22002A4}"/>
                  </a:ext>
                </a:extLst>
              </p:cNvPr>
              <p:cNvSpPr>
                <a:spLocks/>
              </p:cNvSpPr>
              <p:nvPr/>
            </p:nvSpPr>
            <p:spPr bwMode="gray">
              <a:xfrm>
                <a:off x="2616" y="2252"/>
                <a:ext cx="6" cy="8"/>
              </a:xfrm>
              <a:custGeom>
                <a:avLst/>
                <a:gdLst/>
                <a:ahLst/>
                <a:cxnLst>
                  <a:cxn ang="0">
                    <a:pos x="0" y="2"/>
                  </a:cxn>
                  <a:cxn ang="0">
                    <a:pos x="2" y="0"/>
                  </a:cxn>
                  <a:cxn ang="0">
                    <a:pos x="4" y="1"/>
                  </a:cxn>
                  <a:cxn ang="0">
                    <a:pos x="4" y="4"/>
                  </a:cxn>
                  <a:cxn ang="0">
                    <a:pos x="1" y="5"/>
                  </a:cxn>
                  <a:cxn ang="0">
                    <a:pos x="0" y="2"/>
                  </a:cxn>
                </a:cxnLst>
                <a:rect l="0" t="0" r="r" b="b"/>
                <a:pathLst>
                  <a:path w="4" h="5">
                    <a:moveTo>
                      <a:pt x="0" y="2"/>
                    </a:moveTo>
                    <a:lnTo>
                      <a:pt x="2" y="0"/>
                    </a:lnTo>
                    <a:lnTo>
                      <a:pt x="4" y="1"/>
                    </a:lnTo>
                    <a:lnTo>
                      <a:pt x="4" y="4"/>
                    </a:lnTo>
                    <a:lnTo>
                      <a:pt x="1" y="5"/>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02" name="Freeform 367">
                <a:extLst>
                  <a:ext uri="{FF2B5EF4-FFF2-40B4-BE49-F238E27FC236}">
                    <a16:creationId xmlns:a16="http://schemas.microsoft.com/office/drawing/2014/main" id="{D95B8F00-F02D-E852-468C-E4C7FCC1CC67}"/>
                  </a:ext>
                </a:extLst>
              </p:cNvPr>
              <p:cNvSpPr>
                <a:spLocks/>
              </p:cNvSpPr>
              <p:nvPr/>
            </p:nvSpPr>
            <p:spPr bwMode="gray">
              <a:xfrm>
                <a:off x="2623" y="2246"/>
                <a:ext cx="4" cy="4"/>
              </a:xfrm>
              <a:custGeom>
                <a:avLst/>
                <a:gdLst/>
                <a:ahLst/>
                <a:cxnLst>
                  <a:cxn ang="0">
                    <a:pos x="0" y="1"/>
                  </a:cxn>
                  <a:cxn ang="0">
                    <a:pos x="2" y="0"/>
                  </a:cxn>
                  <a:cxn ang="0">
                    <a:pos x="2" y="3"/>
                  </a:cxn>
                  <a:cxn ang="0">
                    <a:pos x="0" y="1"/>
                  </a:cxn>
                </a:cxnLst>
                <a:rect l="0" t="0" r="r" b="b"/>
                <a:pathLst>
                  <a:path w="2" h="3">
                    <a:moveTo>
                      <a:pt x="0" y="1"/>
                    </a:moveTo>
                    <a:lnTo>
                      <a:pt x="2" y="0"/>
                    </a:lnTo>
                    <a:lnTo>
                      <a:pt x="2" y="3"/>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03" name="Freeform 368">
                <a:extLst>
                  <a:ext uri="{FF2B5EF4-FFF2-40B4-BE49-F238E27FC236}">
                    <a16:creationId xmlns:a16="http://schemas.microsoft.com/office/drawing/2014/main" id="{378CE0E6-AF62-A8D3-01C6-EB63A5A7A22D}"/>
                  </a:ext>
                </a:extLst>
              </p:cNvPr>
              <p:cNvSpPr>
                <a:spLocks/>
              </p:cNvSpPr>
              <p:nvPr/>
            </p:nvSpPr>
            <p:spPr bwMode="gray">
              <a:xfrm>
                <a:off x="2723" y="1990"/>
                <a:ext cx="42" cy="104"/>
              </a:xfrm>
              <a:custGeom>
                <a:avLst/>
                <a:gdLst/>
                <a:ahLst/>
                <a:cxnLst>
                  <a:cxn ang="0">
                    <a:pos x="6" y="1"/>
                  </a:cxn>
                  <a:cxn ang="0">
                    <a:pos x="10" y="3"/>
                  </a:cxn>
                  <a:cxn ang="0">
                    <a:pos x="19" y="2"/>
                  </a:cxn>
                  <a:cxn ang="0">
                    <a:pos x="23" y="0"/>
                  </a:cxn>
                  <a:cxn ang="0">
                    <a:pos x="27" y="5"/>
                  </a:cxn>
                  <a:cxn ang="0">
                    <a:pos x="25" y="14"/>
                  </a:cxn>
                  <a:cxn ang="0">
                    <a:pos x="23" y="18"/>
                  </a:cxn>
                  <a:cxn ang="0">
                    <a:pos x="22" y="29"/>
                  </a:cxn>
                  <a:cxn ang="0">
                    <a:pos x="20" y="32"/>
                  </a:cxn>
                  <a:cxn ang="0">
                    <a:pos x="22" y="42"/>
                  </a:cxn>
                  <a:cxn ang="0">
                    <a:pos x="21" y="53"/>
                  </a:cxn>
                  <a:cxn ang="0">
                    <a:pos x="17" y="59"/>
                  </a:cxn>
                  <a:cxn ang="0">
                    <a:pos x="17" y="64"/>
                  </a:cxn>
                  <a:cxn ang="0">
                    <a:pos x="13" y="67"/>
                  </a:cxn>
                  <a:cxn ang="0">
                    <a:pos x="8" y="66"/>
                  </a:cxn>
                  <a:cxn ang="0">
                    <a:pos x="3" y="66"/>
                  </a:cxn>
                  <a:cxn ang="0">
                    <a:pos x="4" y="60"/>
                  </a:cxn>
                  <a:cxn ang="0">
                    <a:pos x="4" y="51"/>
                  </a:cxn>
                  <a:cxn ang="0">
                    <a:pos x="3" y="47"/>
                  </a:cxn>
                  <a:cxn ang="0">
                    <a:pos x="0" y="47"/>
                  </a:cxn>
                  <a:cxn ang="0">
                    <a:pos x="0" y="37"/>
                  </a:cxn>
                  <a:cxn ang="0">
                    <a:pos x="3" y="33"/>
                  </a:cxn>
                  <a:cxn ang="0">
                    <a:pos x="3" y="28"/>
                  </a:cxn>
                  <a:cxn ang="0">
                    <a:pos x="6" y="26"/>
                  </a:cxn>
                  <a:cxn ang="0">
                    <a:pos x="7" y="17"/>
                  </a:cxn>
                  <a:cxn ang="0">
                    <a:pos x="5" y="10"/>
                  </a:cxn>
                  <a:cxn ang="0">
                    <a:pos x="4" y="5"/>
                  </a:cxn>
                  <a:cxn ang="0">
                    <a:pos x="6" y="1"/>
                  </a:cxn>
                </a:cxnLst>
                <a:rect l="0" t="0" r="r" b="b"/>
                <a:pathLst>
                  <a:path w="27" h="67">
                    <a:moveTo>
                      <a:pt x="6" y="1"/>
                    </a:moveTo>
                    <a:lnTo>
                      <a:pt x="10" y="3"/>
                    </a:lnTo>
                    <a:lnTo>
                      <a:pt x="19" y="2"/>
                    </a:lnTo>
                    <a:lnTo>
                      <a:pt x="23" y="0"/>
                    </a:lnTo>
                    <a:lnTo>
                      <a:pt x="27" y="5"/>
                    </a:lnTo>
                    <a:lnTo>
                      <a:pt x="25" y="14"/>
                    </a:lnTo>
                    <a:lnTo>
                      <a:pt x="23" y="18"/>
                    </a:lnTo>
                    <a:lnTo>
                      <a:pt x="22" y="29"/>
                    </a:lnTo>
                    <a:lnTo>
                      <a:pt x="20" y="32"/>
                    </a:lnTo>
                    <a:lnTo>
                      <a:pt x="22" y="42"/>
                    </a:lnTo>
                    <a:lnTo>
                      <a:pt x="21" y="53"/>
                    </a:lnTo>
                    <a:lnTo>
                      <a:pt x="17" y="59"/>
                    </a:lnTo>
                    <a:lnTo>
                      <a:pt x="17" y="64"/>
                    </a:lnTo>
                    <a:lnTo>
                      <a:pt x="13" y="67"/>
                    </a:lnTo>
                    <a:lnTo>
                      <a:pt x="8" y="66"/>
                    </a:lnTo>
                    <a:lnTo>
                      <a:pt x="3" y="66"/>
                    </a:lnTo>
                    <a:lnTo>
                      <a:pt x="4" y="60"/>
                    </a:lnTo>
                    <a:lnTo>
                      <a:pt x="4" y="51"/>
                    </a:lnTo>
                    <a:lnTo>
                      <a:pt x="3" y="47"/>
                    </a:lnTo>
                    <a:lnTo>
                      <a:pt x="0" y="47"/>
                    </a:lnTo>
                    <a:lnTo>
                      <a:pt x="0" y="37"/>
                    </a:lnTo>
                    <a:lnTo>
                      <a:pt x="3" y="33"/>
                    </a:lnTo>
                    <a:lnTo>
                      <a:pt x="3" y="28"/>
                    </a:lnTo>
                    <a:lnTo>
                      <a:pt x="6" y="26"/>
                    </a:lnTo>
                    <a:lnTo>
                      <a:pt x="7" y="17"/>
                    </a:lnTo>
                    <a:lnTo>
                      <a:pt x="5" y="10"/>
                    </a:lnTo>
                    <a:lnTo>
                      <a:pt x="4" y="5"/>
                    </a:lnTo>
                    <a:lnTo>
                      <a:pt x="6"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04" name="Freeform 369">
                <a:extLst>
                  <a:ext uri="{FF2B5EF4-FFF2-40B4-BE49-F238E27FC236}">
                    <a16:creationId xmlns:a16="http://schemas.microsoft.com/office/drawing/2014/main" id="{99D54EF3-ACC5-5F9E-418E-8C664113F736}"/>
                  </a:ext>
                </a:extLst>
              </p:cNvPr>
              <p:cNvSpPr>
                <a:spLocks/>
              </p:cNvSpPr>
              <p:nvPr/>
            </p:nvSpPr>
            <p:spPr bwMode="gray">
              <a:xfrm>
                <a:off x="2723" y="1951"/>
                <a:ext cx="176" cy="160"/>
              </a:xfrm>
              <a:custGeom>
                <a:avLst/>
                <a:gdLst/>
                <a:ahLst/>
                <a:cxnLst>
                  <a:cxn ang="0">
                    <a:pos x="113" y="16"/>
                  </a:cxn>
                  <a:cxn ang="0">
                    <a:pos x="114" y="23"/>
                  </a:cxn>
                  <a:cxn ang="0">
                    <a:pos x="111" y="31"/>
                  </a:cxn>
                  <a:cxn ang="0">
                    <a:pos x="102" y="35"/>
                  </a:cxn>
                  <a:cxn ang="0">
                    <a:pos x="97" y="35"/>
                  </a:cxn>
                  <a:cxn ang="0">
                    <a:pos x="92" y="41"/>
                  </a:cxn>
                  <a:cxn ang="0">
                    <a:pos x="91" y="44"/>
                  </a:cxn>
                  <a:cxn ang="0">
                    <a:pos x="86" y="49"/>
                  </a:cxn>
                  <a:cxn ang="0">
                    <a:pos x="85" y="59"/>
                  </a:cxn>
                  <a:cxn ang="0">
                    <a:pos x="86" y="69"/>
                  </a:cxn>
                  <a:cxn ang="0">
                    <a:pos x="81" y="76"/>
                  </a:cxn>
                  <a:cxn ang="0">
                    <a:pos x="80" y="82"/>
                  </a:cxn>
                  <a:cxn ang="0">
                    <a:pos x="74" y="85"/>
                  </a:cxn>
                  <a:cxn ang="0">
                    <a:pos x="71" y="88"/>
                  </a:cxn>
                  <a:cxn ang="0">
                    <a:pos x="67" y="90"/>
                  </a:cxn>
                  <a:cxn ang="0">
                    <a:pos x="66" y="94"/>
                  </a:cxn>
                  <a:cxn ang="0">
                    <a:pos x="60" y="98"/>
                  </a:cxn>
                  <a:cxn ang="0">
                    <a:pos x="55" y="96"/>
                  </a:cxn>
                  <a:cxn ang="0">
                    <a:pos x="50" y="95"/>
                  </a:cxn>
                  <a:cxn ang="0">
                    <a:pos x="42" y="97"/>
                  </a:cxn>
                  <a:cxn ang="0">
                    <a:pos x="36" y="103"/>
                  </a:cxn>
                  <a:cxn ang="0">
                    <a:pos x="32" y="102"/>
                  </a:cxn>
                  <a:cxn ang="0">
                    <a:pos x="30" y="100"/>
                  </a:cxn>
                  <a:cxn ang="0">
                    <a:pos x="26" y="98"/>
                  </a:cxn>
                  <a:cxn ang="0">
                    <a:pos x="23" y="90"/>
                  </a:cxn>
                  <a:cxn ang="0">
                    <a:pos x="19" y="89"/>
                  </a:cxn>
                  <a:cxn ang="0">
                    <a:pos x="17" y="89"/>
                  </a:cxn>
                  <a:cxn ang="0">
                    <a:pos x="17" y="84"/>
                  </a:cxn>
                  <a:cxn ang="0">
                    <a:pos x="21" y="78"/>
                  </a:cxn>
                  <a:cxn ang="0">
                    <a:pos x="22" y="67"/>
                  </a:cxn>
                  <a:cxn ang="0">
                    <a:pos x="20" y="57"/>
                  </a:cxn>
                  <a:cxn ang="0">
                    <a:pos x="22" y="54"/>
                  </a:cxn>
                  <a:cxn ang="0">
                    <a:pos x="23" y="43"/>
                  </a:cxn>
                  <a:cxn ang="0">
                    <a:pos x="25" y="39"/>
                  </a:cxn>
                  <a:cxn ang="0">
                    <a:pos x="27" y="30"/>
                  </a:cxn>
                  <a:cxn ang="0">
                    <a:pos x="23" y="25"/>
                  </a:cxn>
                  <a:cxn ang="0">
                    <a:pos x="19" y="27"/>
                  </a:cxn>
                  <a:cxn ang="0">
                    <a:pos x="10" y="28"/>
                  </a:cxn>
                  <a:cxn ang="0">
                    <a:pos x="6" y="26"/>
                  </a:cxn>
                  <a:cxn ang="0">
                    <a:pos x="5" y="21"/>
                  </a:cxn>
                  <a:cxn ang="0">
                    <a:pos x="0" y="12"/>
                  </a:cxn>
                  <a:cxn ang="0">
                    <a:pos x="3" y="7"/>
                  </a:cxn>
                  <a:cxn ang="0">
                    <a:pos x="9" y="4"/>
                  </a:cxn>
                  <a:cxn ang="0">
                    <a:pos x="11" y="0"/>
                  </a:cxn>
                  <a:cxn ang="0">
                    <a:pos x="15" y="0"/>
                  </a:cxn>
                  <a:cxn ang="0">
                    <a:pos x="17" y="2"/>
                  </a:cxn>
                  <a:cxn ang="0">
                    <a:pos x="28" y="3"/>
                  </a:cxn>
                  <a:cxn ang="0">
                    <a:pos x="31" y="2"/>
                  </a:cxn>
                  <a:cxn ang="0">
                    <a:pos x="36" y="1"/>
                  </a:cxn>
                  <a:cxn ang="0">
                    <a:pos x="45" y="4"/>
                  </a:cxn>
                  <a:cxn ang="0">
                    <a:pos x="52" y="3"/>
                  </a:cxn>
                  <a:cxn ang="0">
                    <a:pos x="61" y="5"/>
                  </a:cxn>
                  <a:cxn ang="0">
                    <a:pos x="71" y="6"/>
                  </a:cxn>
                  <a:cxn ang="0">
                    <a:pos x="78" y="11"/>
                  </a:cxn>
                  <a:cxn ang="0">
                    <a:pos x="81" y="11"/>
                  </a:cxn>
                  <a:cxn ang="0">
                    <a:pos x="84" y="14"/>
                  </a:cxn>
                  <a:cxn ang="0">
                    <a:pos x="96" y="13"/>
                  </a:cxn>
                  <a:cxn ang="0">
                    <a:pos x="99" y="14"/>
                  </a:cxn>
                  <a:cxn ang="0">
                    <a:pos x="101" y="15"/>
                  </a:cxn>
                  <a:cxn ang="0">
                    <a:pos x="103" y="16"/>
                  </a:cxn>
                  <a:cxn ang="0">
                    <a:pos x="113" y="16"/>
                  </a:cxn>
                </a:cxnLst>
                <a:rect l="0" t="0" r="r" b="b"/>
                <a:pathLst>
                  <a:path w="114" h="103">
                    <a:moveTo>
                      <a:pt x="113" y="16"/>
                    </a:moveTo>
                    <a:lnTo>
                      <a:pt x="114" y="23"/>
                    </a:lnTo>
                    <a:lnTo>
                      <a:pt x="111" y="31"/>
                    </a:lnTo>
                    <a:lnTo>
                      <a:pt x="102" y="35"/>
                    </a:lnTo>
                    <a:lnTo>
                      <a:pt x="97" y="35"/>
                    </a:lnTo>
                    <a:lnTo>
                      <a:pt x="92" y="41"/>
                    </a:lnTo>
                    <a:lnTo>
                      <a:pt x="91" y="44"/>
                    </a:lnTo>
                    <a:lnTo>
                      <a:pt x="86" y="49"/>
                    </a:lnTo>
                    <a:lnTo>
                      <a:pt x="85" y="59"/>
                    </a:lnTo>
                    <a:lnTo>
                      <a:pt x="86" y="69"/>
                    </a:lnTo>
                    <a:lnTo>
                      <a:pt x="81" y="76"/>
                    </a:lnTo>
                    <a:lnTo>
                      <a:pt x="80" y="82"/>
                    </a:lnTo>
                    <a:lnTo>
                      <a:pt x="74" y="85"/>
                    </a:lnTo>
                    <a:lnTo>
                      <a:pt x="71" y="88"/>
                    </a:lnTo>
                    <a:lnTo>
                      <a:pt x="67" y="90"/>
                    </a:lnTo>
                    <a:lnTo>
                      <a:pt x="66" y="94"/>
                    </a:lnTo>
                    <a:lnTo>
                      <a:pt x="60" y="98"/>
                    </a:lnTo>
                    <a:lnTo>
                      <a:pt x="55" y="96"/>
                    </a:lnTo>
                    <a:lnTo>
                      <a:pt x="50" y="95"/>
                    </a:lnTo>
                    <a:lnTo>
                      <a:pt x="42" y="97"/>
                    </a:lnTo>
                    <a:lnTo>
                      <a:pt x="36" y="103"/>
                    </a:lnTo>
                    <a:lnTo>
                      <a:pt x="32" y="102"/>
                    </a:lnTo>
                    <a:lnTo>
                      <a:pt x="30" y="100"/>
                    </a:lnTo>
                    <a:lnTo>
                      <a:pt x="26" y="98"/>
                    </a:lnTo>
                    <a:lnTo>
                      <a:pt x="23" y="90"/>
                    </a:lnTo>
                    <a:lnTo>
                      <a:pt x="19" y="89"/>
                    </a:lnTo>
                    <a:lnTo>
                      <a:pt x="17" y="89"/>
                    </a:lnTo>
                    <a:lnTo>
                      <a:pt x="17" y="84"/>
                    </a:lnTo>
                    <a:lnTo>
                      <a:pt x="21" y="78"/>
                    </a:lnTo>
                    <a:lnTo>
                      <a:pt x="22" y="67"/>
                    </a:lnTo>
                    <a:lnTo>
                      <a:pt x="20" y="57"/>
                    </a:lnTo>
                    <a:lnTo>
                      <a:pt x="22" y="54"/>
                    </a:lnTo>
                    <a:lnTo>
                      <a:pt x="23" y="43"/>
                    </a:lnTo>
                    <a:lnTo>
                      <a:pt x="25" y="39"/>
                    </a:lnTo>
                    <a:lnTo>
                      <a:pt x="27" y="30"/>
                    </a:lnTo>
                    <a:lnTo>
                      <a:pt x="23" y="25"/>
                    </a:lnTo>
                    <a:lnTo>
                      <a:pt x="19" y="27"/>
                    </a:lnTo>
                    <a:lnTo>
                      <a:pt x="10" y="28"/>
                    </a:lnTo>
                    <a:lnTo>
                      <a:pt x="6" y="26"/>
                    </a:lnTo>
                    <a:lnTo>
                      <a:pt x="5" y="21"/>
                    </a:lnTo>
                    <a:lnTo>
                      <a:pt x="0" y="12"/>
                    </a:lnTo>
                    <a:lnTo>
                      <a:pt x="3" y="7"/>
                    </a:lnTo>
                    <a:lnTo>
                      <a:pt x="9" y="4"/>
                    </a:lnTo>
                    <a:lnTo>
                      <a:pt x="11" y="0"/>
                    </a:lnTo>
                    <a:lnTo>
                      <a:pt x="15" y="0"/>
                    </a:lnTo>
                    <a:lnTo>
                      <a:pt x="17" y="2"/>
                    </a:lnTo>
                    <a:lnTo>
                      <a:pt x="28" y="3"/>
                    </a:lnTo>
                    <a:lnTo>
                      <a:pt x="31" y="2"/>
                    </a:lnTo>
                    <a:lnTo>
                      <a:pt x="36" y="1"/>
                    </a:lnTo>
                    <a:lnTo>
                      <a:pt x="45" y="4"/>
                    </a:lnTo>
                    <a:lnTo>
                      <a:pt x="52" y="3"/>
                    </a:lnTo>
                    <a:lnTo>
                      <a:pt x="61" y="5"/>
                    </a:lnTo>
                    <a:lnTo>
                      <a:pt x="71" y="6"/>
                    </a:lnTo>
                    <a:lnTo>
                      <a:pt x="78" y="11"/>
                    </a:lnTo>
                    <a:lnTo>
                      <a:pt x="81" y="11"/>
                    </a:lnTo>
                    <a:lnTo>
                      <a:pt x="84" y="14"/>
                    </a:lnTo>
                    <a:lnTo>
                      <a:pt x="96" y="13"/>
                    </a:lnTo>
                    <a:lnTo>
                      <a:pt x="99" y="14"/>
                    </a:lnTo>
                    <a:lnTo>
                      <a:pt x="101" y="15"/>
                    </a:lnTo>
                    <a:lnTo>
                      <a:pt x="103" y="16"/>
                    </a:lnTo>
                    <a:lnTo>
                      <a:pt x="113" y="16"/>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05" name="Freeform 370">
                <a:extLst>
                  <a:ext uri="{FF2B5EF4-FFF2-40B4-BE49-F238E27FC236}">
                    <a16:creationId xmlns:a16="http://schemas.microsoft.com/office/drawing/2014/main" id="{ABEB46B7-F965-B13E-6990-94EFD22A8BC8}"/>
                  </a:ext>
                </a:extLst>
              </p:cNvPr>
              <p:cNvSpPr>
                <a:spLocks/>
              </p:cNvSpPr>
              <p:nvPr/>
            </p:nvSpPr>
            <p:spPr bwMode="gray">
              <a:xfrm>
                <a:off x="3129" y="1973"/>
                <a:ext cx="28" cy="63"/>
              </a:xfrm>
              <a:custGeom>
                <a:avLst/>
                <a:gdLst/>
                <a:ahLst/>
                <a:cxnLst>
                  <a:cxn ang="0">
                    <a:pos x="15" y="10"/>
                  </a:cxn>
                  <a:cxn ang="0">
                    <a:pos x="13" y="17"/>
                  </a:cxn>
                  <a:cxn ang="0">
                    <a:pos x="17" y="24"/>
                  </a:cxn>
                  <a:cxn ang="0">
                    <a:pos x="18" y="30"/>
                  </a:cxn>
                  <a:cxn ang="0">
                    <a:pos x="14" y="37"/>
                  </a:cxn>
                  <a:cxn ang="0">
                    <a:pos x="9" y="41"/>
                  </a:cxn>
                  <a:cxn ang="0">
                    <a:pos x="4" y="33"/>
                  </a:cxn>
                  <a:cxn ang="0">
                    <a:pos x="2" y="25"/>
                  </a:cxn>
                  <a:cxn ang="0">
                    <a:pos x="4" y="19"/>
                  </a:cxn>
                  <a:cxn ang="0">
                    <a:pos x="3" y="14"/>
                  </a:cxn>
                  <a:cxn ang="0">
                    <a:pos x="0" y="9"/>
                  </a:cxn>
                  <a:cxn ang="0">
                    <a:pos x="2" y="3"/>
                  </a:cxn>
                  <a:cxn ang="0">
                    <a:pos x="6" y="0"/>
                  </a:cxn>
                  <a:cxn ang="0">
                    <a:pos x="12" y="2"/>
                  </a:cxn>
                  <a:cxn ang="0">
                    <a:pos x="15" y="10"/>
                  </a:cxn>
                </a:cxnLst>
                <a:rect l="0" t="0" r="r" b="b"/>
                <a:pathLst>
                  <a:path w="18" h="41">
                    <a:moveTo>
                      <a:pt x="15" y="10"/>
                    </a:moveTo>
                    <a:lnTo>
                      <a:pt x="13" y="17"/>
                    </a:lnTo>
                    <a:lnTo>
                      <a:pt x="17" y="24"/>
                    </a:lnTo>
                    <a:lnTo>
                      <a:pt x="18" y="30"/>
                    </a:lnTo>
                    <a:lnTo>
                      <a:pt x="14" y="37"/>
                    </a:lnTo>
                    <a:lnTo>
                      <a:pt x="9" y="41"/>
                    </a:lnTo>
                    <a:lnTo>
                      <a:pt x="4" y="33"/>
                    </a:lnTo>
                    <a:lnTo>
                      <a:pt x="2" y="25"/>
                    </a:lnTo>
                    <a:lnTo>
                      <a:pt x="4" y="19"/>
                    </a:lnTo>
                    <a:lnTo>
                      <a:pt x="3" y="14"/>
                    </a:lnTo>
                    <a:lnTo>
                      <a:pt x="0" y="9"/>
                    </a:lnTo>
                    <a:lnTo>
                      <a:pt x="2" y="3"/>
                    </a:lnTo>
                    <a:lnTo>
                      <a:pt x="6" y="0"/>
                    </a:lnTo>
                    <a:lnTo>
                      <a:pt x="12" y="2"/>
                    </a:lnTo>
                    <a:lnTo>
                      <a:pt x="15" y="1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06" name="Freeform 371">
                <a:extLst>
                  <a:ext uri="{FF2B5EF4-FFF2-40B4-BE49-F238E27FC236}">
                    <a16:creationId xmlns:a16="http://schemas.microsoft.com/office/drawing/2014/main" id="{6F725A5B-709A-9826-4788-18E2F3011990}"/>
                  </a:ext>
                </a:extLst>
              </p:cNvPr>
              <p:cNvSpPr>
                <a:spLocks/>
              </p:cNvSpPr>
              <p:nvPr/>
            </p:nvSpPr>
            <p:spPr bwMode="gray">
              <a:xfrm>
                <a:off x="3151" y="2060"/>
                <a:ext cx="3" cy="4"/>
              </a:xfrm>
              <a:custGeom>
                <a:avLst/>
                <a:gdLst/>
                <a:ahLst/>
                <a:cxnLst>
                  <a:cxn ang="0">
                    <a:pos x="2" y="0"/>
                  </a:cxn>
                  <a:cxn ang="0">
                    <a:pos x="2" y="3"/>
                  </a:cxn>
                  <a:cxn ang="0">
                    <a:pos x="0" y="2"/>
                  </a:cxn>
                  <a:cxn ang="0">
                    <a:pos x="2" y="0"/>
                  </a:cxn>
                </a:cxnLst>
                <a:rect l="0" t="0" r="r" b="b"/>
                <a:pathLst>
                  <a:path w="2" h="3">
                    <a:moveTo>
                      <a:pt x="2" y="0"/>
                    </a:moveTo>
                    <a:lnTo>
                      <a:pt x="2" y="3"/>
                    </a:lnTo>
                    <a:lnTo>
                      <a:pt x="0" y="2"/>
                    </a:lnTo>
                    <a:lnTo>
                      <a:pt x="2"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07" name="Freeform 372">
                <a:extLst>
                  <a:ext uri="{FF2B5EF4-FFF2-40B4-BE49-F238E27FC236}">
                    <a16:creationId xmlns:a16="http://schemas.microsoft.com/office/drawing/2014/main" id="{46E355EB-2DE0-C422-30B9-E2FBA61B1B8E}"/>
                  </a:ext>
                </a:extLst>
              </p:cNvPr>
              <p:cNvSpPr>
                <a:spLocks/>
              </p:cNvSpPr>
              <p:nvPr/>
            </p:nvSpPr>
            <p:spPr bwMode="gray">
              <a:xfrm>
                <a:off x="2949" y="1881"/>
                <a:ext cx="172" cy="193"/>
              </a:xfrm>
              <a:custGeom>
                <a:avLst/>
                <a:gdLst/>
                <a:ahLst/>
                <a:cxnLst>
                  <a:cxn ang="0">
                    <a:pos x="8" y="38"/>
                  </a:cxn>
                  <a:cxn ang="0">
                    <a:pos x="1" y="27"/>
                  </a:cxn>
                  <a:cxn ang="0">
                    <a:pos x="5" y="15"/>
                  </a:cxn>
                  <a:cxn ang="0">
                    <a:pos x="12" y="14"/>
                  </a:cxn>
                  <a:cxn ang="0">
                    <a:pos x="17" y="4"/>
                  </a:cxn>
                  <a:cxn ang="0">
                    <a:pos x="31" y="8"/>
                  </a:cxn>
                  <a:cxn ang="0">
                    <a:pos x="43" y="3"/>
                  </a:cxn>
                  <a:cxn ang="0">
                    <a:pos x="51" y="0"/>
                  </a:cxn>
                  <a:cxn ang="0">
                    <a:pos x="57" y="2"/>
                  </a:cxn>
                  <a:cxn ang="0">
                    <a:pos x="65" y="11"/>
                  </a:cxn>
                  <a:cxn ang="0">
                    <a:pos x="68" y="17"/>
                  </a:cxn>
                  <a:cxn ang="0">
                    <a:pos x="65" y="24"/>
                  </a:cxn>
                  <a:cxn ang="0">
                    <a:pos x="55" y="21"/>
                  </a:cxn>
                  <a:cxn ang="0">
                    <a:pos x="52" y="27"/>
                  </a:cxn>
                  <a:cxn ang="0">
                    <a:pos x="61" y="45"/>
                  </a:cxn>
                  <a:cxn ang="0">
                    <a:pos x="69" y="63"/>
                  </a:cxn>
                  <a:cxn ang="0">
                    <a:pos x="86" y="71"/>
                  </a:cxn>
                  <a:cxn ang="0">
                    <a:pos x="91" y="79"/>
                  </a:cxn>
                  <a:cxn ang="0">
                    <a:pos x="99" y="84"/>
                  </a:cxn>
                  <a:cxn ang="0">
                    <a:pos x="110" y="92"/>
                  </a:cxn>
                  <a:cxn ang="0">
                    <a:pos x="109" y="98"/>
                  </a:cxn>
                  <a:cxn ang="0">
                    <a:pos x="100" y="91"/>
                  </a:cxn>
                  <a:cxn ang="0">
                    <a:pos x="93" y="100"/>
                  </a:cxn>
                  <a:cxn ang="0">
                    <a:pos x="98" y="110"/>
                  </a:cxn>
                  <a:cxn ang="0">
                    <a:pos x="92" y="119"/>
                  </a:cxn>
                  <a:cxn ang="0">
                    <a:pos x="84" y="121"/>
                  </a:cxn>
                  <a:cxn ang="0">
                    <a:pos x="89" y="111"/>
                  </a:cxn>
                  <a:cxn ang="0">
                    <a:pos x="87" y="100"/>
                  </a:cxn>
                  <a:cxn ang="0">
                    <a:pos x="81" y="96"/>
                  </a:cxn>
                  <a:cxn ang="0">
                    <a:pos x="77" y="90"/>
                  </a:cxn>
                  <a:cxn ang="0">
                    <a:pos x="71" y="86"/>
                  </a:cxn>
                  <a:cxn ang="0">
                    <a:pos x="65" y="81"/>
                  </a:cxn>
                  <a:cxn ang="0">
                    <a:pos x="54" y="76"/>
                  </a:cxn>
                  <a:cxn ang="0">
                    <a:pos x="49" y="71"/>
                  </a:cxn>
                  <a:cxn ang="0">
                    <a:pos x="43" y="60"/>
                  </a:cxn>
                  <a:cxn ang="0">
                    <a:pos x="36" y="47"/>
                  </a:cxn>
                  <a:cxn ang="0">
                    <a:pos x="27" y="35"/>
                  </a:cxn>
                  <a:cxn ang="0">
                    <a:pos x="12" y="43"/>
                  </a:cxn>
                </a:cxnLst>
                <a:rect l="0" t="0" r="r" b="b"/>
                <a:pathLst>
                  <a:path w="111" h="124">
                    <a:moveTo>
                      <a:pt x="12" y="43"/>
                    </a:moveTo>
                    <a:lnTo>
                      <a:pt x="8" y="38"/>
                    </a:lnTo>
                    <a:lnTo>
                      <a:pt x="3" y="37"/>
                    </a:lnTo>
                    <a:lnTo>
                      <a:pt x="1" y="27"/>
                    </a:lnTo>
                    <a:lnTo>
                      <a:pt x="0" y="16"/>
                    </a:lnTo>
                    <a:lnTo>
                      <a:pt x="5" y="15"/>
                    </a:lnTo>
                    <a:lnTo>
                      <a:pt x="9" y="16"/>
                    </a:lnTo>
                    <a:lnTo>
                      <a:pt x="12" y="14"/>
                    </a:lnTo>
                    <a:lnTo>
                      <a:pt x="13" y="5"/>
                    </a:lnTo>
                    <a:lnTo>
                      <a:pt x="17" y="4"/>
                    </a:lnTo>
                    <a:lnTo>
                      <a:pt x="20" y="7"/>
                    </a:lnTo>
                    <a:lnTo>
                      <a:pt x="31" y="8"/>
                    </a:lnTo>
                    <a:lnTo>
                      <a:pt x="34" y="3"/>
                    </a:lnTo>
                    <a:lnTo>
                      <a:pt x="43" y="3"/>
                    </a:lnTo>
                    <a:lnTo>
                      <a:pt x="46" y="0"/>
                    </a:lnTo>
                    <a:lnTo>
                      <a:pt x="51" y="0"/>
                    </a:lnTo>
                    <a:lnTo>
                      <a:pt x="53" y="2"/>
                    </a:lnTo>
                    <a:lnTo>
                      <a:pt x="57" y="2"/>
                    </a:lnTo>
                    <a:lnTo>
                      <a:pt x="65" y="5"/>
                    </a:lnTo>
                    <a:lnTo>
                      <a:pt x="65" y="11"/>
                    </a:lnTo>
                    <a:lnTo>
                      <a:pt x="68" y="14"/>
                    </a:lnTo>
                    <a:lnTo>
                      <a:pt x="68" y="17"/>
                    </a:lnTo>
                    <a:lnTo>
                      <a:pt x="67" y="20"/>
                    </a:lnTo>
                    <a:lnTo>
                      <a:pt x="65" y="24"/>
                    </a:lnTo>
                    <a:lnTo>
                      <a:pt x="65" y="19"/>
                    </a:lnTo>
                    <a:lnTo>
                      <a:pt x="55" y="21"/>
                    </a:lnTo>
                    <a:lnTo>
                      <a:pt x="52" y="25"/>
                    </a:lnTo>
                    <a:lnTo>
                      <a:pt x="52" y="27"/>
                    </a:lnTo>
                    <a:lnTo>
                      <a:pt x="52" y="37"/>
                    </a:lnTo>
                    <a:lnTo>
                      <a:pt x="61" y="45"/>
                    </a:lnTo>
                    <a:lnTo>
                      <a:pt x="65" y="51"/>
                    </a:lnTo>
                    <a:lnTo>
                      <a:pt x="69" y="63"/>
                    </a:lnTo>
                    <a:lnTo>
                      <a:pt x="78" y="69"/>
                    </a:lnTo>
                    <a:lnTo>
                      <a:pt x="86" y="71"/>
                    </a:lnTo>
                    <a:lnTo>
                      <a:pt x="88" y="77"/>
                    </a:lnTo>
                    <a:lnTo>
                      <a:pt x="91" y="79"/>
                    </a:lnTo>
                    <a:lnTo>
                      <a:pt x="98" y="80"/>
                    </a:lnTo>
                    <a:lnTo>
                      <a:pt x="99" y="84"/>
                    </a:lnTo>
                    <a:lnTo>
                      <a:pt x="104" y="86"/>
                    </a:lnTo>
                    <a:lnTo>
                      <a:pt x="110" y="92"/>
                    </a:lnTo>
                    <a:lnTo>
                      <a:pt x="111" y="96"/>
                    </a:lnTo>
                    <a:lnTo>
                      <a:pt x="109" y="98"/>
                    </a:lnTo>
                    <a:lnTo>
                      <a:pt x="103" y="93"/>
                    </a:lnTo>
                    <a:lnTo>
                      <a:pt x="100" y="91"/>
                    </a:lnTo>
                    <a:lnTo>
                      <a:pt x="95" y="92"/>
                    </a:lnTo>
                    <a:lnTo>
                      <a:pt x="93" y="100"/>
                    </a:lnTo>
                    <a:lnTo>
                      <a:pt x="98" y="106"/>
                    </a:lnTo>
                    <a:lnTo>
                      <a:pt x="98" y="110"/>
                    </a:lnTo>
                    <a:lnTo>
                      <a:pt x="94" y="113"/>
                    </a:lnTo>
                    <a:lnTo>
                      <a:pt x="92" y="119"/>
                    </a:lnTo>
                    <a:lnTo>
                      <a:pt x="86" y="124"/>
                    </a:lnTo>
                    <a:lnTo>
                      <a:pt x="84" y="121"/>
                    </a:lnTo>
                    <a:lnTo>
                      <a:pt x="85" y="117"/>
                    </a:lnTo>
                    <a:lnTo>
                      <a:pt x="89" y="111"/>
                    </a:lnTo>
                    <a:lnTo>
                      <a:pt x="87" y="105"/>
                    </a:lnTo>
                    <a:lnTo>
                      <a:pt x="87" y="100"/>
                    </a:lnTo>
                    <a:lnTo>
                      <a:pt x="84" y="96"/>
                    </a:lnTo>
                    <a:lnTo>
                      <a:pt x="81" y="96"/>
                    </a:lnTo>
                    <a:lnTo>
                      <a:pt x="78" y="94"/>
                    </a:lnTo>
                    <a:lnTo>
                      <a:pt x="77" y="90"/>
                    </a:lnTo>
                    <a:lnTo>
                      <a:pt x="73" y="88"/>
                    </a:lnTo>
                    <a:lnTo>
                      <a:pt x="71" y="86"/>
                    </a:lnTo>
                    <a:lnTo>
                      <a:pt x="69" y="86"/>
                    </a:lnTo>
                    <a:lnTo>
                      <a:pt x="65" y="81"/>
                    </a:lnTo>
                    <a:lnTo>
                      <a:pt x="63" y="81"/>
                    </a:lnTo>
                    <a:lnTo>
                      <a:pt x="54" y="76"/>
                    </a:lnTo>
                    <a:lnTo>
                      <a:pt x="53" y="71"/>
                    </a:lnTo>
                    <a:lnTo>
                      <a:pt x="49" y="71"/>
                    </a:lnTo>
                    <a:lnTo>
                      <a:pt x="44" y="67"/>
                    </a:lnTo>
                    <a:lnTo>
                      <a:pt x="43" y="60"/>
                    </a:lnTo>
                    <a:lnTo>
                      <a:pt x="37" y="56"/>
                    </a:lnTo>
                    <a:lnTo>
                      <a:pt x="36" y="47"/>
                    </a:lnTo>
                    <a:lnTo>
                      <a:pt x="30" y="37"/>
                    </a:lnTo>
                    <a:lnTo>
                      <a:pt x="27" y="35"/>
                    </a:lnTo>
                    <a:lnTo>
                      <a:pt x="18" y="37"/>
                    </a:lnTo>
                    <a:lnTo>
                      <a:pt x="12" y="4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08" name="Freeform 373">
                <a:extLst>
                  <a:ext uri="{FF2B5EF4-FFF2-40B4-BE49-F238E27FC236}">
                    <a16:creationId xmlns:a16="http://schemas.microsoft.com/office/drawing/2014/main" id="{9E305622-1400-58A4-F087-B2CD098B60DE}"/>
                  </a:ext>
                </a:extLst>
              </p:cNvPr>
              <p:cNvSpPr>
                <a:spLocks/>
              </p:cNvSpPr>
              <p:nvPr/>
            </p:nvSpPr>
            <p:spPr bwMode="gray">
              <a:xfrm>
                <a:off x="2974" y="2002"/>
                <a:ext cx="18" cy="47"/>
              </a:xfrm>
              <a:custGeom>
                <a:avLst/>
                <a:gdLst/>
                <a:ahLst/>
                <a:cxnLst>
                  <a:cxn ang="0">
                    <a:pos x="0" y="7"/>
                  </a:cxn>
                  <a:cxn ang="0">
                    <a:pos x="6" y="3"/>
                  </a:cxn>
                  <a:cxn ang="0">
                    <a:pos x="8" y="0"/>
                  </a:cxn>
                  <a:cxn ang="0">
                    <a:pos x="10" y="1"/>
                  </a:cxn>
                  <a:cxn ang="0">
                    <a:pos x="10" y="6"/>
                  </a:cxn>
                  <a:cxn ang="0">
                    <a:pos x="12" y="8"/>
                  </a:cxn>
                  <a:cxn ang="0">
                    <a:pos x="12" y="22"/>
                  </a:cxn>
                  <a:cxn ang="0">
                    <a:pos x="10" y="24"/>
                  </a:cxn>
                  <a:cxn ang="0">
                    <a:pos x="9" y="27"/>
                  </a:cxn>
                  <a:cxn ang="0">
                    <a:pos x="5" y="28"/>
                  </a:cxn>
                  <a:cxn ang="0">
                    <a:pos x="4" y="30"/>
                  </a:cxn>
                  <a:cxn ang="0">
                    <a:pos x="1" y="29"/>
                  </a:cxn>
                  <a:cxn ang="0">
                    <a:pos x="0" y="21"/>
                  </a:cxn>
                  <a:cxn ang="0">
                    <a:pos x="1" y="10"/>
                  </a:cxn>
                  <a:cxn ang="0">
                    <a:pos x="0" y="7"/>
                  </a:cxn>
                </a:cxnLst>
                <a:rect l="0" t="0" r="r" b="b"/>
                <a:pathLst>
                  <a:path w="12" h="30">
                    <a:moveTo>
                      <a:pt x="0" y="7"/>
                    </a:moveTo>
                    <a:lnTo>
                      <a:pt x="6" y="3"/>
                    </a:lnTo>
                    <a:lnTo>
                      <a:pt x="8" y="0"/>
                    </a:lnTo>
                    <a:lnTo>
                      <a:pt x="10" y="1"/>
                    </a:lnTo>
                    <a:lnTo>
                      <a:pt x="10" y="6"/>
                    </a:lnTo>
                    <a:lnTo>
                      <a:pt x="12" y="8"/>
                    </a:lnTo>
                    <a:lnTo>
                      <a:pt x="12" y="22"/>
                    </a:lnTo>
                    <a:lnTo>
                      <a:pt x="10" y="24"/>
                    </a:lnTo>
                    <a:lnTo>
                      <a:pt x="9" y="27"/>
                    </a:lnTo>
                    <a:lnTo>
                      <a:pt x="5" y="28"/>
                    </a:lnTo>
                    <a:lnTo>
                      <a:pt x="4" y="30"/>
                    </a:lnTo>
                    <a:lnTo>
                      <a:pt x="1" y="29"/>
                    </a:lnTo>
                    <a:lnTo>
                      <a:pt x="0" y="21"/>
                    </a:lnTo>
                    <a:lnTo>
                      <a:pt x="1" y="10"/>
                    </a:lnTo>
                    <a:lnTo>
                      <a:pt x="0" y="7"/>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09" name="Freeform 374">
                <a:extLst>
                  <a:ext uri="{FF2B5EF4-FFF2-40B4-BE49-F238E27FC236}">
                    <a16:creationId xmlns:a16="http://schemas.microsoft.com/office/drawing/2014/main" id="{01DEAFC1-5298-1F54-2176-7BBC56CCB5FE}"/>
                  </a:ext>
                </a:extLst>
              </p:cNvPr>
              <p:cNvSpPr>
                <a:spLocks/>
              </p:cNvSpPr>
              <p:nvPr/>
            </p:nvSpPr>
            <p:spPr bwMode="gray">
              <a:xfrm>
                <a:off x="3210" y="2016"/>
                <a:ext cx="4" cy="3"/>
              </a:xfrm>
              <a:custGeom>
                <a:avLst/>
                <a:gdLst/>
                <a:ahLst/>
                <a:cxnLst>
                  <a:cxn ang="0">
                    <a:pos x="0" y="0"/>
                  </a:cxn>
                  <a:cxn ang="0">
                    <a:pos x="2" y="0"/>
                  </a:cxn>
                  <a:cxn ang="0">
                    <a:pos x="3" y="1"/>
                  </a:cxn>
                  <a:cxn ang="0">
                    <a:pos x="0" y="2"/>
                  </a:cxn>
                  <a:cxn ang="0">
                    <a:pos x="0" y="0"/>
                  </a:cxn>
                </a:cxnLst>
                <a:rect l="0" t="0" r="r" b="b"/>
                <a:pathLst>
                  <a:path w="3" h="2">
                    <a:moveTo>
                      <a:pt x="0" y="0"/>
                    </a:moveTo>
                    <a:lnTo>
                      <a:pt x="2" y="0"/>
                    </a:lnTo>
                    <a:lnTo>
                      <a:pt x="3" y="1"/>
                    </a:lnTo>
                    <a:lnTo>
                      <a:pt x="0" y="2"/>
                    </a:lnTo>
                    <a:lnTo>
                      <a:pt x="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10" name="Freeform 375">
                <a:extLst>
                  <a:ext uri="{FF2B5EF4-FFF2-40B4-BE49-F238E27FC236}">
                    <a16:creationId xmlns:a16="http://schemas.microsoft.com/office/drawing/2014/main" id="{DEB6E325-8C86-F94E-B23F-559F0731BBD5}"/>
                  </a:ext>
                </a:extLst>
              </p:cNvPr>
              <p:cNvSpPr>
                <a:spLocks/>
              </p:cNvSpPr>
              <p:nvPr/>
            </p:nvSpPr>
            <p:spPr bwMode="gray">
              <a:xfrm>
                <a:off x="3189" y="2049"/>
                <a:ext cx="17" cy="22"/>
              </a:xfrm>
              <a:custGeom>
                <a:avLst/>
                <a:gdLst/>
                <a:ahLst/>
                <a:cxnLst>
                  <a:cxn ang="0">
                    <a:pos x="0" y="3"/>
                  </a:cxn>
                  <a:cxn ang="0">
                    <a:pos x="1" y="0"/>
                  </a:cxn>
                  <a:cxn ang="0">
                    <a:pos x="6" y="0"/>
                  </a:cxn>
                  <a:cxn ang="0">
                    <a:pos x="11" y="8"/>
                  </a:cxn>
                  <a:cxn ang="0">
                    <a:pos x="11" y="14"/>
                  </a:cxn>
                  <a:cxn ang="0">
                    <a:pos x="9" y="13"/>
                  </a:cxn>
                  <a:cxn ang="0">
                    <a:pos x="9" y="10"/>
                  </a:cxn>
                  <a:cxn ang="0">
                    <a:pos x="5" y="6"/>
                  </a:cxn>
                  <a:cxn ang="0">
                    <a:pos x="0" y="3"/>
                  </a:cxn>
                </a:cxnLst>
                <a:rect l="0" t="0" r="r" b="b"/>
                <a:pathLst>
                  <a:path w="11" h="14">
                    <a:moveTo>
                      <a:pt x="0" y="3"/>
                    </a:moveTo>
                    <a:lnTo>
                      <a:pt x="1" y="0"/>
                    </a:lnTo>
                    <a:lnTo>
                      <a:pt x="6" y="0"/>
                    </a:lnTo>
                    <a:lnTo>
                      <a:pt x="11" y="8"/>
                    </a:lnTo>
                    <a:lnTo>
                      <a:pt x="11" y="14"/>
                    </a:lnTo>
                    <a:lnTo>
                      <a:pt x="9" y="13"/>
                    </a:lnTo>
                    <a:lnTo>
                      <a:pt x="9" y="10"/>
                    </a:lnTo>
                    <a:lnTo>
                      <a:pt x="5" y="6"/>
                    </a:lnTo>
                    <a:lnTo>
                      <a:pt x="0"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11" name="Freeform 376">
                <a:extLst>
                  <a:ext uri="{FF2B5EF4-FFF2-40B4-BE49-F238E27FC236}">
                    <a16:creationId xmlns:a16="http://schemas.microsoft.com/office/drawing/2014/main" id="{F9EE6560-90CC-C40A-EFF3-2AC7226B5D01}"/>
                  </a:ext>
                </a:extLst>
              </p:cNvPr>
              <p:cNvSpPr>
                <a:spLocks/>
              </p:cNvSpPr>
              <p:nvPr/>
            </p:nvSpPr>
            <p:spPr bwMode="gray">
              <a:xfrm>
                <a:off x="3225" y="2047"/>
                <a:ext cx="5" cy="11"/>
              </a:xfrm>
              <a:custGeom>
                <a:avLst/>
                <a:gdLst/>
                <a:ahLst/>
                <a:cxnLst>
                  <a:cxn ang="0">
                    <a:pos x="2" y="7"/>
                  </a:cxn>
                  <a:cxn ang="0">
                    <a:pos x="0" y="4"/>
                  </a:cxn>
                  <a:cxn ang="0">
                    <a:pos x="0" y="1"/>
                  </a:cxn>
                  <a:cxn ang="0">
                    <a:pos x="2" y="0"/>
                  </a:cxn>
                  <a:cxn ang="0">
                    <a:pos x="2" y="2"/>
                  </a:cxn>
                  <a:cxn ang="0">
                    <a:pos x="3" y="6"/>
                  </a:cxn>
                  <a:cxn ang="0">
                    <a:pos x="2" y="7"/>
                  </a:cxn>
                </a:cxnLst>
                <a:rect l="0" t="0" r="r" b="b"/>
                <a:pathLst>
                  <a:path w="3" h="7">
                    <a:moveTo>
                      <a:pt x="2" y="7"/>
                    </a:moveTo>
                    <a:lnTo>
                      <a:pt x="0" y="4"/>
                    </a:lnTo>
                    <a:lnTo>
                      <a:pt x="0" y="1"/>
                    </a:lnTo>
                    <a:lnTo>
                      <a:pt x="2" y="0"/>
                    </a:lnTo>
                    <a:lnTo>
                      <a:pt x="2" y="2"/>
                    </a:lnTo>
                    <a:lnTo>
                      <a:pt x="3" y="6"/>
                    </a:lnTo>
                    <a:lnTo>
                      <a:pt x="2" y="7"/>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12" name="Freeform 377">
                <a:extLst>
                  <a:ext uri="{FF2B5EF4-FFF2-40B4-BE49-F238E27FC236}">
                    <a16:creationId xmlns:a16="http://schemas.microsoft.com/office/drawing/2014/main" id="{862C4712-6DAF-D795-597E-2AEEA9A58876}"/>
                  </a:ext>
                </a:extLst>
              </p:cNvPr>
              <p:cNvSpPr>
                <a:spLocks/>
              </p:cNvSpPr>
              <p:nvPr/>
            </p:nvSpPr>
            <p:spPr bwMode="gray">
              <a:xfrm>
                <a:off x="3228" y="2041"/>
                <a:ext cx="5" cy="5"/>
              </a:xfrm>
              <a:custGeom>
                <a:avLst/>
                <a:gdLst/>
                <a:ahLst/>
                <a:cxnLst>
                  <a:cxn ang="0">
                    <a:pos x="0" y="0"/>
                  </a:cxn>
                  <a:cxn ang="0">
                    <a:pos x="2" y="0"/>
                  </a:cxn>
                  <a:cxn ang="0">
                    <a:pos x="3" y="2"/>
                  </a:cxn>
                  <a:cxn ang="0">
                    <a:pos x="2" y="3"/>
                  </a:cxn>
                  <a:cxn ang="0">
                    <a:pos x="0" y="0"/>
                  </a:cxn>
                </a:cxnLst>
                <a:rect l="0" t="0" r="r" b="b"/>
                <a:pathLst>
                  <a:path w="3" h="3">
                    <a:moveTo>
                      <a:pt x="0" y="0"/>
                    </a:moveTo>
                    <a:lnTo>
                      <a:pt x="2" y="0"/>
                    </a:lnTo>
                    <a:lnTo>
                      <a:pt x="3" y="2"/>
                    </a:lnTo>
                    <a:lnTo>
                      <a:pt x="2" y="3"/>
                    </a:lnTo>
                    <a:lnTo>
                      <a:pt x="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13" name="Freeform 378">
                <a:extLst>
                  <a:ext uri="{FF2B5EF4-FFF2-40B4-BE49-F238E27FC236}">
                    <a16:creationId xmlns:a16="http://schemas.microsoft.com/office/drawing/2014/main" id="{64787474-53A4-F938-1196-FD8953E5A270}"/>
                  </a:ext>
                </a:extLst>
              </p:cNvPr>
              <p:cNvSpPr>
                <a:spLocks/>
              </p:cNvSpPr>
              <p:nvPr/>
            </p:nvSpPr>
            <p:spPr bwMode="gray">
              <a:xfrm>
                <a:off x="3234" y="2071"/>
                <a:ext cx="5" cy="6"/>
              </a:xfrm>
              <a:custGeom>
                <a:avLst/>
                <a:gdLst/>
                <a:ahLst/>
                <a:cxnLst>
                  <a:cxn ang="0">
                    <a:pos x="0" y="2"/>
                  </a:cxn>
                  <a:cxn ang="0">
                    <a:pos x="1" y="0"/>
                  </a:cxn>
                  <a:cxn ang="0">
                    <a:pos x="3" y="1"/>
                  </a:cxn>
                  <a:cxn ang="0">
                    <a:pos x="3" y="3"/>
                  </a:cxn>
                  <a:cxn ang="0">
                    <a:pos x="1" y="4"/>
                  </a:cxn>
                  <a:cxn ang="0">
                    <a:pos x="0" y="2"/>
                  </a:cxn>
                </a:cxnLst>
                <a:rect l="0" t="0" r="r" b="b"/>
                <a:pathLst>
                  <a:path w="3" h="4">
                    <a:moveTo>
                      <a:pt x="0" y="2"/>
                    </a:moveTo>
                    <a:lnTo>
                      <a:pt x="1" y="0"/>
                    </a:lnTo>
                    <a:lnTo>
                      <a:pt x="3" y="1"/>
                    </a:lnTo>
                    <a:lnTo>
                      <a:pt x="3" y="3"/>
                    </a:lnTo>
                    <a:lnTo>
                      <a:pt x="1" y="4"/>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14" name="Freeform 379">
                <a:extLst>
                  <a:ext uri="{FF2B5EF4-FFF2-40B4-BE49-F238E27FC236}">
                    <a16:creationId xmlns:a16="http://schemas.microsoft.com/office/drawing/2014/main" id="{5116F34E-CCA0-DD4C-7F72-11F56068A2DF}"/>
                  </a:ext>
                </a:extLst>
              </p:cNvPr>
              <p:cNvSpPr>
                <a:spLocks/>
              </p:cNvSpPr>
              <p:nvPr/>
            </p:nvSpPr>
            <p:spPr bwMode="gray">
              <a:xfrm>
                <a:off x="3228" y="2075"/>
                <a:ext cx="6" cy="6"/>
              </a:xfrm>
              <a:custGeom>
                <a:avLst/>
                <a:gdLst/>
                <a:ahLst/>
                <a:cxnLst>
                  <a:cxn ang="0">
                    <a:pos x="0" y="1"/>
                  </a:cxn>
                  <a:cxn ang="0">
                    <a:pos x="1" y="0"/>
                  </a:cxn>
                  <a:cxn ang="0">
                    <a:pos x="4" y="1"/>
                  </a:cxn>
                  <a:cxn ang="0">
                    <a:pos x="3" y="3"/>
                  </a:cxn>
                  <a:cxn ang="0">
                    <a:pos x="1" y="4"/>
                  </a:cxn>
                  <a:cxn ang="0">
                    <a:pos x="0" y="1"/>
                  </a:cxn>
                </a:cxnLst>
                <a:rect l="0" t="0" r="r" b="b"/>
                <a:pathLst>
                  <a:path w="4" h="4">
                    <a:moveTo>
                      <a:pt x="0" y="1"/>
                    </a:moveTo>
                    <a:lnTo>
                      <a:pt x="1" y="0"/>
                    </a:lnTo>
                    <a:lnTo>
                      <a:pt x="4" y="1"/>
                    </a:lnTo>
                    <a:lnTo>
                      <a:pt x="3" y="3"/>
                    </a:lnTo>
                    <a:lnTo>
                      <a:pt x="1" y="4"/>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15" name="Freeform 380">
                <a:extLst>
                  <a:ext uri="{FF2B5EF4-FFF2-40B4-BE49-F238E27FC236}">
                    <a16:creationId xmlns:a16="http://schemas.microsoft.com/office/drawing/2014/main" id="{888A5637-CB4C-181B-B956-58C8D97F6550}"/>
                  </a:ext>
                </a:extLst>
              </p:cNvPr>
              <p:cNvSpPr>
                <a:spLocks/>
              </p:cNvSpPr>
              <p:nvPr/>
            </p:nvSpPr>
            <p:spPr bwMode="gray">
              <a:xfrm>
                <a:off x="3143" y="1988"/>
                <a:ext cx="93" cy="112"/>
              </a:xfrm>
              <a:custGeom>
                <a:avLst/>
                <a:gdLst/>
                <a:ahLst/>
                <a:cxnLst>
                  <a:cxn ang="0">
                    <a:pos x="50" y="15"/>
                  </a:cxn>
                  <a:cxn ang="0">
                    <a:pos x="43" y="15"/>
                  </a:cxn>
                  <a:cxn ang="0">
                    <a:pos x="33" y="17"/>
                  </a:cxn>
                  <a:cxn ang="0">
                    <a:pos x="38" y="24"/>
                  </a:cxn>
                  <a:cxn ang="0">
                    <a:pos x="35" y="25"/>
                  </a:cxn>
                  <a:cxn ang="0">
                    <a:pos x="33" y="28"/>
                  </a:cxn>
                  <a:cxn ang="0">
                    <a:pos x="30" y="24"/>
                  </a:cxn>
                  <a:cxn ang="0">
                    <a:pos x="30" y="28"/>
                  </a:cxn>
                  <a:cxn ang="0">
                    <a:pos x="26" y="21"/>
                  </a:cxn>
                  <a:cxn ang="0">
                    <a:pos x="21" y="21"/>
                  </a:cxn>
                  <a:cxn ang="0">
                    <a:pos x="26" y="34"/>
                  </a:cxn>
                  <a:cxn ang="0">
                    <a:pos x="31" y="46"/>
                  </a:cxn>
                  <a:cxn ang="0">
                    <a:pos x="37" y="55"/>
                  </a:cxn>
                  <a:cxn ang="0">
                    <a:pos x="30" y="61"/>
                  </a:cxn>
                  <a:cxn ang="0">
                    <a:pos x="25" y="62"/>
                  </a:cxn>
                  <a:cxn ang="0">
                    <a:pos x="28" y="72"/>
                  </a:cxn>
                  <a:cxn ang="0">
                    <a:pos x="21" y="71"/>
                  </a:cxn>
                  <a:cxn ang="0">
                    <a:pos x="15" y="67"/>
                  </a:cxn>
                  <a:cxn ang="0">
                    <a:pos x="15" y="60"/>
                  </a:cxn>
                  <a:cxn ang="0">
                    <a:pos x="11" y="52"/>
                  </a:cxn>
                  <a:cxn ang="0">
                    <a:pos x="26" y="52"/>
                  </a:cxn>
                  <a:cxn ang="0">
                    <a:pos x="16" y="48"/>
                  </a:cxn>
                  <a:cxn ang="0">
                    <a:pos x="7" y="45"/>
                  </a:cxn>
                  <a:cxn ang="0">
                    <a:pos x="2" y="35"/>
                  </a:cxn>
                  <a:cxn ang="0">
                    <a:pos x="5" y="27"/>
                  </a:cxn>
                  <a:cxn ang="0">
                    <a:pos x="8" y="14"/>
                  </a:cxn>
                  <a:cxn ang="0">
                    <a:pos x="23" y="9"/>
                  </a:cxn>
                  <a:cxn ang="0">
                    <a:pos x="33" y="7"/>
                  </a:cxn>
                  <a:cxn ang="0">
                    <a:pos x="45" y="6"/>
                  </a:cxn>
                  <a:cxn ang="0">
                    <a:pos x="55" y="8"/>
                  </a:cxn>
                  <a:cxn ang="0">
                    <a:pos x="60" y="5"/>
                  </a:cxn>
                  <a:cxn ang="0">
                    <a:pos x="55" y="17"/>
                  </a:cxn>
                </a:cxnLst>
                <a:rect l="0" t="0" r="r" b="b"/>
                <a:pathLst>
                  <a:path w="60" h="72">
                    <a:moveTo>
                      <a:pt x="55" y="17"/>
                    </a:moveTo>
                    <a:lnTo>
                      <a:pt x="50" y="15"/>
                    </a:lnTo>
                    <a:lnTo>
                      <a:pt x="45" y="16"/>
                    </a:lnTo>
                    <a:lnTo>
                      <a:pt x="43" y="15"/>
                    </a:lnTo>
                    <a:lnTo>
                      <a:pt x="39" y="16"/>
                    </a:lnTo>
                    <a:lnTo>
                      <a:pt x="33" y="17"/>
                    </a:lnTo>
                    <a:lnTo>
                      <a:pt x="33" y="21"/>
                    </a:lnTo>
                    <a:lnTo>
                      <a:pt x="38" y="24"/>
                    </a:lnTo>
                    <a:lnTo>
                      <a:pt x="38" y="26"/>
                    </a:lnTo>
                    <a:lnTo>
                      <a:pt x="35" y="25"/>
                    </a:lnTo>
                    <a:lnTo>
                      <a:pt x="35" y="28"/>
                    </a:lnTo>
                    <a:lnTo>
                      <a:pt x="33" y="28"/>
                    </a:lnTo>
                    <a:lnTo>
                      <a:pt x="32" y="24"/>
                    </a:lnTo>
                    <a:lnTo>
                      <a:pt x="30" y="24"/>
                    </a:lnTo>
                    <a:lnTo>
                      <a:pt x="31" y="28"/>
                    </a:lnTo>
                    <a:lnTo>
                      <a:pt x="30" y="28"/>
                    </a:lnTo>
                    <a:lnTo>
                      <a:pt x="27" y="24"/>
                    </a:lnTo>
                    <a:lnTo>
                      <a:pt x="26" y="21"/>
                    </a:lnTo>
                    <a:lnTo>
                      <a:pt x="24" y="20"/>
                    </a:lnTo>
                    <a:lnTo>
                      <a:pt x="21" y="21"/>
                    </a:lnTo>
                    <a:lnTo>
                      <a:pt x="21" y="26"/>
                    </a:lnTo>
                    <a:lnTo>
                      <a:pt x="26" y="34"/>
                    </a:lnTo>
                    <a:lnTo>
                      <a:pt x="25" y="43"/>
                    </a:lnTo>
                    <a:lnTo>
                      <a:pt x="31" y="46"/>
                    </a:lnTo>
                    <a:lnTo>
                      <a:pt x="37" y="51"/>
                    </a:lnTo>
                    <a:lnTo>
                      <a:pt x="37" y="55"/>
                    </a:lnTo>
                    <a:lnTo>
                      <a:pt x="30" y="55"/>
                    </a:lnTo>
                    <a:lnTo>
                      <a:pt x="30" y="61"/>
                    </a:lnTo>
                    <a:lnTo>
                      <a:pt x="26" y="60"/>
                    </a:lnTo>
                    <a:lnTo>
                      <a:pt x="25" y="62"/>
                    </a:lnTo>
                    <a:lnTo>
                      <a:pt x="27" y="64"/>
                    </a:lnTo>
                    <a:lnTo>
                      <a:pt x="28" y="72"/>
                    </a:lnTo>
                    <a:lnTo>
                      <a:pt x="24" y="71"/>
                    </a:lnTo>
                    <a:lnTo>
                      <a:pt x="21" y="71"/>
                    </a:lnTo>
                    <a:lnTo>
                      <a:pt x="19" y="68"/>
                    </a:lnTo>
                    <a:lnTo>
                      <a:pt x="15" y="67"/>
                    </a:lnTo>
                    <a:lnTo>
                      <a:pt x="13" y="65"/>
                    </a:lnTo>
                    <a:lnTo>
                      <a:pt x="15" y="60"/>
                    </a:lnTo>
                    <a:lnTo>
                      <a:pt x="11" y="56"/>
                    </a:lnTo>
                    <a:lnTo>
                      <a:pt x="11" y="52"/>
                    </a:lnTo>
                    <a:lnTo>
                      <a:pt x="17" y="51"/>
                    </a:lnTo>
                    <a:lnTo>
                      <a:pt x="26" y="52"/>
                    </a:lnTo>
                    <a:lnTo>
                      <a:pt x="24" y="48"/>
                    </a:lnTo>
                    <a:lnTo>
                      <a:pt x="16" y="48"/>
                    </a:lnTo>
                    <a:lnTo>
                      <a:pt x="11" y="49"/>
                    </a:lnTo>
                    <a:lnTo>
                      <a:pt x="7" y="45"/>
                    </a:lnTo>
                    <a:lnTo>
                      <a:pt x="5" y="39"/>
                    </a:lnTo>
                    <a:lnTo>
                      <a:pt x="2" y="35"/>
                    </a:lnTo>
                    <a:lnTo>
                      <a:pt x="0" y="31"/>
                    </a:lnTo>
                    <a:lnTo>
                      <a:pt x="5" y="27"/>
                    </a:lnTo>
                    <a:lnTo>
                      <a:pt x="9" y="20"/>
                    </a:lnTo>
                    <a:lnTo>
                      <a:pt x="8" y="14"/>
                    </a:lnTo>
                    <a:lnTo>
                      <a:pt x="19" y="14"/>
                    </a:lnTo>
                    <a:lnTo>
                      <a:pt x="23" y="9"/>
                    </a:lnTo>
                    <a:lnTo>
                      <a:pt x="27" y="9"/>
                    </a:lnTo>
                    <a:lnTo>
                      <a:pt x="33" y="7"/>
                    </a:lnTo>
                    <a:lnTo>
                      <a:pt x="39" y="5"/>
                    </a:lnTo>
                    <a:lnTo>
                      <a:pt x="45" y="6"/>
                    </a:lnTo>
                    <a:lnTo>
                      <a:pt x="50" y="9"/>
                    </a:lnTo>
                    <a:lnTo>
                      <a:pt x="55" y="8"/>
                    </a:lnTo>
                    <a:lnTo>
                      <a:pt x="57" y="0"/>
                    </a:lnTo>
                    <a:lnTo>
                      <a:pt x="60" y="5"/>
                    </a:lnTo>
                    <a:lnTo>
                      <a:pt x="59" y="11"/>
                    </a:lnTo>
                    <a:lnTo>
                      <a:pt x="55" y="17"/>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16" name="Freeform 381">
                <a:extLst>
                  <a:ext uri="{FF2B5EF4-FFF2-40B4-BE49-F238E27FC236}">
                    <a16:creationId xmlns:a16="http://schemas.microsoft.com/office/drawing/2014/main" id="{702C01A3-3452-12F0-F055-0A3E5BABCD3E}"/>
                  </a:ext>
                </a:extLst>
              </p:cNvPr>
              <p:cNvSpPr>
                <a:spLocks/>
              </p:cNvSpPr>
              <p:nvPr/>
            </p:nvSpPr>
            <p:spPr bwMode="gray">
              <a:xfrm>
                <a:off x="3216" y="2029"/>
                <a:ext cx="4" cy="4"/>
              </a:xfrm>
              <a:custGeom>
                <a:avLst/>
                <a:gdLst/>
                <a:ahLst/>
                <a:cxnLst>
                  <a:cxn ang="0">
                    <a:pos x="1" y="3"/>
                  </a:cxn>
                  <a:cxn ang="0">
                    <a:pos x="0" y="2"/>
                  </a:cxn>
                  <a:cxn ang="0">
                    <a:pos x="1" y="0"/>
                  </a:cxn>
                  <a:cxn ang="0">
                    <a:pos x="3" y="1"/>
                  </a:cxn>
                  <a:cxn ang="0">
                    <a:pos x="3" y="2"/>
                  </a:cxn>
                  <a:cxn ang="0">
                    <a:pos x="1" y="3"/>
                  </a:cxn>
                </a:cxnLst>
                <a:rect l="0" t="0" r="r" b="b"/>
                <a:pathLst>
                  <a:path w="3" h="3">
                    <a:moveTo>
                      <a:pt x="1" y="3"/>
                    </a:moveTo>
                    <a:lnTo>
                      <a:pt x="0" y="2"/>
                    </a:lnTo>
                    <a:lnTo>
                      <a:pt x="1" y="0"/>
                    </a:lnTo>
                    <a:lnTo>
                      <a:pt x="3" y="1"/>
                    </a:lnTo>
                    <a:lnTo>
                      <a:pt x="3" y="2"/>
                    </a:lnTo>
                    <a:lnTo>
                      <a:pt x="1"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717" name="Freeform 382">
                <a:extLst>
                  <a:ext uri="{FF2B5EF4-FFF2-40B4-BE49-F238E27FC236}">
                    <a16:creationId xmlns:a16="http://schemas.microsoft.com/office/drawing/2014/main" id="{7CD68389-C923-766E-25A9-0AC038DB241C}"/>
                  </a:ext>
                </a:extLst>
              </p:cNvPr>
              <p:cNvSpPr>
                <a:spLocks/>
              </p:cNvSpPr>
              <p:nvPr/>
            </p:nvSpPr>
            <p:spPr bwMode="gray">
              <a:xfrm>
                <a:off x="3244" y="1218"/>
                <a:ext cx="530" cy="784"/>
              </a:xfrm>
              <a:custGeom>
                <a:avLst/>
                <a:gdLst/>
                <a:ahLst/>
                <a:cxnLst>
                  <a:cxn ang="0">
                    <a:pos x="266" y="360"/>
                  </a:cxn>
                  <a:cxn ang="0">
                    <a:pos x="243" y="355"/>
                  </a:cxn>
                  <a:cxn ang="0">
                    <a:pos x="197" y="360"/>
                  </a:cxn>
                  <a:cxn ang="0">
                    <a:pos x="179" y="410"/>
                  </a:cxn>
                  <a:cxn ang="0">
                    <a:pos x="199" y="435"/>
                  </a:cxn>
                  <a:cxn ang="0">
                    <a:pos x="182" y="448"/>
                  </a:cxn>
                  <a:cxn ang="0">
                    <a:pos x="179" y="463"/>
                  </a:cxn>
                  <a:cxn ang="0">
                    <a:pos x="185" y="481"/>
                  </a:cxn>
                  <a:cxn ang="0">
                    <a:pos x="192" y="494"/>
                  </a:cxn>
                  <a:cxn ang="0">
                    <a:pos x="171" y="494"/>
                  </a:cxn>
                  <a:cxn ang="0">
                    <a:pos x="125" y="478"/>
                  </a:cxn>
                  <a:cxn ang="0">
                    <a:pos x="92" y="457"/>
                  </a:cxn>
                  <a:cxn ang="0">
                    <a:pos x="92" y="445"/>
                  </a:cxn>
                  <a:cxn ang="0">
                    <a:pos x="102" y="424"/>
                  </a:cxn>
                  <a:cxn ang="0">
                    <a:pos x="110" y="398"/>
                  </a:cxn>
                  <a:cxn ang="0">
                    <a:pos x="74" y="372"/>
                  </a:cxn>
                  <a:cxn ang="0">
                    <a:pos x="47" y="341"/>
                  </a:cxn>
                  <a:cxn ang="0">
                    <a:pos x="38" y="327"/>
                  </a:cxn>
                  <a:cxn ang="0">
                    <a:pos x="33" y="303"/>
                  </a:cxn>
                  <a:cxn ang="0">
                    <a:pos x="12" y="277"/>
                  </a:cxn>
                  <a:cxn ang="0">
                    <a:pos x="3" y="238"/>
                  </a:cxn>
                  <a:cxn ang="0">
                    <a:pos x="13" y="206"/>
                  </a:cxn>
                  <a:cxn ang="0">
                    <a:pos x="15" y="197"/>
                  </a:cxn>
                  <a:cxn ang="0">
                    <a:pos x="40" y="141"/>
                  </a:cxn>
                  <a:cxn ang="0">
                    <a:pos x="28" y="109"/>
                  </a:cxn>
                  <a:cxn ang="0">
                    <a:pos x="23" y="75"/>
                  </a:cxn>
                  <a:cxn ang="0">
                    <a:pos x="9" y="26"/>
                  </a:cxn>
                  <a:cxn ang="0">
                    <a:pos x="33" y="3"/>
                  </a:cxn>
                  <a:cxn ang="0">
                    <a:pos x="50" y="5"/>
                  </a:cxn>
                  <a:cxn ang="0">
                    <a:pos x="65" y="11"/>
                  </a:cxn>
                  <a:cxn ang="0">
                    <a:pos x="112" y="32"/>
                  </a:cxn>
                  <a:cxn ang="0">
                    <a:pos x="106" y="66"/>
                  </a:cxn>
                  <a:cxn ang="0">
                    <a:pos x="55" y="52"/>
                  </a:cxn>
                  <a:cxn ang="0">
                    <a:pos x="67" y="77"/>
                  </a:cxn>
                  <a:cxn ang="0">
                    <a:pos x="74" y="107"/>
                  </a:cxn>
                  <a:cxn ang="0">
                    <a:pos x="88" y="106"/>
                  </a:cxn>
                  <a:cxn ang="0">
                    <a:pos x="105" y="101"/>
                  </a:cxn>
                  <a:cxn ang="0">
                    <a:pos x="130" y="63"/>
                  </a:cxn>
                  <a:cxn ang="0">
                    <a:pos x="149" y="44"/>
                  </a:cxn>
                  <a:cxn ang="0">
                    <a:pos x="143" y="24"/>
                  </a:cxn>
                  <a:cxn ang="0">
                    <a:pos x="177" y="34"/>
                  </a:cxn>
                  <a:cxn ang="0">
                    <a:pos x="166" y="47"/>
                  </a:cxn>
                  <a:cxn ang="0">
                    <a:pos x="189" y="36"/>
                  </a:cxn>
                  <a:cxn ang="0">
                    <a:pos x="209" y="31"/>
                  </a:cxn>
                  <a:cxn ang="0">
                    <a:pos x="231" y="25"/>
                  </a:cxn>
                  <a:cxn ang="0">
                    <a:pos x="243" y="20"/>
                  </a:cxn>
                  <a:cxn ang="0">
                    <a:pos x="249" y="29"/>
                  </a:cxn>
                  <a:cxn ang="0">
                    <a:pos x="264" y="24"/>
                  </a:cxn>
                  <a:cxn ang="0">
                    <a:pos x="292" y="19"/>
                  </a:cxn>
                  <a:cxn ang="0">
                    <a:pos x="307" y="19"/>
                  </a:cxn>
                  <a:cxn ang="0">
                    <a:pos x="341" y="21"/>
                  </a:cxn>
                  <a:cxn ang="0">
                    <a:pos x="305" y="101"/>
                  </a:cxn>
                  <a:cxn ang="0">
                    <a:pos x="300" y="226"/>
                  </a:cxn>
                  <a:cxn ang="0">
                    <a:pos x="292" y="293"/>
                  </a:cxn>
                </a:cxnLst>
                <a:rect l="0" t="0" r="r" b="b"/>
                <a:pathLst>
                  <a:path w="342" h="506">
                    <a:moveTo>
                      <a:pt x="300" y="362"/>
                    </a:moveTo>
                    <a:lnTo>
                      <a:pt x="300" y="369"/>
                    </a:lnTo>
                    <a:lnTo>
                      <a:pt x="287" y="365"/>
                    </a:lnTo>
                    <a:lnTo>
                      <a:pt x="283" y="360"/>
                    </a:lnTo>
                    <a:lnTo>
                      <a:pt x="266" y="360"/>
                    </a:lnTo>
                    <a:lnTo>
                      <a:pt x="261" y="366"/>
                    </a:lnTo>
                    <a:lnTo>
                      <a:pt x="258" y="366"/>
                    </a:lnTo>
                    <a:lnTo>
                      <a:pt x="254" y="362"/>
                    </a:lnTo>
                    <a:lnTo>
                      <a:pt x="249" y="363"/>
                    </a:lnTo>
                    <a:lnTo>
                      <a:pt x="243" y="355"/>
                    </a:lnTo>
                    <a:lnTo>
                      <a:pt x="235" y="355"/>
                    </a:lnTo>
                    <a:lnTo>
                      <a:pt x="231" y="352"/>
                    </a:lnTo>
                    <a:lnTo>
                      <a:pt x="222" y="352"/>
                    </a:lnTo>
                    <a:lnTo>
                      <a:pt x="217" y="346"/>
                    </a:lnTo>
                    <a:lnTo>
                      <a:pt x="197" y="360"/>
                    </a:lnTo>
                    <a:lnTo>
                      <a:pt x="197" y="372"/>
                    </a:lnTo>
                    <a:lnTo>
                      <a:pt x="191" y="373"/>
                    </a:lnTo>
                    <a:lnTo>
                      <a:pt x="188" y="368"/>
                    </a:lnTo>
                    <a:lnTo>
                      <a:pt x="182" y="369"/>
                    </a:lnTo>
                    <a:lnTo>
                      <a:pt x="179" y="410"/>
                    </a:lnTo>
                    <a:lnTo>
                      <a:pt x="193" y="413"/>
                    </a:lnTo>
                    <a:lnTo>
                      <a:pt x="199" y="421"/>
                    </a:lnTo>
                    <a:lnTo>
                      <a:pt x="197" y="431"/>
                    </a:lnTo>
                    <a:lnTo>
                      <a:pt x="201" y="434"/>
                    </a:lnTo>
                    <a:lnTo>
                      <a:pt x="199" y="435"/>
                    </a:lnTo>
                    <a:lnTo>
                      <a:pt x="193" y="440"/>
                    </a:lnTo>
                    <a:lnTo>
                      <a:pt x="189" y="442"/>
                    </a:lnTo>
                    <a:lnTo>
                      <a:pt x="188" y="443"/>
                    </a:lnTo>
                    <a:lnTo>
                      <a:pt x="185" y="443"/>
                    </a:lnTo>
                    <a:lnTo>
                      <a:pt x="182" y="448"/>
                    </a:lnTo>
                    <a:lnTo>
                      <a:pt x="180" y="454"/>
                    </a:lnTo>
                    <a:lnTo>
                      <a:pt x="177" y="455"/>
                    </a:lnTo>
                    <a:lnTo>
                      <a:pt x="177" y="457"/>
                    </a:lnTo>
                    <a:lnTo>
                      <a:pt x="178" y="459"/>
                    </a:lnTo>
                    <a:lnTo>
                      <a:pt x="179" y="463"/>
                    </a:lnTo>
                    <a:lnTo>
                      <a:pt x="182" y="466"/>
                    </a:lnTo>
                    <a:lnTo>
                      <a:pt x="184" y="469"/>
                    </a:lnTo>
                    <a:lnTo>
                      <a:pt x="185" y="475"/>
                    </a:lnTo>
                    <a:lnTo>
                      <a:pt x="185" y="478"/>
                    </a:lnTo>
                    <a:lnTo>
                      <a:pt x="185" y="481"/>
                    </a:lnTo>
                    <a:lnTo>
                      <a:pt x="187" y="483"/>
                    </a:lnTo>
                    <a:lnTo>
                      <a:pt x="188" y="486"/>
                    </a:lnTo>
                    <a:lnTo>
                      <a:pt x="189" y="488"/>
                    </a:lnTo>
                    <a:lnTo>
                      <a:pt x="191" y="490"/>
                    </a:lnTo>
                    <a:lnTo>
                      <a:pt x="192" y="494"/>
                    </a:lnTo>
                    <a:lnTo>
                      <a:pt x="194" y="496"/>
                    </a:lnTo>
                    <a:lnTo>
                      <a:pt x="194" y="504"/>
                    </a:lnTo>
                    <a:lnTo>
                      <a:pt x="188" y="506"/>
                    </a:lnTo>
                    <a:lnTo>
                      <a:pt x="175" y="500"/>
                    </a:lnTo>
                    <a:lnTo>
                      <a:pt x="171" y="494"/>
                    </a:lnTo>
                    <a:lnTo>
                      <a:pt x="168" y="494"/>
                    </a:lnTo>
                    <a:lnTo>
                      <a:pt x="156" y="485"/>
                    </a:lnTo>
                    <a:lnTo>
                      <a:pt x="143" y="479"/>
                    </a:lnTo>
                    <a:lnTo>
                      <a:pt x="139" y="480"/>
                    </a:lnTo>
                    <a:lnTo>
                      <a:pt x="125" y="478"/>
                    </a:lnTo>
                    <a:lnTo>
                      <a:pt x="113" y="475"/>
                    </a:lnTo>
                    <a:lnTo>
                      <a:pt x="108" y="471"/>
                    </a:lnTo>
                    <a:lnTo>
                      <a:pt x="99" y="460"/>
                    </a:lnTo>
                    <a:lnTo>
                      <a:pt x="95" y="460"/>
                    </a:lnTo>
                    <a:lnTo>
                      <a:pt x="92" y="457"/>
                    </a:lnTo>
                    <a:lnTo>
                      <a:pt x="89" y="455"/>
                    </a:lnTo>
                    <a:lnTo>
                      <a:pt x="87" y="451"/>
                    </a:lnTo>
                    <a:lnTo>
                      <a:pt x="86" y="448"/>
                    </a:lnTo>
                    <a:lnTo>
                      <a:pt x="92" y="447"/>
                    </a:lnTo>
                    <a:lnTo>
                      <a:pt x="92" y="445"/>
                    </a:lnTo>
                    <a:lnTo>
                      <a:pt x="97" y="440"/>
                    </a:lnTo>
                    <a:lnTo>
                      <a:pt x="98" y="437"/>
                    </a:lnTo>
                    <a:lnTo>
                      <a:pt x="95" y="431"/>
                    </a:lnTo>
                    <a:lnTo>
                      <a:pt x="103" y="426"/>
                    </a:lnTo>
                    <a:lnTo>
                      <a:pt x="102" y="424"/>
                    </a:lnTo>
                    <a:lnTo>
                      <a:pt x="93" y="427"/>
                    </a:lnTo>
                    <a:lnTo>
                      <a:pt x="99" y="416"/>
                    </a:lnTo>
                    <a:lnTo>
                      <a:pt x="105" y="409"/>
                    </a:lnTo>
                    <a:lnTo>
                      <a:pt x="109" y="410"/>
                    </a:lnTo>
                    <a:lnTo>
                      <a:pt x="110" y="398"/>
                    </a:lnTo>
                    <a:lnTo>
                      <a:pt x="116" y="391"/>
                    </a:lnTo>
                    <a:lnTo>
                      <a:pt x="103" y="378"/>
                    </a:lnTo>
                    <a:lnTo>
                      <a:pt x="97" y="378"/>
                    </a:lnTo>
                    <a:lnTo>
                      <a:pt x="89" y="371"/>
                    </a:lnTo>
                    <a:lnTo>
                      <a:pt x="74" y="372"/>
                    </a:lnTo>
                    <a:lnTo>
                      <a:pt x="70" y="366"/>
                    </a:lnTo>
                    <a:lnTo>
                      <a:pt x="70" y="360"/>
                    </a:lnTo>
                    <a:lnTo>
                      <a:pt x="63" y="359"/>
                    </a:lnTo>
                    <a:lnTo>
                      <a:pt x="59" y="342"/>
                    </a:lnTo>
                    <a:lnTo>
                      <a:pt x="47" y="341"/>
                    </a:lnTo>
                    <a:lnTo>
                      <a:pt x="40" y="345"/>
                    </a:lnTo>
                    <a:lnTo>
                      <a:pt x="38" y="337"/>
                    </a:lnTo>
                    <a:lnTo>
                      <a:pt x="34" y="333"/>
                    </a:lnTo>
                    <a:lnTo>
                      <a:pt x="33" y="327"/>
                    </a:lnTo>
                    <a:lnTo>
                      <a:pt x="38" y="327"/>
                    </a:lnTo>
                    <a:lnTo>
                      <a:pt x="42" y="330"/>
                    </a:lnTo>
                    <a:lnTo>
                      <a:pt x="45" y="330"/>
                    </a:lnTo>
                    <a:lnTo>
                      <a:pt x="47" y="322"/>
                    </a:lnTo>
                    <a:lnTo>
                      <a:pt x="38" y="312"/>
                    </a:lnTo>
                    <a:lnTo>
                      <a:pt x="33" y="303"/>
                    </a:lnTo>
                    <a:lnTo>
                      <a:pt x="32" y="287"/>
                    </a:lnTo>
                    <a:lnTo>
                      <a:pt x="28" y="282"/>
                    </a:lnTo>
                    <a:lnTo>
                      <a:pt x="22" y="281"/>
                    </a:lnTo>
                    <a:lnTo>
                      <a:pt x="17" y="282"/>
                    </a:lnTo>
                    <a:lnTo>
                      <a:pt x="12" y="277"/>
                    </a:lnTo>
                    <a:lnTo>
                      <a:pt x="6" y="277"/>
                    </a:lnTo>
                    <a:lnTo>
                      <a:pt x="7" y="264"/>
                    </a:lnTo>
                    <a:lnTo>
                      <a:pt x="3" y="258"/>
                    </a:lnTo>
                    <a:lnTo>
                      <a:pt x="3" y="247"/>
                    </a:lnTo>
                    <a:lnTo>
                      <a:pt x="3" y="238"/>
                    </a:lnTo>
                    <a:lnTo>
                      <a:pt x="0" y="230"/>
                    </a:lnTo>
                    <a:lnTo>
                      <a:pt x="3" y="214"/>
                    </a:lnTo>
                    <a:lnTo>
                      <a:pt x="8" y="209"/>
                    </a:lnTo>
                    <a:lnTo>
                      <a:pt x="7" y="206"/>
                    </a:lnTo>
                    <a:lnTo>
                      <a:pt x="13" y="206"/>
                    </a:lnTo>
                    <a:lnTo>
                      <a:pt x="14" y="204"/>
                    </a:lnTo>
                    <a:lnTo>
                      <a:pt x="24" y="205"/>
                    </a:lnTo>
                    <a:lnTo>
                      <a:pt x="26" y="198"/>
                    </a:lnTo>
                    <a:lnTo>
                      <a:pt x="21" y="197"/>
                    </a:lnTo>
                    <a:lnTo>
                      <a:pt x="15" y="197"/>
                    </a:lnTo>
                    <a:lnTo>
                      <a:pt x="10" y="195"/>
                    </a:lnTo>
                    <a:lnTo>
                      <a:pt x="11" y="188"/>
                    </a:lnTo>
                    <a:lnTo>
                      <a:pt x="13" y="178"/>
                    </a:lnTo>
                    <a:lnTo>
                      <a:pt x="23" y="163"/>
                    </a:lnTo>
                    <a:lnTo>
                      <a:pt x="40" y="141"/>
                    </a:lnTo>
                    <a:lnTo>
                      <a:pt x="32" y="130"/>
                    </a:lnTo>
                    <a:lnTo>
                      <a:pt x="26" y="128"/>
                    </a:lnTo>
                    <a:lnTo>
                      <a:pt x="24" y="122"/>
                    </a:lnTo>
                    <a:lnTo>
                      <a:pt x="28" y="115"/>
                    </a:lnTo>
                    <a:lnTo>
                      <a:pt x="28" y="109"/>
                    </a:lnTo>
                    <a:lnTo>
                      <a:pt x="24" y="101"/>
                    </a:lnTo>
                    <a:lnTo>
                      <a:pt x="26" y="96"/>
                    </a:lnTo>
                    <a:lnTo>
                      <a:pt x="22" y="92"/>
                    </a:lnTo>
                    <a:lnTo>
                      <a:pt x="24" y="83"/>
                    </a:lnTo>
                    <a:lnTo>
                      <a:pt x="23" y="75"/>
                    </a:lnTo>
                    <a:lnTo>
                      <a:pt x="24" y="63"/>
                    </a:lnTo>
                    <a:lnTo>
                      <a:pt x="15" y="48"/>
                    </a:lnTo>
                    <a:lnTo>
                      <a:pt x="21" y="40"/>
                    </a:lnTo>
                    <a:lnTo>
                      <a:pt x="17" y="31"/>
                    </a:lnTo>
                    <a:lnTo>
                      <a:pt x="9" y="26"/>
                    </a:lnTo>
                    <a:lnTo>
                      <a:pt x="9" y="21"/>
                    </a:lnTo>
                    <a:lnTo>
                      <a:pt x="15" y="13"/>
                    </a:lnTo>
                    <a:lnTo>
                      <a:pt x="20" y="11"/>
                    </a:lnTo>
                    <a:lnTo>
                      <a:pt x="21" y="8"/>
                    </a:lnTo>
                    <a:lnTo>
                      <a:pt x="33" y="3"/>
                    </a:lnTo>
                    <a:lnTo>
                      <a:pt x="38" y="3"/>
                    </a:lnTo>
                    <a:lnTo>
                      <a:pt x="38" y="1"/>
                    </a:lnTo>
                    <a:lnTo>
                      <a:pt x="43" y="0"/>
                    </a:lnTo>
                    <a:lnTo>
                      <a:pt x="50" y="3"/>
                    </a:lnTo>
                    <a:lnTo>
                      <a:pt x="50" y="5"/>
                    </a:lnTo>
                    <a:lnTo>
                      <a:pt x="44" y="6"/>
                    </a:lnTo>
                    <a:lnTo>
                      <a:pt x="46" y="9"/>
                    </a:lnTo>
                    <a:lnTo>
                      <a:pt x="52" y="10"/>
                    </a:lnTo>
                    <a:lnTo>
                      <a:pt x="56" y="12"/>
                    </a:lnTo>
                    <a:lnTo>
                      <a:pt x="65" y="11"/>
                    </a:lnTo>
                    <a:lnTo>
                      <a:pt x="79" y="14"/>
                    </a:lnTo>
                    <a:lnTo>
                      <a:pt x="92" y="23"/>
                    </a:lnTo>
                    <a:lnTo>
                      <a:pt x="103" y="27"/>
                    </a:lnTo>
                    <a:lnTo>
                      <a:pt x="108" y="29"/>
                    </a:lnTo>
                    <a:lnTo>
                      <a:pt x="112" y="32"/>
                    </a:lnTo>
                    <a:lnTo>
                      <a:pt x="116" y="32"/>
                    </a:lnTo>
                    <a:lnTo>
                      <a:pt x="121" y="35"/>
                    </a:lnTo>
                    <a:lnTo>
                      <a:pt x="125" y="38"/>
                    </a:lnTo>
                    <a:lnTo>
                      <a:pt x="125" y="52"/>
                    </a:lnTo>
                    <a:lnTo>
                      <a:pt x="106" y="66"/>
                    </a:lnTo>
                    <a:lnTo>
                      <a:pt x="95" y="66"/>
                    </a:lnTo>
                    <a:lnTo>
                      <a:pt x="82" y="61"/>
                    </a:lnTo>
                    <a:lnTo>
                      <a:pt x="70" y="56"/>
                    </a:lnTo>
                    <a:lnTo>
                      <a:pt x="61" y="52"/>
                    </a:lnTo>
                    <a:lnTo>
                      <a:pt x="55" y="52"/>
                    </a:lnTo>
                    <a:lnTo>
                      <a:pt x="44" y="45"/>
                    </a:lnTo>
                    <a:lnTo>
                      <a:pt x="44" y="50"/>
                    </a:lnTo>
                    <a:lnTo>
                      <a:pt x="55" y="58"/>
                    </a:lnTo>
                    <a:lnTo>
                      <a:pt x="66" y="70"/>
                    </a:lnTo>
                    <a:lnTo>
                      <a:pt x="67" y="77"/>
                    </a:lnTo>
                    <a:lnTo>
                      <a:pt x="62" y="85"/>
                    </a:lnTo>
                    <a:lnTo>
                      <a:pt x="67" y="91"/>
                    </a:lnTo>
                    <a:lnTo>
                      <a:pt x="66" y="104"/>
                    </a:lnTo>
                    <a:lnTo>
                      <a:pt x="66" y="109"/>
                    </a:lnTo>
                    <a:lnTo>
                      <a:pt x="74" y="107"/>
                    </a:lnTo>
                    <a:lnTo>
                      <a:pt x="82" y="118"/>
                    </a:lnTo>
                    <a:lnTo>
                      <a:pt x="94" y="116"/>
                    </a:lnTo>
                    <a:lnTo>
                      <a:pt x="96" y="111"/>
                    </a:lnTo>
                    <a:lnTo>
                      <a:pt x="92" y="108"/>
                    </a:lnTo>
                    <a:lnTo>
                      <a:pt x="88" y="106"/>
                    </a:lnTo>
                    <a:lnTo>
                      <a:pt x="82" y="96"/>
                    </a:lnTo>
                    <a:lnTo>
                      <a:pt x="84" y="88"/>
                    </a:lnTo>
                    <a:lnTo>
                      <a:pt x="89" y="89"/>
                    </a:lnTo>
                    <a:lnTo>
                      <a:pt x="92" y="94"/>
                    </a:lnTo>
                    <a:lnTo>
                      <a:pt x="105" y="101"/>
                    </a:lnTo>
                    <a:lnTo>
                      <a:pt x="115" y="100"/>
                    </a:lnTo>
                    <a:lnTo>
                      <a:pt x="118" y="94"/>
                    </a:lnTo>
                    <a:lnTo>
                      <a:pt x="110" y="79"/>
                    </a:lnTo>
                    <a:lnTo>
                      <a:pt x="122" y="68"/>
                    </a:lnTo>
                    <a:lnTo>
                      <a:pt x="130" y="63"/>
                    </a:lnTo>
                    <a:lnTo>
                      <a:pt x="131" y="55"/>
                    </a:lnTo>
                    <a:lnTo>
                      <a:pt x="140" y="56"/>
                    </a:lnTo>
                    <a:lnTo>
                      <a:pt x="151" y="64"/>
                    </a:lnTo>
                    <a:lnTo>
                      <a:pt x="156" y="48"/>
                    </a:lnTo>
                    <a:lnTo>
                      <a:pt x="149" y="44"/>
                    </a:lnTo>
                    <a:lnTo>
                      <a:pt x="149" y="41"/>
                    </a:lnTo>
                    <a:lnTo>
                      <a:pt x="152" y="38"/>
                    </a:lnTo>
                    <a:lnTo>
                      <a:pt x="152" y="30"/>
                    </a:lnTo>
                    <a:lnTo>
                      <a:pt x="149" y="28"/>
                    </a:lnTo>
                    <a:lnTo>
                      <a:pt x="143" y="24"/>
                    </a:lnTo>
                    <a:lnTo>
                      <a:pt x="144" y="22"/>
                    </a:lnTo>
                    <a:lnTo>
                      <a:pt x="148" y="21"/>
                    </a:lnTo>
                    <a:lnTo>
                      <a:pt x="160" y="23"/>
                    </a:lnTo>
                    <a:lnTo>
                      <a:pt x="171" y="26"/>
                    </a:lnTo>
                    <a:lnTo>
                      <a:pt x="177" y="34"/>
                    </a:lnTo>
                    <a:lnTo>
                      <a:pt x="164" y="36"/>
                    </a:lnTo>
                    <a:lnTo>
                      <a:pt x="164" y="38"/>
                    </a:lnTo>
                    <a:lnTo>
                      <a:pt x="160" y="41"/>
                    </a:lnTo>
                    <a:lnTo>
                      <a:pt x="165" y="44"/>
                    </a:lnTo>
                    <a:lnTo>
                      <a:pt x="166" y="47"/>
                    </a:lnTo>
                    <a:lnTo>
                      <a:pt x="177" y="50"/>
                    </a:lnTo>
                    <a:lnTo>
                      <a:pt x="185" y="47"/>
                    </a:lnTo>
                    <a:lnTo>
                      <a:pt x="187" y="42"/>
                    </a:lnTo>
                    <a:lnTo>
                      <a:pt x="185" y="37"/>
                    </a:lnTo>
                    <a:lnTo>
                      <a:pt x="189" y="36"/>
                    </a:lnTo>
                    <a:lnTo>
                      <a:pt x="193" y="39"/>
                    </a:lnTo>
                    <a:lnTo>
                      <a:pt x="195" y="38"/>
                    </a:lnTo>
                    <a:lnTo>
                      <a:pt x="195" y="35"/>
                    </a:lnTo>
                    <a:lnTo>
                      <a:pt x="203" y="35"/>
                    </a:lnTo>
                    <a:lnTo>
                      <a:pt x="209" y="31"/>
                    </a:lnTo>
                    <a:lnTo>
                      <a:pt x="214" y="26"/>
                    </a:lnTo>
                    <a:lnTo>
                      <a:pt x="223" y="23"/>
                    </a:lnTo>
                    <a:lnTo>
                      <a:pt x="226" y="24"/>
                    </a:lnTo>
                    <a:lnTo>
                      <a:pt x="227" y="27"/>
                    </a:lnTo>
                    <a:lnTo>
                      <a:pt x="231" y="25"/>
                    </a:lnTo>
                    <a:lnTo>
                      <a:pt x="230" y="22"/>
                    </a:lnTo>
                    <a:lnTo>
                      <a:pt x="234" y="21"/>
                    </a:lnTo>
                    <a:lnTo>
                      <a:pt x="239" y="18"/>
                    </a:lnTo>
                    <a:lnTo>
                      <a:pt x="246" y="17"/>
                    </a:lnTo>
                    <a:lnTo>
                      <a:pt x="243" y="20"/>
                    </a:lnTo>
                    <a:lnTo>
                      <a:pt x="245" y="24"/>
                    </a:lnTo>
                    <a:lnTo>
                      <a:pt x="239" y="27"/>
                    </a:lnTo>
                    <a:lnTo>
                      <a:pt x="242" y="30"/>
                    </a:lnTo>
                    <a:lnTo>
                      <a:pt x="247" y="28"/>
                    </a:lnTo>
                    <a:lnTo>
                      <a:pt x="249" y="29"/>
                    </a:lnTo>
                    <a:lnTo>
                      <a:pt x="254" y="29"/>
                    </a:lnTo>
                    <a:lnTo>
                      <a:pt x="254" y="26"/>
                    </a:lnTo>
                    <a:lnTo>
                      <a:pt x="258" y="23"/>
                    </a:lnTo>
                    <a:lnTo>
                      <a:pt x="264" y="23"/>
                    </a:lnTo>
                    <a:lnTo>
                      <a:pt x="264" y="24"/>
                    </a:lnTo>
                    <a:lnTo>
                      <a:pt x="271" y="24"/>
                    </a:lnTo>
                    <a:lnTo>
                      <a:pt x="277" y="20"/>
                    </a:lnTo>
                    <a:lnTo>
                      <a:pt x="282" y="20"/>
                    </a:lnTo>
                    <a:lnTo>
                      <a:pt x="287" y="17"/>
                    </a:lnTo>
                    <a:lnTo>
                      <a:pt x="292" y="19"/>
                    </a:lnTo>
                    <a:lnTo>
                      <a:pt x="292" y="24"/>
                    </a:lnTo>
                    <a:lnTo>
                      <a:pt x="296" y="26"/>
                    </a:lnTo>
                    <a:lnTo>
                      <a:pt x="300" y="24"/>
                    </a:lnTo>
                    <a:lnTo>
                      <a:pt x="299" y="21"/>
                    </a:lnTo>
                    <a:lnTo>
                      <a:pt x="307" y="19"/>
                    </a:lnTo>
                    <a:lnTo>
                      <a:pt x="308" y="11"/>
                    </a:lnTo>
                    <a:lnTo>
                      <a:pt x="304" y="8"/>
                    </a:lnTo>
                    <a:lnTo>
                      <a:pt x="310" y="3"/>
                    </a:lnTo>
                    <a:lnTo>
                      <a:pt x="336" y="6"/>
                    </a:lnTo>
                    <a:lnTo>
                      <a:pt x="341" y="21"/>
                    </a:lnTo>
                    <a:lnTo>
                      <a:pt x="336" y="25"/>
                    </a:lnTo>
                    <a:lnTo>
                      <a:pt x="342" y="53"/>
                    </a:lnTo>
                    <a:lnTo>
                      <a:pt x="340" y="64"/>
                    </a:lnTo>
                    <a:lnTo>
                      <a:pt x="332" y="68"/>
                    </a:lnTo>
                    <a:lnTo>
                      <a:pt x="305" y="101"/>
                    </a:lnTo>
                    <a:lnTo>
                      <a:pt x="302" y="137"/>
                    </a:lnTo>
                    <a:lnTo>
                      <a:pt x="307" y="144"/>
                    </a:lnTo>
                    <a:lnTo>
                      <a:pt x="301" y="171"/>
                    </a:lnTo>
                    <a:lnTo>
                      <a:pt x="297" y="207"/>
                    </a:lnTo>
                    <a:lnTo>
                      <a:pt x="300" y="226"/>
                    </a:lnTo>
                    <a:lnTo>
                      <a:pt x="301" y="252"/>
                    </a:lnTo>
                    <a:lnTo>
                      <a:pt x="297" y="268"/>
                    </a:lnTo>
                    <a:lnTo>
                      <a:pt x="288" y="273"/>
                    </a:lnTo>
                    <a:lnTo>
                      <a:pt x="284" y="285"/>
                    </a:lnTo>
                    <a:lnTo>
                      <a:pt x="292" y="293"/>
                    </a:lnTo>
                    <a:lnTo>
                      <a:pt x="278" y="323"/>
                    </a:lnTo>
                    <a:lnTo>
                      <a:pt x="276" y="335"/>
                    </a:lnTo>
                    <a:lnTo>
                      <a:pt x="291" y="351"/>
                    </a:lnTo>
                    <a:lnTo>
                      <a:pt x="300" y="36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grpSp>
        <p:grpSp>
          <p:nvGrpSpPr>
            <p:cNvPr id="1168" name="Group 383">
              <a:extLst>
                <a:ext uri="{FF2B5EF4-FFF2-40B4-BE49-F238E27FC236}">
                  <a16:creationId xmlns:a16="http://schemas.microsoft.com/office/drawing/2014/main" id="{C72B164E-743D-F876-AE9E-956383233AF0}"/>
                </a:ext>
              </a:extLst>
            </p:cNvPr>
            <p:cNvGrpSpPr>
              <a:grpSpLocks/>
            </p:cNvGrpSpPr>
            <p:nvPr/>
          </p:nvGrpSpPr>
          <p:grpSpPr bwMode="gray">
            <a:xfrm>
              <a:off x="3777879" y="3678351"/>
              <a:ext cx="1757360" cy="1802722"/>
              <a:chOff x="2781" y="2041"/>
              <a:chExt cx="760" cy="778"/>
            </a:xfrm>
            <a:grpFill/>
          </p:grpSpPr>
          <p:sp>
            <p:nvSpPr>
              <p:cNvPr id="1536" name="Freeform 384">
                <a:extLst>
                  <a:ext uri="{FF2B5EF4-FFF2-40B4-BE49-F238E27FC236}">
                    <a16:creationId xmlns:a16="http://schemas.microsoft.com/office/drawing/2014/main" id="{DFF20263-AD57-5901-20E9-8192430C2A1B}"/>
                  </a:ext>
                </a:extLst>
              </p:cNvPr>
              <p:cNvSpPr>
                <a:spLocks/>
              </p:cNvSpPr>
              <p:nvPr/>
            </p:nvSpPr>
            <p:spPr bwMode="gray">
              <a:xfrm>
                <a:off x="3010" y="2200"/>
                <a:ext cx="148" cy="122"/>
              </a:xfrm>
              <a:custGeom>
                <a:avLst/>
                <a:gdLst/>
                <a:ahLst/>
                <a:cxnLst>
                  <a:cxn ang="0">
                    <a:pos x="110" y="0"/>
                  </a:cxn>
                  <a:cxn ang="0">
                    <a:pos x="136" y="7"/>
                  </a:cxn>
                  <a:cxn ang="0">
                    <a:pos x="140" y="23"/>
                  </a:cxn>
                  <a:cxn ang="0">
                    <a:pos x="148" y="34"/>
                  </a:cxn>
                  <a:cxn ang="0">
                    <a:pos x="143" y="42"/>
                  </a:cxn>
                  <a:cxn ang="0">
                    <a:pos x="142" y="71"/>
                  </a:cxn>
                  <a:cxn ang="0">
                    <a:pos x="126" y="91"/>
                  </a:cxn>
                  <a:cxn ang="0">
                    <a:pos x="124" y="104"/>
                  </a:cxn>
                  <a:cxn ang="0">
                    <a:pos x="110" y="109"/>
                  </a:cxn>
                  <a:cxn ang="0">
                    <a:pos x="93" y="106"/>
                  </a:cxn>
                  <a:cxn ang="0">
                    <a:pos x="88" y="112"/>
                  </a:cxn>
                  <a:cxn ang="0">
                    <a:pos x="81" y="114"/>
                  </a:cxn>
                  <a:cxn ang="0">
                    <a:pos x="74" y="111"/>
                  </a:cxn>
                  <a:cxn ang="0">
                    <a:pos x="64" y="111"/>
                  </a:cxn>
                  <a:cxn ang="0">
                    <a:pos x="57" y="103"/>
                  </a:cxn>
                  <a:cxn ang="0">
                    <a:pos x="43" y="101"/>
                  </a:cxn>
                  <a:cxn ang="0">
                    <a:pos x="36" y="107"/>
                  </a:cxn>
                  <a:cxn ang="0">
                    <a:pos x="32" y="120"/>
                  </a:cxn>
                  <a:cxn ang="0">
                    <a:pos x="28" y="121"/>
                  </a:cxn>
                  <a:cxn ang="0">
                    <a:pos x="21" y="122"/>
                  </a:cxn>
                  <a:cxn ang="0">
                    <a:pos x="19" y="118"/>
                  </a:cxn>
                  <a:cxn ang="0">
                    <a:pos x="11" y="111"/>
                  </a:cxn>
                  <a:cxn ang="0">
                    <a:pos x="10" y="104"/>
                  </a:cxn>
                  <a:cxn ang="0">
                    <a:pos x="5" y="104"/>
                  </a:cxn>
                  <a:cxn ang="0">
                    <a:pos x="0" y="99"/>
                  </a:cxn>
                  <a:cxn ang="0">
                    <a:pos x="0" y="92"/>
                  </a:cxn>
                  <a:cxn ang="0">
                    <a:pos x="15" y="91"/>
                  </a:cxn>
                  <a:cxn ang="0">
                    <a:pos x="20" y="89"/>
                  </a:cxn>
                  <a:cxn ang="0">
                    <a:pos x="30" y="87"/>
                  </a:cxn>
                  <a:cxn ang="0">
                    <a:pos x="42" y="47"/>
                  </a:cxn>
                  <a:cxn ang="0">
                    <a:pos x="52" y="46"/>
                  </a:cxn>
                  <a:cxn ang="0">
                    <a:pos x="110" y="0"/>
                  </a:cxn>
                </a:cxnLst>
                <a:rect l="0" t="0" r="r" b="b"/>
                <a:pathLst>
                  <a:path w="148" h="122">
                    <a:moveTo>
                      <a:pt x="110" y="0"/>
                    </a:moveTo>
                    <a:lnTo>
                      <a:pt x="136" y="7"/>
                    </a:lnTo>
                    <a:lnTo>
                      <a:pt x="140" y="23"/>
                    </a:lnTo>
                    <a:lnTo>
                      <a:pt x="148" y="34"/>
                    </a:lnTo>
                    <a:lnTo>
                      <a:pt x="143" y="42"/>
                    </a:lnTo>
                    <a:lnTo>
                      <a:pt x="142" y="71"/>
                    </a:lnTo>
                    <a:lnTo>
                      <a:pt x="126" y="91"/>
                    </a:lnTo>
                    <a:lnTo>
                      <a:pt x="124" y="104"/>
                    </a:lnTo>
                    <a:lnTo>
                      <a:pt x="110" y="109"/>
                    </a:lnTo>
                    <a:lnTo>
                      <a:pt x="93" y="106"/>
                    </a:lnTo>
                    <a:lnTo>
                      <a:pt x="88" y="112"/>
                    </a:lnTo>
                    <a:lnTo>
                      <a:pt x="81" y="114"/>
                    </a:lnTo>
                    <a:lnTo>
                      <a:pt x="74" y="111"/>
                    </a:lnTo>
                    <a:lnTo>
                      <a:pt x="64" y="111"/>
                    </a:lnTo>
                    <a:lnTo>
                      <a:pt x="57" y="103"/>
                    </a:lnTo>
                    <a:lnTo>
                      <a:pt x="43" y="101"/>
                    </a:lnTo>
                    <a:lnTo>
                      <a:pt x="36" y="107"/>
                    </a:lnTo>
                    <a:lnTo>
                      <a:pt x="32" y="120"/>
                    </a:lnTo>
                    <a:lnTo>
                      <a:pt x="28" y="121"/>
                    </a:lnTo>
                    <a:lnTo>
                      <a:pt x="21" y="122"/>
                    </a:lnTo>
                    <a:lnTo>
                      <a:pt x="19" y="118"/>
                    </a:lnTo>
                    <a:lnTo>
                      <a:pt x="11" y="111"/>
                    </a:lnTo>
                    <a:lnTo>
                      <a:pt x="10" y="104"/>
                    </a:lnTo>
                    <a:lnTo>
                      <a:pt x="5" y="104"/>
                    </a:lnTo>
                    <a:lnTo>
                      <a:pt x="0" y="99"/>
                    </a:lnTo>
                    <a:lnTo>
                      <a:pt x="0" y="92"/>
                    </a:lnTo>
                    <a:lnTo>
                      <a:pt x="15" y="91"/>
                    </a:lnTo>
                    <a:lnTo>
                      <a:pt x="20" y="89"/>
                    </a:lnTo>
                    <a:lnTo>
                      <a:pt x="30" y="87"/>
                    </a:lnTo>
                    <a:lnTo>
                      <a:pt x="42" y="47"/>
                    </a:lnTo>
                    <a:lnTo>
                      <a:pt x="52" y="46"/>
                    </a:lnTo>
                    <a:lnTo>
                      <a:pt x="11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37" name="Freeform 385">
                <a:extLst>
                  <a:ext uri="{FF2B5EF4-FFF2-40B4-BE49-F238E27FC236}">
                    <a16:creationId xmlns:a16="http://schemas.microsoft.com/office/drawing/2014/main" id="{F0235092-2BA0-A8CC-2005-8AAF7016BDC6}"/>
                  </a:ext>
                </a:extLst>
              </p:cNvPr>
              <p:cNvSpPr>
                <a:spLocks/>
              </p:cNvSpPr>
              <p:nvPr/>
            </p:nvSpPr>
            <p:spPr bwMode="gray">
              <a:xfrm>
                <a:off x="2852" y="2270"/>
                <a:ext cx="52" cy="50"/>
              </a:xfrm>
              <a:custGeom>
                <a:avLst/>
                <a:gdLst/>
                <a:ahLst/>
                <a:cxnLst>
                  <a:cxn ang="0">
                    <a:pos x="2" y="46"/>
                  </a:cxn>
                  <a:cxn ang="0">
                    <a:pos x="3" y="41"/>
                  </a:cxn>
                  <a:cxn ang="0">
                    <a:pos x="18" y="39"/>
                  </a:cxn>
                  <a:cxn ang="0">
                    <a:pos x="28" y="42"/>
                  </a:cxn>
                  <a:cxn ang="0">
                    <a:pos x="31" y="39"/>
                  </a:cxn>
                  <a:cxn ang="0">
                    <a:pos x="28" y="34"/>
                  </a:cxn>
                  <a:cxn ang="0">
                    <a:pos x="20" y="32"/>
                  </a:cxn>
                  <a:cxn ang="0">
                    <a:pos x="3" y="34"/>
                  </a:cxn>
                  <a:cxn ang="0">
                    <a:pos x="1" y="29"/>
                  </a:cxn>
                  <a:cxn ang="0">
                    <a:pos x="0" y="22"/>
                  </a:cxn>
                  <a:cxn ang="0">
                    <a:pos x="3" y="16"/>
                  </a:cxn>
                  <a:cxn ang="0">
                    <a:pos x="6" y="3"/>
                  </a:cxn>
                  <a:cxn ang="0">
                    <a:pos x="13" y="0"/>
                  </a:cxn>
                  <a:cxn ang="0">
                    <a:pos x="17" y="1"/>
                  </a:cxn>
                  <a:cxn ang="0">
                    <a:pos x="23" y="2"/>
                  </a:cxn>
                  <a:cxn ang="0">
                    <a:pos x="25" y="3"/>
                  </a:cxn>
                  <a:cxn ang="0">
                    <a:pos x="28" y="5"/>
                  </a:cxn>
                  <a:cxn ang="0">
                    <a:pos x="31" y="7"/>
                  </a:cxn>
                  <a:cxn ang="0">
                    <a:pos x="35" y="13"/>
                  </a:cxn>
                  <a:cxn ang="0">
                    <a:pos x="44" y="22"/>
                  </a:cxn>
                  <a:cxn ang="0">
                    <a:pos x="46" y="38"/>
                  </a:cxn>
                  <a:cxn ang="0">
                    <a:pos x="52" y="43"/>
                  </a:cxn>
                  <a:cxn ang="0">
                    <a:pos x="52" y="50"/>
                  </a:cxn>
                  <a:cxn ang="0">
                    <a:pos x="39" y="47"/>
                  </a:cxn>
                  <a:cxn ang="0">
                    <a:pos x="30" y="47"/>
                  </a:cxn>
                  <a:cxn ang="0">
                    <a:pos x="16" y="46"/>
                  </a:cxn>
                  <a:cxn ang="0">
                    <a:pos x="5" y="50"/>
                  </a:cxn>
                  <a:cxn ang="0">
                    <a:pos x="2" y="46"/>
                  </a:cxn>
                </a:cxnLst>
                <a:rect l="0" t="0" r="r" b="b"/>
                <a:pathLst>
                  <a:path w="52" h="50">
                    <a:moveTo>
                      <a:pt x="2" y="46"/>
                    </a:moveTo>
                    <a:lnTo>
                      <a:pt x="3" y="41"/>
                    </a:lnTo>
                    <a:lnTo>
                      <a:pt x="18" y="39"/>
                    </a:lnTo>
                    <a:lnTo>
                      <a:pt x="28" y="42"/>
                    </a:lnTo>
                    <a:lnTo>
                      <a:pt x="31" y="39"/>
                    </a:lnTo>
                    <a:lnTo>
                      <a:pt x="28" y="34"/>
                    </a:lnTo>
                    <a:lnTo>
                      <a:pt x="20" y="32"/>
                    </a:lnTo>
                    <a:lnTo>
                      <a:pt x="3" y="34"/>
                    </a:lnTo>
                    <a:lnTo>
                      <a:pt x="1" y="29"/>
                    </a:lnTo>
                    <a:lnTo>
                      <a:pt x="0" y="22"/>
                    </a:lnTo>
                    <a:lnTo>
                      <a:pt x="3" y="16"/>
                    </a:lnTo>
                    <a:lnTo>
                      <a:pt x="6" y="3"/>
                    </a:lnTo>
                    <a:lnTo>
                      <a:pt x="13" y="0"/>
                    </a:lnTo>
                    <a:lnTo>
                      <a:pt x="17" y="1"/>
                    </a:lnTo>
                    <a:lnTo>
                      <a:pt x="23" y="2"/>
                    </a:lnTo>
                    <a:lnTo>
                      <a:pt x="25" y="3"/>
                    </a:lnTo>
                    <a:lnTo>
                      <a:pt x="28" y="5"/>
                    </a:lnTo>
                    <a:lnTo>
                      <a:pt x="31" y="7"/>
                    </a:lnTo>
                    <a:lnTo>
                      <a:pt x="35" y="13"/>
                    </a:lnTo>
                    <a:lnTo>
                      <a:pt x="44" y="22"/>
                    </a:lnTo>
                    <a:lnTo>
                      <a:pt x="46" y="38"/>
                    </a:lnTo>
                    <a:lnTo>
                      <a:pt x="52" y="43"/>
                    </a:lnTo>
                    <a:lnTo>
                      <a:pt x="52" y="50"/>
                    </a:lnTo>
                    <a:lnTo>
                      <a:pt x="39" y="47"/>
                    </a:lnTo>
                    <a:lnTo>
                      <a:pt x="30" y="47"/>
                    </a:lnTo>
                    <a:lnTo>
                      <a:pt x="16" y="46"/>
                    </a:lnTo>
                    <a:lnTo>
                      <a:pt x="5" y="50"/>
                    </a:lnTo>
                    <a:lnTo>
                      <a:pt x="2" y="46"/>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38" name="Freeform 386">
                <a:extLst>
                  <a:ext uri="{FF2B5EF4-FFF2-40B4-BE49-F238E27FC236}">
                    <a16:creationId xmlns:a16="http://schemas.microsoft.com/office/drawing/2014/main" id="{1D895E00-68F3-0B47-6E35-767BE15767EA}"/>
                  </a:ext>
                </a:extLst>
              </p:cNvPr>
              <p:cNvSpPr>
                <a:spLocks/>
              </p:cNvSpPr>
              <p:nvPr/>
            </p:nvSpPr>
            <p:spPr bwMode="gray">
              <a:xfrm>
                <a:off x="2896" y="2186"/>
                <a:ext cx="156" cy="155"/>
              </a:xfrm>
              <a:custGeom>
                <a:avLst/>
                <a:gdLst/>
                <a:ahLst/>
                <a:cxnLst>
                  <a:cxn ang="0">
                    <a:pos x="70" y="0"/>
                  </a:cxn>
                  <a:cxn ang="0">
                    <a:pos x="124" y="43"/>
                  </a:cxn>
                  <a:cxn ang="0">
                    <a:pos x="128" y="51"/>
                  </a:cxn>
                  <a:cxn ang="0">
                    <a:pos x="135" y="50"/>
                  </a:cxn>
                  <a:cxn ang="0">
                    <a:pos x="139" y="52"/>
                  </a:cxn>
                  <a:cxn ang="0">
                    <a:pos x="140" y="57"/>
                  </a:cxn>
                  <a:cxn ang="0">
                    <a:pos x="140" y="62"/>
                  </a:cxn>
                  <a:cxn ang="0">
                    <a:pos x="156" y="61"/>
                  </a:cxn>
                  <a:cxn ang="0">
                    <a:pos x="144" y="101"/>
                  </a:cxn>
                  <a:cxn ang="0">
                    <a:pos x="134" y="103"/>
                  </a:cxn>
                  <a:cxn ang="0">
                    <a:pos x="129" y="105"/>
                  </a:cxn>
                  <a:cxn ang="0">
                    <a:pos x="114" y="106"/>
                  </a:cxn>
                  <a:cxn ang="0">
                    <a:pos x="111" y="103"/>
                  </a:cxn>
                  <a:cxn ang="0">
                    <a:pos x="101" y="104"/>
                  </a:cxn>
                  <a:cxn ang="0">
                    <a:pos x="97" y="110"/>
                  </a:cxn>
                  <a:cxn ang="0">
                    <a:pos x="92" y="110"/>
                  </a:cxn>
                  <a:cxn ang="0">
                    <a:pos x="84" y="123"/>
                  </a:cxn>
                  <a:cxn ang="0">
                    <a:pos x="77" y="121"/>
                  </a:cxn>
                  <a:cxn ang="0">
                    <a:pos x="76" y="125"/>
                  </a:cxn>
                  <a:cxn ang="0">
                    <a:pos x="67" y="134"/>
                  </a:cxn>
                  <a:cxn ang="0">
                    <a:pos x="68" y="139"/>
                  </a:cxn>
                  <a:cxn ang="0">
                    <a:pos x="65" y="141"/>
                  </a:cxn>
                  <a:cxn ang="0">
                    <a:pos x="63" y="153"/>
                  </a:cxn>
                  <a:cxn ang="0">
                    <a:pos x="57" y="153"/>
                  </a:cxn>
                  <a:cxn ang="0">
                    <a:pos x="52" y="148"/>
                  </a:cxn>
                  <a:cxn ang="0">
                    <a:pos x="47" y="153"/>
                  </a:cxn>
                  <a:cxn ang="0">
                    <a:pos x="38" y="155"/>
                  </a:cxn>
                  <a:cxn ang="0">
                    <a:pos x="32" y="140"/>
                  </a:cxn>
                  <a:cxn ang="0">
                    <a:pos x="27" y="135"/>
                  </a:cxn>
                  <a:cxn ang="0">
                    <a:pos x="25" y="138"/>
                  </a:cxn>
                  <a:cxn ang="0">
                    <a:pos x="18" y="139"/>
                  </a:cxn>
                  <a:cxn ang="0">
                    <a:pos x="8" y="134"/>
                  </a:cxn>
                  <a:cxn ang="0">
                    <a:pos x="8" y="127"/>
                  </a:cxn>
                  <a:cxn ang="0">
                    <a:pos x="2" y="122"/>
                  </a:cxn>
                  <a:cxn ang="0">
                    <a:pos x="0" y="106"/>
                  </a:cxn>
                  <a:cxn ang="0">
                    <a:pos x="2" y="99"/>
                  </a:cxn>
                  <a:cxn ang="0">
                    <a:pos x="6" y="98"/>
                  </a:cxn>
                  <a:cxn ang="0">
                    <a:pos x="10" y="103"/>
                  </a:cxn>
                  <a:cxn ang="0">
                    <a:pos x="15" y="99"/>
                  </a:cxn>
                  <a:cxn ang="0">
                    <a:pos x="22" y="100"/>
                  </a:cxn>
                  <a:cxn ang="0">
                    <a:pos x="26" y="97"/>
                  </a:cxn>
                  <a:cxn ang="0">
                    <a:pos x="28" y="99"/>
                  </a:cxn>
                  <a:cxn ang="0">
                    <a:pos x="61" y="98"/>
                  </a:cxn>
                  <a:cxn ang="0">
                    <a:pos x="50" y="1"/>
                  </a:cxn>
                  <a:cxn ang="0">
                    <a:pos x="70" y="0"/>
                  </a:cxn>
                </a:cxnLst>
                <a:rect l="0" t="0" r="r" b="b"/>
                <a:pathLst>
                  <a:path w="156" h="155">
                    <a:moveTo>
                      <a:pt x="70" y="0"/>
                    </a:moveTo>
                    <a:lnTo>
                      <a:pt x="124" y="43"/>
                    </a:lnTo>
                    <a:lnTo>
                      <a:pt x="128" y="51"/>
                    </a:lnTo>
                    <a:lnTo>
                      <a:pt x="135" y="50"/>
                    </a:lnTo>
                    <a:lnTo>
                      <a:pt x="139" y="52"/>
                    </a:lnTo>
                    <a:lnTo>
                      <a:pt x="140" y="57"/>
                    </a:lnTo>
                    <a:lnTo>
                      <a:pt x="140" y="62"/>
                    </a:lnTo>
                    <a:lnTo>
                      <a:pt x="156" y="61"/>
                    </a:lnTo>
                    <a:lnTo>
                      <a:pt x="144" y="101"/>
                    </a:lnTo>
                    <a:lnTo>
                      <a:pt x="134" y="103"/>
                    </a:lnTo>
                    <a:lnTo>
                      <a:pt x="129" y="105"/>
                    </a:lnTo>
                    <a:lnTo>
                      <a:pt x="114" y="106"/>
                    </a:lnTo>
                    <a:lnTo>
                      <a:pt x="111" y="103"/>
                    </a:lnTo>
                    <a:lnTo>
                      <a:pt x="101" y="104"/>
                    </a:lnTo>
                    <a:lnTo>
                      <a:pt x="97" y="110"/>
                    </a:lnTo>
                    <a:lnTo>
                      <a:pt x="92" y="110"/>
                    </a:lnTo>
                    <a:lnTo>
                      <a:pt x="84" y="123"/>
                    </a:lnTo>
                    <a:lnTo>
                      <a:pt x="77" y="121"/>
                    </a:lnTo>
                    <a:lnTo>
                      <a:pt x="76" y="125"/>
                    </a:lnTo>
                    <a:lnTo>
                      <a:pt x="67" y="134"/>
                    </a:lnTo>
                    <a:lnTo>
                      <a:pt x="68" y="139"/>
                    </a:lnTo>
                    <a:lnTo>
                      <a:pt x="65" y="141"/>
                    </a:lnTo>
                    <a:lnTo>
                      <a:pt x="63" y="153"/>
                    </a:lnTo>
                    <a:lnTo>
                      <a:pt x="57" y="153"/>
                    </a:lnTo>
                    <a:lnTo>
                      <a:pt x="52" y="148"/>
                    </a:lnTo>
                    <a:lnTo>
                      <a:pt x="47" y="153"/>
                    </a:lnTo>
                    <a:lnTo>
                      <a:pt x="38" y="155"/>
                    </a:lnTo>
                    <a:lnTo>
                      <a:pt x="32" y="140"/>
                    </a:lnTo>
                    <a:lnTo>
                      <a:pt x="27" y="135"/>
                    </a:lnTo>
                    <a:lnTo>
                      <a:pt x="25" y="138"/>
                    </a:lnTo>
                    <a:lnTo>
                      <a:pt x="18" y="139"/>
                    </a:lnTo>
                    <a:lnTo>
                      <a:pt x="8" y="134"/>
                    </a:lnTo>
                    <a:lnTo>
                      <a:pt x="8" y="127"/>
                    </a:lnTo>
                    <a:lnTo>
                      <a:pt x="2" y="122"/>
                    </a:lnTo>
                    <a:lnTo>
                      <a:pt x="0" y="106"/>
                    </a:lnTo>
                    <a:lnTo>
                      <a:pt x="2" y="99"/>
                    </a:lnTo>
                    <a:lnTo>
                      <a:pt x="6" y="98"/>
                    </a:lnTo>
                    <a:lnTo>
                      <a:pt x="10" y="103"/>
                    </a:lnTo>
                    <a:lnTo>
                      <a:pt x="15" y="99"/>
                    </a:lnTo>
                    <a:lnTo>
                      <a:pt x="22" y="100"/>
                    </a:lnTo>
                    <a:lnTo>
                      <a:pt x="26" y="97"/>
                    </a:lnTo>
                    <a:lnTo>
                      <a:pt x="28" y="99"/>
                    </a:lnTo>
                    <a:lnTo>
                      <a:pt x="61" y="98"/>
                    </a:lnTo>
                    <a:lnTo>
                      <a:pt x="50" y="1"/>
                    </a:lnTo>
                    <a:lnTo>
                      <a:pt x="7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39" name="Freeform 387">
                <a:extLst>
                  <a:ext uri="{FF2B5EF4-FFF2-40B4-BE49-F238E27FC236}">
                    <a16:creationId xmlns:a16="http://schemas.microsoft.com/office/drawing/2014/main" id="{8F818D1A-FD15-C388-862A-00E39960AD90}"/>
                  </a:ext>
                </a:extLst>
              </p:cNvPr>
              <p:cNvSpPr>
                <a:spLocks/>
              </p:cNvSpPr>
              <p:nvPr/>
            </p:nvSpPr>
            <p:spPr bwMode="gray">
              <a:xfrm>
                <a:off x="2959" y="2289"/>
                <a:ext cx="73" cy="59"/>
              </a:xfrm>
              <a:custGeom>
                <a:avLst/>
                <a:gdLst/>
                <a:ahLst/>
                <a:cxnLst>
                  <a:cxn ang="0">
                    <a:pos x="51" y="3"/>
                  </a:cxn>
                  <a:cxn ang="0">
                    <a:pos x="51" y="10"/>
                  </a:cxn>
                  <a:cxn ang="0">
                    <a:pos x="56" y="15"/>
                  </a:cxn>
                  <a:cxn ang="0">
                    <a:pos x="61" y="15"/>
                  </a:cxn>
                  <a:cxn ang="0">
                    <a:pos x="62" y="22"/>
                  </a:cxn>
                  <a:cxn ang="0">
                    <a:pos x="70" y="29"/>
                  </a:cxn>
                  <a:cxn ang="0">
                    <a:pos x="73" y="35"/>
                  </a:cxn>
                  <a:cxn ang="0">
                    <a:pos x="57" y="45"/>
                  </a:cxn>
                  <a:cxn ang="0">
                    <a:pos x="44" y="40"/>
                  </a:cxn>
                  <a:cxn ang="0">
                    <a:pos x="40" y="41"/>
                  </a:cxn>
                  <a:cxn ang="0">
                    <a:pos x="33" y="38"/>
                  </a:cxn>
                  <a:cxn ang="0">
                    <a:pos x="27" y="40"/>
                  </a:cxn>
                  <a:cxn ang="0">
                    <a:pos x="23" y="53"/>
                  </a:cxn>
                  <a:cxn ang="0">
                    <a:pos x="13" y="53"/>
                  </a:cxn>
                  <a:cxn ang="0">
                    <a:pos x="7" y="59"/>
                  </a:cxn>
                  <a:cxn ang="0">
                    <a:pos x="0" y="50"/>
                  </a:cxn>
                  <a:cxn ang="0">
                    <a:pos x="2" y="38"/>
                  </a:cxn>
                  <a:cxn ang="0">
                    <a:pos x="5" y="36"/>
                  </a:cxn>
                  <a:cxn ang="0">
                    <a:pos x="4" y="31"/>
                  </a:cxn>
                  <a:cxn ang="0">
                    <a:pos x="13" y="22"/>
                  </a:cxn>
                  <a:cxn ang="0">
                    <a:pos x="14" y="18"/>
                  </a:cxn>
                  <a:cxn ang="0">
                    <a:pos x="21" y="20"/>
                  </a:cxn>
                  <a:cxn ang="0">
                    <a:pos x="29" y="7"/>
                  </a:cxn>
                  <a:cxn ang="0">
                    <a:pos x="34" y="7"/>
                  </a:cxn>
                  <a:cxn ang="0">
                    <a:pos x="38" y="1"/>
                  </a:cxn>
                  <a:cxn ang="0">
                    <a:pos x="48" y="0"/>
                  </a:cxn>
                  <a:cxn ang="0">
                    <a:pos x="51" y="3"/>
                  </a:cxn>
                </a:cxnLst>
                <a:rect l="0" t="0" r="r" b="b"/>
                <a:pathLst>
                  <a:path w="73" h="59">
                    <a:moveTo>
                      <a:pt x="51" y="3"/>
                    </a:moveTo>
                    <a:lnTo>
                      <a:pt x="51" y="10"/>
                    </a:lnTo>
                    <a:lnTo>
                      <a:pt x="56" y="15"/>
                    </a:lnTo>
                    <a:lnTo>
                      <a:pt x="61" y="15"/>
                    </a:lnTo>
                    <a:lnTo>
                      <a:pt x="62" y="22"/>
                    </a:lnTo>
                    <a:lnTo>
                      <a:pt x="70" y="29"/>
                    </a:lnTo>
                    <a:lnTo>
                      <a:pt x="73" y="35"/>
                    </a:lnTo>
                    <a:lnTo>
                      <a:pt x="57" y="45"/>
                    </a:lnTo>
                    <a:lnTo>
                      <a:pt x="44" y="40"/>
                    </a:lnTo>
                    <a:lnTo>
                      <a:pt x="40" y="41"/>
                    </a:lnTo>
                    <a:lnTo>
                      <a:pt x="33" y="38"/>
                    </a:lnTo>
                    <a:lnTo>
                      <a:pt x="27" y="40"/>
                    </a:lnTo>
                    <a:lnTo>
                      <a:pt x="23" y="53"/>
                    </a:lnTo>
                    <a:lnTo>
                      <a:pt x="13" y="53"/>
                    </a:lnTo>
                    <a:lnTo>
                      <a:pt x="7" y="59"/>
                    </a:lnTo>
                    <a:lnTo>
                      <a:pt x="0" y="50"/>
                    </a:lnTo>
                    <a:lnTo>
                      <a:pt x="2" y="38"/>
                    </a:lnTo>
                    <a:lnTo>
                      <a:pt x="5" y="36"/>
                    </a:lnTo>
                    <a:lnTo>
                      <a:pt x="4" y="31"/>
                    </a:lnTo>
                    <a:lnTo>
                      <a:pt x="13" y="22"/>
                    </a:lnTo>
                    <a:lnTo>
                      <a:pt x="14" y="18"/>
                    </a:lnTo>
                    <a:lnTo>
                      <a:pt x="21" y="20"/>
                    </a:lnTo>
                    <a:lnTo>
                      <a:pt x="29" y="7"/>
                    </a:lnTo>
                    <a:lnTo>
                      <a:pt x="34" y="7"/>
                    </a:lnTo>
                    <a:lnTo>
                      <a:pt x="38" y="1"/>
                    </a:lnTo>
                    <a:lnTo>
                      <a:pt x="48" y="0"/>
                    </a:lnTo>
                    <a:lnTo>
                      <a:pt x="51"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40" name="Freeform 388">
                <a:extLst>
                  <a:ext uri="{FF2B5EF4-FFF2-40B4-BE49-F238E27FC236}">
                    <a16:creationId xmlns:a16="http://schemas.microsoft.com/office/drawing/2014/main" id="{89F59D73-A1E7-3D95-6989-E25CFB7734E2}"/>
                  </a:ext>
                </a:extLst>
              </p:cNvPr>
              <p:cNvSpPr>
                <a:spLocks/>
              </p:cNvSpPr>
              <p:nvPr/>
            </p:nvSpPr>
            <p:spPr bwMode="gray">
              <a:xfrm>
                <a:off x="2901" y="2060"/>
                <a:ext cx="96" cy="91"/>
              </a:xfrm>
              <a:custGeom>
                <a:avLst/>
                <a:gdLst/>
                <a:ahLst/>
                <a:cxnLst>
                  <a:cxn ang="0">
                    <a:pos x="0" y="91"/>
                  </a:cxn>
                  <a:cxn ang="0">
                    <a:pos x="4" y="86"/>
                  </a:cxn>
                  <a:cxn ang="0">
                    <a:pos x="9" y="83"/>
                  </a:cxn>
                  <a:cxn ang="0">
                    <a:pos x="15" y="76"/>
                  </a:cxn>
                  <a:cxn ang="0">
                    <a:pos x="18" y="69"/>
                  </a:cxn>
                  <a:cxn ang="0">
                    <a:pos x="18" y="54"/>
                  </a:cxn>
                  <a:cxn ang="0">
                    <a:pos x="21" y="46"/>
                  </a:cxn>
                  <a:cxn ang="0">
                    <a:pos x="22" y="40"/>
                  </a:cxn>
                  <a:cxn ang="0">
                    <a:pos x="23" y="36"/>
                  </a:cxn>
                  <a:cxn ang="0">
                    <a:pos x="33" y="28"/>
                  </a:cxn>
                  <a:cxn ang="0">
                    <a:pos x="39" y="26"/>
                  </a:cxn>
                  <a:cxn ang="0">
                    <a:pos x="45" y="22"/>
                  </a:cxn>
                  <a:cxn ang="0">
                    <a:pos x="46" y="17"/>
                  </a:cxn>
                  <a:cxn ang="0">
                    <a:pos x="53" y="8"/>
                  </a:cxn>
                  <a:cxn ang="0">
                    <a:pos x="53" y="3"/>
                  </a:cxn>
                  <a:cxn ang="0">
                    <a:pos x="57" y="0"/>
                  </a:cxn>
                  <a:cxn ang="0">
                    <a:pos x="60" y="1"/>
                  </a:cxn>
                  <a:cxn ang="0">
                    <a:pos x="60" y="4"/>
                  </a:cxn>
                  <a:cxn ang="0">
                    <a:pos x="64" y="5"/>
                  </a:cxn>
                  <a:cxn ang="0">
                    <a:pos x="66" y="7"/>
                  </a:cxn>
                  <a:cxn ang="0">
                    <a:pos x="73" y="8"/>
                  </a:cxn>
                  <a:cxn ang="0">
                    <a:pos x="82" y="8"/>
                  </a:cxn>
                  <a:cxn ang="0">
                    <a:pos x="85" y="9"/>
                  </a:cxn>
                  <a:cxn ang="0">
                    <a:pos x="91" y="10"/>
                  </a:cxn>
                  <a:cxn ang="0">
                    <a:pos x="95" y="30"/>
                  </a:cxn>
                  <a:cxn ang="0">
                    <a:pos x="96" y="34"/>
                  </a:cxn>
                  <a:cxn ang="0">
                    <a:pos x="93" y="47"/>
                  </a:cxn>
                  <a:cxn ang="0">
                    <a:pos x="86" y="48"/>
                  </a:cxn>
                  <a:cxn ang="0">
                    <a:pos x="78" y="48"/>
                  </a:cxn>
                  <a:cxn ang="0">
                    <a:pos x="76" y="58"/>
                  </a:cxn>
                  <a:cxn ang="0">
                    <a:pos x="72" y="59"/>
                  </a:cxn>
                  <a:cxn ang="0">
                    <a:pos x="67" y="62"/>
                  </a:cxn>
                  <a:cxn ang="0">
                    <a:pos x="64" y="62"/>
                  </a:cxn>
                  <a:cxn ang="0">
                    <a:pos x="60" y="66"/>
                  </a:cxn>
                  <a:cxn ang="0">
                    <a:pos x="59" y="69"/>
                  </a:cxn>
                  <a:cxn ang="0">
                    <a:pos x="36" y="76"/>
                  </a:cxn>
                  <a:cxn ang="0">
                    <a:pos x="28" y="83"/>
                  </a:cxn>
                  <a:cxn ang="0">
                    <a:pos x="28" y="91"/>
                  </a:cxn>
                  <a:cxn ang="0">
                    <a:pos x="0" y="91"/>
                  </a:cxn>
                </a:cxnLst>
                <a:rect l="0" t="0" r="r" b="b"/>
                <a:pathLst>
                  <a:path w="96" h="91">
                    <a:moveTo>
                      <a:pt x="0" y="91"/>
                    </a:moveTo>
                    <a:lnTo>
                      <a:pt x="4" y="86"/>
                    </a:lnTo>
                    <a:lnTo>
                      <a:pt x="9" y="83"/>
                    </a:lnTo>
                    <a:lnTo>
                      <a:pt x="15" y="76"/>
                    </a:lnTo>
                    <a:lnTo>
                      <a:pt x="18" y="69"/>
                    </a:lnTo>
                    <a:lnTo>
                      <a:pt x="18" y="54"/>
                    </a:lnTo>
                    <a:lnTo>
                      <a:pt x="21" y="46"/>
                    </a:lnTo>
                    <a:lnTo>
                      <a:pt x="22" y="40"/>
                    </a:lnTo>
                    <a:lnTo>
                      <a:pt x="23" y="36"/>
                    </a:lnTo>
                    <a:lnTo>
                      <a:pt x="33" y="28"/>
                    </a:lnTo>
                    <a:lnTo>
                      <a:pt x="39" y="26"/>
                    </a:lnTo>
                    <a:lnTo>
                      <a:pt x="45" y="22"/>
                    </a:lnTo>
                    <a:lnTo>
                      <a:pt x="46" y="17"/>
                    </a:lnTo>
                    <a:lnTo>
                      <a:pt x="53" y="8"/>
                    </a:lnTo>
                    <a:lnTo>
                      <a:pt x="53" y="3"/>
                    </a:lnTo>
                    <a:lnTo>
                      <a:pt x="57" y="0"/>
                    </a:lnTo>
                    <a:lnTo>
                      <a:pt x="60" y="1"/>
                    </a:lnTo>
                    <a:lnTo>
                      <a:pt x="60" y="4"/>
                    </a:lnTo>
                    <a:lnTo>
                      <a:pt x="64" y="5"/>
                    </a:lnTo>
                    <a:lnTo>
                      <a:pt x="66" y="7"/>
                    </a:lnTo>
                    <a:lnTo>
                      <a:pt x="73" y="8"/>
                    </a:lnTo>
                    <a:lnTo>
                      <a:pt x="82" y="8"/>
                    </a:lnTo>
                    <a:lnTo>
                      <a:pt x="85" y="9"/>
                    </a:lnTo>
                    <a:lnTo>
                      <a:pt x="91" y="10"/>
                    </a:lnTo>
                    <a:lnTo>
                      <a:pt x="95" y="30"/>
                    </a:lnTo>
                    <a:lnTo>
                      <a:pt x="96" y="34"/>
                    </a:lnTo>
                    <a:lnTo>
                      <a:pt x="93" y="47"/>
                    </a:lnTo>
                    <a:lnTo>
                      <a:pt x="86" y="48"/>
                    </a:lnTo>
                    <a:lnTo>
                      <a:pt x="78" y="48"/>
                    </a:lnTo>
                    <a:lnTo>
                      <a:pt x="76" y="58"/>
                    </a:lnTo>
                    <a:lnTo>
                      <a:pt x="72" y="59"/>
                    </a:lnTo>
                    <a:lnTo>
                      <a:pt x="67" y="62"/>
                    </a:lnTo>
                    <a:lnTo>
                      <a:pt x="64" y="62"/>
                    </a:lnTo>
                    <a:lnTo>
                      <a:pt x="60" y="66"/>
                    </a:lnTo>
                    <a:lnTo>
                      <a:pt x="59" y="69"/>
                    </a:lnTo>
                    <a:lnTo>
                      <a:pt x="36" y="76"/>
                    </a:lnTo>
                    <a:lnTo>
                      <a:pt x="28" y="83"/>
                    </a:lnTo>
                    <a:lnTo>
                      <a:pt x="28" y="91"/>
                    </a:lnTo>
                    <a:lnTo>
                      <a:pt x="0" y="9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41" name="Freeform 389">
                <a:extLst>
                  <a:ext uri="{FF2B5EF4-FFF2-40B4-BE49-F238E27FC236}">
                    <a16:creationId xmlns:a16="http://schemas.microsoft.com/office/drawing/2014/main" id="{F15E851E-6462-A8F6-9B07-679FE57D1E33}"/>
                  </a:ext>
                </a:extLst>
              </p:cNvPr>
              <p:cNvSpPr>
                <a:spLocks/>
              </p:cNvSpPr>
              <p:nvPr/>
            </p:nvSpPr>
            <p:spPr bwMode="gray">
              <a:xfrm>
                <a:off x="2851" y="2158"/>
                <a:ext cx="116" cy="134"/>
              </a:xfrm>
              <a:custGeom>
                <a:avLst/>
                <a:gdLst/>
                <a:ahLst/>
                <a:cxnLst>
                  <a:cxn ang="0">
                    <a:pos x="80" y="0"/>
                  </a:cxn>
                  <a:cxn ang="0">
                    <a:pos x="116" y="29"/>
                  </a:cxn>
                  <a:cxn ang="0">
                    <a:pos x="95" y="29"/>
                  </a:cxn>
                  <a:cxn ang="0">
                    <a:pos x="106" y="126"/>
                  </a:cxn>
                  <a:cxn ang="0">
                    <a:pos x="74" y="127"/>
                  </a:cxn>
                  <a:cxn ang="0">
                    <a:pos x="71" y="125"/>
                  </a:cxn>
                  <a:cxn ang="0">
                    <a:pos x="67" y="128"/>
                  </a:cxn>
                  <a:cxn ang="0">
                    <a:pos x="60" y="127"/>
                  </a:cxn>
                  <a:cxn ang="0">
                    <a:pos x="55" y="131"/>
                  </a:cxn>
                  <a:cxn ang="0">
                    <a:pos x="51" y="126"/>
                  </a:cxn>
                  <a:cxn ang="0">
                    <a:pos x="47" y="127"/>
                  </a:cxn>
                  <a:cxn ang="0">
                    <a:pos x="45" y="134"/>
                  </a:cxn>
                  <a:cxn ang="0">
                    <a:pos x="36" y="125"/>
                  </a:cxn>
                  <a:cxn ang="0">
                    <a:pos x="32" y="119"/>
                  </a:cxn>
                  <a:cxn ang="0">
                    <a:pos x="29" y="117"/>
                  </a:cxn>
                  <a:cxn ang="0">
                    <a:pos x="24" y="114"/>
                  </a:cxn>
                  <a:cxn ang="0">
                    <a:pos x="18" y="113"/>
                  </a:cxn>
                  <a:cxn ang="0">
                    <a:pos x="14" y="112"/>
                  </a:cxn>
                  <a:cxn ang="0">
                    <a:pos x="7" y="115"/>
                  </a:cxn>
                  <a:cxn ang="0">
                    <a:pos x="10" y="105"/>
                  </a:cxn>
                  <a:cxn ang="0">
                    <a:pos x="10" y="102"/>
                  </a:cxn>
                  <a:cxn ang="0">
                    <a:pos x="6" y="88"/>
                  </a:cxn>
                  <a:cxn ang="0">
                    <a:pos x="7" y="81"/>
                  </a:cxn>
                  <a:cxn ang="0">
                    <a:pos x="3" y="73"/>
                  </a:cxn>
                  <a:cxn ang="0">
                    <a:pos x="1" y="71"/>
                  </a:cxn>
                  <a:cxn ang="0">
                    <a:pos x="0" y="67"/>
                  </a:cxn>
                  <a:cxn ang="0">
                    <a:pos x="38" y="67"/>
                  </a:cxn>
                  <a:cxn ang="0">
                    <a:pos x="37" y="53"/>
                  </a:cxn>
                  <a:cxn ang="0">
                    <a:pos x="41" y="43"/>
                  </a:cxn>
                  <a:cxn ang="0">
                    <a:pos x="48" y="43"/>
                  </a:cxn>
                  <a:cxn ang="0">
                    <a:pos x="47" y="14"/>
                  </a:cxn>
                  <a:cxn ang="0">
                    <a:pos x="78" y="14"/>
                  </a:cxn>
                  <a:cxn ang="0">
                    <a:pos x="80" y="0"/>
                  </a:cxn>
                </a:cxnLst>
                <a:rect l="0" t="0" r="r" b="b"/>
                <a:pathLst>
                  <a:path w="116" h="134">
                    <a:moveTo>
                      <a:pt x="80" y="0"/>
                    </a:moveTo>
                    <a:lnTo>
                      <a:pt x="116" y="29"/>
                    </a:lnTo>
                    <a:lnTo>
                      <a:pt x="95" y="29"/>
                    </a:lnTo>
                    <a:lnTo>
                      <a:pt x="106" y="126"/>
                    </a:lnTo>
                    <a:lnTo>
                      <a:pt x="74" y="127"/>
                    </a:lnTo>
                    <a:lnTo>
                      <a:pt x="71" y="125"/>
                    </a:lnTo>
                    <a:lnTo>
                      <a:pt x="67" y="128"/>
                    </a:lnTo>
                    <a:lnTo>
                      <a:pt x="60" y="127"/>
                    </a:lnTo>
                    <a:lnTo>
                      <a:pt x="55" y="131"/>
                    </a:lnTo>
                    <a:lnTo>
                      <a:pt x="51" y="126"/>
                    </a:lnTo>
                    <a:lnTo>
                      <a:pt x="47" y="127"/>
                    </a:lnTo>
                    <a:lnTo>
                      <a:pt x="45" y="134"/>
                    </a:lnTo>
                    <a:lnTo>
                      <a:pt x="36" y="125"/>
                    </a:lnTo>
                    <a:lnTo>
                      <a:pt x="32" y="119"/>
                    </a:lnTo>
                    <a:lnTo>
                      <a:pt x="29" y="117"/>
                    </a:lnTo>
                    <a:lnTo>
                      <a:pt x="24" y="114"/>
                    </a:lnTo>
                    <a:lnTo>
                      <a:pt x="18" y="113"/>
                    </a:lnTo>
                    <a:lnTo>
                      <a:pt x="14" y="112"/>
                    </a:lnTo>
                    <a:lnTo>
                      <a:pt x="7" y="115"/>
                    </a:lnTo>
                    <a:lnTo>
                      <a:pt x="10" y="105"/>
                    </a:lnTo>
                    <a:lnTo>
                      <a:pt x="10" y="102"/>
                    </a:lnTo>
                    <a:lnTo>
                      <a:pt x="6" y="88"/>
                    </a:lnTo>
                    <a:lnTo>
                      <a:pt x="7" y="81"/>
                    </a:lnTo>
                    <a:lnTo>
                      <a:pt x="3" y="73"/>
                    </a:lnTo>
                    <a:lnTo>
                      <a:pt x="1" y="71"/>
                    </a:lnTo>
                    <a:lnTo>
                      <a:pt x="0" y="67"/>
                    </a:lnTo>
                    <a:lnTo>
                      <a:pt x="38" y="67"/>
                    </a:lnTo>
                    <a:lnTo>
                      <a:pt x="37" y="53"/>
                    </a:lnTo>
                    <a:lnTo>
                      <a:pt x="41" y="43"/>
                    </a:lnTo>
                    <a:lnTo>
                      <a:pt x="48" y="43"/>
                    </a:lnTo>
                    <a:lnTo>
                      <a:pt x="47" y="14"/>
                    </a:lnTo>
                    <a:lnTo>
                      <a:pt x="78" y="14"/>
                    </a:lnTo>
                    <a:lnTo>
                      <a:pt x="8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42" name="Freeform 390">
                <a:extLst>
                  <a:ext uri="{FF2B5EF4-FFF2-40B4-BE49-F238E27FC236}">
                    <a16:creationId xmlns:a16="http://schemas.microsoft.com/office/drawing/2014/main" id="{DDFD788C-F755-871C-9E4D-CD39DAA73880}"/>
                  </a:ext>
                </a:extLst>
              </p:cNvPr>
              <p:cNvSpPr>
                <a:spLocks/>
              </p:cNvSpPr>
              <p:nvPr/>
            </p:nvSpPr>
            <p:spPr bwMode="gray">
              <a:xfrm>
                <a:off x="2851" y="2151"/>
                <a:ext cx="79" cy="74"/>
              </a:xfrm>
              <a:custGeom>
                <a:avLst/>
                <a:gdLst/>
                <a:ahLst/>
                <a:cxnLst>
                  <a:cxn ang="0">
                    <a:pos x="0" y="74"/>
                  </a:cxn>
                  <a:cxn ang="0">
                    <a:pos x="5" y="58"/>
                  </a:cxn>
                  <a:cxn ang="0">
                    <a:pos x="13" y="45"/>
                  </a:cxn>
                  <a:cxn ang="0">
                    <a:pos x="19" y="35"/>
                  </a:cxn>
                  <a:cxn ang="0">
                    <a:pos x="22" y="26"/>
                  </a:cxn>
                  <a:cxn ang="0">
                    <a:pos x="26" y="20"/>
                  </a:cxn>
                  <a:cxn ang="0">
                    <a:pos x="29" y="19"/>
                  </a:cxn>
                  <a:cxn ang="0">
                    <a:pos x="31" y="16"/>
                  </a:cxn>
                  <a:cxn ang="0">
                    <a:pos x="37" y="4"/>
                  </a:cxn>
                  <a:cxn ang="0">
                    <a:pos x="43" y="2"/>
                  </a:cxn>
                  <a:cxn ang="0">
                    <a:pos x="47" y="1"/>
                  </a:cxn>
                  <a:cxn ang="0">
                    <a:pos x="50" y="0"/>
                  </a:cxn>
                  <a:cxn ang="0">
                    <a:pos x="78" y="0"/>
                  </a:cxn>
                  <a:cxn ang="0">
                    <a:pos x="79" y="7"/>
                  </a:cxn>
                  <a:cxn ang="0">
                    <a:pos x="78" y="21"/>
                  </a:cxn>
                  <a:cxn ang="0">
                    <a:pos x="47" y="21"/>
                  </a:cxn>
                  <a:cxn ang="0">
                    <a:pos x="48" y="50"/>
                  </a:cxn>
                  <a:cxn ang="0">
                    <a:pos x="40" y="50"/>
                  </a:cxn>
                  <a:cxn ang="0">
                    <a:pos x="37" y="60"/>
                  </a:cxn>
                  <a:cxn ang="0">
                    <a:pos x="37" y="74"/>
                  </a:cxn>
                  <a:cxn ang="0">
                    <a:pos x="0" y="74"/>
                  </a:cxn>
                </a:cxnLst>
                <a:rect l="0" t="0" r="r" b="b"/>
                <a:pathLst>
                  <a:path w="79" h="74">
                    <a:moveTo>
                      <a:pt x="0" y="74"/>
                    </a:moveTo>
                    <a:lnTo>
                      <a:pt x="5" y="58"/>
                    </a:lnTo>
                    <a:lnTo>
                      <a:pt x="13" y="45"/>
                    </a:lnTo>
                    <a:lnTo>
                      <a:pt x="19" y="35"/>
                    </a:lnTo>
                    <a:lnTo>
                      <a:pt x="22" y="26"/>
                    </a:lnTo>
                    <a:lnTo>
                      <a:pt x="26" y="20"/>
                    </a:lnTo>
                    <a:lnTo>
                      <a:pt x="29" y="19"/>
                    </a:lnTo>
                    <a:lnTo>
                      <a:pt x="31" y="16"/>
                    </a:lnTo>
                    <a:lnTo>
                      <a:pt x="37" y="4"/>
                    </a:lnTo>
                    <a:lnTo>
                      <a:pt x="43" y="2"/>
                    </a:lnTo>
                    <a:lnTo>
                      <a:pt x="47" y="1"/>
                    </a:lnTo>
                    <a:lnTo>
                      <a:pt x="50" y="0"/>
                    </a:lnTo>
                    <a:lnTo>
                      <a:pt x="78" y="0"/>
                    </a:lnTo>
                    <a:lnTo>
                      <a:pt x="79" y="7"/>
                    </a:lnTo>
                    <a:lnTo>
                      <a:pt x="78" y="21"/>
                    </a:lnTo>
                    <a:lnTo>
                      <a:pt x="47" y="21"/>
                    </a:lnTo>
                    <a:lnTo>
                      <a:pt x="48" y="50"/>
                    </a:lnTo>
                    <a:lnTo>
                      <a:pt x="40" y="50"/>
                    </a:lnTo>
                    <a:lnTo>
                      <a:pt x="37" y="60"/>
                    </a:lnTo>
                    <a:lnTo>
                      <a:pt x="37" y="74"/>
                    </a:lnTo>
                    <a:lnTo>
                      <a:pt x="0" y="7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43" name="Freeform 391">
                <a:extLst>
                  <a:ext uri="{FF2B5EF4-FFF2-40B4-BE49-F238E27FC236}">
                    <a16:creationId xmlns:a16="http://schemas.microsoft.com/office/drawing/2014/main" id="{AFE42E2E-43DC-9C84-4CD7-8C92AF05D217}"/>
                  </a:ext>
                </a:extLst>
              </p:cNvPr>
              <p:cNvSpPr>
                <a:spLocks/>
              </p:cNvSpPr>
              <p:nvPr/>
            </p:nvSpPr>
            <p:spPr bwMode="gray">
              <a:xfrm>
                <a:off x="3077" y="2041"/>
                <a:ext cx="38" cy="80"/>
              </a:xfrm>
              <a:custGeom>
                <a:avLst/>
                <a:gdLst/>
                <a:ahLst/>
                <a:cxnLst>
                  <a:cxn ang="0">
                    <a:pos x="6" y="6"/>
                  </a:cxn>
                  <a:cxn ang="0">
                    <a:pos x="13" y="5"/>
                  </a:cxn>
                  <a:cxn ang="0">
                    <a:pos x="17" y="1"/>
                  </a:cxn>
                  <a:cxn ang="0">
                    <a:pos x="23" y="0"/>
                  </a:cxn>
                  <a:cxn ang="0">
                    <a:pos x="26" y="3"/>
                  </a:cxn>
                  <a:cxn ang="0">
                    <a:pos x="31" y="3"/>
                  </a:cxn>
                  <a:cxn ang="0">
                    <a:pos x="32" y="6"/>
                  </a:cxn>
                  <a:cxn ang="0">
                    <a:pos x="29" y="10"/>
                  </a:cxn>
                  <a:cxn ang="0">
                    <a:pos x="29" y="15"/>
                  </a:cxn>
                  <a:cxn ang="0">
                    <a:pos x="33" y="22"/>
                  </a:cxn>
                  <a:cxn ang="0">
                    <a:pos x="33" y="29"/>
                  </a:cxn>
                  <a:cxn ang="0">
                    <a:pos x="25" y="36"/>
                  </a:cxn>
                  <a:cxn ang="0">
                    <a:pos x="26" y="42"/>
                  </a:cxn>
                  <a:cxn ang="0">
                    <a:pos x="30" y="46"/>
                  </a:cxn>
                  <a:cxn ang="0">
                    <a:pos x="37" y="49"/>
                  </a:cxn>
                  <a:cxn ang="0">
                    <a:pos x="38" y="59"/>
                  </a:cxn>
                  <a:cxn ang="0">
                    <a:pos x="34" y="63"/>
                  </a:cxn>
                  <a:cxn ang="0">
                    <a:pos x="27" y="64"/>
                  </a:cxn>
                  <a:cxn ang="0">
                    <a:pos x="27" y="75"/>
                  </a:cxn>
                  <a:cxn ang="0">
                    <a:pos x="22" y="80"/>
                  </a:cxn>
                  <a:cxn ang="0">
                    <a:pos x="19" y="80"/>
                  </a:cxn>
                  <a:cxn ang="0">
                    <a:pos x="12" y="62"/>
                  </a:cxn>
                  <a:cxn ang="0">
                    <a:pos x="7" y="54"/>
                  </a:cxn>
                  <a:cxn ang="0">
                    <a:pos x="0" y="46"/>
                  </a:cxn>
                  <a:cxn ang="0">
                    <a:pos x="0" y="39"/>
                  </a:cxn>
                  <a:cxn ang="0">
                    <a:pos x="7" y="28"/>
                  </a:cxn>
                  <a:cxn ang="0">
                    <a:pos x="8" y="19"/>
                  </a:cxn>
                  <a:cxn ang="0">
                    <a:pos x="7" y="16"/>
                  </a:cxn>
                  <a:cxn ang="0">
                    <a:pos x="6" y="6"/>
                  </a:cxn>
                </a:cxnLst>
                <a:rect l="0" t="0" r="r" b="b"/>
                <a:pathLst>
                  <a:path w="38" h="80">
                    <a:moveTo>
                      <a:pt x="6" y="6"/>
                    </a:moveTo>
                    <a:lnTo>
                      <a:pt x="13" y="5"/>
                    </a:lnTo>
                    <a:lnTo>
                      <a:pt x="17" y="1"/>
                    </a:lnTo>
                    <a:lnTo>
                      <a:pt x="23" y="0"/>
                    </a:lnTo>
                    <a:lnTo>
                      <a:pt x="26" y="3"/>
                    </a:lnTo>
                    <a:lnTo>
                      <a:pt x="31" y="3"/>
                    </a:lnTo>
                    <a:lnTo>
                      <a:pt x="32" y="6"/>
                    </a:lnTo>
                    <a:lnTo>
                      <a:pt x="29" y="10"/>
                    </a:lnTo>
                    <a:lnTo>
                      <a:pt x="29" y="15"/>
                    </a:lnTo>
                    <a:lnTo>
                      <a:pt x="33" y="22"/>
                    </a:lnTo>
                    <a:lnTo>
                      <a:pt x="33" y="29"/>
                    </a:lnTo>
                    <a:lnTo>
                      <a:pt x="25" y="36"/>
                    </a:lnTo>
                    <a:lnTo>
                      <a:pt x="26" y="42"/>
                    </a:lnTo>
                    <a:lnTo>
                      <a:pt x="30" y="46"/>
                    </a:lnTo>
                    <a:lnTo>
                      <a:pt x="37" y="49"/>
                    </a:lnTo>
                    <a:lnTo>
                      <a:pt x="38" y="59"/>
                    </a:lnTo>
                    <a:lnTo>
                      <a:pt x="34" y="63"/>
                    </a:lnTo>
                    <a:lnTo>
                      <a:pt x="27" y="64"/>
                    </a:lnTo>
                    <a:lnTo>
                      <a:pt x="27" y="75"/>
                    </a:lnTo>
                    <a:lnTo>
                      <a:pt x="22" y="80"/>
                    </a:lnTo>
                    <a:lnTo>
                      <a:pt x="19" y="80"/>
                    </a:lnTo>
                    <a:lnTo>
                      <a:pt x="12" y="62"/>
                    </a:lnTo>
                    <a:lnTo>
                      <a:pt x="7" y="54"/>
                    </a:lnTo>
                    <a:lnTo>
                      <a:pt x="0" y="46"/>
                    </a:lnTo>
                    <a:lnTo>
                      <a:pt x="0" y="39"/>
                    </a:lnTo>
                    <a:lnTo>
                      <a:pt x="7" y="28"/>
                    </a:lnTo>
                    <a:lnTo>
                      <a:pt x="8" y="19"/>
                    </a:lnTo>
                    <a:lnTo>
                      <a:pt x="7" y="16"/>
                    </a:lnTo>
                    <a:lnTo>
                      <a:pt x="6" y="6"/>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44" name="Freeform 392">
                <a:extLst>
                  <a:ext uri="{FF2B5EF4-FFF2-40B4-BE49-F238E27FC236}">
                    <a16:creationId xmlns:a16="http://schemas.microsoft.com/office/drawing/2014/main" id="{D663E34B-37D3-14EB-A78A-25047F7EE5CA}"/>
                  </a:ext>
                </a:extLst>
              </p:cNvPr>
              <p:cNvSpPr>
                <a:spLocks/>
              </p:cNvSpPr>
              <p:nvPr/>
            </p:nvSpPr>
            <p:spPr bwMode="gray">
              <a:xfrm>
                <a:off x="2929" y="2044"/>
                <a:ext cx="191" cy="204"/>
              </a:xfrm>
              <a:custGeom>
                <a:avLst/>
                <a:gdLst/>
                <a:ahLst/>
                <a:cxnLst>
                  <a:cxn ang="0">
                    <a:pos x="167" y="77"/>
                  </a:cxn>
                  <a:cxn ang="0">
                    <a:pos x="170" y="94"/>
                  </a:cxn>
                  <a:cxn ang="0">
                    <a:pos x="170" y="99"/>
                  </a:cxn>
                  <a:cxn ang="0">
                    <a:pos x="172" y="105"/>
                  </a:cxn>
                  <a:cxn ang="0">
                    <a:pos x="172" y="115"/>
                  </a:cxn>
                  <a:cxn ang="0">
                    <a:pos x="166" y="122"/>
                  </a:cxn>
                  <a:cxn ang="0">
                    <a:pos x="168" y="133"/>
                  </a:cxn>
                  <a:cxn ang="0">
                    <a:pos x="176" y="145"/>
                  </a:cxn>
                  <a:cxn ang="0">
                    <a:pos x="185" y="143"/>
                  </a:cxn>
                  <a:cxn ang="0">
                    <a:pos x="191" y="156"/>
                  </a:cxn>
                  <a:cxn ang="0">
                    <a:pos x="133" y="202"/>
                  </a:cxn>
                  <a:cxn ang="0">
                    <a:pos x="123" y="203"/>
                  </a:cxn>
                  <a:cxn ang="0">
                    <a:pos x="107" y="204"/>
                  </a:cxn>
                  <a:cxn ang="0">
                    <a:pos x="107" y="199"/>
                  </a:cxn>
                  <a:cxn ang="0">
                    <a:pos x="106" y="194"/>
                  </a:cxn>
                  <a:cxn ang="0">
                    <a:pos x="102" y="192"/>
                  </a:cxn>
                  <a:cxn ang="0">
                    <a:pos x="95" y="193"/>
                  </a:cxn>
                  <a:cxn ang="0">
                    <a:pos x="91" y="185"/>
                  </a:cxn>
                  <a:cxn ang="0">
                    <a:pos x="37" y="142"/>
                  </a:cxn>
                  <a:cxn ang="0">
                    <a:pos x="1" y="114"/>
                  </a:cxn>
                  <a:cxn ang="0">
                    <a:pos x="0" y="107"/>
                  </a:cxn>
                  <a:cxn ang="0">
                    <a:pos x="0" y="99"/>
                  </a:cxn>
                  <a:cxn ang="0">
                    <a:pos x="8" y="92"/>
                  </a:cxn>
                  <a:cxn ang="0">
                    <a:pos x="31" y="85"/>
                  </a:cxn>
                  <a:cxn ang="0">
                    <a:pos x="32" y="82"/>
                  </a:cxn>
                  <a:cxn ang="0">
                    <a:pos x="36" y="78"/>
                  </a:cxn>
                  <a:cxn ang="0">
                    <a:pos x="39" y="78"/>
                  </a:cxn>
                  <a:cxn ang="0">
                    <a:pos x="44" y="75"/>
                  </a:cxn>
                  <a:cxn ang="0">
                    <a:pos x="48" y="74"/>
                  </a:cxn>
                  <a:cxn ang="0">
                    <a:pos x="50" y="64"/>
                  </a:cxn>
                  <a:cxn ang="0">
                    <a:pos x="58" y="64"/>
                  </a:cxn>
                  <a:cxn ang="0">
                    <a:pos x="65" y="63"/>
                  </a:cxn>
                  <a:cxn ang="0">
                    <a:pos x="68" y="50"/>
                  </a:cxn>
                  <a:cxn ang="0">
                    <a:pos x="67" y="46"/>
                  </a:cxn>
                  <a:cxn ang="0">
                    <a:pos x="63" y="26"/>
                  </a:cxn>
                  <a:cxn ang="0">
                    <a:pos x="67" y="22"/>
                  </a:cxn>
                  <a:cxn ang="0">
                    <a:pos x="73" y="19"/>
                  </a:cxn>
                  <a:cxn ang="0">
                    <a:pos x="77" y="17"/>
                  </a:cxn>
                  <a:cxn ang="0">
                    <a:pos x="84" y="11"/>
                  </a:cxn>
                  <a:cxn ang="0">
                    <a:pos x="89" y="8"/>
                  </a:cxn>
                  <a:cxn ang="0">
                    <a:pos x="96" y="6"/>
                  </a:cxn>
                  <a:cxn ang="0">
                    <a:pos x="105" y="6"/>
                  </a:cxn>
                  <a:cxn ang="0">
                    <a:pos x="109" y="3"/>
                  </a:cxn>
                  <a:cxn ang="0">
                    <a:pos x="120" y="2"/>
                  </a:cxn>
                  <a:cxn ang="0">
                    <a:pos x="124" y="3"/>
                  </a:cxn>
                  <a:cxn ang="0">
                    <a:pos x="130" y="3"/>
                  </a:cxn>
                  <a:cxn ang="0">
                    <a:pos x="137" y="2"/>
                  </a:cxn>
                  <a:cxn ang="0">
                    <a:pos x="147" y="0"/>
                  </a:cxn>
                  <a:cxn ang="0">
                    <a:pos x="154" y="3"/>
                  </a:cxn>
                  <a:cxn ang="0">
                    <a:pos x="155" y="13"/>
                  </a:cxn>
                  <a:cxn ang="0">
                    <a:pos x="156" y="16"/>
                  </a:cxn>
                  <a:cxn ang="0">
                    <a:pos x="155" y="25"/>
                  </a:cxn>
                  <a:cxn ang="0">
                    <a:pos x="148" y="36"/>
                  </a:cxn>
                  <a:cxn ang="0">
                    <a:pos x="148" y="43"/>
                  </a:cxn>
                  <a:cxn ang="0">
                    <a:pos x="155" y="51"/>
                  </a:cxn>
                  <a:cxn ang="0">
                    <a:pos x="160" y="59"/>
                  </a:cxn>
                  <a:cxn ang="0">
                    <a:pos x="167" y="77"/>
                  </a:cxn>
                </a:cxnLst>
                <a:rect l="0" t="0" r="r" b="b"/>
                <a:pathLst>
                  <a:path w="191" h="204">
                    <a:moveTo>
                      <a:pt x="167" y="77"/>
                    </a:moveTo>
                    <a:lnTo>
                      <a:pt x="170" y="94"/>
                    </a:lnTo>
                    <a:lnTo>
                      <a:pt x="170" y="99"/>
                    </a:lnTo>
                    <a:lnTo>
                      <a:pt x="172" y="105"/>
                    </a:lnTo>
                    <a:lnTo>
                      <a:pt x="172" y="115"/>
                    </a:lnTo>
                    <a:lnTo>
                      <a:pt x="166" y="122"/>
                    </a:lnTo>
                    <a:lnTo>
                      <a:pt x="168" y="133"/>
                    </a:lnTo>
                    <a:lnTo>
                      <a:pt x="176" y="145"/>
                    </a:lnTo>
                    <a:lnTo>
                      <a:pt x="185" y="143"/>
                    </a:lnTo>
                    <a:lnTo>
                      <a:pt x="191" y="156"/>
                    </a:lnTo>
                    <a:lnTo>
                      <a:pt x="133" y="202"/>
                    </a:lnTo>
                    <a:lnTo>
                      <a:pt x="123" y="203"/>
                    </a:lnTo>
                    <a:lnTo>
                      <a:pt x="107" y="204"/>
                    </a:lnTo>
                    <a:lnTo>
                      <a:pt x="107" y="199"/>
                    </a:lnTo>
                    <a:lnTo>
                      <a:pt x="106" y="194"/>
                    </a:lnTo>
                    <a:lnTo>
                      <a:pt x="102" y="192"/>
                    </a:lnTo>
                    <a:lnTo>
                      <a:pt x="95" y="193"/>
                    </a:lnTo>
                    <a:lnTo>
                      <a:pt x="91" y="185"/>
                    </a:lnTo>
                    <a:lnTo>
                      <a:pt x="37" y="142"/>
                    </a:lnTo>
                    <a:lnTo>
                      <a:pt x="1" y="114"/>
                    </a:lnTo>
                    <a:lnTo>
                      <a:pt x="0" y="107"/>
                    </a:lnTo>
                    <a:lnTo>
                      <a:pt x="0" y="99"/>
                    </a:lnTo>
                    <a:lnTo>
                      <a:pt x="8" y="92"/>
                    </a:lnTo>
                    <a:lnTo>
                      <a:pt x="31" y="85"/>
                    </a:lnTo>
                    <a:lnTo>
                      <a:pt x="32" y="82"/>
                    </a:lnTo>
                    <a:lnTo>
                      <a:pt x="36" y="78"/>
                    </a:lnTo>
                    <a:lnTo>
                      <a:pt x="39" y="78"/>
                    </a:lnTo>
                    <a:lnTo>
                      <a:pt x="44" y="75"/>
                    </a:lnTo>
                    <a:lnTo>
                      <a:pt x="48" y="74"/>
                    </a:lnTo>
                    <a:lnTo>
                      <a:pt x="50" y="64"/>
                    </a:lnTo>
                    <a:lnTo>
                      <a:pt x="58" y="64"/>
                    </a:lnTo>
                    <a:lnTo>
                      <a:pt x="65" y="63"/>
                    </a:lnTo>
                    <a:lnTo>
                      <a:pt x="68" y="50"/>
                    </a:lnTo>
                    <a:lnTo>
                      <a:pt x="67" y="46"/>
                    </a:lnTo>
                    <a:lnTo>
                      <a:pt x="63" y="26"/>
                    </a:lnTo>
                    <a:lnTo>
                      <a:pt x="67" y="22"/>
                    </a:lnTo>
                    <a:lnTo>
                      <a:pt x="73" y="19"/>
                    </a:lnTo>
                    <a:lnTo>
                      <a:pt x="77" y="17"/>
                    </a:lnTo>
                    <a:lnTo>
                      <a:pt x="84" y="11"/>
                    </a:lnTo>
                    <a:lnTo>
                      <a:pt x="89" y="8"/>
                    </a:lnTo>
                    <a:lnTo>
                      <a:pt x="96" y="6"/>
                    </a:lnTo>
                    <a:lnTo>
                      <a:pt x="105" y="6"/>
                    </a:lnTo>
                    <a:lnTo>
                      <a:pt x="109" y="3"/>
                    </a:lnTo>
                    <a:lnTo>
                      <a:pt x="120" y="2"/>
                    </a:lnTo>
                    <a:lnTo>
                      <a:pt x="124" y="3"/>
                    </a:lnTo>
                    <a:lnTo>
                      <a:pt x="130" y="3"/>
                    </a:lnTo>
                    <a:lnTo>
                      <a:pt x="137" y="2"/>
                    </a:lnTo>
                    <a:lnTo>
                      <a:pt x="147" y="0"/>
                    </a:lnTo>
                    <a:lnTo>
                      <a:pt x="154" y="3"/>
                    </a:lnTo>
                    <a:lnTo>
                      <a:pt x="155" y="13"/>
                    </a:lnTo>
                    <a:lnTo>
                      <a:pt x="156" y="16"/>
                    </a:lnTo>
                    <a:lnTo>
                      <a:pt x="155" y="25"/>
                    </a:lnTo>
                    <a:lnTo>
                      <a:pt x="148" y="36"/>
                    </a:lnTo>
                    <a:lnTo>
                      <a:pt x="148" y="43"/>
                    </a:lnTo>
                    <a:lnTo>
                      <a:pt x="155" y="51"/>
                    </a:lnTo>
                    <a:lnTo>
                      <a:pt x="160" y="59"/>
                    </a:lnTo>
                    <a:lnTo>
                      <a:pt x="167" y="77"/>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45" name="Freeform 393">
                <a:extLst>
                  <a:ext uri="{FF2B5EF4-FFF2-40B4-BE49-F238E27FC236}">
                    <a16:creationId xmlns:a16="http://schemas.microsoft.com/office/drawing/2014/main" id="{BF203BF7-B996-ED51-29EF-6C0FB18CB44A}"/>
                  </a:ext>
                </a:extLst>
              </p:cNvPr>
              <p:cNvSpPr>
                <a:spLocks/>
              </p:cNvSpPr>
              <p:nvPr/>
            </p:nvSpPr>
            <p:spPr bwMode="gray">
              <a:xfrm>
                <a:off x="3237" y="2110"/>
                <a:ext cx="96" cy="108"/>
              </a:xfrm>
              <a:custGeom>
                <a:avLst/>
                <a:gdLst/>
                <a:ahLst/>
                <a:cxnLst>
                  <a:cxn ang="0">
                    <a:pos x="5" y="3"/>
                  </a:cxn>
                  <a:cxn ang="0">
                    <a:pos x="9" y="1"/>
                  </a:cxn>
                  <a:cxn ang="0">
                    <a:pos x="16" y="2"/>
                  </a:cxn>
                  <a:cxn ang="0">
                    <a:pos x="26" y="4"/>
                  </a:cxn>
                  <a:cxn ang="0">
                    <a:pos x="36" y="7"/>
                  </a:cxn>
                  <a:cxn ang="0">
                    <a:pos x="42" y="7"/>
                  </a:cxn>
                  <a:cxn ang="0">
                    <a:pos x="46" y="3"/>
                  </a:cxn>
                  <a:cxn ang="0">
                    <a:pos x="49" y="3"/>
                  </a:cxn>
                  <a:cxn ang="0">
                    <a:pos x="52" y="0"/>
                  </a:cxn>
                  <a:cxn ang="0">
                    <a:pos x="58" y="1"/>
                  </a:cxn>
                  <a:cxn ang="0">
                    <a:pos x="64" y="5"/>
                  </a:cxn>
                  <a:cxn ang="0">
                    <a:pos x="66" y="5"/>
                  </a:cxn>
                  <a:cxn ang="0">
                    <a:pos x="67" y="5"/>
                  </a:cxn>
                  <a:cxn ang="0">
                    <a:pos x="69" y="4"/>
                  </a:cxn>
                  <a:cxn ang="0">
                    <a:pos x="74" y="5"/>
                  </a:cxn>
                  <a:cxn ang="0">
                    <a:pos x="84" y="3"/>
                  </a:cxn>
                  <a:cxn ang="0">
                    <a:pos x="85" y="6"/>
                  </a:cxn>
                  <a:cxn ang="0">
                    <a:pos x="87" y="12"/>
                  </a:cxn>
                  <a:cxn ang="0">
                    <a:pos x="89" y="21"/>
                  </a:cxn>
                  <a:cxn ang="0">
                    <a:pos x="86" y="34"/>
                  </a:cxn>
                  <a:cxn ang="0">
                    <a:pos x="86" y="39"/>
                  </a:cxn>
                  <a:cxn ang="0">
                    <a:pos x="82" y="41"/>
                  </a:cxn>
                  <a:cxn ang="0">
                    <a:pos x="77" y="34"/>
                  </a:cxn>
                  <a:cxn ang="0">
                    <a:pos x="72" y="27"/>
                  </a:cxn>
                  <a:cxn ang="0">
                    <a:pos x="71" y="17"/>
                  </a:cxn>
                  <a:cxn ang="0">
                    <a:pos x="69" y="15"/>
                  </a:cxn>
                  <a:cxn ang="0">
                    <a:pos x="67" y="19"/>
                  </a:cxn>
                  <a:cxn ang="0">
                    <a:pos x="69" y="31"/>
                  </a:cxn>
                  <a:cxn ang="0">
                    <a:pos x="77" y="39"/>
                  </a:cxn>
                  <a:cxn ang="0">
                    <a:pos x="78" y="45"/>
                  </a:cxn>
                  <a:cxn ang="0">
                    <a:pos x="83" y="54"/>
                  </a:cxn>
                  <a:cxn ang="0">
                    <a:pos x="88" y="66"/>
                  </a:cxn>
                  <a:cxn ang="0">
                    <a:pos x="94" y="80"/>
                  </a:cxn>
                  <a:cxn ang="0">
                    <a:pos x="96" y="93"/>
                  </a:cxn>
                  <a:cxn ang="0">
                    <a:pos x="90" y="99"/>
                  </a:cxn>
                  <a:cxn ang="0">
                    <a:pos x="82" y="101"/>
                  </a:cxn>
                  <a:cxn ang="0">
                    <a:pos x="82" y="108"/>
                  </a:cxn>
                  <a:cxn ang="0">
                    <a:pos x="77" y="107"/>
                  </a:cxn>
                  <a:cxn ang="0">
                    <a:pos x="74" y="103"/>
                  </a:cxn>
                  <a:cxn ang="0">
                    <a:pos x="30" y="106"/>
                  </a:cxn>
                  <a:cxn ang="0">
                    <a:pos x="4" y="103"/>
                  </a:cxn>
                  <a:cxn ang="0">
                    <a:pos x="4" y="78"/>
                  </a:cxn>
                  <a:cxn ang="0">
                    <a:pos x="5" y="34"/>
                  </a:cxn>
                  <a:cxn ang="0">
                    <a:pos x="0" y="13"/>
                  </a:cxn>
                  <a:cxn ang="0">
                    <a:pos x="4" y="10"/>
                  </a:cxn>
                  <a:cxn ang="0">
                    <a:pos x="5" y="3"/>
                  </a:cxn>
                </a:cxnLst>
                <a:rect l="0" t="0" r="r" b="b"/>
                <a:pathLst>
                  <a:path w="96" h="108">
                    <a:moveTo>
                      <a:pt x="5" y="3"/>
                    </a:moveTo>
                    <a:lnTo>
                      <a:pt x="9" y="1"/>
                    </a:lnTo>
                    <a:lnTo>
                      <a:pt x="16" y="2"/>
                    </a:lnTo>
                    <a:lnTo>
                      <a:pt x="26" y="4"/>
                    </a:lnTo>
                    <a:lnTo>
                      <a:pt x="36" y="7"/>
                    </a:lnTo>
                    <a:lnTo>
                      <a:pt x="42" y="7"/>
                    </a:lnTo>
                    <a:lnTo>
                      <a:pt x="46" y="3"/>
                    </a:lnTo>
                    <a:lnTo>
                      <a:pt x="49" y="3"/>
                    </a:lnTo>
                    <a:lnTo>
                      <a:pt x="52" y="0"/>
                    </a:lnTo>
                    <a:lnTo>
                      <a:pt x="58" y="1"/>
                    </a:lnTo>
                    <a:lnTo>
                      <a:pt x="64" y="5"/>
                    </a:lnTo>
                    <a:lnTo>
                      <a:pt x="66" y="5"/>
                    </a:lnTo>
                    <a:lnTo>
                      <a:pt x="67" y="5"/>
                    </a:lnTo>
                    <a:lnTo>
                      <a:pt x="69" y="4"/>
                    </a:lnTo>
                    <a:lnTo>
                      <a:pt x="74" y="5"/>
                    </a:lnTo>
                    <a:lnTo>
                      <a:pt x="84" y="3"/>
                    </a:lnTo>
                    <a:lnTo>
                      <a:pt x="85" y="6"/>
                    </a:lnTo>
                    <a:lnTo>
                      <a:pt x="87" y="12"/>
                    </a:lnTo>
                    <a:lnTo>
                      <a:pt x="89" y="21"/>
                    </a:lnTo>
                    <a:lnTo>
                      <a:pt x="86" y="34"/>
                    </a:lnTo>
                    <a:lnTo>
                      <a:pt x="86" y="39"/>
                    </a:lnTo>
                    <a:lnTo>
                      <a:pt x="82" y="41"/>
                    </a:lnTo>
                    <a:lnTo>
                      <a:pt x="77" y="34"/>
                    </a:lnTo>
                    <a:lnTo>
                      <a:pt x="72" y="27"/>
                    </a:lnTo>
                    <a:lnTo>
                      <a:pt x="71" y="17"/>
                    </a:lnTo>
                    <a:lnTo>
                      <a:pt x="69" y="15"/>
                    </a:lnTo>
                    <a:lnTo>
                      <a:pt x="67" y="19"/>
                    </a:lnTo>
                    <a:lnTo>
                      <a:pt x="69" y="31"/>
                    </a:lnTo>
                    <a:lnTo>
                      <a:pt x="77" y="39"/>
                    </a:lnTo>
                    <a:lnTo>
                      <a:pt x="78" y="45"/>
                    </a:lnTo>
                    <a:lnTo>
                      <a:pt x="83" y="54"/>
                    </a:lnTo>
                    <a:lnTo>
                      <a:pt x="88" y="66"/>
                    </a:lnTo>
                    <a:lnTo>
                      <a:pt x="94" y="80"/>
                    </a:lnTo>
                    <a:lnTo>
                      <a:pt x="96" y="93"/>
                    </a:lnTo>
                    <a:lnTo>
                      <a:pt x="90" y="99"/>
                    </a:lnTo>
                    <a:lnTo>
                      <a:pt x="82" y="101"/>
                    </a:lnTo>
                    <a:lnTo>
                      <a:pt x="82" y="108"/>
                    </a:lnTo>
                    <a:lnTo>
                      <a:pt x="77" y="107"/>
                    </a:lnTo>
                    <a:lnTo>
                      <a:pt x="74" y="103"/>
                    </a:lnTo>
                    <a:lnTo>
                      <a:pt x="30" y="106"/>
                    </a:lnTo>
                    <a:lnTo>
                      <a:pt x="4" y="103"/>
                    </a:lnTo>
                    <a:lnTo>
                      <a:pt x="4" y="78"/>
                    </a:lnTo>
                    <a:lnTo>
                      <a:pt x="5" y="34"/>
                    </a:lnTo>
                    <a:lnTo>
                      <a:pt x="0" y="13"/>
                    </a:lnTo>
                    <a:lnTo>
                      <a:pt x="4" y="10"/>
                    </a:lnTo>
                    <a:lnTo>
                      <a:pt x="5"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46" name="Freeform 394">
                <a:extLst>
                  <a:ext uri="{FF2B5EF4-FFF2-40B4-BE49-F238E27FC236}">
                    <a16:creationId xmlns:a16="http://schemas.microsoft.com/office/drawing/2014/main" id="{A99C235B-36E4-B42A-8535-0C76434297D6}"/>
                  </a:ext>
                </a:extLst>
              </p:cNvPr>
              <p:cNvSpPr>
                <a:spLocks/>
              </p:cNvSpPr>
              <p:nvPr/>
            </p:nvSpPr>
            <p:spPr bwMode="gray">
              <a:xfrm>
                <a:off x="3212" y="2203"/>
                <a:ext cx="149" cy="203"/>
              </a:xfrm>
              <a:custGeom>
                <a:avLst/>
                <a:gdLst/>
                <a:ahLst/>
                <a:cxnLst>
                  <a:cxn ang="0">
                    <a:pos x="19" y="35"/>
                  </a:cxn>
                  <a:cxn ang="0">
                    <a:pos x="27" y="33"/>
                  </a:cxn>
                  <a:cxn ang="0">
                    <a:pos x="29" y="10"/>
                  </a:cxn>
                  <a:cxn ang="0">
                    <a:pos x="55" y="13"/>
                  </a:cxn>
                  <a:cxn ang="0">
                    <a:pos x="99" y="10"/>
                  </a:cxn>
                  <a:cxn ang="0">
                    <a:pos x="102" y="14"/>
                  </a:cxn>
                  <a:cxn ang="0">
                    <a:pos x="107" y="15"/>
                  </a:cxn>
                  <a:cxn ang="0">
                    <a:pos x="107" y="8"/>
                  </a:cxn>
                  <a:cxn ang="0">
                    <a:pos x="115" y="6"/>
                  </a:cxn>
                  <a:cxn ang="0">
                    <a:pos x="121" y="0"/>
                  </a:cxn>
                  <a:cxn ang="0">
                    <a:pos x="131" y="9"/>
                  </a:cxn>
                  <a:cxn ang="0">
                    <a:pos x="135" y="17"/>
                  </a:cxn>
                  <a:cxn ang="0">
                    <a:pos x="136" y="35"/>
                  </a:cxn>
                  <a:cxn ang="0">
                    <a:pos x="136" y="42"/>
                  </a:cxn>
                  <a:cxn ang="0">
                    <a:pos x="149" y="56"/>
                  </a:cxn>
                  <a:cxn ang="0">
                    <a:pos x="135" y="66"/>
                  </a:cxn>
                  <a:cxn ang="0">
                    <a:pos x="130" y="76"/>
                  </a:cxn>
                  <a:cxn ang="0">
                    <a:pos x="128" y="93"/>
                  </a:cxn>
                  <a:cxn ang="0">
                    <a:pos x="127" y="114"/>
                  </a:cxn>
                  <a:cxn ang="0">
                    <a:pos x="118" y="116"/>
                  </a:cxn>
                  <a:cxn ang="0">
                    <a:pos x="117" y="126"/>
                  </a:cxn>
                  <a:cxn ang="0">
                    <a:pos x="109" y="131"/>
                  </a:cxn>
                  <a:cxn ang="0">
                    <a:pos x="108" y="145"/>
                  </a:cxn>
                  <a:cxn ang="0">
                    <a:pos x="102" y="155"/>
                  </a:cxn>
                  <a:cxn ang="0">
                    <a:pos x="113" y="172"/>
                  </a:cxn>
                  <a:cxn ang="0">
                    <a:pos x="117" y="183"/>
                  </a:cxn>
                  <a:cxn ang="0">
                    <a:pos x="124" y="192"/>
                  </a:cxn>
                  <a:cxn ang="0">
                    <a:pos x="107" y="194"/>
                  </a:cxn>
                  <a:cxn ang="0">
                    <a:pos x="101" y="202"/>
                  </a:cxn>
                  <a:cxn ang="0">
                    <a:pos x="88" y="203"/>
                  </a:cxn>
                  <a:cxn ang="0">
                    <a:pos x="81" y="200"/>
                  </a:cxn>
                  <a:cxn ang="0">
                    <a:pos x="77" y="203"/>
                  </a:cxn>
                  <a:cxn ang="0">
                    <a:pos x="70" y="193"/>
                  </a:cxn>
                  <a:cxn ang="0">
                    <a:pos x="65" y="194"/>
                  </a:cxn>
                  <a:cxn ang="0">
                    <a:pos x="60" y="192"/>
                  </a:cxn>
                  <a:cxn ang="0">
                    <a:pos x="58" y="194"/>
                  </a:cxn>
                  <a:cxn ang="0">
                    <a:pos x="53" y="194"/>
                  </a:cxn>
                  <a:cxn ang="0">
                    <a:pos x="50" y="188"/>
                  </a:cxn>
                  <a:cxn ang="0">
                    <a:pos x="47" y="183"/>
                  </a:cxn>
                  <a:cxn ang="0">
                    <a:pos x="37" y="176"/>
                  </a:cxn>
                  <a:cxn ang="0">
                    <a:pos x="37" y="169"/>
                  </a:cxn>
                  <a:cxn ang="0">
                    <a:pos x="29" y="161"/>
                  </a:cxn>
                  <a:cxn ang="0">
                    <a:pos x="25" y="160"/>
                  </a:cxn>
                  <a:cxn ang="0">
                    <a:pos x="21" y="154"/>
                  </a:cxn>
                  <a:cxn ang="0">
                    <a:pos x="15" y="152"/>
                  </a:cxn>
                  <a:cxn ang="0">
                    <a:pos x="17" y="139"/>
                  </a:cxn>
                  <a:cxn ang="0">
                    <a:pos x="11" y="131"/>
                  </a:cxn>
                  <a:cxn ang="0">
                    <a:pos x="12" y="128"/>
                  </a:cxn>
                  <a:cxn ang="0">
                    <a:pos x="11" y="124"/>
                  </a:cxn>
                  <a:cxn ang="0">
                    <a:pos x="5" y="119"/>
                  </a:cxn>
                  <a:cxn ang="0">
                    <a:pos x="5" y="114"/>
                  </a:cxn>
                  <a:cxn ang="0">
                    <a:pos x="0" y="109"/>
                  </a:cxn>
                  <a:cxn ang="0">
                    <a:pos x="2" y="105"/>
                  </a:cxn>
                  <a:cxn ang="0">
                    <a:pos x="5" y="91"/>
                  </a:cxn>
                  <a:cxn ang="0">
                    <a:pos x="7" y="87"/>
                  </a:cxn>
                  <a:cxn ang="0">
                    <a:pos x="6" y="80"/>
                  </a:cxn>
                  <a:cxn ang="0">
                    <a:pos x="19" y="78"/>
                  </a:cxn>
                  <a:cxn ang="0">
                    <a:pos x="19" y="35"/>
                  </a:cxn>
                </a:cxnLst>
                <a:rect l="0" t="0" r="r" b="b"/>
                <a:pathLst>
                  <a:path w="149" h="203">
                    <a:moveTo>
                      <a:pt x="19" y="35"/>
                    </a:moveTo>
                    <a:lnTo>
                      <a:pt x="27" y="33"/>
                    </a:lnTo>
                    <a:lnTo>
                      <a:pt x="29" y="10"/>
                    </a:lnTo>
                    <a:lnTo>
                      <a:pt x="55" y="13"/>
                    </a:lnTo>
                    <a:lnTo>
                      <a:pt x="99" y="10"/>
                    </a:lnTo>
                    <a:lnTo>
                      <a:pt x="102" y="14"/>
                    </a:lnTo>
                    <a:lnTo>
                      <a:pt x="107" y="15"/>
                    </a:lnTo>
                    <a:lnTo>
                      <a:pt x="107" y="8"/>
                    </a:lnTo>
                    <a:lnTo>
                      <a:pt x="115" y="6"/>
                    </a:lnTo>
                    <a:lnTo>
                      <a:pt x="121" y="0"/>
                    </a:lnTo>
                    <a:lnTo>
                      <a:pt x="131" y="9"/>
                    </a:lnTo>
                    <a:lnTo>
                      <a:pt x="135" y="17"/>
                    </a:lnTo>
                    <a:lnTo>
                      <a:pt x="136" y="35"/>
                    </a:lnTo>
                    <a:lnTo>
                      <a:pt x="136" y="42"/>
                    </a:lnTo>
                    <a:lnTo>
                      <a:pt x="149" y="56"/>
                    </a:lnTo>
                    <a:lnTo>
                      <a:pt x="135" y="66"/>
                    </a:lnTo>
                    <a:lnTo>
                      <a:pt x="130" y="76"/>
                    </a:lnTo>
                    <a:lnTo>
                      <a:pt x="128" y="93"/>
                    </a:lnTo>
                    <a:lnTo>
                      <a:pt x="127" y="114"/>
                    </a:lnTo>
                    <a:lnTo>
                      <a:pt x="118" y="116"/>
                    </a:lnTo>
                    <a:lnTo>
                      <a:pt x="117" y="126"/>
                    </a:lnTo>
                    <a:lnTo>
                      <a:pt x="109" y="131"/>
                    </a:lnTo>
                    <a:lnTo>
                      <a:pt x="108" y="145"/>
                    </a:lnTo>
                    <a:lnTo>
                      <a:pt x="102" y="155"/>
                    </a:lnTo>
                    <a:lnTo>
                      <a:pt x="113" y="172"/>
                    </a:lnTo>
                    <a:lnTo>
                      <a:pt x="117" y="183"/>
                    </a:lnTo>
                    <a:lnTo>
                      <a:pt x="124" y="192"/>
                    </a:lnTo>
                    <a:lnTo>
                      <a:pt x="107" y="194"/>
                    </a:lnTo>
                    <a:lnTo>
                      <a:pt x="101" y="202"/>
                    </a:lnTo>
                    <a:lnTo>
                      <a:pt x="88" y="203"/>
                    </a:lnTo>
                    <a:lnTo>
                      <a:pt x="81" y="200"/>
                    </a:lnTo>
                    <a:lnTo>
                      <a:pt x="77" y="203"/>
                    </a:lnTo>
                    <a:lnTo>
                      <a:pt x="70" y="193"/>
                    </a:lnTo>
                    <a:lnTo>
                      <a:pt x="65" y="194"/>
                    </a:lnTo>
                    <a:lnTo>
                      <a:pt x="60" y="192"/>
                    </a:lnTo>
                    <a:lnTo>
                      <a:pt x="58" y="194"/>
                    </a:lnTo>
                    <a:lnTo>
                      <a:pt x="53" y="194"/>
                    </a:lnTo>
                    <a:lnTo>
                      <a:pt x="50" y="188"/>
                    </a:lnTo>
                    <a:lnTo>
                      <a:pt x="47" y="183"/>
                    </a:lnTo>
                    <a:lnTo>
                      <a:pt x="37" y="176"/>
                    </a:lnTo>
                    <a:lnTo>
                      <a:pt x="37" y="169"/>
                    </a:lnTo>
                    <a:lnTo>
                      <a:pt x="29" y="161"/>
                    </a:lnTo>
                    <a:lnTo>
                      <a:pt x="25" y="160"/>
                    </a:lnTo>
                    <a:lnTo>
                      <a:pt x="21" y="154"/>
                    </a:lnTo>
                    <a:lnTo>
                      <a:pt x="15" y="152"/>
                    </a:lnTo>
                    <a:lnTo>
                      <a:pt x="17" y="139"/>
                    </a:lnTo>
                    <a:lnTo>
                      <a:pt x="11" y="131"/>
                    </a:lnTo>
                    <a:lnTo>
                      <a:pt x="12" y="128"/>
                    </a:lnTo>
                    <a:lnTo>
                      <a:pt x="11" y="124"/>
                    </a:lnTo>
                    <a:lnTo>
                      <a:pt x="5" y="119"/>
                    </a:lnTo>
                    <a:lnTo>
                      <a:pt x="5" y="114"/>
                    </a:lnTo>
                    <a:lnTo>
                      <a:pt x="0" y="109"/>
                    </a:lnTo>
                    <a:lnTo>
                      <a:pt x="2" y="105"/>
                    </a:lnTo>
                    <a:lnTo>
                      <a:pt x="5" y="91"/>
                    </a:lnTo>
                    <a:lnTo>
                      <a:pt x="7" y="87"/>
                    </a:lnTo>
                    <a:lnTo>
                      <a:pt x="6" y="80"/>
                    </a:lnTo>
                    <a:lnTo>
                      <a:pt x="19" y="78"/>
                    </a:lnTo>
                    <a:lnTo>
                      <a:pt x="19" y="35"/>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47" name="Freeform 395">
                <a:extLst>
                  <a:ext uri="{FF2B5EF4-FFF2-40B4-BE49-F238E27FC236}">
                    <a16:creationId xmlns:a16="http://schemas.microsoft.com/office/drawing/2014/main" id="{48F9925D-7377-602B-8A6C-F4B7E038E57D}"/>
                  </a:ext>
                </a:extLst>
              </p:cNvPr>
              <p:cNvSpPr>
                <a:spLocks/>
              </p:cNvSpPr>
              <p:nvPr/>
            </p:nvSpPr>
            <p:spPr bwMode="gray">
              <a:xfrm>
                <a:off x="3095" y="2090"/>
                <a:ext cx="147" cy="148"/>
              </a:xfrm>
              <a:custGeom>
                <a:avLst/>
                <a:gdLst/>
                <a:ahLst/>
                <a:cxnLst>
                  <a:cxn ang="0">
                    <a:pos x="146" y="123"/>
                  </a:cxn>
                  <a:cxn ang="0">
                    <a:pos x="144" y="146"/>
                  </a:cxn>
                  <a:cxn ang="0">
                    <a:pos x="136" y="148"/>
                  </a:cxn>
                  <a:cxn ang="0">
                    <a:pos x="65" y="108"/>
                  </a:cxn>
                  <a:cxn ang="0">
                    <a:pos x="51" y="117"/>
                  </a:cxn>
                  <a:cxn ang="0">
                    <a:pos x="25" y="110"/>
                  </a:cxn>
                  <a:cxn ang="0">
                    <a:pos x="19" y="97"/>
                  </a:cxn>
                  <a:cxn ang="0">
                    <a:pos x="10" y="99"/>
                  </a:cxn>
                  <a:cxn ang="0">
                    <a:pos x="2" y="87"/>
                  </a:cxn>
                  <a:cxn ang="0">
                    <a:pos x="0" y="76"/>
                  </a:cxn>
                  <a:cxn ang="0">
                    <a:pos x="6" y="69"/>
                  </a:cxn>
                  <a:cxn ang="0">
                    <a:pos x="6" y="59"/>
                  </a:cxn>
                  <a:cxn ang="0">
                    <a:pos x="4" y="53"/>
                  </a:cxn>
                  <a:cxn ang="0">
                    <a:pos x="4" y="48"/>
                  </a:cxn>
                  <a:cxn ang="0">
                    <a:pos x="1" y="31"/>
                  </a:cxn>
                  <a:cxn ang="0">
                    <a:pos x="4" y="31"/>
                  </a:cxn>
                  <a:cxn ang="0">
                    <a:pos x="9" y="26"/>
                  </a:cxn>
                  <a:cxn ang="0">
                    <a:pos x="9" y="15"/>
                  </a:cxn>
                  <a:cxn ang="0">
                    <a:pos x="16" y="14"/>
                  </a:cxn>
                  <a:cxn ang="0">
                    <a:pos x="20" y="10"/>
                  </a:cxn>
                  <a:cxn ang="0">
                    <a:pos x="19" y="0"/>
                  </a:cxn>
                  <a:cxn ang="0">
                    <a:pos x="29" y="6"/>
                  </a:cxn>
                  <a:cxn ang="0">
                    <a:pos x="42" y="6"/>
                  </a:cxn>
                  <a:cxn ang="0">
                    <a:pos x="48" y="9"/>
                  </a:cxn>
                  <a:cxn ang="0">
                    <a:pos x="53" y="9"/>
                  </a:cxn>
                  <a:cxn ang="0">
                    <a:pos x="59" y="23"/>
                  </a:cxn>
                  <a:cxn ang="0">
                    <a:pos x="74" y="26"/>
                  </a:cxn>
                  <a:cxn ang="0">
                    <a:pos x="90" y="36"/>
                  </a:cxn>
                  <a:cxn ang="0">
                    <a:pos x="97" y="32"/>
                  </a:cxn>
                  <a:cxn ang="0">
                    <a:pos x="101" y="27"/>
                  </a:cxn>
                  <a:cxn ang="0">
                    <a:pos x="97" y="21"/>
                  </a:cxn>
                  <a:cxn ang="0">
                    <a:pos x="98" y="13"/>
                  </a:cxn>
                  <a:cxn ang="0">
                    <a:pos x="110" y="5"/>
                  </a:cxn>
                  <a:cxn ang="0">
                    <a:pos x="118" y="3"/>
                  </a:cxn>
                  <a:cxn ang="0">
                    <a:pos x="127" y="5"/>
                  </a:cxn>
                  <a:cxn ang="0">
                    <a:pos x="128" y="12"/>
                  </a:cxn>
                  <a:cxn ang="0">
                    <a:pos x="136" y="15"/>
                  </a:cxn>
                  <a:cxn ang="0">
                    <a:pos x="143" y="17"/>
                  </a:cxn>
                  <a:cxn ang="0">
                    <a:pos x="147" y="23"/>
                  </a:cxn>
                  <a:cxn ang="0">
                    <a:pos x="146" y="30"/>
                  </a:cxn>
                  <a:cxn ang="0">
                    <a:pos x="142" y="33"/>
                  </a:cxn>
                  <a:cxn ang="0">
                    <a:pos x="147" y="54"/>
                  </a:cxn>
                  <a:cxn ang="0">
                    <a:pos x="146" y="98"/>
                  </a:cxn>
                  <a:cxn ang="0">
                    <a:pos x="146" y="123"/>
                  </a:cxn>
                </a:cxnLst>
                <a:rect l="0" t="0" r="r" b="b"/>
                <a:pathLst>
                  <a:path w="147" h="148">
                    <a:moveTo>
                      <a:pt x="146" y="123"/>
                    </a:moveTo>
                    <a:lnTo>
                      <a:pt x="144" y="146"/>
                    </a:lnTo>
                    <a:lnTo>
                      <a:pt x="136" y="148"/>
                    </a:lnTo>
                    <a:lnTo>
                      <a:pt x="65" y="108"/>
                    </a:lnTo>
                    <a:lnTo>
                      <a:pt x="51" y="117"/>
                    </a:lnTo>
                    <a:lnTo>
                      <a:pt x="25" y="110"/>
                    </a:lnTo>
                    <a:lnTo>
                      <a:pt x="19" y="97"/>
                    </a:lnTo>
                    <a:lnTo>
                      <a:pt x="10" y="99"/>
                    </a:lnTo>
                    <a:lnTo>
                      <a:pt x="2" y="87"/>
                    </a:lnTo>
                    <a:lnTo>
                      <a:pt x="0" y="76"/>
                    </a:lnTo>
                    <a:lnTo>
                      <a:pt x="6" y="69"/>
                    </a:lnTo>
                    <a:lnTo>
                      <a:pt x="6" y="59"/>
                    </a:lnTo>
                    <a:lnTo>
                      <a:pt x="4" y="53"/>
                    </a:lnTo>
                    <a:lnTo>
                      <a:pt x="4" y="48"/>
                    </a:lnTo>
                    <a:lnTo>
                      <a:pt x="1" y="31"/>
                    </a:lnTo>
                    <a:lnTo>
                      <a:pt x="4" y="31"/>
                    </a:lnTo>
                    <a:lnTo>
                      <a:pt x="9" y="26"/>
                    </a:lnTo>
                    <a:lnTo>
                      <a:pt x="9" y="15"/>
                    </a:lnTo>
                    <a:lnTo>
                      <a:pt x="16" y="14"/>
                    </a:lnTo>
                    <a:lnTo>
                      <a:pt x="20" y="10"/>
                    </a:lnTo>
                    <a:lnTo>
                      <a:pt x="19" y="0"/>
                    </a:lnTo>
                    <a:lnTo>
                      <a:pt x="29" y="6"/>
                    </a:lnTo>
                    <a:lnTo>
                      <a:pt x="42" y="6"/>
                    </a:lnTo>
                    <a:lnTo>
                      <a:pt x="48" y="9"/>
                    </a:lnTo>
                    <a:lnTo>
                      <a:pt x="53" y="9"/>
                    </a:lnTo>
                    <a:lnTo>
                      <a:pt x="59" y="23"/>
                    </a:lnTo>
                    <a:lnTo>
                      <a:pt x="74" y="26"/>
                    </a:lnTo>
                    <a:lnTo>
                      <a:pt x="90" y="36"/>
                    </a:lnTo>
                    <a:lnTo>
                      <a:pt x="97" y="32"/>
                    </a:lnTo>
                    <a:lnTo>
                      <a:pt x="101" y="27"/>
                    </a:lnTo>
                    <a:lnTo>
                      <a:pt x="97" y="21"/>
                    </a:lnTo>
                    <a:lnTo>
                      <a:pt x="98" y="13"/>
                    </a:lnTo>
                    <a:lnTo>
                      <a:pt x="110" y="5"/>
                    </a:lnTo>
                    <a:lnTo>
                      <a:pt x="118" y="3"/>
                    </a:lnTo>
                    <a:lnTo>
                      <a:pt x="127" y="5"/>
                    </a:lnTo>
                    <a:lnTo>
                      <a:pt x="128" y="12"/>
                    </a:lnTo>
                    <a:lnTo>
                      <a:pt x="136" y="15"/>
                    </a:lnTo>
                    <a:lnTo>
                      <a:pt x="143" y="17"/>
                    </a:lnTo>
                    <a:lnTo>
                      <a:pt x="147" y="23"/>
                    </a:lnTo>
                    <a:lnTo>
                      <a:pt x="146" y="30"/>
                    </a:lnTo>
                    <a:lnTo>
                      <a:pt x="142" y="33"/>
                    </a:lnTo>
                    <a:lnTo>
                      <a:pt x="147" y="54"/>
                    </a:lnTo>
                    <a:lnTo>
                      <a:pt x="146" y="98"/>
                    </a:lnTo>
                    <a:lnTo>
                      <a:pt x="146" y="12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48" name="Freeform 396">
                <a:extLst>
                  <a:ext uri="{FF2B5EF4-FFF2-40B4-BE49-F238E27FC236}">
                    <a16:creationId xmlns:a16="http://schemas.microsoft.com/office/drawing/2014/main" id="{4B22A7E0-CACF-83D2-E408-4505BA380DB4}"/>
                  </a:ext>
                </a:extLst>
              </p:cNvPr>
              <p:cNvSpPr>
                <a:spLocks/>
              </p:cNvSpPr>
              <p:nvPr/>
            </p:nvSpPr>
            <p:spPr bwMode="gray">
              <a:xfrm>
                <a:off x="3134" y="2198"/>
                <a:ext cx="97" cy="170"/>
              </a:xfrm>
              <a:custGeom>
                <a:avLst/>
                <a:gdLst/>
                <a:ahLst/>
                <a:cxnLst>
                  <a:cxn ang="0">
                    <a:pos x="18" y="170"/>
                  </a:cxn>
                  <a:cxn ang="0">
                    <a:pos x="13" y="158"/>
                  </a:cxn>
                  <a:cxn ang="0">
                    <a:pos x="4" y="152"/>
                  </a:cxn>
                  <a:cxn ang="0">
                    <a:pos x="5" y="144"/>
                  </a:cxn>
                  <a:cxn ang="0">
                    <a:pos x="15" y="141"/>
                  </a:cxn>
                  <a:cxn ang="0">
                    <a:pos x="16" y="123"/>
                  </a:cxn>
                  <a:cxn ang="0">
                    <a:pos x="7" y="111"/>
                  </a:cxn>
                  <a:cxn ang="0">
                    <a:pos x="4" y="110"/>
                  </a:cxn>
                  <a:cxn ang="0">
                    <a:pos x="0" y="106"/>
                  </a:cxn>
                  <a:cxn ang="0">
                    <a:pos x="2" y="93"/>
                  </a:cxn>
                  <a:cxn ang="0">
                    <a:pos x="18" y="73"/>
                  </a:cxn>
                  <a:cxn ang="0">
                    <a:pos x="19" y="44"/>
                  </a:cxn>
                  <a:cxn ang="0">
                    <a:pos x="24" y="36"/>
                  </a:cxn>
                  <a:cxn ang="0">
                    <a:pos x="16" y="25"/>
                  </a:cxn>
                  <a:cxn ang="0">
                    <a:pos x="12" y="9"/>
                  </a:cxn>
                  <a:cxn ang="0">
                    <a:pos x="26" y="0"/>
                  </a:cxn>
                  <a:cxn ang="0">
                    <a:pos x="97" y="40"/>
                  </a:cxn>
                  <a:cxn ang="0">
                    <a:pos x="97" y="83"/>
                  </a:cxn>
                  <a:cxn ang="0">
                    <a:pos x="84" y="85"/>
                  </a:cxn>
                  <a:cxn ang="0">
                    <a:pos x="85" y="92"/>
                  </a:cxn>
                  <a:cxn ang="0">
                    <a:pos x="83" y="96"/>
                  </a:cxn>
                  <a:cxn ang="0">
                    <a:pos x="80" y="110"/>
                  </a:cxn>
                  <a:cxn ang="0">
                    <a:pos x="78" y="114"/>
                  </a:cxn>
                  <a:cxn ang="0">
                    <a:pos x="83" y="119"/>
                  </a:cxn>
                  <a:cxn ang="0">
                    <a:pos x="83" y="124"/>
                  </a:cxn>
                  <a:cxn ang="0">
                    <a:pos x="78" y="128"/>
                  </a:cxn>
                  <a:cxn ang="0">
                    <a:pos x="75" y="139"/>
                  </a:cxn>
                  <a:cxn ang="0">
                    <a:pos x="62" y="154"/>
                  </a:cxn>
                  <a:cxn ang="0">
                    <a:pos x="51" y="154"/>
                  </a:cxn>
                  <a:cxn ang="0">
                    <a:pos x="46" y="165"/>
                  </a:cxn>
                  <a:cxn ang="0">
                    <a:pos x="18" y="170"/>
                  </a:cxn>
                </a:cxnLst>
                <a:rect l="0" t="0" r="r" b="b"/>
                <a:pathLst>
                  <a:path w="97" h="170">
                    <a:moveTo>
                      <a:pt x="18" y="170"/>
                    </a:moveTo>
                    <a:lnTo>
                      <a:pt x="13" y="158"/>
                    </a:lnTo>
                    <a:lnTo>
                      <a:pt x="4" y="152"/>
                    </a:lnTo>
                    <a:lnTo>
                      <a:pt x="5" y="144"/>
                    </a:lnTo>
                    <a:lnTo>
                      <a:pt x="15" y="141"/>
                    </a:lnTo>
                    <a:lnTo>
                      <a:pt x="16" y="123"/>
                    </a:lnTo>
                    <a:lnTo>
                      <a:pt x="7" y="111"/>
                    </a:lnTo>
                    <a:lnTo>
                      <a:pt x="4" y="110"/>
                    </a:lnTo>
                    <a:lnTo>
                      <a:pt x="0" y="106"/>
                    </a:lnTo>
                    <a:lnTo>
                      <a:pt x="2" y="93"/>
                    </a:lnTo>
                    <a:lnTo>
                      <a:pt x="18" y="73"/>
                    </a:lnTo>
                    <a:lnTo>
                      <a:pt x="19" y="44"/>
                    </a:lnTo>
                    <a:lnTo>
                      <a:pt x="24" y="36"/>
                    </a:lnTo>
                    <a:lnTo>
                      <a:pt x="16" y="25"/>
                    </a:lnTo>
                    <a:lnTo>
                      <a:pt x="12" y="9"/>
                    </a:lnTo>
                    <a:lnTo>
                      <a:pt x="26" y="0"/>
                    </a:lnTo>
                    <a:lnTo>
                      <a:pt x="97" y="40"/>
                    </a:lnTo>
                    <a:lnTo>
                      <a:pt x="97" y="83"/>
                    </a:lnTo>
                    <a:lnTo>
                      <a:pt x="84" y="85"/>
                    </a:lnTo>
                    <a:lnTo>
                      <a:pt x="85" y="92"/>
                    </a:lnTo>
                    <a:lnTo>
                      <a:pt x="83" y="96"/>
                    </a:lnTo>
                    <a:lnTo>
                      <a:pt x="80" y="110"/>
                    </a:lnTo>
                    <a:lnTo>
                      <a:pt x="78" y="114"/>
                    </a:lnTo>
                    <a:lnTo>
                      <a:pt x="83" y="119"/>
                    </a:lnTo>
                    <a:lnTo>
                      <a:pt x="83" y="124"/>
                    </a:lnTo>
                    <a:lnTo>
                      <a:pt x="78" y="128"/>
                    </a:lnTo>
                    <a:lnTo>
                      <a:pt x="75" y="139"/>
                    </a:lnTo>
                    <a:lnTo>
                      <a:pt x="62" y="154"/>
                    </a:lnTo>
                    <a:lnTo>
                      <a:pt x="51" y="154"/>
                    </a:lnTo>
                    <a:lnTo>
                      <a:pt x="46" y="165"/>
                    </a:lnTo>
                    <a:lnTo>
                      <a:pt x="18" y="17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49" name="Freeform 397">
                <a:extLst>
                  <a:ext uri="{FF2B5EF4-FFF2-40B4-BE49-F238E27FC236}">
                    <a16:creationId xmlns:a16="http://schemas.microsoft.com/office/drawing/2014/main" id="{D8745275-F789-4540-821A-9D34398D03AF}"/>
                  </a:ext>
                </a:extLst>
              </p:cNvPr>
              <p:cNvSpPr>
                <a:spLocks/>
              </p:cNvSpPr>
              <p:nvPr/>
            </p:nvSpPr>
            <p:spPr bwMode="gray">
              <a:xfrm>
                <a:off x="3340" y="2259"/>
                <a:ext cx="59" cy="60"/>
              </a:xfrm>
              <a:custGeom>
                <a:avLst/>
                <a:gdLst/>
                <a:ahLst/>
                <a:cxnLst>
                  <a:cxn ang="0">
                    <a:pos x="59" y="53"/>
                  </a:cxn>
                  <a:cxn ang="0">
                    <a:pos x="56" y="58"/>
                  </a:cxn>
                  <a:cxn ang="0">
                    <a:pos x="52" y="60"/>
                  </a:cxn>
                  <a:cxn ang="0">
                    <a:pos x="43" y="45"/>
                  </a:cxn>
                  <a:cxn ang="0">
                    <a:pos x="33" y="39"/>
                  </a:cxn>
                  <a:cxn ang="0">
                    <a:pos x="25" y="35"/>
                  </a:cxn>
                  <a:cxn ang="0">
                    <a:pos x="0" y="37"/>
                  </a:cxn>
                  <a:cxn ang="0">
                    <a:pos x="2" y="20"/>
                  </a:cxn>
                  <a:cxn ang="0">
                    <a:pos x="7" y="10"/>
                  </a:cxn>
                  <a:cxn ang="0">
                    <a:pos x="21" y="0"/>
                  </a:cxn>
                  <a:cxn ang="0">
                    <a:pos x="25" y="13"/>
                  </a:cxn>
                  <a:cxn ang="0">
                    <a:pos x="31" y="27"/>
                  </a:cxn>
                  <a:cxn ang="0">
                    <a:pos x="35" y="29"/>
                  </a:cxn>
                  <a:cxn ang="0">
                    <a:pos x="47" y="37"/>
                  </a:cxn>
                  <a:cxn ang="0">
                    <a:pos x="59" y="53"/>
                  </a:cxn>
                </a:cxnLst>
                <a:rect l="0" t="0" r="r" b="b"/>
                <a:pathLst>
                  <a:path w="59" h="60">
                    <a:moveTo>
                      <a:pt x="59" y="53"/>
                    </a:moveTo>
                    <a:lnTo>
                      <a:pt x="56" y="58"/>
                    </a:lnTo>
                    <a:lnTo>
                      <a:pt x="52" y="60"/>
                    </a:lnTo>
                    <a:lnTo>
                      <a:pt x="43" y="45"/>
                    </a:lnTo>
                    <a:lnTo>
                      <a:pt x="33" y="39"/>
                    </a:lnTo>
                    <a:lnTo>
                      <a:pt x="25" y="35"/>
                    </a:lnTo>
                    <a:lnTo>
                      <a:pt x="0" y="37"/>
                    </a:lnTo>
                    <a:lnTo>
                      <a:pt x="2" y="20"/>
                    </a:lnTo>
                    <a:lnTo>
                      <a:pt x="7" y="10"/>
                    </a:lnTo>
                    <a:lnTo>
                      <a:pt x="21" y="0"/>
                    </a:lnTo>
                    <a:lnTo>
                      <a:pt x="25" y="13"/>
                    </a:lnTo>
                    <a:lnTo>
                      <a:pt x="31" y="27"/>
                    </a:lnTo>
                    <a:lnTo>
                      <a:pt x="35" y="29"/>
                    </a:lnTo>
                    <a:lnTo>
                      <a:pt x="47" y="37"/>
                    </a:lnTo>
                    <a:lnTo>
                      <a:pt x="59" y="5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50" name="Freeform 398">
                <a:extLst>
                  <a:ext uri="{FF2B5EF4-FFF2-40B4-BE49-F238E27FC236}">
                    <a16:creationId xmlns:a16="http://schemas.microsoft.com/office/drawing/2014/main" id="{E1BACFF1-F2A7-74DA-C838-0E9F99A62FEA}"/>
                  </a:ext>
                </a:extLst>
              </p:cNvPr>
              <p:cNvSpPr>
                <a:spLocks/>
              </p:cNvSpPr>
              <p:nvPr/>
            </p:nvSpPr>
            <p:spPr bwMode="gray">
              <a:xfrm>
                <a:off x="3314" y="2294"/>
                <a:ext cx="138" cy="112"/>
              </a:xfrm>
              <a:custGeom>
                <a:avLst/>
                <a:gdLst/>
                <a:ahLst/>
                <a:cxnLst>
                  <a:cxn ang="0">
                    <a:pos x="22" y="101"/>
                  </a:cxn>
                  <a:cxn ang="0">
                    <a:pos x="15" y="92"/>
                  </a:cxn>
                  <a:cxn ang="0">
                    <a:pos x="11" y="81"/>
                  </a:cxn>
                  <a:cxn ang="0">
                    <a:pos x="0" y="64"/>
                  </a:cxn>
                  <a:cxn ang="0">
                    <a:pos x="6" y="54"/>
                  </a:cxn>
                  <a:cxn ang="0">
                    <a:pos x="7" y="40"/>
                  </a:cxn>
                  <a:cxn ang="0">
                    <a:pos x="15" y="35"/>
                  </a:cxn>
                  <a:cxn ang="0">
                    <a:pos x="16" y="25"/>
                  </a:cxn>
                  <a:cxn ang="0">
                    <a:pos x="25" y="23"/>
                  </a:cxn>
                  <a:cxn ang="0">
                    <a:pos x="26" y="2"/>
                  </a:cxn>
                  <a:cxn ang="0">
                    <a:pos x="51" y="0"/>
                  </a:cxn>
                  <a:cxn ang="0">
                    <a:pos x="59" y="4"/>
                  </a:cxn>
                  <a:cxn ang="0">
                    <a:pos x="69" y="10"/>
                  </a:cxn>
                  <a:cxn ang="0">
                    <a:pos x="78" y="25"/>
                  </a:cxn>
                  <a:cxn ang="0">
                    <a:pos x="76" y="33"/>
                  </a:cxn>
                  <a:cxn ang="0">
                    <a:pos x="80" y="37"/>
                  </a:cxn>
                  <a:cxn ang="0">
                    <a:pos x="85" y="38"/>
                  </a:cxn>
                  <a:cxn ang="0">
                    <a:pos x="86" y="47"/>
                  </a:cxn>
                  <a:cxn ang="0">
                    <a:pos x="92" y="55"/>
                  </a:cxn>
                  <a:cxn ang="0">
                    <a:pos x="97" y="56"/>
                  </a:cxn>
                  <a:cxn ang="0">
                    <a:pos x="107" y="61"/>
                  </a:cxn>
                  <a:cxn ang="0">
                    <a:pos x="129" y="65"/>
                  </a:cxn>
                  <a:cxn ang="0">
                    <a:pos x="138" y="64"/>
                  </a:cxn>
                  <a:cxn ang="0">
                    <a:pos x="135" y="72"/>
                  </a:cxn>
                  <a:cxn ang="0">
                    <a:pos x="104" y="97"/>
                  </a:cxn>
                  <a:cxn ang="0">
                    <a:pos x="85" y="102"/>
                  </a:cxn>
                  <a:cxn ang="0">
                    <a:pos x="78" y="107"/>
                  </a:cxn>
                  <a:cxn ang="0">
                    <a:pos x="62" y="106"/>
                  </a:cxn>
                  <a:cxn ang="0">
                    <a:pos x="53" y="112"/>
                  </a:cxn>
                  <a:cxn ang="0">
                    <a:pos x="43" y="110"/>
                  </a:cxn>
                  <a:cxn ang="0">
                    <a:pos x="28" y="102"/>
                  </a:cxn>
                  <a:cxn ang="0">
                    <a:pos x="22" y="101"/>
                  </a:cxn>
                </a:cxnLst>
                <a:rect l="0" t="0" r="r" b="b"/>
                <a:pathLst>
                  <a:path w="138" h="112">
                    <a:moveTo>
                      <a:pt x="22" y="101"/>
                    </a:moveTo>
                    <a:lnTo>
                      <a:pt x="15" y="92"/>
                    </a:lnTo>
                    <a:lnTo>
                      <a:pt x="11" y="81"/>
                    </a:lnTo>
                    <a:lnTo>
                      <a:pt x="0" y="64"/>
                    </a:lnTo>
                    <a:lnTo>
                      <a:pt x="6" y="54"/>
                    </a:lnTo>
                    <a:lnTo>
                      <a:pt x="7" y="40"/>
                    </a:lnTo>
                    <a:lnTo>
                      <a:pt x="15" y="35"/>
                    </a:lnTo>
                    <a:lnTo>
                      <a:pt x="16" y="25"/>
                    </a:lnTo>
                    <a:lnTo>
                      <a:pt x="25" y="23"/>
                    </a:lnTo>
                    <a:lnTo>
                      <a:pt x="26" y="2"/>
                    </a:lnTo>
                    <a:lnTo>
                      <a:pt x="51" y="0"/>
                    </a:lnTo>
                    <a:lnTo>
                      <a:pt x="59" y="4"/>
                    </a:lnTo>
                    <a:lnTo>
                      <a:pt x="69" y="10"/>
                    </a:lnTo>
                    <a:lnTo>
                      <a:pt x="78" y="25"/>
                    </a:lnTo>
                    <a:lnTo>
                      <a:pt x="76" y="33"/>
                    </a:lnTo>
                    <a:lnTo>
                      <a:pt x="80" y="37"/>
                    </a:lnTo>
                    <a:lnTo>
                      <a:pt x="85" y="38"/>
                    </a:lnTo>
                    <a:lnTo>
                      <a:pt x="86" y="47"/>
                    </a:lnTo>
                    <a:lnTo>
                      <a:pt x="92" y="55"/>
                    </a:lnTo>
                    <a:lnTo>
                      <a:pt x="97" y="56"/>
                    </a:lnTo>
                    <a:lnTo>
                      <a:pt x="107" y="61"/>
                    </a:lnTo>
                    <a:lnTo>
                      <a:pt x="129" y="65"/>
                    </a:lnTo>
                    <a:lnTo>
                      <a:pt x="138" y="64"/>
                    </a:lnTo>
                    <a:lnTo>
                      <a:pt x="135" y="72"/>
                    </a:lnTo>
                    <a:lnTo>
                      <a:pt x="104" y="97"/>
                    </a:lnTo>
                    <a:lnTo>
                      <a:pt x="85" y="102"/>
                    </a:lnTo>
                    <a:lnTo>
                      <a:pt x="78" y="107"/>
                    </a:lnTo>
                    <a:lnTo>
                      <a:pt x="62" y="106"/>
                    </a:lnTo>
                    <a:lnTo>
                      <a:pt x="53" y="112"/>
                    </a:lnTo>
                    <a:lnTo>
                      <a:pt x="43" y="110"/>
                    </a:lnTo>
                    <a:lnTo>
                      <a:pt x="28" y="102"/>
                    </a:lnTo>
                    <a:lnTo>
                      <a:pt x="22" y="10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51" name="Freeform 399">
                <a:extLst>
                  <a:ext uri="{FF2B5EF4-FFF2-40B4-BE49-F238E27FC236}">
                    <a16:creationId xmlns:a16="http://schemas.microsoft.com/office/drawing/2014/main" id="{46AACBF3-C14A-005A-F1C8-AA6ECF5CBC78}"/>
                  </a:ext>
                </a:extLst>
              </p:cNvPr>
              <p:cNvSpPr>
                <a:spLocks noEditPoints="1"/>
              </p:cNvSpPr>
              <p:nvPr/>
            </p:nvSpPr>
            <p:spPr bwMode="gray">
              <a:xfrm>
                <a:off x="3159" y="2669"/>
                <a:ext cx="149" cy="150"/>
              </a:xfrm>
              <a:custGeom>
                <a:avLst/>
                <a:gdLst/>
                <a:ahLst/>
                <a:cxnLst>
                  <a:cxn ang="0">
                    <a:pos x="107" y="75"/>
                  </a:cxn>
                  <a:cxn ang="0">
                    <a:pos x="97" y="90"/>
                  </a:cxn>
                  <a:cxn ang="0">
                    <a:pos x="112" y="95"/>
                  </a:cxn>
                  <a:cxn ang="0">
                    <a:pos x="121" y="85"/>
                  </a:cxn>
                  <a:cxn ang="0">
                    <a:pos x="0" y="75"/>
                  </a:cxn>
                  <a:cxn ang="0">
                    <a:pos x="9" y="70"/>
                  </a:cxn>
                  <a:cxn ang="0">
                    <a:pos x="16" y="76"/>
                  </a:cxn>
                  <a:cxn ang="0">
                    <a:pos x="33" y="75"/>
                  </a:cxn>
                  <a:cxn ang="0">
                    <a:pos x="40" y="35"/>
                  </a:cxn>
                  <a:cxn ang="0">
                    <a:pos x="52" y="54"/>
                  </a:cxn>
                  <a:cxn ang="0">
                    <a:pos x="68" y="38"/>
                  </a:cxn>
                  <a:cxn ang="0">
                    <a:pos x="82" y="41"/>
                  </a:cxn>
                  <a:cxn ang="0">
                    <a:pos x="90" y="20"/>
                  </a:cxn>
                  <a:cxn ang="0">
                    <a:pos x="101" y="13"/>
                  </a:cxn>
                  <a:cxn ang="0">
                    <a:pos x="118" y="3"/>
                  </a:cxn>
                  <a:cxn ang="0">
                    <a:pos x="137" y="3"/>
                  </a:cxn>
                  <a:cxn ang="0">
                    <a:pos x="140" y="40"/>
                  </a:cxn>
                  <a:cxn ang="0">
                    <a:pos x="131" y="40"/>
                  </a:cxn>
                  <a:cxn ang="0">
                    <a:pos x="132" y="62"/>
                  </a:cxn>
                  <a:cxn ang="0">
                    <a:pos x="142" y="54"/>
                  </a:cxn>
                  <a:cxn ang="0">
                    <a:pos x="149" y="59"/>
                  </a:cxn>
                  <a:cxn ang="0">
                    <a:pos x="147" y="71"/>
                  </a:cxn>
                  <a:cxn ang="0">
                    <a:pos x="130" y="93"/>
                  </a:cxn>
                  <a:cxn ang="0">
                    <a:pos x="119" y="113"/>
                  </a:cxn>
                  <a:cxn ang="0">
                    <a:pos x="102" y="130"/>
                  </a:cxn>
                  <a:cxn ang="0">
                    <a:pos x="85" y="139"/>
                  </a:cxn>
                  <a:cxn ang="0">
                    <a:pos x="63" y="140"/>
                  </a:cxn>
                  <a:cxn ang="0">
                    <a:pos x="43" y="144"/>
                  </a:cxn>
                  <a:cxn ang="0">
                    <a:pos x="32" y="150"/>
                  </a:cxn>
                  <a:cxn ang="0">
                    <a:pos x="16" y="130"/>
                  </a:cxn>
                  <a:cxn ang="0">
                    <a:pos x="19" y="118"/>
                  </a:cxn>
                  <a:cxn ang="0">
                    <a:pos x="7" y="92"/>
                  </a:cxn>
                  <a:cxn ang="0">
                    <a:pos x="0" y="75"/>
                  </a:cxn>
                </a:cxnLst>
                <a:rect l="0" t="0" r="r" b="b"/>
                <a:pathLst>
                  <a:path w="149" h="150">
                    <a:moveTo>
                      <a:pt x="120" y="76"/>
                    </a:moveTo>
                    <a:lnTo>
                      <a:pt x="107" y="75"/>
                    </a:lnTo>
                    <a:lnTo>
                      <a:pt x="97" y="85"/>
                    </a:lnTo>
                    <a:lnTo>
                      <a:pt x="97" y="90"/>
                    </a:lnTo>
                    <a:lnTo>
                      <a:pt x="104" y="99"/>
                    </a:lnTo>
                    <a:lnTo>
                      <a:pt x="112" y="95"/>
                    </a:lnTo>
                    <a:lnTo>
                      <a:pt x="114" y="92"/>
                    </a:lnTo>
                    <a:lnTo>
                      <a:pt x="121" y="85"/>
                    </a:lnTo>
                    <a:lnTo>
                      <a:pt x="120" y="76"/>
                    </a:lnTo>
                    <a:close/>
                    <a:moveTo>
                      <a:pt x="0" y="75"/>
                    </a:moveTo>
                    <a:lnTo>
                      <a:pt x="5" y="70"/>
                    </a:lnTo>
                    <a:lnTo>
                      <a:pt x="9" y="70"/>
                    </a:lnTo>
                    <a:lnTo>
                      <a:pt x="11" y="73"/>
                    </a:lnTo>
                    <a:lnTo>
                      <a:pt x="16" y="76"/>
                    </a:lnTo>
                    <a:lnTo>
                      <a:pt x="22" y="78"/>
                    </a:lnTo>
                    <a:lnTo>
                      <a:pt x="33" y="75"/>
                    </a:lnTo>
                    <a:lnTo>
                      <a:pt x="34" y="28"/>
                    </a:lnTo>
                    <a:lnTo>
                      <a:pt x="40" y="35"/>
                    </a:lnTo>
                    <a:lnTo>
                      <a:pt x="43" y="54"/>
                    </a:lnTo>
                    <a:lnTo>
                      <a:pt x="52" y="54"/>
                    </a:lnTo>
                    <a:lnTo>
                      <a:pt x="63" y="38"/>
                    </a:lnTo>
                    <a:lnTo>
                      <a:pt x="68" y="38"/>
                    </a:lnTo>
                    <a:lnTo>
                      <a:pt x="74" y="41"/>
                    </a:lnTo>
                    <a:lnTo>
                      <a:pt x="82" y="41"/>
                    </a:lnTo>
                    <a:lnTo>
                      <a:pt x="88" y="33"/>
                    </a:lnTo>
                    <a:lnTo>
                      <a:pt x="90" y="20"/>
                    </a:lnTo>
                    <a:lnTo>
                      <a:pt x="99" y="17"/>
                    </a:lnTo>
                    <a:lnTo>
                      <a:pt x="101" y="13"/>
                    </a:lnTo>
                    <a:lnTo>
                      <a:pt x="112" y="3"/>
                    </a:lnTo>
                    <a:lnTo>
                      <a:pt x="118" y="3"/>
                    </a:lnTo>
                    <a:lnTo>
                      <a:pt x="124" y="0"/>
                    </a:lnTo>
                    <a:lnTo>
                      <a:pt x="137" y="3"/>
                    </a:lnTo>
                    <a:lnTo>
                      <a:pt x="141" y="29"/>
                    </a:lnTo>
                    <a:lnTo>
                      <a:pt x="140" y="40"/>
                    </a:lnTo>
                    <a:lnTo>
                      <a:pt x="135" y="39"/>
                    </a:lnTo>
                    <a:lnTo>
                      <a:pt x="131" y="40"/>
                    </a:lnTo>
                    <a:lnTo>
                      <a:pt x="129" y="57"/>
                    </a:lnTo>
                    <a:lnTo>
                      <a:pt x="132" y="62"/>
                    </a:lnTo>
                    <a:lnTo>
                      <a:pt x="139" y="62"/>
                    </a:lnTo>
                    <a:lnTo>
                      <a:pt x="142" y="54"/>
                    </a:lnTo>
                    <a:lnTo>
                      <a:pt x="149" y="54"/>
                    </a:lnTo>
                    <a:lnTo>
                      <a:pt x="149" y="59"/>
                    </a:lnTo>
                    <a:lnTo>
                      <a:pt x="147" y="64"/>
                    </a:lnTo>
                    <a:lnTo>
                      <a:pt x="147" y="71"/>
                    </a:lnTo>
                    <a:lnTo>
                      <a:pt x="140" y="79"/>
                    </a:lnTo>
                    <a:lnTo>
                      <a:pt x="130" y="93"/>
                    </a:lnTo>
                    <a:lnTo>
                      <a:pt x="128" y="102"/>
                    </a:lnTo>
                    <a:lnTo>
                      <a:pt x="119" y="113"/>
                    </a:lnTo>
                    <a:lnTo>
                      <a:pt x="115" y="120"/>
                    </a:lnTo>
                    <a:lnTo>
                      <a:pt x="102" y="130"/>
                    </a:lnTo>
                    <a:lnTo>
                      <a:pt x="92" y="137"/>
                    </a:lnTo>
                    <a:lnTo>
                      <a:pt x="85" y="139"/>
                    </a:lnTo>
                    <a:lnTo>
                      <a:pt x="82" y="141"/>
                    </a:lnTo>
                    <a:lnTo>
                      <a:pt x="63" y="140"/>
                    </a:lnTo>
                    <a:lnTo>
                      <a:pt x="54" y="142"/>
                    </a:lnTo>
                    <a:lnTo>
                      <a:pt x="43" y="144"/>
                    </a:lnTo>
                    <a:lnTo>
                      <a:pt x="38" y="148"/>
                    </a:lnTo>
                    <a:lnTo>
                      <a:pt x="32" y="150"/>
                    </a:lnTo>
                    <a:lnTo>
                      <a:pt x="17" y="135"/>
                    </a:lnTo>
                    <a:lnTo>
                      <a:pt x="16" y="130"/>
                    </a:lnTo>
                    <a:lnTo>
                      <a:pt x="18" y="126"/>
                    </a:lnTo>
                    <a:lnTo>
                      <a:pt x="19" y="118"/>
                    </a:lnTo>
                    <a:lnTo>
                      <a:pt x="14" y="104"/>
                    </a:lnTo>
                    <a:lnTo>
                      <a:pt x="7" y="92"/>
                    </a:lnTo>
                    <a:lnTo>
                      <a:pt x="2" y="81"/>
                    </a:lnTo>
                    <a:lnTo>
                      <a:pt x="0" y="75"/>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52" name="Freeform 400">
                <a:extLst>
                  <a:ext uri="{FF2B5EF4-FFF2-40B4-BE49-F238E27FC236}">
                    <a16:creationId xmlns:a16="http://schemas.microsoft.com/office/drawing/2014/main" id="{70A813B3-E238-44B0-187A-E2FA8CE928B8}"/>
                  </a:ext>
                </a:extLst>
              </p:cNvPr>
              <p:cNvSpPr>
                <a:spLocks/>
              </p:cNvSpPr>
              <p:nvPr/>
            </p:nvSpPr>
            <p:spPr bwMode="gray">
              <a:xfrm>
                <a:off x="2855" y="2302"/>
                <a:ext cx="28" cy="9"/>
              </a:xfrm>
              <a:custGeom>
                <a:avLst/>
                <a:gdLst/>
                <a:ahLst/>
                <a:cxnLst>
                  <a:cxn ang="0">
                    <a:pos x="0" y="9"/>
                  </a:cxn>
                  <a:cxn ang="0">
                    <a:pos x="1" y="4"/>
                  </a:cxn>
                  <a:cxn ang="0">
                    <a:pos x="0" y="2"/>
                  </a:cxn>
                  <a:cxn ang="0">
                    <a:pos x="17" y="0"/>
                  </a:cxn>
                  <a:cxn ang="0">
                    <a:pos x="25" y="2"/>
                  </a:cxn>
                  <a:cxn ang="0">
                    <a:pos x="28" y="7"/>
                  </a:cxn>
                  <a:cxn ang="0">
                    <a:pos x="24" y="9"/>
                  </a:cxn>
                  <a:cxn ang="0">
                    <a:pos x="15" y="7"/>
                  </a:cxn>
                  <a:cxn ang="0">
                    <a:pos x="0" y="9"/>
                  </a:cxn>
                </a:cxnLst>
                <a:rect l="0" t="0" r="r" b="b"/>
                <a:pathLst>
                  <a:path w="28" h="9">
                    <a:moveTo>
                      <a:pt x="0" y="9"/>
                    </a:moveTo>
                    <a:lnTo>
                      <a:pt x="1" y="4"/>
                    </a:lnTo>
                    <a:lnTo>
                      <a:pt x="0" y="2"/>
                    </a:lnTo>
                    <a:lnTo>
                      <a:pt x="17" y="0"/>
                    </a:lnTo>
                    <a:lnTo>
                      <a:pt x="25" y="2"/>
                    </a:lnTo>
                    <a:lnTo>
                      <a:pt x="28" y="7"/>
                    </a:lnTo>
                    <a:lnTo>
                      <a:pt x="24" y="9"/>
                    </a:lnTo>
                    <a:lnTo>
                      <a:pt x="15" y="7"/>
                    </a:lnTo>
                    <a:lnTo>
                      <a:pt x="0" y="9"/>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53" name="Freeform 401">
                <a:extLst>
                  <a:ext uri="{FF2B5EF4-FFF2-40B4-BE49-F238E27FC236}">
                    <a16:creationId xmlns:a16="http://schemas.microsoft.com/office/drawing/2014/main" id="{B8CA91C0-D941-920A-9433-3FAF4D229EB6}"/>
                  </a:ext>
                </a:extLst>
              </p:cNvPr>
              <p:cNvSpPr>
                <a:spLocks/>
              </p:cNvSpPr>
              <p:nvPr/>
            </p:nvSpPr>
            <p:spPr bwMode="gray">
              <a:xfrm>
                <a:off x="2857" y="2316"/>
                <a:ext cx="25" cy="14"/>
              </a:xfrm>
              <a:custGeom>
                <a:avLst/>
                <a:gdLst/>
                <a:ahLst/>
                <a:cxnLst>
                  <a:cxn ang="0">
                    <a:pos x="12" y="14"/>
                  </a:cxn>
                  <a:cxn ang="0">
                    <a:pos x="9" y="9"/>
                  </a:cxn>
                  <a:cxn ang="0">
                    <a:pos x="3" y="6"/>
                  </a:cxn>
                  <a:cxn ang="0">
                    <a:pos x="0" y="4"/>
                  </a:cxn>
                  <a:cxn ang="0">
                    <a:pos x="11" y="0"/>
                  </a:cxn>
                  <a:cxn ang="0">
                    <a:pos x="25" y="1"/>
                  </a:cxn>
                  <a:cxn ang="0">
                    <a:pos x="24" y="11"/>
                  </a:cxn>
                  <a:cxn ang="0">
                    <a:pos x="18" y="12"/>
                  </a:cxn>
                  <a:cxn ang="0">
                    <a:pos x="12" y="14"/>
                  </a:cxn>
                </a:cxnLst>
                <a:rect l="0" t="0" r="r" b="b"/>
                <a:pathLst>
                  <a:path w="25" h="14">
                    <a:moveTo>
                      <a:pt x="12" y="14"/>
                    </a:moveTo>
                    <a:lnTo>
                      <a:pt x="9" y="9"/>
                    </a:lnTo>
                    <a:lnTo>
                      <a:pt x="3" y="6"/>
                    </a:lnTo>
                    <a:lnTo>
                      <a:pt x="0" y="4"/>
                    </a:lnTo>
                    <a:lnTo>
                      <a:pt x="11" y="0"/>
                    </a:lnTo>
                    <a:lnTo>
                      <a:pt x="25" y="1"/>
                    </a:lnTo>
                    <a:lnTo>
                      <a:pt x="24" y="11"/>
                    </a:lnTo>
                    <a:lnTo>
                      <a:pt x="18" y="12"/>
                    </a:lnTo>
                    <a:lnTo>
                      <a:pt x="12" y="1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54" name="Freeform 402">
                <a:extLst>
                  <a:ext uri="{FF2B5EF4-FFF2-40B4-BE49-F238E27FC236}">
                    <a16:creationId xmlns:a16="http://schemas.microsoft.com/office/drawing/2014/main" id="{FF0AACB7-70CE-AD0B-F5B6-6AA8B231C808}"/>
                  </a:ext>
                </a:extLst>
              </p:cNvPr>
              <p:cNvSpPr>
                <a:spLocks/>
              </p:cNvSpPr>
              <p:nvPr/>
            </p:nvSpPr>
            <p:spPr bwMode="gray">
              <a:xfrm>
                <a:off x="2782" y="2272"/>
                <a:ext cx="5" cy="2"/>
              </a:xfrm>
              <a:custGeom>
                <a:avLst/>
                <a:gdLst/>
                <a:ahLst/>
                <a:cxnLst>
                  <a:cxn ang="0">
                    <a:pos x="0" y="2"/>
                  </a:cxn>
                  <a:cxn ang="0">
                    <a:pos x="1" y="0"/>
                  </a:cxn>
                  <a:cxn ang="0">
                    <a:pos x="4" y="0"/>
                  </a:cxn>
                  <a:cxn ang="0">
                    <a:pos x="5" y="2"/>
                  </a:cxn>
                  <a:cxn ang="0">
                    <a:pos x="0" y="2"/>
                  </a:cxn>
                </a:cxnLst>
                <a:rect l="0" t="0" r="r" b="b"/>
                <a:pathLst>
                  <a:path w="5" h="2">
                    <a:moveTo>
                      <a:pt x="0" y="2"/>
                    </a:moveTo>
                    <a:lnTo>
                      <a:pt x="1" y="0"/>
                    </a:lnTo>
                    <a:lnTo>
                      <a:pt x="4" y="0"/>
                    </a:lnTo>
                    <a:lnTo>
                      <a:pt x="5" y="2"/>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55" name="Freeform 403">
                <a:extLst>
                  <a:ext uri="{FF2B5EF4-FFF2-40B4-BE49-F238E27FC236}">
                    <a16:creationId xmlns:a16="http://schemas.microsoft.com/office/drawing/2014/main" id="{701FCB24-1D61-A692-AD5F-414CDD64BAE5}"/>
                  </a:ext>
                </a:extLst>
              </p:cNvPr>
              <p:cNvSpPr>
                <a:spLocks/>
              </p:cNvSpPr>
              <p:nvPr/>
            </p:nvSpPr>
            <p:spPr bwMode="gray">
              <a:xfrm>
                <a:off x="2791" y="2288"/>
                <a:ext cx="4" cy="3"/>
              </a:xfrm>
              <a:custGeom>
                <a:avLst/>
                <a:gdLst/>
                <a:ahLst/>
                <a:cxnLst>
                  <a:cxn ang="0">
                    <a:pos x="0" y="1"/>
                  </a:cxn>
                  <a:cxn ang="0">
                    <a:pos x="2" y="0"/>
                  </a:cxn>
                  <a:cxn ang="0">
                    <a:pos x="4" y="2"/>
                  </a:cxn>
                  <a:cxn ang="0">
                    <a:pos x="1" y="3"/>
                  </a:cxn>
                  <a:cxn ang="0">
                    <a:pos x="0" y="1"/>
                  </a:cxn>
                </a:cxnLst>
                <a:rect l="0" t="0" r="r" b="b"/>
                <a:pathLst>
                  <a:path w="4" h="3">
                    <a:moveTo>
                      <a:pt x="0" y="1"/>
                    </a:moveTo>
                    <a:lnTo>
                      <a:pt x="2" y="0"/>
                    </a:lnTo>
                    <a:lnTo>
                      <a:pt x="4" y="2"/>
                    </a:lnTo>
                    <a:lnTo>
                      <a:pt x="1" y="3"/>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56" name="Freeform 404">
                <a:extLst>
                  <a:ext uri="{FF2B5EF4-FFF2-40B4-BE49-F238E27FC236}">
                    <a16:creationId xmlns:a16="http://schemas.microsoft.com/office/drawing/2014/main" id="{7AC19C9D-2AAD-0D04-3343-01C0210642AE}"/>
                  </a:ext>
                </a:extLst>
              </p:cNvPr>
              <p:cNvSpPr>
                <a:spLocks/>
              </p:cNvSpPr>
              <p:nvPr/>
            </p:nvSpPr>
            <p:spPr bwMode="gray">
              <a:xfrm>
                <a:off x="2781" y="2290"/>
                <a:ext cx="4" cy="4"/>
              </a:xfrm>
              <a:custGeom>
                <a:avLst/>
                <a:gdLst/>
                <a:ahLst/>
                <a:cxnLst>
                  <a:cxn ang="0">
                    <a:pos x="0" y="1"/>
                  </a:cxn>
                  <a:cxn ang="0">
                    <a:pos x="2" y="0"/>
                  </a:cxn>
                  <a:cxn ang="0">
                    <a:pos x="4" y="2"/>
                  </a:cxn>
                  <a:cxn ang="0">
                    <a:pos x="2" y="4"/>
                  </a:cxn>
                  <a:cxn ang="0">
                    <a:pos x="0" y="1"/>
                  </a:cxn>
                </a:cxnLst>
                <a:rect l="0" t="0" r="r" b="b"/>
                <a:pathLst>
                  <a:path w="4" h="4">
                    <a:moveTo>
                      <a:pt x="0" y="1"/>
                    </a:moveTo>
                    <a:lnTo>
                      <a:pt x="2" y="0"/>
                    </a:lnTo>
                    <a:lnTo>
                      <a:pt x="4" y="2"/>
                    </a:lnTo>
                    <a:lnTo>
                      <a:pt x="2" y="4"/>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57" name="Freeform 405">
                <a:extLst>
                  <a:ext uri="{FF2B5EF4-FFF2-40B4-BE49-F238E27FC236}">
                    <a16:creationId xmlns:a16="http://schemas.microsoft.com/office/drawing/2014/main" id="{C5AA88F8-E17F-63D8-304C-832988B3492D}"/>
                  </a:ext>
                </a:extLst>
              </p:cNvPr>
              <p:cNvSpPr>
                <a:spLocks/>
              </p:cNvSpPr>
              <p:nvPr/>
            </p:nvSpPr>
            <p:spPr bwMode="gray">
              <a:xfrm>
                <a:off x="3016" y="2321"/>
                <a:ext cx="26" cy="60"/>
              </a:xfrm>
              <a:custGeom>
                <a:avLst/>
                <a:gdLst/>
                <a:ahLst/>
                <a:cxnLst>
                  <a:cxn ang="0">
                    <a:pos x="0" y="13"/>
                  </a:cxn>
                  <a:cxn ang="0">
                    <a:pos x="16" y="3"/>
                  </a:cxn>
                  <a:cxn ang="0">
                    <a:pos x="15" y="1"/>
                  </a:cxn>
                  <a:cxn ang="0">
                    <a:pos x="22" y="0"/>
                  </a:cxn>
                  <a:cxn ang="0">
                    <a:pos x="26" y="9"/>
                  </a:cxn>
                  <a:cxn ang="0">
                    <a:pos x="26" y="23"/>
                  </a:cxn>
                  <a:cxn ang="0">
                    <a:pos x="19" y="33"/>
                  </a:cxn>
                  <a:cxn ang="0">
                    <a:pos x="20" y="59"/>
                  </a:cxn>
                  <a:cxn ang="0">
                    <a:pos x="9" y="60"/>
                  </a:cxn>
                  <a:cxn ang="0">
                    <a:pos x="9" y="33"/>
                  </a:cxn>
                  <a:cxn ang="0">
                    <a:pos x="5" y="23"/>
                  </a:cxn>
                  <a:cxn ang="0">
                    <a:pos x="1" y="18"/>
                  </a:cxn>
                  <a:cxn ang="0">
                    <a:pos x="0" y="13"/>
                  </a:cxn>
                </a:cxnLst>
                <a:rect l="0" t="0" r="r" b="b"/>
                <a:pathLst>
                  <a:path w="26" h="60">
                    <a:moveTo>
                      <a:pt x="0" y="13"/>
                    </a:moveTo>
                    <a:lnTo>
                      <a:pt x="16" y="3"/>
                    </a:lnTo>
                    <a:lnTo>
                      <a:pt x="15" y="1"/>
                    </a:lnTo>
                    <a:lnTo>
                      <a:pt x="22" y="0"/>
                    </a:lnTo>
                    <a:lnTo>
                      <a:pt x="26" y="9"/>
                    </a:lnTo>
                    <a:lnTo>
                      <a:pt x="26" y="23"/>
                    </a:lnTo>
                    <a:lnTo>
                      <a:pt x="19" y="33"/>
                    </a:lnTo>
                    <a:lnTo>
                      <a:pt x="20" y="59"/>
                    </a:lnTo>
                    <a:lnTo>
                      <a:pt x="9" y="60"/>
                    </a:lnTo>
                    <a:lnTo>
                      <a:pt x="9" y="33"/>
                    </a:lnTo>
                    <a:lnTo>
                      <a:pt x="5" y="23"/>
                    </a:lnTo>
                    <a:lnTo>
                      <a:pt x="1" y="18"/>
                    </a:lnTo>
                    <a:lnTo>
                      <a:pt x="0" y="1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58" name="Freeform 406">
                <a:extLst>
                  <a:ext uri="{FF2B5EF4-FFF2-40B4-BE49-F238E27FC236}">
                    <a16:creationId xmlns:a16="http://schemas.microsoft.com/office/drawing/2014/main" id="{4080C6F2-8B81-C0FD-84B3-7D48F8905672}"/>
                  </a:ext>
                </a:extLst>
              </p:cNvPr>
              <p:cNvSpPr>
                <a:spLocks/>
              </p:cNvSpPr>
              <p:nvPr/>
            </p:nvSpPr>
            <p:spPr bwMode="gray">
              <a:xfrm>
                <a:off x="3009" y="2332"/>
                <a:ext cx="16" cy="53"/>
              </a:xfrm>
              <a:custGeom>
                <a:avLst/>
                <a:gdLst/>
                <a:ahLst/>
                <a:cxnLst>
                  <a:cxn ang="0">
                    <a:pos x="7" y="2"/>
                  </a:cxn>
                  <a:cxn ang="0">
                    <a:pos x="8" y="7"/>
                  </a:cxn>
                  <a:cxn ang="0">
                    <a:pos x="12" y="12"/>
                  </a:cxn>
                  <a:cxn ang="0">
                    <a:pos x="16" y="22"/>
                  </a:cxn>
                  <a:cxn ang="0">
                    <a:pos x="16" y="49"/>
                  </a:cxn>
                  <a:cxn ang="0">
                    <a:pos x="6" y="53"/>
                  </a:cxn>
                  <a:cxn ang="0">
                    <a:pos x="5" y="46"/>
                  </a:cxn>
                  <a:cxn ang="0">
                    <a:pos x="5" y="35"/>
                  </a:cxn>
                  <a:cxn ang="0">
                    <a:pos x="1" y="31"/>
                  </a:cxn>
                  <a:cxn ang="0">
                    <a:pos x="1" y="11"/>
                  </a:cxn>
                  <a:cxn ang="0">
                    <a:pos x="0" y="0"/>
                  </a:cxn>
                  <a:cxn ang="0">
                    <a:pos x="7" y="2"/>
                  </a:cxn>
                </a:cxnLst>
                <a:rect l="0" t="0" r="r" b="b"/>
                <a:pathLst>
                  <a:path w="16" h="53">
                    <a:moveTo>
                      <a:pt x="7" y="2"/>
                    </a:moveTo>
                    <a:lnTo>
                      <a:pt x="8" y="7"/>
                    </a:lnTo>
                    <a:lnTo>
                      <a:pt x="12" y="12"/>
                    </a:lnTo>
                    <a:lnTo>
                      <a:pt x="16" y="22"/>
                    </a:lnTo>
                    <a:lnTo>
                      <a:pt x="16" y="49"/>
                    </a:lnTo>
                    <a:lnTo>
                      <a:pt x="6" y="53"/>
                    </a:lnTo>
                    <a:lnTo>
                      <a:pt x="5" y="46"/>
                    </a:lnTo>
                    <a:lnTo>
                      <a:pt x="5" y="35"/>
                    </a:lnTo>
                    <a:lnTo>
                      <a:pt x="1" y="31"/>
                    </a:lnTo>
                    <a:lnTo>
                      <a:pt x="1" y="11"/>
                    </a:lnTo>
                    <a:lnTo>
                      <a:pt x="0" y="0"/>
                    </a:lnTo>
                    <a:lnTo>
                      <a:pt x="7"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59" name="Freeform 407">
                <a:extLst>
                  <a:ext uri="{FF2B5EF4-FFF2-40B4-BE49-F238E27FC236}">
                    <a16:creationId xmlns:a16="http://schemas.microsoft.com/office/drawing/2014/main" id="{25798699-2E8B-7820-E2D9-B6AC91D2EFEB}"/>
                  </a:ext>
                </a:extLst>
              </p:cNvPr>
              <p:cNvSpPr>
                <a:spLocks/>
              </p:cNvSpPr>
              <p:nvPr/>
            </p:nvSpPr>
            <p:spPr bwMode="gray">
              <a:xfrm>
                <a:off x="2979" y="2327"/>
                <a:ext cx="36" cy="68"/>
              </a:xfrm>
              <a:custGeom>
                <a:avLst/>
                <a:gdLst/>
                <a:ahLst/>
                <a:cxnLst>
                  <a:cxn ang="0">
                    <a:pos x="30" y="5"/>
                  </a:cxn>
                  <a:cxn ang="0">
                    <a:pos x="31" y="16"/>
                  </a:cxn>
                  <a:cxn ang="0">
                    <a:pos x="31" y="36"/>
                  </a:cxn>
                  <a:cxn ang="0">
                    <a:pos x="35" y="40"/>
                  </a:cxn>
                  <a:cxn ang="0">
                    <a:pos x="35" y="51"/>
                  </a:cxn>
                  <a:cxn ang="0">
                    <a:pos x="36" y="58"/>
                  </a:cxn>
                  <a:cxn ang="0">
                    <a:pos x="29" y="60"/>
                  </a:cxn>
                  <a:cxn ang="0">
                    <a:pos x="10" y="68"/>
                  </a:cxn>
                  <a:cxn ang="0">
                    <a:pos x="5" y="66"/>
                  </a:cxn>
                  <a:cxn ang="0">
                    <a:pos x="2" y="58"/>
                  </a:cxn>
                  <a:cxn ang="0">
                    <a:pos x="0" y="51"/>
                  </a:cxn>
                  <a:cxn ang="0">
                    <a:pos x="8" y="36"/>
                  </a:cxn>
                  <a:cxn ang="0">
                    <a:pos x="8" y="31"/>
                  </a:cxn>
                  <a:cxn ang="0">
                    <a:pos x="3" y="15"/>
                  </a:cxn>
                  <a:cxn ang="0">
                    <a:pos x="7" y="2"/>
                  </a:cxn>
                  <a:cxn ang="0">
                    <a:pos x="13" y="0"/>
                  </a:cxn>
                  <a:cxn ang="0">
                    <a:pos x="20" y="3"/>
                  </a:cxn>
                  <a:cxn ang="0">
                    <a:pos x="24" y="2"/>
                  </a:cxn>
                  <a:cxn ang="0">
                    <a:pos x="30" y="5"/>
                  </a:cxn>
                </a:cxnLst>
                <a:rect l="0" t="0" r="r" b="b"/>
                <a:pathLst>
                  <a:path w="36" h="68">
                    <a:moveTo>
                      <a:pt x="30" y="5"/>
                    </a:moveTo>
                    <a:lnTo>
                      <a:pt x="31" y="16"/>
                    </a:lnTo>
                    <a:lnTo>
                      <a:pt x="31" y="36"/>
                    </a:lnTo>
                    <a:lnTo>
                      <a:pt x="35" y="40"/>
                    </a:lnTo>
                    <a:lnTo>
                      <a:pt x="35" y="51"/>
                    </a:lnTo>
                    <a:lnTo>
                      <a:pt x="36" y="58"/>
                    </a:lnTo>
                    <a:lnTo>
                      <a:pt x="29" y="60"/>
                    </a:lnTo>
                    <a:lnTo>
                      <a:pt x="10" y="68"/>
                    </a:lnTo>
                    <a:lnTo>
                      <a:pt x="5" y="66"/>
                    </a:lnTo>
                    <a:lnTo>
                      <a:pt x="2" y="58"/>
                    </a:lnTo>
                    <a:lnTo>
                      <a:pt x="0" y="51"/>
                    </a:lnTo>
                    <a:lnTo>
                      <a:pt x="8" y="36"/>
                    </a:lnTo>
                    <a:lnTo>
                      <a:pt x="8" y="31"/>
                    </a:lnTo>
                    <a:lnTo>
                      <a:pt x="3" y="15"/>
                    </a:lnTo>
                    <a:lnTo>
                      <a:pt x="7" y="2"/>
                    </a:lnTo>
                    <a:lnTo>
                      <a:pt x="13" y="0"/>
                    </a:lnTo>
                    <a:lnTo>
                      <a:pt x="20" y="3"/>
                    </a:lnTo>
                    <a:lnTo>
                      <a:pt x="24" y="2"/>
                    </a:lnTo>
                    <a:lnTo>
                      <a:pt x="30" y="5"/>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60" name="Freeform 408">
                <a:extLst>
                  <a:ext uri="{FF2B5EF4-FFF2-40B4-BE49-F238E27FC236}">
                    <a16:creationId xmlns:a16="http://schemas.microsoft.com/office/drawing/2014/main" id="{F486F65B-E5E4-D8AD-5BD6-06164A588EDA}"/>
                  </a:ext>
                </a:extLst>
              </p:cNvPr>
              <p:cNvSpPr>
                <a:spLocks/>
              </p:cNvSpPr>
              <p:nvPr/>
            </p:nvSpPr>
            <p:spPr bwMode="gray">
              <a:xfrm>
                <a:off x="2869" y="2317"/>
                <a:ext cx="67" cy="53"/>
              </a:xfrm>
              <a:custGeom>
                <a:avLst/>
                <a:gdLst/>
                <a:ahLst/>
                <a:cxnLst>
                  <a:cxn ang="0">
                    <a:pos x="15" y="33"/>
                  </a:cxn>
                  <a:cxn ang="0">
                    <a:pos x="2" y="16"/>
                  </a:cxn>
                  <a:cxn ang="0">
                    <a:pos x="0" y="13"/>
                  </a:cxn>
                  <a:cxn ang="0">
                    <a:pos x="6" y="11"/>
                  </a:cxn>
                  <a:cxn ang="0">
                    <a:pos x="12" y="10"/>
                  </a:cxn>
                  <a:cxn ang="0">
                    <a:pos x="13" y="0"/>
                  </a:cxn>
                  <a:cxn ang="0">
                    <a:pos x="21" y="0"/>
                  </a:cxn>
                  <a:cxn ang="0">
                    <a:pos x="35" y="3"/>
                  </a:cxn>
                  <a:cxn ang="0">
                    <a:pos x="45" y="8"/>
                  </a:cxn>
                  <a:cxn ang="0">
                    <a:pos x="52" y="7"/>
                  </a:cxn>
                  <a:cxn ang="0">
                    <a:pos x="54" y="4"/>
                  </a:cxn>
                  <a:cxn ang="0">
                    <a:pos x="59" y="9"/>
                  </a:cxn>
                  <a:cxn ang="0">
                    <a:pos x="65" y="24"/>
                  </a:cxn>
                  <a:cxn ang="0">
                    <a:pos x="67" y="38"/>
                  </a:cxn>
                  <a:cxn ang="0">
                    <a:pos x="65" y="48"/>
                  </a:cxn>
                  <a:cxn ang="0">
                    <a:pos x="62" y="53"/>
                  </a:cxn>
                  <a:cxn ang="0">
                    <a:pos x="54" y="51"/>
                  </a:cxn>
                  <a:cxn ang="0">
                    <a:pos x="51" y="48"/>
                  </a:cxn>
                  <a:cxn ang="0">
                    <a:pos x="44" y="44"/>
                  </a:cxn>
                  <a:cxn ang="0">
                    <a:pos x="43" y="41"/>
                  </a:cxn>
                  <a:cxn ang="0">
                    <a:pos x="38" y="42"/>
                  </a:cxn>
                  <a:cxn ang="0">
                    <a:pos x="36" y="38"/>
                  </a:cxn>
                  <a:cxn ang="0">
                    <a:pos x="38" y="31"/>
                  </a:cxn>
                  <a:cxn ang="0">
                    <a:pos x="33" y="27"/>
                  </a:cxn>
                  <a:cxn ang="0">
                    <a:pos x="24" y="28"/>
                  </a:cxn>
                  <a:cxn ang="0">
                    <a:pos x="15" y="33"/>
                  </a:cxn>
                </a:cxnLst>
                <a:rect l="0" t="0" r="r" b="b"/>
                <a:pathLst>
                  <a:path w="67" h="53">
                    <a:moveTo>
                      <a:pt x="15" y="33"/>
                    </a:moveTo>
                    <a:lnTo>
                      <a:pt x="2" y="16"/>
                    </a:lnTo>
                    <a:lnTo>
                      <a:pt x="0" y="13"/>
                    </a:lnTo>
                    <a:lnTo>
                      <a:pt x="6" y="11"/>
                    </a:lnTo>
                    <a:lnTo>
                      <a:pt x="12" y="10"/>
                    </a:lnTo>
                    <a:lnTo>
                      <a:pt x="13" y="0"/>
                    </a:lnTo>
                    <a:lnTo>
                      <a:pt x="21" y="0"/>
                    </a:lnTo>
                    <a:lnTo>
                      <a:pt x="35" y="3"/>
                    </a:lnTo>
                    <a:lnTo>
                      <a:pt x="45" y="8"/>
                    </a:lnTo>
                    <a:lnTo>
                      <a:pt x="52" y="7"/>
                    </a:lnTo>
                    <a:lnTo>
                      <a:pt x="54" y="4"/>
                    </a:lnTo>
                    <a:lnTo>
                      <a:pt x="59" y="9"/>
                    </a:lnTo>
                    <a:lnTo>
                      <a:pt x="65" y="24"/>
                    </a:lnTo>
                    <a:lnTo>
                      <a:pt x="67" y="38"/>
                    </a:lnTo>
                    <a:lnTo>
                      <a:pt x="65" y="48"/>
                    </a:lnTo>
                    <a:lnTo>
                      <a:pt x="62" y="53"/>
                    </a:lnTo>
                    <a:lnTo>
                      <a:pt x="54" y="51"/>
                    </a:lnTo>
                    <a:lnTo>
                      <a:pt x="51" y="48"/>
                    </a:lnTo>
                    <a:lnTo>
                      <a:pt x="44" y="44"/>
                    </a:lnTo>
                    <a:lnTo>
                      <a:pt x="43" y="41"/>
                    </a:lnTo>
                    <a:lnTo>
                      <a:pt x="38" y="42"/>
                    </a:lnTo>
                    <a:lnTo>
                      <a:pt x="36" y="38"/>
                    </a:lnTo>
                    <a:lnTo>
                      <a:pt x="38" y="31"/>
                    </a:lnTo>
                    <a:lnTo>
                      <a:pt x="33" y="27"/>
                    </a:lnTo>
                    <a:lnTo>
                      <a:pt x="24" y="28"/>
                    </a:lnTo>
                    <a:lnTo>
                      <a:pt x="15" y="3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61" name="Freeform 409">
                <a:extLst>
                  <a:ext uri="{FF2B5EF4-FFF2-40B4-BE49-F238E27FC236}">
                    <a16:creationId xmlns:a16="http://schemas.microsoft.com/office/drawing/2014/main" id="{89C47CDA-2B3A-216C-1495-9B695F49F35C}"/>
                  </a:ext>
                </a:extLst>
              </p:cNvPr>
              <p:cNvSpPr>
                <a:spLocks/>
              </p:cNvSpPr>
              <p:nvPr/>
            </p:nvSpPr>
            <p:spPr bwMode="gray">
              <a:xfrm>
                <a:off x="2884" y="2344"/>
                <a:ext cx="29" cy="31"/>
              </a:xfrm>
              <a:custGeom>
                <a:avLst/>
                <a:gdLst/>
                <a:ahLst/>
                <a:cxnLst>
                  <a:cxn ang="0">
                    <a:pos x="21" y="31"/>
                  </a:cxn>
                  <a:cxn ang="0">
                    <a:pos x="7" y="25"/>
                  </a:cxn>
                  <a:cxn ang="0">
                    <a:pos x="4" y="15"/>
                  </a:cxn>
                  <a:cxn ang="0">
                    <a:pos x="0" y="6"/>
                  </a:cxn>
                  <a:cxn ang="0">
                    <a:pos x="9" y="1"/>
                  </a:cxn>
                  <a:cxn ang="0">
                    <a:pos x="18" y="0"/>
                  </a:cxn>
                  <a:cxn ang="0">
                    <a:pos x="23" y="4"/>
                  </a:cxn>
                  <a:cxn ang="0">
                    <a:pos x="21" y="11"/>
                  </a:cxn>
                  <a:cxn ang="0">
                    <a:pos x="23" y="15"/>
                  </a:cxn>
                  <a:cxn ang="0">
                    <a:pos x="28" y="14"/>
                  </a:cxn>
                  <a:cxn ang="0">
                    <a:pos x="29" y="17"/>
                  </a:cxn>
                  <a:cxn ang="0">
                    <a:pos x="21" y="31"/>
                  </a:cxn>
                </a:cxnLst>
                <a:rect l="0" t="0" r="r" b="b"/>
                <a:pathLst>
                  <a:path w="29" h="31">
                    <a:moveTo>
                      <a:pt x="21" y="31"/>
                    </a:moveTo>
                    <a:lnTo>
                      <a:pt x="7" y="25"/>
                    </a:lnTo>
                    <a:lnTo>
                      <a:pt x="4" y="15"/>
                    </a:lnTo>
                    <a:lnTo>
                      <a:pt x="0" y="6"/>
                    </a:lnTo>
                    <a:lnTo>
                      <a:pt x="9" y="1"/>
                    </a:lnTo>
                    <a:lnTo>
                      <a:pt x="18" y="0"/>
                    </a:lnTo>
                    <a:lnTo>
                      <a:pt x="23" y="4"/>
                    </a:lnTo>
                    <a:lnTo>
                      <a:pt x="21" y="11"/>
                    </a:lnTo>
                    <a:lnTo>
                      <a:pt x="23" y="15"/>
                    </a:lnTo>
                    <a:lnTo>
                      <a:pt x="28" y="14"/>
                    </a:lnTo>
                    <a:lnTo>
                      <a:pt x="29" y="17"/>
                    </a:lnTo>
                    <a:lnTo>
                      <a:pt x="21" y="3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62" name="Freeform 410">
                <a:extLst>
                  <a:ext uri="{FF2B5EF4-FFF2-40B4-BE49-F238E27FC236}">
                    <a16:creationId xmlns:a16="http://schemas.microsoft.com/office/drawing/2014/main" id="{2B7FAEA9-EEB1-2D86-EC46-BA935ED4EA38}"/>
                  </a:ext>
                </a:extLst>
              </p:cNvPr>
              <p:cNvSpPr>
                <a:spLocks/>
              </p:cNvSpPr>
              <p:nvPr/>
            </p:nvSpPr>
            <p:spPr bwMode="gray">
              <a:xfrm>
                <a:off x="2931" y="2334"/>
                <a:ext cx="56" cy="66"/>
              </a:xfrm>
              <a:custGeom>
                <a:avLst/>
                <a:gdLst/>
                <a:ahLst/>
                <a:cxnLst>
                  <a:cxn ang="0">
                    <a:pos x="53" y="59"/>
                  </a:cxn>
                  <a:cxn ang="0">
                    <a:pos x="40" y="59"/>
                  </a:cxn>
                  <a:cxn ang="0">
                    <a:pos x="29" y="61"/>
                  </a:cxn>
                  <a:cxn ang="0">
                    <a:pos x="16" y="64"/>
                  </a:cxn>
                  <a:cxn ang="0">
                    <a:pos x="6" y="66"/>
                  </a:cxn>
                  <a:cxn ang="0">
                    <a:pos x="9" y="57"/>
                  </a:cxn>
                  <a:cxn ang="0">
                    <a:pos x="8" y="51"/>
                  </a:cxn>
                  <a:cxn ang="0">
                    <a:pos x="0" y="47"/>
                  </a:cxn>
                  <a:cxn ang="0">
                    <a:pos x="0" y="36"/>
                  </a:cxn>
                  <a:cxn ang="0">
                    <a:pos x="3" y="31"/>
                  </a:cxn>
                  <a:cxn ang="0">
                    <a:pos x="5" y="21"/>
                  </a:cxn>
                  <a:cxn ang="0">
                    <a:pos x="3" y="7"/>
                  </a:cxn>
                  <a:cxn ang="0">
                    <a:pos x="12" y="5"/>
                  </a:cxn>
                  <a:cxn ang="0">
                    <a:pos x="17" y="0"/>
                  </a:cxn>
                  <a:cxn ang="0">
                    <a:pos x="22" y="5"/>
                  </a:cxn>
                  <a:cxn ang="0">
                    <a:pos x="28" y="5"/>
                  </a:cxn>
                  <a:cxn ang="0">
                    <a:pos x="35" y="14"/>
                  </a:cxn>
                  <a:cxn ang="0">
                    <a:pos x="41" y="8"/>
                  </a:cxn>
                  <a:cxn ang="0">
                    <a:pos x="51" y="8"/>
                  </a:cxn>
                  <a:cxn ang="0">
                    <a:pos x="56" y="24"/>
                  </a:cxn>
                  <a:cxn ang="0">
                    <a:pos x="56" y="29"/>
                  </a:cxn>
                  <a:cxn ang="0">
                    <a:pos x="48" y="44"/>
                  </a:cxn>
                  <a:cxn ang="0">
                    <a:pos x="50" y="51"/>
                  </a:cxn>
                  <a:cxn ang="0">
                    <a:pos x="53" y="59"/>
                  </a:cxn>
                </a:cxnLst>
                <a:rect l="0" t="0" r="r" b="b"/>
                <a:pathLst>
                  <a:path w="56" h="66">
                    <a:moveTo>
                      <a:pt x="53" y="59"/>
                    </a:moveTo>
                    <a:lnTo>
                      <a:pt x="40" y="59"/>
                    </a:lnTo>
                    <a:lnTo>
                      <a:pt x="29" y="61"/>
                    </a:lnTo>
                    <a:lnTo>
                      <a:pt x="16" y="64"/>
                    </a:lnTo>
                    <a:lnTo>
                      <a:pt x="6" y="66"/>
                    </a:lnTo>
                    <a:lnTo>
                      <a:pt x="9" y="57"/>
                    </a:lnTo>
                    <a:lnTo>
                      <a:pt x="8" y="51"/>
                    </a:lnTo>
                    <a:lnTo>
                      <a:pt x="0" y="47"/>
                    </a:lnTo>
                    <a:lnTo>
                      <a:pt x="0" y="36"/>
                    </a:lnTo>
                    <a:lnTo>
                      <a:pt x="3" y="31"/>
                    </a:lnTo>
                    <a:lnTo>
                      <a:pt x="5" y="21"/>
                    </a:lnTo>
                    <a:lnTo>
                      <a:pt x="3" y="7"/>
                    </a:lnTo>
                    <a:lnTo>
                      <a:pt x="12" y="5"/>
                    </a:lnTo>
                    <a:lnTo>
                      <a:pt x="17" y="0"/>
                    </a:lnTo>
                    <a:lnTo>
                      <a:pt x="22" y="5"/>
                    </a:lnTo>
                    <a:lnTo>
                      <a:pt x="28" y="5"/>
                    </a:lnTo>
                    <a:lnTo>
                      <a:pt x="35" y="14"/>
                    </a:lnTo>
                    <a:lnTo>
                      <a:pt x="41" y="8"/>
                    </a:lnTo>
                    <a:lnTo>
                      <a:pt x="51" y="8"/>
                    </a:lnTo>
                    <a:lnTo>
                      <a:pt x="56" y="24"/>
                    </a:lnTo>
                    <a:lnTo>
                      <a:pt x="56" y="29"/>
                    </a:lnTo>
                    <a:lnTo>
                      <a:pt x="48" y="44"/>
                    </a:lnTo>
                    <a:lnTo>
                      <a:pt x="50" y="51"/>
                    </a:lnTo>
                    <a:lnTo>
                      <a:pt x="53" y="59"/>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63" name="Freeform 411">
                <a:extLst>
                  <a:ext uri="{FF2B5EF4-FFF2-40B4-BE49-F238E27FC236}">
                    <a16:creationId xmlns:a16="http://schemas.microsoft.com/office/drawing/2014/main" id="{92B80690-FD7F-53B0-6972-A7845F2B159A}"/>
                  </a:ext>
                </a:extLst>
              </p:cNvPr>
              <p:cNvSpPr>
                <a:spLocks/>
              </p:cNvSpPr>
              <p:nvPr/>
            </p:nvSpPr>
            <p:spPr bwMode="gray">
              <a:xfrm>
                <a:off x="2905" y="2361"/>
                <a:ext cx="35" cy="39"/>
              </a:xfrm>
              <a:custGeom>
                <a:avLst/>
                <a:gdLst/>
                <a:ahLst/>
                <a:cxnLst>
                  <a:cxn ang="0">
                    <a:pos x="26" y="9"/>
                  </a:cxn>
                  <a:cxn ang="0">
                    <a:pos x="26" y="20"/>
                  </a:cxn>
                  <a:cxn ang="0">
                    <a:pos x="34" y="24"/>
                  </a:cxn>
                  <a:cxn ang="0">
                    <a:pos x="35" y="30"/>
                  </a:cxn>
                  <a:cxn ang="0">
                    <a:pos x="32" y="39"/>
                  </a:cxn>
                  <a:cxn ang="0">
                    <a:pos x="19" y="34"/>
                  </a:cxn>
                  <a:cxn ang="0">
                    <a:pos x="9" y="23"/>
                  </a:cxn>
                  <a:cxn ang="0">
                    <a:pos x="0" y="14"/>
                  </a:cxn>
                  <a:cxn ang="0">
                    <a:pos x="8" y="0"/>
                  </a:cxn>
                  <a:cxn ang="0">
                    <a:pos x="15" y="4"/>
                  </a:cxn>
                  <a:cxn ang="0">
                    <a:pos x="18" y="7"/>
                  </a:cxn>
                  <a:cxn ang="0">
                    <a:pos x="26" y="9"/>
                  </a:cxn>
                </a:cxnLst>
                <a:rect l="0" t="0" r="r" b="b"/>
                <a:pathLst>
                  <a:path w="35" h="39">
                    <a:moveTo>
                      <a:pt x="26" y="9"/>
                    </a:moveTo>
                    <a:lnTo>
                      <a:pt x="26" y="20"/>
                    </a:lnTo>
                    <a:lnTo>
                      <a:pt x="34" y="24"/>
                    </a:lnTo>
                    <a:lnTo>
                      <a:pt x="35" y="30"/>
                    </a:lnTo>
                    <a:lnTo>
                      <a:pt x="32" y="39"/>
                    </a:lnTo>
                    <a:lnTo>
                      <a:pt x="19" y="34"/>
                    </a:lnTo>
                    <a:lnTo>
                      <a:pt x="9" y="23"/>
                    </a:lnTo>
                    <a:lnTo>
                      <a:pt x="0" y="14"/>
                    </a:lnTo>
                    <a:lnTo>
                      <a:pt x="8" y="0"/>
                    </a:lnTo>
                    <a:lnTo>
                      <a:pt x="15" y="4"/>
                    </a:lnTo>
                    <a:lnTo>
                      <a:pt x="18" y="7"/>
                    </a:lnTo>
                    <a:lnTo>
                      <a:pt x="26" y="9"/>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64" name="Freeform 412">
                <a:extLst>
                  <a:ext uri="{FF2B5EF4-FFF2-40B4-BE49-F238E27FC236}">
                    <a16:creationId xmlns:a16="http://schemas.microsoft.com/office/drawing/2014/main" id="{CC593F27-2140-0D7C-6C26-500A8E9E3549}"/>
                  </a:ext>
                </a:extLst>
              </p:cNvPr>
              <p:cNvSpPr>
                <a:spLocks/>
              </p:cNvSpPr>
              <p:nvPr/>
            </p:nvSpPr>
            <p:spPr bwMode="gray">
              <a:xfrm>
                <a:off x="3088" y="2406"/>
                <a:ext cx="3" cy="4"/>
              </a:xfrm>
              <a:custGeom>
                <a:avLst/>
                <a:gdLst/>
                <a:ahLst/>
                <a:cxnLst>
                  <a:cxn ang="0">
                    <a:pos x="0" y="4"/>
                  </a:cxn>
                  <a:cxn ang="0">
                    <a:pos x="0" y="2"/>
                  </a:cxn>
                  <a:cxn ang="0">
                    <a:pos x="1" y="0"/>
                  </a:cxn>
                  <a:cxn ang="0">
                    <a:pos x="3" y="1"/>
                  </a:cxn>
                  <a:cxn ang="0">
                    <a:pos x="3" y="2"/>
                  </a:cxn>
                  <a:cxn ang="0">
                    <a:pos x="0" y="4"/>
                  </a:cxn>
                </a:cxnLst>
                <a:rect l="0" t="0" r="r" b="b"/>
                <a:pathLst>
                  <a:path w="3" h="4">
                    <a:moveTo>
                      <a:pt x="0" y="4"/>
                    </a:moveTo>
                    <a:lnTo>
                      <a:pt x="0" y="2"/>
                    </a:lnTo>
                    <a:lnTo>
                      <a:pt x="1" y="0"/>
                    </a:lnTo>
                    <a:lnTo>
                      <a:pt x="3" y="1"/>
                    </a:lnTo>
                    <a:lnTo>
                      <a:pt x="3" y="2"/>
                    </a:lnTo>
                    <a:lnTo>
                      <a:pt x="0" y="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65" name="Freeform 413">
                <a:extLst>
                  <a:ext uri="{FF2B5EF4-FFF2-40B4-BE49-F238E27FC236}">
                    <a16:creationId xmlns:a16="http://schemas.microsoft.com/office/drawing/2014/main" id="{A2416DFA-B42D-A70C-AE42-EC0A83BDB865}"/>
                  </a:ext>
                </a:extLst>
              </p:cNvPr>
              <p:cNvSpPr>
                <a:spLocks/>
              </p:cNvSpPr>
              <p:nvPr/>
            </p:nvSpPr>
            <p:spPr bwMode="gray">
              <a:xfrm>
                <a:off x="3117" y="2491"/>
                <a:ext cx="13" cy="10"/>
              </a:xfrm>
              <a:custGeom>
                <a:avLst/>
                <a:gdLst/>
                <a:ahLst/>
                <a:cxnLst>
                  <a:cxn ang="0">
                    <a:pos x="0" y="6"/>
                  </a:cxn>
                  <a:cxn ang="0">
                    <a:pos x="11" y="0"/>
                  </a:cxn>
                  <a:cxn ang="0">
                    <a:pos x="12" y="1"/>
                  </a:cxn>
                  <a:cxn ang="0">
                    <a:pos x="13" y="4"/>
                  </a:cxn>
                  <a:cxn ang="0">
                    <a:pos x="12" y="8"/>
                  </a:cxn>
                  <a:cxn ang="0">
                    <a:pos x="4" y="10"/>
                  </a:cxn>
                  <a:cxn ang="0">
                    <a:pos x="0" y="6"/>
                  </a:cxn>
                </a:cxnLst>
                <a:rect l="0" t="0" r="r" b="b"/>
                <a:pathLst>
                  <a:path w="13" h="10">
                    <a:moveTo>
                      <a:pt x="0" y="6"/>
                    </a:moveTo>
                    <a:lnTo>
                      <a:pt x="11" y="0"/>
                    </a:lnTo>
                    <a:lnTo>
                      <a:pt x="12" y="1"/>
                    </a:lnTo>
                    <a:lnTo>
                      <a:pt x="13" y="4"/>
                    </a:lnTo>
                    <a:lnTo>
                      <a:pt x="12" y="8"/>
                    </a:lnTo>
                    <a:lnTo>
                      <a:pt x="4" y="10"/>
                    </a:lnTo>
                    <a:lnTo>
                      <a:pt x="0" y="6"/>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66" name="Freeform 414">
                <a:extLst>
                  <a:ext uri="{FF2B5EF4-FFF2-40B4-BE49-F238E27FC236}">
                    <a16:creationId xmlns:a16="http://schemas.microsoft.com/office/drawing/2014/main" id="{2DB94D22-29AB-36E0-C3CD-4A47986CE47C}"/>
                  </a:ext>
                </a:extLst>
              </p:cNvPr>
              <p:cNvSpPr>
                <a:spLocks/>
              </p:cNvSpPr>
              <p:nvPr/>
            </p:nvSpPr>
            <p:spPr bwMode="gray">
              <a:xfrm>
                <a:off x="3035" y="2301"/>
                <a:ext cx="105" cy="98"/>
              </a:xfrm>
              <a:custGeom>
                <a:avLst/>
                <a:gdLst/>
                <a:ahLst/>
                <a:cxnLst>
                  <a:cxn ang="0">
                    <a:pos x="99" y="3"/>
                  </a:cxn>
                  <a:cxn ang="0">
                    <a:pos x="103" y="7"/>
                  </a:cxn>
                  <a:cxn ang="0">
                    <a:pos x="104" y="12"/>
                  </a:cxn>
                  <a:cxn ang="0">
                    <a:pos x="105" y="28"/>
                  </a:cxn>
                  <a:cxn ang="0">
                    <a:pos x="100" y="31"/>
                  </a:cxn>
                  <a:cxn ang="0">
                    <a:pos x="93" y="45"/>
                  </a:cxn>
                  <a:cxn ang="0">
                    <a:pos x="87" y="52"/>
                  </a:cxn>
                  <a:cxn ang="0">
                    <a:pos x="83" y="71"/>
                  </a:cxn>
                  <a:cxn ang="0">
                    <a:pos x="78" y="77"/>
                  </a:cxn>
                  <a:cxn ang="0">
                    <a:pos x="73" y="70"/>
                  </a:cxn>
                  <a:cxn ang="0">
                    <a:pos x="66" y="70"/>
                  </a:cxn>
                  <a:cxn ang="0">
                    <a:pos x="55" y="85"/>
                  </a:cxn>
                  <a:cxn ang="0">
                    <a:pos x="52" y="98"/>
                  </a:cxn>
                  <a:cxn ang="0">
                    <a:pos x="32" y="97"/>
                  </a:cxn>
                  <a:cxn ang="0">
                    <a:pos x="26" y="96"/>
                  </a:cxn>
                  <a:cxn ang="0">
                    <a:pos x="24" y="89"/>
                  </a:cxn>
                  <a:cxn ang="0">
                    <a:pos x="12" y="79"/>
                  </a:cxn>
                  <a:cxn ang="0">
                    <a:pos x="1" y="79"/>
                  </a:cxn>
                  <a:cxn ang="0">
                    <a:pos x="0" y="53"/>
                  </a:cxn>
                  <a:cxn ang="0">
                    <a:pos x="7" y="43"/>
                  </a:cxn>
                  <a:cxn ang="0">
                    <a:pos x="7" y="29"/>
                  </a:cxn>
                  <a:cxn ang="0">
                    <a:pos x="3" y="20"/>
                  </a:cxn>
                  <a:cxn ang="0">
                    <a:pos x="7" y="19"/>
                  </a:cxn>
                  <a:cxn ang="0">
                    <a:pos x="11" y="6"/>
                  </a:cxn>
                  <a:cxn ang="0">
                    <a:pos x="18" y="0"/>
                  </a:cxn>
                  <a:cxn ang="0">
                    <a:pos x="32" y="2"/>
                  </a:cxn>
                  <a:cxn ang="0">
                    <a:pos x="39" y="10"/>
                  </a:cxn>
                  <a:cxn ang="0">
                    <a:pos x="49" y="10"/>
                  </a:cxn>
                  <a:cxn ang="0">
                    <a:pos x="56" y="13"/>
                  </a:cxn>
                  <a:cxn ang="0">
                    <a:pos x="63" y="11"/>
                  </a:cxn>
                  <a:cxn ang="0">
                    <a:pos x="68" y="5"/>
                  </a:cxn>
                  <a:cxn ang="0">
                    <a:pos x="85" y="8"/>
                  </a:cxn>
                  <a:cxn ang="0">
                    <a:pos x="99" y="3"/>
                  </a:cxn>
                </a:cxnLst>
                <a:rect l="0" t="0" r="r" b="b"/>
                <a:pathLst>
                  <a:path w="105" h="98">
                    <a:moveTo>
                      <a:pt x="99" y="3"/>
                    </a:moveTo>
                    <a:lnTo>
                      <a:pt x="103" y="7"/>
                    </a:lnTo>
                    <a:lnTo>
                      <a:pt x="104" y="12"/>
                    </a:lnTo>
                    <a:lnTo>
                      <a:pt x="105" y="28"/>
                    </a:lnTo>
                    <a:lnTo>
                      <a:pt x="100" y="31"/>
                    </a:lnTo>
                    <a:lnTo>
                      <a:pt x="93" y="45"/>
                    </a:lnTo>
                    <a:lnTo>
                      <a:pt x="87" y="52"/>
                    </a:lnTo>
                    <a:lnTo>
                      <a:pt x="83" y="71"/>
                    </a:lnTo>
                    <a:lnTo>
                      <a:pt x="78" y="77"/>
                    </a:lnTo>
                    <a:lnTo>
                      <a:pt x="73" y="70"/>
                    </a:lnTo>
                    <a:lnTo>
                      <a:pt x="66" y="70"/>
                    </a:lnTo>
                    <a:lnTo>
                      <a:pt x="55" y="85"/>
                    </a:lnTo>
                    <a:lnTo>
                      <a:pt x="52" y="98"/>
                    </a:lnTo>
                    <a:lnTo>
                      <a:pt x="32" y="97"/>
                    </a:lnTo>
                    <a:lnTo>
                      <a:pt x="26" y="96"/>
                    </a:lnTo>
                    <a:lnTo>
                      <a:pt x="24" y="89"/>
                    </a:lnTo>
                    <a:lnTo>
                      <a:pt x="12" y="79"/>
                    </a:lnTo>
                    <a:lnTo>
                      <a:pt x="1" y="79"/>
                    </a:lnTo>
                    <a:lnTo>
                      <a:pt x="0" y="53"/>
                    </a:lnTo>
                    <a:lnTo>
                      <a:pt x="7" y="43"/>
                    </a:lnTo>
                    <a:lnTo>
                      <a:pt x="7" y="29"/>
                    </a:lnTo>
                    <a:lnTo>
                      <a:pt x="3" y="20"/>
                    </a:lnTo>
                    <a:lnTo>
                      <a:pt x="7" y="19"/>
                    </a:lnTo>
                    <a:lnTo>
                      <a:pt x="11" y="6"/>
                    </a:lnTo>
                    <a:lnTo>
                      <a:pt x="18" y="0"/>
                    </a:lnTo>
                    <a:lnTo>
                      <a:pt x="32" y="2"/>
                    </a:lnTo>
                    <a:lnTo>
                      <a:pt x="39" y="10"/>
                    </a:lnTo>
                    <a:lnTo>
                      <a:pt x="49" y="10"/>
                    </a:lnTo>
                    <a:lnTo>
                      <a:pt x="56" y="13"/>
                    </a:lnTo>
                    <a:lnTo>
                      <a:pt x="63" y="11"/>
                    </a:lnTo>
                    <a:lnTo>
                      <a:pt x="68" y="5"/>
                    </a:lnTo>
                    <a:lnTo>
                      <a:pt x="85" y="8"/>
                    </a:lnTo>
                    <a:lnTo>
                      <a:pt x="99"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67" name="Freeform 415">
                <a:extLst>
                  <a:ext uri="{FF2B5EF4-FFF2-40B4-BE49-F238E27FC236}">
                    <a16:creationId xmlns:a16="http://schemas.microsoft.com/office/drawing/2014/main" id="{CFE74302-8430-004B-5A72-0BD8AC12BB9A}"/>
                  </a:ext>
                </a:extLst>
              </p:cNvPr>
              <p:cNvSpPr>
                <a:spLocks/>
              </p:cNvSpPr>
              <p:nvPr/>
            </p:nvSpPr>
            <p:spPr bwMode="gray">
              <a:xfrm>
                <a:off x="3087" y="2308"/>
                <a:ext cx="65" cy="117"/>
              </a:xfrm>
              <a:custGeom>
                <a:avLst/>
                <a:gdLst/>
                <a:ahLst/>
                <a:cxnLst>
                  <a:cxn ang="0">
                    <a:pos x="0" y="91"/>
                  </a:cxn>
                  <a:cxn ang="0">
                    <a:pos x="3" y="78"/>
                  </a:cxn>
                  <a:cxn ang="0">
                    <a:pos x="14" y="63"/>
                  </a:cxn>
                  <a:cxn ang="0">
                    <a:pos x="21" y="63"/>
                  </a:cxn>
                  <a:cxn ang="0">
                    <a:pos x="26" y="70"/>
                  </a:cxn>
                  <a:cxn ang="0">
                    <a:pos x="31" y="64"/>
                  </a:cxn>
                  <a:cxn ang="0">
                    <a:pos x="35" y="45"/>
                  </a:cxn>
                  <a:cxn ang="0">
                    <a:pos x="41" y="38"/>
                  </a:cxn>
                  <a:cxn ang="0">
                    <a:pos x="48" y="24"/>
                  </a:cxn>
                  <a:cxn ang="0">
                    <a:pos x="53" y="21"/>
                  </a:cxn>
                  <a:cxn ang="0">
                    <a:pos x="52" y="5"/>
                  </a:cxn>
                  <a:cxn ang="0">
                    <a:pos x="51" y="0"/>
                  </a:cxn>
                  <a:cxn ang="0">
                    <a:pos x="54" y="1"/>
                  </a:cxn>
                  <a:cxn ang="0">
                    <a:pos x="63" y="13"/>
                  </a:cxn>
                  <a:cxn ang="0">
                    <a:pos x="62" y="31"/>
                  </a:cxn>
                  <a:cxn ang="0">
                    <a:pos x="52" y="34"/>
                  </a:cxn>
                  <a:cxn ang="0">
                    <a:pos x="51" y="42"/>
                  </a:cxn>
                  <a:cxn ang="0">
                    <a:pos x="60" y="48"/>
                  </a:cxn>
                  <a:cxn ang="0">
                    <a:pos x="65" y="60"/>
                  </a:cxn>
                  <a:cxn ang="0">
                    <a:pos x="55" y="77"/>
                  </a:cxn>
                  <a:cxn ang="0">
                    <a:pos x="55" y="84"/>
                  </a:cxn>
                  <a:cxn ang="0">
                    <a:pos x="65" y="108"/>
                  </a:cxn>
                  <a:cxn ang="0">
                    <a:pos x="59" y="117"/>
                  </a:cxn>
                  <a:cxn ang="0">
                    <a:pos x="54" y="113"/>
                  </a:cxn>
                  <a:cxn ang="0">
                    <a:pos x="40" y="113"/>
                  </a:cxn>
                  <a:cxn ang="0">
                    <a:pos x="27" y="113"/>
                  </a:cxn>
                  <a:cxn ang="0">
                    <a:pos x="12" y="113"/>
                  </a:cxn>
                  <a:cxn ang="0">
                    <a:pos x="12" y="104"/>
                  </a:cxn>
                  <a:cxn ang="0">
                    <a:pos x="7" y="97"/>
                  </a:cxn>
                  <a:cxn ang="0">
                    <a:pos x="0" y="91"/>
                  </a:cxn>
                </a:cxnLst>
                <a:rect l="0" t="0" r="r" b="b"/>
                <a:pathLst>
                  <a:path w="65" h="117">
                    <a:moveTo>
                      <a:pt x="0" y="91"/>
                    </a:moveTo>
                    <a:lnTo>
                      <a:pt x="3" y="78"/>
                    </a:lnTo>
                    <a:lnTo>
                      <a:pt x="14" y="63"/>
                    </a:lnTo>
                    <a:lnTo>
                      <a:pt x="21" y="63"/>
                    </a:lnTo>
                    <a:lnTo>
                      <a:pt x="26" y="70"/>
                    </a:lnTo>
                    <a:lnTo>
                      <a:pt x="31" y="64"/>
                    </a:lnTo>
                    <a:lnTo>
                      <a:pt x="35" y="45"/>
                    </a:lnTo>
                    <a:lnTo>
                      <a:pt x="41" y="38"/>
                    </a:lnTo>
                    <a:lnTo>
                      <a:pt x="48" y="24"/>
                    </a:lnTo>
                    <a:lnTo>
                      <a:pt x="53" y="21"/>
                    </a:lnTo>
                    <a:lnTo>
                      <a:pt x="52" y="5"/>
                    </a:lnTo>
                    <a:lnTo>
                      <a:pt x="51" y="0"/>
                    </a:lnTo>
                    <a:lnTo>
                      <a:pt x="54" y="1"/>
                    </a:lnTo>
                    <a:lnTo>
                      <a:pt x="63" y="13"/>
                    </a:lnTo>
                    <a:lnTo>
                      <a:pt x="62" y="31"/>
                    </a:lnTo>
                    <a:lnTo>
                      <a:pt x="52" y="34"/>
                    </a:lnTo>
                    <a:lnTo>
                      <a:pt x="51" y="42"/>
                    </a:lnTo>
                    <a:lnTo>
                      <a:pt x="60" y="48"/>
                    </a:lnTo>
                    <a:lnTo>
                      <a:pt x="65" y="60"/>
                    </a:lnTo>
                    <a:lnTo>
                      <a:pt x="55" y="77"/>
                    </a:lnTo>
                    <a:lnTo>
                      <a:pt x="55" y="84"/>
                    </a:lnTo>
                    <a:lnTo>
                      <a:pt x="65" y="108"/>
                    </a:lnTo>
                    <a:lnTo>
                      <a:pt x="59" y="117"/>
                    </a:lnTo>
                    <a:lnTo>
                      <a:pt x="54" y="113"/>
                    </a:lnTo>
                    <a:lnTo>
                      <a:pt x="40" y="113"/>
                    </a:lnTo>
                    <a:lnTo>
                      <a:pt x="27" y="113"/>
                    </a:lnTo>
                    <a:lnTo>
                      <a:pt x="12" y="113"/>
                    </a:lnTo>
                    <a:lnTo>
                      <a:pt x="12" y="104"/>
                    </a:lnTo>
                    <a:lnTo>
                      <a:pt x="7" y="97"/>
                    </a:lnTo>
                    <a:lnTo>
                      <a:pt x="0" y="9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68" name="Freeform 416">
                <a:extLst>
                  <a:ext uri="{FF2B5EF4-FFF2-40B4-BE49-F238E27FC236}">
                    <a16:creationId xmlns:a16="http://schemas.microsoft.com/office/drawing/2014/main" id="{B2B0A927-ACEF-E373-3538-686661D78317}"/>
                  </a:ext>
                </a:extLst>
              </p:cNvPr>
              <p:cNvSpPr>
                <a:spLocks/>
              </p:cNvSpPr>
              <p:nvPr/>
            </p:nvSpPr>
            <p:spPr bwMode="gray">
              <a:xfrm>
                <a:off x="3092" y="2421"/>
                <a:ext cx="51" cy="69"/>
              </a:xfrm>
              <a:custGeom>
                <a:avLst/>
                <a:gdLst/>
                <a:ahLst/>
                <a:cxnLst>
                  <a:cxn ang="0">
                    <a:pos x="23" y="69"/>
                  </a:cxn>
                  <a:cxn ang="0">
                    <a:pos x="13" y="53"/>
                  </a:cxn>
                  <a:cxn ang="0">
                    <a:pos x="6" y="44"/>
                  </a:cxn>
                  <a:cxn ang="0">
                    <a:pos x="0" y="32"/>
                  </a:cxn>
                  <a:cxn ang="0">
                    <a:pos x="5" y="20"/>
                  </a:cxn>
                  <a:cxn ang="0">
                    <a:pos x="4" y="15"/>
                  </a:cxn>
                  <a:cxn ang="0">
                    <a:pos x="5" y="9"/>
                  </a:cxn>
                  <a:cxn ang="0">
                    <a:pos x="22" y="9"/>
                  </a:cxn>
                  <a:cxn ang="0">
                    <a:pos x="22" y="0"/>
                  </a:cxn>
                  <a:cxn ang="0">
                    <a:pos x="35" y="0"/>
                  </a:cxn>
                  <a:cxn ang="0">
                    <a:pos x="33" y="7"/>
                  </a:cxn>
                  <a:cxn ang="0">
                    <a:pos x="41" y="14"/>
                  </a:cxn>
                  <a:cxn ang="0">
                    <a:pos x="48" y="10"/>
                  </a:cxn>
                  <a:cxn ang="0">
                    <a:pos x="50" y="12"/>
                  </a:cxn>
                  <a:cxn ang="0">
                    <a:pos x="51" y="19"/>
                  </a:cxn>
                  <a:cxn ang="0">
                    <a:pos x="45" y="23"/>
                  </a:cxn>
                  <a:cxn ang="0">
                    <a:pos x="43" y="30"/>
                  </a:cxn>
                  <a:cxn ang="0">
                    <a:pos x="45" y="32"/>
                  </a:cxn>
                  <a:cxn ang="0">
                    <a:pos x="48" y="33"/>
                  </a:cxn>
                  <a:cxn ang="0">
                    <a:pos x="45" y="53"/>
                  </a:cxn>
                  <a:cxn ang="0">
                    <a:pos x="39" y="47"/>
                  </a:cxn>
                  <a:cxn ang="0">
                    <a:pos x="35" y="41"/>
                  </a:cxn>
                  <a:cxn ang="0">
                    <a:pos x="28" y="40"/>
                  </a:cxn>
                  <a:cxn ang="0">
                    <a:pos x="28" y="44"/>
                  </a:cxn>
                  <a:cxn ang="0">
                    <a:pos x="26" y="50"/>
                  </a:cxn>
                  <a:cxn ang="0">
                    <a:pos x="22" y="48"/>
                  </a:cxn>
                  <a:cxn ang="0">
                    <a:pos x="24" y="54"/>
                  </a:cxn>
                  <a:cxn ang="0">
                    <a:pos x="31" y="62"/>
                  </a:cxn>
                  <a:cxn ang="0">
                    <a:pos x="23" y="69"/>
                  </a:cxn>
                </a:cxnLst>
                <a:rect l="0" t="0" r="r" b="b"/>
                <a:pathLst>
                  <a:path w="51" h="69">
                    <a:moveTo>
                      <a:pt x="23" y="69"/>
                    </a:moveTo>
                    <a:lnTo>
                      <a:pt x="13" y="53"/>
                    </a:lnTo>
                    <a:lnTo>
                      <a:pt x="6" y="44"/>
                    </a:lnTo>
                    <a:lnTo>
                      <a:pt x="0" y="32"/>
                    </a:lnTo>
                    <a:lnTo>
                      <a:pt x="5" y="20"/>
                    </a:lnTo>
                    <a:lnTo>
                      <a:pt x="4" y="15"/>
                    </a:lnTo>
                    <a:lnTo>
                      <a:pt x="5" y="9"/>
                    </a:lnTo>
                    <a:lnTo>
                      <a:pt x="22" y="9"/>
                    </a:lnTo>
                    <a:lnTo>
                      <a:pt x="22" y="0"/>
                    </a:lnTo>
                    <a:lnTo>
                      <a:pt x="35" y="0"/>
                    </a:lnTo>
                    <a:lnTo>
                      <a:pt x="33" y="7"/>
                    </a:lnTo>
                    <a:lnTo>
                      <a:pt x="41" y="14"/>
                    </a:lnTo>
                    <a:lnTo>
                      <a:pt x="48" y="10"/>
                    </a:lnTo>
                    <a:lnTo>
                      <a:pt x="50" y="12"/>
                    </a:lnTo>
                    <a:lnTo>
                      <a:pt x="51" y="19"/>
                    </a:lnTo>
                    <a:lnTo>
                      <a:pt x="45" y="23"/>
                    </a:lnTo>
                    <a:lnTo>
                      <a:pt x="43" y="30"/>
                    </a:lnTo>
                    <a:lnTo>
                      <a:pt x="45" y="32"/>
                    </a:lnTo>
                    <a:lnTo>
                      <a:pt x="48" y="33"/>
                    </a:lnTo>
                    <a:lnTo>
                      <a:pt x="45" y="53"/>
                    </a:lnTo>
                    <a:lnTo>
                      <a:pt x="39" y="47"/>
                    </a:lnTo>
                    <a:lnTo>
                      <a:pt x="35" y="41"/>
                    </a:lnTo>
                    <a:lnTo>
                      <a:pt x="28" y="40"/>
                    </a:lnTo>
                    <a:lnTo>
                      <a:pt x="28" y="44"/>
                    </a:lnTo>
                    <a:lnTo>
                      <a:pt x="26" y="50"/>
                    </a:lnTo>
                    <a:lnTo>
                      <a:pt x="22" y="48"/>
                    </a:lnTo>
                    <a:lnTo>
                      <a:pt x="24" y="54"/>
                    </a:lnTo>
                    <a:lnTo>
                      <a:pt x="31" y="62"/>
                    </a:lnTo>
                    <a:lnTo>
                      <a:pt x="23" y="69"/>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69" name="Freeform 417">
                <a:extLst>
                  <a:ext uri="{FF2B5EF4-FFF2-40B4-BE49-F238E27FC236}">
                    <a16:creationId xmlns:a16="http://schemas.microsoft.com/office/drawing/2014/main" id="{E8FF5D83-AD6E-6D5D-6A19-8FF2A5931D72}"/>
                  </a:ext>
                </a:extLst>
              </p:cNvPr>
              <p:cNvSpPr>
                <a:spLocks/>
              </p:cNvSpPr>
              <p:nvPr/>
            </p:nvSpPr>
            <p:spPr bwMode="gray">
              <a:xfrm>
                <a:off x="3114" y="2406"/>
                <a:ext cx="64" cy="91"/>
              </a:xfrm>
              <a:custGeom>
                <a:avLst/>
                <a:gdLst/>
                <a:ahLst/>
                <a:cxnLst>
                  <a:cxn ang="0">
                    <a:pos x="16" y="89"/>
                  </a:cxn>
                  <a:cxn ang="0">
                    <a:pos x="15" y="86"/>
                  </a:cxn>
                  <a:cxn ang="0">
                    <a:pos x="14" y="85"/>
                  </a:cxn>
                  <a:cxn ang="0">
                    <a:pos x="3" y="91"/>
                  </a:cxn>
                  <a:cxn ang="0">
                    <a:pos x="1" y="84"/>
                  </a:cxn>
                  <a:cxn ang="0">
                    <a:pos x="9" y="77"/>
                  </a:cxn>
                  <a:cxn ang="0">
                    <a:pos x="2" y="69"/>
                  </a:cxn>
                  <a:cxn ang="0">
                    <a:pos x="0" y="63"/>
                  </a:cxn>
                  <a:cxn ang="0">
                    <a:pos x="4" y="65"/>
                  </a:cxn>
                  <a:cxn ang="0">
                    <a:pos x="6" y="59"/>
                  </a:cxn>
                  <a:cxn ang="0">
                    <a:pos x="6" y="55"/>
                  </a:cxn>
                  <a:cxn ang="0">
                    <a:pos x="13" y="56"/>
                  </a:cxn>
                  <a:cxn ang="0">
                    <a:pos x="17" y="62"/>
                  </a:cxn>
                  <a:cxn ang="0">
                    <a:pos x="23" y="68"/>
                  </a:cxn>
                  <a:cxn ang="0">
                    <a:pos x="26" y="48"/>
                  </a:cxn>
                  <a:cxn ang="0">
                    <a:pos x="23" y="47"/>
                  </a:cxn>
                  <a:cxn ang="0">
                    <a:pos x="21" y="45"/>
                  </a:cxn>
                  <a:cxn ang="0">
                    <a:pos x="23" y="38"/>
                  </a:cxn>
                  <a:cxn ang="0">
                    <a:pos x="29" y="34"/>
                  </a:cxn>
                  <a:cxn ang="0">
                    <a:pos x="28" y="27"/>
                  </a:cxn>
                  <a:cxn ang="0">
                    <a:pos x="26" y="25"/>
                  </a:cxn>
                  <a:cxn ang="0">
                    <a:pos x="19" y="29"/>
                  </a:cxn>
                  <a:cxn ang="0">
                    <a:pos x="11" y="22"/>
                  </a:cxn>
                  <a:cxn ang="0">
                    <a:pos x="13" y="15"/>
                  </a:cxn>
                  <a:cxn ang="0">
                    <a:pos x="27" y="15"/>
                  </a:cxn>
                  <a:cxn ang="0">
                    <a:pos x="32" y="19"/>
                  </a:cxn>
                  <a:cxn ang="0">
                    <a:pos x="38" y="10"/>
                  </a:cxn>
                  <a:cxn ang="0">
                    <a:pos x="43" y="2"/>
                  </a:cxn>
                  <a:cxn ang="0">
                    <a:pos x="49" y="0"/>
                  </a:cxn>
                  <a:cxn ang="0">
                    <a:pos x="58" y="0"/>
                  </a:cxn>
                  <a:cxn ang="0">
                    <a:pos x="64" y="0"/>
                  </a:cxn>
                  <a:cxn ang="0">
                    <a:pos x="64" y="11"/>
                  </a:cxn>
                  <a:cxn ang="0">
                    <a:pos x="58" y="19"/>
                  </a:cxn>
                  <a:cxn ang="0">
                    <a:pos x="57" y="36"/>
                  </a:cxn>
                  <a:cxn ang="0">
                    <a:pos x="53" y="50"/>
                  </a:cxn>
                  <a:cxn ang="0">
                    <a:pos x="46" y="54"/>
                  </a:cxn>
                  <a:cxn ang="0">
                    <a:pos x="40" y="80"/>
                  </a:cxn>
                  <a:cxn ang="0">
                    <a:pos x="23" y="89"/>
                  </a:cxn>
                  <a:cxn ang="0">
                    <a:pos x="23" y="84"/>
                  </a:cxn>
                  <a:cxn ang="0">
                    <a:pos x="20" y="84"/>
                  </a:cxn>
                  <a:cxn ang="0">
                    <a:pos x="16" y="89"/>
                  </a:cxn>
                </a:cxnLst>
                <a:rect l="0" t="0" r="r" b="b"/>
                <a:pathLst>
                  <a:path w="64" h="91">
                    <a:moveTo>
                      <a:pt x="16" y="89"/>
                    </a:moveTo>
                    <a:lnTo>
                      <a:pt x="15" y="86"/>
                    </a:lnTo>
                    <a:lnTo>
                      <a:pt x="14" y="85"/>
                    </a:lnTo>
                    <a:lnTo>
                      <a:pt x="3" y="91"/>
                    </a:lnTo>
                    <a:lnTo>
                      <a:pt x="1" y="84"/>
                    </a:lnTo>
                    <a:lnTo>
                      <a:pt x="9" y="77"/>
                    </a:lnTo>
                    <a:lnTo>
                      <a:pt x="2" y="69"/>
                    </a:lnTo>
                    <a:lnTo>
                      <a:pt x="0" y="63"/>
                    </a:lnTo>
                    <a:lnTo>
                      <a:pt x="4" y="65"/>
                    </a:lnTo>
                    <a:lnTo>
                      <a:pt x="6" y="59"/>
                    </a:lnTo>
                    <a:lnTo>
                      <a:pt x="6" y="55"/>
                    </a:lnTo>
                    <a:lnTo>
                      <a:pt x="13" y="56"/>
                    </a:lnTo>
                    <a:lnTo>
                      <a:pt x="17" y="62"/>
                    </a:lnTo>
                    <a:lnTo>
                      <a:pt x="23" y="68"/>
                    </a:lnTo>
                    <a:lnTo>
                      <a:pt x="26" y="48"/>
                    </a:lnTo>
                    <a:lnTo>
                      <a:pt x="23" y="47"/>
                    </a:lnTo>
                    <a:lnTo>
                      <a:pt x="21" y="45"/>
                    </a:lnTo>
                    <a:lnTo>
                      <a:pt x="23" y="38"/>
                    </a:lnTo>
                    <a:lnTo>
                      <a:pt x="29" y="34"/>
                    </a:lnTo>
                    <a:lnTo>
                      <a:pt x="28" y="27"/>
                    </a:lnTo>
                    <a:lnTo>
                      <a:pt x="26" y="25"/>
                    </a:lnTo>
                    <a:lnTo>
                      <a:pt x="19" y="29"/>
                    </a:lnTo>
                    <a:lnTo>
                      <a:pt x="11" y="22"/>
                    </a:lnTo>
                    <a:lnTo>
                      <a:pt x="13" y="15"/>
                    </a:lnTo>
                    <a:lnTo>
                      <a:pt x="27" y="15"/>
                    </a:lnTo>
                    <a:lnTo>
                      <a:pt x="32" y="19"/>
                    </a:lnTo>
                    <a:lnTo>
                      <a:pt x="38" y="10"/>
                    </a:lnTo>
                    <a:lnTo>
                      <a:pt x="43" y="2"/>
                    </a:lnTo>
                    <a:lnTo>
                      <a:pt x="49" y="0"/>
                    </a:lnTo>
                    <a:lnTo>
                      <a:pt x="58" y="0"/>
                    </a:lnTo>
                    <a:lnTo>
                      <a:pt x="64" y="0"/>
                    </a:lnTo>
                    <a:lnTo>
                      <a:pt x="64" y="11"/>
                    </a:lnTo>
                    <a:lnTo>
                      <a:pt x="58" y="19"/>
                    </a:lnTo>
                    <a:lnTo>
                      <a:pt x="57" y="36"/>
                    </a:lnTo>
                    <a:lnTo>
                      <a:pt x="53" y="50"/>
                    </a:lnTo>
                    <a:lnTo>
                      <a:pt x="46" y="54"/>
                    </a:lnTo>
                    <a:lnTo>
                      <a:pt x="40" y="80"/>
                    </a:lnTo>
                    <a:lnTo>
                      <a:pt x="23" y="89"/>
                    </a:lnTo>
                    <a:lnTo>
                      <a:pt x="23" y="84"/>
                    </a:lnTo>
                    <a:lnTo>
                      <a:pt x="20" y="84"/>
                    </a:lnTo>
                    <a:lnTo>
                      <a:pt x="16" y="89"/>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70" name="Freeform 418">
                <a:extLst>
                  <a:ext uri="{FF2B5EF4-FFF2-40B4-BE49-F238E27FC236}">
                    <a16:creationId xmlns:a16="http://schemas.microsoft.com/office/drawing/2014/main" id="{03E2A8CE-0704-B537-D432-BA3C547C3D84}"/>
                  </a:ext>
                </a:extLst>
              </p:cNvPr>
              <p:cNvSpPr>
                <a:spLocks/>
              </p:cNvSpPr>
              <p:nvPr/>
            </p:nvSpPr>
            <p:spPr bwMode="gray">
              <a:xfrm>
                <a:off x="3097" y="2421"/>
                <a:ext cx="17" cy="9"/>
              </a:xfrm>
              <a:custGeom>
                <a:avLst/>
                <a:gdLst/>
                <a:ahLst/>
                <a:cxnLst>
                  <a:cxn ang="0">
                    <a:pos x="2" y="0"/>
                  </a:cxn>
                  <a:cxn ang="0">
                    <a:pos x="17" y="0"/>
                  </a:cxn>
                  <a:cxn ang="0">
                    <a:pos x="17" y="9"/>
                  </a:cxn>
                  <a:cxn ang="0">
                    <a:pos x="0" y="9"/>
                  </a:cxn>
                  <a:cxn ang="0">
                    <a:pos x="2" y="0"/>
                  </a:cxn>
                </a:cxnLst>
                <a:rect l="0" t="0" r="r" b="b"/>
                <a:pathLst>
                  <a:path w="17" h="9">
                    <a:moveTo>
                      <a:pt x="2" y="0"/>
                    </a:moveTo>
                    <a:lnTo>
                      <a:pt x="17" y="0"/>
                    </a:lnTo>
                    <a:lnTo>
                      <a:pt x="17" y="9"/>
                    </a:lnTo>
                    <a:lnTo>
                      <a:pt x="0" y="9"/>
                    </a:lnTo>
                    <a:lnTo>
                      <a:pt x="2"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71" name="Freeform 419">
                <a:extLst>
                  <a:ext uri="{FF2B5EF4-FFF2-40B4-BE49-F238E27FC236}">
                    <a16:creationId xmlns:a16="http://schemas.microsoft.com/office/drawing/2014/main" id="{58F1E022-EECE-5B53-1384-1B61832090E9}"/>
                  </a:ext>
                </a:extLst>
              </p:cNvPr>
              <p:cNvSpPr>
                <a:spLocks/>
              </p:cNvSpPr>
              <p:nvPr/>
            </p:nvSpPr>
            <p:spPr bwMode="gray">
              <a:xfrm>
                <a:off x="3078" y="2425"/>
                <a:ext cx="4" cy="3"/>
              </a:xfrm>
              <a:custGeom>
                <a:avLst/>
                <a:gdLst/>
                <a:ahLst/>
                <a:cxnLst>
                  <a:cxn ang="0">
                    <a:pos x="0" y="2"/>
                  </a:cxn>
                  <a:cxn ang="0">
                    <a:pos x="1" y="0"/>
                  </a:cxn>
                  <a:cxn ang="0">
                    <a:pos x="3" y="1"/>
                  </a:cxn>
                  <a:cxn ang="0">
                    <a:pos x="4" y="2"/>
                  </a:cxn>
                  <a:cxn ang="0">
                    <a:pos x="1" y="3"/>
                  </a:cxn>
                  <a:cxn ang="0">
                    <a:pos x="0" y="2"/>
                  </a:cxn>
                </a:cxnLst>
                <a:rect l="0" t="0" r="r" b="b"/>
                <a:pathLst>
                  <a:path w="4" h="3">
                    <a:moveTo>
                      <a:pt x="0" y="2"/>
                    </a:moveTo>
                    <a:lnTo>
                      <a:pt x="1" y="0"/>
                    </a:lnTo>
                    <a:lnTo>
                      <a:pt x="3" y="1"/>
                    </a:lnTo>
                    <a:lnTo>
                      <a:pt x="4" y="2"/>
                    </a:lnTo>
                    <a:lnTo>
                      <a:pt x="1" y="3"/>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72" name="Freeform 420">
                <a:extLst>
                  <a:ext uri="{FF2B5EF4-FFF2-40B4-BE49-F238E27FC236}">
                    <a16:creationId xmlns:a16="http://schemas.microsoft.com/office/drawing/2014/main" id="{DA37B2E4-6116-E922-3ECF-6ACE9A94BA90}"/>
                  </a:ext>
                </a:extLst>
              </p:cNvPr>
              <p:cNvSpPr>
                <a:spLocks/>
              </p:cNvSpPr>
              <p:nvPr/>
            </p:nvSpPr>
            <p:spPr bwMode="gray">
              <a:xfrm>
                <a:off x="3075" y="2434"/>
                <a:ext cx="3" cy="3"/>
              </a:xfrm>
              <a:custGeom>
                <a:avLst/>
                <a:gdLst/>
                <a:ahLst/>
                <a:cxnLst>
                  <a:cxn ang="0">
                    <a:pos x="0" y="2"/>
                  </a:cxn>
                  <a:cxn ang="0">
                    <a:pos x="0" y="1"/>
                  </a:cxn>
                  <a:cxn ang="0">
                    <a:pos x="1" y="0"/>
                  </a:cxn>
                  <a:cxn ang="0">
                    <a:pos x="3" y="2"/>
                  </a:cxn>
                  <a:cxn ang="0">
                    <a:pos x="2" y="3"/>
                  </a:cxn>
                  <a:cxn ang="0">
                    <a:pos x="0" y="2"/>
                  </a:cxn>
                </a:cxnLst>
                <a:rect l="0" t="0" r="r" b="b"/>
                <a:pathLst>
                  <a:path w="3" h="3">
                    <a:moveTo>
                      <a:pt x="0" y="2"/>
                    </a:moveTo>
                    <a:lnTo>
                      <a:pt x="0" y="1"/>
                    </a:lnTo>
                    <a:lnTo>
                      <a:pt x="1" y="0"/>
                    </a:lnTo>
                    <a:lnTo>
                      <a:pt x="3" y="2"/>
                    </a:lnTo>
                    <a:lnTo>
                      <a:pt x="2" y="3"/>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73" name="Freeform 421">
                <a:extLst>
                  <a:ext uri="{FF2B5EF4-FFF2-40B4-BE49-F238E27FC236}">
                    <a16:creationId xmlns:a16="http://schemas.microsoft.com/office/drawing/2014/main" id="{5CA2B504-CC54-FBE0-89BF-F27E3F4A221B}"/>
                  </a:ext>
                </a:extLst>
              </p:cNvPr>
              <p:cNvSpPr>
                <a:spLocks/>
              </p:cNvSpPr>
              <p:nvPr/>
            </p:nvSpPr>
            <p:spPr bwMode="gray">
              <a:xfrm>
                <a:off x="3308" y="2537"/>
                <a:ext cx="27" cy="81"/>
              </a:xfrm>
              <a:custGeom>
                <a:avLst/>
                <a:gdLst/>
                <a:ahLst/>
                <a:cxnLst>
                  <a:cxn ang="0">
                    <a:pos x="0" y="0"/>
                  </a:cxn>
                  <a:cxn ang="0">
                    <a:pos x="7" y="0"/>
                  </a:cxn>
                  <a:cxn ang="0">
                    <a:pos x="14" y="2"/>
                  </a:cxn>
                  <a:cxn ang="0">
                    <a:pos x="18" y="11"/>
                  </a:cxn>
                  <a:cxn ang="0">
                    <a:pos x="19" y="23"/>
                  </a:cxn>
                  <a:cxn ang="0">
                    <a:pos x="18" y="36"/>
                  </a:cxn>
                  <a:cxn ang="0">
                    <a:pos x="23" y="44"/>
                  </a:cxn>
                  <a:cxn ang="0">
                    <a:pos x="27" y="52"/>
                  </a:cxn>
                  <a:cxn ang="0">
                    <a:pos x="27" y="64"/>
                  </a:cxn>
                  <a:cxn ang="0">
                    <a:pos x="23" y="72"/>
                  </a:cxn>
                  <a:cxn ang="0">
                    <a:pos x="25" y="80"/>
                  </a:cxn>
                  <a:cxn ang="0">
                    <a:pos x="22" y="81"/>
                  </a:cxn>
                  <a:cxn ang="0">
                    <a:pos x="16" y="77"/>
                  </a:cxn>
                  <a:cxn ang="0">
                    <a:pos x="15" y="70"/>
                  </a:cxn>
                  <a:cxn ang="0">
                    <a:pos x="15" y="62"/>
                  </a:cxn>
                  <a:cxn ang="0">
                    <a:pos x="15" y="53"/>
                  </a:cxn>
                  <a:cxn ang="0">
                    <a:pos x="10" y="52"/>
                  </a:cxn>
                  <a:cxn ang="0">
                    <a:pos x="7" y="48"/>
                  </a:cxn>
                  <a:cxn ang="0">
                    <a:pos x="2" y="48"/>
                  </a:cxn>
                  <a:cxn ang="0">
                    <a:pos x="4" y="30"/>
                  </a:cxn>
                  <a:cxn ang="0">
                    <a:pos x="7" y="27"/>
                  </a:cxn>
                  <a:cxn ang="0">
                    <a:pos x="6" y="9"/>
                  </a:cxn>
                  <a:cxn ang="0">
                    <a:pos x="0" y="0"/>
                  </a:cxn>
                </a:cxnLst>
                <a:rect l="0" t="0" r="r" b="b"/>
                <a:pathLst>
                  <a:path w="27" h="81">
                    <a:moveTo>
                      <a:pt x="0" y="0"/>
                    </a:moveTo>
                    <a:lnTo>
                      <a:pt x="7" y="0"/>
                    </a:lnTo>
                    <a:lnTo>
                      <a:pt x="14" y="2"/>
                    </a:lnTo>
                    <a:lnTo>
                      <a:pt x="18" y="11"/>
                    </a:lnTo>
                    <a:lnTo>
                      <a:pt x="19" y="23"/>
                    </a:lnTo>
                    <a:lnTo>
                      <a:pt x="18" y="36"/>
                    </a:lnTo>
                    <a:lnTo>
                      <a:pt x="23" y="44"/>
                    </a:lnTo>
                    <a:lnTo>
                      <a:pt x="27" y="52"/>
                    </a:lnTo>
                    <a:lnTo>
                      <a:pt x="27" y="64"/>
                    </a:lnTo>
                    <a:lnTo>
                      <a:pt x="23" y="72"/>
                    </a:lnTo>
                    <a:lnTo>
                      <a:pt x="25" y="80"/>
                    </a:lnTo>
                    <a:lnTo>
                      <a:pt x="22" y="81"/>
                    </a:lnTo>
                    <a:lnTo>
                      <a:pt x="16" y="77"/>
                    </a:lnTo>
                    <a:lnTo>
                      <a:pt x="15" y="70"/>
                    </a:lnTo>
                    <a:lnTo>
                      <a:pt x="15" y="62"/>
                    </a:lnTo>
                    <a:lnTo>
                      <a:pt x="15" y="53"/>
                    </a:lnTo>
                    <a:lnTo>
                      <a:pt x="10" y="52"/>
                    </a:lnTo>
                    <a:lnTo>
                      <a:pt x="7" y="48"/>
                    </a:lnTo>
                    <a:lnTo>
                      <a:pt x="2" y="48"/>
                    </a:lnTo>
                    <a:lnTo>
                      <a:pt x="4" y="30"/>
                    </a:lnTo>
                    <a:lnTo>
                      <a:pt x="7" y="27"/>
                    </a:lnTo>
                    <a:lnTo>
                      <a:pt x="6" y="9"/>
                    </a:lnTo>
                    <a:lnTo>
                      <a:pt x="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74" name="Freeform 422">
                <a:extLst>
                  <a:ext uri="{FF2B5EF4-FFF2-40B4-BE49-F238E27FC236}">
                    <a16:creationId xmlns:a16="http://schemas.microsoft.com/office/drawing/2014/main" id="{85CA5863-33B5-AB6B-EDA5-DBCE5D29D042}"/>
                  </a:ext>
                </a:extLst>
              </p:cNvPr>
              <p:cNvSpPr>
                <a:spLocks/>
              </p:cNvSpPr>
              <p:nvPr/>
            </p:nvSpPr>
            <p:spPr bwMode="gray">
              <a:xfrm>
                <a:off x="3277" y="2450"/>
                <a:ext cx="15" cy="17"/>
              </a:xfrm>
              <a:custGeom>
                <a:avLst/>
                <a:gdLst/>
                <a:ahLst/>
                <a:cxnLst>
                  <a:cxn ang="0">
                    <a:pos x="0" y="5"/>
                  </a:cxn>
                  <a:cxn ang="0">
                    <a:pos x="5" y="3"/>
                  </a:cxn>
                  <a:cxn ang="0">
                    <a:pos x="8" y="0"/>
                  </a:cxn>
                  <a:cxn ang="0">
                    <a:pos x="12" y="1"/>
                  </a:cxn>
                  <a:cxn ang="0">
                    <a:pos x="15" y="6"/>
                  </a:cxn>
                  <a:cxn ang="0">
                    <a:pos x="14" y="9"/>
                  </a:cxn>
                  <a:cxn ang="0">
                    <a:pos x="11" y="11"/>
                  </a:cxn>
                  <a:cxn ang="0">
                    <a:pos x="10" y="16"/>
                  </a:cxn>
                  <a:cxn ang="0">
                    <a:pos x="7" y="16"/>
                  </a:cxn>
                  <a:cxn ang="0">
                    <a:pos x="5" y="17"/>
                  </a:cxn>
                  <a:cxn ang="0">
                    <a:pos x="3" y="17"/>
                  </a:cxn>
                  <a:cxn ang="0">
                    <a:pos x="3" y="15"/>
                  </a:cxn>
                  <a:cxn ang="0">
                    <a:pos x="0" y="15"/>
                  </a:cxn>
                  <a:cxn ang="0">
                    <a:pos x="0" y="5"/>
                  </a:cxn>
                </a:cxnLst>
                <a:rect l="0" t="0" r="r" b="b"/>
                <a:pathLst>
                  <a:path w="15" h="17">
                    <a:moveTo>
                      <a:pt x="0" y="5"/>
                    </a:moveTo>
                    <a:lnTo>
                      <a:pt x="5" y="3"/>
                    </a:lnTo>
                    <a:lnTo>
                      <a:pt x="8" y="0"/>
                    </a:lnTo>
                    <a:lnTo>
                      <a:pt x="12" y="1"/>
                    </a:lnTo>
                    <a:lnTo>
                      <a:pt x="15" y="6"/>
                    </a:lnTo>
                    <a:lnTo>
                      <a:pt x="14" y="9"/>
                    </a:lnTo>
                    <a:lnTo>
                      <a:pt x="11" y="11"/>
                    </a:lnTo>
                    <a:lnTo>
                      <a:pt x="10" y="16"/>
                    </a:lnTo>
                    <a:lnTo>
                      <a:pt x="7" y="16"/>
                    </a:lnTo>
                    <a:lnTo>
                      <a:pt x="5" y="17"/>
                    </a:lnTo>
                    <a:lnTo>
                      <a:pt x="3" y="17"/>
                    </a:lnTo>
                    <a:lnTo>
                      <a:pt x="3" y="15"/>
                    </a:lnTo>
                    <a:lnTo>
                      <a:pt x="0" y="15"/>
                    </a:lnTo>
                    <a:lnTo>
                      <a:pt x="0" y="5"/>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75" name="Freeform 423">
                <a:extLst>
                  <a:ext uri="{FF2B5EF4-FFF2-40B4-BE49-F238E27FC236}">
                    <a16:creationId xmlns:a16="http://schemas.microsoft.com/office/drawing/2014/main" id="{20B83864-858C-94E2-3455-0EDAA880DDF1}"/>
                  </a:ext>
                </a:extLst>
              </p:cNvPr>
              <p:cNvSpPr>
                <a:spLocks/>
              </p:cNvSpPr>
              <p:nvPr/>
            </p:nvSpPr>
            <p:spPr bwMode="gray">
              <a:xfrm>
                <a:off x="3288" y="2708"/>
                <a:ext cx="13" cy="23"/>
              </a:xfrm>
              <a:custGeom>
                <a:avLst/>
                <a:gdLst/>
                <a:ahLst/>
                <a:cxnLst>
                  <a:cxn ang="0">
                    <a:pos x="13" y="15"/>
                  </a:cxn>
                  <a:cxn ang="0">
                    <a:pos x="10" y="23"/>
                  </a:cxn>
                  <a:cxn ang="0">
                    <a:pos x="3" y="23"/>
                  </a:cxn>
                  <a:cxn ang="0">
                    <a:pos x="0" y="18"/>
                  </a:cxn>
                  <a:cxn ang="0">
                    <a:pos x="2" y="1"/>
                  </a:cxn>
                  <a:cxn ang="0">
                    <a:pos x="6" y="0"/>
                  </a:cxn>
                  <a:cxn ang="0">
                    <a:pos x="11" y="1"/>
                  </a:cxn>
                  <a:cxn ang="0">
                    <a:pos x="13" y="15"/>
                  </a:cxn>
                </a:cxnLst>
                <a:rect l="0" t="0" r="r" b="b"/>
                <a:pathLst>
                  <a:path w="13" h="23">
                    <a:moveTo>
                      <a:pt x="13" y="15"/>
                    </a:moveTo>
                    <a:lnTo>
                      <a:pt x="10" y="23"/>
                    </a:lnTo>
                    <a:lnTo>
                      <a:pt x="3" y="23"/>
                    </a:lnTo>
                    <a:lnTo>
                      <a:pt x="0" y="18"/>
                    </a:lnTo>
                    <a:lnTo>
                      <a:pt x="2" y="1"/>
                    </a:lnTo>
                    <a:lnTo>
                      <a:pt x="6" y="0"/>
                    </a:lnTo>
                    <a:lnTo>
                      <a:pt x="11" y="1"/>
                    </a:lnTo>
                    <a:lnTo>
                      <a:pt x="13" y="15"/>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76" name="Freeform 424">
                <a:extLst>
                  <a:ext uri="{FF2B5EF4-FFF2-40B4-BE49-F238E27FC236}">
                    <a16:creationId xmlns:a16="http://schemas.microsoft.com/office/drawing/2014/main" id="{75106AB7-56CE-EE02-0A57-476728A04E6A}"/>
                  </a:ext>
                </a:extLst>
              </p:cNvPr>
              <p:cNvSpPr>
                <a:spLocks/>
              </p:cNvSpPr>
              <p:nvPr/>
            </p:nvSpPr>
            <p:spPr bwMode="gray">
              <a:xfrm>
                <a:off x="3284" y="2547"/>
                <a:ext cx="97" cy="176"/>
              </a:xfrm>
              <a:custGeom>
                <a:avLst/>
                <a:gdLst/>
                <a:ahLst/>
                <a:cxnLst>
                  <a:cxn ang="0">
                    <a:pos x="24" y="176"/>
                  </a:cxn>
                  <a:cxn ang="0">
                    <a:pos x="17" y="176"/>
                  </a:cxn>
                  <a:cxn ang="0">
                    <a:pos x="15" y="162"/>
                  </a:cxn>
                  <a:cxn ang="0">
                    <a:pos x="16" y="151"/>
                  </a:cxn>
                  <a:cxn ang="0">
                    <a:pos x="12" y="125"/>
                  </a:cxn>
                  <a:cxn ang="0">
                    <a:pos x="17" y="121"/>
                  </a:cxn>
                  <a:cxn ang="0">
                    <a:pos x="18" y="109"/>
                  </a:cxn>
                  <a:cxn ang="0">
                    <a:pos x="27" y="103"/>
                  </a:cxn>
                  <a:cxn ang="0">
                    <a:pos x="28" y="100"/>
                  </a:cxn>
                  <a:cxn ang="0">
                    <a:pos x="24" y="93"/>
                  </a:cxn>
                  <a:cxn ang="0">
                    <a:pos x="24" y="87"/>
                  </a:cxn>
                  <a:cxn ang="0">
                    <a:pos x="26" y="84"/>
                  </a:cxn>
                  <a:cxn ang="0">
                    <a:pos x="25" y="69"/>
                  </a:cxn>
                  <a:cxn ang="0">
                    <a:pos x="21" y="64"/>
                  </a:cxn>
                  <a:cxn ang="0">
                    <a:pos x="0" y="56"/>
                  </a:cxn>
                  <a:cxn ang="0">
                    <a:pos x="2" y="47"/>
                  </a:cxn>
                  <a:cxn ang="0">
                    <a:pos x="6" y="46"/>
                  </a:cxn>
                  <a:cxn ang="0">
                    <a:pos x="13" y="41"/>
                  </a:cxn>
                  <a:cxn ang="0">
                    <a:pos x="19" y="42"/>
                  </a:cxn>
                  <a:cxn ang="0">
                    <a:pos x="26" y="38"/>
                  </a:cxn>
                  <a:cxn ang="0">
                    <a:pos x="31" y="38"/>
                  </a:cxn>
                  <a:cxn ang="0">
                    <a:pos x="34" y="42"/>
                  </a:cxn>
                  <a:cxn ang="0">
                    <a:pos x="39" y="43"/>
                  </a:cxn>
                  <a:cxn ang="0">
                    <a:pos x="39" y="52"/>
                  </a:cxn>
                  <a:cxn ang="0">
                    <a:pos x="39" y="60"/>
                  </a:cxn>
                  <a:cxn ang="0">
                    <a:pos x="40" y="67"/>
                  </a:cxn>
                  <a:cxn ang="0">
                    <a:pos x="46" y="71"/>
                  </a:cxn>
                  <a:cxn ang="0">
                    <a:pos x="49" y="70"/>
                  </a:cxn>
                  <a:cxn ang="0">
                    <a:pos x="47" y="62"/>
                  </a:cxn>
                  <a:cxn ang="0">
                    <a:pos x="51" y="54"/>
                  </a:cxn>
                  <a:cxn ang="0">
                    <a:pos x="51" y="42"/>
                  </a:cxn>
                  <a:cxn ang="0">
                    <a:pos x="47" y="34"/>
                  </a:cxn>
                  <a:cxn ang="0">
                    <a:pos x="42" y="26"/>
                  </a:cxn>
                  <a:cxn ang="0">
                    <a:pos x="43" y="13"/>
                  </a:cxn>
                  <a:cxn ang="0">
                    <a:pos x="56" y="14"/>
                  </a:cxn>
                  <a:cxn ang="0">
                    <a:pos x="62" y="16"/>
                  </a:cxn>
                  <a:cxn ang="0">
                    <a:pos x="68" y="15"/>
                  </a:cxn>
                  <a:cxn ang="0">
                    <a:pos x="76" y="13"/>
                  </a:cxn>
                  <a:cxn ang="0">
                    <a:pos x="81" y="9"/>
                  </a:cxn>
                  <a:cxn ang="0">
                    <a:pos x="87" y="6"/>
                  </a:cxn>
                  <a:cxn ang="0">
                    <a:pos x="89" y="2"/>
                  </a:cxn>
                  <a:cxn ang="0">
                    <a:pos x="94" y="0"/>
                  </a:cxn>
                  <a:cxn ang="0">
                    <a:pos x="95" y="18"/>
                  </a:cxn>
                  <a:cxn ang="0">
                    <a:pos x="97" y="28"/>
                  </a:cxn>
                  <a:cxn ang="0">
                    <a:pos x="96" y="49"/>
                  </a:cxn>
                  <a:cxn ang="0">
                    <a:pos x="84" y="68"/>
                  </a:cxn>
                  <a:cxn ang="0">
                    <a:pos x="68" y="74"/>
                  </a:cxn>
                  <a:cxn ang="0">
                    <a:pos x="60" y="82"/>
                  </a:cxn>
                  <a:cxn ang="0">
                    <a:pos x="55" y="88"/>
                  </a:cxn>
                  <a:cxn ang="0">
                    <a:pos x="51" y="90"/>
                  </a:cxn>
                  <a:cxn ang="0">
                    <a:pos x="42" y="97"/>
                  </a:cxn>
                  <a:cxn ang="0">
                    <a:pos x="42" y="103"/>
                  </a:cxn>
                  <a:cxn ang="0">
                    <a:pos x="47" y="120"/>
                  </a:cxn>
                  <a:cxn ang="0">
                    <a:pos x="49" y="140"/>
                  </a:cxn>
                  <a:cxn ang="0">
                    <a:pos x="45" y="154"/>
                  </a:cxn>
                  <a:cxn ang="0">
                    <a:pos x="28" y="160"/>
                  </a:cxn>
                  <a:cxn ang="0">
                    <a:pos x="23" y="167"/>
                  </a:cxn>
                  <a:cxn ang="0">
                    <a:pos x="25" y="170"/>
                  </a:cxn>
                  <a:cxn ang="0">
                    <a:pos x="24" y="176"/>
                  </a:cxn>
                </a:cxnLst>
                <a:rect l="0" t="0" r="r" b="b"/>
                <a:pathLst>
                  <a:path w="97" h="176">
                    <a:moveTo>
                      <a:pt x="24" y="176"/>
                    </a:moveTo>
                    <a:lnTo>
                      <a:pt x="17" y="176"/>
                    </a:lnTo>
                    <a:lnTo>
                      <a:pt x="15" y="162"/>
                    </a:lnTo>
                    <a:lnTo>
                      <a:pt x="16" y="151"/>
                    </a:lnTo>
                    <a:lnTo>
                      <a:pt x="12" y="125"/>
                    </a:lnTo>
                    <a:lnTo>
                      <a:pt x="17" y="121"/>
                    </a:lnTo>
                    <a:lnTo>
                      <a:pt x="18" y="109"/>
                    </a:lnTo>
                    <a:lnTo>
                      <a:pt x="27" y="103"/>
                    </a:lnTo>
                    <a:lnTo>
                      <a:pt x="28" y="100"/>
                    </a:lnTo>
                    <a:lnTo>
                      <a:pt x="24" y="93"/>
                    </a:lnTo>
                    <a:lnTo>
                      <a:pt x="24" y="87"/>
                    </a:lnTo>
                    <a:lnTo>
                      <a:pt x="26" y="84"/>
                    </a:lnTo>
                    <a:lnTo>
                      <a:pt x="25" y="69"/>
                    </a:lnTo>
                    <a:lnTo>
                      <a:pt x="21" y="64"/>
                    </a:lnTo>
                    <a:lnTo>
                      <a:pt x="0" y="56"/>
                    </a:lnTo>
                    <a:lnTo>
                      <a:pt x="2" y="47"/>
                    </a:lnTo>
                    <a:lnTo>
                      <a:pt x="6" y="46"/>
                    </a:lnTo>
                    <a:lnTo>
                      <a:pt x="13" y="41"/>
                    </a:lnTo>
                    <a:lnTo>
                      <a:pt x="19" y="42"/>
                    </a:lnTo>
                    <a:lnTo>
                      <a:pt x="26" y="38"/>
                    </a:lnTo>
                    <a:lnTo>
                      <a:pt x="31" y="38"/>
                    </a:lnTo>
                    <a:lnTo>
                      <a:pt x="34" y="42"/>
                    </a:lnTo>
                    <a:lnTo>
                      <a:pt x="39" y="43"/>
                    </a:lnTo>
                    <a:lnTo>
                      <a:pt x="39" y="52"/>
                    </a:lnTo>
                    <a:lnTo>
                      <a:pt x="39" y="60"/>
                    </a:lnTo>
                    <a:lnTo>
                      <a:pt x="40" y="67"/>
                    </a:lnTo>
                    <a:lnTo>
                      <a:pt x="46" y="71"/>
                    </a:lnTo>
                    <a:lnTo>
                      <a:pt x="49" y="70"/>
                    </a:lnTo>
                    <a:lnTo>
                      <a:pt x="47" y="62"/>
                    </a:lnTo>
                    <a:lnTo>
                      <a:pt x="51" y="54"/>
                    </a:lnTo>
                    <a:lnTo>
                      <a:pt x="51" y="42"/>
                    </a:lnTo>
                    <a:lnTo>
                      <a:pt x="47" y="34"/>
                    </a:lnTo>
                    <a:lnTo>
                      <a:pt x="42" y="26"/>
                    </a:lnTo>
                    <a:lnTo>
                      <a:pt x="43" y="13"/>
                    </a:lnTo>
                    <a:lnTo>
                      <a:pt x="56" y="14"/>
                    </a:lnTo>
                    <a:lnTo>
                      <a:pt x="62" y="16"/>
                    </a:lnTo>
                    <a:lnTo>
                      <a:pt x="68" y="15"/>
                    </a:lnTo>
                    <a:lnTo>
                      <a:pt x="76" y="13"/>
                    </a:lnTo>
                    <a:lnTo>
                      <a:pt x="81" y="9"/>
                    </a:lnTo>
                    <a:lnTo>
                      <a:pt x="87" y="6"/>
                    </a:lnTo>
                    <a:lnTo>
                      <a:pt x="89" y="2"/>
                    </a:lnTo>
                    <a:lnTo>
                      <a:pt x="94" y="0"/>
                    </a:lnTo>
                    <a:lnTo>
                      <a:pt x="95" y="18"/>
                    </a:lnTo>
                    <a:lnTo>
                      <a:pt x="97" y="28"/>
                    </a:lnTo>
                    <a:lnTo>
                      <a:pt x="96" y="49"/>
                    </a:lnTo>
                    <a:lnTo>
                      <a:pt x="84" y="68"/>
                    </a:lnTo>
                    <a:lnTo>
                      <a:pt x="68" y="74"/>
                    </a:lnTo>
                    <a:lnTo>
                      <a:pt x="60" y="82"/>
                    </a:lnTo>
                    <a:lnTo>
                      <a:pt x="55" y="88"/>
                    </a:lnTo>
                    <a:lnTo>
                      <a:pt x="51" y="90"/>
                    </a:lnTo>
                    <a:lnTo>
                      <a:pt x="42" y="97"/>
                    </a:lnTo>
                    <a:lnTo>
                      <a:pt x="42" y="103"/>
                    </a:lnTo>
                    <a:lnTo>
                      <a:pt x="47" y="120"/>
                    </a:lnTo>
                    <a:lnTo>
                      <a:pt x="49" y="140"/>
                    </a:lnTo>
                    <a:lnTo>
                      <a:pt x="45" y="154"/>
                    </a:lnTo>
                    <a:lnTo>
                      <a:pt x="28" y="160"/>
                    </a:lnTo>
                    <a:lnTo>
                      <a:pt x="23" y="167"/>
                    </a:lnTo>
                    <a:lnTo>
                      <a:pt x="25" y="170"/>
                    </a:lnTo>
                    <a:lnTo>
                      <a:pt x="24" y="176"/>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77" name="Freeform 425">
                <a:extLst>
                  <a:ext uri="{FF2B5EF4-FFF2-40B4-BE49-F238E27FC236}">
                    <a16:creationId xmlns:a16="http://schemas.microsoft.com/office/drawing/2014/main" id="{881CD5CF-FB7E-8037-8F2C-19CB0B73820D}"/>
                  </a:ext>
                </a:extLst>
              </p:cNvPr>
              <p:cNvSpPr>
                <a:spLocks/>
              </p:cNvSpPr>
              <p:nvPr/>
            </p:nvSpPr>
            <p:spPr bwMode="gray">
              <a:xfrm>
                <a:off x="3280" y="2449"/>
                <a:ext cx="98" cy="114"/>
              </a:xfrm>
              <a:custGeom>
                <a:avLst/>
                <a:gdLst/>
                <a:ahLst/>
                <a:cxnLst>
                  <a:cxn ang="0">
                    <a:pos x="89" y="39"/>
                  </a:cxn>
                  <a:cxn ang="0">
                    <a:pos x="83" y="51"/>
                  </a:cxn>
                  <a:cxn ang="0">
                    <a:pos x="83" y="56"/>
                  </a:cxn>
                  <a:cxn ang="0">
                    <a:pos x="89" y="62"/>
                  </a:cxn>
                  <a:cxn ang="0">
                    <a:pos x="87" y="73"/>
                  </a:cxn>
                  <a:cxn ang="0">
                    <a:pos x="88" y="86"/>
                  </a:cxn>
                  <a:cxn ang="0">
                    <a:pos x="98" y="98"/>
                  </a:cxn>
                  <a:cxn ang="0">
                    <a:pos x="93" y="100"/>
                  </a:cxn>
                  <a:cxn ang="0">
                    <a:pos x="91" y="104"/>
                  </a:cxn>
                  <a:cxn ang="0">
                    <a:pos x="85" y="107"/>
                  </a:cxn>
                  <a:cxn ang="0">
                    <a:pos x="80" y="111"/>
                  </a:cxn>
                  <a:cxn ang="0">
                    <a:pos x="72" y="113"/>
                  </a:cxn>
                  <a:cxn ang="0">
                    <a:pos x="66" y="114"/>
                  </a:cxn>
                  <a:cxn ang="0">
                    <a:pos x="60" y="112"/>
                  </a:cxn>
                  <a:cxn ang="0">
                    <a:pos x="47" y="111"/>
                  </a:cxn>
                  <a:cxn ang="0">
                    <a:pos x="46" y="99"/>
                  </a:cxn>
                  <a:cxn ang="0">
                    <a:pos x="42" y="90"/>
                  </a:cxn>
                  <a:cxn ang="0">
                    <a:pos x="35" y="88"/>
                  </a:cxn>
                  <a:cxn ang="0">
                    <a:pos x="28" y="88"/>
                  </a:cxn>
                  <a:cxn ang="0">
                    <a:pos x="19" y="83"/>
                  </a:cxn>
                  <a:cxn ang="0">
                    <a:pos x="11" y="76"/>
                  </a:cxn>
                  <a:cxn ang="0">
                    <a:pos x="9" y="68"/>
                  </a:cxn>
                  <a:cxn ang="0">
                    <a:pos x="1" y="56"/>
                  </a:cxn>
                  <a:cxn ang="0">
                    <a:pos x="0" y="44"/>
                  </a:cxn>
                  <a:cxn ang="0">
                    <a:pos x="0" y="42"/>
                  </a:cxn>
                  <a:cxn ang="0">
                    <a:pos x="1" y="37"/>
                  </a:cxn>
                  <a:cxn ang="0">
                    <a:pos x="5" y="34"/>
                  </a:cxn>
                  <a:cxn ang="0">
                    <a:pos x="6" y="30"/>
                  </a:cxn>
                  <a:cxn ang="0">
                    <a:pos x="10" y="28"/>
                  </a:cxn>
                  <a:cxn ang="0">
                    <a:pos x="11" y="20"/>
                  </a:cxn>
                  <a:cxn ang="0">
                    <a:pos x="7" y="17"/>
                  </a:cxn>
                  <a:cxn ang="0">
                    <a:pos x="8" y="12"/>
                  </a:cxn>
                  <a:cxn ang="0">
                    <a:pos x="11" y="10"/>
                  </a:cxn>
                  <a:cxn ang="0">
                    <a:pos x="12" y="7"/>
                  </a:cxn>
                  <a:cxn ang="0">
                    <a:pos x="9" y="2"/>
                  </a:cxn>
                  <a:cxn ang="0">
                    <a:pos x="13" y="0"/>
                  </a:cxn>
                  <a:cxn ang="0">
                    <a:pos x="39" y="1"/>
                  </a:cxn>
                  <a:cxn ang="0">
                    <a:pos x="53" y="11"/>
                  </a:cxn>
                  <a:cxn ang="0">
                    <a:pos x="72" y="19"/>
                  </a:cxn>
                  <a:cxn ang="0">
                    <a:pos x="73" y="24"/>
                  </a:cxn>
                  <a:cxn ang="0">
                    <a:pos x="72" y="30"/>
                  </a:cxn>
                  <a:cxn ang="0">
                    <a:pos x="89" y="39"/>
                  </a:cxn>
                </a:cxnLst>
                <a:rect l="0" t="0" r="r" b="b"/>
                <a:pathLst>
                  <a:path w="98" h="114">
                    <a:moveTo>
                      <a:pt x="89" y="39"/>
                    </a:moveTo>
                    <a:lnTo>
                      <a:pt x="83" y="51"/>
                    </a:lnTo>
                    <a:lnTo>
                      <a:pt x="83" y="56"/>
                    </a:lnTo>
                    <a:lnTo>
                      <a:pt x="89" y="62"/>
                    </a:lnTo>
                    <a:lnTo>
                      <a:pt x="87" y="73"/>
                    </a:lnTo>
                    <a:lnTo>
                      <a:pt x="88" y="86"/>
                    </a:lnTo>
                    <a:lnTo>
                      <a:pt x="98" y="98"/>
                    </a:lnTo>
                    <a:lnTo>
                      <a:pt x="93" y="100"/>
                    </a:lnTo>
                    <a:lnTo>
                      <a:pt x="91" y="104"/>
                    </a:lnTo>
                    <a:lnTo>
                      <a:pt x="85" y="107"/>
                    </a:lnTo>
                    <a:lnTo>
                      <a:pt x="80" y="111"/>
                    </a:lnTo>
                    <a:lnTo>
                      <a:pt x="72" y="113"/>
                    </a:lnTo>
                    <a:lnTo>
                      <a:pt x="66" y="114"/>
                    </a:lnTo>
                    <a:lnTo>
                      <a:pt x="60" y="112"/>
                    </a:lnTo>
                    <a:lnTo>
                      <a:pt x="47" y="111"/>
                    </a:lnTo>
                    <a:lnTo>
                      <a:pt x="46" y="99"/>
                    </a:lnTo>
                    <a:lnTo>
                      <a:pt x="42" y="90"/>
                    </a:lnTo>
                    <a:lnTo>
                      <a:pt x="35" y="88"/>
                    </a:lnTo>
                    <a:lnTo>
                      <a:pt x="28" y="88"/>
                    </a:lnTo>
                    <a:lnTo>
                      <a:pt x="19" y="83"/>
                    </a:lnTo>
                    <a:lnTo>
                      <a:pt x="11" y="76"/>
                    </a:lnTo>
                    <a:lnTo>
                      <a:pt x="9" y="68"/>
                    </a:lnTo>
                    <a:lnTo>
                      <a:pt x="1" y="56"/>
                    </a:lnTo>
                    <a:lnTo>
                      <a:pt x="0" y="44"/>
                    </a:lnTo>
                    <a:lnTo>
                      <a:pt x="0" y="42"/>
                    </a:lnTo>
                    <a:lnTo>
                      <a:pt x="1" y="37"/>
                    </a:lnTo>
                    <a:lnTo>
                      <a:pt x="5" y="34"/>
                    </a:lnTo>
                    <a:lnTo>
                      <a:pt x="6" y="30"/>
                    </a:lnTo>
                    <a:lnTo>
                      <a:pt x="10" y="28"/>
                    </a:lnTo>
                    <a:lnTo>
                      <a:pt x="11" y="20"/>
                    </a:lnTo>
                    <a:lnTo>
                      <a:pt x="7" y="17"/>
                    </a:lnTo>
                    <a:lnTo>
                      <a:pt x="8" y="12"/>
                    </a:lnTo>
                    <a:lnTo>
                      <a:pt x="11" y="10"/>
                    </a:lnTo>
                    <a:lnTo>
                      <a:pt x="12" y="7"/>
                    </a:lnTo>
                    <a:lnTo>
                      <a:pt x="9" y="2"/>
                    </a:lnTo>
                    <a:lnTo>
                      <a:pt x="13" y="0"/>
                    </a:lnTo>
                    <a:lnTo>
                      <a:pt x="39" y="1"/>
                    </a:lnTo>
                    <a:lnTo>
                      <a:pt x="53" y="11"/>
                    </a:lnTo>
                    <a:lnTo>
                      <a:pt x="72" y="19"/>
                    </a:lnTo>
                    <a:lnTo>
                      <a:pt x="73" y="24"/>
                    </a:lnTo>
                    <a:lnTo>
                      <a:pt x="72" y="30"/>
                    </a:lnTo>
                    <a:lnTo>
                      <a:pt x="89" y="39"/>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78" name="Freeform 426">
                <a:extLst>
                  <a:ext uri="{FF2B5EF4-FFF2-40B4-BE49-F238E27FC236}">
                    <a16:creationId xmlns:a16="http://schemas.microsoft.com/office/drawing/2014/main" id="{4AA615FB-C6FF-C0EB-2AF2-E91510E35F4E}"/>
                  </a:ext>
                </a:extLst>
              </p:cNvPr>
              <p:cNvSpPr>
                <a:spLocks/>
              </p:cNvSpPr>
              <p:nvPr/>
            </p:nvSpPr>
            <p:spPr bwMode="gray">
              <a:xfrm>
                <a:off x="3277" y="2397"/>
                <a:ext cx="52" cy="58"/>
              </a:xfrm>
              <a:custGeom>
                <a:avLst/>
                <a:gdLst/>
                <a:ahLst/>
                <a:cxnLst>
                  <a:cxn ang="0">
                    <a:pos x="42" y="53"/>
                  </a:cxn>
                  <a:cxn ang="0">
                    <a:pos x="16" y="52"/>
                  </a:cxn>
                  <a:cxn ang="0">
                    <a:pos x="12" y="54"/>
                  </a:cxn>
                  <a:cxn ang="0">
                    <a:pos x="8" y="53"/>
                  </a:cxn>
                  <a:cxn ang="0">
                    <a:pos x="5" y="56"/>
                  </a:cxn>
                  <a:cxn ang="0">
                    <a:pos x="0" y="58"/>
                  </a:cxn>
                  <a:cxn ang="0">
                    <a:pos x="3" y="45"/>
                  </a:cxn>
                  <a:cxn ang="0">
                    <a:pos x="13" y="28"/>
                  </a:cxn>
                  <a:cxn ang="0">
                    <a:pos x="15" y="19"/>
                  </a:cxn>
                  <a:cxn ang="0">
                    <a:pos x="12" y="9"/>
                  </a:cxn>
                  <a:cxn ang="0">
                    <a:pos x="16" y="6"/>
                  </a:cxn>
                  <a:cxn ang="0">
                    <a:pos x="23" y="9"/>
                  </a:cxn>
                  <a:cxn ang="0">
                    <a:pos x="36" y="8"/>
                  </a:cxn>
                  <a:cxn ang="0">
                    <a:pos x="42" y="0"/>
                  </a:cxn>
                  <a:cxn ang="0">
                    <a:pos x="44" y="7"/>
                  </a:cxn>
                  <a:cxn ang="0">
                    <a:pos x="52" y="21"/>
                  </a:cxn>
                  <a:cxn ang="0">
                    <a:pos x="52" y="30"/>
                  </a:cxn>
                  <a:cxn ang="0">
                    <a:pos x="43" y="37"/>
                  </a:cxn>
                  <a:cxn ang="0">
                    <a:pos x="42" y="53"/>
                  </a:cxn>
                </a:cxnLst>
                <a:rect l="0" t="0" r="r" b="b"/>
                <a:pathLst>
                  <a:path w="52" h="58">
                    <a:moveTo>
                      <a:pt x="42" y="53"/>
                    </a:moveTo>
                    <a:lnTo>
                      <a:pt x="16" y="52"/>
                    </a:lnTo>
                    <a:lnTo>
                      <a:pt x="12" y="54"/>
                    </a:lnTo>
                    <a:lnTo>
                      <a:pt x="8" y="53"/>
                    </a:lnTo>
                    <a:lnTo>
                      <a:pt x="5" y="56"/>
                    </a:lnTo>
                    <a:lnTo>
                      <a:pt x="0" y="58"/>
                    </a:lnTo>
                    <a:lnTo>
                      <a:pt x="3" y="45"/>
                    </a:lnTo>
                    <a:lnTo>
                      <a:pt x="13" y="28"/>
                    </a:lnTo>
                    <a:lnTo>
                      <a:pt x="15" y="19"/>
                    </a:lnTo>
                    <a:lnTo>
                      <a:pt x="12" y="9"/>
                    </a:lnTo>
                    <a:lnTo>
                      <a:pt x="16" y="6"/>
                    </a:lnTo>
                    <a:lnTo>
                      <a:pt x="23" y="9"/>
                    </a:lnTo>
                    <a:lnTo>
                      <a:pt x="36" y="8"/>
                    </a:lnTo>
                    <a:lnTo>
                      <a:pt x="42" y="0"/>
                    </a:lnTo>
                    <a:lnTo>
                      <a:pt x="44" y="7"/>
                    </a:lnTo>
                    <a:lnTo>
                      <a:pt x="52" y="21"/>
                    </a:lnTo>
                    <a:lnTo>
                      <a:pt x="52" y="30"/>
                    </a:lnTo>
                    <a:lnTo>
                      <a:pt x="43" y="37"/>
                    </a:lnTo>
                    <a:lnTo>
                      <a:pt x="42" y="5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79" name="Freeform 427">
                <a:extLst>
                  <a:ext uri="{FF2B5EF4-FFF2-40B4-BE49-F238E27FC236}">
                    <a16:creationId xmlns:a16="http://schemas.microsoft.com/office/drawing/2014/main" id="{5D1DB7EB-18E4-D680-0EFD-FE03BAFAF06F}"/>
                  </a:ext>
                </a:extLst>
              </p:cNvPr>
              <p:cNvSpPr>
                <a:spLocks/>
              </p:cNvSpPr>
              <p:nvPr/>
            </p:nvSpPr>
            <p:spPr bwMode="gray">
              <a:xfrm>
                <a:off x="3277" y="2465"/>
                <a:ext cx="14" cy="21"/>
              </a:xfrm>
              <a:custGeom>
                <a:avLst/>
                <a:gdLst/>
                <a:ahLst/>
                <a:cxnLst>
                  <a:cxn ang="0">
                    <a:pos x="0" y="0"/>
                  </a:cxn>
                  <a:cxn ang="0">
                    <a:pos x="3" y="0"/>
                  </a:cxn>
                  <a:cxn ang="0">
                    <a:pos x="3" y="2"/>
                  </a:cxn>
                  <a:cxn ang="0">
                    <a:pos x="5" y="2"/>
                  </a:cxn>
                  <a:cxn ang="0">
                    <a:pos x="7" y="1"/>
                  </a:cxn>
                  <a:cxn ang="0">
                    <a:pos x="10" y="1"/>
                  </a:cxn>
                  <a:cxn ang="0">
                    <a:pos x="14" y="4"/>
                  </a:cxn>
                  <a:cxn ang="0">
                    <a:pos x="13" y="12"/>
                  </a:cxn>
                  <a:cxn ang="0">
                    <a:pos x="9" y="14"/>
                  </a:cxn>
                  <a:cxn ang="0">
                    <a:pos x="8" y="18"/>
                  </a:cxn>
                  <a:cxn ang="0">
                    <a:pos x="4" y="21"/>
                  </a:cxn>
                  <a:cxn ang="0">
                    <a:pos x="4" y="13"/>
                  </a:cxn>
                  <a:cxn ang="0">
                    <a:pos x="1" y="9"/>
                  </a:cxn>
                  <a:cxn ang="0">
                    <a:pos x="0" y="0"/>
                  </a:cxn>
                </a:cxnLst>
                <a:rect l="0" t="0" r="r" b="b"/>
                <a:pathLst>
                  <a:path w="14" h="21">
                    <a:moveTo>
                      <a:pt x="0" y="0"/>
                    </a:moveTo>
                    <a:lnTo>
                      <a:pt x="3" y="0"/>
                    </a:lnTo>
                    <a:lnTo>
                      <a:pt x="3" y="2"/>
                    </a:lnTo>
                    <a:lnTo>
                      <a:pt x="5" y="2"/>
                    </a:lnTo>
                    <a:lnTo>
                      <a:pt x="7" y="1"/>
                    </a:lnTo>
                    <a:lnTo>
                      <a:pt x="10" y="1"/>
                    </a:lnTo>
                    <a:lnTo>
                      <a:pt x="14" y="4"/>
                    </a:lnTo>
                    <a:lnTo>
                      <a:pt x="13" y="12"/>
                    </a:lnTo>
                    <a:lnTo>
                      <a:pt x="9" y="14"/>
                    </a:lnTo>
                    <a:lnTo>
                      <a:pt x="8" y="18"/>
                    </a:lnTo>
                    <a:lnTo>
                      <a:pt x="4" y="21"/>
                    </a:lnTo>
                    <a:lnTo>
                      <a:pt x="4" y="13"/>
                    </a:lnTo>
                    <a:lnTo>
                      <a:pt x="1" y="9"/>
                    </a:lnTo>
                    <a:lnTo>
                      <a:pt x="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80" name="Freeform 428">
                <a:extLst>
                  <a:ext uri="{FF2B5EF4-FFF2-40B4-BE49-F238E27FC236}">
                    <a16:creationId xmlns:a16="http://schemas.microsoft.com/office/drawing/2014/main" id="{9793187E-54F9-8817-8BC9-73C4502CE04D}"/>
                  </a:ext>
                </a:extLst>
              </p:cNvPr>
              <p:cNvSpPr>
                <a:spLocks/>
              </p:cNvSpPr>
              <p:nvPr/>
            </p:nvSpPr>
            <p:spPr bwMode="gray">
              <a:xfrm>
                <a:off x="3256" y="2744"/>
                <a:ext cx="24" cy="24"/>
              </a:xfrm>
              <a:custGeom>
                <a:avLst/>
                <a:gdLst/>
                <a:ahLst/>
                <a:cxnLst>
                  <a:cxn ang="0">
                    <a:pos x="23" y="1"/>
                  </a:cxn>
                  <a:cxn ang="0">
                    <a:pos x="24" y="10"/>
                  </a:cxn>
                  <a:cxn ang="0">
                    <a:pos x="17" y="17"/>
                  </a:cxn>
                  <a:cxn ang="0">
                    <a:pos x="15" y="20"/>
                  </a:cxn>
                  <a:cxn ang="0">
                    <a:pos x="7" y="24"/>
                  </a:cxn>
                  <a:cxn ang="0">
                    <a:pos x="0" y="15"/>
                  </a:cxn>
                  <a:cxn ang="0">
                    <a:pos x="0" y="10"/>
                  </a:cxn>
                  <a:cxn ang="0">
                    <a:pos x="10" y="0"/>
                  </a:cxn>
                  <a:cxn ang="0">
                    <a:pos x="23" y="1"/>
                  </a:cxn>
                </a:cxnLst>
                <a:rect l="0" t="0" r="r" b="b"/>
                <a:pathLst>
                  <a:path w="24" h="24">
                    <a:moveTo>
                      <a:pt x="23" y="1"/>
                    </a:moveTo>
                    <a:lnTo>
                      <a:pt x="24" y="10"/>
                    </a:lnTo>
                    <a:lnTo>
                      <a:pt x="17" y="17"/>
                    </a:lnTo>
                    <a:lnTo>
                      <a:pt x="15" y="20"/>
                    </a:lnTo>
                    <a:lnTo>
                      <a:pt x="7" y="24"/>
                    </a:lnTo>
                    <a:lnTo>
                      <a:pt x="0" y="15"/>
                    </a:lnTo>
                    <a:lnTo>
                      <a:pt x="0" y="10"/>
                    </a:lnTo>
                    <a:lnTo>
                      <a:pt x="10" y="0"/>
                    </a:lnTo>
                    <a:lnTo>
                      <a:pt x="23"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81" name="Freeform 429">
                <a:extLst>
                  <a:ext uri="{FF2B5EF4-FFF2-40B4-BE49-F238E27FC236}">
                    <a16:creationId xmlns:a16="http://schemas.microsoft.com/office/drawing/2014/main" id="{EDC854A8-7219-6570-DC87-5F8CD4DD967C}"/>
                  </a:ext>
                </a:extLst>
              </p:cNvPr>
              <p:cNvSpPr>
                <a:spLocks/>
              </p:cNvSpPr>
              <p:nvPr/>
            </p:nvSpPr>
            <p:spPr bwMode="gray">
              <a:xfrm>
                <a:off x="3213" y="2525"/>
                <a:ext cx="102" cy="102"/>
              </a:xfrm>
              <a:custGeom>
                <a:avLst/>
                <a:gdLst/>
                <a:ahLst/>
                <a:cxnLst>
                  <a:cxn ang="0">
                    <a:pos x="7" y="94"/>
                  </a:cxn>
                  <a:cxn ang="0">
                    <a:pos x="0" y="87"/>
                  </a:cxn>
                  <a:cxn ang="0">
                    <a:pos x="0" y="49"/>
                  </a:cxn>
                  <a:cxn ang="0">
                    <a:pos x="18" y="48"/>
                  </a:cxn>
                  <a:cxn ang="0">
                    <a:pos x="19" y="34"/>
                  </a:cxn>
                  <a:cxn ang="0">
                    <a:pos x="22" y="32"/>
                  </a:cxn>
                  <a:cxn ang="0">
                    <a:pos x="26" y="33"/>
                  </a:cxn>
                  <a:cxn ang="0">
                    <a:pos x="28" y="31"/>
                  </a:cxn>
                  <a:cxn ang="0">
                    <a:pos x="32" y="34"/>
                  </a:cxn>
                  <a:cxn ang="0">
                    <a:pos x="34" y="38"/>
                  </a:cxn>
                  <a:cxn ang="0">
                    <a:pos x="38" y="38"/>
                  </a:cxn>
                  <a:cxn ang="0">
                    <a:pos x="40" y="33"/>
                  </a:cxn>
                  <a:cxn ang="0">
                    <a:pos x="43" y="34"/>
                  </a:cxn>
                  <a:cxn ang="0">
                    <a:pos x="65" y="56"/>
                  </a:cxn>
                  <a:cxn ang="0">
                    <a:pos x="69" y="53"/>
                  </a:cxn>
                  <a:cxn ang="0">
                    <a:pos x="70" y="39"/>
                  </a:cxn>
                  <a:cxn ang="0">
                    <a:pos x="67" y="37"/>
                  </a:cxn>
                  <a:cxn ang="0">
                    <a:pos x="64" y="41"/>
                  </a:cxn>
                  <a:cxn ang="0">
                    <a:pos x="60" y="41"/>
                  </a:cxn>
                  <a:cxn ang="0">
                    <a:pos x="55" y="35"/>
                  </a:cxn>
                  <a:cxn ang="0">
                    <a:pos x="59" y="11"/>
                  </a:cxn>
                  <a:cxn ang="0">
                    <a:pos x="63" y="6"/>
                  </a:cxn>
                  <a:cxn ang="0">
                    <a:pos x="68" y="4"/>
                  </a:cxn>
                  <a:cxn ang="0">
                    <a:pos x="78" y="0"/>
                  </a:cxn>
                  <a:cxn ang="0">
                    <a:pos x="86" y="7"/>
                  </a:cxn>
                  <a:cxn ang="0">
                    <a:pos x="95" y="12"/>
                  </a:cxn>
                  <a:cxn ang="0">
                    <a:pos x="101" y="21"/>
                  </a:cxn>
                  <a:cxn ang="0">
                    <a:pos x="102" y="39"/>
                  </a:cxn>
                  <a:cxn ang="0">
                    <a:pos x="99" y="42"/>
                  </a:cxn>
                  <a:cxn ang="0">
                    <a:pos x="97" y="60"/>
                  </a:cxn>
                  <a:cxn ang="0">
                    <a:pos x="90" y="64"/>
                  </a:cxn>
                  <a:cxn ang="0">
                    <a:pos x="84" y="63"/>
                  </a:cxn>
                  <a:cxn ang="0">
                    <a:pos x="77" y="68"/>
                  </a:cxn>
                  <a:cxn ang="0">
                    <a:pos x="73" y="69"/>
                  </a:cxn>
                  <a:cxn ang="0">
                    <a:pos x="71" y="78"/>
                  </a:cxn>
                  <a:cxn ang="0">
                    <a:pos x="63" y="80"/>
                  </a:cxn>
                  <a:cxn ang="0">
                    <a:pos x="60" y="83"/>
                  </a:cxn>
                  <a:cxn ang="0">
                    <a:pos x="59" y="88"/>
                  </a:cxn>
                  <a:cxn ang="0">
                    <a:pos x="52" y="93"/>
                  </a:cxn>
                  <a:cxn ang="0">
                    <a:pos x="47" y="95"/>
                  </a:cxn>
                  <a:cxn ang="0">
                    <a:pos x="42" y="102"/>
                  </a:cxn>
                  <a:cxn ang="0">
                    <a:pos x="33" y="102"/>
                  </a:cxn>
                  <a:cxn ang="0">
                    <a:pos x="30" y="99"/>
                  </a:cxn>
                  <a:cxn ang="0">
                    <a:pos x="24" y="97"/>
                  </a:cxn>
                  <a:cxn ang="0">
                    <a:pos x="13" y="96"/>
                  </a:cxn>
                  <a:cxn ang="0">
                    <a:pos x="7" y="94"/>
                  </a:cxn>
                </a:cxnLst>
                <a:rect l="0" t="0" r="r" b="b"/>
                <a:pathLst>
                  <a:path w="102" h="102">
                    <a:moveTo>
                      <a:pt x="7" y="94"/>
                    </a:moveTo>
                    <a:lnTo>
                      <a:pt x="0" y="87"/>
                    </a:lnTo>
                    <a:lnTo>
                      <a:pt x="0" y="49"/>
                    </a:lnTo>
                    <a:lnTo>
                      <a:pt x="18" y="48"/>
                    </a:lnTo>
                    <a:lnTo>
                      <a:pt x="19" y="34"/>
                    </a:lnTo>
                    <a:lnTo>
                      <a:pt x="22" y="32"/>
                    </a:lnTo>
                    <a:lnTo>
                      <a:pt x="26" y="33"/>
                    </a:lnTo>
                    <a:lnTo>
                      <a:pt x="28" y="31"/>
                    </a:lnTo>
                    <a:lnTo>
                      <a:pt x="32" y="34"/>
                    </a:lnTo>
                    <a:lnTo>
                      <a:pt x="34" y="38"/>
                    </a:lnTo>
                    <a:lnTo>
                      <a:pt x="38" y="38"/>
                    </a:lnTo>
                    <a:lnTo>
                      <a:pt x="40" y="33"/>
                    </a:lnTo>
                    <a:lnTo>
                      <a:pt x="43" y="34"/>
                    </a:lnTo>
                    <a:lnTo>
                      <a:pt x="65" y="56"/>
                    </a:lnTo>
                    <a:lnTo>
                      <a:pt x="69" y="53"/>
                    </a:lnTo>
                    <a:lnTo>
                      <a:pt x="70" y="39"/>
                    </a:lnTo>
                    <a:lnTo>
                      <a:pt x="67" y="37"/>
                    </a:lnTo>
                    <a:lnTo>
                      <a:pt x="64" y="41"/>
                    </a:lnTo>
                    <a:lnTo>
                      <a:pt x="60" y="41"/>
                    </a:lnTo>
                    <a:lnTo>
                      <a:pt x="55" y="35"/>
                    </a:lnTo>
                    <a:lnTo>
                      <a:pt x="59" y="11"/>
                    </a:lnTo>
                    <a:lnTo>
                      <a:pt x="63" y="6"/>
                    </a:lnTo>
                    <a:lnTo>
                      <a:pt x="68" y="4"/>
                    </a:lnTo>
                    <a:lnTo>
                      <a:pt x="78" y="0"/>
                    </a:lnTo>
                    <a:lnTo>
                      <a:pt x="86" y="7"/>
                    </a:lnTo>
                    <a:lnTo>
                      <a:pt x="95" y="12"/>
                    </a:lnTo>
                    <a:lnTo>
                      <a:pt x="101" y="21"/>
                    </a:lnTo>
                    <a:lnTo>
                      <a:pt x="102" y="39"/>
                    </a:lnTo>
                    <a:lnTo>
                      <a:pt x="99" y="42"/>
                    </a:lnTo>
                    <a:lnTo>
                      <a:pt x="97" y="60"/>
                    </a:lnTo>
                    <a:lnTo>
                      <a:pt x="90" y="64"/>
                    </a:lnTo>
                    <a:lnTo>
                      <a:pt x="84" y="63"/>
                    </a:lnTo>
                    <a:lnTo>
                      <a:pt x="77" y="68"/>
                    </a:lnTo>
                    <a:lnTo>
                      <a:pt x="73" y="69"/>
                    </a:lnTo>
                    <a:lnTo>
                      <a:pt x="71" y="78"/>
                    </a:lnTo>
                    <a:lnTo>
                      <a:pt x="63" y="80"/>
                    </a:lnTo>
                    <a:lnTo>
                      <a:pt x="60" y="83"/>
                    </a:lnTo>
                    <a:lnTo>
                      <a:pt x="59" y="88"/>
                    </a:lnTo>
                    <a:lnTo>
                      <a:pt x="52" y="93"/>
                    </a:lnTo>
                    <a:lnTo>
                      <a:pt x="47" y="95"/>
                    </a:lnTo>
                    <a:lnTo>
                      <a:pt x="42" y="102"/>
                    </a:lnTo>
                    <a:lnTo>
                      <a:pt x="33" y="102"/>
                    </a:lnTo>
                    <a:lnTo>
                      <a:pt x="30" y="99"/>
                    </a:lnTo>
                    <a:lnTo>
                      <a:pt x="24" y="97"/>
                    </a:lnTo>
                    <a:lnTo>
                      <a:pt x="13" y="96"/>
                    </a:lnTo>
                    <a:lnTo>
                      <a:pt x="7" y="9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82" name="Freeform 430">
                <a:extLst>
                  <a:ext uri="{FF2B5EF4-FFF2-40B4-BE49-F238E27FC236}">
                    <a16:creationId xmlns:a16="http://schemas.microsoft.com/office/drawing/2014/main" id="{C8C25D58-87B2-D03B-CC6D-5AF11E85892B}"/>
                  </a:ext>
                </a:extLst>
              </p:cNvPr>
              <p:cNvSpPr>
                <a:spLocks/>
              </p:cNvSpPr>
              <p:nvPr/>
            </p:nvSpPr>
            <p:spPr bwMode="gray">
              <a:xfrm>
                <a:off x="3142" y="2322"/>
                <a:ext cx="120" cy="94"/>
              </a:xfrm>
              <a:custGeom>
                <a:avLst/>
                <a:gdLst/>
                <a:ahLst/>
                <a:cxnLst>
                  <a:cxn ang="0">
                    <a:pos x="10" y="94"/>
                  </a:cxn>
                  <a:cxn ang="0">
                    <a:pos x="0" y="70"/>
                  </a:cxn>
                  <a:cxn ang="0">
                    <a:pos x="0" y="63"/>
                  </a:cxn>
                  <a:cxn ang="0">
                    <a:pos x="10" y="46"/>
                  </a:cxn>
                  <a:cxn ang="0">
                    <a:pos x="38" y="41"/>
                  </a:cxn>
                  <a:cxn ang="0">
                    <a:pos x="43" y="30"/>
                  </a:cxn>
                  <a:cxn ang="0">
                    <a:pos x="54" y="30"/>
                  </a:cxn>
                  <a:cxn ang="0">
                    <a:pos x="67" y="15"/>
                  </a:cxn>
                  <a:cxn ang="0">
                    <a:pos x="70" y="4"/>
                  </a:cxn>
                  <a:cxn ang="0">
                    <a:pos x="75" y="0"/>
                  </a:cxn>
                  <a:cxn ang="0">
                    <a:pos x="81" y="5"/>
                  </a:cxn>
                  <a:cxn ang="0">
                    <a:pos x="82" y="9"/>
                  </a:cxn>
                  <a:cxn ang="0">
                    <a:pos x="81" y="12"/>
                  </a:cxn>
                  <a:cxn ang="0">
                    <a:pos x="87" y="20"/>
                  </a:cxn>
                  <a:cxn ang="0">
                    <a:pos x="85" y="33"/>
                  </a:cxn>
                  <a:cxn ang="0">
                    <a:pos x="91" y="35"/>
                  </a:cxn>
                  <a:cxn ang="0">
                    <a:pos x="95" y="41"/>
                  </a:cxn>
                  <a:cxn ang="0">
                    <a:pos x="99" y="42"/>
                  </a:cxn>
                  <a:cxn ang="0">
                    <a:pos x="107" y="50"/>
                  </a:cxn>
                  <a:cxn ang="0">
                    <a:pos x="107" y="57"/>
                  </a:cxn>
                  <a:cxn ang="0">
                    <a:pos x="117" y="64"/>
                  </a:cxn>
                  <a:cxn ang="0">
                    <a:pos x="120" y="69"/>
                  </a:cxn>
                  <a:cxn ang="0">
                    <a:pos x="103" y="68"/>
                  </a:cxn>
                  <a:cxn ang="0">
                    <a:pos x="80" y="77"/>
                  </a:cxn>
                  <a:cxn ang="0">
                    <a:pos x="71" y="80"/>
                  </a:cxn>
                  <a:cxn ang="0">
                    <a:pos x="59" y="77"/>
                  </a:cxn>
                  <a:cxn ang="0">
                    <a:pos x="51" y="71"/>
                  </a:cxn>
                  <a:cxn ang="0">
                    <a:pos x="37" y="74"/>
                  </a:cxn>
                  <a:cxn ang="0">
                    <a:pos x="36" y="84"/>
                  </a:cxn>
                  <a:cxn ang="0">
                    <a:pos x="30" y="84"/>
                  </a:cxn>
                  <a:cxn ang="0">
                    <a:pos x="21" y="84"/>
                  </a:cxn>
                  <a:cxn ang="0">
                    <a:pos x="15" y="86"/>
                  </a:cxn>
                  <a:cxn ang="0">
                    <a:pos x="10" y="94"/>
                  </a:cxn>
                </a:cxnLst>
                <a:rect l="0" t="0" r="r" b="b"/>
                <a:pathLst>
                  <a:path w="120" h="94">
                    <a:moveTo>
                      <a:pt x="10" y="94"/>
                    </a:moveTo>
                    <a:lnTo>
                      <a:pt x="0" y="70"/>
                    </a:lnTo>
                    <a:lnTo>
                      <a:pt x="0" y="63"/>
                    </a:lnTo>
                    <a:lnTo>
                      <a:pt x="10" y="46"/>
                    </a:lnTo>
                    <a:lnTo>
                      <a:pt x="38" y="41"/>
                    </a:lnTo>
                    <a:lnTo>
                      <a:pt x="43" y="30"/>
                    </a:lnTo>
                    <a:lnTo>
                      <a:pt x="54" y="30"/>
                    </a:lnTo>
                    <a:lnTo>
                      <a:pt x="67" y="15"/>
                    </a:lnTo>
                    <a:lnTo>
                      <a:pt x="70" y="4"/>
                    </a:lnTo>
                    <a:lnTo>
                      <a:pt x="75" y="0"/>
                    </a:lnTo>
                    <a:lnTo>
                      <a:pt x="81" y="5"/>
                    </a:lnTo>
                    <a:lnTo>
                      <a:pt x="82" y="9"/>
                    </a:lnTo>
                    <a:lnTo>
                      <a:pt x="81" y="12"/>
                    </a:lnTo>
                    <a:lnTo>
                      <a:pt x="87" y="20"/>
                    </a:lnTo>
                    <a:lnTo>
                      <a:pt x="85" y="33"/>
                    </a:lnTo>
                    <a:lnTo>
                      <a:pt x="91" y="35"/>
                    </a:lnTo>
                    <a:lnTo>
                      <a:pt x="95" y="41"/>
                    </a:lnTo>
                    <a:lnTo>
                      <a:pt x="99" y="42"/>
                    </a:lnTo>
                    <a:lnTo>
                      <a:pt x="107" y="50"/>
                    </a:lnTo>
                    <a:lnTo>
                      <a:pt x="107" y="57"/>
                    </a:lnTo>
                    <a:lnTo>
                      <a:pt x="117" y="64"/>
                    </a:lnTo>
                    <a:lnTo>
                      <a:pt x="120" y="69"/>
                    </a:lnTo>
                    <a:lnTo>
                      <a:pt x="103" y="68"/>
                    </a:lnTo>
                    <a:lnTo>
                      <a:pt x="80" y="77"/>
                    </a:lnTo>
                    <a:lnTo>
                      <a:pt x="71" y="80"/>
                    </a:lnTo>
                    <a:lnTo>
                      <a:pt x="59" y="77"/>
                    </a:lnTo>
                    <a:lnTo>
                      <a:pt x="51" y="71"/>
                    </a:lnTo>
                    <a:lnTo>
                      <a:pt x="37" y="74"/>
                    </a:lnTo>
                    <a:lnTo>
                      <a:pt x="36" y="84"/>
                    </a:lnTo>
                    <a:lnTo>
                      <a:pt x="30" y="84"/>
                    </a:lnTo>
                    <a:lnTo>
                      <a:pt x="21" y="84"/>
                    </a:lnTo>
                    <a:lnTo>
                      <a:pt x="15" y="86"/>
                    </a:lnTo>
                    <a:lnTo>
                      <a:pt x="10" y="9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83" name="Freeform 431">
                <a:extLst>
                  <a:ext uri="{FF2B5EF4-FFF2-40B4-BE49-F238E27FC236}">
                    <a16:creationId xmlns:a16="http://schemas.microsoft.com/office/drawing/2014/main" id="{F49F3DA1-0039-4210-20D2-825E9BF2F7A5}"/>
                  </a:ext>
                </a:extLst>
              </p:cNvPr>
              <p:cNvSpPr>
                <a:spLocks/>
              </p:cNvSpPr>
              <p:nvPr/>
            </p:nvSpPr>
            <p:spPr bwMode="gray">
              <a:xfrm>
                <a:off x="3193" y="2626"/>
                <a:ext cx="78" cy="97"/>
              </a:xfrm>
              <a:custGeom>
                <a:avLst/>
                <a:gdLst/>
                <a:ahLst/>
                <a:cxnLst>
                  <a:cxn ang="0">
                    <a:pos x="78" y="46"/>
                  </a:cxn>
                  <a:cxn ang="0">
                    <a:pos x="67" y="56"/>
                  </a:cxn>
                  <a:cxn ang="0">
                    <a:pos x="65" y="60"/>
                  </a:cxn>
                  <a:cxn ang="0">
                    <a:pos x="56" y="63"/>
                  </a:cxn>
                  <a:cxn ang="0">
                    <a:pos x="54" y="76"/>
                  </a:cxn>
                  <a:cxn ang="0">
                    <a:pos x="48" y="84"/>
                  </a:cxn>
                  <a:cxn ang="0">
                    <a:pos x="40" y="84"/>
                  </a:cxn>
                  <a:cxn ang="0">
                    <a:pos x="34" y="81"/>
                  </a:cxn>
                  <a:cxn ang="0">
                    <a:pos x="29" y="81"/>
                  </a:cxn>
                  <a:cxn ang="0">
                    <a:pos x="18" y="97"/>
                  </a:cxn>
                  <a:cxn ang="0">
                    <a:pos x="9" y="97"/>
                  </a:cxn>
                  <a:cxn ang="0">
                    <a:pos x="6" y="78"/>
                  </a:cxn>
                  <a:cxn ang="0">
                    <a:pos x="0" y="71"/>
                  </a:cxn>
                  <a:cxn ang="0">
                    <a:pos x="1" y="43"/>
                  </a:cxn>
                  <a:cxn ang="0">
                    <a:pos x="10" y="41"/>
                  </a:cxn>
                  <a:cxn ang="0">
                    <a:pos x="11" y="8"/>
                  </a:cxn>
                  <a:cxn ang="0">
                    <a:pos x="28" y="2"/>
                  </a:cxn>
                  <a:cxn ang="0">
                    <a:pos x="36" y="5"/>
                  </a:cxn>
                  <a:cxn ang="0">
                    <a:pos x="46" y="0"/>
                  </a:cxn>
                  <a:cxn ang="0">
                    <a:pos x="53" y="1"/>
                  </a:cxn>
                  <a:cxn ang="0">
                    <a:pos x="54" y="8"/>
                  </a:cxn>
                  <a:cxn ang="0">
                    <a:pos x="67" y="19"/>
                  </a:cxn>
                  <a:cxn ang="0">
                    <a:pos x="69" y="26"/>
                  </a:cxn>
                  <a:cxn ang="0">
                    <a:pos x="74" y="39"/>
                  </a:cxn>
                  <a:cxn ang="0">
                    <a:pos x="78" y="46"/>
                  </a:cxn>
                </a:cxnLst>
                <a:rect l="0" t="0" r="r" b="b"/>
                <a:pathLst>
                  <a:path w="78" h="97">
                    <a:moveTo>
                      <a:pt x="78" y="46"/>
                    </a:moveTo>
                    <a:lnTo>
                      <a:pt x="67" y="56"/>
                    </a:lnTo>
                    <a:lnTo>
                      <a:pt x="65" y="60"/>
                    </a:lnTo>
                    <a:lnTo>
                      <a:pt x="56" y="63"/>
                    </a:lnTo>
                    <a:lnTo>
                      <a:pt x="54" y="76"/>
                    </a:lnTo>
                    <a:lnTo>
                      <a:pt x="48" y="84"/>
                    </a:lnTo>
                    <a:lnTo>
                      <a:pt x="40" y="84"/>
                    </a:lnTo>
                    <a:lnTo>
                      <a:pt x="34" y="81"/>
                    </a:lnTo>
                    <a:lnTo>
                      <a:pt x="29" y="81"/>
                    </a:lnTo>
                    <a:lnTo>
                      <a:pt x="18" y="97"/>
                    </a:lnTo>
                    <a:lnTo>
                      <a:pt x="9" y="97"/>
                    </a:lnTo>
                    <a:lnTo>
                      <a:pt x="6" y="78"/>
                    </a:lnTo>
                    <a:lnTo>
                      <a:pt x="0" y="71"/>
                    </a:lnTo>
                    <a:lnTo>
                      <a:pt x="1" y="43"/>
                    </a:lnTo>
                    <a:lnTo>
                      <a:pt x="10" y="41"/>
                    </a:lnTo>
                    <a:lnTo>
                      <a:pt x="11" y="8"/>
                    </a:lnTo>
                    <a:lnTo>
                      <a:pt x="28" y="2"/>
                    </a:lnTo>
                    <a:lnTo>
                      <a:pt x="36" y="5"/>
                    </a:lnTo>
                    <a:lnTo>
                      <a:pt x="46" y="0"/>
                    </a:lnTo>
                    <a:lnTo>
                      <a:pt x="53" y="1"/>
                    </a:lnTo>
                    <a:lnTo>
                      <a:pt x="54" y="8"/>
                    </a:lnTo>
                    <a:lnTo>
                      <a:pt x="67" y="19"/>
                    </a:lnTo>
                    <a:lnTo>
                      <a:pt x="69" y="26"/>
                    </a:lnTo>
                    <a:lnTo>
                      <a:pt x="74" y="39"/>
                    </a:lnTo>
                    <a:lnTo>
                      <a:pt x="78" y="46"/>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84" name="Freeform 432">
                <a:extLst>
                  <a:ext uri="{FF2B5EF4-FFF2-40B4-BE49-F238E27FC236}">
                    <a16:creationId xmlns:a16="http://schemas.microsoft.com/office/drawing/2014/main" id="{29E83DBD-D990-8776-35A1-B6FA9237C102}"/>
                  </a:ext>
                </a:extLst>
              </p:cNvPr>
              <p:cNvSpPr>
                <a:spLocks/>
              </p:cNvSpPr>
              <p:nvPr/>
            </p:nvSpPr>
            <p:spPr bwMode="gray">
              <a:xfrm>
                <a:off x="3246" y="2603"/>
                <a:ext cx="66" cy="69"/>
              </a:xfrm>
              <a:custGeom>
                <a:avLst/>
                <a:gdLst/>
                <a:ahLst/>
                <a:cxnLst>
                  <a:cxn ang="0">
                    <a:pos x="27" y="5"/>
                  </a:cxn>
                  <a:cxn ang="0">
                    <a:pos x="30" y="2"/>
                  </a:cxn>
                  <a:cxn ang="0">
                    <a:pos x="38" y="0"/>
                  </a:cxn>
                  <a:cxn ang="0">
                    <a:pos x="59" y="8"/>
                  </a:cxn>
                  <a:cxn ang="0">
                    <a:pos x="63" y="13"/>
                  </a:cxn>
                  <a:cxn ang="0">
                    <a:pos x="64" y="28"/>
                  </a:cxn>
                  <a:cxn ang="0">
                    <a:pos x="62" y="31"/>
                  </a:cxn>
                  <a:cxn ang="0">
                    <a:pos x="62" y="37"/>
                  </a:cxn>
                  <a:cxn ang="0">
                    <a:pos x="66" y="44"/>
                  </a:cxn>
                  <a:cxn ang="0">
                    <a:pos x="65" y="47"/>
                  </a:cxn>
                  <a:cxn ang="0">
                    <a:pos x="56" y="53"/>
                  </a:cxn>
                  <a:cxn ang="0">
                    <a:pos x="55" y="65"/>
                  </a:cxn>
                  <a:cxn ang="0">
                    <a:pos x="50" y="69"/>
                  </a:cxn>
                  <a:cxn ang="0">
                    <a:pos x="37" y="66"/>
                  </a:cxn>
                  <a:cxn ang="0">
                    <a:pos x="31" y="69"/>
                  </a:cxn>
                  <a:cxn ang="0">
                    <a:pos x="25" y="69"/>
                  </a:cxn>
                  <a:cxn ang="0">
                    <a:pos x="21" y="62"/>
                  </a:cxn>
                  <a:cxn ang="0">
                    <a:pos x="16" y="49"/>
                  </a:cxn>
                  <a:cxn ang="0">
                    <a:pos x="14" y="42"/>
                  </a:cxn>
                  <a:cxn ang="0">
                    <a:pos x="1" y="31"/>
                  </a:cxn>
                  <a:cxn ang="0">
                    <a:pos x="0" y="24"/>
                  </a:cxn>
                  <a:cxn ang="0">
                    <a:pos x="9" y="24"/>
                  </a:cxn>
                  <a:cxn ang="0">
                    <a:pos x="14" y="17"/>
                  </a:cxn>
                  <a:cxn ang="0">
                    <a:pos x="19" y="15"/>
                  </a:cxn>
                  <a:cxn ang="0">
                    <a:pos x="26" y="10"/>
                  </a:cxn>
                  <a:cxn ang="0">
                    <a:pos x="27" y="5"/>
                  </a:cxn>
                </a:cxnLst>
                <a:rect l="0" t="0" r="r" b="b"/>
                <a:pathLst>
                  <a:path w="66" h="69">
                    <a:moveTo>
                      <a:pt x="27" y="5"/>
                    </a:moveTo>
                    <a:lnTo>
                      <a:pt x="30" y="2"/>
                    </a:lnTo>
                    <a:lnTo>
                      <a:pt x="38" y="0"/>
                    </a:lnTo>
                    <a:lnTo>
                      <a:pt x="59" y="8"/>
                    </a:lnTo>
                    <a:lnTo>
                      <a:pt x="63" y="13"/>
                    </a:lnTo>
                    <a:lnTo>
                      <a:pt x="64" y="28"/>
                    </a:lnTo>
                    <a:lnTo>
                      <a:pt x="62" y="31"/>
                    </a:lnTo>
                    <a:lnTo>
                      <a:pt x="62" y="37"/>
                    </a:lnTo>
                    <a:lnTo>
                      <a:pt x="66" y="44"/>
                    </a:lnTo>
                    <a:lnTo>
                      <a:pt x="65" y="47"/>
                    </a:lnTo>
                    <a:lnTo>
                      <a:pt x="56" y="53"/>
                    </a:lnTo>
                    <a:lnTo>
                      <a:pt x="55" y="65"/>
                    </a:lnTo>
                    <a:lnTo>
                      <a:pt x="50" y="69"/>
                    </a:lnTo>
                    <a:lnTo>
                      <a:pt x="37" y="66"/>
                    </a:lnTo>
                    <a:lnTo>
                      <a:pt x="31" y="69"/>
                    </a:lnTo>
                    <a:lnTo>
                      <a:pt x="25" y="69"/>
                    </a:lnTo>
                    <a:lnTo>
                      <a:pt x="21" y="62"/>
                    </a:lnTo>
                    <a:lnTo>
                      <a:pt x="16" y="49"/>
                    </a:lnTo>
                    <a:lnTo>
                      <a:pt x="14" y="42"/>
                    </a:lnTo>
                    <a:lnTo>
                      <a:pt x="1" y="31"/>
                    </a:lnTo>
                    <a:lnTo>
                      <a:pt x="0" y="24"/>
                    </a:lnTo>
                    <a:lnTo>
                      <a:pt x="9" y="24"/>
                    </a:lnTo>
                    <a:lnTo>
                      <a:pt x="14" y="17"/>
                    </a:lnTo>
                    <a:lnTo>
                      <a:pt x="19" y="15"/>
                    </a:lnTo>
                    <a:lnTo>
                      <a:pt x="26" y="10"/>
                    </a:lnTo>
                    <a:lnTo>
                      <a:pt x="27" y="5"/>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85" name="Freeform 433">
                <a:extLst>
                  <a:ext uri="{FF2B5EF4-FFF2-40B4-BE49-F238E27FC236}">
                    <a16:creationId xmlns:a16="http://schemas.microsoft.com/office/drawing/2014/main" id="{D2D336C4-3BA2-0AFB-8BA1-7D2A8FD99D7D}"/>
                  </a:ext>
                </a:extLst>
              </p:cNvPr>
              <p:cNvSpPr>
                <a:spLocks/>
              </p:cNvSpPr>
              <p:nvPr/>
            </p:nvSpPr>
            <p:spPr bwMode="gray">
              <a:xfrm>
                <a:off x="3117" y="2505"/>
                <a:ext cx="115" cy="122"/>
              </a:xfrm>
              <a:custGeom>
                <a:avLst/>
                <a:gdLst/>
                <a:ahLst/>
                <a:cxnLst>
                  <a:cxn ang="0">
                    <a:pos x="1" y="116"/>
                  </a:cxn>
                  <a:cxn ang="0">
                    <a:pos x="0" y="107"/>
                  </a:cxn>
                  <a:cxn ang="0">
                    <a:pos x="1" y="98"/>
                  </a:cxn>
                  <a:cxn ang="0">
                    <a:pos x="9" y="72"/>
                  </a:cxn>
                  <a:cxn ang="0">
                    <a:pos x="14" y="68"/>
                  </a:cxn>
                  <a:cxn ang="0">
                    <a:pos x="20" y="57"/>
                  </a:cxn>
                  <a:cxn ang="0">
                    <a:pos x="17" y="47"/>
                  </a:cxn>
                  <a:cxn ang="0">
                    <a:pos x="14" y="38"/>
                  </a:cxn>
                  <a:cxn ang="0">
                    <a:pos x="14" y="20"/>
                  </a:cxn>
                  <a:cxn ang="0">
                    <a:pos x="11" y="14"/>
                  </a:cxn>
                  <a:cxn ang="0">
                    <a:pos x="8" y="6"/>
                  </a:cxn>
                  <a:cxn ang="0">
                    <a:pos x="9" y="1"/>
                  </a:cxn>
                  <a:cxn ang="0">
                    <a:pos x="46" y="0"/>
                  </a:cxn>
                  <a:cxn ang="0">
                    <a:pos x="51" y="8"/>
                  </a:cxn>
                  <a:cxn ang="0">
                    <a:pos x="56" y="19"/>
                  </a:cxn>
                  <a:cxn ang="0">
                    <a:pos x="71" y="18"/>
                  </a:cxn>
                  <a:cxn ang="0">
                    <a:pos x="71" y="9"/>
                  </a:cxn>
                  <a:cxn ang="0">
                    <a:pos x="80" y="8"/>
                  </a:cxn>
                  <a:cxn ang="0">
                    <a:pos x="86" y="12"/>
                  </a:cxn>
                  <a:cxn ang="0">
                    <a:pos x="94" y="14"/>
                  </a:cxn>
                  <a:cxn ang="0">
                    <a:pos x="96" y="41"/>
                  </a:cxn>
                  <a:cxn ang="0">
                    <a:pos x="100" y="51"/>
                  </a:cxn>
                  <a:cxn ang="0">
                    <a:pos x="114" y="51"/>
                  </a:cxn>
                  <a:cxn ang="0">
                    <a:pos x="115" y="54"/>
                  </a:cxn>
                  <a:cxn ang="0">
                    <a:pos x="114" y="68"/>
                  </a:cxn>
                  <a:cxn ang="0">
                    <a:pos x="96" y="69"/>
                  </a:cxn>
                  <a:cxn ang="0">
                    <a:pos x="96" y="107"/>
                  </a:cxn>
                  <a:cxn ang="0">
                    <a:pos x="103" y="114"/>
                  </a:cxn>
                  <a:cxn ang="0">
                    <a:pos x="96" y="120"/>
                  </a:cxn>
                  <a:cxn ang="0">
                    <a:pos x="86" y="120"/>
                  </a:cxn>
                  <a:cxn ang="0">
                    <a:pos x="75" y="122"/>
                  </a:cxn>
                  <a:cxn ang="0">
                    <a:pos x="67" y="120"/>
                  </a:cxn>
                  <a:cxn ang="0">
                    <a:pos x="59" y="114"/>
                  </a:cxn>
                  <a:cxn ang="0">
                    <a:pos x="31" y="113"/>
                  </a:cxn>
                  <a:cxn ang="0">
                    <a:pos x="22" y="117"/>
                  </a:cxn>
                  <a:cxn ang="0">
                    <a:pos x="18" y="113"/>
                  </a:cxn>
                  <a:cxn ang="0">
                    <a:pos x="8" y="113"/>
                  </a:cxn>
                  <a:cxn ang="0">
                    <a:pos x="1" y="116"/>
                  </a:cxn>
                </a:cxnLst>
                <a:rect l="0" t="0" r="r" b="b"/>
                <a:pathLst>
                  <a:path w="115" h="122">
                    <a:moveTo>
                      <a:pt x="1" y="116"/>
                    </a:moveTo>
                    <a:lnTo>
                      <a:pt x="0" y="107"/>
                    </a:lnTo>
                    <a:lnTo>
                      <a:pt x="1" y="98"/>
                    </a:lnTo>
                    <a:lnTo>
                      <a:pt x="9" y="72"/>
                    </a:lnTo>
                    <a:lnTo>
                      <a:pt x="14" y="68"/>
                    </a:lnTo>
                    <a:lnTo>
                      <a:pt x="20" y="57"/>
                    </a:lnTo>
                    <a:lnTo>
                      <a:pt x="17" y="47"/>
                    </a:lnTo>
                    <a:lnTo>
                      <a:pt x="14" y="38"/>
                    </a:lnTo>
                    <a:lnTo>
                      <a:pt x="14" y="20"/>
                    </a:lnTo>
                    <a:lnTo>
                      <a:pt x="11" y="14"/>
                    </a:lnTo>
                    <a:lnTo>
                      <a:pt x="8" y="6"/>
                    </a:lnTo>
                    <a:lnTo>
                      <a:pt x="9" y="1"/>
                    </a:lnTo>
                    <a:lnTo>
                      <a:pt x="46" y="0"/>
                    </a:lnTo>
                    <a:lnTo>
                      <a:pt x="51" y="8"/>
                    </a:lnTo>
                    <a:lnTo>
                      <a:pt x="56" y="19"/>
                    </a:lnTo>
                    <a:lnTo>
                      <a:pt x="71" y="18"/>
                    </a:lnTo>
                    <a:lnTo>
                      <a:pt x="71" y="9"/>
                    </a:lnTo>
                    <a:lnTo>
                      <a:pt x="80" y="8"/>
                    </a:lnTo>
                    <a:lnTo>
                      <a:pt x="86" y="12"/>
                    </a:lnTo>
                    <a:lnTo>
                      <a:pt x="94" y="14"/>
                    </a:lnTo>
                    <a:lnTo>
                      <a:pt x="96" y="41"/>
                    </a:lnTo>
                    <a:lnTo>
                      <a:pt x="100" y="51"/>
                    </a:lnTo>
                    <a:lnTo>
                      <a:pt x="114" y="51"/>
                    </a:lnTo>
                    <a:lnTo>
                      <a:pt x="115" y="54"/>
                    </a:lnTo>
                    <a:lnTo>
                      <a:pt x="114" y="68"/>
                    </a:lnTo>
                    <a:lnTo>
                      <a:pt x="96" y="69"/>
                    </a:lnTo>
                    <a:lnTo>
                      <a:pt x="96" y="107"/>
                    </a:lnTo>
                    <a:lnTo>
                      <a:pt x="103" y="114"/>
                    </a:lnTo>
                    <a:lnTo>
                      <a:pt x="96" y="120"/>
                    </a:lnTo>
                    <a:lnTo>
                      <a:pt x="86" y="120"/>
                    </a:lnTo>
                    <a:lnTo>
                      <a:pt x="75" y="122"/>
                    </a:lnTo>
                    <a:lnTo>
                      <a:pt x="67" y="120"/>
                    </a:lnTo>
                    <a:lnTo>
                      <a:pt x="59" y="114"/>
                    </a:lnTo>
                    <a:lnTo>
                      <a:pt x="31" y="113"/>
                    </a:lnTo>
                    <a:lnTo>
                      <a:pt x="22" y="117"/>
                    </a:lnTo>
                    <a:lnTo>
                      <a:pt x="18" y="113"/>
                    </a:lnTo>
                    <a:lnTo>
                      <a:pt x="8" y="113"/>
                    </a:lnTo>
                    <a:lnTo>
                      <a:pt x="1" y="116"/>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86" name="Freeform 434">
                <a:extLst>
                  <a:ext uri="{FF2B5EF4-FFF2-40B4-BE49-F238E27FC236}">
                    <a16:creationId xmlns:a16="http://schemas.microsoft.com/office/drawing/2014/main" id="{79049DAE-C3E0-CF44-D70D-CB255952FD30}"/>
                  </a:ext>
                </a:extLst>
              </p:cNvPr>
              <p:cNvSpPr>
                <a:spLocks/>
              </p:cNvSpPr>
              <p:nvPr/>
            </p:nvSpPr>
            <p:spPr bwMode="gray">
              <a:xfrm>
                <a:off x="3121" y="2390"/>
                <a:ext cx="171" cy="191"/>
              </a:xfrm>
              <a:custGeom>
                <a:avLst/>
                <a:gdLst/>
                <a:ahLst/>
                <a:cxnLst>
                  <a:cxn ang="0">
                    <a:pos x="160" y="139"/>
                  </a:cxn>
                  <a:cxn ang="0">
                    <a:pos x="151" y="146"/>
                  </a:cxn>
                  <a:cxn ang="0">
                    <a:pos x="152" y="176"/>
                  </a:cxn>
                  <a:cxn ang="0">
                    <a:pos x="159" y="172"/>
                  </a:cxn>
                  <a:cxn ang="0">
                    <a:pos x="161" y="188"/>
                  </a:cxn>
                  <a:cxn ang="0">
                    <a:pos x="135" y="169"/>
                  </a:cxn>
                  <a:cxn ang="0">
                    <a:pos x="130" y="173"/>
                  </a:cxn>
                  <a:cxn ang="0">
                    <a:pos x="124" y="169"/>
                  </a:cxn>
                  <a:cxn ang="0">
                    <a:pos x="118" y="168"/>
                  </a:cxn>
                  <a:cxn ang="0">
                    <a:pos x="111" y="169"/>
                  </a:cxn>
                  <a:cxn ang="0">
                    <a:pos x="96" y="166"/>
                  </a:cxn>
                  <a:cxn ang="0">
                    <a:pos x="90" y="129"/>
                  </a:cxn>
                  <a:cxn ang="0">
                    <a:pos x="76" y="123"/>
                  </a:cxn>
                  <a:cxn ang="0">
                    <a:pos x="67" y="133"/>
                  </a:cxn>
                  <a:cxn ang="0">
                    <a:pos x="47" y="123"/>
                  </a:cxn>
                  <a:cxn ang="0">
                    <a:pos x="5" y="116"/>
                  </a:cxn>
                  <a:cxn ang="0">
                    <a:pos x="8" y="109"/>
                  </a:cxn>
                  <a:cxn ang="0">
                    <a:pos x="13" y="100"/>
                  </a:cxn>
                  <a:cxn ang="0">
                    <a:pos x="16" y="105"/>
                  </a:cxn>
                  <a:cxn ang="0">
                    <a:pos x="39" y="70"/>
                  </a:cxn>
                  <a:cxn ang="0">
                    <a:pos x="50" y="52"/>
                  </a:cxn>
                  <a:cxn ang="0">
                    <a:pos x="57" y="27"/>
                  </a:cxn>
                  <a:cxn ang="0">
                    <a:pos x="58" y="6"/>
                  </a:cxn>
                  <a:cxn ang="0">
                    <a:pos x="80" y="9"/>
                  </a:cxn>
                  <a:cxn ang="0">
                    <a:pos x="101" y="9"/>
                  </a:cxn>
                  <a:cxn ang="0">
                    <a:pos x="141" y="1"/>
                  </a:cxn>
                  <a:cxn ang="0">
                    <a:pos x="149" y="7"/>
                  </a:cxn>
                  <a:cxn ang="0">
                    <a:pos x="156" y="7"/>
                  </a:cxn>
                  <a:cxn ang="0">
                    <a:pos x="168" y="16"/>
                  </a:cxn>
                  <a:cxn ang="0">
                    <a:pos x="169" y="35"/>
                  </a:cxn>
                  <a:cxn ang="0">
                    <a:pos x="156" y="65"/>
                  </a:cxn>
                  <a:cxn ang="0">
                    <a:pos x="157" y="84"/>
                  </a:cxn>
                  <a:cxn ang="0">
                    <a:pos x="160" y="96"/>
                  </a:cxn>
                  <a:cxn ang="0">
                    <a:pos x="159" y="103"/>
                  </a:cxn>
                  <a:cxn ang="0">
                    <a:pos x="168" y="127"/>
                  </a:cxn>
                </a:cxnLst>
                <a:rect l="0" t="0" r="r" b="b"/>
                <a:pathLst>
                  <a:path w="171" h="191">
                    <a:moveTo>
                      <a:pt x="170" y="135"/>
                    </a:moveTo>
                    <a:lnTo>
                      <a:pt x="160" y="139"/>
                    </a:lnTo>
                    <a:lnTo>
                      <a:pt x="155" y="141"/>
                    </a:lnTo>
                    <a:lnTo>
                      <a:pt x="151" y="146"/>
                    </a:lnTo>
                    <a:lnTo>
                      <a:pt x="147" y="170"/>
                    </a:lnTo>
                    <a:lnTo>
                      <a:pt x="152" y="176"/>
                    </a:lnTo>
                    <a:lnTo>
                      <a:pt x="156" y="176"/>
                    </a:lnTo>
                    <a:lnTo>
                      <a:pt x="159" y="172"/>
                    </a:lnTo>
                    <a:lnTo>
                      <a:pt x="162" y="174"/>
                    </a:lnTo>
                    <a:lnTo>
                      <a:pt x="161" y="188"/>
                    </a:lnTo>
                    <a:lnTo>
                      <a:pt x="157" y="191"/>
                    </a:lnTo>
                    <a:lnTo>
                      <a:pt x="135" y="169"/>
                    </a:lnTo>
                    <a:lnTo>
                      <a:pt x="132" y="168"/>
                    </a:lnTo>
                    <a:lnTo>
                      <a:pt x="130" y="173"/>
                    </a:lnTo>
                    <a:lnTo>
                      <a:pt x="126" y="173"/>
                    </a:lnTo>
                    <a:lnTo>
                      <a:pt x="124" y="169"/>
                    </a:lnTo>
                    <a:lnTo>
                      <a:pt x="120" y="166"/>
                    </a:lnTo>
                    <a:lnTo>
                      <a:pt x="118" y="168"/>
                    </a:lnTo>
                    <a:lnTo>
                      <a:pt x="114" y="167"/>
                    </a:lnTo>
                    <a:lnTo>
                      <a:pt x="111" y="169"/>
                    </a:lnTo>
                    <a:lnTo>
                      <a:pt x="110" y="166"/>
                    </a:lnTo>
                    <a:lnTo>
                      <a:pt x="96" y="166"/>
                    </a:lnTo>
                    <a:lnTo>
                      <a:pt x="92" y="156"/>
                    </a:lnTo>
                    <a:lnTo>
                      <a:pt x="90" y="129"/>
                    </a:lnTo>
                    <a:lnTo>
                      <a:pt x="82" y="127"/>
                    </a:lnTo>
                    <a:lnTo>
                      <a:pt x="76" y="123"/>
                    </a:lnTo>
                    <a:lnTo>
                      <a:pt x="67" y="124"/>
                    </a:lnTo>
                    <a:lnTo>
                      <a:pt x="67" y="133"/>
                    </a:lnTo>
                    <a:lnTo>
                      <a:pt x="52" y="134"/>
                    </a:lnTo>
                    <a:lnTo>
                      <a:pt x="47" y="123"/>
                    </a:lnTo>
                    <a:lnTo>
                      <a:pt x="42" y="115"/>
                    </a:lnTo>
                    <a:lnTo>
                      <a:pt x="5" y="116"/>
                    </a:lnTo>
                    <a:lnTo>
                      <a:pt x="0" y="111"/>
                    </a:lnTo>
                    <a:lnTo>
                      <a:pt x="8" y="109"/>
                    </a:lnTo>
                    <a:lnTo>
                      <a:pt x="9" y="105"/>
                    </a:lnTo>
                    <a:lnTo>
                      <a:pt x="13" y="100"/>
                    </a:lnTo>
                    <a:lnTo>
                      <a:pt x="16" y="100"/>
                    </a:lnTo>
                    <a:lnTo>
                      <a:pt x="16" y="105"/>
                    </a:lnTo>
                    <a:lnTo>
                      <a:pt x="33" y="96"/>
                    </a:lnTo>
                    <a:lnTo>
                      <a:pt x="39" y="70"/>
                    </a:lnTo>
                    <a:lnTo>
                      <a:pt x="46" y="66"/>
                    </a:lnTo>
                    <a:lnTo>
                      <a:pt x="50" y="52"/>
                    </a:lnTo>
                    <a:lnTo>
                      <a:pt x="51" y="35"/>
                    </a:lnTo>
                    <a:lnTo>
                      <a:pt x="57" y="27"/>
                    </a:lnTo>
                    <a:lnTo>
                      <a:pt x="57" y="16"/>
                    </a:lnTo>
                    <a:lnTo>
                      <a:pt x="58" y="6"/>
                    </a:lnTo>
                    <a:lnTo>
                      <a:pt x="72" y="3"/>
                    </a:lnTo>
                    <a:lnTo>
                      <a:pt x="80" y="9"/>
                    </a:lnTo>
                    <a:lnTo>
                      <a:pt x="92" y="12"/>
                    </a:lnTo>
                    <a:lnTo>
                      <a:pt x="101" y="9"/>
                    </a:lnTo>
                    <a:lnTo>
                      <a:pt x="124" y="0"/>
                    </a:lnTo>
                    <a:lnTo>
                      <a:pt x="141" y="1"/>
                    </a:lnTo>
                    <a:lnTo>
                      <a:pt x="144" y="7"/>
                    </a:lnTo>
                    <a:lnTo>
                      <a:pt x="149" y="7"/>
                    </a:lnTo>
                    <a:lnTo>
                      <a:pt x="151" y="5"/>
                    </a:lnTo>
                    <a:lnTo>
                      <a:pt x="156" y="7"/>
                    </a:lnTo>
                    <a:lnTo>
                      <a:pt x="161" y="6"/>
                    </a:lnTo>
                    <a:lnTo>
                      <a:pt x="168" y="16"/>
                    </a:lnTo>
                    <a:lnTo>
                      <a:pt x="171" y="26"/>
                    </a:lnTo>
                    <a:lnTo>
                      <a:pt x="169" y="35"/>
                    </a:lnTo>
                    <a:lnTo>
                      <a:pt x="159" y="52"/>
                    </a:lnTo>
                    <a:lnTo>
                      <a:pt x="156" y="65"/>
                    </a:lnTo>
                    <a:lnTo>
                      <a:pt x="156" y="75"/>
                    </a:lnTo>
                    <a:lnTo>
                      <a:pt x="157" y="84"/>
                    </a:lnTo>
                    <a:lnTo>
                      <a:pt x="160" y="88"/>
                    </a:lnTo>
                    <a:lnTo>
                      <a:pt x="160" y="96"/>
                    </a:lnTo>
                    <a:lnTo>
                      <a:pt x="159" y="101"/>
                    </a:lnTo>
                    <a:lnTo>
                      <a:pt x="159" y="103"/>
                    </a:lnTo>
                    <a:lnTo>
                      <a:pt x="160" y="115"/>
                    </a:lnTo>
                    <a:lnTo>
                      <a:pt x="168" y="127"/>
                    </a:lnTo>
                    <a:lnTo>
                      <a:pt x="170" y="135"/>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87" name="Freeform 435">
                <a:extLst>
                  <a:ext uri="{FF2B5EF4-FFF2-40B4-BE49-F238E27FC236}">
                    <a16:creationId xmlns:a16="http://schemas.microsoft.com/office/drawing/2014/main" id="{218857FF-8417-20BF-5817-F58780281D54}"/>
                  </a:ext>
                </a:extLst>
              </p:cNvPr>
              <p:cNvSpPr>
                <a:spLocks/>
              </p:cNvSpPr>
              <p:nvPr/>
            </p:nvSpPr>
            <p:spPr bwMode="gray">
              <a:xfrm>
                <a:off x="3118" y="2618"/>
                <a:ext cx="128" cy="129"/>
              </a:xfrm>
              <a:custGeom>
                <a:avLst/>
                <a:gdLst/>
                <a:ahLst/>
                <a:cxnLst>
                  <a:cxn ang="0">
                    <a:pos x="41" y="126"/>
                  </a:cxn>
                  <a:cxn ang="0">
                    <a:pos x="36" y="119"/>
                  </a:cxn>
                  <a:cxn ang="0">
                    <a:pos x="32" y="110"/>
                  </a:cxn>
                  <a:cxn ang="0">
                    <a:pos x="28" y="94"/>
                  </a:cxn>
                  <a:cxn ang="0">
                    <a:pos x="25" y="81"/>
                  </a:cxn>
                  <a:cxn ang="0">
                    <a:pos x="21" y="61"/>
                  </a:cxn>
                  <a:cxn ang="0">
                    <a:pos x="20" y="54"/>
                  </a:cxn>
                  <a:cxn ang="0">
                    <a:pos x="6" y="26"/>
                  </a:cxn>
                  <a:cxn ang="0">
                    <a:pos x="6" y="22"/>
                  </a:cxn>
                  <a:cxn ang="0">
                    <a:pos x="2" y="16"/>
                  </a:cxn>
                  <a:cxn ang="0">
                    <a:pos x="0" y="3"/>
                  </a:cxn>
                  <a:cxn ang="0">
                    <a:pos x="7" y="0"/>
                  </a:cxn>
                  <a:cxn ang="0">
                    <a:pos x="17" y="0"/>
                  </a:cxn>
                  <a:cxn ang="0">
                    <a:pos x="21" y="4"/>
                  </a:cxn>
                  <a:cxn ang="0">
                    <a:pos x="30" y="0"/>
                  </a:cxn>
                  <a:cxn ang="0">
                    <a:pos x="58" y="1"/>
                  </a:cxn>
                  <a:cxn ang="0">
                    <a:pos x="66" y="7"/>
                  </a:cxn>
                  <a:cxn ang="0">
                    <a:pos x="74" y="9"/>
                  </a:cxn>
                  <a:cxn ang="0">
                    <a:pos x="85" y="7"/>
                  </a:cxn>
                  <a:cxn ang="0">
                    <a:pos x="95" y="7"/>
                  </a:cxn>
                  <a:cxn ang="0">
                    <a:pos x="102" y="1"/>
                  </a:cxn>
                  <a:cxn ang="0">
                    <a:pos x="108" y="3"/>
                  </a:cxn>
                  <a:cxn ang="0">
                    <a:pos x="119" y="4"/>
                  </a:cxn>
                  <a:cxn ang="0">
                    <a:pos x="125" y="6"/>
                  </a:cxn>
                  <a:cxn ang="0">
                    <a:pos x="128" y="9"/>
                  </a:cxn>
                  <a:cxn ang="0">
                    <a:pos x="121" y="8"/>
                  </a:cxn>
                  <a:cxn ang="0">
                    <a:pos x="111" y="13"/>
                  </a:cxn>
                  <a:cxn ang="0">
                    <a:pos x="103" y="10"/>
                  </a:cxn>
                  <a:cxn ang="0">
                    <a:pos x="86" y="16"/>
                  </a:cxn>
                  <a:cxn ang="0">
                    <a:pos x="85" y="49"/>
                  </a:cxn>
                  <a:cxn ang="0">
                    <a:pos x="76" y="51"/>
                  </a:cxn>
                  <a:cxn ang="0">
                    <a:pos x="74" y="126"/>
                  </a:cxn>
                  <a:cxn ang="0">
                    <a:pos x="63" y="129"/>
                  </a:cxn>
                  <a:cxn ang="0">
                    <a:pos x="57" y="127"/>
                  </a:cxn>
                  <a:cxn ang="0">
                    <a:pos x="52" y="124"/>
                  </a:cxn>
                  <a:cxn ang="0">
                    <a:pos x="50" y="121"/>
                  </a:cxn>
                  <a:cxn ang="0">
                    <a:pos x="46" y="121"/>
                  </a:cxn>
                  <a:cxn ang="0">
                    <a:pos x="41" y="126"/>
                  </a:cxn>
                </a:cxnLst>
                <a:rect l="0" t="0" r="r" b="b"/>
                <a:pathLst>
                  <a:path w="128" h="129">
                    <a:moveTo>
                      <a:pt x="41" y="126"/>
                    </a:moveTo>
                    <a:lnTo>
                      <a:pt x="36" y="119"/>
                    </a:lnTo>
                    <a:lnTo>
                      <a:pt x="32" y="110"/>
                    </a:lnTo>
                    <a:lnTo>
                      <a:pt x="28" y="94"/>
                    </a:lnTo>
                    <a:lnTo>
                      <a:pt x="25" y="81"/>
                    </a:lnTo>
                    <a:lnTo>
                      <a:pt x="21" y="61"/>
                    </a:lnTo>
                    <a:lnTo>
                      <a:pt x="20" y="54"/>
                    </a:lnTo>
                    <a:lnTo>
                      <a:pt x="6" y="26"/>
                    </a:lnTo>
                    <a:lnTo>
                      <a:pt x="6" y="22"/>
                    </a:lnTo>
                    <a:lnTo>
                      <a:pt x="2" y="16"/>
                    </a:lnTo>
                    <a:lnTo>
                      <a:pt x="0" y="3"/>
                    </a:lnTo>
                    <a:lnTo>
                      <a:pt x="7" y="0"/>
                    </a:lnTo>
                    <a:lnTo>
                      <a:pt x="17" y="0"/>
                    </a:lnTo>
                    <a:lnTo>
                      <a:pt x="21" y="4"/>
                    </a:lnTo>
                    <a:lnTo>
                      <a:pt x="30" y="0"/>
                    </a:lnTo>
                    <a:lnTo>
                      <a:pt x="58" y="1"/>
                    </a:lnTo>
                    <a:lnTo>
                      <a:pt x="66" y="7"/>
                    </a:lnTo>
                    <a:lnTo>
                      <a:pt x="74" y="9"/>
                    </a:lnTo>
                    <a:lnTo>
                      <a:pt x="85" y="7"/>
                    </a:lnTo>
                    <a:lnTo>
                      <a:pt x="95" y="7"/>
                    </a:lnTo>
                    <a:lnTo>
                      <a:pt x="102" y="1"/>
                    </a:lnTo>
                    <a:lnTo>
                      <a:pt x="108" y="3"/>
                    </a:lnTo>
                    <a:lnTo>
                      <a:pt x="119" y="4"/>
                    </a:lnTo>
                    <a:lnTo>
                      <a:pt x="125" y="6"/>
                    </a:lnTo>
                    <a:lnTo>
                      <a:pt x="128" y="9"/>
                    </a:lnTo>
                    <a:lnTo>
                      <a:pt x="121" y="8"/>
                    </a:lnTo>
                    <a:lnTo>
                      <a:pt x="111" y="13"/>
                    </a:lnTo>
                    <a:lnTo>
                      <a:pt x="103" y="10"/>
                    </a:lnTo>
                    <a:lnTo>
                      <a:pt x="86" y="16"/>
                    </a:lnTo>
                    <a:lnTo>
                      <a:pt x="85" y="49"/>
                    </a:lnTo>
                    <a:lnTo>
                      <a:pt x="76" y="51"/>
                    </a:lnTo>
                    <a:lnTo>
                      <a:pt x="74" y="126"/>
                    </a:lnTo>
                    <a:lnTo>
                      <a:pt x="63" y="129"/>
                    </a:lnTo>
                    <a:lnTo>
                      <a:pt x="57" y="127"/>
                    </a:lnTo>
                    <a:lnTo>
                      <a:pt x="52" y="124"/>
                    </a:lnTo>
                    <a:lnTo>
                      <a:pt x="50" y="121"/>
                    </a:lnTo>
                    <a:lnTo>
                      <a:pt x="46" y="121"/>
                    </a:lnTo>
                    <a:lnTo>
                      <a:pt x="41" y="126"/>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88" name="Freeform 436">
                <a:extLst>
                  <a:ext uri="{FF2B5EF4-FFF2-40B4-BE49-F238E27FC236}">
                    <a16:creationId xmlns:a16="http://schemas.microsoft.com/office/drawing/2014/main" id="{5E8A80B9-0599-C133-8D44-D1C4CD446CD3}"/>
                  </a:ext>
                </a:extLst>
              </p:cNvPr>
              <p:cNvSpPr>
                <a:spLocks/>
              </p:cNvSpPr>
              <p:nvPr/>
            </p:nvSpPr>
            <p:spPr bwMode="gray">
              <a:xfrm>
                <a:off x="3405" y="2564"/>
                <a:ext cx="66" cy="148"/>
              </a:xfrm>
              <a:custGeom>
                <a:avLst/>
                <a:gdLst/>
                <a:ahLst/>
                <a:cxnLst>
                  <a:cxn ang="0">
                    <a:pos x="55" y="1"/>
                  </a:cxn>
                  <a:cxn ang="0">
                    <a:pos x="58" y="0"/>
                  </a:cxn>
                  <a:cxn ang="0">
                    <a:pos x="60" y="4"/>
                  </a:cxn>
                  <a:cxn ang="0">
                    <a:pos x="61" y="15"/>
                  </a:cxn>
                  <a:cxn ang="0">
                    <a:pos x="66" y="34"/>
                  </a:cxn>
                  <a:cxn ang="0">
                    <a:pos x="65" y="41"/>
                  </a:cxn>
                  <a:cxn ang="0">
                    <a:pos x="60" y="42"/>
                  </a:cxn>
                  <a:cxn ang="0">
                    <a:pos x="60" y="56"/>
                  </a:cxn>
                  <a:cxn ang="0">
                    <a:pos x="58" y="59"/>
                  </a:cxn>
                  <a:cxn ang="0">
                    <a:pos x="51" y="85"/>
                  </a:cxn>
                  <a:cxn ang="0">
                    <a:pos x="47" y="100"/>
                  </a:cxn>
                  <a:cxn ang="0">
                    <a:pos x="43" y="112"/>
                  </a:cxn>
                  <a:cxn ang="0">
                    <a:pos x="39" y="133"/>
                  </a:cxn>
                  <a:cxn ang="0">
                    <a:pos x="33" y="142"/>
                  </a:cxn>
                  <a:cxn ang="0">
                    <a:pos x="26" y="143"/>
                  </a:cxn>
                  <a:cxn ang="0">
                    <a:pos x="19" y="148"/>
                  </a:cxn>
                  <a:cxn ang="0">
                    <a:pos x="12" y="145"/>
                  </a:cxn>
                  <a:cxn ang="0">
                    <a:pos x="7" y="138"/>
                  </a:cxn>
                  <a:cxn ang="0">
                    <a:pos x="5" y="123"/>
                  </a:cxn>
                  <a:cxn ang="0">
                    <a:pos x="0" y="117"/>
                  </a:cxn>
                  <a:cxn ang="0">
                    <a:pos x="0" y="106"/>
                  </a:cxn>
                  <a:cxn ang="0">
                    <a:pos x="8" y="94"/>
                  </a:cxn>
                  <a:cxn ang="0">
                    <a:pos x="10" y="75"/>
                  </a:cxn>
                  <a:cxn ang="0">
                    <a:pos x="7" y="69"/>
                  </a:cxn>
                  <a:cxn ang="0">
                    <a:pos x="9" y="52"/>
                  </a:cxn>
                  <a:cxn ang="0">
                    <a:pos x="12" y="47"/>
                  </a:cxn>
                  <a:cxn ang="0">
                    <a:pos x="17" y="45"/>
                  </a:cxn>
                  <a:cxn ang="0">
                    <a:pos x="19" y="42"/>
                  </a:cxn>
                  <a:cxn ang="0">
                    <a:pos x="24" y="42"/>
                  </a:cxn>
                  <a:cxn ang="0">
                    <a:pos x="30" y="37"/>
                  </a:cxn>
                  <a:cxn ang="0">
                    <a:pos x="36" y="35"/>
                  </a:cxn>
                  <a:cxn ang="0">
                    <a:pos x="39" y="30"/>
                  </a:cxn>
                  <a:cxn ang="0">
                    <a:pos x="44" y="26"/>
                  </a:cxn>
                  <a:cxn ang="0">
                    <a:pos x="44" y="20"/>
                  </a:cxn>
                  <a:cxn ang="0">
                    <a:pos x="48" y="18"/>
                  </a:cxn>
                  <a:cxn ang="0">
                    <a:pos x="53" y="8"/>
                  </a:cxn>
                  <a:cxn ang="0">
                    <a:pos x="55" y="1"/>
                  </a:cxn>
                </a:cxnLst>
                <a:rect l="0" t="0" r="r" b="b"/>
                <a:pathLst>
                  <a:path w="66" h="148">
                    <a:moveTo>
                      <a:pt x="55" y="1"/>
                    </a:moveTo>
                    <a:lnTo>
                      <a:pt x="58" y="0"/>
                    </a:lnTo>
                    <a:lnTo>
                      <a:pt x="60" y="4"/>
                    </a:lnTo>
                    <a:lnTo>
                      <a:pt x="61" y="15"/>
                    </a:lnTo>
                    <a:lnTo>
                      <a:pt x="66" y="34"/>
                    </a:lnTo>
                    <a:lnTo>
                      <a:pt x="65" y="41"/>
                    </a:lnTo>
                    <a:lnTo>
                      <a:pt x="60" y="42"/>
                    </a:lnTo>
                    <a:lnTo>
                      <a:pt x="60" y="56"/>
                    </a:lnTo>
                    <a:lnTo>
                      <a:pt x="58" y="59"/>
                    </a:lnTo>
                    <a:lnTo>
                      <a:pt x="51" y="85"/>
                    </a:lnTo>
                    <a:lnTo>
                      <a:pt x="47" y="100"/>
                    </a:lnTo>
                    <a:lnTo>
                      <a:pt x="43" y="112"/>
                    </a:lnTo>
                    <a:lnTo>
                      <a:pt x="39" y="133"/>
                    </a:lnTo>
                    <a:lnTo>
                      <a:pt x="33" y="142"/>
                    </a:lnTo>
                    <a:lnTo>
                      <a:pt x="26" y="143"/>
                    </a:lnTo>
                    <a:lnTo>
                      <a:pt x="19" y="148"/>
                    </a:lnTo>
                    <a:lnTo>
                      <a:pt x="12" y="145"/>
                    </a:lnTo>
                    <a:lnTo>
                      <a:pt x="7" y="138"/>
                    </a:lnTo>
                    <a:lnTo>
                      <a:pt x="5" y="123"/>
                    </a:lnTo>
                    <a:lnTo>
                      <a:pt x="0" y="117"/>
                    </a:lnTo>
                    <a:lnTo>
                      <a:pt x="0" y="106"/>
                    </a:lnTo>
                    <a:lnTo>
                      <a:pt x="8" y="94"/>
                    </a:lnTo>
                    <a:lnTo>
                      <a:pt x="10" y="75"/>
                    </a:lnTo>
                    <a:lnTo>
                      <a:pt x="7" y="69"/>
                    </a:lnTo>
                    <a:lnTo>
                      <a:pt x="9" y="52"/>
                    </a:lnTo>
                    <a:lnTo>
                      <a:pt x="12" y="47"/>
                    </a:lnTo>
                    <a:lnTo>
                      <a:pt x="17" y="45"/>
                    </a:lnTo>
                    <a:lnTo>
                      <a:pt x="19" y="42"/>
                    </a:lnTo>
                    <a:lnTo>
                      <a:pt x="24" y="42"/>
                    </a:lnTo>
                    <a:lnTo>
                      <a:pt x="30" y="37"/>
                    </a:lnTo>
                    <a:lnTo>
                      <a:pt x="36" y="35"/>
                    </a:lnTo>
                    <a:lnTo>
                      <a:pt x="39" y="30"/>
                    </a:lnTo>
                    <a:lnTo>
                      <a:pt x="44" y="26"/>
                    </a:lnTo>
                    <a:lnTo>
                      <a:pt x="44" y="20"/>
                    </a:lnTo>
                    <a:lnTo>
                      <a:pt x="48" y="18"/>
                    </a:lnTo>
                    <a:lnTo>
                      <a:pt x="53" y="8"/>
                    </a:lnTo>
                    <a:lnTo>
                      <a:pt x="55"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89" name="Freeform 437">
                <a:extLst>
                  <a:ext uri="{FF2B5EF4-FFF2-40B4-BE49-F238E27FC236}">
                    <a16:creationId xmlns:a16="http://schemas.microsoft.com/office/drawing/2014/main" id="{4ADADC71-7681-0EDA-E982-4F89EEAD945C}"/>
                  </a:ext>
                </a:extLst>
              </p:cNvPr>
              <p:cNvSpPr>
                <a:spLocks/>
              </p:cNvSpPr>
              <p:nvPr/>
            </p:nvSpPr>
            <p:spPr bwMode="gray">
              <a:xfrm>
                <a:off x="3517" y="2659"/>
                <a:ext cx="7" cy="4"/>
              </a:xfrm>
              <a:custGeom>
                <a:avLst/>
                <a:gdLst/>
                <a:ahLst/>
                <a:cxnLst>
                  <a:cxn ang="0">
                    <a:pos x="0" y="2"/>
                  </a:cxn>
                  <a:cxn ang="0">
                    <a:pos x="1" y="0"/>
                  </a:cxn>
                  <a:cxn ang="0">
                    <a:pos x="5" y="0"/>
                  </a:cxn>
                  <a:cxn ang="0">
                    <a:pos x="7" y="2"/>
                  </a:cxn>
                  <a:cxn ang="0">
                    <a:pos x="4" y="4"/>
                  </a:cxn>
                  <a:cxn ang="0">
                    <a:pos x="1" y="4"/>
                  </a:cxn>
                  <a:cxn ang="0">
                    <a:pos x="0" y="2"/>
                  </a:cxn>
                </a:cxnLst>
                <a:rect l="0" t="0" r="r" b="b"/>
                <a:pathLst>
                  <a:path w="7" h="4">
                    <a:moveTo>
                      <a:pt x="0" y="2"/>
                    </a:moveTo>
                    <a:lnTo>
                      <a:pt x="1" y="0"/>
                    </a:lnTo>
                    <a:lnTo>
                      <a:pt x="5" y="0"/>
                    </a:lnTo>
                    <a:lnTo>
                      <a:pt x="7" y="2"/>
                    </a:lnTo>
                    <a:lnTo>
                      <a:pt x="4" y="4"/>
                    </a:lnTo>
                    <a:lnTo>
                      <a:pt x="1" y="4"/>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90" name="Freeform 438">
                <a:extLst>
                  <a:ext uri="{FF2B5EF4-FFF2-40B4-BE49-F238E27FC236}">
                    <a16:creationId xmlns:a16="http://schemas.microsoft.com/office/drawing/2014/main" id="{B28B4E5D-CCDC-C201-CF41-EBC8DDB768E9}"/>
                  </a:ext>
                </a:extLst>
              </p:cNvPr>
              <p:cNvSpPr>
                <a:spLocks/>
              </p:cNvSpPr>
              <p:nvPr/>
            </p:nvSpPr>
            <p:spPr bwMode="gray">
              <a:xfrm>
                <a:off x="3515" y="2488"/>
                <a:ext cx="3" cy="3"/>
              </a:xfrm>
              <a:custGeom>
                <a:avLst/>
                <a:gdLst/>
                <a:ahLst/>
                <a:cxnLst>
                  <a:cxn ang="0">
                    <a:pos x="0" y="2"/>
                  </a:cxn>
                  <a:cxn ang="0">
                    <a:pos x="1" y="0"/>
                  </a:cxn>
                  <a:cxn ang="0">
                    <a:pos x="3" y="2"/>
                  </a:cxn>
                  <a:cxn ang="0">
                    <a:pos x="2" y="3"/>
                  </a:cxn>
                  <a:cxn ang="0">
                    <a:pos x="0" y="2"/>
                  </a:cxn>
                </a:cxnLst>
                <a:rect l="0" t="0" r="r" b="b"/>
                <a:pathLst>
                  <a:path w="3" h="3">
                    <a:moveTo>
                      <a:pt x="0" y="2"/>
                    </a:moveTo>
                    <a:lnTo>
                      <a:pt x="1" y="0"/>
                    </a:lnTo>
                    <a:lnTo>
                      <a:pt x="3" y="2"/>
                    </a:lnTo>
                    <a:lnTo>
                      <a:pt x="2" y="3"/>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91" name="Freeform 439">
                <a:extLst>
                  <a:ext uri="{FF2B5EF4-FFF2-40B4-BE49-F238E27FC236}">
                    <a16:creationId xmlns:a16="http://schemas.microsoft.com/office/drawing/2014/main" id="{3DD8CD4E-645E-4AF0-9EAC-D6142D69C997}"/>
                  </a:ext>
                </a:extLst>
              </p:cNvPr>
              <p:cNvSpPr>
                <a:spLocks/>
              </p:cNvSpPr>
              <p:nvPr/>
            </p:nvSpPr>
            <p:spPr bwMode="gray">
              <a:xfrm>
                <a:off x="3319" y="2395"/>
                <a:ext cx="73" cy="93"/>
              </a:xfrm>
              <a:custGeom>
                <a:avLst/>
                <a:gdLst/>
                <a:ahLst/>
                <a:cxnLst>
                  <a:cxn ang="0">
                    <a:pos x="50" y="93"/>
                  </a:cxn>
                  <a:cxn ang="0">
                    <a:pos x="33" y="84"/>
                  </a:cxn>
                  <a:cxn ang="0">
                    <a:pos x="34" y="78"/>
                  </a:cxn>
                  <a:cxn ang="0">
                    <a:pos x="33" y="73"/>
                  </a:cxn>
                  <a:cxn ang="0">
                    <a:pos x="14" y="65"/>
                  </a:cxn>
                  <a:cxn ang="0">
                    <a:pos x="0" y="55"/>
                  </a:cxn>
                  <a:cxn ang="0">
                    <a:pos x="1" y="39"/>
                  </a:cxn>
                  <a:cxn ang="0">
                    <a:pos x="10" y="32"/>
                  </a:cxn>
                  <a:cxn ang="0">
                    <a:pos x="10" y="23"/>
                  </a:cxn>
                  <a:cxn ang="0">
                    <a:pos x="2" y="9"/>
                  </a:cxn>
                  <a:cxn ang="0">
                    <a:pos x="0" y="2"/>
                  </a:cxn>
                  <a:cxn ang="0">
                    <a:pos x="17" y="0"/>
                  </a:cxn>
                  <a:cxn ang="0">
                    <a:pos x="23" y="1"/>
                  </a:cxn>
                  <a:cxn ang="0">
                    <a:pos x="38" y="9"/>
                  </a:cxn>
                  <a:cxn ang="0">
                    <a:pos x="48" y="11"/>
                  </a:cxn>
                  <a:cxn ang="0">
                    <a:pos x="57" y="5"/>
                  </a:cxn>
                  <a:cxn ang="0">
                    <a:pos x="73" y="6"/>
                  </a:cxn>
                  <a:cxn ang="0">
                    <a:pos x="67" y="12"/>
                  </a:cxn>
                  <a:cxn ang="0">
                    <a:pos x="67" y="55"/>
                  </a:cxn>
                  <a:cxn ang="0">
                    <a:pos x="72" y="59"/>
                  </a:cxn>
                  <a:cxn ang="0">
                    <a:pos x="67" y="66"/>
                  </a:cxn>
                  <a:cxn ang="0">
                    <a:pos x="63" y="68"/>
                  </a:cxn>
                  <a:cxn ang="0">
                    <a:pos x="63" y="72"/>
                  </a:cxn>
                  <a:cxn ang="0">
                    <a:pos x="56" y="74"/>
                  </a:cxn>
                  <a:cxn ang="0">
                    <a:pos x="54" y="83"/>
                  </a:cxn>
                  <a:cxn ang="0">
                    <a:pos x="50" y="93"/>
                  </a:cxn>
                </a:cxnLst>
                <a:rect l="0" t="0" r="r" b="b"/>
                <a:pathLst>
                  <a:path w="73" h="93">
                    <a:moveTo>
                      <a:pt x="50" y="93"/>
                    </a:moveTo>
                    <a:lnTo>
                      <a:pt x="33" y="84"/>
                    </a:lnTo>
                    <a:lnTo>
                      <a:pt x="34" y="78"/>
                    </a:lnTo>
                    <a:lnTo>
                      <a:pt x="33" y="73"/>
                    </a:lnTo>
                    <a:lnTo>
                      <a:pt x="14" y="65"/>
                    </a:lnTo>
                    <a:lnTo>
                      <a:pt x="0" y="55"/>
                    </a:lnTo>
                    <a:lnTo>
                      <a:pt x="1" y="39"/>
                    </a:lnTo>
                    <a:lnTo>
                      <a:pt x="10" y="32"/>
                    </a:lnTo>
                    <a:lnTo>
                      <a:pt x="10" y="23"/>
                    </a:lnTo>
                    <a:lnTo>
                      <a:pt x="2" y="9"/>
                    </a:lnTo>
                    <a:lnTo>
                      <a:pt x="0" y="2"/>
                    </a:lnTo>
                    <a:lnTo>
                      <a:pt x="17" y="0"/>
                    </a:lnTo>
                    <a:lnTo>
                      <a:pt x="23" y="1"/>
                    </a:lnTo>
                    <a:lnTo>
                      <a:pt x="38" y="9"/>
                    </a:lnTo>
                    <a:lnTo>
                      <a:pt x="48" y="11"/>
                    </a:lnTo>
                    <a:lnTo>
                      <a:pt x="57" y="5"/>
                    </a:lnTo>
                    <a:lnTo>
                      <a:pt x="73" y="6"/>
                    </a:lnTo>
                    <a:lnTo>
                      <a:pt x="67" y="12"/>
                    </a:lnTo>
                    <a:lnTo>
                      <a:pt x="67" y="55"/>
                    </a:lnTo>
                    <a:lnTo>
                      <a:pt x="72" y="59"/>
                    </a:lnTo>
                    <a:lnTo>
                      <a:pt x="67" y="66"/>
                    </a:lnTo>
                    <a:lnTo>
                      <a:pt x="63" y="68"/>
                    </a:lnTo>
                    <a:lnTo>
                      <a:pt x="63" y="72"/>
                    </a:lnTo>
                    <a:lnTo>
                      <a:pt x="56" y="74"/>
                    </a:lnTo>
                    <a:lnTo>
                      <a:pt x="54" y="83"/>
                    </a:lnTo>
                    <a:lnTo>
                      <a:pt x="50" y="9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92" name="Freeform 440">
                <a:extLst>
                  <a:ext uri="{FF2B5EF4-FFF2-40B4-BE49-F238E27FC236}">
                    <a16:creationId xmlns:a16="http://schemas.microsoft.com/office/drawing/2014/main" id="{ACE62F77-E938-C674-F7F9-B7A2FFEA0715}"/>
                  </a:ext>
                </a:extLst>
              </p:cNvPr>
              <p:cNvSpPr>
                <a:spLocks/>
              </p:cNvSpPr>
              <p:nvPr/>
            </p:nvSpPr>
            <p:spPr bwMode="gray">
              <a:xfrm>
                <a:off x="3390" y="2312"/>
                <a:ext cx="17" cy="20"/>
              </a:xfrm>
              <a:custGeom>
                <a:avLst/>
                <a:gdLst/>
                <a:ahLst/>
                <a:cxnLst>
                  <a:cxn ang="0">
                    <a:pos x="2" y="7"/>
                  </a:cxn>
                  <a:cxn ang="0">
                    <a:pos x="6" y="5"/>
                  </a:cxn>
                  <a:cxn ang="0">
                    <a:pos x="9" y="0"/>
                  </a:cxn>
                  <a:cxn ang="0">
                    <a:pos x="12" y="0"/>
                  </a:cxn>
                  <a:cxn ang="0">
                    <a:pos x="15" y="2"/>
                  </a:cxn>
                  <a:cxn ang="0">
                    <a:pos x="17" y="7"/>
                  </a:cxn>
                  <a:cxn ang="0">
                    <a:pos x="9" y="11"/>
                  </a:cxn>
                  <a:cxn ang="0">
                    <a:pos x="15" y="16"/>
                  </a:cxn>
                  <a:cxn ang="0">
                    <a:pos x="9" y="20"/>
                  </a:cxn>
                  <a:cxn ang="0">
                    <a:pos x="4" y="19"/>
                  </a:cxn>
                  <a:cxn ang="0">
                    <a:pos x="0" y="15"/>
                  </a:cxn>
                  <a:cxn ang="0">
                    <a:pos x="2" y="7"/>
                  </a:cxn>
                </a:cxnLst>
                <a:rect l="0" t="0" r="r" b="b"/>
                <a:pathLst>
                  <a:path w="17" h="20">
                    <a:moveTo>
                      <a:pt x="2" y="7"/>
                    </a:moveTo>
                    <a:lnTo>
                      <a:pt x="6" y="5"/>
                    </a:lnTo>
                    <a:lnTo>
                      <a:pt x="9" y="0"/>
                    </a:lnTo>
                    <a:lnTo>
                      <a:pt x="12" y="0"/>
                    </a:lnTo>
                    <a:lnTo>
                      <a:pt x="15" y="2"/>
                    </a:lnTo>
                    <a:lnTo>
                      <a:pt x="17" y="7"/>
                    </a:lnTo>
                    <a:lnTo>
                      <a:pt x="9" y="11"/>
                    </a:lnTo>
                    <a:lnTo>
                      <a:pt x="15" y="16"/>
                    </a:lnTo>
                    <a:lnTo>
                      <a:pt x="9" y="20"/>
                    </a:lnTo>
                    <a:lnTo>
                      <a:pt x="4" y="19"/>
                    </a:lnTo>
                    <a:lnTo>
                      <a:pt x="0" y="15"/>
                    </a:lnTo>
                    <a:lnTo>
                      <a:pt x="2" y="7"/>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93" name="Freeform 441">
                <a:extLst>
                  <a:ext uri="{FF2B5EF4-FFF2-40B4-BE49-F238E27FC236}">
                    <a16:creationId xmlns:a16="http://schemas.microsoft.com/office/drawing/2014/main" id="{BC63E496-3301-FAFB-9015-CF4898FE3482}"/>
                  </a:ext>
                </a:extLst>
              </p:cNvPr>
              <p:cNvSpPr>
                <a:spLocks/>
              </p:cNvSpPr>
              <p:nvPr/>
            </p:nvSpPr>
            <p:spPr bwMode="gray">
              <a:xfrm>
                <a:off x="3386" y="2319"/>
                <a:ext cx="91" cy="135"/>
              </a:xfrm>
              <a:custGeom>
                <a:avLst/>
                <a:gdLst/>
                <a:ahLst/>
                <a:cxnLst>
                  <a:cxn ang="0">
                    <a:pos x="5" y="135"/>
                  </a:cxn>
                  <a:cxn ang="0">
                    <a:pos x="0" y="131"/>
                  </a:cxn>
                  <a:cxn ang="0">
                    <a:pos x="0" y="88"/>
                  </a:cxn>
                  <a:cxn ang="0">
                    <a:pos x="6" y="82"/>
                  </a:cxn>
                  <a:cxn ang="0">
                    <a:pos x="13" y="77"/>
                  </a:cxn>
                  <a:cxn ang="0">
                    <a:pos x="32" y="72"/>
                  </a:cxn>
                  <a:cxn ang="0">
                    <a:pos x="63" y="47"/>
                  </a:cxn>
                  <a:cxn ang="0">
                    <a:pos x="66" y="39"/>
                  </a:cxn>
                  <a:cxn ang="0">
                    <a:pos x="57" y="40"/>
                  </a:cxn>
                  <a:cxn ang="0">
                    <a:pos x="35" y="36"/>
                  </a:cxn>
                  <a:cxn ang="0">
                    <a:pos x="25" y="31"/>
                  </a:cxn>
                  <a:cxn ang="0">
                    <a:pos x="20" y="30"/>
                  </a:cxn>
                  <a:cxn ang="0">
                    <a:pos x="14" y="22"/>
                  </a:cxn>
                  <a:cxn ang="0">
                    <a:pos x="13" y="13"/>
                  </a:cxn>
                  <a:cxn ang="0">
                    <a:pos x="19" y="9"/>
                  </a:cxn>
                  <a:cxn ang="0">
                    <a:pos x="27" y="17"/>
                  </a:cxn>
                  <a:cxn ang="0">
                    <a:pos x="32" y="18"/>
                  </a:cxn>
                  <a:cxn ang="0">
                    <a:pos x="37" y="16"/>
                  </a:cxn>
                  <a:cxn ang="0">
                    <a:pos x="50" y="13"/>
                  </a:cxn>
                  <a:cxn ang="0">
                    <a:pos x="57" y="10"/>
                  </a:cxn>
                  <a:cxn ang="0">
                    <a:pos x="66" y="10"/>
                  </a:cxn>
                  <a:cxn ang="0">
                    <a:pos x="68" y="8"/>
                  </a:cxn>
                  <a:cxn ang="0">
                    <a:pos x="81" y="4"/>
                  </a:cxn>
                  <a:cxn ang="0">
                    <a:pos x="86" y="0"/>
                  </a:cxn>
                  <a:cxn ang="0">
                    <a:pos x="89" y="0"/>
                  </a:cxn>
                  <a:cxn ang="0">
                    <a:pos x="91" y="4"/>
                  </a:cxn>
                  <a:cxn ang="0">
                    <a:pos x="90" y="21"/>
                  </a:cxn>
                  <a:cxn ang="0">
                    <a:pos x="87" y="34"/>
                  </a:cxn>
                  <a:cxn ang="0">
                    <a:pos x="75" y="51"/>
                  </a:cxn>
                  <a:cxn ang="0">
                    <a:pos x="73" y="56"/>
                  </a:cxn>
                  <a:cxn ang="0">
                    <a:pos x="70" y="64"/>
                  </a:cxn>
                  <a:cxn ang="0">
                    <a:pos x="66" y="71"/>
                  </a:cxn>
                  <a:cxn ang="0">
                    <a:pos x="56" y="85"/>
                  </a:cxn>
                  <a:cxn ang="0">
                    <a:pos x="49" y="94"/>
                  </a:cxn>
                  <a:cxn ang="0">
                    <a:pos x="40" y="99"/>
                  </a:cxn>
                  <a:cxn ang="0">
                    <a:pos x="29" y="108"/>
                  </a:cxn>
                  <a:cxn ang="0">
                    <a:pos x="19" y="117"/>
                  </a:cxn>
                  <a:cxn ang="0">
                    <a:pos x="14" y="124"/>
                  </a:cxn>
                  <a:cxn ang="0">
                    <a:pos x="5" y="135"/>
                  </a:cxn>
                </a:cxnLst>
                <a:rect l="0" t="0" r="r" b="b"/>
                <a:pathLst>
                  <a:path w="91" h="135">
                    <a:moveTo>
                      <a:pt x="5" y="135"/>
                    </a:moveTo>
                    <a:lnTo>
                      <a:pt x="0" y="131"/>
                    </a:lnTo>
                    <a:lnTo>
                      <a:pt x="0" y="88"/>
                    </a:lnTo>
                    <a:lnTo>
                      <a:pt x="6" y="82"/>
                    </a:lnTo>
                    <a:lnTo>
                      <a:pt x="13" y="77"/>
                    </a:lnTo>
                    <a:lnTo>
                      <a:pt x="32" y="72"/>
                    </a:lnTo>
                    <a:lnTo>
                      <a:pt x="63" y="47"/>
                    </a:lnTo>
                    <a:lnTo>
                      <a:pt x="66" y="39"/>
                    </a:lnTo>
                    <a:lnTo>
                      <a:pt x="57" y="40"/>
                    </a:lnTo>
                    <a:lnTo>
                      <a:pt x="35" y="36"/>
                    </a:lnTo>
                    <a:lnTo>
                      <a:pt x="25" y="31"/>
                    </a:lnTo>
                    <a:lnTo>
                      <a:pt x="20" y="30"/>
                    </a:lnTo>
                    <a:lnTo>
                      <a:pt x="14" y="22"/>
                    </a:lnTo>
                    <a:lnTo>
                      <a:pt x="13" y="13"/>
                    </a:lnTo>
                    <a:lnTo>
                      <a:pt x="19" y="9"/>
                    </a:lnTo>
                    <a:lnTo>
                      <a:pt x="27" y="17"/>
                    </a:lnTo>
                    <a:lnTo>
                      <a:pt x="32" y="18"/>
                    </a:lnTo>
                    <a:lnTo>
                      <a:pt x="37" y="16"/>
                    </a:lnTo>
                    <a:lnTo>
                      <a:pt x="50" y="13"/>
                    </a:lnTo>
                    <a:lnTo>
                      <a:pt x="57" y="10"/>
                    </a:lnTo>
                    <a:lnTo>
                      <a:pt x="66" y="10"/>
                    </a:lnTo>
                    <a:lnTo>
                      <a:pt x="68" y="8"/>
                    </a:lnTo>
                    <a:lnTo>
                      <a:pt x="81" y="4"/>
                    </a:lnTo>
                    <a:lnTo>
                      <a:pt x="86" y="0"/>
                    </a:lnTo>
                    <a:lnTo>
                      <a:pt x="89" y="0"/>
                    </a:lnTo>
                    <a:lnTo>
                      <a:pt x="91" y="4"/>
                    </a:lnTo>
                    <a:lnTo>
                      <a:pt x="90" y="21"/>
                    </a:lnTo>
                    <a:lnTo>
                      <a:pt x="87" y="34"/>
                    </a:lnTo>
                    <a:lnTo>
                      <a:pt x="75" y="51"/>
                    </a:lnTo>
                    <a:lnTo>
                      <a:pt x="73" y="56"/>
                    </a:lnTo>
                    <a:lnTo>
                      <a:pt x="70" y="64"/>
                    </a:lnTo>
                    <a:lnTo>
                      <a:pt x="66" y="71"/>
                    </a:lnTo>
                    <a:lnTo>
                      <a:pt x="56" y="85"/>
                    </a:lnTo>
                    <a:lnTo>
                      <a:pt x="49" y="94"/>
                    </a:lnTo>
                    <a:lnTo>
                      <a:pt x="40" y="99"/>
                    </a:lnTo>
                    <a:lnTo>
                      <a:pt x="29" y="108"/>
                    </a:lnTo>
                    <a:lnTo>
                      <a:pt x="19" y="117"/>
                    </a:lnTo>
                    <a:lnTo>
                      <a:pt x="14" y="124"/>
                    </a:lnTo>
                    <a:lnTo>
                      <a:pt x="5" y="135"/>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94" name="Freeform 442">
                <a:extLst>
                  <a:ext uri="{FF2B5EF4-FFF2-40B4-BE49-F238E27FC236}">
                    <a16:creationId xmlns:a16="http://schemas.microsoft.com/office/drawing/2014/main" id="{87B319D4-E92C-27CC-1A1B-1E7E6C5D882D}"/>
                  </a:ext>
                </a:extLst>
              </p:cNvPr>
              <p:cNvSpPr>
                <a:spLocks/>
              </p:cNvSpPr>
              <p:nvPr/>
            </p:nvSpPr>
            <p:spPr bwMode="gray">
              <a:xfrm>
                <a:off x="3536" y="2650"/>
                <a:ext cx="5" cy="6"/>
              </a:xfrm>
              <a:custGeom>
                <a:avLst/>
                <a:gdLst/>
                <a:ahLst/>
                <a:cxnLst>
                  <a:cxn ang="0">
                    <a:pos x="0" y="4"/>
                  </a:cxn>
                  <a:cxn ang="0">
                    <a:pos x="0" y="1"/>
                  </a:cxn>
                  <a:cxn ang="0">
                    <a:pos x="3" y="0"/>
                  </a:cxn>
                  <a:cxn ang="0">
                    <a:pos x="5" y="3"/>
                  </a:cxn>
                  <a:cxn ang="0">
                    <a:pos x="4" y="5"/>
                  </a:cxn>
                  <a:cxn ang="0">
                    <a:pos x="3" y="6"/>
                  </a:cxn>
                  <a:cxn ang="0">
                    <a:pos x="1" y="5"/>
                  </a:cxn>
                  <a:cxn ang="0">
                    <a:pos x="0" y="4"/>
                  </a:cxn>
                </a:cxnLst>
                <a:rect l="0" t="0" r="r" b="b"/>
                <a:pathLst>
                  <a:path w="5" h="6">
                    <a:moveTo>
                      <a:pt x="0" y="4"/>
                    </a:moveTo>
                    <a:lnTo>
                      <a:pt x="0" y="1"/>
                    </a:lnTo>
                    <a:lnTo>
                      <a:pt x="3" y="0"/>
                    </a:lnTo>
                    <a:lnTo>
                      <a:pt x="5" y="3"/>
                    </a:lnTo>
                    <a:lnTo>
                      <a:pt x="4" y="5"/>
                    </a:lnTo>
                    <a:lnTo>
                      <a:pt x="3" y="6"/>
                    </a:lnTo>
                    <a:lnTo>
                      <a:pt x="1" y="5"/>
                    </a:lnTo>
                    <a:lnTo>
                      <a:pt x="0" y="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grpSp>
        <p:grpSp>
          <p:nvGrpSpPr>
            <p:cNvPr id="1169" name="Group 443">
              <a:extLst>
                <a:ext uri="{FF2B5EF4-FFF2-40B4-BE49-F238E27FC236}">
                  <a16:creationId xmlns:a16="http://schemas.microsoft.com/office/drawing/2014/main" id="{3D0671EF-3503-3CFA-8500-3A46925EF015}"/>
                </a:ext>
              </a:extLst>
            </p:cNvPr>
            <p:cNvGrpSpPr>
              <a:grpSpLocks/>
            </p:cNvGrpSpPr>
            <p:nvPr/>
          </p:nvGrpSpPr>
          <p:grpSpPr bwMode="gray">
            <a:xfrm>
              <a:off x="6633399" y="4651673"/>
              <a:ext cx="1593889" cy="1186428"/>
              <a:chOff x="4053" y="2461"/>
              <a:chExt cx="696" cy="512"/>
            </a:xfrm>
            <a:grpFill/>
          </p:grpSpPr>
          <p:sp>
            <p:nvSpPr>
              <p:cNvPr id="1467" name="Freeform 444">
                <a:extLst>
                  <a:ext uri="{FF2B5EF4-FFF2-40B4-BE49-F238E27FC236}">
                    <a16:creationId xmlns:a16="http://schemas.microsoft.com/office/drawing/2014/main" id="{4C753776-B154-35EB-C90E-622278DC2F5F}"/>
                  </a:ext>
                </a:extLst>
              </p:cNvPr>
              <p:cNvSpPr>
                <a:spLocks/>
              </p:cNvSpPr>
              <p:nvPr/>
            </p:nvSpPr>
            <p:spPr bwMode="gray">
              <a:xfrm>
                <a:off x="4312" y="2464"/>
                <a:ext cx="93" cy="82"/>
              </a:xfrm>
              <a:custGeom>
                <a:avLst/>
                <a:gdLst/>
                <a:ahLst/>
                <a:cxnLst>
                  <a:cxn ang="0">
                    <a:pos x="3" y="0"/>
                  </a:cxn>
                  <a:cxn ang="0">
                    <a:pos x="12" y="4"/>
                  </a:cxn>
                  <a:cxn ang="0">
                    <a:pos x="26" y="10"/>
                  </a:cxn>
                  <a:cxn ang="0">
                    <a:pos x="32" y="12"/>
                  </a:cxn>
                  <a:cxn ang="0">
                    <a:pos x="40" y="19"/>
                  </a:cxn>
                  <a:cxn ang="0">
                    <a:pos x="46" y="22"/>
                  </a:cxn>
                  <a:cxn ang="0">
                    <a:pos x="47" y="30"/>
                  </a:cxn>
                  <a:cxn ang="0">
                    <a:pos x="62" y="37"/>
                  </a:cxn>
                  <a:cxn ang="0">
                    <a:pos x="65" y="39"/>
                  </a:cxn>
                  <a:cxn ang="0">
                    <a:pos x="64" y="43"/>
                  </a:cxn>
                  <a:cxn ang="0">
                    <a:pos x="59" y="44"/>
                  </a:cxn>
                  <a:cxn ang="0">
                    <a:pos x="59" y="47"/>
                  </a:cxn>
                  <a:cxn ang="0">
                    <a:pos x="63" y="54"/>
                  </a:cxn>
                  <a:cxn ang="0">
                    <a:pos x="69" y="54"/>
                  </a:cxn>
                  <a:cxn ang="0">
                    <a:pos x="69" y="59"/>
                  </a:cxn>
                  <a:cxn ang="0">
                    <a:pos x="73" y="67"/>
                  </a:cxn>
                  <a:cxn ang="0">
                    <a:pos x="80" y="69"/>
                  </a:cxn>
                  <a:cxn ang="0">
                    <a:pos x="91" y="77"/>
                  </a:cxn>
                  <a:cxn ang="0">
                    <a:pos x="93" y="81"/>
                  </a:cxn>
                  <a:cxn ang="0">
                    <a:pos x="90" y="82"/>
                  </a:cxn>
                  <a:cxn ang="0">
                    <a:pos x="83" y="79"/>
                  </a:cxn>
                  <a:cxn ang="0">
                    <a:pos x="75" y="77"/>
                  </a:cxn>
                  <a:cxn ang="0">
                    <a:pos x="66" y="77"/>
                  </a:cxn>
                  <a:cxn ang="0">
                    <a:pos x="61" y="73"/>
                  </a:cxn>
                  <a:cxn ang="0">
                    <a:pos x="59" y="67"/>
                  </a:cxn>
                  <a:cxn ang="0">
                    <a:pos x="54" y="64"/>
                  </a:cxn>
                  <a:cxn ang="0">
                    <a:pos x="51" y="57"/>
                  </a:cxn>
                  <a:cxn ang="0">
                    <a:pos x="46" y="56"/>
                  </a:cxn>
                  <a:cxn ang="0">
                    <a:pos x="36" y="51"/>
                  </a:cxn>
                  <a:cxn ang="0">
                    <a:pos x="30" y="52"/>
                  </a:cxn>
                  <a:cxn ang="0">
                    <a:pos x="31" y="58"/>
                  </a:cxn>
                  <a:cxn ang="0">
                    <a:pos x="23" y="58"/>
                  </a:cxn>
                  <a:cxn ang="0">
                    <a:pos x="22" y="60"/>
                  </a:cxn>
                  <a:cxn ang="0">
                    <a:pos x="27" y="65"/>
                  </a:cxn>
                  <a:cxn ang="0">
                    <a:pos x="23" y="68"/>
                  </a:cxn>
                  <a:cxn ang="0">
                    <a:pos x="6" y="68"/>
                  </a:cxn>
                  <a:cxn ang="0">
                    <a:pos x="4" y="47"/>
                  </a:cxn>
                  <a:cxn ang="0">
                    <a:pos x="2" y="43"/>
                  </a:cxn>
                  <a:cxn ang="0">
                    <a:pos x="0" y="39"/>
                  </a:cxn>
                  <a:cxn ang="0">
                    <a:pos x="4" y="35"/>
                  </a:cxn>
                  <a:cxn ang="0">
                    <a:pos x="3" y="0"/>
                  </a:cxn>
                </a:cxnLst>
                <a:rect l="0" t="0" r="r" b="b"/>
                <a:pathLst>
                  <a:path w="93" h="82">
                    <a:moveTo>
                      <a:pt x="3" y="0"/>
                    </a:moveTo>
                    <a:lnTo>
                      <a:pt x="12" y="4"/>
                    </a:lnTo>
                    <a:lnTo>
                      <a:pt x="26" y="10"/>
                    </a:lnTo>
                    <a:lnTo>
                      <a:pt x="32" y="12"/>
                    </a:lnTo>
                    <a:lnTo>
                      <a:pt x="40" y="19"/>
                    </a:lnTo>
                    <a:lnTo>
                      <a:pt x="46" y="22"/>
                    </a:lnTo>
                    <a:lnTo>
                      <a:pt x="47" y="30"/>
                    </a:lnTo>
                    <a:lnTo>
                      <a:pt x="62" y="37"/>
                    </a:lnTo>
                    <a:lnTo>
                      <a:pt x="65" y="39"/>
                    </a:lnTo>
                    <a:lnTo>
                      <a:pt x="64" y="43"/>
                    </a:lnTo>
                    <a:lnTo>
                      <a:pt x="59" y="44"/>
                    </a:lnTo>
                    <a:lnTo>
                      <a:pt x="59" y="47"/>
                    </a:lnTo>
                    <a:lnTo>
                      <a:pt x="63" y="54"/>
                    </a:lnTo>
                    <a:lnTo>
                      <a:pt x="69" y="54"/>
                    </a:lnTo>
                    <a:lnTo>
                      <a:pt x="69" y="59"/>
                    </a:lnTo>
                    <a:lnTo>
                      <a:pt x="73" y="67"/>
                    </a:lnTo>
                    <a:lnTo>
                      <a:pt x="80" y="69"/>
                    </a:lnTo>
                    <a:lnTo>
                      <a:pt x="91" y="77"/>
                    </a:lnTo>
                    <a:lnTo>
                      <a:pt x="93" y="81"/>
                    </a:lnTo>
                    <a:lnTo>
                      <a:pt x="90" y="82"/>
                    </a:lnTo>
                    <a:lnTo>
                      <a:pt x="83" y="79"/>
                    </a:lnTo>
                    <a:lnTo>
                      <a:pt x="75" y="77"/>
                    </a:lnTo>
                    <a:lnTo>
                      <a:pt x="66" y="77"/>
                    </a:lnTo>
                    <a:lnTo>
                      <a:pt x="61" y="73"/>
                    </a:lnTo>
                    <a:lnTo>
                      <a:pt x="59" y="67"/>
                    </a:lnTo>
                    <a:lnTo>
                      <a:pt x="54" y="64"/>
                    </a:lnTo>
                    <a:lnTo>
                      <a:pt x="51" y="57"/>
                    </a:lnTo>
                    <a:lnTo>
                      <a:pt x="46" y="56"/>
                    </a:lnTo>
                    <a:lnTo>
                      <a:pt x="36" y="51"/>
                    </a:lnTo>
                    <a:lnTo>
                      <a:pt x="30" y="52"/>
                    </a:lnTo>
                    <a:lnTo>
                      <a:pt x="31" y="58"/>
                    </a:lnTo>
                    <a:lnTo>
                      <a:pt x="23" y="58"/>
                    </a:lnTo>
                    <a:lnTo>
                      <a:pt x="22" y="60"/>
                    </a:lnTo>
                    <a:lnTo>
                      <a:pt x="27" y="65"/>
                    </a:lnTo>
                    <a:lnTo>
                      <a:pt x="23" y="68"/>
                    </a:lnTo>
                    <a:lnTo>
                      <a:pt x="6" y="68"/>
                    </a:lnTo>
                    <a:lnTo>
                      <a:pt x="4" y="47"/>
                    </a:lnTo>
                    <a:lnTo>
                      <a:pt x="2" y="43"/>
                    </a:lnTo>
                    <a:lnTo>
                      <a:pt x="0" y="39"/>
                    </a:lnTo>
                    <a:lnTo>
                      <a:pt x="4" y="35"/>
                    </a:lnTo>
                    <a:lnTo>
                      <a:pt x="3"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68" name="Freeform 445">
                <a:extLst>
                  <a:ext uri="{FF2B5EF4-FFF2-40B4-BE49-F238E27FC236}">
                    <a16:creationId xmlns:a16="http://schemas.microsoft.com/office/drawing/2014/main" id="{59ED850D-0071-C48A-5E69-72856BDF9728}"/>
                  </a:ext>
                </a:extLst>
              </p:cNvPr>
              <p:cNvSpPr>
                <a:spLocks/>
              </p:cNvSpPr>
              <p:nvPr/>
            </p:nvSpPr>
            <p:spPr bwMode="gray">
              <a:xfrm>
                <a:off x="4382" y="2479"/>
                <a:ext cx="37" cy="22"/>
              </a:xfrm>
              <a:custGeom>
                <a:avLst/>
                <a:gdLst/>
                <a:ahLst/>
                <a:cxnLst>
                  <a:cxn ang="0">
                    <a:pos x="31" y="2"/>
                  </a:cxn>
                  <a:cxn ang="0">
                    <a:pos x="31" y="7"/>
                  </a:cxn>
                  <a:cxn ang="0">
                    <a:pos x="22" y="15"/>
                  </a:cxn>
                  <a:cxn ang="0">
                    <a:pos x="13" y="15"/>
                  </a:cxn>
                  <a:cxn ang="0">
                    <a:pos x="11" y="15"/>
                  </a:cxn>
                  <a:cxn ang="0">
                    <a:pos x="6" y="14"/>
                  </a:cxn>
                  <a:cxn ang="0">
                    <a:pos x="4" y="13"/>
                  </a:cxn>
                  <a:cxn ang="0">
                    <a:pos x="2" y="13"/>
                  </a:cxn>
                  <a:cxn ang="0">
                    <a:pos x="0" y="13"/>
                  </a:cxn>
                  <a:cxn ang="0">
                    <a:pos x="1" y="17"/>
                  </a:cxn>
                  <a:cxn ang="0">
                    <a:pos x="8" y="22"/>
                  </a:cxn>
                  <a:cxn ang="0">
                    <a:pos x="18" y="21"/>
                  </a:cxn>
                  <a:cxn ang="0">
                    <a:pos x="34" y="14"/>
                  </a:cxn>
                  <a:cxn ang="0">
                    <a:pos x="36" y="15"/>
                  </a:cxn>
                  <a:cxn ang="0">
                    <a:pos x="36" y="6"/>
                  </a:cxn>
                  <a:cxn ang="0">
                    <a:pos x="37" y="4"/>
                  </a:cxn>
                  <a:cxn ang="0">
                    <a:pos x="34" y="0"/>
                  </a:cxn>
                  <a:cxn ang="0">
                    <a:pos x="31" y="2"/>
                  </a:cxn>
                </a:cxnLst>
                <a:rect l="0" t="0" r="r" b="b"/>
                <a:pathLst>
                  <a:path w="37" h="22">
                    <a:moveTo>
                      <a:pt x="31" y="2"/>
                    </a:moveTo>
                    <a:lnTo>
                      <a:pt x="31" y="7"/>
                    </a:lnTo>
                    <a:lnTo>
                      <a:pt x="22" y="15"/>
                    </a:lnTo>
                    <a:lnTo>
                      <a:pt x="13" y="15"/>
                    </a:lnTo>
                    <a:lnTo>
                      <a:pt x="11" y="15"/>
                    </a:lnTo>
                    <a:lnTo>
                      <a:pt x="6" y="14"/>
                    </a:lnTo>
                    <a:lnTo>
                      <a:pt x="4" y="13"/>
                    </a:lnTo>
                    <a:lnTo>
                      <a:pt x="2" y="13"/>
                    </a:lnTo>
                    <a:lnTo>
                      <a:pt x="0" y="13"/>
                    </a:lnTo>
                    <a:lnTo>
                      <a:pt x="1" y="17"/>
                    </a:lnTo>
                    <a:lnTo>
                      <a:pt x="8" y="22"/>
                    </a:lnTo>
                    <a:lnTo>
                      <a:pt x="18" y="21"/>
                    </a:lnTo>
                    <a:lnTo>
                      <a:pt x="34" y="14"/>
                    </a:lnTo>
                    <a:lnTo>
                      <a:pt x="36" y="15"/>
                    </a:lnTo>
                    <a:lnTo>
                      <a:pt x="36" y="6"/>
                    </a:lnTo>
                    <a:lnTo>
                      <a:pt x="37" y="4"/>
                    </a:lnTo>
                    <a:lnTo>
                      <a:pt x="34" y="0"/>
                    </a:lnTo>
                    <a:lnTo>
                      <a:pt x="31"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69" name="Freeform 446">
                <a:extLst>
                  <a:ext uri="{FF2B5EF4-FFF2-40B4-BE49-F238E27FC236}">
                    <a16:creationId xmlns:a16="http://schemas.microsoft.com/office/drawing/2014/main" id="{E6044BAF-3281-F07E-CADE-D639D9FBB856}"/>
                  </a:ext>
                </a:extLst>
              </p:cNvPr>
              <p:cNvSpPr>
                <a:spLocks/>
              </p:cNvSpPr>
              <p:nvPr/>
            </p:nvSpPr>
            <p:spPr bwMode="gray">
              <a:xfrm>
                <a:off x="4398" y="2461"/>
                <a:ext cx="28" cy="24"/>
              </a:xfrm>
              <a:custGeom>
                <a:avLst/>
                <a:gdLst/>
                <a:ahLst/>
                <a:cxnLst>
                  <a:cxn ang="0">
                    <a:pos x="3" y="0"/>
                  </a:cxn>
                  <a:cxn ang="0">
                    <a:pos x="7" y="2"/>
                  </a:cxn>
                  <a:cxn ang="0">
                    <a:pos x="12" y="3"/>
                  </a:cxn>
                  <a:cxn ang="0">
                    <a:pos x="18" y="7"/>
                  </a:cxn>
                  <a:cxn ang="0">
                    <a:pos x="23" y="13"/>
                  </a:cxn>
                  <a:cxn ang="0">
                    <a:pos x="27" y="16"/>
                  </a:cxn>
                  <a:cxn ang="0">
                    <a:pos x="28" y="22"/>
                  </a:cxn>
                  <a:cxn ang="0">
                    <a:pos x="25" y="24"/>
                  </a:cxn>
                  <a:cxn ang="0">
                    <a:pos x="21" y="15"/>
                  </a:cxn>
                  <a:cxn ang="0">
                    <a:pos x="18" y="14"/>
                  </a:cxn>
                  <a:cxn ang="0">
                    <a:pos x="15" y="8"/>
                  </a:cxn>
                  <a:cxn ang="0">
                    <a:pos x="7" y="5"/>
                  </a:cxn>
                  <a:cxn ang="0">
                    <a:pos x="0" y="3"/>
                  </a:cxn>
                  <a:cxn ang="0">
                    <a:pos x="0" y="0"/>
                  </a:cxn>
                  <a:cxn ang="0">
                    <a:pos x="3" y="0"/>
                  </a:cxn>
                </a:cxnLst>
                <a:rect l="0" t="0" r="r" b="b"/>
                <a:pathLst>
                  <a:path w="28" h="24">
                    <a:moveTo>
                      <a:pt x="3" y="0"/>
                    </a:moveTo>
                    <a:lnTo>
                      <a:pt x="7" y="2"/>
                    </a:lnTo>
                    <a:lnTo>
                      <a:pt x="12" y="3"/>
                    </a:lnTo>
                    <a:lnTo>
                      <a:pt x="18" y="7"/>
                    </a:lnTo>
                    <a:lnTo>
                      <a:pt x="23" y="13"/>
                    </a:lnTo>
                    <a:lnTo>
                      <a:pt x="27" y="16"/>
                    </a:lnTo>
                    <a:lnTo>
                      <a:pt x="28" y="22"/>
                    </a:lnTo>
                    <a:lnTo>
                      <a:pt x="25" y="24"/>
                    </a:lnTo>
                    <a:lnTo>
                      <a:pt x="21" y="15"/>
                    </a:lnTo>
                    <a:lnTo>
                      <a:pt x="18" y="14"/>
                    </a:lnTo>
                    <a:lnTo>
                      <a:pt x="15" y="8"/>
                    </a:lnTo>
                    <a:lnTo>
                      <a:pt x="7" y="5"/>
                    </a:lnTo>
                    <a:lnTo>
                      <a:pt x="0" y="3"/>
                    </a:lnTo>
                    <a:lnTo>
                      <a:pt x="0" y="0"/>
                    </a:lnTo>
                    <a:lnTo>
                      <a:pt x="3"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70" name="Freeform 447">
                <a:extLst>
                  <a:ext uri="{FF2B5EF4-FFF2-40B4-BE49-F238E27FC236}">
                    <a16:creationId xmlns:a16="http://schemas.microsoft.com/office/drawing/2014/main" id="{4BDEE72E-CBE6-D661-D496-075D9DEE37F9}"/>
                  </a:ext>
                </a:extLst>
              </p:cNvPr>
              <p:cNvSpPr>
                <a:spLocks/>
              </p:cNvSpPr>
              <p:nvPr/>
            </p:nvSpPr>
            <p:spPr bwMode="gray">
              <a:xfrm>
                <a:off x="4441" y="2493"/>
                <a:ext cx="10" cy="15"/>
              </a:xfrm>
              <a:custGeom>
                <a:avLst/>
                <a:gdLst/>
                <a:ahLst/>
                <a:cxnLst>
                  <a:cxn ang="0">
                    <a:pos x="0" y="3"/>
                  </a:cxn>
                  <a:cxn ang="0">
                    <a:pos x="1" y="0"/>
                  </a:cxn>
                  <a:cxn ang="0">
                    <a:pos x="9" y="8"/>
                  </a:cxn>
                  <a:cxn ang="0">
                    <a:pos x="10" y="10"/>
                  </a:cxn>
                  <a:cxn ang="0">
                    <a:pos x="10" y="15"/>
                  </a:cxn>
                  <a:cxn ang="0">
                    <a:pos x="8" y="13"/>
                  </a:cxn>
                  <a:cxn ang="0">
                    <a:pos x="5" y="11"/>
                  </a:cxn>
                  <a:cxn ang="0">
                    <a:pos x="4" y="9"/>
                  </a:cxn>
                  <a:cxn ang="0">
                    <a:pos x="2" y="7"/>
                  </a:cxn>
                  <a:cxn ang="0">
                    <a:pos x="0" y="3"/>
                  </a:cxn>
                </a:cxnLst>
                <a:rect l="0" t="0" r="r" b="b"/>
                <a:pathLst>
                  <a:path w="10" h="15">
                    <a:moveTo>
                      <a:pt x="0" y="3"/>
                    </a:moveTo>
                    <a:lnTo>
                      <a:pt x="1" y="0"/>
                    </a:lnTo>
                    <a:lnTo>
                      <a:pt x="9" y="8"/>
                    </a:lnTo>
                    <a:lnTo>
                      <a:pt x="10" y="10"/>
                    </a:lnTo>
                    <a:lnTo>
                      <a:pt x="10" y="15"/>
                    </a:lnTo>
                    <a:lnTo>
                      <a:pt x="8" y="13"/>
                    </a:lnTo>
                    <a:lnTo>
                      <a:pt x="5" y="11"/>
                    </a:lnTo>
                    <a:lnTo>
                      <a:pt x="4" y="9"/>
                    </a:lnTo>
                    <a:lnTo>
                      <a:pt x="2" y="7"/>
                    </a:lnTo>
                    <a:lnTo>
                      <a:pt x="0"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71" name="Freeform 448">
                <a:extLst>
                  <a:ext uri="{FF2B5EF4-FFF2-40B4-BE49-F238E27FC236}">
                    <a16:creationId xmlns:a16="http://schemas.microsoft.com/office/drawing/2014/main" id="{40671B14-6473-6AA3-5F1C-9F864FD8E807}"/>
                  </a:ext>
                </a:extLst>
              </p:cNvPr>
              <p:cNvSpPr>
                <a:spLocks/>
              </p:cNvSpPr>
              <p:nvPr/>
            </p:nvSpPr>
            <p:spPr bwMode="gray">
              <a:xfrm>
                <a:off x="4457" y="2503"/>
                <a:ext cx="9" cy="8"/>
              </a:xfrm>
              <a:custGeom>
                <a:avLst/>
                <a:gdLst/>
                <a:ahLst/>
                <a:cxnLst>
                  <a:cxn ang="0">
                    <a:pos x="0" y="4"/>
                  </a:cxn>
                  <a:cxn ang="0">
                    <a:pos x="1" y="0"/>
                  </a:cxn>
                  <a:cxn ang="0">
                    <a:pos x="5" y="2"/>
                  </a:cxn>
                  <a:cxn ang="0">
                    <a:pos x="9" y="7"/>
                  </a:cxn>
                  <a:cxn ang="0">
                    <a:pos x="6" y="8"/>
                  </a:cxn>
                  <a:cxn ang="0">
                    <a:pos x="0" y="4"/>
                  </a:cxn>
                </a:cxnLst>
                <a:rect l="0" t="0" r="r" b="b"/>
                <a:pathLst>
                  <a:path w="9" h="8">
                    <a:moveTo>
                      <a:pt x="0" y="4"/>
                    </a:moveTo>
                    <a:lnTo>
                      <a:pt x="1" y="0"/>
                    </a:lnTo>
                    <a:lnTo>
                      <a:pt x="5" y="2"/>
                    </a:lnTo>
                    <a:lnTo>
                      <a:pt x="9" y="7"/>
                    </a:lnTo>
                    <a:lnTo>
                      <a:pt x="6" y="8"/>
                    </a:lnTo>
                    <a:lnTo>
                      <a:pt x="0" y="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72" name="Freeform 449">
                <a:extLst>
                  <a:ext uri="{FF2B5EF4-FFF2-40B4-BE49-F238E27FC236}">
                    <a16:creationId xmlns:a16="http://schemas.microsoft.com/office/drawing/2014/main" id="{355FE2C0-214F-8AC8-E6B0-51F80CC34646}"/>
                  </a:ext>
                </a:extLst>
              </p:cNvPr>
              <p:cNvSpPr>
                <a:spLocks/>
              </p:cNvSpPr>
              <p:nvPr/>
            </p:nvSpPr>
            <p:spPr bwMode="gray">
              <a:xfrm>
                <a:off x="4475" y="2512"/>
                <a:ext cx="14" cy="10"/>
              </a:xfrm>
              <a:custGeom>
                <a:avLst/>
                <a:gdLst/>
                <a:ahLst/>
                <a:cxnLst>
                  <a:cxn ang="0">
                    <a:pos x="0" y="5"/>
                  </a:cxn>
                  <a:cxn ang="0">
                    <a:pos x="0" y="2"/>
                  </a:cxn>
                  <a:cxn ang="0">
                    <a:pos x="2" y="0"/>
                  </a:cxn>
                  <a:cxn ang="0">
                    <a:pos x="11" y="5"/>
                  </a:cxn>
                  <a:cxn ang="0">
                    <a:pos x="14" y="10"/>
                  </a:cxn>
                  <a:cxn ang="0">
                    <a:pos x="11" y="10"/>
                  </a:cxn>
                  <a:cxn ang="0">
                    <a:pos x="0" y="5"/>
                  </a:cxn>
                </a:cxnLst>
                <a:rect l="0" t="0" r="r" b="b"/>
                <a:pathLst>
                  <a:path w="14" h="10">
                    <a:moveTo>
                      <a:pt x="0" y="5"/>
                    </a:moveTo>
                    <a:lnTo>
                      <a:pt x="0" y="2"/>
                    </a:lnTo>
                    <a:lnTo>
                      <a:pt x="2" y="0"/>
                    </a:lnTo>
                    <a:lnTo>
                      <a:pt x="11" y="5"/>
                    </a:lnTo>
                    <a:lnTo>
                      <a:pt x="14" y="10"/>
                    </a:lnTo>
                    <a:lnTo>
                      <a:pt x="11" y="10"/>
                    </a:lnTo>
                    <a:lnTo>
                      <a:pt x="0" y="5"/>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73" name="Freeform 450">
                <a:extLst>
                  <a:ext uri="{FF2B5EF4-FFF2-40B4-BE49-F238E27FC236}">
                    <a16:creationId xmlns:a16="http://schemas.microsoft.com/office/drawing/2014/main" id="{3C2E17E8-D36D-70E0-54E8-D76A32125BED}"/>
                  </a:ext>
                </a:extLst>
              </p:cNvPr>
              <p:cNvSpPr>
                <a:spLocks/>
              </p:cNvSpPr>
              <p:nvPr/>
            </p:nvSpPr>
            <p:spPr bwMode="gray">
              <a:xfrm>
                <a:off x="4495" y="2523"/>
                <a:ext cx="11" cy="13"/>
              </a:xfrm>
              <a:custGeom>
                <a:avLst/>
                <a:gdLst/>
                <a:ahLst/>
                <a:cxnLst>
                  <a:cxn ang="0">
                    <a:pos x="1" y="6"/>
                  </a:cxn>
                  <a:cxn ang="0">
                    <a:pos x="0" y="2"/>
                  </a:cxn>
                  <a:cxn ang="0">
                    <a:pos x="1" y="0"/>
                  </a:cxn>
                  <a:cxn ang="0">
                    <a:pos x="5" y="1"/>
                  </a:cxn>
                  <a:cxn ang="0">
                    <a:pos x="11" y="10"/>
                  </a:cxn>
                  <a:cxn ang="0">
                    <a:pos x="10" y="13"/>
                  </a:cxn>
                  <a:cxn ang="0">
                    <a:pos x="7" y="12"/>
                  </a:cxn>
                  <a:cxn ang="0">
                    <a:pos x="1" y="6"/>
                  </a:cxn>
                </a:cxnLst>
                <a:rect l="0" t="0" r="r" b="b"/>
                <a:pathLst>
                  <a:path w="11" h="13">
                    <a:moveTo>
                      <a:pt x="1" y="6"/>
                    </a:moveTo>
                    <a:lnTo>
                      <a:pt x="0" y="2"/>
                    </a:lnTo>
                    <a:lnTo>
                      <a:pt x="1" y="0"/>
                    </a:lnTo>
                    <a:lnTo>
                      <a:pt x="5" y="1"/>
                    </a:lnTo>
                    <a:lnTo>
                      <a:pt x="11" y="10"/>
                    </a:lnTo>
                    <a:lnTo>
                      <a:pt x="10" y="13"/>
                    </a:lnTo>
                    <a:lnTo>
                      <a:pt x="7" y="12"/>
                    </a:lnTo>
                    <a:lnTo>
                      <a:pt x="1" y="6"/>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74" name="Freeform 451">
                <a:extLst>
                  <a:ext uri="{FF2B5EF4-FFF2-40B4-BE49-F238E27FC236}">
                    <a16:creationId xmlns:a16="http://schemas.microsoft.com/office/drawing/2014/main" id="{8554B415-10C9-3568-E11C-8897BDDEB313}"/>
                  </a:ext>
                </a:extLst>
              </p:cNvPr>
              <p:cNvSpPr>
                <a:spLocks/>
              </p:cNvSpPr>
              <p:nvPr/>
            </p:nvSpPr>
            <p:spPr bwMode="gray">
              <a:xfrm>
                <a:off x="4503" y="2541"/>
                <a:ext cx="8" cy="7"/>
              </a:xfrm>
              <a:custGeom>
                <a:avLst/>
                <a:gdLst/>
                <a:ahLst/>
                <a:cxnLst>
                  <a:cxn ang="0">
                    <a:pos x="6" y="7"/>
                  </a:cxn>
                  <a:cxn ang="0">
                    <a:pos x="1" y="3"/>
                  </a:cxn>
                  <a:cxn ang="0">
                    <a:pos x="0" y="0"/>
                  </a:cxn>
                  <a:cxn ang="0">
                    <a:pos x="4" y="0"/>
                  </a:cxn>
                  <a:cxn ang="0">
                    <a:pos x="7" y="2"/>
                  </a:cxn>
                  <a:cxn ang="0">
                    <a:pos x="8" y="6"/>
                  </a:cxn>
                  <a:cxn ang="0">
                    <a:pos x="6" y="7"/>
                  </a:cxn>
                </a:cxnLst>
                <a:rect l="0" t="0" r="r" b="b"/>
                <a:pathLst>
                  <a:path w="8" h="7">
                    <a:moveTo>
                      <a:pt x="6" y="7"/>
                    </a:moveTo>
                    <a:lnTo>
                      <a:pt x="1" y="3"/>
                    </a:lnTo>
                    <a:lnTo>
                      <a:pt x="0" y="0"/>
                    </a:lnTo>
                    <a:lnTo>
                      <a:pt x="4" y="0"/>
                    </a:lnTo>
                    <a:lnTo>
                      <a:pt x="7" y="2"/>
                    </a:lnTo>
                    <a:lnTo>
                      <a:pt x="8" y="6"/>
                    </a:lnTo>
                    <a:lnTo>
                      <a:pt x="6" y="7"/>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75" name="Freeform 452">
                <a:extLst>
                  <a:ext uri="{FF2B5EF4-FFF2-40B4-BE49-F238E27FC236}">
                    <a16:creationId xmlns:a16="http://schemas.microsoft.com/office/drawing/2014/main" id="{BB56EA6B-3174-362B-59C4-13BEEFD3F7ED}"/>
                  </a:ext>
                </a:extLst>
              </p:cNvPr>
              <p:cNvSpPr>
                <a:spLocks/>
              </p:cNvSpPr>
              <p:nvPr/>
            </p:nvSpPr>
            <p:spPr bwMode="gray">
              <a:xfrm>
                <a:off x="4489" y="2552"/>
                <a:ext cx="6" cy="4"/>
              </a:xfrm>
              <a:custGeom>
                <a:avLst/>
                <a:gdLst/>
                <a:ahLst/>
                <a:cxnLst>
                  <a:cxn ang="0">
                    <a:pos x="2" y="4"/>
                  </a:cxn>
                  <a:cxn ang="0">
                    <a:pos x="0" y="3"/>
                  </a:cxn>
                  <a:cxn ang="0">
                    <a:pos x="0" y="1"/>
                  </a:cxn>
                  <a:cxn ang="0">
                    <a:pos x="3" y="0"/>
                  </a:cxn>
                  <a:cxn ang="0">
                    <a:pos x="6" y="3"/>
                  </a:cxn>
                  <a:cxn ang="0">
                    <a:pos x="2" y="4"/>
                  </a:cxn>
                </a:cxnLst>
                <a:rect l="0" t="0" r="r" b="b"/>
                <a:pathLst>
                  <a:path w="6" h="4">
                    <a:moveTo>
                      <a:pt x="2" y="4"/>
                    </a:moveTo>
                    <a:lnTo>
                      <a:pt x="0" y="3"/>
                    </a:lnTo>
                    <a:lnTo>
                      <a:pt x="0" y="1"/>
                    </a:lnTo>
                    <a:lnTo>
                      <a:pt x="3" y="0"/>
                    </a:lnTo>
                    <a:lnTo>
                      <a:pt x="6" y="3"/>
                    </a:lnTo>
                    <a:lnTo>
                      <a:pt x="2" y="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76" name="Freeform 453">
                <a:extLst>
                  <a:ext uri="{FF2B5EF4-FFF2-40B4-BE49-F238E27FC236}">
                    <a16:creationId xmlns:a16="http://schemas.microsoft.com/office/drawing/2014/main" id="{EF4DA68E-3B08-DFBC-8358-59E19BB06A33}"/>
                  </a:ext>
                </a:extLst>
              </p:cNvPr>
              <p:cNvSpPr>
                <a:spLocks/>
              </p:cNvSpPr>
              <p:nvPr/>
            </p:nvSpPr>
            <p:spPr bwMode="gray">
              <a:xfrm>
                <a:off x="4488" y="2531"/>
                <a:ext cx="8" cy="5"/>
              </a:xfrm>
              <a:custGeom>
                <a:avLst/>
                <a:gdLst/>
                <a:ahLst/>
                <a:cxnLst>
                  <a:cxn ang="0">
                    <a:pos x="4" y="5"/>
                  </a:cxn>
                  <a:cxn ang="0">
                    <a:pos x="0" y="1"/>
                  </a:cxn>
                  <a:cxn ang="0">
                    <a:pos x="0" y="0"/>
                  </a:cxn>
                  <a:cxn ang="0">
                    <a:pos x="4" y="0"/>
                  </a:cxn>
                  <a:cxn ang="0">
                    <a:pos x="8" y="3"/>
                  </a:cxn>
                  <a:cxn ang="0">
                    <a:pos x="4" y="5"/>
                  </a:cxn>
                </a:cxnLst>
                <a:rect l="0" t="0" r="r" b="b"/>
                <a:pathLst>
                  <a:path w="8" h="5">
                    <a:moveTo>
                      <a:pt x="4" y="5"/>
                    </a:moveTo>
                    <a:lnTo>
                      <a:pt x="0" y="1"/>
                    </a:lnTo>
                    <a:lnTo>
                      <a:pt x="0" y="0"/>
                    </a:lnTo>
                    <a:lnTo>
                      <a:pt x="4" y="0"/>
                    </a:lnTo>
                    <a:lnTo>
                      <a:pt x="8" y="3"/>
                    </a:lnTo>
                    <a:lnTo>
                      <a:pt x="4" y="5"/>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77" name="Freeform 454">
                <a:extLst>
                  <a:ext uri="{FF2B5EF4-FFF2-40B4-BE49-F238E27FC236}">
                    <a16:creationId xmlns:a16="http://schemas.microsoft.com/office/drawing/2014/main" id="{230BB996-89A3-A1DE-13E6-81850718C9D6}"/>
                  </a:ext>
                </a:extLst>
              </p:cNvPr>
              <p:cNvSpPr>
                <a:spLocks/>
              </p:cNvSpPr>
              <p:nvPr/>
            </p:nvSpPr>
            <p:spPr bwMode="gray">
              <a:xfrm>
                <a:off x="4405" y="2536"/>
                <a:ext cx="4" cy="7"/>
              </a:xfrm>
              <a:custGeom>
                <a:avLst/>
                <a:gdLst/>
                <a:ahLst/>
                <a:cxnLst>
                  <a:cxn ang="0">
                    <a:pos x="0" y="2"/>
                  </a:cxn>
                  <a:cxn ang="0">
                    <a:pos x="1" y="4"/>
                  </a:cxn>
                  <a:cxn ang="0">
                    <a:pos x="2" y="7"/>
                  </a:cxn>
                  <a:cxn ang="0">
                    <a:pos x="4" y="7"/>
                  </a:cxn>
                  <a:cxn ang="0">
                    <a:pos x="4" y="4"/>
                  </a:cxn>
                  <a:cxn ang="0">
                    <a:pos x="1" y="0"/>
                  </a:cxn>
                  <a:cxn ang="0">
                    <a:pos x="0" y="2"/>
                  </a:cxn>
                </a:cxnLst>
                <a:rect l="0" t="0" r="r" b="b"/>
                <a:pathLst>
                  <a:path w="4" h="7">
                    <a:moveTo>
                      <a:pt x="0" y="2"/>
                    </a:moveTo>
                    <a:lnTo>
                      <a:pt x="1" y="4"/>
                    </a:lnTo>
                    <a:lnTo>
                      <a:pt x="2" y="7"/>
                    </a:lnTo>
                    <a:lnTo>
                      <a:pt x="4" y="7"/>
                    </a:lnTo>
                    <a:lnTo>
                      <a:pt x="4" y="4"/>
                    </a:lnTo>
                    <a:lnTo>
                      <a:pt x="1" y="0"/>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78" name="Freeform 455">
                <a:extLst>
                  <a:ext uri="{FF2B5EF4-FFF2-40B4-BE49-F238E27FC236}">
                    <a16:creationId xmlns:a16="http://schemas.microsoft.com/office/drawing/2014/main" id="{3C7B129E-1A45-C0F8-A57C-4042EF800A94}"/>
                  </a:ext>
                </a:extLst>
              </p:cNvPr>
              <p:cNvSpPr>
                <a:spLocks/>
              </p:cNvSpPr>
              <p:nvPr/>
            </p:nvSpPr>
            <p:spPr bwMode="gray">
              <a:xfrm>
                <a:off x="4421" y="2544"/>
                <a:ext cx="5" cy="4"/>
              </a:xfrm>
              <a:custGeom>
                <a:avLst/>
                <a:gdLst/>
                <a:ahLst/>
                <a:cxnLst>
                  <a:cxn ang="0">
                    <a:pos x="0" y="3"/>
                  </a:cxn>
                  <a:cxn ang="0">
                    <a:pos x="0" y="1"/>
                  </a:cxn>
                  <a:cxn ang="0">
                    <a:pos x="3" y="0"/>
                  </a:cxn>
                  <a:cxn ang="0">
                    <a:pos x="5" y="3"/>
                  </a:cxn>
                  <a:cxn ang="0">
                    <a:pos x="3" y="4"/>
                  </a:cxn>
                  <a:cxn ang="0">
                    <a:pos x="0" y="3"/>
                  </a:cxn>
                </a:cxnLst>
                <a:rect l="0" t="0" r="r" b="b"/>
                <a:pathLst>
                  <a:path w="5" h="4">
                    <a:moveTo>
                      <a:pt x="0" y="3"/>
                    </a:moveTo>
                    <a:lnTo>
                      <a:pt x="0" y="1"/>
                    </a:lnTo>
                    <a:lnTo>
                      <a:pt x="3" y="0"/>
                    </a:lnTo>
                    <a:lnTo>
                      <a:pt x="5" y="3"/>
                    </a:lnTo>
                    <a:lnTo>
                      <a:pt x="3" y="4"/>
                    </a:lnTo>
                    <a:lnTo>
                      <a:pt x="0"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79" name="Freeform 456">
                <a:extLst>
                  <a:ext uri="{FF2B5EF4-FFF2-40B4-BE49-F238E27FC236}">
                    <a16:creationId xmlns:a16="http://schemas.microsoft.com/office/drawing/2014/main" id="{847455F6-9637-CC35-EAB5-8F4BC7B98F93}"/>
                  </a:ext>
                </a:extLst>
              </p:cNvPr>
              <p:cNvSpPr>
                <a:spLocks/>
              </p:cNvSpPr>
              <p:nvPr/>
            </p:nvSpPr>
            <p:spPr bwMode="gray">
              <a:xfrm>
                <a:off x="4553" y="2589"/>
                <a:ext cx="4" cy="10"/>
              </a:xfrm>
              <a:custGeom>
                <a:avLst/>
                <a:gdLst/>
                <a:ahLst/>
                <a:cxnLst>
                  <a:cxn ang="0">
                    <a:pos x="2" y="10"/>
                  </a:cxn>
                  <a:cxn ang="0">
                    <a:pos x="4" y="6"/>
                  </a:cxn>
                  <a:cxn ang="0">
                    <a:pos x="4" y="2"/>
                  </a:cxn>
                  <a:cxn ang="0">
                    <a:pos x="0" y="0"/>
                  </a:cxn>
                  <a:cxn ang="0">
                    <a:pos x="0" y="3"/>
                  </a:cxn>
                  <a:cxn ang="0">
                    <a:pos x="0" y="7"/>
                  </a:cxn>
                  <a:cxn ang="0">
                    <a:pos x="2" y="10"/>
                  </a:cxn>
                </a:cxnLst>
                <a:rect l="0" t="0" r="r" b="b"/>
                <a:pathLst>
                  <a:path w="4" h="10">
                    <a:moveTo>
                      <a:pt x="2" y="10"/>
                    </a:moveTo>
                    <a:lnTo>
                      <a:pt x="4" y="6"/>
                    </a:lnTo>
                    <a:lnTo>
                      <a:pt x="4" y="2"/>
                    </a:lnTo>
                    <a:lnTo>
                      <a:pt x="0" y="0"/>
                    </a:lnTo>
                    <a:lnTo>
                      <a:pt x="0" y="3"/>
                    </a:lnTo>
                    <a:lnTo>
                      <a:pt x="0" y="7"/>
                    </a:lnTo>
                    <a:lnTo>
                      <a:pt x="2" y="1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80" name="Freeform 457">
                <a:extLst>
                  <a:ext uri="{FF2B5EF4-FFF2-40B4-BE49-F238E27FC236}">
                    <a16:creationId xmlns:a16="http://schemas.microsoft.com/office/drawing/2014/main" id="{DD3562F5-D453-990C-31F7-E435B2CAFC30}"/>
                  </a:ext>
                </a:extLst>
              </p:cNvPr>
              <p:cNvSpPr>
                <a:spLocks/>
              </p:cNvSpPr>
              <p:nvPr/>
            </p:nvSpPr>
            <p:spPr bwMode="gray">
              <a:xfrm>
                <a:off x="4557" y="2600"/>
                <a:ext cx="6" cy="6"/>
              </a:xfrm>
              <a:custGeom>
                <a:avLst/>
                <a:gdLst/>
                <a:ahLst/>
                <a:cxnLst>
                  <a:cxn ang="0">
                    <a:pos x="0" y="2"/>
                  </a:cxn>
                  <a:cxn ang="0">
                    <a:pos x="1" y="0"/>
                  </a:cxn>
                  <a:cxn ang="0">
                    <a:pos x="6" y="4"/>
                  </a:cxn>
                  <a:cxn ang="0">
                    <a:pos x="5" y="6"/>
                  </a:cxn>
                  <a:cxn ang="0">
                    <a:pos x="0" y="2"/>
                  </a:cxn>
                </a:cxnLst>
                <a:rect l="0" t="0" r="r" b="b"/>
                <a:pathLst>
                  <a:path w="6" h="6">
                    <a:moveTo>
                      <a:pt x="0" y="2"/>
                    </a:moveTo>
                    <a:lnTo>
                      <a:pt x="1" y="0"/>
                    </a:lnTo>
                    <a:lnTo>
                      <a:pt x="6" y="4"/>
                    </a:lnTo>
                    <a:lnTo>
                      <a:pt x="5" y="6"/>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81" name="Freeform 458">
                <a:extLst>
                  <a:ext uri="{FF2B5EF4-FFF2-40B4-BE49-F238E27FC236}">
                    <a16:creationId xmlns:a16="http://schemas.microsoft.com/office/drawing/2014/main" id="{570B56AE-FD56-7D0E-3FE2-0DFBF20DD708}"/>
                  </a:ext>
                </a:extLst>
              </p:cNvPr>
              <p:cNvSpPr>
                <a:spLocks/>
              </p:cNvSpPr>
              <p:nvPr/>
            </p:nvSpPr>
            <p:spPr bwMode="gray">
              <a:xfrm>
                <a:off x="4573" y="2627"/>
                <a:ext cx="4" cy="5"/>
              </a:xfrm>
              <a:custGeom>
                <a:avLst/>
                <a:gdLst/>
                <a:ahLst/>
                <a:cxnLst>
                  <a:cxn ang="0">
                    <a:pos x="0" y="3"/>
                  </a:cxn>
                  <a:cxn ang="0">
                    <a:pos x="0" y="1"/>
                  </a:cxn>
                  <a:cxn ang="0">
                    <a:pos x="2" y="0"/>
                  </a:cxn>
                  <a:cxn ang="0">
                    <a:pos x="4" y="4"/>
                  </a:cxn>
                  <a:cxn ang="0">
                    <a:pos x="2" y="5"/>
                  </a:cxn>
                  <a:cxn ang="0">
                    <a:pos x="0" y="3"/>
                  </a:cxn>
                </a:cxnLst>
                <a:rect l="0" t="0" r="r" b="b"/>
                <a:pathLst>
                  <a:path w="4" h="5">
                    <a:moveTo>
                      <a:pt x="0" y="3"/>
                    </a:moveTo>
                    <a:lnTo>
                      <a:pt x="0" y="1"/>
                    </a:lnTo>
                    <a:lnTo>
                      <a:pt x="2" y="0"/>
                    </a:lnTo>
                    <a:lnTo>
                      <a:pt x="4" y="4"/>
                    </a:lnTo>
                    <a:lnTo>
                      <a:pt x="2" y="5"/>
                    </a:lnTo>
                    <a:lnTo>
                      <a:pt x="0"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82" name="Freeform 459">
                <a:extLst>
                  <a:ext uri="{FF2B5EF4-FFF2-40B4-BE49-F238E27FC236}">
                    <a16:creationId xmlns:a16="http://schemas.microsoft.com/office/drawing/2014/main" id="{EC087BD4-F61F-E487-D659-13D871BB4E82}"/>
                  </a:ext>
                </a:extLst>
              </p:cNvPr>
              <p:cNvSpPr>
                <a:spLocks/>
              </p:cNvSpPr>
              <p:nvPr/>
            </p:nvSpPr>
            <p:spPr bwMode="gray">
              <a:xfrm>
                <a:off x="4575" y="2636"/>
                <a:ext cx="2" cy="3"/>
              </a:xfrm>
              <a:custGeom>
                <a:avLst/>
                <a:gdLst/>
                <a:ahLst/>
                <a:cxnLst>
                  <a:cxn ang="0">
                    <a:pos x="0" y="3"/>
                  </a:cxn>
                  <a:cxn ang="0">
                    <a:pos x="0" y="0"/>
                  </a:cxn>
                  <a:cxn ang="0">
                    <a:pos x="2" y="0"/>
                  </a:cxn>
                  <a:cxn ang="0">
                    <a:pos x="2" y="2"/>
                  </a:cxn>
                  <a:cxn ang="0">
                    <a:pos x="0" y="3"/>
                  </a:cxn>
                </a:cxnLst>
                <a:rect l="0" t="0" r="r" b="b"/>
                <a:pathLst>
                  <a:path w="2" h="3">
                    <a:moveTo>
                      <a:pt x="0" y="3"/>
                    </a:moveTo>
                    <a:lnTo>
                      <a:pt x="0" y="0"/>
                    </a:lnTo>
                    <a:lnTo>
                      <a:pt x="2" y="0"/>
                    </a:lnTo>
                    <a:lnTo>
                      <a:pt x="2" y="2"/>
                    </a:lnTo>
                    <a:lnTo>
                      <a:pt x="0"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83" name="Freeform 460">
                <a:extLst>
                  <a:ext uri="{FF2B5EF4-FFF2-40B4-BE49-F238E27FC236}">
                    <a16:creationId xmlns:a16="http://schemas.microsoft.com/office/drawing/2014/main" id="{25B74A24-4D5E-C0E3-81CC-8019C338B3D6}"/>
                  </a:ext>
                </a:extLst>
              </p:cNvPr>
              <p:cNvSpPr>
                <a:spLocks/>
              </p:cNvSpPr>
              <p:nvPr/>
            </p:nvSpPr>
            <p:spPr bwMode="gray">
              <a:xfrm>
                <a:off x="4557" y="2650"/>
                <a:ext cx="3" cy="4"/>
              </a:xfrm>
              <a:custGeom>
                <a:avLst/>
                <a:gdLst/>
                <a:ahLst/>
                <a:cxnLst>
                  <a:cxn ang="0">
                    <a:pos x="0" y="4"/>
                  </a:cxn>
                  <a:cxn ang="0">
                    <a:pos x="0" y="1"/>
                  </a:cxn>
                  <a:cxn ang="0">
                    <a:pos x="1" y="0"/>
                  </a:cxn>
                  <a:cxn ang="0">
                    <a:pos x="3" y="2"/>
                  </a:cxn>
                  <a:cxn ang="0">
                    <a:pos x="2" y="4"/>
                  </a:cxn>
                  <a:cxn ang="0">
                    <a:pos x="0" y="4"/>
                  </a:cxn>
                </a:cxnLst>
                <a:rect l="0" t="0" r="r" b="b"/>
                <a:pathLst>
                  <a:path w="3" h="4">
                    <a:moveTo>
                      <a:pt x="0" y="4"/>
                    </a:moveTo>
                    <a:lnTo>
                      <a:pt x="0" y="1"/>
                    </a:lnTo>
                    <a:lnTo>
                      <a:pt x="1" y="0"/>
                    </a:lnTo>
                    <a:lnTo>
                      <a:pt x="3" y="2"/>
                    </a:lnTo>
                    <a:lnTo>
                      <a:pt x="2" y="4"/>
                    </a:lnTo>
                    <a:lnTo>
                      <a:pt x="0" y="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84" name="Freeform 461">
                <a:extLst>
                  <a:ext uri="{FF2B5EF4-FFF2-40B4-BE49-F238E27FC236}">
                    <a16:creationId xmlns:a16="http://schemas.microsoft.com/office/drawing/2014/main" id="{30989690-7F89-7B66-3A32-C25DEEED09F5}"/>
                  </a:ext>
                </a:extLst>
              </p:cNvPr>
              <p:cNvSpPr>
                <a:spLocks/>
              </p:cNvSpPr>
              <p:nvPr/>
            </p:nvSpPr>
            <p:spPr bwMode="gray">
              <a:xfrm>
                <a:off x="4550" y="2648"/>
                <a:ext cx="2" cy="2"/>
              </a:xfrm>
              <a:custGeom>
                <a:avLst/>
                <a:gdLst/>
                <a:ahLst/>
                <a:cxnLst>
                  <a:cxn ang="0">
                    <a:pos x="2" y="1"/>
                  </a:cxn>
                  <a:cxn ang="0">
                    <a:pos x="2" y="0"/>
                  </a:cxn>
                  <a:cxn ang="0">
                    <a:pos x="0" y="0"/>
                  </a:cxn>
                  <a:cxn ang="0">
                    <a:pos x="0" y="2"/>
                  </a:cxn>
                  <a:cxn ang="0">
                    <a:pos x="2" y="1"/>
                  </a:cxn>
                </a:cxnLst>
                <a:rect l="0" t="0" r="r" b="b"/>
                <a:pathLst>
                  <a:path w="2" h="2">
                    <a:moveTo>
                      <a:pt x="2" y="1"/>
                    </a:moveTo>
                    <a:lnTo>
                      <a:pt x="2" y="0"/>
                    </a:lnTo>
                    <a:lnTo>
                      <a:pt x="0" y="0"/>
                    </a:lnTo>
                    <a:lnTo>
                      <a:pt x="0" y="2"/>
                    </a:lnTo>
                    <a:lnTo>
                      <a:pt x="2"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85" name="Freeform 462">
                <a:extLst>
                  <a:ext uri="{FF2B5EF4-FFF2-40B4-BE49-F238E27FC236}">
                    <a16:creationId xmlns:a16="http://schemas.microsoft.com/office/drawing/2014/main" id="{B83A29ED-CACF-FA48-7B3C-9389AFE50180}"/>
                  </a:ext>
                </a:extLst>
              </p:cNvPr>
              <p:cNvSpPr>
                <a:spLocks/>
              </p:cNvSpPr>
              <p:nvPr/>
            </p:nvSpPr>
            <p:spPr bwMode="gray">
              <a:xfrm>
                <a:off x="4528" y="2646"/>
                <a:ext cx="26" cy="21"/>
              </a:xfrm>
              <a:custGeom>
                <a:avLst/>
                <a:gdLst/>
                <a:ahLst/>
                <a:cxnLst>
                  <a:cxn ang="0">
                    <a:pos x="4" y="1"/>
                  </a:cxn>
                  <a:cxn ang="0">
                    <a:pos x="6" y="3"/>
                  </a:cxn>
                  <a:cxn ang="0">
                    <a:pos x="9" y="3"/>
                  </a:cxn>
                  <a:cxn ang="0">
                    <a:pos x="15" y="9"/>
                  </a:cxn>
                  <a:cxn ang="0">
                    <a:pos x="25" y="16"/>
                  </a:cxn>
                  <a:cxn ang="0">
                    <a:pos x="26" y="19"/>
                  </a:cxn>
                  <a:cxn ang="0">
                    <a:pos x="25" y="21"/>
                  </a:cxn>
                  <a:cxn ang="0">
                    <a:pos x="19" y="19"/>
                  </a:cxn>
                  <a:cxn ang="0">
                    <a:pos x="9" y="12"/>
                  </a:cxn>
                  <a:cxn ang="0">
                    <a:pos x="7" y="11"/>
                  </a:cxn>
                  <a:cxn ang="0">
                    <a:pos x="1" y="6"/>
                  </a:cxn>
                  <a:cxn ang="0">
                    <a:pos x="0" y="3"/>
                  </a:cxn>
                  <a:cxn ang="0">
                    <a:pos x="0" y="0"/>
                  </a:cxn>
                  <a:cxn ang="0">
                    <a:pos x="4" y="1"/>
                  </a:cxn>
                </a:cxnLst>
                <a:rect l="0" t="0" r="r" b="b"/>
                <a:pathLst>
                  <a:path w="26" h="21">
                    <a:moveTo>
                      <a:pt x="4" y="1"/>
                    </a:moveTo>
                    <a:lnTo>
                      <a:pt x="6" y="3"/>
                    </a:lnTo>
                    <a:lnTo>
                      <a:pt x="9" y="3"/>
                    </a:lnTo>
                    <a:lnTo>
                      <a:pt x="15" y="9"/>
                    </a:lnTo>
                    <a:lnTo>
                      <a:pt x="25" y="16"/>
                    </a:lnTo>
                    <a:lnTo>
                      <a:pt x="26" y="19"/>
                    </a:lnTo>
                    <a:lnTo>
                      <a:pt x="25" y="21"/>
                    </a:lnTo>
                    <a:lnTo>
                      <a:pt x="19" y="19"/>
                    </a:lnTo>
                    <a:lnTo>
                      <a:pt x="9" y="12"/>
                    </a:lnTo>
                    <a:lnTo>
                      <a:pt x="7" y="11"/>
                    </a:lnTo>
                    <a:lnTo>
                      <a:pt x="1" y="6"/>
                    </a:lnTo>
                    <a:lnTo>
                      <a:pt x="0" y="3"/>
                    </a:lnTo>
                    <a:lnTo>
                      <a:pt x="0" y="0"/>
                    </a:lnTo>
                    <a:lnTo>
                      <a:pt x="4"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86" name="Freeform 463">
                <a:extLst>
                  <a:ext uri="{FF2B5EF4-FFF2-40B4-BE49-F238E27FC236}">
                    <a16:creationId xmlns:a16="http://schemas.microsoft.com/office/drawing/2014/main" id="{062080D5-126E-0716-60B5-BD205AE669D3}"/>
                  </a:ext>
                </a:extLst>
              </p:cNvPr>
              <p:cNvSpPr>
                <a:spLocks/>
              </p:cNvSpPr>
              <p:nvPr/>
            </p:nvSpPr>
            <p:spPr bwMode="gray">
              <a:xfrm>
                <a:off x="4651" y="2616"/>
                <a:ext cx="10" cy="8"/>
              </a:xfrm>
              <a:custGeom>
                <a:avLst/>
                <a:gdLst/>
                <a:ahLst/>
                <a:cxnLst>
                  <a:cxn ang="0">
                    <a:pos x="3" y="8"/>
                  </a:cxn>
                  <a:cxn ang="0">
                    <a:pos x="10" y="8"/>
                  </a:cxn>
                  <a:cxn ang="0">
                    <a:pos x="10" y="3"/>
                  </a:cxn>
                  <a:cxn ang="0">
                    <a:pos x="8" y="0"/>
                  </a:cxn>
                  <a:cxn ang="0">
                    <a:pos x="0" y="1"/>
                  </a:cxn>
                  <a:cxn ang="0">
                    <a:pos x="0" y="6"/>
                  </a:cxn>
                  <a:cxn ang="0">
                    <a:pos x="3" y="8"/>
                  </a:cxn>
                </a:cxnLst>
                <a:rect l="0" t="0" r="r" b="b"/>
                <a:pathLst>
                  <a:path w="10" h="8">
                    <a:moveTo>
                      <a:pt x="3" y="8"/>
                    </a:moveTo>
                    <a:lnTo>
                      <a:pt x="10" y="8"/>
                    </a:lnTo>
                    <a:lnTo>
                      <a:pt x="10" y="3"/>
                    </a:lnTo>
                    <a:lnTo>
                      <a:pt x="8" y="0"/>
                    </a:lnTo>
                    <a:lnTo>
                      <a:pt x="0" y="1"/>
                    </a:lnTo>
                    <a:lnTo>
                      <a:pt x="0" y="6"/>
                    </a:lnTo>
                    <a:lnTo>
                      <a:pt x="3" y="8"/>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87" name="Freeform 464">
                <a:extLst>
                  <a:ext uri="{FF2B5EF4-FFF2-40B4-BE49-F238E27FC236}">
                    <a16:creationId xmlns:a16="http://schemas.microsoft.com/office/drawing/2014/main" id="{79C86BBA-6442-B221-785E-9DBF1335A026}"/>
                  </a:ext>
                </a:extLst>
              </p:cNvPr>
              <p:cNvSpPr>
                <a:spLocks/>
              </p:cNvSpPr>
              <p:nvPr/>
            </p:nvSpPr>
            <p:spPr bwMode="gray">
              <a:xfrm>
                <a:off x="4660" y="2601"/>
                <a:ext cx="14" cy="8"/>
              </a:xfrm>
              <a:custGeom>
                <a:avLst/>
                <a:gdLst/>
                <a:ahLst/>
                <a:cxnLst>
                  <a:cxn ang="0">
                    <a:pos x="4" y="8"/>
                  </a:cxn>
                  <a:cxn ang="0">
                    <a:pos x="14" y="3"/>
                  </a:cxn>
                  <a:cxn ang="0">
                    <a:pos x="12" y="0"/>
                  </a:cxn>
                  <a:cxn ang="0">
                    <a:pos x="8" y="2"/>
                  </a:cxn>
                  <a:cxn ang="0">
                    <a:pos x="0" y="7"/>
                  </a:cxn>
                  <a:cxn ang="0">
                    <a:pos x="4" y="8"/>
                  </a:cxn>
                </a:cxnLst>
                <a:rect l="0" t="0" r="r" b="b"/>
                <a:pathLst>
                  <a:path w="14" h="8">
                    <a:moveTo>
                      <a:pt x="4" y="8"/>
                    </a:moveTo>
                    <a:lnTo>
                      <a:pt x="14" y="3"/>
                    </a:lnTo>
                    <a:lnTo>
                      <a:pt x="12" y="0"/>
                    </a:lnTo>
                    <a:lnTo>
                      <a:pt x="8" y="2"/>
                    </a:lnTo>
                    <a:lnTo>
                      <a:pt x="0" y="7"/>
                    </a:lnTo>
                    <a:lnTo>
                      <a:pt x="4" y="8"/>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88" name="Freeform 465">
                <a:extLst>
                  <a:ext uri="{FF2B5EF4-FFF2-40B4-BE49-F238E27FC236}">
                    <a16:creationId xmlns:a16="http://schemas.microsoft.com/office/drawing/2014/main" id="{E430E4AA-9535-A2BE-4311-FFF04D279CDE}"/>
                  </a:ext>
                </a:extLst>
              </p:cNvPr>
              <p:cNvSpPr>
                <a:spLocks/>
              </p:cNvSpPr>
              <p:nvPr/>
            </p:nvSpPr>
            <p:spPr bwMode="gray">
              <a:xfrm>
                <a:off x="4609" y="2804"/>
                <a:ext cx="53" cy="90"/>
              </a:xfrm>
              <a:custGeom>
                <a:avLst/>
                <a:gdLst/>
                <a:ahLst/>
                <a:cxnLst>
                  <a:cxn ang="0">
                    <a:pos x="3" y="10"/>
                  </a:cxn>
                  <a:cxn ang="0">
                    <a:pos x="0" y="5"/>
                  </a:cxn>
                  <a:cxn ang="0">
                    <a:pos x="0" y="0"/>
                  </a:cxn>
                  <a:cxn ang="0">
                    <a:pos x="10" y="10"/>
                  </a:cxn>
                  <a:cxn ang="0">
                    <a:pos x="13" y="10"/>
                  </a:cxn>
                  <a:cxn ang="0">
                    <a:pos x="17" y="15"/>
                  </a:cxn>
                  <a:cxn ang="0">
                    <a:pos x="17" y="20"/>
                  </a:cxn>
                  <a:cxn ang="0">
                    <a:pos x="21" y="29"/>
                  </a:cxn>
                  <a:cxn ang="0">
                    <a:pos x="24" y="32"/>
                  </a:cxn>
                  <a:cxn ang="0">
                    <a:pos x="26" y="30"/>
                  </a:cxn>
                  <a:cxn ang="0">
                    <a:pos x="25" y="25"/>
                  </a:cxn>
                  <a:cxn ang="0">
                    <a:pos x="29" y="30"/>
                  </a:cxn>
                  <a:cxn ang="0">
                    <a:pos x="31" y="39"/>
                  </a:cxn>
                  <a:cxn ang="0">
                    <a:pos x="38" y="44"/>
                  </a:cxn>
                  <a:cxn ang="0">
                    <a:pos x="45" y="42"/>
                  </a:cxn>
                  <a:cxn ang="0">
                    <a:pos x="47" y="37"/>
                  </a:cxn>
                  <a:cxn ang="0">
                    <a:pos x="53" y="35"/>
                  </a:cxn>
                  <a:cxn ang="0">
                    <a:pos x="53" y="44"/>
                  </a:cxn>
                  <a:cxn ang="0">
                    <a:pos x="50" y="48"/>
                  </a:cxn>
                  <a:cxn ang="0">
                    <a:pos x="49" y="61"/>
                  </a:cxn>
                  <a:cxn ang="0">
                    <a:pos x="44" y="59"/>
                  </a:cxn>
                  <a:cxn ang="0">
                    <a:pos x="38" y="59"/>
                  </a:cxn>
                  <a:cxn ang="0">
                    <a:pos x="38" y="61"/>
                  </a:cxn>
                  <a:cxn ang="0">
                    <a:pos x="40" y="66"/>
                  </a:cxn>
                  <a:cxn ang="0">
                    <a:pos x="36" y="70"/>
                  </a:cxn>
                  <a:cxn ang="0">
                    <a:pos x="28" y="88"/>
                  </a:cxn>
                  <a:cxn ang="0">
                    <a:pos x="23" y="90"/>
                  </a:cxn>
                  <a:cxn ang="0">
                    <a:pos x="17" y="87"/>
                  </a:cxn>
                  <a:cxn ang="0">
                    <a:pos x="22" y="81"/>
                  </a:cxn>
                  <a:cxn ang="0">
                    <a:pos x="23" y="74"/>
                  </a:cxn>
                  <a:cxn ang="0">
                    <a:pos x="17" y="66"/>
                  </a:cxn>
                  <a:cxn ang="0">
                    <a:pos x="10" y="64"/>
                  </a:cxn>
                  <a:cxn ang="0">
                    <a:pos x="10" y="59"/>
                  </a:cxn>
                  <a:cxn ang="0">
                    <a:pos x="18" y="57"/>
                  </a:cxn>
                  <a:cxn ang="0">
                    <a:pos x="20" y="48"/>
                  </a:cxn>
                  <a:cxn ang="0">
                    <a:pos x="17" y="33"/>
                  </a:cxn>
                  <a:cxn ang="0">
                    <a:pos x="13" y="25"/>
                  </a:cxn>
                  <a:cxn ang="0">
                    <a:pos x="3" y="10"/>
                  </a:cxn>
                </a:cxnLst>
                <a:rect l="0" t="0" r="r" b="b"/>
                <a:pathLst>
                  <a:path w="53" h="90">
                    <a:moveTo>
                      <a:pt x="3" y="10"/>
                    </a:moveTo>
                    <a:lnTo>
                      <a:pt x="0" y="5"/>
                    </a:lnTo>
                    <a:lnTo>
                      <a:pt x="0" y="0"/>
                    </a:lnTo>
                    <a:lnTo>
                      <a:pt x="10" y="10"/>
                    </a:lnTo>
                    <a:lnTo>
                      <a:pt x="13" y="10"/>
                    </a:lnTo>
                    <a:lnTo>
                      <a:pt x="17" y="15"/>
                    </a:lnTo>
                    <a:lnTo>
                      <a:pt x="17" y="20"/>
                    </a:lnTo>
                    <a:lnTo>
                      <a:pt x="21" y="29"/>
                    </a:lnTo>
                    <a:lnTo>
                      <a:pt x="24" y="32"/>
                    </a:lnTo>
                    <a:lnTo>
                      <a:pt x="26" y="30"/>
                    </a:lnTo>
                    <a:lnTo>
                      <a:pt x="25" y="25"/>
                    </a:lnTo>
                    <a:lnTo>
                      <a:pt x="29" y="30"/>
                    </a:lnTo>
                    <a:lnTo>
                      <a:pt x="31" y="39"/>
                    </a:lnTo>
                    <a:lnTo>
                      <a:pt x="38" y="44"/>
                    </a:lnTo>
                    <a:lnTo>
                      <a:pt x="45" y="42"/>
                    </a:lnTo>
                    <a:lnTo>
                      <a:pt x="47" y="37"/>
                    </a:lnTo>
                    <a:lnTo>
                      <a:pt x="53" y="35"/>
                    </a:lnTo>
                    <a:lnTo>
                      <a:pt x="53" y="44"/>
                    </a:lnTo>
                    <a:lnTo>
                      <a:pt x="50" y="48"/>
                    </a:lnTo>
                    <a:lnTo>
                      <a:pt x="49" y="61"/>
                    </a:lnTo>
                    <a:lnTo>
                      <a:pt x="44" y="59"/>
                    </a:lnTo>
                    <a:lnTo>
                      <a:pt x="38" y="59"/>
                    </a:lnTo>
                    <a:lnTo>
                      <a:pt x="38" y="61"/>
                    </a:lnTo>
                    <a:lnTo>
                      <a:pt x="40" y="66"/>
                    </a:lnTo>
                    <a:lnTo>
                      <a:pt x="36" y="70"/>
                    </a:lnTo>
                    <a:lnTo>
                      <a:pt x="28" y="88"/>
                    </a:lnTo>
                    <a:lnTo>
                      <a:pt x="23" y="90"/>
                    </a:lnTo>
                    <a:lnTo>
                      <a:pt x="17" y="87"/>
                    </a:lnTo>
                    <a:lnTo>
                      <a:pt x="22" y="81"/>
                    </a:lnTo>
                    <a:lnTo>
                      <a:pt x="23" y="74"/>
                    </a:lnTo>
                    <a:lnTo>
                      <a:pt x="17" y="66"/>
                    </a:lnTo>
                    <a:lnTo>
                      <a:pt x="10" y="64"/>
                    </a:lnTo>
                    <a:lnTo>
                      <a:pt x="10" y="59"/>
                    </a:lnTo>
                    <a:lnTo>
                      <a:pt x="18" y="57"/>
                    </a:lnTo>
                    <a:lnTo>
                      <a:pt x="20" y="48"/>
                    </a:lnTo>
                    <a:lnTo>
                      <a:pt x="17" y="33"/>
                    </a:lnTo>
                    <a:lnTo>
                      <a:pt x="13" y="25"/>
                    </a:lnTo>
                    <a:lnTo>
                      <a:pt x="3" y="1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89" name="Freeform 466">
                <a:extLst>
                  <a:ext uri="{FF2B5EF4-FFF2-40B4-BE49-F238E27FC236}">
                    <a16:creationId xmlns:a16="http://schemas.microsoft.com/office/drawing/2014/main" id="{FB6AB279-9C42-7EBA-FDA4-270BC5FAD973}"/>
                  </a:ext>
                </a:extLst>
              </p:cNvPr>
              <p:cNvSpPr>
                <a:spLocks/>
              </p:cNvSpPr>
              <p:nvPr/>
            </p:nvSpPr>
            <p:spPr bwMode="gray">
              <a:xfrm>
                <a:off x="4553" y="2883"/>
                <a:ext cx="68" cy="81"/>
              </a:xfrm>
              <a:custGeom>
                <a:avLst/>
                <a:gdLst/>
                <a:ahLst/>
                <a:cxnLst>
                  <a:cxn ang="0">
                    <a:pos x="58" y="3"/>
                  </a:cxn>
                  <a:cxn ang="0">
                    <a:pos x="58" y="9"/>
                  </a:cxn>
                  <a:cxn ang="0">
                    <a:pos x="61" y="9"/>
                  </a:cxn>
                  <a:cxn ang="0">
                    <a:pos x="63" y="5"/>
                  </a:cxn>
                  <a:cxn ang="0">
                    <a:pos x="68" y="6"/>
                  </a:cxn>
                  <a:cxn ang="0">
                    <a:pos x="67" y="21"/>
                  </a:cxn>
                  <a:cxn ang="0">
                    <a:pos x="61" y="30"/>
                  </a:cxn>
                  <a:cxn ang="0">
                    <a:pos x="58" y="35"/>
                  </a:cxn>
                  <a:cxn ang="0">
                    <a:pos x="56" y="42"/>
                  </a:cxn>
                  <a:cxn ang="0">
                    <a:pos x="48" y="45"/>
                  </a:cxn>
                  <a:cxn ang="0">
                    <a:pos x="43" y="51"/>
                  </a:cxn>
                  <a:cxn ang="0">
                    <a:pos x="36" y="68"/>
                  </a:cxn>
                  <a:cxn ang="0">
                    <a:pos x="23" y="81"/>
                  </a:cxn>
                  <a:cxn ang="0">
                    <a:pos x="8" y="75"/>
                  </a:cxn>
                  <a:cxn ang="0">
                    <a:pos x="1" y="75"/>
                  </a:cxn>
                  <a:cxn ang="0">
                    <a:pos x="0" y="70"/>
                  </a:cxn>
                  <a:cxn ang="0">
                    <a:pos x="5" y="58"/>
                  </a:cxn>
                  <a:cxn ang="0">
                    <a:pos x="11" y="50"/>
                  </a:cxn>
                  <a:cxn ang="0">
                    <a:pos x="21" y="44"/>
                  </a:cxn>
                  <a:cxn ang="0">
                    <a:pos x="29" y="35"/>
                  </a:cxn>
                  <a:cxn ang="0">
                    <a:pos x="40" y="28"/>
                  </a:cxn>
                  <a:cxn ang="0">
                    <a:pos x="44" y="22"/>
                  </a:cxn>
                  <a:cxn ang="0">
                    <a:pos x="44" y="17"/>
                  </a:cxn>
                  <a:cxn ang="0">
                    <a:pos x="50" y="8"/>
                  </a:cxn>
                  <a:cxn ang="0">
                    <a:pos x="50" y="2"/>
                  </a:cxn>
                  <a:cxn ang="0">
                    <a:pos x="56" y="0"/>
                  </a:cxn>
                  <a:cxn ang="0">
                    <a:pos x="58" y="3"/>
                  </a:cxn>
                </a:cxnLst>
                <a:rect l="0" t="0" r="r" b="b"/>
                <a:pathLst>
                  <a:path w="68" h="81">
                    <a:moveTo>
                      <a:pt x="58" y="3"/>
                    </a:moveTo>
                    <a:lnTo>
                      <a:pt x="58" y="9"/>
                    </a:lnTo>
                    <a:lnTo>
                      <a:pt x="61" y="9"/>
                    </a:lnTo>
                    <a:lnTo>
                      <a:pt x="63" y="5"/>
                    </a:lnTo>
                    <a:lnTo>
                      <a:pt x="68" y="6"/>
                    </a:lnTo>
                    <a:lnTo>
                      <a:pt x="67" y="21"/>
                    </a:lnTo>
                    <a:lnTo>
                      <a:pt x="61" y="30"/>
                    </a:lnTo>
                    <a:lnTo>
                      <a:pt x="58" y="35"/>
                    </a:lnTo>
                    <a:lnTo>
                      <a:pt x="56" y="42"/>
                    </a:lnTo>
                    <a:lnTo>
                      <a:pt x="48" y="45"/>
                    </a:lnTo>
                    <a:lnTo>
                      <a:pt x="43" y="51"/>
                    </a:lnTo>
                    <a:lnTo>
                      <a:pt x="36" y="68"/>
                    </a:lnTo>
                    <a:lnTo>
                      <a:pt x="23" y="81"/>
                    </a:lnTo>
                    <a:lnTo>
                      <a:pt x="8" y="75"/>
                    </a:lnTo>
                    <a:lnTo>
                      <a:pt x="1" y="75"/>
                    </a:lnTo>
                    <a:lnTo>
                      <a:pt x="0" y="70"/>
                    </a:lnTo>
                    <a:lnTo>
                      <a:pt x="5" y="58"/>
                    </a:lnTo>
                    <a:lnTo>
                      <a:pt x="11" y="50"/>
                    </a:lnTo>
                    <a:lnTo>
                      <a:pt x="21" y="44"/>
                    </a:lnTo>
                    <a:lnTo>
                      <a:pt x="29" y="35"/>
                    </a:lnTo>
                    <a:lnTo>
                      <a:pt x="40" y="28"/>
                    </a:lnTo>
                    <a:lnTo>
                      <a:pt x="44" y="22"/>
                    </a:lnTo>
                    <a:lnTo>
                      <a:pt x="44" y="17"/>
                    </a:lnTo>
                    <a:lnTo>
                      <a:pt x="50" y="8"/>
                    </a:lnTo>
                    <a:lnTo>
                      <a:pt x="50" y="2"/>
                    </a:lnTo>
                    <a:lnTo>
                      <a:pt x="56" y="0"/>
                    </a:lnTo>
                    <a:lnTo>
                      <a:pt x="58"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90" name="Freeform 467">
                <a:extLst>
                  <a:ext uri="{FF2B5EF4-FFF2-40B4-BE49-F238E27FC236}">
                    <a16:creationId xmlns:a16="http://schemas.microsoft.com/office/drawing/2014/main" id="{E881EAC6-D3DD-5F50-6478-7F2DFCF62B8F}"/>
                  </a:ext>
                </a:extLst>
              </p:cNvPr>
              <p:cNvSpPr>
                <a:spLocks/>
              </p:cNvSpPr>
              <p:nvPr/>
            </p:nvSpPr>
            <p:spPr bwMode="gray">
              <a:xfrm>
                <a:off x="4562" y="2966"/>
                <a:ext cx="4" cy="7"/>
              </a:xfrm>
              <a:custGeom>
                <a:avLst/>
                <a:gdLst/>
                <a:ahLst/>
                <a:cxnLst>
                  <a:cxn ang="0">
                    <a:pos x="4" y="0"/>
                  </a:cxn>
                  <a:cxn ang="0">
                    <a:pos x="4" y="5"/>
                  </a:cxn>
                  <a:cxn ang="0">
                    <a:pos x="0" y="7"/>
                  </a:cxn>
                  <a:cxn ang="0">
                    <a:pos x="1" y="0"/>
                  </a:cxn>
                  <a:cxn ang="0">
                    <a:pos x="4" y="0"/>
                  </a:cxn>
                </a:cxnLst>
                <a:rect l="0" t="0" r="r" b="b"/>
                <a:pathLst>
                  <a:path w="4" h="7">
                    <a:moveTo>
                      <a:pt x="4" y="0"/>
                    </a:moveTo>
                    <a:lnTo>
                      <a:pt x="4" y="5"/>
                    </a:lnTo>
                    <a:lnTo>
                      <a:pt x="0" y="7"/>
                    </a:lnTo>
                    <a:lnTo>
                      <a:pt x="1" y="0"/>
                    </a:lnTo>
                    <a:lnTo>
                      <a:pt x="4"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91" name="Freeform 468">
                <a:extLst>
                  <a:ext uri="{FF2B5EF4-FFF2-40B4-BE49-F238E27FC236}">
                    <a16:creationId xmlns:a16="http://schemas.microsoft.com/office/drawing/2014/main" id="{74FB0D17-9717-D104-9BC5-EAE2B7251BBE}"/>
                  </a:ext>
                </a:extLst>
              </p:cNvPr>
              <p:cNvSpPr>
                <a:spLocks/>
              </p:cNvSpPr>
              <p:nvPr/>
            </p:nvSpPr>
            <p:spPr bwMode="gray">
              <a:xfrm>
                <a:off x="4712" y="2914"/>
                <a:ext cx="4" cy="4"/>
              </a:xfrm>
              <a:custGeom>
                <a:avLst/>
                <a:gdLst/>
                <a:ahLst/>
                <a:cxnLst>
                  <a:cxn ang="0">
                    <a:pos x="2" y="4"/>
                  </a:cxn>
                  <a:cxn ang="0">
                    <a:pos x="0" y="2"/>
                  </a:cxn>
                  <a:cxn ang="0">
                    <a:pos x="2" y="0"/>
                  </a:cxn>
                  <a:cxn ang="0">
                    <a:pos x="4" y="1"/>
                  </a:cxn>
                  <a:cxn ang="0">
                    <a:pos x="2" y="4"/>
                  </a:cxn>
                </a:cxnLst>
                <a:rect l="0" t="0" r="r" b="b"/>
                <a:pathLst>
                  <a:path w="4" h="4">
                    <a:moveTo>
                      <a:pt x="2" y="4"/>
                    </a:moveTo>
                    <a:lnTo>
                      <a:pt x="0" y="2"/>
                    </a:lnTo>
                    <a:lnTo>
                      <a:pt x="2" y="0"/>
                    </a:lnTo>
                    <a:lnTo>
                      <a:pt x="4" y="1"/>
                    </a:lnTo>
                    <a:lnTo>
                      <a:pt x="2" y="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92" name="Freeform 469">
                <a:extLst>
                  <a:ext uri="{FF2B5EF4-FFF2-40B4-BE49-F238E27FC236}">
                    <a16:creationId xmlns:a16="http://schemas.microsoft.com/office/drawing/2014/main" id="{DBBCCC47-92E7-7B97-D3A8-5817BD8D4C58}"/>
                  </a:ext>
                </a:extLst>
              </p:cNvPr>
              <p:cNvSpPr>
                <a:spLocks/>
              </p:cNvSpPr>
              <p:nvPr/>
            </p:nvSpPr>
            <p:spPr bwMode="gray">
              <a:xfrm>
                <a:off x="4341" y="2875"/>
                <a:ext cx="3" cy="5"/>
              </a:xfrm>
              <a:custGeom>
                <a:avLst/>
                <a:gdLst/>
                <a:ahLst/>
                <a:cxnLst>
                  <a:cxn ang="0">
                    <a:pos x="0" y="2"/>
                  </a:cxn>
                  <a:cxn ang="0">
                    <a:pos x="0" y="0"/>
                  </a:cxn>
                  <a:cxn ang="0">
                    <a:pos x="1" y="0"/>
                  </a:cxn>
                  <a:cxn ang="0">
                    <a:pos x="3" y="2"/>
                  </a:cxn>
                  <a:cxn ang="0">
                    <a:pos x="1" y="5"/>
                  </a:cxn>
                  <a:cxn ang="0">
                    <a:pos x="0" y="2"/>
                  </a:cxn>
                </a:cxnLst>
                <a:rect l="0" t="0" r="r" b="b"/>
                <a:pathLst>
                  <a:path w="3" h="5">
                    <a:moveTo>
                      <a:pt x="0" y="2"/>
                    </a:moveTo>
                    <a:lnTo>
                      <a:pt x="0" y="0"/>
                    </a:lnTo>
                    <a:lnTo>
                      <a:pt x="1" y="0"/>
                    </a:lnTo>
                    <a:lnTo>
                      <a:pt x="3" y="2"/>
                    </a:lnTo>
                    <a:lnTo>
                      <a:pt x="1" y="5"/>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93" name="Freeform 470">
                <a:extLst>
                  <a:ext uri="{FF2B5EF4-FFF2-40B4-BE49-F238E27FC236}">
                    <a16:creationId xmlns:a16="http://schemas.microsoft.com/office/drawing/2014/main" id="{D3E3BD9B-0800-D5B2-1EE5-327114AF6808}"/>
                  </a:ext>
                </a:extLst>
              </p:cNvPr>
              <p:cNvSpPr>
                <a:spLocks/>
              </p:cNvSpPr>
              <p:nvPr/>
            </p:nvSpPr>
            <p:spPr bwMode="gray">
              <a:xfrm>
                <a:off x="4379" y="2875"/>
                <a:ext cx="4" cy="6"/>
              </a:xfrm>
              <a:custGeom>
                <a:avLst/>
                <a:gdLst/>
                <a:ahLst/>
                <a:cxnLst>
                  <a:cxn ang="0">
                    <a:pos x="0" y="3"/>
                  </a:cxn>
                  <a:cxn ang="0">
                    <a:pos x="1" y="0"/>
                  </a:cxn>
                  <a:cxn ang="0">
                    <a:pos x="3" y="1"/>
                  </a:cxn>
                  <a:cxn ang="0">
                    <a:pos x="4" y="6"/>
                  </a:cxn>
                  <a:cxn ang="0">
                    <a:pos x="2" y="6"/>
                  </a:cxn>
                  <a:cxn ang="0">
                    <a:pos x="0" y="4"/>
                  </a:cxn>
                  <a:cxn ang="0">
                    <a:pos x="0" y="3"/>
                  </a:cxn>
                </a:cxnLst>
                <a:rect l="0" t="0" r="r" b="b"/>
                <a:pathLst>
                  <a:path w="4" h="6">
                    <a:moveTo>
                      <a:pt x="0" y="3"/>
                    </a:moveTo>
                    <a:lnTo>
                      <a:pt x="1" y="0"/>
                    </a:lnTo>
                    <a:lnTo>
                      <a:pt x="3" y="1"/>
                    </a:lnTo>
                    <a:lnTo>
                      <a:pt x="4" y="6"/>
                    </a:lnTo>
                    <a:lnTo>
                      <a:pt x="2" y="6"/>
                    </a:lnTo>
                    <a:lnTo>
                      <a:pt x="0" y="4"/>
                    </a:lnTo>
                    <a:lnTo>
                      <a:pt x="0"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94" name="Freeform 471">
                <a:extLst>
                  <a:ext uri="{FF2B5EF4-FFF2-40B4-BE49-F238E27FC236}">
                    <a16:creationId xmlns:a16="http://schemas.microsoft.com/office/drawing/2014/main" id="{421B45FB-DDC3-D15D-0281-2B5DB27F3C9E}"/>
                  </a:ext>
                </a:extLst>
              </p:cNvPr>
              <p:cNvSpPr>
                <a:spLocks/>
              </p:cNvSpPr>
              <p:nvPr/>
            </p:nvSpPr>
            <p:spPr bwMode="gray">
              <a:xfrm>
                <a:off x="4347" y="2888"/>
                <a:ext cx="37" cy="39"/>
              </a:xfrm>
              <a:custGeom>
                <a:avLst/>
                <a:gdLst/>
                <a:ahLst/>
                <a:cxnLst>
                  <a:cxn ang="0">
                    <a:pos x="37" y="2"/>
                  </a:cxn>
                  <a:cxn ang="0">
                    <a:pos x="33" y="1"/>
                  </a:cxn>
                  <a:cxn ang="0">
                    <a:pos x="30" y="1"/>
                  </a:cxn>
                  <a:cxn ang="0">
                    <a:pos x="25" y="6"/>
                  </a:cxn>
                  <a:cxn ang="0">
                    <a:pos x="20" y="7"/>
                  </a:cxn>
                  <a:cxn ang="0">
                    <a:pos x="12" y="4"/>
                  </a:cxn>
                  <a:cxn ang="0">
                    <a:pos x="5" y="0"/>
                  </a:cxn>
                  <a:cxn ang="0">
                    <a:pos x="2" y="0"/>
                  </a:cxn>
                  <a:cxn ang="0">
                    <a:pos x="0" y="3"/>
                  </a:cxn>
                  <a:cxn ang="0">
                    <a:pos x="3" y="9"/>
                  </a:cxn>
                  <a:cxn ang="0">
                    <a:pos x="6" y="13"/>
                  </a:cxn>
                  <a:cxn ang="0">
                    <a:pos x="7" y="24"/>
                  </a:cxn>
                  <a:cxn ang="0">
                    <a:pos x="11" y="30"/>
                  </a:cxn>
                  <a:cxn ang="0">
                    <a:pos x="14" y="36"/>
                  </a:cxn>
                  <a:cxn ang="0">
                    <a:pos x="16" y="39"/>
                  </a:cxn>
                  <a:cxn ang="0">
                    <a:pos x="24" y="38"/>
                  </a:cxn>
                  <a:cxn ang="0">
                    <a:pos x="26" y="33"/>
                  </a:cxn>
                  <a:cxn ang="0">
                    <a:pos x="30" y="33"/>
                  </a:cxn>
                  <a:cxn ang="0">
                    <a:pos x="32" y="26"/>
                  </a:cxn>
                  <a:cxn ang="0">
                    <a:pos x="35" y="22"/>
                  </a:cxn>
                  <a:cxn ang="0">
                    <a:pos x="37" y="11"/>
                  </a:cxn>
                  <a:cxn ang="0">
                    <a:pos x="37" y="2"/>
                  </a:cxn>
                </a:cxnLst>
                <a:rect l="0" t="0" r="r" b="b"/>
                <a:pathLst>
                  <a:path w="37" h="39">
                    <a:moveTo>
                      <a:pt x="37" y="2"/>
                    </a:moveTo>
                    <a:lnTo>
                      <a:pt x="33" y="1"/>
                    </a:lnTo>
                    <a:lnTo>
                      <a:pt x="30" y="1"/>
                    </a:lnTo>
                    <a:lnTo>
                      <a:pt x="25" y="6"/>
                    </a:lnTo>
                    <a:lnTo>
                      <a:pt x="20" y="7"/>
                    </a:lnTo>
                    <a:lnTo>
                      <a:pt x="12" y="4"/>
                    </a:lnTo>
                    <a:lnTo>
                      <a:pt x="5" y="0"/>
                    </a:lnTo>
                    <a:lnTo>
                      <a:pt x="2" y="0"/>
                    </a:lnTo>
                    <a:lnTo>
                      <a:pt x="0" y="3"/>
                    </a:lnTo>
                    <a:lnTo>
                      <a:pt x="3" y="9"/>
                    </a:lnTo>
                    <a:lnTo>
                      <a:pt x="6" y="13"/>
                    </a:lnTo>
                    <a:lnTo>
                      <a:pt x="7" y="24"/>
                    </a:lnTo>
                    <a:lnTo>
                      <a:pt x="11" y="30"/>
                    </a:lnTo>
                    <a:lnTo>
                      <a:pt x="14" y="36"/>
                    </a:lnTo>
                    <a:lnTo>
                      <a:pt x="16" y="39"/>
                    </a:lnTo>
                    <a:lnTo>
                      <a:pt x="24" y="38"/>
                    </a:lnTo>
                    <a:lnTo>
                      <a:pt x="26" y="33"/>
                    </a:lnTo>
                    <a:lnTo>
                      <a:pt x="30" y="33"/>
                    </a:lnTo>
                    <a:lnTo>
                      <a:pt x="32" y="26"/>
                    </a:lnTo>
                    <a:lnTo>
                      <a:pt x="35" y="22"/>
                    </a:lnTo>
                    <a:lnTo>
                      <a:pt x="37" y="11"/>
                    </a:lnTo>
                    <a:lnTo>
                      <a:pt x="37"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95" name="Freeform 472">
                <a:extLst>
                  <a:ext uri="{FF2B5EF4-FFF2-40B4-BE49-F238E27FC236}">
                    <a16:creationId xmlns:a16="http://schemas.microsoft.com/office/drawing/2014/main" id="{7092F5FF-615F-D7DA-A9B9-534017F9152A}"/>
                  </a:ext>
                </a:extLst>
              </p:cNvPr>
              <p:cNvSpPr>
                <a:spLocks/>
              </p:cNvSpPr>
              <p:nvPr/>
            </p:nvSpPr>
            <p:spPr bwMode="gray">
              <a:xfrm>
                <a:off x="4553" y="2589"/>
                <a:ext cx="4" cy="10"/>
              </a:xfrm>
              <a:custGeom>
                <a:avLst/>
                <a:gdLst/>
                <a:ahLst/>
                <a:cxnLst>
                  <a:cxn ang="0">
                    <a:pos x="2" y="10"/>
                  </a:cxn>
                  <a:cxn ang="0">
                    <a:pos x="4" y="6"/>
                  </a:cxn>
                  <a:cxn ang="0">
                    <a:pos x="4" y="2"/>
                  </a:cxn>
                  <a:cxn ang="0">
                    <a:pos x="0" y="0"/>
                  </a:cxn>
                  <a:cxn ang="0">
                    <a:pos x="0" y="3"/>
                  </a:cxn>
                  <a:cxn ang="0">
                    <a:pos x="0" y="7"/>
                  </a:cxn>
                  <a:cxn ang="0">
                    <a:pos x="2" y="10"/>
                  </a:cxn>
                </a:cxnLst>
                <a:rect l="0" t="0" r="r" b="b"/>
                <a:pathLst>
                  <a:path w="4" h="10">
                    <a:moveTo>
                      <a:pt x="2" y="10"/>
                    </a:moveTo>
                    <a:lnTo>
                      <a:pt x="4" y="6"/>
                    </a:lnTo>
                    <a:lnTo>
                      <a:pt x="4" y="2"/>
                    </a:lnTo>
                    <a:lnTo>
                      <a:pt x="0" y="0"/>
                    </a:lnTo>
                    <a:lnTo>
                      <a:pt x="0" y="3"/>
                    </a:lnTo>
                    <a:lnTo>
                      <a:pt x="0" y="7"/>
                    </a:lnTo>
                    <a:lnTo>
                      <a:pt x="2" y="1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96" name="Freeform 473">
                <a:extLst>
                  <a:ext uri="{FF2B5EF4-FFF2-40B4-BE49-F238E27FC236}">
                    <a16:creationId xmlns:a16="http://schemas.microsoft.com/office/drawing/2014/main" id="{05475387-FF00-B58F-FFE3-B6B3F150FA72}"/>
                  </a:ext>
                </a:extLst>
              </p:cNvPr>
              <p:cNvSpPr>
                <a:spLocks/>
              </p:cNvSpPr>
              <p:nvPr/>
            </p:nvSpPr>
            <p:spPr bwMode="gray">
              <a:xfrm>
                <a:off x="4557" y="2600"/>
                <a:ext cx="6" cy="6"/>
              </a:xfrm>
              <a:custGeom>
                <a:avLst/>
                <a:gdLst/>
                <a:ahLst/>
                <a:cxnLst>
                  <a:cxn ang="0">
                    <a:pos x="0" y="2"/>
                  </a:cxn>
                  <a:cxn ang="0">
                    <a:pos x="1" y="0"/>
                  </a:cxn>
                  <a:cxn ang="0">
                    <a:pos x="6" y="4"/>
                  </a:cxn>
                  <a:cxn ang="0">
                    <a:pos x="5" y="6"/>
                  </a:cxn>
                  <a:cxn ang="0">
                    <a:pos x="0" y="2"/>
                  </a:cxn>
                </a:cxnLst>
                <a:rect l="0" t="0" r="r" b="b"/>
                <a:pathLst>
                  <a:path w="6" h="6">
                    <a:moveTo>
                      <a:pt x="0" y="2"/>
                    </a:moveTo>
                    <a:lnTo>
                      <a:pt x="1" y="0"/>
                    </a:lnTo>
                    <a:lnTo>
                      <a:pt x="6" y="4"/>
                    </a:lnTo>
                    <a:lnTo>
                      <a:pt x="5" y="6"/>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97" name="Freeform 474">
                <a:extLst>
                  <a:ext uri="{FF2B5EF4-FFF2-40B4-BE49-F238E27FC236}">
                    <a16:creationId xmlns:a16="http://schemas.microsoft.com/office/drawing/2014/main" id="{4A42D2C0-4FF6-F382-750C-8056711DD1A4}"/>
                  </a:ext>
                </a:extLst>
              </p:cNvPr>
              <p:cNvSpPr>
                <a:spLocks/>
              </p:cNvSpPr>
              <p:nvPr/>
            </p:nvSpPr>
            <p:spPr bwMode="gray">
              <a:xfrm>
                <a:off x="4573" y="2627"/>
                <a:ext cx="4" cy="5"/>
              </a:xfrm>
              <a:custGeom>
                <a:avLst/>
                <a:gdLst/>
                <a:ahLst/>
                <a:cxnLst>
                  <a:cxn ang="0">
                    <a:pos x="0" y="3"/>
                  </a:cxn>
                  <a:cxn ang="0">
                    <a:pos x="0" y="1"/>
                  </a:cxn>
                  <a:cxn ang="0">
                    <a:pos x="2" y="0"/>
                  </a:cxn>
                  <a:cxn ang="0">
                    <a:pos x="4" y="4"/>
                  </a:cxn>
                  <a:cxn ang="0">
                    <a:pos x="2" y="5"/>
                  </a:cxn>
                  <a:cxn ang="0">
                    <a:pos x="0" y="3"/>
                  </a:cxn>
                </a:cxnLst>
                <a:rect l="0" t="0" r="r" b="b"/>
                <a:pathLst>
                  <a:path w="4" h="5">
                    <a:moveTo>
                      <a:pt x="0" y="3"/>
                    </a:moveTo>
                    <a:lnTo>
                      <a:pt x="0" y="1"/>
                    </a:lnTo>
                    <a:lnTo>
                      <a:pt x="2" y="0"/>
                    </a:lnTo>
                    <a:lnTo>
                      <a:pt x="4" y="4"/>
                    </a:lnTo>
                    <a:lnTo>
                      <a:pt x="2" y="5"/>
                    </a:lnTo>
                    <a:lnTo>
                      <a:pt x="0"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98" name="Freeform 475">
                <a:extLst>
                  <a:ext uri="{FF2B5EF4-FFF2-40B4-BE49-F238E27FC236}">
                    <a16:creationId xmlns:a16="http://schemas.microsoft.com/office/drawing/2014/main" id="{A9157AFB-393E-7D40-E929-1BBCC734AEBF}"/>
                  </a:ext>
                </a:extLst>
              </p:cNvPr>
              <p:cNvSpPr>
                <a:spLocks/>
              </p:cNvSpPr>
              <p:nvPr/>
            </p:nvSpPr>
            <p:spPr bwMode="gray">
              <a:xfrm>
                <a:off x="4575" y="2636"/>
                <a:ext cx="2" cy="3"/>
              </a:xfrm>
              <a:custGeom>
                <a:avLst/>
                <a:gdLst/>
                <a:ahLst/>
                <a:cxnLst>
                  <a:cxn ang="0">
                    <a:pos x="0" y="3"/>
                  </a:cxn>
                  <a:cxn ang="0">
                    <a:pos x="0" y="0"/>
                  </a:cxn>
                  <a:cxn ang="0">
                    <a:pos x="2" y="0"/>
                  </a:cxn>
                  <a:cxn ang="0">
                    <a:pos x="2" y="2"/>
                  </a:cxn>
                  <a:cxn ang="0">
                    <a:pos x="0" y="3"/>
                  </a:cxn>
                </a:cxnLst>
                <a:rect l="0" t="0" r="r" b="b"/>
                <a:pathLst>
                  <a:path w="2" h="3">
                    <a:moveTo>
                      <a:pt x="0" y="3"/>
                    </a:moveTo>
                    <a:lnTo>
                      <a:pt x="0" y="0"/>
                    </a:lnTo>
                    <a:lnTo>
                      <a:pt x="2" y="0"/>
                    </a:lnTo>
                    <a:lnTo>
                      <a:pt x="2" y="2"/>
                    </a:lnTo>
                    <a:lnTo>
                      <a:pt x="0"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99" name="Freeform 476">
                <a:extLst>
                  <a:ext uri="{FF2B5EF4-FFF2-40B4-BE49-F238E27FC236}">
                    <a16:creationId xmlns:a16="http://schemas.microsoft.com/office/drawing/2014/main" id="{2E601A4D-E079-A1DA-CDD4-6E7D5F85F3A3}"/>
                  </a:ext>
                </a:extLst>
              </p:cNvPr>
              <p:cNvSpPr>
                <a:spLocks/>
              </p:cNvSpPr>
              <p:nvPr/>
            </p:nvSpPr>
            <p:spPr bwMode="gray">
              <a:xfrm>
                <a:off x="4557" y="2650"/>
                <a:ext cx="3" cy="4"/>
              </a:xfrm>
              <a:custGeom>
                <a:avLst/>
                <a:gdLst/>
                <a:ahLst/>
                <a:cxnLst>
                  <a:cxn ang="0">
                    <a:pos x="0" y="4"/>
                  </a:cxn>
                  <a:cxn ang="0">
                    <a:pos x="0" y="1"/>
                  </a:cxn>
                  <a:cxn ang="0">
                    <a:pos x="1" y="0"/>
                  </a:cxn>
                  <a:cxn ang="0">
                    <a:pos x="3" y="2"/>
                  </a:cxn>
                  <a:cxn ang="0">
                    <a:pos x="2" y="4"/>
                  </a:cxn>
                  <a:cxn ang="0">
                    <a:pos x="0" y="4"/>
                  </a:cxn>
                </a:cxnLst>
                <a:rect l="0" t="0" r="r" b="b"/>
                <a:pathLst>
                  <a:path w="3" h="4">
                    <a:moveTo>
                      <a:pt x="0" y="4"/>
                    </a:moveTo>
                    <a:lnTo>
                      <a:pt x="0" y="1"/>
                    </a:lnTo>
                    <a:lnTo>
                      <a:pt x="1" y="0"/>
                    </a:lnTo>
                    <a:lnTo>
                      <a:pt x="3" y="2"/>
                    </a:lnTo>
                    <a:lnTo>
                      <a:pt x="2" y="4"/>
                    </a:lnTo>
                    <a:lnTo>
                      <a:pt x="0" y="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00" name="Freeform 477">
                <a:extLst>
                  <a:ext uri="{FF2B5EF4-FFF2-40B4-BE49-F238E27FC236}">
                    <a16:creationId xmlns:a16="http://schemas.microsoft.com/office/drawing/2014/main" id="{F37DE10F-BCA1-A22B-B627-9DDDE7762A5F}"/>
                  </a:ext>
                </a:extLst>
              </p:cNvPr>
              <p:cNvSpPr>
                <a:spLocks/>
              </p:cNvSpPr>
              <p:nvPr/>
            </p:nvSpPr>
            <p:spPr bwMode="gray">
              <a:xfrm>
                <a:off x="4550" y="2648"/>
                <a:ext cx="2" cy="2"/>
              </a:xfrm>
              <a:custGeom>
                <a:avLst/>
                <a:gdLst/>
                <a:ahLst/>
                <a:cxnLst>
                  <a:cxn ang="0">
                    <a:pos x="2" y="1"/>
                  </a:cxn>
                  <a:cxn ang="0">
                    <a:pos x="2" y="0"/>
                  </a:cxn>
                  <a:cxn ang="0">
                    <a:pos x="0" y="0"/>
                  </a:cxn>
                  <a:cxn ang="0">
                    <a:pos x="0" y="2"/>
                  </a:cxn>
                  <a:cxn ang="0">
                    <a:pos x="2" y="1"/>
                  </a:cxn>
                </a:cxnLst>
                <a:rect l="0" t="0" r="r" b="b"/>
                <a:pathLst>
                  <a:path w="2" h="2">
                    <a:moveTo>
                      <a:pt x="2" y="1"/>
                    </a:moveTo>
                    <a:lnTo>
                      <a:pt x="2" y="0"/>
                    </a:lnTo>
                    <a:lnTo>
                      <a:pt x="0" y="0"/>
                    </a:lnTo>
                    <a:lnTo>
                      <a:pt x="0" y="2"/>
                    </a:lnTo>
                    <a:lnTo>
                      <a:pt x="2"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01" name="Freeform 478">
                <a:extLst>
                  <a:ext uri="{FF2B5EF4-FFF2-40B4-BE49-F238E27FC236}">
                    <a16:creationId xmlns:a16="http://schemas.microsoft.com/office/drawing/2014/main" id="{F1738D6B-4335-BA2A-A222-5A12A7519602}"/>
                  </a:ext>
                </a:extLst>
              </p:cNvPr>
              <p:cNvSpPr>
                <a:spLocks/>
              </p:cNvSpPr>
              <p:nvPr/>
            </p:nvSpPr>
            <p:spPr bwMode="gray">
              <a:xfrm>
                <a:off x="4528" y="2646"/>
                <a:ext cx="26" cy="21"/>
              </a:xfrm>
              <a:custGeom>
                <a:avLst/>
                <a:gdLst/>
                <a:ahLst/>
                <a:cxnLst>
                  <a:cxn ang="0">
                    <a:pos x="4" y="1"/>
                  </a:cxn>
                  <a:cxn ang="0">
                    <a:pos x="6" y="3"/>
                  </a:cxn>
                  <a:cxn ang="0">
                    <a:pos x="9" y="3"/>
                  </a:cxn>
                  <a:cxn ang="0">
                    <a:pos x="15" y="9"/>
                  </a:cxn>
                  <a:cxn ang="0">
                    <a:pos x="25" y="16"/>
                  </a:cxn>
                  <a:cxn ang="0">
                    <a:pos x="26" y="19"/>
                  </a:cxn>
                  <a:cxn ang="0">
                    <a:pos x="25" y="21"/>
                  </a:cxn>
                  <a:cxn ang="0">
                    <a:pos x="19" y="19"/>
                  </a:cxn>
                  <a:cxn ang="0">
                    <a:pos x="9" y="12"/>
                  </a:cxn>
                  <a:cxn ang="0">
                    <a:pos x="7" y="11"/>
                  </a:cxn>
                  <a:cxn ang="0">
                    <a:pos x="1" y="6"/>
                  </a:cxn>
                  <a:cxn ang="0">
                    <a:pos x="0" y="3"/>
                  </a:cxn>
                  <a:cxn ang="0">
                    <a:pos x="0" y="0"/>
                  </a:cxn>
                  <a:cxn ang="0">
                    <a:pos x="4" y="1"/>
                  </a:cxn>
                </a:cxnLst>
                <a:rect l="0" t="0" r="r" b="b"/>
                <a:pathLst>
                  <a:path w="26" h="21">
                    <a:moveTo>
                      <a:pt x="4" y="1"/>
                    </a:moveTo>
                    <a:lnTo>
                      <a:pt x="6" y="3"/>
                    </a:lnTo>
                    <a:lnTo>
                      <a:pt x="9" y="3"/>
                    </a:lnTo>
                    <a:lnTo>
                      <a:pt x="15" y="9"/>
                    </a:lnTo>
                    <a:lnTo>
                      <a:pt x="25" y="16"/>
                    </a:lnTo>
                    <a:lnTo>
                      <a:pt x="26" y="19"/>
                    </a:lnTo>
                    <a:lnTo>
                      <a:pt x="25" y="21"/>
                    </a:lnTo>
                    <a:lnTo>
                      <a:pt x="19" y="19"/>
                    </a:lnTo>
                    <a:lnTo>
                      <a:pt x="9" y="12"/>
                    </a:lnTo>
                    <a:lnTo>
                      <a:pt x="7" y="11"/>
                    </a:lnTo>
                    <a:lnTo>
                      <a:pt x="1" y="6"/>
                    </a:lnTo>
                    <a:lnTo>
                      <a:pt x="0" y="3"/>
                    </a:lnTo>
                    <a:lnTo>
                      <a:pt x="0" y="0"/>
                    </a:lnTo>
                    <a:lnTo>
                      <a:pt x="4"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02" name="Freeform 479">
                <a:extLst>
                  <a:ext uri="{FF2B5EF4-FFF2-40B4-BE49-F238E27FC236}">
                    <a16:creationId xmlns:a16="http://schemas.microsoft.com/office/drawing/2014/main" id="{22F06233-DE3B-F42C-095F-A4108F09DE82}"/>
                  </a:ext>
                </a:extLst>
              </p:cNvPr>
              <p:cNvSpPr>
                <a:spLocks/>
              </p:cNvSpPr>
              <p:nvPr/>
            </p:nvSpPr>
            <p:spPr bwMode="gray">
              <a:xfrm>
                <a:off x="4651" y="2616"/>
                <a:ext cx="10" cy="8"/>
              </a:xfrm>
              <a:custGeom>
                <a:avLst/>
                <a:gdLst/>
                <a:ahLst/>
                <a:cxnLst>
                  <a:cxn ang="0">
                    <a:pos x="3" y="8"/>
                  </a:cxn>
                  <a:cxn ang="0">
                    <a:pos x="10" y="8"/>
                  </a:cxn>
                  <a:cxn ang="0">
                    <a:pos x="10" y="3"/>
                  </a:cxn>
                  <a:cxn ang="0">
                    <a:pos x="8" y="0"/>
                  </a:cxn>
                  <a:cxn ang="0">
                    <a:pos x="0" y="1"/>
                  </a:cxn>
                  <a:cxn ang="0">
                    <a:pos x="0" y="6"/>
                  </a:cxn>
                  <a:cxn ang="0">
                    <a:pos x="3" y="8"/>
                  </a:cxn>
                </a:cxnLst>
                <a:rect l="0" t="0" r="r" b="b"/>
                <a:pathLst>
                  <a:path w="10" h="8">
                    <a:moveTo>
                      <a:pt x="3" y="8"/>
                    </a:moveTo>
                    <a:lnTo>
                      <a:pt x="10" y="8"/>
                    </a:lnTo>
                    <a:lnTo>
                      <a:pt x="10" y="3"/>
                    </a:lnTo>
                    <a:lnTo>
                      <a:pt x="8" y="0"/>
                    </a:lnTo>
                    <a:lnTo>
                      <a:pt x="0" y="1"/>
                    </a:lnTo>
                    <a:lnTo>
                      <a:pt x="0" y="6"/>
                    </a:lnTo>
                    <a:lnTo>
                      <a:pt x="3" y="8"/>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03" name="Freeform 480">
                <a:extLst>
                  <a:ext uri="{FF2B5EF4-FFF2-40B4-BE49-F238E27FC236}">
                    <a16:creationId xmlns:a16="http://schemas.microsoft.com/office/drawing/2014/main" id="{CA26F2D0-90B4-E0DC-E96A-384CC86827A1}"/>
                  </a:ext>
                </a:extLst>
              </p:cNvPr>
              <p:cNvSpPr>
                <a:spLocks/>
              </p:cNvSpPr>
              <p:nvPr/>
            </p:nvSpPr>
            <p:spPr bwMode="gray">
              <a:xfrm>
                <a:off x="4660" y="2601"/>
                <a:ext cx="14" cy="8"/>
              </a:xfrm>
              <a:custGeom>
                <a:avLst/>
                <a:gdLst/>
                <a:ahLst/>
                <a:cxnLst>
                  <a:cxn ang="0">
                    <a:pos x="4" y="8"/>
                  </a:cxn>
                  <a:cxn ang="0">
                    <a:pos x="14" y="3"/>
                  </a:cxn>
                  <a:cxn ang="0">
                    <a:pos x="12" y="0"/>
                  </a:cxn>
                  <a:cxn ang="0">
                    <a:pos x="8" y="2"/>
                  </a:cxn>
                  <a:cxn ang="0">
                    <a:pos x="0" y="7"/>
                  </a:cxn>
                  <a:cxn ang="0">
                    <a:pos x="4" y="8"/>
                  </a:cxn>
                </a:cxnLst>
                <a:rect l="0" t="0" r="r" b="b"/>
                <a:pathLst>
                  <a:path w="14" h="8">
                    <a:moveTo>
                      <a:pt x="4" y="8"/>
                    </a:moveTo>
                    <a:lnTo>
                      <a:pt x="14" y="3"/>
                    </a:lnTo>
                    <a:lnTo>
                      <a:pt x="12" y="0"/>
                    </a:lnTo>
                    <a:lnTo>
                      <a:pt x="8" y="2"/>
                    </a:lnTo>
                    <a:lnTo>
                      <a:pt x="0" y="7"/>
                    </a:lnTo>
                    <a:lnTo>
                      <a:pt x="4" y="8"/>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04" name="Freeform 481">
                <a:extLst>
                  <a:ext uri="{FF2B5EF4-FFF2-40B4-BE49-F238E27FC236}">
                    <a16:creationId xmlns:a16="http://schemas.microsoft.com/office/drawing/2014/main" id="{3C824589-9C04-D798-5360-A984E9ABC911}"/>
                  </a:ext>
                </a:extLst>
              </p:cNvPr>
              <p:cNvSpPr>
                <a:spLocks/>
              </p:cNvSpPr>
              <p:nvPr/>
            </p:nvSpPr>
            <p:spPr bwMode="gray">
              <a:xfrm>
                <a:off x="4609" y="2804"/>
                <a:ext cx="53" cy="90"/>
              </a:xfrm>
              <a:custGeom>
                <a:avLst/>
                <a:gdLst/>
                <a:ahLst/>
                <a:cxnLst>
                  <a:cxn ang="0">
                    <a:pos x="3" y="10"/>
                  </a:cxn>
                  <a:cxn ang="0">
                    <a:pos x="0" y="5"/>
                  </a:cxn>
                  <a:cxn ang="0">
                    <a:pos x="0" y="0"/>
                  </a:cxn>
                  <a:cxn ang="0">
                    <a:pos x="10" y="10"/>
                  </a:cxn>
                  <a:cxn ang="0">
                    <a:pos x="13" y="10"/>
                  </a:cxn>
                  <a:cxn ang="0">
                    <a:pos x="17" y="15"/>
                  </a:cxn>
                  <a:cxn ang="0">
                    <a:pos x="17" y="20"/>
                  </a:cxn>
                  <a:cxn ang="0">
                    <a:pos x="21" y="29"/>
                  </a:cxn>
                  <a:cxn ang="0">
                    <a:pos x="24" y="32"/>
                  </a:cxn>
                  <a:cxn ang="0">
                    <a:pos x="26" y="30"/>
                  </a:cxn>
                  <a:cxn ang="0">
                    <a:pos x="25" y="25"/>
                  </a:cxn>
                  <a:cxn ang="0">
                    <a:pos x="29" y="30"/>
                  </a:cxn>
                  <a:cxn ang="0">
                    <a:pos x="31" y="39"/>
                  </a:cxn>
                  <a:cxn ang="0">
                    <a:pos x="38" y="44"/>
                  </a:cxn>
                  <a:cxn ang="0">
                    <a:pos x="45" y="42"/>
                  </a:cxn>
                  <a:cxn ang="0">
                    <a:pos x="47" y="37"/>
                  </a:cxn>
                  <a:cxn ang="0">
                    <a:pos x="53" y="35"/>
                  </a:cxn>
                  <a:cxn ang="0">
                    <a:pos x="53" y="44"/>
                  </a:cxn>
                  <a:cxn ang="0">
                    <a:pos x="50" y="48"/>
                  </a:cxn>
                  <a:cxn ang="0">
                    <a:pos x="49" y="61"/>
                  </a:cxn>
                  <a:cxn ang="0">
                    <a:pos x="44" y="59"/>
                  </a:cxn>
                  <a:cxn ang="0">
                    <a:pos x="38" y="59"/>
                  </a:cxn>
                  <a:cxn ang="0">
                    <a:pos x="38" y="61"/>
                  </a:cxn>
                  <a:cxn ang="0">
                    <a:pos x="40" y="66"/>
                  </a:cxn>
                  <a:cxn ang="0">
                    <a:pos x="36" y="70"/>
                  </a:cxn>
                  <a:cxn ang="0">
                    <a:pos x="28" y="88"/>
                  </a:cxn>
                  <a:cxn ang="0">
                    <a:pos x="23" y="90"/>
                  </a:cxn>
                  <a:cxn ang="0">
                    <a:pos x="17" y="87"/>
                  </a:cxn>
                  <a:cxn ang="0">
                    <a:pos x="22" y="81"/>
                  </a:cxn>
                  <a:cxn ang="0">
                    <a:pos x="23" y="74"/>
                  </a:cxn>
                  <a:cxn ang="0">
                    <a:pos x="17" y="66"/>
                  </a:cxn>
                  <a:cxn ang="0">
                    <a:pos x="10" y="64"/>
                  </a:cxn>
                  <a:cxn ang="0">
                    <a:pos x="10" y="59"/>
                  </a:cxn>
                  <a:cxn ang="0">
                    <a:pos x="18" y="57"/>
                  </a:cxn>
                  <a:cxn ang="0">
                    <a:pos x="20" y="48"/>
                  </a:cxn>
                  <a:cxn ang="0">
                    <a:pos x="17" y="33"/>
                  </a:cxn>
                  <a:cxn ang="0">
                    <a:pos x="13" y="25"/>
                  </a:cxn>
                  <a:cxn ang="0">
                    <a:pos x="3" y="10"/>
                  </a:cxn>
                </a:cxnLst>
                <a:rect l="0" t="0" r="r" b="b"/>
                <a:pathLst>
                  <a:path w="53" h="90">
                    <a:moveTo>
                      <a:pt x="3" y="10"/>
                    </a:moveTo>
                    <a:lnTo>
                      <a:pt x="0" y="5"/>
                    </a:lnTo>
                    <a:lnTo>
                      <a:pt x="0" y="0"/>
                    </a:lnTo>
                    <a:lnTo>
                      <a:pt x="10" y="10"/>
                    </a:lnTo>
                    <a:lnTo>
                      <a:pt x="13" y="10"/>
                    </a:lnTo>
                    <a:lnTo>
                      <a:pt x="17" y="15"/>
                    </a:lnTo>
                    <a:lnTo>
                      <a:pt x="17" y="20"/>
                    </a:lnTo>
                    <a:lnTo>
                      <a:pt x="21" y="29"/>
                    </a:lnTo>
                    <a:lnTo>
                      <a:pt x="24" y="32"/>
                    </a:lnTo>
                    <a:lnTo>
                      <a:pt x="26" y="30"/>
                    </a:lnTo>
                    <a:lnTo>
                      <a:pt x="25" y="25"/>
                    </a:lnTo>
                    <a:lnTo>
                      <a:pt x="29" y="30"/>
                    </a:lnTo>
                    <a:lnTo>
                      <a:pt x="31" y="39"/>
                    </a:lnTo>
                    <a:lnTo>
                      <a:pt x="38" y="44"/>
                    </a:lnTo>
                    <a:lnTo>
                      <a:pt x="45" y="42"/>
                    </a:lnTo>
                    <a:lnTo>
                      <a:pt x="47" y="37"/>
                    </a:lnTo>
                    <a:lnTo>
                      <a:pt x="53" y="35"/>
                    </a:lnTo>
                    <a:lnTo>
                      <a:pt x="53" y="44"/>
                    </a:lnTo>
                    <a:lnTo>
                      <a:pt x="50" y="48"/>
                    </a:lnTo>
                    <a:lnTo>
                      <a:pt x="49" y="61"/>
                    </a:lnTo>
                    <a:lnTo>
                      <a:pt x="44" y="59"/>
                    </a:lnTo>
                    <a:lnTo>
                      <a:pt x="38" y="59"/>
                    </a:lnTo>
                    <a:lnTo>
                      <a:pt x="38" y="61"/>
                    </a:lnTo>
                    <a:lnTo>
                      <a:pt x="40" y="66"/>
                    </a:lnTo>
                    <a:lnTo>
                      <a:pt x="36" y="70"/>
                    </a:lnTo>
                    <a:lnTo>
                      <a:pt x="28" y="88"/>
                    </a:lnTo>
                    <a:lnTo>
                      <a:pt x="23" y="90"/>
                    </a:lnTo>
                    <a:lnTo>
                      <a:pt x="17" y="87"/>
                    </a:lnTo>
                    <a:lnTo>
                      <a:pt x="22" y="81"/>
                    </a:lnTo>
                    <a:lnTo>
                      <a:pt x="23" y="74"/>
                    </a:lnTo>
                    <a:lnTo>
                      <a:pt x="17" y="66"/>
                    </a:lnTo>
                    <a:lnTo>
                      <a:pt x="10" y="64"/>
                    </a:lnTo>
                    <a:lnTo>
                      <a:pt x="10" y="59"/>
                    </a:lnTo>
                    <a:lnTo>
                      <a:pt x="18" y="57"/>
                    </a:lnTo>
                    <a:lnTo>
                      <a:pt x="20" y="48"/>
                    </a:lnTo>
                    <a:lnTo>
                      <a:pt x="17" y="33"/>
                    </a:lnTo>
                    <a:lnTo>
                      <a:pt x="13" y="25"/>
                    </a:lnTo>
                    <a:lnTo>
                      <a:pt x="3" y="1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05" name="Freeform 482">
                <a:extLst>
                  <a:ext uri="{FF2B5EF4-FFF2-40B4-BE49-F238E27FC236}">
                    <a16:creationId xmlns:a16="http://schemas.microsoft.com/office/drawing/2014/main" id="{20B0F2F4-0376-1EF5-F66D-25FE0A34CFA9}"/>
                  </a:ext>
                </a:extLst>
              </p:cNvPr>
              <p:cNvSpPr>
                <a:spLocks/>
              </p:cNvSpPr>
              <p:nvPr/>
            </p:nvSpPr>
            <p:spPr bwMode="gray">
              <a:xfrm>
                <a:off x="4553" y="2883"/>
                <a:ext cx="68" cy="81"/>
              </a:xfrm>
              <a:custGeom>
                <a:avLst/>
                <a:gdLst/>
                <a:ahLst/>
                <a:cxnLst>
                  <a:cxn ang="0">
                    <a:pos x="58" y="3"/>
                  </a:cxn>
                  <a:cxn ang="0">
                    <a:pos x="58" y="9"/>
                  </a:cxn>
                  <a:cxn ang="0">
                    <a:pos x="61" y="9"/>
                  </a:cxn>
                  <a:cxn ang="0">
                    <a:pos x="63" y="5"/>
                  </a:cxn>
                  <a:cxn ang="0">
                    <a:pos x="68" y="6"/>
                  </a:cxn>
                  <a:cxn ang="0">
                    <a:pos x="67" y="21"/>
                  </a:cxn>
                  <a:cxn ang="0">
                    <a:pos x="61" y="30"/>
                  </a:cxn>
                  <a:cxn ang="0">
                    <a:pos x="58" y="35"/>
                  </a:cxn>
                  <a:cxn ang="0">
                    <a:pos x="56" y="42"/>
                  </a:cxn>
                  <a:cxn ang="0">
                    <a:pos x="48" y="45"/>
                  </a:cxn>
                  <a:cxn ang="0">
                    <a:pos x="43" y="51"/>
                  </a:cxn>
                  <a:cxn ang="0">
                    <a:pos x="36" y="68"/>
                  </a:cxn>
                  <a:cxn ang="0">
                    <a:pos x="23" y="81"/>
                  </a:cxn>
                  <a:cxn ang="0">
                    <a:pos x="8" y="75"/>
                  </a:cxn>
                  <a:cxn ang="0">
                    <a:pos x="1" y="75"/>
                  </a:cxn>
                  <a:cxn ang="0">
                    <a:pos x="0" y="70"/>
                  </a:cxn>
                  <a:cxn ang="0">
                    <a:pos x="5" y="58"/>
                  </a:cxn>
                  <a:cxn ang="0">
                    <a:pos x="11" y="50"/>
                  </a:cxn>
                  <a:cxn ang="0">
                    <a:pos x="21" y="44"/>
                  </a:cxn>
                  <a:cxn ang="0">
                    <a:pos x="29" y="35"/>
                  </a:cxn>
                  <a:cxn ang="0">
                    <a:pos x="40" y="28"/>
                  </a:cxn>
                  <a:cxn ang="0">
                    <a:pos x="44" y="22"/>
                  </a:cxn>
                  <a:cxn ang="0">
                    <a:pos x="44" y="17"/>
                  </a:cxn>
                  <a:cxn ang="0">
                    <a:pos x="50" y="8"/>
                  </a:cxn>
                  <a:cxn ang="0">
                    <a:pos x="50" y="2"/>
                  </a:cxn>
                  <a:cxn ang="0">
                    <a:pos x="56" y="0"/>
                  </a:cxn>
                  <a:cxn ang="0">
                    <a:pos x="58" y="3"/>
                  </a:cxn>
                </a:cxnLst>
                <a:rect l="0" t="0" r="r" b="b"/>
                <a:pathLst>
                  <a:path w="68" h="81">
                    <a:moveTo>
                      <a:pt x="58" y="3"/>
                    </a:moveTo>
                    <a:lnTo>
                      <a:pt x="58" y="9"/>
                    </a:lnTo>
                    <a:lnTo>
                      <a:pt x="61" y="9"/>
                    </a:lnTo>
                    <a:lnTo>
                      <a:pt x="63" y="5"/>
                    </a:lnTo>
                    <a:lnTo>
                      <a:pt x="68" y="6"/>
                    </a:lnTo>
                    <a:lnTo>
                      <a:pt x="67" y="21"/>
                    </a:lnTo>
                    <a:lnTo>
                      <a:pt x="61" y="30"/>
                    </a:lnTo>
                    <a:lnTo>
                      <a:pt x="58" y="35"/>
                    </a:lnTo>
                    <a:lnTo>
                      <a:pt x="56" y="42"/>
                    </a:lnTo>
                    <a:lnTo>
                      <a:pt x="48" y="45"/>
                    </a:lnTo>
                    <a:lnTo>
                      <a:pt x="43" y="51"/>
                    </a:lnTo>
                    <a:lnTo>
                      <a:pt x="36" y="68"/>
                    </a:lnTo>
                    <a:lnTo>
                      <a:pt x="23" y="81"/>
                    </a:lnTo>
                    <a:lnTo>
                      <a:pt x="8" y="75"/>
                    </a:lnTo>
                    <a:lnTo>
                      <a:pt x="1" y="75"/>
                    </a:lnTo>
                    <a:lnTo>
                      <a:pt x="0" y="70"/>
                    </a:lnTo>
                    <a:lnTo>
                      <a:pt x="5" y="58"/>
                    </a:lnTo>
                    <a:lnTo>
                      <a:pt x="11" y="50"/>
                    </a:lnTo>
                    <a:lnTo>
                      <a:pt x="21" y="44"/>
                    </a:lnTo>
                    <a:lnTo>
                      <a:pt x="29" y="35"/>
                    </a:lnTo>
                    <a:lnTo>
                      <a:pt x="40" y="28"/>
                    </a:lnTo>
                    <a:lnTo>
                      <a:pt x="44" y="22"/>
                    </a:lnTo>
                    <a:lnTo>
                      <a:pt x="44" y="17"/>
                    </a:lnTo>
                    <a:lnTo>
                      <a:pt x="50" y="8"/>
                    </a:lnTo>
                    <a:lnTo>
                      <a:pt x="50" y="2"/>
                    </a:lnTo>
                    <a:lnTo>
                      <a:pt x="56" y="0"/>
                    </a:lnTo>
                    <a:lnTo>
                      <a:pt x="58"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06" name="Freeform 483">
                <a:extLst>
                  <a:ext uri="{FF2B5EF4-FFF2-40B4-BE49-F238E27FC236}">
                    <a16:creationId xmlns:a16="http://schemas.microsoft.com/office/drawing/2014/main" id="{F303908D-9BFD-4452-73CE-CA1F82E6A8CB}"/>
                  </a:ext>
                </a:extLst>
              </p:cNvPr>
              <p:cNvSpPr>
                <a:spLocks/>
              </p:cNvSpPr>
              <p:nvPr/>
            </p:nvSpPr>
            <p:spPr bwMode="gray">
              <a:xfrm>
                <a:off x="4562" y="2966"/>
                <a:ext cx="4" cy="7"/>
              </a:xfrm>
              <a:custGeom>
                <a:avLst/>
                <a:gdLst/>
                <a:ahLst/>
                <a:cxnLst>
                  <a:cxn ang="0">
                    <a:pos x="4" y="0"/>
                  </a:cxn>
                  <a:cxn ang="0">
                    <a:pos x="4" y="5"/>
                  </a:cxn>
                  <a:cxn ang="0">
                    <a:pos x="0" y="7"/>
                  </a:cxn>
                  <a:cxn ang="0">
                    <a:pos x="1" y="0"/>
                  </a:cxn>
                  <a:cxn ang="0">
                    <a:pos x="4" y="0"/>
                  </a:cxn>
                </a:cxnLst>
                <a:rect l="0" t="0" r="r" b="b"/>
                <a:pathLst>
                  <a:path w="4" h="7">
                    <a:moveTo>
                      <a:pt x="4" y="0"/>
                    </a:moveTo>
                    <a:lnTo>
                      <a:pt x="4" y="5"/>
                    </a:lnTo>
                    <a:lnTo>
                      <a:pt x="0" y="7"/>
                    </a:lnTo>
                    <a:lnTo>
                      <a:pt x="1" y="0"/>
                    </a:lnTo>
                    <a:lnTo>
                      <a:pt x="4"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07" name="Freeform 484">
                <a:extLst>
                  <a:ext uri="{FF2B5EF4-FFF2-40B4-BE49-F238E27FC236}">
                    <a16:creationId xmlns:a16="http://schemas.microsoft.com/office/drawing/2014/main" id="{A9DFC8AE-40DA-D23C-BEF6-627F02A868BE}"/>
                  </a:ext>
                </a:extLst>
              </p:cNvPr>
              <p:cNvSpPr>
                <a:spLocks/>
              </p:cNvSpPr>
              <p:nvPr/>
            </p:nvSpPr>
            <p:spPr bwMode="gray">
              <a:xfrm>
                <a:off x="4382" y="2479"/>
                <a:ext cx="37" cy="22"/>
              </a:xfrm>
              <a:custGeom>
                <a:avLst/>
                <a:gdLst/>
                <a:ahLst/>
                <a:cxnLst>
                  <a:cxn ang="0">
                    <a:pos x="0" y="13"/>
                  </a:cxn>
                  <a:cxn ang="0">
                    <a:pos x="1" y="17"/>
                  </a:cxn>
                  <a:cxn ang="0">
                    <a:pos x="8" y="22"/>
                  </a:cxn>
                  <a:cxn ang="0">
                    <a:pos x="18" y="21"/>
                  </a:cxn>
                  <a:cxn ang="0">
                    <a:pos x="34" y="14"/>
                  </a:cxn>
                  <a:cxn ang="0">
                    <a:pos x="36" y="15"/>
                  </a:cxn>
                  <a:cxn ang="0">
                    <a:pos x="36" y="6"/>
                  </a:cxn>
                  <a:cxn ang="0">
                    <a:pos x="37" y="4"/>
                  </a:cxn>
                  <a:cxn ang="0">
                    <a:pos x="34" y="0"/>
                  </a:cxn>
                  <a:cxn ang="0">
                    <a:pos x="31" y="2"/>
                  </a:cxn>
                  <a:cxn ang="0">
                    <a:pos x="31" y="7"/>
                  </a:cxn>
                  <a:cxn ang="0">
                    <a:pos x="22" y="15"/>
                  </a:cxn>
                  <a:cxn ang="0">
                    <a:pos x="13" y="15"/>
                  </a:cxn>
                  <a:cxn ang="0">
                    <a:pos x="11" y="15"/>
                  </a:cxn>
                  <a:cxn ang="0">
                    <a:pos x="6" y="14"/>
                  </a:cxn>
                  <a:cxn ang="0">
                    <a:pos x="4" y="13"/>
                  </a:cxn>
                  <a:cxn ang="0">
                    <a:pos x="2" y="13"/>
                  </a:cxn>
                  <a:cxn ang="0">
                    <a:pos x="0" y="13"/>
                  </a:cxn>
                </a:cxnLst>
                <a:rect l="0" t="0" r="r" b="b"/>
                <a:pathLst>
                  <a:path w="37" h="22">
                    <a:moveTo>
                      <a:pt x="0" y="13"/>
                    </a:moveTo>
                    <a:lnTo>
                      <a:pt x="1" y="17"/>
                    </a:lnTo>
                    <a:lnTo>
                      <a:pt x="8" y="22"/>
                    </a:lnTo>
                    <a:lnTo>
                      <a:pt x="18" y="21"/>
                    </a:lnTo>
                    <a:lnTo>
                      <a:pt x="34" y="14"/>
                    </a:lnTo>
                    <a:lnTo>
                      <a:pt x="36" y="15"/>
                    </a:lnTo>
                    <a:lnTo>
                      <a:pt x="36" y="6"/>
                    </a:lnTo>
                    <a:lnTo>
                      <a:pt x="37" y="4"/>
                    </a:lnTo>
                    <a:lnTo>
                      <a:pt x="34" y="0"/>
                    </a:lnTo>
                    <a:lnTo>
                      <a:pt x="31" y="2"/>
                    </a:lnTo>
                    <a:lnTo>
                      <a:pt x="31" y="7"/>
                    </a:lnTo>
                    <a:lnTo>
                      <a:pt x="22" y="15"/>
                    </a:lnTo>
                    <a:lnTo>
                      <a:pt x="13" y="15"/>
                    </a:lnTo>
                    <a:lnTo>
                      <a:pt x="11" y="15"/>
                    </a:lnTo>
                    <a:lnTo>
                      <a:pt x="6" y="14"/>
                    </a:lnTo>
                    <a:lnTo>
                      <a:pt x="4" y="13"/>
                    </a:lnTo>
                    <a:lnTo>
                      <a:pt x="2" y="13"/>
                    </a:lnTo>
                    <a:lnTo>
                      <a:pt x="0" y="1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08" name="Freeform 485">
                <a:extLst>
                  <a:ext uri="{FF2B5EF4-FFF2-40B4-BE49-F238E27FC236}">
                    <a16:creationId xmlns:a16="http://schemas.microsoft.com/office/drawing/2014/main" id="{C19AEAA3-D5C1-5F27-BB96-D47AFD8FE291}"/>
                  </a:ext>
                </a:extLst>
              </p:cNvPr>
              <p:cNvSpPr>
                <a:spLocks/>
              </p:cNvSpPr>
              <p:nvPr/>
            </p:nvSpPr>
            <p:spPr bwMode="gray">
              <a:xfrm>
                <a:off x="4398" y="2461"/>
                <a:ext cx="28" cy="24"/>
              </a:xfrm>
              <a:custGeom>
                <a:avLst/>
                <a:gdLst/>
                <a:ahLst/>
                <a:cxnLst>
                  <a:cxn ang="0">
                    <a:pos x="7" y="2"/>
                  </a:cxn>
                  <a:cxn ang="0">
                    <a:pos x="3" y="0"/>
                  </a:cxn>
                  <a:cxn ang="0">
                    <a:pos x="0" y="0"/>
                  </a:cxn>
                  <a:cxn ang="0">
                    <a:pos x="0" y="3"/>
                  </a:cxn>
                  <a:cxn ang="0">
                    <a:pos x="7" y="5"/>
                  </a:cxn>
                  <a:cxn ang="0">
                    <a:pos x="15" y="8"/>
                  </a:cxn>
                  <a:cxn ang="0">
                    <a:pos x="18" y="14"/>
                  </a:cxn>
                  <a:cxn ang="0">
                    <a:pos x="21" y="15"/>
                  </a:cxn>
                  <a:cxn ang="0">
                    <a:pos x="25" y="24"/>
                  </a:cxn>
                  <a:cxn ang="0">
                    <a:pos x="28" y="22"/>
                  </a:cxn>
                  <a:cxn ang="0">
                    <a:pos x="27" y="16"/>
                  </a:cxn>
                  <a:cxn ang="0">
                    <a:pos x="23" y="13"/>
                  </a:cxn>
                  <a:cxn ang="0">
                    <a:pos x="18" y="7"/>
                  </a:cxn>
                  <a:cxn ang="0">
                    <a:pos x="12" y="3"/>
                  </a:cxn>
                  <a:cxn ang="0">
                    <a:pos x="7" y="2"/>
                  </a:cxn>
                </a:cxnLst>
                <a:rect l="0" t="0" r="r" b="b"/>
                <a:pathLst>
                  <a:path w="28" h="24">
                    <a:moveTo>
                      <a:pt x="7" y="2"/>
                    </a:moveTo>
                    <a:lnTo>
                      <a:pt x="3" y="0"/>
                    </a:lnTo>
                    <a:lnTo>
                      <a:pt x="0" y="0"/>
                    </a:lnTo>
                    <a:lnTo>
                      <a:pt x="0" y="3"/>
                    </a:lnTo>
                    <a:lnTo>
                      <a:pt x="7" y="5"/>
                    </a:lnTo>
                    <a:lnTo>
                      <a:pt x="15" y="8"/>
                    </a:lnTo>
                    <a:lnTo>
                      <a:pt x="18" y="14"/>
                    </a:lnTo>
                    <a:lnTo>
                      <a:pt x="21" y="15"/>
                    </a:lnTo>
                    <a:lnTo>
                      <a:pt x="25" y="24"/>
                    </a:lnTo>
                    <a:lnTo>
                      <a:pt x="28" y="22"/>
                    </a:lnTo>
                    <a:lnTo>
                      <a:pt x="27" y="16"/>
                    </a:lnTo>
                    <a:lnTo>
                      <a:pt x="23" y="13"/>
                    </a:lnTo>
                    <a:lnTo>
                      <a:pt x="18" y="7"/>
                    </a:lnTo>
                    <a:lnTo>
                      <a:pt x="12" y="3"/>
                    </a:lnTo>
                    <a:lnTo>
                      <a:pt x="7"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09" name="Freeform 486">
                <a:extLst>
                  <a:ext uri="{FF2B5EF4-FFF2-40B4-BE49-F238E27FC236}">
                    <a16:creationId xmlns:a16="http://schemas.microsoft.com/office/drawing/2014/main" id="{6A03D0C9-3DBB-D19E-85D3-4E563AC2DD35}"/>
                  </a:ext>
                </a:extLst>
              </p:cNvPr>
              <p:cNvSpPr>
                <a:spLocks/>
              </p:cNvSpPr>
              <p:nvPr/>
            </p:nvSpPr>
            <p:spPr bwMode="gray">
              <a:xfrm>
                <a:off x="4441" y="2493"/>
                <a:ext cx="10" cy="15"/>
              </a:xfrm>
              <a:custGeom>
                <a:avLst/>
                <a:gdLst/>
                <a:ahLst/>
                <a:cxnLst>
                  <a:cxn ang="0">
                    <a:pos x="0" y="3"/>
                  </a:cxn>
                  <a:cxn ang="0">
                    <a:pos x="2" y="7"/>
                  </a:cxn>
                  <a:cxn ang="0">
                    <a:pos x="4" y="9"/>
                  </a:cxn>
                  <a:cxn ang="0">
                    <a:pos x="5" y="11"/>
                  </a:cxn>
                  <a:cxn ang="0">
                    <a:pos x="8" y="13"/>
                  </a:cxn>
                  <a:cxn ang="0">
                    <a:pos x="10" y="15"/>
                  </a:cxn>
                  <a:cxn ang="0">
                    <a:pos x="10" y="10"/>
                  </a:cxn>
                  <a:cxn ang="0">
                    <a:pos x="9" y="8"/>
                  </a:cxn>
                  <a:cxn ang="0">
                    <a:pos x="1" y="0"/>
                  </a:cxn>
                  <a:cxn ang="0">
                    <a:pos x="0" y="3"/>
                  </a:cxn>
                </a:cxnLst>
                <a:rect l="0" t="0" r="r" b="b"/>
                <a:pathLst>
                  <a:path w="10" h="15">
                    <a:moveTo>
                      <a:pt x="0" y="3"/>
                    </a:moveTo>
                    <a:lnTo>
                      <a:pt x="2" y="7"/>
                    </a:lnTo>
                    <a:lnTo>
                      <a:pt x="4" y="9"/>
                    </a:lnTo>
                    <a:lnTo>
                      <a:pt x="5" y="11"/>
                    </a:lnTo>
                    <a:lnTo>
                      <a:pt x="8" y="13"/>
                    </a:lnTo>
                    <a:lnTo>
                      <a:pt x="10" y="15"/>
                    </a:lnTo>
                    <a:lnTo>
                      <a:pt x="10" y="10"/>
                    </a:lnTo>
                    <a:lnTo>
                      <a:pt x="9" y="8"/>
                    </a:lnTo>
                    <a:lnTo>
                      <a:pt x="1" y="0"/>
                    </a:lnTo>
                    <a:lnTo>
                      <a:pt x="0"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10" name="Freeform 487">
                <a:extLst>
                  <a:ext uri="{FF2B5EF4-FFF2-40B4-BE49-F238E27FC236}">
                    <a16:creationId xmlns:a16="http://schemas.microsoft.com/office/drawing/2014/main" id="{5E18949A-6D94-78FA-6086-58AE375C310E}"/>
                  </a:ext>
                </a:extLst>
              </p:cNvPr>
              <p:cNvSpPr>
                <a:spLocks/>
              </p:cNvSpPr>
              <p:nvPr/>
            </p:nvSpPr>
            <p:spPr bwMode="gray">
              <a:xfrm>
                <a:off x="4457" y="2503"/>
                <a:ext cx="9" cy="8"/>
              </a:xfrm>
              <a:custGeom>
                <a:avLst/>
                <a:gdLst/>
                <a:ahLst/>
                <a:cxnLst>
                  <a:cxn ang="0">
                    <a:pos x="9" y="7"/>
                  </a:cxn>
                  <a:cxn ang="0">
                    <a:pos x="5" y="2"/>
                  </a:cxn>
                  <a:cxn ang="0">
                    <a:pos x="1" y="0"/>
                  </a:cxn>
                  <a:cxn ang="0">
                    <a:pos x="0" y="4"/>
                  </a:cxn>
                  <a:cxn ang="0">
                    <a:pos x="6" y="8"/>
                  </a:cxn>
                  <a:cxn ang="0">
                    <a:pos x="9" y="7"/>
                  </a:cxn>
                </a:cxnLst>
                <a:rect l="0" t="0" r="r" b="b"/>
                <a:pathLst>
                  <a:path w="9" h="8">
                    <a:moveTo>
                      <a:pt x="9" y="7"/>
                    </a:moveTo>
                    <a:lnTo>
                      <a:pt x="5" y="2"/>
                    </a:lnTo>
                    <a:lnTo>
                      <a:pt x="1" y="0"/>
                    </a:lnTo>
                    <a:lnTo>
                      <a:pt x="0" y="4"/>
                    </a:lnTo>
                    <a:lnTo>
                      <a:pt x="6" y="8"/>
                    </a:lnTo>
                    <a:lnTo>
                      <a:pt x="9" y="7"/>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11" name="Freeform 488">
                <a:extLst>
                  <a:ext uri="{FF2B5EF4-FFF2-40B4-BE49-F238E27FC236}">
                    <a16:creationId xmlns:a16="http://schemas.microsoft.com/office/drawing/2014/main" id="{A2BDB522-01B8-A0BF-E933-3B6D2022574A}"/>
                  </a:ext>
                </a:extLst>
              </p:cNvPr>
              <p:cNvSpPr>
                <a:spLocks/>
              </p:cNvSpPr>
              <p:nvPr/>
            </p:nvSpPr>
            <p:spPr bwMode="gray">
              <a:xfrm>
                <a:off x="4475" y="2512"/>
                <a:ext cx="14" cy="10"/>
              </a:xfrm>
              <a:custGeom>
                <a:avLst/>
                <a:gdLst/>
                <a:ahLst/>
                <a:cxnLst>
                  <a:cxn ang="0">
                    <a:pos x="14" y="10"/>
                  </a:cxn>
                  <a:cxn ang="0">
                    <a:pos x="11" y="5"/>
                  </a:cxn>
                  <a:cxn ang="0">
                    <a:pos x="2" y="0"/>
                  </a:cxn>
                  <a:cxn ang="0">
                    <a:pos x="0" y="2"/>
                  </a:cxn>
                  <a:cxn ang="0">
                    <a:pos x="0" y="5"/>
                  </a:cxn>
                  <a:cxn ang="0">
                    <a:pos x="11" y="10"/>
                  </a:cxn>
                  <a:cxn ang="0">
                    <a:pos x="14" y="10"/>
                  </a:cxn>
                </a:cxnLst>
                <a:rect l="0" t="0" r="r" b="b"/>
                <a:pathLst>
                  <a:path w="14" h="10">
                    <a:moveTo>
                      <a:pt x="14" y="10"/>
                    </a:moveTo>
                    <a:lnTo>
                      <a:pt x="11" y="5"/>
                    </a:lnTo>
                    <a:lnTo>
                      <a:pt x="2" y="0"/>
                    </a:lnTo>
                    <a:lnTo>
                      <a:pt x="0" y="2"/>
                    </a:lnTo>
                    <a:lnTo>
                      <a:pt x="0" y="5"/>
                    </a:lnTo>
                    <a:lnTo>
                      <a:pt x="11" y="10"/>
                    </a:lnTo>
                    <a:lnTo>
                      <a:pt x="14" y="1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12" name="Freeform 489">
                <a:extLst>
                  <a:ext uri="{FF2B5EF4-FFF2-40B4-BE49-F238E27FC236}">
                    <a16:creationId xmlns:a16="http://schemas.microsoft.com/office/drawing/2014/main" id="{E17E7A2D-1F26-4655-4B5D-BEEE59B13C5B}"/>
                  </a:ext>
                </a:extLst>
              </p:cNvPr>
              <p:cNvSpPr>
                <a:spLocks/>
              </p:cNvSpPr>
              <p:nvPr/>
            </p:nvSpPr>
            <p:spPr bwMode="gray">
              <a:xfrm>
                <a:off x="4495" y="2523"/>
                <a:ext cx="11" cy="13"/>
              </a:xfrm>
              <a:custGeom>
                <a:avLst/>
                <a:gdLst/>
                <a:ahLst/>
                <a:cxnLst>
                  <a:cxn ang="0">
                    <a:pos x="11" y="10"/>
                  </a:cxn>
                  <a:cxn ang="0">
                    <a:pos x="5" y="1"/>
                  </a:cxn>
                  <a:cxn ang="0">
                    <a:pos x="1" y="0"/>
                  </a:cxn>
                  <a:cxn ang="0">
                    <a:pos x="0" y="2"/>
                  </a:cxn>
                  <a:cxn ang="0">
                    <a:pos x="1" y="6"/>
                  </a:cxn>
                  <a:cxn ang="0">
                    <a:pos x="7" y="12"/>
                  </a:cxn>
                  <a:cxn ang="0">
                    <a:pos x="10" y="13"/>
                  </a:cxn>
                  <a:cxn ang="0">
                    <a:pos x="11" y="10"/>
                  </a:cxn>
                </a:cxnLst>
                <a:rect l="0" t="0" r="r" b="b"/>
                <a:pathLst>
                  <a:path w="11" h="13">
                    <a:moveTo>
                      <a:pt x="11" y="10"/>
                    </a:moveTo>
                    <a:lnTo>
                      <a:pt x="5" y="1"/>
                    </a:lnTo>
                    <a:lnTo>
                      <a:pt x="1" y="0"/>
                    </a:lnTo>
                    <a:lnTo>
                      <a:pt x="0" y="2"/>
                    </a:lnTo>
                    <a:lnTo>
                      <a:pt x="1" y="6"/>
                    </a:lnTo>
                    <a:lnTo>
                      <a:pt x="7" y="12"/>
                    </a:lnTo>
                    <a:lnTo>
                      <a:pt x="10" y="13"/>
                    </a:lnTo>
                    <a:lnTo>
                      <a:pt x="11" y="1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13" name="Freeform 490">
                <a:extLst>
                  <a:ext uri="{FF2B5EF4-FFF2-40B4-BE49-F238E27FC236}">
                    <a16:creationId xmlns:a16="http://schemas.microsoft.com/office/drawing/2014/main" id="{5D73186F-75F5-35FA-C94C-C6C9507BB3DF}"/>
                  </a:ext>
                </a:extLst>
              </p:cNvPr>
              <p:cNvSpPr>
                <a:spLocks/>
              </p:cNvSpPr>
              <p:nvPr/>
            </p:nvSpPr>
            <p:spPr bwMode="gray">
              <a:xfrm>
                <a:off x="4503" y="2541"/>
                <a:ext cx="8" cy="7"/>
              </a:xfrm>
              <a:custGeom>
                <a:avLst/>
                <a:gdLst/>
                <a:ahLst/>
                <a:cxnLst>
                  <a:cxn ang="0">
                    <a:pos x="4" y="0"/>
                  </a:cxn>
                  <a:cxn ang="0">
                    <a:pos x="0" y="0"/>
                  </a:cxn>
                  <a:cxn ang="0">
                    <a:pos x="1" y="3"/>
                  </a:cxn>
                  <a:cxn ang="0">
                    <a:pos x="6" y="7"/>
                  </a:cxn>
                  <a:cxn ang="0">
                    <a:pos x="8" y="6"/>
                  </a:cxn>
                  <a:cxn ang="0">
                    <a:pos x="7" y="2"/>
                  </a:cxn>
                  <a:cxn ang="0">
                    <a:pos x="4" y="0"/>
                  </a:cxn>
                </a:cxnLst>
                <a:rect l="0" t="0" r="r" b="b"/>
                <a:pathLst>
                  <a:path w="8" h="7">
                    <a:moveTo>
                      <a:pt x="4" y="0"/>
                    </a:moveTo>
                    <a:lnTo>
                      <a:pt x="0" y="0"/>
                    </a:lnTo>
                    <a:lnTo>
                      <a:pt x="1" y="3"/>
                    </a:lnTo>
                    <a:lnTo>
                      <a:pt x="6" y="7"/>
                    </a:lnTo>
                    <a:lnTo>
                      <a:pt x="8" y="6"/>
                    </a:lnTo>
                    <a:lnTo>
                      <a:pt x="7" y="2"/>
                    </a:lnTo>
                    <a:lnTo>
                      <a:pt x="4"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14" name="Freeform 491">
                <a:extLst>
                  <a:ext uri="{FF2B5EF4-FFF2-40B4-BE49-F238E27FC236}">
                    <a16:creationId xmlns:a16="http://schemas.microsoft.com/office/drawing/2014/main" id="{310AEFC1-9A27-892C-E7CA-95DDEB8205D4}"/>
                  </a:ext>
                </a:extLst>
              </p:cNvPr>
              <p:cNvSpPr>
                <a:spLocks/>
              </p:cNvSpPr>
              <p:nvPr/>
            </p:nvSpPr>
            <p:spPr bwMode="gray">
              <a:xfrm>
                <a:off x="4489" y="2552"/>
                <a:ext cx="6" cy="4"/>
              </a:xfrm>
              <a:custGeom>
                <a:avLst/>
                <a:gdLst/>
                <a:ahLst/>
                <a:cxnLst>
                  <a:cxn ang="0">
                    <a:pos x="0" y="1"/>
                  </a:cxn>
                  <a:cxn ang="0">
                    <a:pos x="0" y="3"/>
                  </a:cxn>
                  <a:cxn ang="0">
                    <a:pos x="2" y="4"/>
                  </a:cxn>
                  <a:cxn ang="0">
                    <a:pos x="6" y="3"/>
                  </a:cxn>
                  <a:cxn ang="0">
                    <a:pos x="3" y="0"/>
                  </a:cxn>
                  <a:cxn ang="0">
                    <a:pos x="0" y="1"/>
                  </a:cxn>
                </a:cxnLst>
                <a:rect l="0" t="0" r="r" b="b"/>
                <a:pathLst>
                  <a:path w="6" h="4">
                    <a:moveTo>
                      <a:pt x="0" y="1"/>
                    </a:moveTo>
                    <a:lnTo>
                      <a:pt x="0" y="3"/>
                    </a:lnTo>
                    <a:lnTo>
                      <a:pt x="2" y="4"/>
                    </a:lnTo>
                    <a:lnTo>
                      <a:pt x="6" y="3"/>
                    </a:lnTo>
                    <a:lnTo>
                      <a:pt x="3" y="0"/>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15" name="Freeform 492">
                <a:extLst>
                  <a:ext uri="{FF2B5EF4-FFF2-40B4-BE49-F238E27FC236}">
                    <a16:creationId xmlns:a16="http://schemas.microsoft.com/office/drawing/2014/main" id="{3AC624A4-DAAE-C044-BC86-DD166DBA2883}"/>
                  </a:ext>
                </a:extLst>
              </p:cNvPr>
              <p:cNvSpPr>
                <a:spLocks/>
              </p:cNvSpPr>
              <p:nvPr/>
            </p:nvSpPr>
            <p:spPr bwMode="gray">
              <a:xfrm>
                <a:off x="4488" y="2531"/>
                <a:ext cx="8" cy="5"/>
              </a:xfrm>
              <a:custGeom>
                <a:avLst/>
                <a:gdLst/>
                <a:ahLst/>
                <a:cxnLst>
                  <a:cxn ang="0">
                    <a:pos x="0" y="0"/>
                  </a:cxn>
                  <a:cxn ang="0">
                    <a:pos x="0" y="1"/>
                  </a:cxn>
                  <a:cxn ang="0">
                    <a:pos x="4" y="5"/>
                  </a:cxn>
                  <a:cxn ang="0">
                    <a:pos x="8" y="3"/>
                  </a:cxn>
                  <a:cxn ang="0">
                    <a:pos x="4" y="0"/>
                  </a:cxn>
                  <a:cxn ang="0">
                    <a:pos x="0" y="0"/>
                  </a:cxn>
                </a:cxnLst>
                <a:rect l="0" t="0" r="r" b="b"/>
                <a:pathLst>
                  <a:path w="8" h="5">
                    <a:moveTo>
                      <a:pt x="0" y="0"/>
                    </a:moveTo>
                    <a:lnTo>
                      <a:pt x="0" y="1"/>
                    </a:lnTo>
                    <a:lnTo>
                      <a:pt x="4" y="5"/>
                    </a:lnTo>
                    <a:lnTo>
                      <a:pt x="8" y="3"/>
                    </a:lnTo>
                    <a:lnTo>
                      <a:pt x="4" y="0"/>
                    </a:lnTo>
                    <a:lnTo>
                      <a:pt x="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16" name="Freeform 493">
                <a:extLst>
                  <a:ext uri="{FF2B5EF4-FFF2-40B4-BE49-F238E27FC236}">
                    <a16:creationId xmlns:a16="http://schemas.microsoft.com/office/drawing/2014/main" id="{1D44BC0B-3316-3683-FB40-B3207FFA1761}"/>
                  </a:ext>
                </a:extLst>
              </p:cNvPr>
              <p:cNvSpPr>
                <a:spLocks/>
              </p:cNvSpPr>
              <p:nvPr/>
            </p:nvSpPr>
            <p:spPr bwMode="gray">
              <a:xfrm>
                <a:off x="4405" y="2536"/>
                <a:ext cx="4" cy="7"/>
              </a:xfrm>
              <a:custGeom>
                <a:avLst/>
                <a:gdLst/>
                <a:ahLst/>
                <a:cxnLst>
                  <a:cxn ang="0">
                    <a:pos x="0" y="2"/>
                  </a:cxn>
                  <a:cxn ang="0">
                    <a:pos x="1" y="4"/>
                  </a:cxn>
                  <a:cxn ang="0">
                    <a:pos x="2" y="7"/>
                  </a:cxn>
                  <a:cxn ang="0">
                    <a:pos x="4" y="7"/>
                  </a:cxn>
                  <a:cxn ang="0">
                    <a:pos x="4" y="4"/>
                  </a:cxn>
                  <a:cxn ang="0">
                    <a:pos x="1" y="0"/>
                  </a:cxn>
                  <a:cxn ang="0">
                    <a:pos x="0" y="2"/>
                  </a:cxn>
                </a:cxnLst>
                <a:rect l="0" t="0" r="r" b="b"/>
                <a:pathLst>
                  <a:path w="4" h="7">
                    <a:moveTo>
                      <a:pt x="0" y="2"/>
                    </a:moveTo>
                    <a:lnTo>
                      <a:pt x="1" y="4"/>
                    </a:lnTo>
                    <a:lnTo>
                      <a:pt x="2" y="7"/>
                    </a:lnTo>
                    <a:lnTo>
                      <a:pt x="4" y="7"/>
                    </a:lnTo>
                    <a:lnTo>
                      <a:pt x="4" y="4"/>
                    </a:lnTo>
                    <a:lnTo>
                      <a:pt x="1" y="0"/>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17" name="Freeform 494">
                <a:extLst>
                  <a:ext uri="{FF2B5EF4-FFF2-40B4-BE49-F238E27FC236}">
                    <a16:creationId xmlns:a16="http://schemas.microsoft.com/office/drawing/2014/main" id="{BA99B1B2-9E0B-B47A-28B5-D0D0BDD3CE30}"/>
                  </a:ext>
                </a:extLst>
              </p:cNvPr>
              <p:cNvSpPr>
                <a:spLocks/>
              </p:cNvSpPr>
              <p:nvPr/>
            </p:nvSpPr>
            <p:spPr bwMode="gray">
              <a:xfrm>
                <a:off x="4421" y="2544"/>
                <a:ext cx="5" cy="4"/>
              </a:xfrm>
              <a:custGeom>
                <a:avLst/>
                <a:gdLst/>
                <a:ahLst/>
                <a:cxnLst>
                  <a:cxn ang="0">
                    <a:pos x="0" y="3"/>
                  </a:cxn>
                  <a:cxn ang="0">
                    <a:pos x="3" y="4"/>
                  </a:cxn>
                  <a:cxn ang="0">
                    <a:pos x="5" y="3"/>
                  </a:cxn>
                  <a:cxn ang="0">
                    <a:pos x="3" y="0"/>
                  </a:cxn>
                  <a:cxn ang="0">
                    <a:pos x="0" y="1"/>
                  </a:cxn>
                  <a:cxn ang="0">
                    <a:pos x="0" y="3"/>
                  </a:cxn>
                </a:cxnLst>
                <a:rect l="0" t="0" r="r" b="b"/>
                <a:pathLst>
                  <a:path w="5" h="4">
                    <a:moveTo>
                      <a:pt x="0" y="3"/>
                    </a:moveTo>
                    <a:lnTo>
                      <a:pt x="3" y="4"/>
                    </a:lnTo>
                    <a:lnTo>
                      <a:pt x="5" y="3"/>
                    </a:lnTo>
                    <a:lnTo>
                      <a:pt x="3" y="0"/>
                    </a:lnTo>
                    <a:lnTo>
                      <a:pt x="0" y="1"/>
                    </a:lnTo>
                    <a:lnTo>
                      <a:pt x="0"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18" name="Freeform 495">
                <a:extLst>
                  <a:ext uri="{FF2B5EF4-FFF2-40B4-BE49-F238E27FC236}">
                    <a16:creationId xmlns:a16="http://schemas.microsoft.com/office/drawing/2014/main" id="{DD800589-2EBA-76AB-506E-2AAC72B336F1}"/>
                  </a:ext>
                </a:extLst>
              </p:cNvPr>
              <p:cNvSpPr>
                <a:spLocks/>
              </p:cNvSpPr>
              <p:nvPr/>
            </p:nvSpPr>
            <p:spPr bwMode="gray">
              <a:xfrm>
                <a:off x="4341" y="2875"/>
                <a:ext cx="3" cy="5"/>
              </a:xfrm>
              <a:custGeom>
                <a:avLst/>
                <a:gdLst/>
                <a:ahLst/>
                <a:cxnLst>
                  <a:cxn ang="0">
                    <a:pos x="0" y="2"/>
                  </a:cxn>
                  <a:cxn ang="0">
                    <a:pos x="1" y="5"/>
                  </a:cxn>
                  <a:cxn ang="0">
                    <a:pos x="3" y="2"/>
                  </a:cxn>
                  <a:cxn ang="0">
                    <a:pos x="1" y="0"/>
                  </a:cxn>
                  <a:cxn ang="0">
                    <a:pos x="0" y="0"/>
                  </a:cxn>
                  <a:cxn ang="0">
                    <a:pos x="0" y="2"/>
                  </a:cxn>
                </a:cxnLst>
                <a:rect l="0" t="0" r="r" b="b"/>
                <a:pathLst>
                  <a:path w="3" h="5">
                    <a:moveTo>
                      <a:pt x="0" y="2"/>
                    </a:moveTo>
                    <a:lnTo>
                      <a:pt x="1" y="5"/>
                    </a:lnTo>
                    <a:lnTo>
                      <a:pt x="3" y="2"/>
                    </a:lnTo>
                    <a:lnTo>
                      <a:pt x="1" y="0"/>
                    </a:lnTo>
                    <a:lnTo>
                      <a:pt x="0" y="0"/>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19" name="Freeform 496">
                <a:extLst>
                  <a:ext uri="{FF2B5EF4-FFF2-40B4-BE49-F238E27FC236}">
                    <a16:creationId xmlns:a16="http://schemas.microsoft.com/office/drawing/2014/main" id="{73C9FB7F-50C4-24E8-47B5-446FC976B6D5}"/>
                  </a:ext>
                </a:extLst>
              </p:cNvPr>
              <p:cNvSpPr>
                <a:spLocks/>
              </p:cNvSpPr>
              <p:nvPr/>
            </p:nvSpPr>
            <p:spPr bwMode="gray">
              <a:xfrm>
                <a:off x="4379" y="2875"/>
                <a:ext cx="4" cy="6"/>
              </a:xfrm>
              <a:custGeom>
                <a:avLst/>
                <a:gdLst/>
                <a:ahLst/>
                <a:cxnLst>
                  <a:cxn ang="0">
                    <a:pos x="4" y="6"/>
                  </a:cxn>
                  <a:cxn ang="0">
                    <a:pos x="3" y="1"/>
                  </a:cxn>
                  <a:cxn ang="0">
                    <a:pos x="1" y="0"/>
                  </a:cxn>
                  <a:cxn ang="0">
                    <a:pos x="0" y="3"/>
                  </a:cxn>
                  <a:cxn ang="0">
                    <a:pos x="0" y="4"/>
                  </a:cxn>
                  <a:cxn ang="0">
                    <a:pos x="2" y="6"/>
                  </a:cxn>
                  <a:cxn ang="0">
                    <a:pos x="4" y="6"/>
                  </a:cxn>
                </a:cxnLst>
                <a:rect l="0" t="0" r="r" b="b"/>
                <a:pathLst>
                  <a:path w="4" h="6">
                    <a:moveTo>
                      <a:pt x="4" y="6"/>
                    </a:moveTo>
                    <a:lnTo>
                      <a:pt x="3" y="1"/>
                    </a:lnTo>
                    <a:lnTo>
                      <a:pt x="1" y="0"/>
                    </a:lnTo>
                    <a:lnTo>
                      <a:pt x="0" y="3"/>
                    </a:lnTo>
                    <a:lnTo>
                      <a:pt x="0" y="4"/>
                    </a:lnTo>
                    <a:lnTo>
                      <a:pt x="2" y="6"/>
                    </a:lnTo>
                    <a:lnTo>
                      <a:pt x="4" y="6"/>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20" name="Freeform 497">
                <a:extLst>
                  <a:ext uri="{FF2B5EF4-FFF2-40B4-BE49-F238E27FC236}">
                    <a16:creationId xmlns:a16="http://schemas.microsoft.com/office/drawing/2014/main" id="{968F99C9-197D-5CF7-EFA8-576E57DEEAE8}"/>
                  </a:ext>
                </a:extLst>
              </p:cNvPr>
              <p:cNvSpPr>
                <a:spLocks/>
              </p:cNvSpPr>
              <p:nvPr/>
            </p:nvSpPr>
            <p:spPr bwMode="gray">
              <a:xfrm>
                <a:off x="4347" y="2888"/>
                <a:ext cx="37" cy="39"/>
              </a:xfrm>
              <a:custGeom>
                <a:avLst/>
                <a:gdLst/>
                <a:ahLst/>
                <a:cxnLst>
                  <a:cxn ang="0">
                    <a:pos x="25" y="6"/>
                  </a:cxn>
                  <a:cxn ang="0">
                    <a:pos x="20" y="7"/>
                  </a:cxn>
                  <a:cxn ang="0">
                    <a:pos x="12" y="4"/>
                  </a:cxn>
                  <a:cxn ang="0">
                    <a:pos x="5" y="0"/>
                  </a:cxn>
                  <a:cxn ang="0">
                    <a:pos x="2" y="0"/>
                  </a:cxn>
                  <a:cxn ang="0">
                    <a:pos x="0" y="3"/>
                  </a:cxn>
                  <a:cxn ang="0">
                    <a:pos x="3" y="9"/>
                  </a:cxn>
                  <a:cxn ang="0">
                    <a:pos x="6" y="13"/>
                  </a:cxn>
                  <a:cxn ang="0">
                    <a:pos x="7" y="24"/>
                  </a:cxn>
                  <a:cxn ang="0">
                    <a:pos x="11" y="30"/>
                  </a:cxn>
                  <a:cxn ang="0">
                    <a:pos x="14" y="36"/>
                  </a:cxn>
                  <a:cxn ang="0">
                    <a:pos x="16" y="39"/>
                  </a:cxn>
                  <a:cxn ang="0">
                    <a:pos x="24" y="38"/>
                  </a:cxn>
                  <a:cxn ang="0">
                    <a:pos x="26" y="33"/>
                  </a:cxn>
                  <a:cxn ang="0">
                    <a:pos x="30" y="33"/>
                  </a:cxn>
                  <a:cxn ang="0">
                    <a:pos x="32" y="26"/>
                  </a:cxn>
                  <a:cxn ang="0">
                    <a:pos x="35" y="22"/>
                  </a:cxn>
                  <a:cxn ang="0">
                    <a:pos x="37" y="11"/>
                  </a:cxn>
                  <a:cxn ang="0">
                    <a:pos x="37" y="2"/>
                  </a:cxn>
                  <a:cxn ang="0">
                    <a:pos x="33" y="1"/>
                  </a:cxn>
                  <a:cxn ang="0">
                    <a:pos x="30" y="1"/>
                  </a:cxn>
                  <a:cxn ang="0">
                    <a:pos x="25" y="6"/>
                  </a:cxn>
                </a:cxnLst>
                <a:rect l="0" t="0" r="r" b="b"/>
                <a:pathLst>
                  <a:path w="37" h="39">
                    <a:moveTo>
                      <a:pt x="25" y="6"/>
                    </a:moveTo>
                    <a:lnTo>
                      <a:pt x="20" y="7"/>
                    </a:lnTo>
                    <a:lnTo>
                      <a:pt x="12" y="4"/>
                    </a:lnTo>
                    <a:lnTo>
                      <a:pt x="5" y="0"/>
                    </a:lnTo>
                    <a:lnTo>
                      <a:pt x="2" y="0"/>
                    </a:lnTo>
                    <a:lnTo>
                      <a:pt x="0" y="3"/>
                    </a:lnTo>
                    <a:lnTo>
                      <a:pt x="3" y="9"/>
                    </a:lnTo>
                    <a:lnTo>
                      <a:pt x="6" y="13"/>
                    </a:lnTo>
                    <a:lnTo>
                      <a:pt x="7" y="24"/>
                    </a:lnTo>
                    <a:lnTo>
                      <a:pt x="11" y="30"/>
                    </a:lnTo>
                    <a:lnTo>
                      <a:pt x="14" y="36"/>
                    </a:lnTo>
                    <a:lnTo>
                      <a:pt x="16" y="39"/>
                    </a:lnTo>
                    <a:lnTo>
                      <a:pt x="24" y="38"/>
                    </a:lnTo>
                    <a:lnTo>
                      <a:pt x="26" y="33"/>
                    </a:lnTo>
                    <a:lnTo>
                      <a:pt x="30" y="33"/>
                    </a:lnTo>
                    <a:lnTo>
                      <a:pt x="32" y="26"/>
                    </a:lnTo>
                    <a:lnTo>
                      <a:pt x="35" y="22"/>
                    </a:lnTo>
                    <a:lnTo>
                      <a:pt x="37" y="11"/>
                    </a:lnTo>
                    <a:lnTo>
                      <a:pt x="37" y="2"/>
                    </a:lnTo>
                    <a:lnTo>
                      <a:pt x="33" y="1"/>
                    </a:lnTo>
                    <a:lnTo>
                      <a:pt x="30" y="1"/>
                    </a:lnTo>
                    <a:lnTo>
                      <a:pt x="25" y="6"/>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21" name="Freeform 498">
                <a:extLst>
                  <a:ext uri="{FF2B5EF4-FFF2-40B4-BE49-F238E27FC236}">
                    <a16:creationId xmlns:a16="http://schemas.microsoft.com/office/drawing/2014/main" id="{0775D834-936E-46F8-0795-DF0689150E3B}"/>
                  </a:ext>
                </a:extLst>
              </p:cNvPr>
              <p:cNvSpPr>
                <a:spLocks/>
              </p:cNvSpPr>
              <p:nvPr/>
            </p:nvSpPr>
            <p:spPr bwMode="gray">
              <a:xfrm>
                <a:off x="4553" y="2589"/>
                <a:ext cx="4" cy="10"/>
              </a:xfrm>
              <a:custGeom>
                <a:avLst/>
                <a:gdLst/>
                <a:ahLst/>
                <a:cxnLst>
                  <a:cxn ang="0">
                    <a:pos x="0" y="3"/>
                  </a:cxn>
                  <a:cxn ang="0">
                    <a:pos x="0" y="7"/>
                  </a:cxn>
                  <a:cxn ang="0">
                    <a:pos x="2" y="10"/>
                  </a:cxn>
                  <a:cxn ang="0">
                    <a:pos x="4" y="6"/>
                  </a:cxn>
                  <a:cxn ang="0">
                    <a:pos x="4" y="2"/>
                  </a:cxn>
                  <a:cxn ang="0">
                    <a:pos x="0" y="0"/>
                  </a:cxn>
                  <a:cxn ang="0">
                    <a:pos x="0" y="3"/>
                  </a:cxn>
                </a:cxnLst>
                <a:rect l="0" t="0" r="r" b="b"/>
                <a:pathLst>
                  <a:path w="4" h="10">
                    <a:moveTo>
                      <a:pt x="0" y="3"/>
                    </a:moveTo>
                    <a:lnTo>
                      <a:pt x="0" y="7"/>
                    </a:lnTo>
                    <a:lnTo>
                      <a:pt x="2" y="10"/>
                    </a:lnTo>
                    <a:lnTo>
                      <a:pt x="4" y="6"/>
                    </a:lnTo>
                    <a:lnTo>
                      <a:pt x="4" y="2"/>
                    </a:lnTo>
                    <a:lnTo>
                      <a:pt x="0" y="0"/>
                    </a:lnTo>
                    <a:lnTo>
                      <a:pt x="0"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22" name="Freeform 499">
                <a:extLst>
                  <a:ext uri="{FF2B5EF4-FFF2-40B4-BE49-F238E27FC236}">
                    <a16:creationId xmlns:a16="http://schemas.microsoft.com/office/drawing/2014/main" id="{2917F789-F1CE-DBEC-094C-966A145820DD}"/>
                  </a:ext>
                </a:extLst>
              </p:cNvPr>
              <p:cNvSpPr>
                <a:spLocks/>
              </p:cNvSpPr>
              <p:nvPr/>
            </p:nvSpPr>
            <p:spPr bwMode="gray">
              <a:xfrm>
                <a:off x="4557" y="2600"/>
                <a:ext cx="6" cy="6"/>
              </a:xfrm>
              <a:custGeom>
                <a:avLst/>
                <a:gdLst/>
                <a:ahLst/>
                <a:cxnLst>
                  <a:cxn ang="0">
                    <a:pos x="5" y="6"/>
                  </a:cxn>
                  <a:cxn ang="0">
                    <a:pos x="6" y="4"/>
                  </a:cxn>
                  <a:cxn ang="0">
                    <a:pos x="1" y="0"/>
                  </a:cxn>
                  <a:cxn ang="0">
                    <a:pos x="0" y="2"/>
                  </a:cxn>
                  <a:cxn ang="0">
                    <a:pos x="5" y="6"/>
                  </a:cxn>
                </a:cxnLst>
                <a:rect l="0" t="0" r="r" b="b"/>
                <a:pathLst>
                  <a:path w="6" h="6">
                    <a:moveTo>
                      <a:pt x="5" y="6"/>
                    </a:moveTo>
                    <a:lnTo>
                      <a:pt x="6" y="4"/>
                    </a:lnTo>
                    <a:lnTo>
                      <a:pt x="1" y="0"/>
                    </a:lnTo>
                    <a:lnTo>
                      <a:pt x="0" y="2"/>
                    </a:lnTo>
                    <a:lnTo>
                      <a:pt x="5" y="6"/>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23" name="Freeform 500">
                <a:extLst>
                  <a:ext uri="{FF2B5EF4-FFF2-40B4-BE49-F238E27FC236}">
                    <a16:creationId xmlns:a16="http://schemas.microsoft.com/office/drawing/2014/main" id="{7A42AD49-640B-2A19-F553-A4FC9131CEFC}"/>
                  </a:ext>
                </a:extLst>
              </p:cNvPr>
              <p:cNvSpPr>
                <a:spLocks/>
              </p:cNvSpPr>
              <p:nvPr/>
            </p:nvSpPr>
            <p:spPr bwMode="gray">
              <a:xfrm>
                <a:off x="4573" y="2627"/>
                <a:ext cx="4" cy="5"/>
              </a:xfrm>
              <a:custGeom>
                <a:avLst/>
                <a:gdLst/>
                <a:ahLst/>
                <a:cxnLst>
                  <a:cxn ang="0">
                    <a:pos x="2" y="0"/>
                  </a:cxn>
                  <a:cxn ang="0">
                    <a:pos x="0" y="1"/>
                  </a:cxn>
                  <a:cxn ang="0">
                    <a:pos x="0" y="3"/>
                  </a:cxn>
                  <a:cxn ang="0">
                    <a:pos x="2" y="5"/>
                  </a:cxn>
                  <a:cxn ang="0">
                    <a:pos x="4" y="4"/>
                  </a:cxn>
                  <a:cxn ang="0">
                    <a:pos x="2" y="0"/>
                  </a:cxn>
                </a:cxnLst>
                <a:rect l="0" t="0" r="r" b="b"/>
                <a:pathLst>
                  <a:path w="4" h="5">
                    <a:moveTo>
                      <a:pt x="2" y="0"/>
                    </a:moveTo>
                    <a:lnTo>
                      <a:pt x="0" y="1"/>
                    </a:lnTo>
                    <a:lnTo>
                      <a:pt x="0" y="3"/>
                    </a:lnTo>
                    <a:lnTo>
                      <a:pt x="2" y="5"/>
                    </a:lnTo>
                    <a:lnTo>
                      <a:pt x="4" y="4"/>
                    </a:lnTo>
                    <a:lnTo>
                      <a:pt x="2"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24" name="Freeform 501">
                <a:extLst>
                  <a:ext uri="{FF2B5EF4-FFF2-40B4-BE49-F238E27FC236}">
                    <a16:creationId xmlns:a16="http://schemas.microsoft.com/office/drawing/2014/main" id="{7E7E13BC-1064-873A-3A0C-ECC9DFF3C49C}"/>
                  </a:ext>
                </a:extLst>
              </p:cNvPr>
              <p:cNvSpPr>
                <a:spLocks/>
              </p:cNvSpPr>
              <p:nvPr/>
            </p:nvSpPr>
            <p:spPr bwMode="gray">
              <a:xfrm>
                <a:off x="4575" y="2636"/>
                <a:ext cx="2" cy="3"/>
              </a:xfrm>
              <a:custGeom>
                <a:avLst/>
                <a:gdLst/>
                <a:ahLst/>
                <a:cxnLst>
                  <a:cxn ang="0">
                    <a:pos x="0" y="3"/>
                  </a:cxn>
                  <a:cxn ang="0">
                    <a:pos x="2" y="2"/>
                  </a:cxn>
                  <a:cxn ang="0">
                    <a:pos x="2" y="0"/>
                  </a:cxn>
                  <a:cxn ang="0">
                    <a:pos x="0" y="0"/>
                  </a:cxn>
                  <a:cxn ang="0">
                    <a:pos x="0" y="3"/>
                  </a:cxn>
                </a:cxnLst>
                <a:rect l="0" t="0" r="r" b="b"/>
                <a:pathLst>
                  <a:path w="2" h="3">
                    <a:moveTo>
                      <a:pt x="0" y="3"/>
                    </a:moveTo>
                    <a:lnTo>
                      <a:pt x="2" y="2"/>
                    </a:lnTo>
                    <a:lnTo>
                      <a:pt x="2" y="0"/>
                    </a:lnTo>
                    <a:lnTo>
                      <a:pt x="0" y="0"/>
                    </a:lnTo>
                    <a:lnTo>
                      <a:pt x="0"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25" name="Freeform 502">
                <a:extLst>
                  <a:ext uri="{FF2B5EF4-FFF2-40B4-BE49-F238E27FC236}">
                    <a16:creationId xmlns:a16="http://schemas.microsoft.com/office/drawing/2014/main" id="{C2E53578-0629-17F0-9177-83D00C465ECF}"/>
                  </a:ext>
                </a:extLst>
              </p:cNvPr>
              <p:cNvSpPr>
                <a:spLocks/>
              </p:cNvSpPr>
              <p:nvPr/>
            </p:nvSpPr>
            <p:spPr bwMode="gray">
              <a:xfrm>
                <a:off x="4557" y="2650"/>
                <a:ext cx="3" cy="4"/>
              </a:xfrm>
              <a:custGeom>
                <a:avLst/>
                <a:gdLst/>
                <a:ahLst/>
                <a:cxnLst>
                  <a:cxn ang="0">
                    <a:pos x="0" y="4"/>
                  </a:cxn>
                  <a:cxn ang="0">
                    <a:pos x="2" y="4"/>
                  </a:cxn>
                  <a:cxn ang="0">
                    <a:pos x="3" y="2"/>
                  </a:cxn>
                  <a:cxn ang="0">
                    <a:pos x="1" y="0"/>
                  </a:cxn>
                  <a:cxn ang="0">
                    <a:pos x="0" y="1"/>
                  </a:cxn>
                  <a:cxn ang="0">
                    <a:pos x="0" y="4"/>
                  </a:cxn>
                </a:cxnLst>
                <a:rect l="0" t="0" r="r" b="b"/>
                <a:pathLst>
                  <a:path w="3" h="4">
                    <a:moveTo>
                      <a:pt x="0" y="4"/>
                    </a:moveTo>
                    <a:lnTo>
                      <a:pt x="2" y="4"/>
                    </a:lnTo>
                    <a:lnTo>
                      <a:pt x="3" y="2"/>
                    </a:lnTo>
                    <a:lnTo>
                      <a:pt x="1" y="0"/>
                    </a:lnTo>
                    <a:lnTo>
                      <a:pt x="0" y="1"/>
                    </a:lnTo>
                    <a:lnTo>
                      <a:pt x="0" y="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26" name="Freeform 503">
                <a:extLst>
                  <a:ext uri="{FF2B5EF4-FFF2-40B4-BE49-F238E27FC236}">
                    <a16:creationId xmlns:a16="http://schemas.microsoft.com/office/drawing/2014/main" id="{F4F73B87-EB0F-4A23-7589-5F3DF797A7ED}"/>
                  </a:ext>
                </a:extLst>
              </p:cNvPr>
              <p:cNvSpPr>
                <a:spLocks/>
              </p:cNvSpPr>
              <p:nvPr/>
            </p:nvSpPr>
            <p:spPr bwMode="gray">
              <a:xfrm>
                <a:off x="4550" y="2648"/>
                <a:ext cx="2" cy="2"/>
              </a:xfrm>
              <a:custGeom>
                <a:avLst/>
                <a:gdLst/>
                <a:ahLst/>
                <a:cxnLst>
                  <a:cxn ang="0">
                    <a:pos x="2" y="1"/>
                  </a:cxn>
                  <a:cxn ang="0">
                    <a:pos x="2" y="0"/>
                  </a:cxn>
                  <a:cxn ang="0">
                    <a:pos x="0" y="0"/>
                  </a:cxn>
                  <a:cxn ang="0">
                    <a:pos x="0" y="2"/>
                  </a:cxn>
                  <a:cxn ang="0">
                    <a:pos x="2" y="1"/>
                  </a:cxn>
                </a:cxnLst>
                <a:rect l="0" t="0" r="r" b="b"/>
                <a:pathLst>
                  <a:path w="2" h="2">
                    <a:moveTo>
                      <a:pt x="2" y="1"/>
                    </a:moveTo>
                    <a:lnTo>
                      <a:pt x="2" y="0"/>
                    </a:lnTo>
                    <a:lnTo>
                      <a:pt x="0" y="0"/>
                    </a:lnTo>
                    <a:lnTo>
                      <a:pt x="0" y="2"/>
                    </a:lnTo>
                    <a:lnTo>
                      <a:pt x="2"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27" name="Freeform 504">
                <a:extLst>
                  <a:ext uri="{FF2B5EF4-FFF2-40B4-BE49-F238E27FC236}">
                    <a16:creationId xmlns:a16="http://schemas.microsoft.com/office/drawing/2014/main" id="{81A35BBA-17B3-4EEF-E11A-23AB7FAAC40D}"/>
                  </a:ext>
                </a:extLst>
              </p:cNvPr>
              <p:cNvSpPr>
                <a:spLocks/>
              </p:cNvSpPr>
              <p:nvPr/>
            </p:nvSpPr>
            <p:spPr bwMode="gray">
              <a:xfrm>
                <a:off x="4528" y="2646"/>
                <a:ext cx="26" cy="21"/>
              </a:xfrm>
              <a:custGeom>
                <a:avLst/>
                <a:gdLst/>
                <a:ahLst/>
                <a:cxnLst>
                  <a:cxn ang="0">
                    <a:pos x="25" y="16"/>
                  </a:cxn>
                  <a:cxn ang="0">
                    <a:pos x="15" y="9"/>
                  </a:cxn>
                  <a:cxn ang="0">
                    <a:pos x="9" y="3"/>
                  </a:cxn>
                  <a:cxn ang="0">
                    <a:pos x="6" y="3"/>
                  </a:cxn>
                  <a:cxn ang="0">
                    <a:pos x="4" y="1"/>
                  </a:cxn>
                  <a:cxn ang="0">
                    <a:pos x="0" y="0"/>
                  </a:cxn>
                  <a:cxn ang="0">
                    <a:pos x="0" y="3"/>
                  </a:cxn>
                  <a:cxn ang="0">
                    <a:pos x="1" y="6"/>
                  </a:cxn>
                  <a:cxn ang="0">
                    <a:pos x="7" y="11"/>
                  </a:cxn>
                  <a:cxn ang="0">
                    <a:pos x="9" y="12"/>
                  </a:cxn>
                  <a:cxn ang="0">
                    <a:pos x="19" y="19"/>
                  </a:cxn>
                  <a:cxn ang="0">
                    <a:pos x="25" y="21"/>
                  </a:cxn>
                  <a:cxn ang="0">
                    <a:pos x="26" y="19"/>
                  </a:cxn>
                  <a:cxn ang="0">
                    <a:pos x="25" y="16"/>
                  </a:cxn>
                </a:cxnLst>
                <a:rect l="0" t="0" r="r" b="b"/>
                <a:pathLst>
                  <a:path w="26" h="21">
                    <a:moveTo>
                      <a:pt x="25" y="16"/>
                    </a:moveTo>
                    <a:lnTo>
                      <a:pt x="15" y="9"/>
                    </a:lnTo>
                    <a:lnTo>
                      <a:pt x="9" y="3"/>
                    </a:lnTo>
                    <a:lnTo>
                      <a:pt x="6" y="3"/>
                    </a:lnTo>
                    <a:lnTo>
                      <a:pt x="4" y="1"/>
                    </a:lnTo>
                    <a:lnTo>
                      <a:pt x="0" y="0"/>
                    </a:lnTo>
                    <a:lnTo>
                      <a:pt x="0" y="3"/>
                    </a:lnTo>
                    <a:lnTo>
                      <a:pt x="1" y="6"/>
                    </a:lnTo>
                    <a:lnTo>
                      <a:pt x="7" y="11"/>
                    </a:lnTo>
                    <a:lnTo>
                      <a:pt x="9" y="12"/>
                    </a:lnTo>
                    <a:lnTo>
                      <a:pt x="19" y="19"/>
                    </a:lnTo>
                    <a:lnTo>
                      <a:pt x="25" y="21"/>
                    </a:lnTo>
                    <a:lnTo>
                      <a:pt x="26" y="19"/>
                    </a:lnTo>
                    <a:lnTo>
                      <a:pt x="25" y="16"/>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28" name="Freeform 505">
                <a:extLst>
                  <a:ext uri="{FF2B5EF4-FFF2-40B4-BE49-F238E27FC236}">
                    <a16:creationId xmlns:a16="http://schemas.microsoft.com/office/drawing/2014/main" id="{3C1AECE0-72A3-E28B-D4B6-29D9BF802ECD}"/>
                  </a:ext>
                </a:extLst>
              </p:cNvPr>
              <p:cNvSpPr>
                <a:spLocks/>
              </p:cNvSpPr>
              <p:nvPr/>
            </p:nvSpPr>
            <p:spPr bwMode="gray">
              <a:xfrm>
                <a:off x="4651" y="2616"/>
                <a:ext cx="10" cy="8"/>
              </a:xfrm>
              <a:custGeom>
                <a:avLst/>
                <a:gdLst/>
                <a:ahLst/>
                <a:cxnLst>
                  <a:cxn ang="0">
                    <a:pos x="0" y="6"/>
                  </a:cxn>
                  <a:cxn ang="0">
                    <a:pos x="3" y="8"/>
                  </a:cxn>
                  <a:cxn ang="0">
                    <a:pos x="10" y="8"/>
                  </a:cxn>
                  <a:cxn ang="0">
                    <a:pos x="10" y="3"/>
                  </a:cxn>
                  <a:cxn ang="0">
                    <a:pos x="8" y="0"/>
                  </a:cxn>
                  <a:cxn ang="0">
                    <a:pos x="0" y="1"/>
                  </a:cxn>
                  <a:cxn ang="0">
                    <a:pos x="0" y="6"/>
                  </a:cxn>
                </a:cxnLst>
                <a:rect l="0" t="0" r="r" b="b"/>
                <a:pathLst>
                  <a:path w="10" h="8">
                    <a:moveTo>
                      <a:pt x="0" y="6"/>
                    </a:moveTo>
                    <a:lnTo>
                      <a:pt x="3" y="8"/>
                    </a:lnTo>
                    <a:lnTo>
                      <a:pt x="10" y="8"/>
                    </a:lnTo>
                    <a:lnTo>
                      <a:pt x="10" y="3"/>
                    </a:lnTo>
                    <a:lnTo>
                      <a:pt x="8" y="0"/>
                    </a:lnTo>
                    <a:lnTo>
                      <a:pt x="0" y="1"/>
                    </a:lnTo>
                    <a:lnTo>
                      <a:pt x="0" y="6"/>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29" name="Freeform 506">
                <a:extLst>
                  <a:ext uri="{FF2B5EF4-FFF2-40B4-BE49-F238E27FC236}">
                    <a16:creationId xmlns:a16="http://schemas.microsoft.com/office/drawing/2014/main" id="{908E7D10-5EAF-CE7E-0C04-08C6E274B4A5}"/>
                  </a:ext>
                </a:extLst>
              </p:cNvPr>
              <p:cNvSpPr>
                <a:spLocks/>
              </p:cNvSpPr>
              <p:nvPr/>
            </p:nvSpPr>
            <p:spPr bwMode="gray">
              <a:xfrm>
                <a:off x="4660" y="2601"/>
                <a:ext cx="14" cy="8"/>
              </a:xfrm>
              <a:custGeom>
                <a:avLst/>
                <a:gdLst/>
                <a:ahLst/>
                <a:cxnLst>
                  <a:cxn ang="0">
                    <a:pos x="8" y="2"/>
                  </a:cxn>
                  <a:cxn ang="0">
                    <a:pos x="0" y="7"/>
                  </a:cxn>
                  <a:cxn ang="0">
                    <a:pos x="4" y="8"/>
                  </a:cxn>
                  <a:cxn ang="0">
                    <a:pos x="14" y="3"/>
                  </a:cxn>
                  <a:cxn ang="0">
                    <a:pos x="12" y="0"/>
                  </a:cxn>
                  <a:cxn ang="0">
                    <a:pos x="8" y="2"/>
                  </a:cxn>
                </a:cxnLst>
                <a:rect l="0" t="0" r="r" b="b"/>
                <a:pathLst>
                  <a:path w="14" h="8">
                    <a:moveTo>
                      <a:pt x="8" y="2"/>
                    </a:moveTo>
                    <a:lnTo>
                      <a:pt x="0" y="7"/>
                    </a:lnTo>
                    <a:lnTo>
                      <a:pt x="4" y="8"/>
                    </a:lnTo>
                    <a:lnTo>
                      <a:pt x="14" y="3"/>
                    </a:lnTo>
                    <a:lnTo>
                      <a:pt x="12" y="0"/>
                    </a:lnTo>
                    <a:lnTo>
                      <a:pt x="8"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30" name="Freeform 507">
                <a:extLst>
                  <a:ext uri="{FF2B5EF4-FFF2-40B4-BE49-F238E27FC236}">
                    <a16:creationId xmlns:a16="http://schemas.microsoft.com/office/drawing/2014/main" id="{EBDC81FB-606B-32A3-5371-7A005F50DD34}"/>
                  </a:ext>
                </a:extLst>
              </p:cNvPr>
              <p:cNvSpPr>
                <a:spLocks noEditPoints="1"/>
              </p:cNvSpPr>
              <p:nvPr/>
            </p:nvSpPr>
            <p:spPr bwMode="gray">
              <a:xfrm>
                <a:off x="4553" y="2804"/>
                <a:ext cx="109" cy="160"/>
              </a:xfrm>
              <a:custGeom>
                <a:avLst/>
                <a:gdLst/>
                <a:ahLst/>
                <a:cxnLst>
                  <a:cxn ang="0">
                    <a:pos x="94" y="44"/>
                  </a:cxn>
                  <a:cxn ang="0">
                    <a:pos x="85" y="30"/>
                  </a:cxn>
                  <a:cxn ang="0">
                    <a:pos x="82" y="30"/>
                  </a:cxn>
                  <a:cxn ang="0">
                    <a:pos x="77" y="29"/>
                  </a:cxn>
                  <a:cxn ang="0">
                    <a:pos x="73" y="15"/>
                  </a:cxn>
                  <a:cxn ang="0">
                    <a:pos x="66" y="10"/>
                  </a:cxn>
                  <a:cxn ang="0">
                    <a:pos x="56" y="5"/>
                  </a:cxn>
                  <a:cxn ang="0">
                    <a:pos x="69" y="25"/>
                  </a:cxn>
                  <a:cxn ang="0">
                    <a:pos x="76" y="48"/>
                  </a:cxn>
                  <a:cxn ang="0">
                    <a:pos x="66" y="59"/>
                  </a:cxn>
                  <a:cxn ang="0">
                    <a:pos x="73" y="66"/>
                  </a:cxn>
                  <a:cxn ang="0">
                    <a:pos x="78" y="81"/>
                  </a:cxn>
                  <a:cxn ang="0">
                    <a:pos x="79" y="90"/>
                  </a:cxn>
                  <a:cxn ang="0">
                    <a:pos x="92" y="70"/>
                  </a:cxn>
                  <a:cxn ang="0">
                    <a:pos x="94" y="61"/>
                  </a:cxn>
                  <a:cxn ang="0">
                    <a:pos x="100" y="59"/>
                  </a:cxn>
                  <a:cxn ang="0">
                    <a:pos x="106" y="48"/>
                  </a:cxn>
                  <a:cxn ang="0">
                    <a:pos x="109" y="35"/>
                  </a:cxn>
                  <a:cxn ang="0">
                    <a:pos x="101" y="42"/>
                  </a:cxn>
                  <a:cxn ang="0">
                    <a:pos x="58" y="88"/>
                  </a:cxn>
                  <a:cxn ang="0">
                    <a:pos x="56" y="79"/>
                  </a:cxn>
                  <a:cxn ang="0">
                    <a:pos x="50" y="87"/>
                  </a:cxn>
                  <a:cxn ang="0">
                    <a:pos x="44" y="101"/>
                  </a:cxn>
                  <a:cxn ang="0">
                    <a:pos x="29" y="114"/>
                  </a:cxn>
                  <a:cxn ang="0">
                    <a:pos x="11" y="129"/>
                  </a:cxn>
                  <a:cxn ang="0">
                    <a:pos x="0" y="149"/>
                  </a:cxn>
                  <a:cxn ang="0">
                    <a:pos x="8" y="154"/>
                  </a:cxn>
                  <a:cxn ang="0">
                    <a:pos x="36" y="147"/>
                  </a:cxn>
                  <a:cxn ang="0">
                    <a:pos x="48" y="124"/>
                  </a:cxn>
                  <a:cxn ang="0">
                    <a:pos x="58" y="114"/>
                  </a:cxn>
                  <a:cxn ang="0">
                    <a:pos x="67" y="100"/>
                  </a:cxn>
                  <a:cxn ang="0">
                    <a:pos x="63" y="84"/>
                  </a:cxn>
                </a:cxnLst>
                <a:rect l="0" t="0" r="r" b="b"/>
                <a:pathLst>
                  <a:path w="109" h="160">
                    <a:moveTo>
                      <a:pt x="101" y="42"/>
                    </a:moveTo>
                    <a:lnTo>
                      <a:pt x="94" y="44"/>
                    </a:lnTo>
                    <a:lnTo>
                      <a:pt x="87" y="39"/>
                    </a:lnTo>
                    <a:lnTo>
                      <a:pt x="85" y="30"/>
                    </a:lnTo>
                    <a:lnTo>
                      <a:pt x="81" y="25"/>
                    </a:lnTo>
                    <a:lnTo>
                      <a:pt x="82" y="30"/>
                    </a:lnTo>
                    <a:lnTo>
                      <a:pt x="80" y="32"/>
                    </a:lnTo>
                    <a:lnTo>
                      <a:pt x="77" y="29"/>
                    </a:lnTo>
                    <a:lnTo>
                      <a:pt x="73" y="20"/>
                    </a:lnTo>
                    <a:lnTo>
                      <a:pt x="73" y="15"/>
                    </a:lnTo>
                    <a:lnTo>
                      <a:pt x="69" y="10"/>
                    </a:lnTo>
                    <a:lnTo>
                      <a:pt x="66" y="10"/>
                    </a:lnTo>
                    <a:lnTo>
                      <a:pt x="56" y="0"/>
                    </a:lnTo>
                    <a:lnTo>
                      <a:pt x="56" y="5"/>
                    </a:lnTo>
                    <a:lnTo>
                      <a:pt x="59" y="10"/>
                    </a:lnTo>
                    <a:lnTo>
                      <a:pt x="69" y="25"/>
                    </a:lnTo>
                    <a:lnTo>
                      <a:pt x="73" y="33"/>
                    </a:lnTo>
                    <a:lnTo>
                      <a:pt x="76" y="48"/>
                    </a:lnTo>
                    <a:lnTo>
                      <a:pt x="74" y="57"/>
                    </a:lnTo>
                    <a:lnTo>
                      <a:pt x="66" y="59"/>
                    </a:lnTo>
                    <a:lnTo>
                      <a:pt x="66" y="64"/>
                    </a:lnTo>
                    <a:lnTo>
                      <a:pt x="73" y="66"/>
                    </a:lnTo>
                    <a:lnTo>
                      <a:pt x="79" y="74"/>
                    </a:lnTo>
                    <a:lnTo>
                      <a:pt x="78" y="81"/>
                    </a:lnTo>
                    <a:lnTo>
                      <a:pt x="73" y="87"/>
                    </a:lnTo>
                    <a:lnTo>
                      <a:pt x="79" y="90"/>
                    </a:lnTo>
                    <a:lnTo>
                      <a:pt x="84" y="88"/>
                    </a:lnTo>
                    <a:lnTo>
                      <a:pt x="92" y="70"/>
                    </a:lnTo>
                    <a:lnTo>
                      <a:pt x="96" y="66"/>
                    </a:lnTo>
                    <a:lnTo>
                      <a:pt x="94" y="61"/>
                    </a:lnTo>
                    <a:lnTo>
                      <a:pt x="94" y="59"/>
                    </a:lnTo>
                    <a:lnTo>
                      <a:pt x="100" y="59"/>
                    </a:lnTo>
                    <a:lnTo>
                      <a:pt x="105" y="61"/>
                    </a:lnTo>
                    <a:lnTo>
                      <a:pt x="106" y="48"/>
                    </a:lnTo>
                    <a:lnTo>
                      <a:pt x="109" y="44"/>
                    </a:lnTo>
                    <a:lnTo>
                      <a:pt x="109" y="35"/>
                    </a:lnTo>
                    <a:lnTo>
                      <a:pt x="103" y="37"/>
                    </a:lnTo>
                    <a:lnTo>
                      <a:pt x="101" y="42"/>
                    </a:lnTo>
                    <a:close/>
                    <a:moveTo>
                      <a:pt x="61" y="88"/>
                    </a:moveTo>
                    <a:lnTo>
                      <a:pt x="58" y="88"/>
                    </a:lnTo>
                    <a:lnTo>
                      <a:pt x="58" y="82"/>
                    </a:lnTo>
                    <a:lnTo>
                      <a:pt x="56" y="79"/>
                    </a:lnTo>
                    <a:lnTo>
                      <a:pt x="50" y="81"/>
                    </a:lnTo>
                    <a:lnTo>
                      <a:pt x="50" y="87"/>
                    </a:lnTo>
                    <a:lnTo>
                      <a:pt x="44" y="96"/>
                    </a:lnTo>
                    <a:lnTo>
                      <a:pt x="44" y="101"/>
                    </a:lnTo>
                    <a:lnTo>
                      <a:pt x="40" y="107"/>
                    </a:lnTo>
                    <a:lnTo>
                      <a:pt x="29" y="114"/>
                    </a:lnTo>
                    <a:lnTo>
                      <a:pt x="21" y="123"/>
                    </a:lnTo>
                    <a:lnTo>
                      <a:pt x="11" y="129"/>
                    </a:lnTo>
                    <a:lnTo>
                      <a:pt x="5" y="137"/>
                    </a:lnTo>
                    <a:lnTo>
                      <a:pt x="0" y="149"/>
                    </a:lnTo>
                    <a:lnTo>
                      <a:pt x="1" y="154"/>
                    </a:lnTo>
                    <a:lnTo>
                      <a:pt x="8" y="154"/>
                    </a:lnTo>
                    <a:lnTo>
                      <a:pt x="23" y="160"/>
                    </a:lnTo>
                    <a:lnTo>
                      <a:pt x="36" y="147"/>
                    </a:lnTo>
                    <a:lnTo>
                      <a:pt x="43" y="130"/>
                    </a:lnTo>
                    <a:lnTo>
                      <a:pt x="48" y="124"/>
                    </a:lnTo>
                    <a:lnTo>
                      <a:pt x="56" y="121"/>
                    </a:lnTo>
                    <a:lnTo>
                      <a:pt x="58" y="114"/>
                    </a:lnTo>
                    <a:lnTo>
                      <a:pt x="61" y="109"/>
                    </a:lnTo>
                    <a:lnTo>
                      <a:pt x="67" y="100"/>
                    </a:lnTo>
                    <a:lnTo>
                      <a:pt x="68" y="85"/>
                    </a:lnTo>
                    <a:lnTo>
                      <a:pt x="63" y="84"/>
                    </a:lnTo>
                    <a:lnTo>
                      <a:pt x="61" y="88"/>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31" name="Freeform 508">
                <a:extLst>
                  <a:ext uri="{FF2B5EF4-FFF2-40B4-BE49-F238E27FC236}">
                    <a16:creationId xmlns:a16="http://schemas.microsoft.com/office/drawing/2014/main" id="{1E0CF782-AFC7-1951-A5EC-77E7B21F64DF}"/>
                  </a:ext>
                </a:extLst>
              </p:cNvPr>
              <p:cNvSpPr>
                <a:spLocks/>
              </p:cNvSpPr>
              <p:nvPr/>
            </p:nvSpPr>
            <p:spPr bwMode="gray">
              <a:xfrm>
                <a:off x="4562" y="2966"/>
                <a:ext cx="4" cy="7"/>
              </a:xfrm>
              <a:custGeom>
                <a:avLst/>
                <a:gdLst/>
                <a:ahLst/>
                <a:cxnLst>
                  <a:cxn ang="0">
                    <a:pos x="0" y="7"/>
                  </a:cxn>
                  <a:cxn ang="0">
                    <a:pos x="4" y="5"/>
                  </a:cxn>
                  <a:cxn ang="0">
                    <a:pos x="4" y="0"/>
                  </a:cxn>
                  <a:cxn ang="0">
                    <a:pos x="1" y="0"/>
                  </a:cxn>
                  <a:cxn ang="0">
                    <a:pos x="0" y="7"/>
                  </a:cxn>
                </a:cxnLst>
                <a:rect l="0" t="0" r="r" b="b"/>
                <a:pathLst>
                  <a:path w="4" h="7">
                    <a:moveTo>
                      <a:pt x="0" y="7"/>
                    </a:moveTo>
                    <a:lnTo>
                      <a:pt x="4" y="5"/>
                    </a:lnTo>
                    <a:lnTo>
                      <a:pt x="4" y="0"/>
                    </a:lnTo>
                    <a:lnTo>
                      <a:pt x="1" y="0"/>
                    </a:lnTo>
                    <a:lnTo>
                      <a:pt x="0" y="7"/>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32" name="Freeform 509">
                <a:extLst>
                  <a:ext uri="{FF2B5EF4-FFF2-40B4-BE49-F238E27FC236}">
                    <a16:creationId xmlns:a16="http://schemas.microsoft.com/office/drawing/2014/main" id="{5FD284EA-FEA6-8077-4EE8-894D9C98C0FD}"/>
                  </a:ext>
                </a:extLst>
              </p:cNvPr>
              <p:cNvSpPr>
                <a:spLocks/>
              </p:cNvSpPr>
              <p:nvPr/>
            </p:nvSpPr>
            <p:spPr bwMode="gray">
              <a:xfrm>
                <a:off x="4738" y="2586"/>
                <a:ext cx="5" cy="5"/>
              </a:xfrm>
              <a:custGeom>
                <a:avLst/>
                <a:gdLst/>
                <a:ahLst/>
                <a:cxnLst>
                  <a:cxn ang="0">
                    <a:pos x="2" y="0"/>
                  </a:cxn>
                  <a:cxn ang="0">
                    <a:pos x="0" y="1"/>
                  </a:cxn>
                  <a:cxn ang="0">
                    <a:pos x="0" y="3"/>
                  </a:cxn>
                  <a:cxn ang="0">
                    <a:pos x="2" y="5"/>
                  </a:cxn>
                  <a:cxn ang="0">
                    <a:pos x="5" y="4"/>
                  </a:cxn>
                  <a:cxn ang="0">
                    <a:pos x="2" y="0"/>
                  </a:cxn>
                </a:cxnLst>
                <a:rect l="0" t="0" r="r" b="b"/>
                <a:pathLst>
                  <a:path w="5" h="5">
                    <a:moveTo>
                      <a:pt x="2" y="0"/>
                    </a:moveTo>
                    <a:lnTo>
                      <a:pt x="0" y="1"/>
                    </a:lnTo>
                    <a:lnTo>
                      <a:pt x="0" y="3"/>
                    </a:lnTo>
                    <a:lnTo>
                      <a:pt x="2" y="5"/>
                    </a:lnTo>
                    <a:lnTo>
                      <a:pt x="5" y="4"/>
                    </a:lnTo>
                    <a:lnTo>
                      <a:pt x="2"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33" name="Freeform 510">
                <a:extLst>
                  <a:ext uri="{FF2B5EF4-FFF2-40B4-BE49-F238E27FC236}">
                    <a16:creationId xmlns:a16="http://schemas.microsoft.com/office/drawing/2014/main" id="{B6D0A771-D586-DF59-DADA-71D689606005}"/>
                  </a:ext>
                </a:extLst>
              </p:cNvPr>
              <p:cNvSpPr>
                <a:spLocks/>
              </p:cNvSpPr>
              <p:nvPr/>
            </p:nvSpPr>
            <p:spPr bwMode="gray">
              <a:xfrm>
                <a:off x="4740" y="2595"/>
                <a:ext cx="3" cy="4"/>
              </a:xfrm>
              <a:custGeom>
                <a:avLst/>
                <a:gdLst/>
                <a:ahLst/>
                <a:cxnLst>
                  <a:cxn ang="0">
                    <a:pos x="0" y="4"/>
                  </a:cxn>
                  <a:cxn ang="0">
                    <a:pos x="3" y="3"/>
                  </a:cxn>
                  <a:cxn ang="0">
                    <a:pos x="3" y="0"/>
                  </a:cxn>
                  <a:cxn ang="0">
                    <a:pos x="0" y="0"/>
                  </a:cxn>
                  <a:cxn ang="0">
                    <a:pos x="0" y="4"/>
                  </a:cxn>
                </a:cxnLst>
                <a:rect l="0" t="0" r="r" b="b"/>
                <a:pathLst>
                  <a:path w="3" h="4">
                    <a:moveTo>
                      <a:pt x="0" y="4"/>
                    </a:moveTo>
                    <a:lnTo>
                      <a:pt x="3" y="3"/>
                    </a:lnTo>
                    <a:lnTo>
                      <a:pt x="3" y="0"/>
                    </a:lnTo>
                    <a:lnTo>
                      <a:pt x="0" y="0"/>
                    </a:lnTo>
                    <a:lnTo>
                      <a:pt x="0" y="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34" name="Freeform 511">
                <a:extLst>
                  <a:ext uri="{FF2B5EF4-FFF2-40B4-BE49-F238E27FC236}">
                    <a16:creationId xmlns:a16="http://schemas.microsoft.com/office/drawing/2014/main" id="{4580CEBE-3C10-A300-FE31-9744B33D5B85}"/>
                  </a:ext>
                </a:extLst>
              </p:cNvPr>
              <p:cNvSpPr>
                <a:spLocks/>
              </p:cNvSpPr>
              <p:nvPr/>
            </p:nvSpPr>
            <p:spPr bwMode="gray">
              <a:xfrm>
                <a:off x="4744" y="2663"/>
                <a:ext cx="5" cy="4"/>
              </a:xfrm>
              <a:custGeom>
                <a:avLst/>
                <a:gdLst/>
                <a:ahLst/>
                <a:cxnLst>
                  <a:cxn ang="0">
                    <a:pos x="0" y="4"/>
                  </a:cxn>
                  <a:cxn ang="0">
                    <a:pos x="2" y="4"/>
                  </a:cxn>
                  <a:cxn ang="0">
                    <a:pos x="5" y="2"/>
                  </a:cxn>
                  <a:cxn ang="0">
                    <a:pos x="2" y="0"/>
                  </a:cxn>
                  <a:cxn ang="0">
                    <a:pos x="1" y="1"/>
                  </a:cxn>
                  <a:cxn ang="0">
                    <a:pos x="0" y="4"/>
                  </a:cxn>
                </a:cxnLst>
                <a:rect l="0" t="0" r="r" b="b"/>
                <a:pathLst>
                  <a:path w="5" h="4">
                    <a:moveTo>
                      <a:pt x="0" y="4"/>
                    </a:moveTo>
                    <a:lnTo>
                      <a:pt x="2" y="4"/>
                    </a:lnTo>
                    <a:lnTo>
                      <a:pt x="5" y="2"/>
                    </a:lnTo>
                    <a:lnTo>
                      <a:pt x="2" y="0"/>
                    </a:lnTo>
                    <a:lnTo>
                      <a:pt x="1" y="1"/>
                    </a:lnTo>
                    <a:lnTo>
                      <a:pt x="0" y="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535" name="Freeform 512">
                <a:extLst>
                  <a:ext uri="{FF2B5EF4-FFF2-40B4-BE49-F238E27FC236}">
                    <a16:creationId xmlns:a16="http://schemas.microsoft.com/office/drawing/2014/main" id="{2441F034-09DE-340C-EE34-FFA2C8A11A84}"/>
                  </a:ext>
                </a:extLst>
              </p:cNvPr>
              <p:cNvSpPr>
                <a:spLocks/>
              </p:cNvSpPr>
              <p:nvPr/>
            </p:nvSpPr>
            <p:spPr bwMode="gray">
              <a:xfrm>
                <a:off x="4053" y="2546"/>
                <a:ext cx="379" cy="321"/>
              </a:xfrm>
              <a:custGeom>
                <a:avLst/>
                <a:gdLst/>
                <a:ahLst/>
                <a:cxnLst>
                  <a:cxn ang="0">
                    <a:pos x="345" y="299"/>
                  </a:cxn>
                  <a:cxn ang="0">
                    <a:pos x="352" y="264"/>
                  </a:cxn>
                  <a:cxn ang="0">
                    <a:pos x="371" y="231"/>
                  </a:cxn>
                  <a:cxn ang="0">
                    <a:pos x="374" y="212"/>
                  </a:cxn>
                  <a:cxn ang="0">
                    <a:pos x="374" y="178"/>
                  </a:cxn>
                  <a:cxn ang="0">
                    <a:pos x="371" y="157"/>
                  </a:cxn>
                  <a:cxn ang="0">
                    <a:pos x="352" y="132"/>
                  </a:cxn>
                  <a:cxn ang="0">
                    <a:pos x="338" y="121"/>
                  </a:cxn>
                  <a:cxn ang="0">
                    <a:pos x="332" y="97"/>
                  </a:cxn>
                  <a:cxn ang="0">
                    <a:pos x="312" y="82"/>
                  </a:cxn>
                  <a:cxn ang="0">
                    <a:pos x="302" y="41"/>
                  </a:cxn>
                  <a:cxn ang="0">
                    <a:pos x="290" y="39"/>
                  </a:cxn>
                  <a:cxn ang="0">
                    <a:pos x="280" y="10"/>
                  </a:cxn>
                  <a:cxn ang="0">
                    <a:pos x="273" y="8"/>
                  </a:cxn>
                  <a:cxn ang="0">
                    <a:pos x="271" y="22"/>
                  </a:cxn>
                  <a:cxn ang="0">
                    <a:pos x="270" y="36"/>
                  </a:cxn>
                  <a:cxn ang="0">
                    <a:pos x="257" y="73"/>
                  </a:cxn>
                  <a:cxn ang="0">
                    <a:pos x="234" y="62"/>
                  </a:cxn>
                  <a:cxn ang="0">
                    <a:pos x="219" y="50"/>
                  </a:cxn>
                  <a:cxn ang="0">
                    <a:pos x="215" y="38"/>
                  </a:cxn>
                  <a:cxn ang="0">
                    <a:pos x="223" y="20"/>
                  </a:cxn>
                  <a:cxn ang="0">
                    <a:pos x="214" y="14"/>
                  </a:cxn>
                  <a:cxn ang="0">
                    <a:pos x="186" y="7"/>
                  </a:cxn>
                  <a:cxn ang="0">
                    <a:pos x="183" y="18"/>
                  </a:cxn>
                  <a:cxn ang="0">
                    <a:pos x="161" y="27"/>
                  </a:cxn>
                  <a:cxn ang="0">
                    <a:pos x="160" y="49"/>
                  </a:cxn>
                  <a:cxn ang="0">
                    <a:pos x="150" y="47"/>
                  </a:cxn>
                  <a:cxn ang="0">
                    <a:pos x="138" y="32"/>
                  </a:cxn>
                  <a:cxn ang="0">
                    <a:pos x="124" y="40"/>
                  </a:cxn>
                  <a:cxn ang="0">
                    <a:pos x="110" y="49"/>
                  </a:cxn>
                  <a:cxn ang="0">
                    <a:pos x="101" y="63"/>
                  </a:cxn>
                  <a:cxn ang="0">
                    <a:pos x="90" y="65"/>
                  </a:cxn>
                  <a:cxn ang="0">
                    <a:pos x="84" y="87"/>
                  </a:cxn>
                  <a:cxn ang="0">
                    <a:pos x="61" y="98"/>
                  </a:cxn>
                  <a:cxn ang="0">
                    <a:pos x="42" y="108"/>
                  </a:cxn>
                  <a:cxn ang="0">
                    <a:pos x="26" y="115"/>
                  </a:cxn>
                  <a:cxn ang="0">
                    <a:pos x="13" y="119"/>
                  </a:cxn>
                  <a:cxn ang="0">
                    <a:pos x="13" y="164"/>
                  </a:cxn>
                  <a:cxn ang="0">
                    <a:pos x="7" y="163"/>
                  </a:cxn>
                  <a:cxn ang="0">
                    <a:pos x="2" y="161"/>
                  </a:cxn>
                  <a:cxn ang="0">
                    <a:pos x="10" y="182"/>
                  </a:cxn>
                  <a:cxn ang="0">
                    <a:pos x="19" y="202"/>
                  </a:cxn>
                  <a:cxn ang="0">
                    <a:pos x="27" y="239"/>
                  </a:cxn>
                  <a:cxn ang="0">
                    <a:pos x="20" y="260"/>
                  </a:cxn>
                  <a:cxn ang="0">
                    <a:pos x="42" y="273"/>
                  </a:cxn>
                  <a:cxn ang="0">
                    <a:pos x="61" y="265"/>
                  </a:cxn>
                  <a:cxn ang="0">
                    <a:pos x="90" y="257"/>
                  </a:cxn>
                  <a:cxn ang="0">
                    <a:pos x="104" y="251"/>
                  </a:cxn>
                  <a:cxn ang="0">
                    <a:pos x="137" y="238"/>
                  </a:cxn>
                  <a:cxn ang="0">
                    <a:pos x="186" y="237"/>
                  </a:cxn>
                  <a:cxn ang="0">
                    <a:pos x="206" y="262"/>
                  </a:cxn>
                  <a:cxn ang="0">
                    <a:pos x="218" y="267"/>
                  </a:cxn>
                  <a:cxn ang="0">
                    <a:pos x="229" y="246"/>
                  </a:cxn>
                  <a:cxn ang="0">
                    <a:pos x="228" y="267"/>
                  </a:cxn>
                  <a:cxn ang="0">
                    <a:pos x="228" y="276"/>
                  </a:cxn>
                  <a:cxn ang="0">
                    <a:pos x="240" y="272"/>
                  </a:cxn>
                  <a:cxn ang="0">
                    <a:pos x="246" y="286"/>
                  </a:cxn>
                  <a:cxn ang="0">
                    <a:pos x="254" y="307"/>
                  </a:cxn>
                  <a:cxn ang="0">
                    <a:pos x="269" y="314"/>
                  </a:cxn>
                  <a:cxn ang="0">
                    <a:pos x="292" y="313"/>
                  </a:cxn>
                  <a:cxn ang="0">
                    <a:pos x="307" y="318"/>
                  </a:cxn>
                </a:cxnLst>
                <a:rect l="0" t="0" r="r" b="b"/>
                <a:pathLst>
                  <a:path w="379" h="321">
                    <a:moveTo>
                      <a:pt x="321" y="310"/>
                    </a:moveTo>
                    <a:lnTo>
                      <a:pt x="325" y="305"/>
                    </a:lnTo>
                    <a:lnTo>
                      <a:pt x="330" y="304"/>
                    </a:lnTo>
                    <a:lnTo>
                      <a:pt x="345" y="299"/>
                    </a:lnTo>
                    <a:lnTo>
                      <a:pt x="346" y="293"/>
                    </a:lnTo>
                    <a:lnTo>
                      <a:pt x="345" y="284"/>
                    </a:lnTo>
                    <a:lnTo>
                      <a:pt x="353" y="268"/>
                    </a:lnTo>
                    <a:lnTo>
                      <a:pt x="352" y="264"/>
                    </a:lnTo>
                    <a:lnTo>
                      <a:pt x="358" y="253"/>
                    </a:lnTo>
                    <a:lnTo>
                      <a:pt x="358" y="249"/>
                    </a:lnTo>
                    <a:lnTo>
                      <a:pt x="368" y="236"/>
                    </a:lnTo>
                    <a:lnTo>
                      <a:pt x="371" y="231"/>
                    </a:lnTo>
                    <a:lnTo>
                      <a:pt x="371" y="228"/>
                    </a:lnTo>
                    <a:lnTo>
                      <a:pt x="375" y="222"/>
                    </a:lnTo>
                    <a:lnTo>
                      <a:pt x="375" y="219"/>
                    </a:lnTo>
                    <a:lnTo>
                      <a:pt x="374" y="212"/>
                    </a:lnTo>
                    <a:lnTo>
                      <a:pt x="377" y="203"/>
                    </a:lnTo>
                    <a:lnTo>
                      <a:pt x="377" y="190"/>
                    </a:lnTo>
                    <a:lnTo>
                      <a:pt x="379" y="184"/>
                    </a:lnTo>
                    <a:lnTo>
                      <a:pt x="374" y="178"/>
                    </a:lnTo>
                    <a:lnTo>
                      <a:pt x="373" y="171"/>
                    </a:lnTo>
                    <a:lnTo>
                      <a:pt x="375" y="156"/>
                    </a:lnTo>
                    <a:lnTo>
                      <a:pt x="374" y="154"/>
                    </a:lnTo>
                    <a:lnTo>
                      <a:pt x="371" y="157"/>
                    </a:lnTo>
                    <a:lnTo>
                      <a:pt x="367" y="150"/>
                    </a:lnTo>
                    <a:lnTo>
                      <a:pt x="362" y="141"/>
                    </a:lnTo>
                    <a:lnTo>
                      <a:pt x="358" y="138"/>
                    </a:lnTo>
                    <a:lnTo>
                      <a:pt x="352" y="132"/>
                    </a:lnTo>
                    <a:lnTo>
                      <a:pt x="351" y="125"/>
                    </a:lnTo>
                    <a:lnTo>
                      <a:pt x="348" y="125"/>
                    </a:lnTo>
                    <a:lnTo>
                      <a:pt x="344" y="126"/>
                    </a:lnTo>
                    <a:lnTo>
                      <a:pt x="338" y="121"/>
                    </a:lnTo>
                    <a:lnTo>
                      <a:pt x="339" y="111"/>
                    </a:lnTo>
                    <a:lnTo>
                      <a:pt x="334" y="105"/>
                    </a:lnTo>
                    <a:lnTo>
                      <a:pt x="333" y="100"/>
                    </a:lnTo>
                    <a:lnTo>
                      <a:pt x="332" y="97"/>
                    </a:lnTo>
                    <a:lnTo>
                      <a:pt x="325" y="96"/>
                    </a:lnTo>
                    <a:lnTo>
                      <a:pt x="321" y="90"/>
                    </a:lnTo>
                    <a:lnTo>
                      <a:pt x="314" y="89"/>
                    </a:lnTo>
                    <a:lnTo>
                      <a:pt x="312" y="82"/>
                    </a:lnTo>
                    <a:lnTo>
                      <a:pt x="310" y="77"/>
                    </a:lnTo>
                    <a:lnTo>
                      <a:pt x="308" y="65"/>
                    </a:lnTo>
                    <a:lnTo>
                      <a:pt x="303" y="59"/>
                    </a:lnTo>
                    <a:lnTo>
                      <a:pt x="302" y="41"/>
                    </a:lnTo>
                    <a:lnTo>
                      <a:pt x="299" y="39"/>
                    </a:lnTo>
                    <a:lnTo>
                      <a:pt x="294" y="36"/>
                    </a:lnTo>
                    <a:lnTo>
                      <a:pt x="292" y="35"/>
                    </a:lnTo>
                    <a:lnTo>
                      <a:pt x="290" y="39"/>
                    </a:lnTo>
                    <a:lnTo>
                      <a:pt x="288" y="30"/>
                    </a:lnTo>
                    <a:lnTo>
                      <a:pt x="284" y="20"/>
                    </a:lnTo>
                    <a:lnTo>
                      <a:pt x="283" y="13"/>
                    </a:lnTo>
                    <a:lnTo>
                      <a:pt x="280" y="10"/>
                    </a:lnTo>
                    <a:lnTo>
                      <a:pt x="280" y="3"/>
                    </a:lnTo>
                    <a:lnTo>
                      <a:pt x="277" y="0"/>
                    </a:lnTo>
                    <a:lnTo>
                      <a:pt x="275" y="1"/>
                    </a:lnTo>
                    <a:lnTo>
                      <a:pt x="273" y="8"/>
                    </a:lnTo>
                    <a:lnTo>
                      <a:pt x="272" y="12"/>
                    </a:lnTo>
                    <a:lnTo>
                      <a:pt x="269" y="14"/>
                    </a:lnTo>
                    <a:lnTo>
                      <a:pt x="268" y="18"/>
                    </a:lnTo>
                    <a:lnTo>
                      <a:pt x="271" y="22"/>
                    </a:lnTo>
                    <a:lnTo>
                      <a:pt x="269" y="24"/>
                    </a:lnTo>
                    <a:lnTo>
                      <a:pt x="267" y="27"/>
                    </a:lnTo>
                    <a:lnTo>
                      <a:pt x="267" y="32"/>
                    </a:lnTo>
                    <a:lnTo>
                      <a:pt x="270" y="36"/>
                    </a:lnTo>
                    <a:lnTo>
                      <a:pt x="269" y="41"/>
                    </a:lnTo>
                    <a:lnTo>
                      <a:pt x="266" y="52"/>
                    </a:lnTo>
                    <a:lnTo>
                      <a:pt x="263" y="68"/>
                    </a:lnTo>
                    <a:lnTo>
                      <a:pt x="257" y="73"/>
                    </a:lnTo>
                    <a:lnTo>
                      <a:pt x="249" y="73"/>
                    </a:lnTo>
                    <a:lnTo>
                      <a:pt x="244" y="68"/>
                    </a:lnTo>
                    <a:lnTo>
                      <a:pt x="241" y="65"/>
                    </a:lnTo>
                    <a:lnTo>
                      <a:pt x="234" y="62"/>
                    </a:lnTo>
                    <a:lnTo>
                      <a:pt x="227" y="56"/>
                    </a:lnTo>
                    <a:lnTo>
                      <a:pt x="226" y="53"/>
                    </a:lnTo>
                    <a:lnTo>
                      <a:pt x="220" y="53"/>
                    </a:lnTo>
                    <a:lnTo>
                      <a:pt x="219" y="50"/>
                    </a:lnTo>
                    <a:lnTo>
                      <a:pt x="214" y="47"/>
                    </a:lnTo>
                    <a:lnTo>
                      <a:pt x="211" y="45"/>
                    </a:lnTo>
                    <a:lnTo>
                      <a:pt x="212" y="41"/>
                    </a:lnTo>
                    <a:lnTo>
                      <a:pt x="215" y="38"/>
                    </a:lnTo>
                    <a:lnTo>
                      <a:pt x="215" y="30"/>
                    </a:lnTo>
                    <a:lnTo>
                      <a:pt x="220" y="27"/>
                    </a:lnTo>
                    <a:lnTo>
                      <a:pt x="222" y="25"/>
                    </a:lnTo>
                    <a:lnTo>
                      <a:pt x="223" y="20"/>
                    </a:lnTo>
                    <a:lnTo>
                      <a:pt x="223" y="15"/>
                    </a:lnTo>
                    <a:lnTo>
                      <a:pt x="220" y="15"/>
                    </a:lnTo>
                    <a:lnTo>
                      <a:pt x="216" y="16"/>
                    </a:lnTo>
                    <a:lnTo>
                      <a:pt x="214" y="14"/>
                    </a:lnTo>
                    <a:lnTo>
                      <a:pt x="206" y="14"/>
                    </a:lnTo>
                    <a:lnTo>
                      <a:pt x="201" y="11"/>
                    </a:lnTo>
                    <a:lnTo>
                      <a:pt x="191" y="11"/>
                    </a:lnTo>
                    <a:lnTo>
                      <a:pt x="186" y="7"/>
                    </a:lnTo>
                    <a:lnTo>
                      <a:pt x="178" y="7"/>
                    </a:lnTo>
                    <a:lnTo>
                      <a:pt x="178" y="9"/>
                    </a:lnTo>
                    <a:lnTo>
                      <a:pt x="185" y="13"/>
                    </a:lnTo>
                    <a:lnTo>
                      <a:pt x="183" y="18"/>
                    </a:lnTo>
                    <a:lnTo>
                      <a:pt x="171" y="17"/>
                    </a:lnTo>
                    <a:lnTo>
                      <a:pt x="166" y="18"/>
                    </a:lnTo>
                    <a:lnTo>
                      <a:pt x="161" y="23"/>
                    </a:lnTo>
                    <a:lnTo>
                      <a:pt x="161" y="27"/>
                    </a:lnTo>
                    <a:lnTo>
                      <a:pt x="159" y="29"/>
                    </a:lnTo>
                    <a:lnTo>
                      <a:pt x="155" y="39"/>
                    </a:lnTo>
                    <a:lnTo>
                      <a:pt x="160" y="44"/>
                    </a:lnTo>
                    <a:lnTo>
                      <a:pt x="160" y="49"/>
                    </a:lnTo>
                    <a:lnTo>
                      <a:pt x="159" y="52"/>
                    </a:lnTo>
                    <a:lnTo>
                      <a:pt x="157" y="47"/>
                    </a:lnTo>
                    <a:lnTo>
                      <a:pt x="153" y="47"/>
                    </a:lnTo>
                    <a:lnTo>
                      <a:pt x="150" y="47"/>
                    </a:lnTo>
                    <a:lnTo>
                      <a:pt x="150" y="44"/>
                    </a:lnTo>
                    <a:lnTo>
                      <a:pt x="148" y="44"/>
                    </a:lnTo>
                    <a:lnTo>
                      <a:pt x="145" y="47"/>
                    </a:lnTo>
                    <a:lnTo>
                      <a:pt x="138" y="32"/>
                    </a:lnTo>
                    <a:lnTo>
                      <a:pt x="134" y="33"/>
                    </a:lnTo>
                    <a:lnTo>
                      <a:pt x="131" y="35"/>
                    </a:lnTo>
                    <a:lnTo>
                      <a:pt x="128" y="35"/>
                    </a:lnTo>
                    <a:lnTo>
                      <a:pt x="124" y="40"/>
                    </a:lnTo>
                    <a:lnTo>
                      <a:pt x="121" y="39"/>
                    </a:lnTo>
                    <a:lnTo>
                      <a:pt x="116" y="43"/>
                    </a:lnTo>
                    <a:lnTo>
                      <a:pt x="116" y="48"/>
                    </a:lnTo>
                    <a:lnTo>
                      <a:pt x="110" y="49"/>
                    </a:lnTo>
                    <a:lnTo>
                      <a:pt x="108" y="61"/>
                    </a:lnTo>
                    <a:lnTo>
                      <a:pt x="105" y="61"/>
                    </a:lnTo>
                    <a:lnTo>
                      <a:pt x="102" y="62"/>
                    </a:lnTo>
                    <a:lnTo>
                      <a:pt x="101" y="63"/>
                    </a:lnTo>
                    <a:lnTo>
                      <a:pt x="103" y="66"/>
                    </a:lnTo>
                    <a:lnTo>
                      <a:pt x="98" y="67"/>
                    </a:lnTo>
                    <a:lnTo>
                      <a:pt x="93" y="61"/>
                    </a:lnTo>
                    <a:lnTo>
                      <a:pt x="90" y="65"/>
                    </a:lnTo>
                    <a:lnTo>
                      <a:pt x="88" y="72"/>
                    </a:lnTo>
                    <a:lnTo>
                      <a:pt x="87" y="77"/>
                    </a:lnTo>
                    <a:lnTo>
                      <a:pt x="90" y="79"/>
                    </a:lnTo>
                    <a:lnTo>
                      <a:pt x="84" y="87"/>
                    </a:lnTo>
                    <a:lnTo>
                      <a:pt x="82" y="90"/>
                    </a:lnTo>
                    <a:lnTo>
                      <a:pt x="73" y="96"/>
                    </a:lnTo>
                    <a:lnTo>
                      <a:pt x="70" y="98"/>
                    </a:lnTo>
                    <a:lnTo>
                      <a:pt x="61" y="98"/>
                    </a:lnTo>
                    <a:lnTo>
                      <a:pt x="58" y="102"/>
                    </a:lnTo>
                    <a:lnTo>
                      <a:pt x="52" y="103"/>
                    </a:lnTo>
                    <a:lnTo>
                      <a:pt x="47" y="108"/>
                    </a:lnTo>
                    <a:lnTo>
                      <a:pt x="42" y="108"/>
                    </a:lnTo>
                    <a:lnTo>
                      <a:pt x="39" y="106"/>
                    </a:lnTo>
                    <a:lnTo>
                      <a:pt x="35" y="107"/>
                    </a:lnTo>
                    <a:lnTo>
                      <a:pt x="27" y="115"/>
                    </a:lnTo>
                    <a:lnTo>
                      <a:pt x="26" y="115"/>
                    </a:lnTo>
                    <a:lnTo>
                      <a:pt x="20" y="118"/>
                    </a:lnTo>
                    <a:lnTo>
                      <a:pt x="16" y="124"/>
                    </a:lnTo>
                    <a:lnTo>
                      <a:pt x="14" y="121"/>
                    </a:lnTo>
                    <a:lnTo>
                      <a:pt x="13" y="119"/>
                    </a:lnTo>
                    <a:lnTo>
                      <a:pt x="11" y="122"/>
                    </a:lnTo>
                    <a:lnTo>
                      <a:pt x="7" y="145"/>
                    </a:lnTo>
                    <a:lnTo>
                      <a:pt x="9" y="152"/>
                    </a:lnTo>
                    <a:lnTo>
                      <a:pt x="13" y="164"/>
                    </a:lnTo>
                    <a:lnTo>
                      <a:pt x="13" y="168"/>
                    </a:lnTo>
                    <a:lnTo>
                      <a:pt x="12" y="168"/>
                    </a:lnTo>
                    <a:lnTo>
                      <a:pt x="9" y="163"/>
                    </a:lnTo>
                    <a:lnTo>
                      <a:pt x="7" y="163"/>
                    </a:lnTo>
                    <a:lnTo>
                      <a:pt x="8" y="166"/>
                    </a:lnTo>
                    <a:lnTo>
                      <a:pt x="10" y="171"/>
                    </a:lnTo>
                    <a:lnTo>
                      <a:pt x="9" y="173"/>
                    </a:lnTo>
                    <a:lnTo>
                      <a:pt x="2" y="161"/>
                    </a:lnTo>
                    <a:lnTo>
                      <a:pt x="0" y="161"/>
                    </a:lnTo>
                    <a:lnTo>
                      <a:pt x="0" y="163"/>
                    </a:lnTo>
                    <a:lnTo>
                      <a:pt x="9" y="178"/>
                    </a:lnTo>
                    <a:lnTo>
                      <a:pt x="10" y="182"/>
                    </a:lnTo>
                    <a:lnTo>
                      <a:pt x="13" y="188"/>
                    </a:lnTo>
                    <a:lnTo>
                      <a:pt x="13" y="191"/>
                    </a:lnTo>
                    <a:lnTo>
                      <a:pt x="19" y="199"/>
                    </a:lnTo>
                    <a:lnTo>
                      <a:pt x="19" y="202"/>
                    </a:lnTo>
                    <a:lnTo>
                      <a:pt x="20" y="219"/>
                    </a:lnTo>
                    <a:lnTo>
                      <a:pt x="24" y="225"/>
                    </a:lnTo>
                    <a:lnTo>
                      <a:pt x="25" y="230"/>
                    </a:lnTo>
                    <a:lnTo>
                      <a:pt x="27" y="239"/>
                    </a:lnTo>
                    <a:lnTo>
                      <a:pt x="26" y="242"/>
                    </a:lnTo>
                    <a:lnTo>
                      <a:pt x="24" y="254"/>
                    </a:lnTo>
                    <a:lnTo>
                      <a:pt x="21" y="255"/>
                    </a:lnTo>
                    <a:lnTo>
                      <a:pt x="20" y="260"/>
                    </a:lnTo>
                    <a:lnTo>
                      <a:pt x="21" y="265"/>
                    </a:lnTo>
                    <a:lnTo>
                      <a:pt x="30" y="267"/>
                    </a:lnTo>
                    <a:lnTo>
                      <a:pt x="33" y="272"/>
                    </a:lnTo>
                    <a:lnTo>
                      <a:pt x="42" y="273"/>
                    </a:lnTo>
                    <a:lnTo>
                      <a:pt x="53" y="273"/>
                    </a:lnTo>
                    <a:lnTo>
                      <a:pt x="55" y="272"/>
                    </a:lnTo>
                    <a:lnTo>
                      <a:pt x="55" y="267"/>
                    </a:lnTo>
                    <a:lnTo>
                      <a:pt x="61" y="265"/>
                    </a:lnTo>
                    <a:lnTo>
                      <a:pt x="64" y="262"/>
                    </a:lnTo>
                    <a:lnTo>
                      <a:pt x="73" y="259"/>
                    </a:lnTo>
                    <a:lnTo>
                      <a:pt x="76" y="257"/>
                    </a:lnTo>
                    <a:lnTo>
                      <a:pt x="90" y="257"/>
                    </a:lnTo>
                    <a:lnTo>
                      <a:pt x="92" y="259"/>
                    </a:lnTo>
                    <a:lnTo>
                      <a:pt x="99" y="259"/>
                    </a:lnTo>
                    <a:lnTo>
                      <a:pt x="104" y="255"/>
                    </a:lnTo>
                    <a:lnTo>
                      <a:pt x="104" y="251"/>
                    </a:lnTo>
                    <a:lnTo>
                      <a:pt x="112" y="246"/>
                    </a:lnTo>
                    <a:lnTo>
                      <a:pt x="117" y="246"/>
                    </a:lnTo>
                    <a:lnTo>
                      <a:pt x="125" y="239"/>
                    </a:lnTo>
                    <a:lnTo>
                      <a:pt x="137" y="238"/>
                    </a:lnTo>
                    <a:lnTo>
                      <a:pt x="150" y="232"/>
                    </a:lnTo>
                    <a:lnTo>
                      <a:pt x="171" y="230"/>
                    </a:lnTo>
                    <a:lnTo>
                      <a:pt x="181" y="239"/>
                    </a:lnTo>
                    <a:lnTo>
                      <a:pt x="186" y="237"/>
                    </a:lnTo>
                    <a:lnTo>
                      <a:pt x="195" y="240"/>
                    </a:lnTo>
                    <a:lnTo>
                      <a:pt x="200" y="250"/>
                    </a:lnTo>
                    <a:lnTo>
                      <a:pt x="206" y="255"/>
                    </a:lnTo>
                    <a:lnTo>
                      <a:pt x="206" y="262"/>
                    </a:lnTo>
                    <a:lnTo>
                      <a:pt x="204" y="265"/>
                    </a:lnTo>
                    <a:lnTo>
                      <a:pt x="206" y="268"/>
                    </a:lnTo>
                    <a:lnTo>
                      <a:pt x="213" y="271"/>
                    </a:lnTo>
                    <a:lnTo>
                      <a:pt x="218" y="267"/>
                    </a:lnTo>
                    <a:lnTo>
                      <a:pt x="217" y="262"/>
                    </a:lnTo>
                    <a:lnTo>
                      <a:pt x="225" y="252"/>
                    </a:lnTo>
                    <a:lnTo>
                      <a:pt x="228" y="250"/>
                    </a:lnTo>
                    <a:lnTo>
                      <a:pt x="229" y="246"/>
                    </a:lnTo>
                    <a:lnTo>
                      <a:pt x="234" y="247"/>
                    </a:lnTo>
                    <a:lnTo>
                      <a:pt x="233" y="254"/>
                    </a:lnTo>
                    <a:lnTo>
                      <a:pt x="229" y="260"/>
                    </a:lnTo>
                    <a:lnTo>
                      <a:pt x="228" y="267"/>
                    </a:lnTo>
                    <a:lnTo>
                      <a:pt x="225" y="270"/>
                    </a:lnTo>
                    <a:lnTo>
                      <a:pt x="223" y="272"/>
                    </a:lnTo>
                    <a:lnTo>
                      <a:pt x="223" y="276"/>
                    </a:lnTo>
                    <a:lnTo>
                      <a:pt x="228" y="276"/>
                    </a:lnTo>
                    <a:lnTo>
                      <a:pt x="233" y="271"/>
                    </a:lnTo>
                    <a:lnTo>
                      <a:pt x="233" y="267"/>
                    </a:lnTo>
                    <a:lnTo>
                      <a:pt x="237" y="267"/>
                    </a:lnTo>
                    <a:lnTo>
                      <a:pt x="240" y="272"/>
                    </a:lnTo>
                    <a:lnTo>
                      <a:pt x="234" y="275"/>
                    </a:lnTo>
                    <a:lnTo>
                      <a:pt x="236" y="279"/>
                    </a:lnTo>
                    <a:lnTo>
                      <a:pt x="244" y="282"/>
                    </a:lnTo>
                    <a:lnTo>
                      <a:pt x="246" y="286"/>
                    </a:lnTo>
                    <a:lnTo>
                      <a:pt x="250" y="290"/>
                    </a:lnTo>
                    <a:lnTo>
                      <a:pt x="248" y="297"/>
                    </a:lnTo>
                    <a:lnTo>
                      <a:pt x="252" y="302"/>
                    </a:lnTo>
                    <a:lnTo>
                      <a:pt x="254" y="307"/>
                    </a:lnTo>
                    <a:lnTo>
                      <a:pt x="258" y="310"/>
                    </a:lnTo>
                    <a:lnTo>
                      <a:pt x="265" y="312"/>
                    </a:lnTo>
                    <a:lnTo>
                      <a:pt x="267" y="314"/>
                    </a:lnTo>
                    <a:lnTo>
                      <a:pt x="269" y="314"/>
                    </a:lnTo>
                    <a:lnTo>
                      <a:pt x="271" y="314"/>
                    </a:lnTo>
                    <a:lnTo>
                      <a:pt x="288" y="321"/>
                    </a:lnTo>
                    <a:lnTo>
                      <a:pt x="287" y="315"/>
                    </a:lnTo>
                    <a:lnTo>
                      <a:pt x="292" y="313"/>
                    </a:lnTo>
                    <a:lnTo>
                      <a:pt x="295" y="306"/>
                    </a:lnTo>
                    <a:lnTo>
                      <a:pt x="303" y="307"/>
                    </a:lnTo>
                    <a:lnTo>
                      <a:pt x="302" y="314"/>
                    </a:lnTo>
                    <a:lnTo>
                      <a:pt x="307" y="318"/>
                    </a:lnTo>
                    <a:lnTo>
                      <a:pt x="314" y="317"/>
                    </a:lnTo>
                    <a:lnTo>
                      <a:pt x="320" y="314"/>
                    </a:lnTo>
                    <a:lnTo>
                      <a:pt x="321" y="31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grpSp>
        <p:sp>
          <p:nvSpPr>
            <p:cNvPr id="1170" name="Freeform 513">
              <a:extLst>
                <a:ext uri="{FF2B5EF4-FFF2-40B4-BE49-F238E27FC236}">
                  <a16:creationId xmlns:a16="http://schemas.microsoft.com/office/drawing/2014/main" id="{6ECC2F96-1F29-B240-4F74-AF689194456E}"/>
                </a:ext>
              </a:extLst>
            </p:cNvPr>
            <p:cNvSpPr>
              <a:spLocks/>
            </p:cNvSpPr>
            <p:nvPr/>
          </p:nvSpPr>
          <p:spPr bwMode="gray">
            <a:xfrm>
              <a:off x="7154046" y="3740506"/>
              <a:ext cx="51530" cy="40850"/>
            </a:xfrm>
            <a:custGeom>
              <a:avLst/>
              <a:gdLst/>
              <a:ahLst/>
              <a:cxnLst>
                <a:cxn ang="0">
                  <a:pos x="22" y="2"/>
                </a:cxn>
                <a:cxn ang="0">
                  <a:pos x="18" y="0"/>
                </a:cxn>
                <a:cxn ang="0">
                  <a:pos x="14" y="1"/>
                </a:cxn>
                <a:cxn ang="0">
                  <a:pos x="10" y="6"/>
                </a:cxn>
                <a:cxn ang="0">
                  <a:pos x="4" y="7"/>
                </a:cxn>
                <a:cxn ang="0">
                  <a:pos x="0" y="11"/>
                </a:cxn>
                <a:cxn ang="0">
                  <a:pos x="3" y="18"/>
                </a:cxn>
                <a:cxn ang="0">
                  <a:pos x="7" y="18"/>
                </a:cxn>
                <a:cxn ang="0">
                  <a:pos x="9" y="13"/>
                </a:cxn>
                <a:cxn ang="0">
                  <a:pos x="13" y="10"/>
                </a:cxn>
                <a:cxn ang="0">
                  <a:pos x="16" y="11"/>
                </a:cxn>
                <a:cxn ang="0">
                  <a:pos x="20" y="10"/>
                </a:cxn>
                <a:cxn ang="0">
                  <a:pos x="22" y="2"/>
                </a:cxn>
              </a:cxnLst>
              <a:rect l="0" t="0" r="r" b="b"/>
              <a:pathLst>
                <a:path w="22" h="18">
                  <a:moveTo>
                    <a:pt x="22" y="2"/>
                  </a:moveTo>
                  <a:lnTo>
                    <a:pt x="18" y="0"/>
                  </a:lnTo>
                  <a:lnTo>
                    <a:pt x="14" y="1"/>
                  </a:lnTo>
                  <a:lnTo>
                    <a:pt x="10" y="6"/>
                  </a:lnTo>
                  <a:lnTo>
                    <a:pt x="4" y="7"/>
                  </a:lnTo>
                  <a:lnTo>
                    <a:pt x="0" y="11"/>
                  </a:lnTo>
                  <a:lnTo>
                    <a:pt x="3" y="18"/>
                  </a:lnTo>
                  <a:lnTo>
                    <a:pt x="7" y="18"/>
                  </a:lnTo>
                  <a:lnTo>
                    <a:pt x="9" y="13"/>
                  </a:lnTo>
                  <a:lnTo>
                    <a:pt x="13" y="10"/>
                  </a:lnTo>
                  <a:lnTo>
                    <a:pt x="16" y="11"/>
                  </a:lnTo>
                  <a:lnTo>
                    <a:pt x="20" y="10"/>
                  </a:lnTo>
                  <a:lnTo>
                    <a:pt x="22"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71" name="Freeform 514">
              <a:extLst>
                <a:ext uri="{FF2B5EF4-FFF2-40B4-BE49-F238E27FC236}">
                  <a16:creationId xmlns:a16="http://schemas.microsoft.com/office/drawing/2014/main" id="{1E3C0A16-986D-3E3A-18E8-FB18E979935F}"/>
                </a:ext>
              </a:extLst>
            </p:cNvPr>
            <p:cNvSpPr>
              <a:spLocks/>
            </p:cNvSpPr>
            <p:nvPr/>
          </p:nvSpPr>
          <p:spPr bwMode="gray">
            <a:xfrm>
              <a:off x="7097184" y="3752939"/>
              <a:ext cx="51530" cy="79923"/>
            </a:xfrm>
            <a:custGeom>
              <a:avLst/>
              <a:gdLst/>
              <a:ahLst/>
              <a:cxnLst>
                <a:cxn ang="0">
                  <a:pos x="11" y="0"/>
                </a:cxn>
                <a:cxn ang="0">
                  <a:pos x="19" y="4"/>
                </a:cxn>
                <a:cxn ang="0">
                  <a:pos x="20" y="8"/>
                </a:cxn>
                <a:cxn ang="0">
                  <a:pos x="23" y="14"/>
                </a:cxn>
                <a:cxn ang="0">
                  <a:pos x="18" y="21"/>
                </a:cxn>
                <a:cxn ang="0">
                  <a:pos x="17" y="32"/>
                </a:cxn>
                <a:cxn ang="0">
                  <a:pos x="11" y="34"/>
                </a:cxn>
                <a:cxn ang="0">
                  <a:pos x="11" y="28"/>
                </a:cxn>
                <a:cxn ang="0">
                  <a:pos x="9" y="28"/>
                </a:cxn>
                <a:cxn ang="0">
                  <a:pos x="7" y="31"/>
                </a:cxn>
                <a:cxn ang="0">
                  <a:pos x="5" y="30"/>
                </a:cxn>
                <a:cxn ang="0">
                  <a:pos x="6" y="21"/>
                </a:cxn>
                <a:cxn ang="0">
                  <a:pos x="7" y="21"/>
                </a:cxn>
                <a:cxn ang="0">
                  <a:pos x="8" y="19"/>
                </a:cxn>
                <a:cxn ang="0">
                  <a:pos x="9" y="18"/>
                </a:cxn>
                <a:cxn ang="0">
                  <a:pos x="10" y="15"/>
                </a:cxn>
                <a:cxn ang="0">
                  <a:pos x="10" y="13"/>
                </a:cxn>
                <a:cxn ang="0">
                  <a:pos x="9" y="11"/>
                </a:cxn>
                <a:cxn ang="0">
                  <a:pos x="9" y="10"/>
                </a:cxn>
                <a:cxn ang="0">
                  <a:pos x="5" y="14"/>
                </a:cxn>
                <a:cxn ang="0">
                  <a:pos x="1" y="10"/>
                </a:cxn>
                <a:cxn ang="0">
                  <a:pos x="0" y="5"/>
                </a:cxn>
                <a:cxn ang="0">
                  <a:pos x="6" y="3"/>
                </a:cxn>
                <a:cxn ang="0">
                  <a:pos x="11" y="0"/>
                </a:cxn>
              </a:cxnLst>
              <a:rect l="0" t="0" r="r" b="b"/>
              <a:pathLst>
                <a:path w="23" h="34">
                  <a:moveTo>
                    <a:pt x="11" y="0"/>
                  </a:moveTo>
                  <a:lnTo>
                    <a:pt x="19" y="4"/>
                  </a:lnTo>
                  <a:lnTo>
                    <a:pt x="20" y="8"/>
                  </a:lnTo>
                  <a:lnTo>
                    <a:pt x="23" y="14"/>
                  </a:lnTo>
                  <a:lnTo>
                    <a:pt x="18" y="21"/>
                  </a:lnTo>
                  <a:lnTo>
                    <a:pt x="17" y="32"/>
                  </a:lnTo>
                  <a:lnTo>
                    <a:pt x="11" y="34"/>
                  </a:lnTo>
                  <a:lnTo>
                    <a:pt x="11" y="28"/>
                  </a:lnTo>
                  <a:lnTo>
                    <a:pt x="9" y="28"/>
                  </a:lnTo>
                  <a:lnTo>
                    <a:pt x="7" y="31"/>
                  </a:lnTo>
                  <a:lnTo>
                    <a:pt x="5" y="30"/>
                  </a:lnTo>
                  <a:lnTo>
                    <a:pt x="6" y="21"/>
                  </a:lnTo>
                  <a:lnTo>
                    <a:pt x="7" y="21"/>
                  </a:lnTo>
                  <a:lnTo>
                    <a:pt x="8" y="19"/>
                  </a:lnTo>
                  <a:lnTo>
                    <a:pt x="9" y="18"/>
                  </a:lnTo>
                  <a:lnTo>
                    <a:pt x="10" y="15"/>
                  </a:lnTo>
                  <a:lnTo>
                    <a:pt x="10" y="13"/>
                  </a:lnTo>
                  <a:lnTo>
                    <a:pt x="9" y="11"/>
                  </a:lnTo>
                  <a:lnTo>
                    <a:pt x="9" y="10"/>
                  </a:lnTo>
                  <a:lnTo>
                    <a:pt x="5" y="14"/>
                  </a:lnTo>
                  <a:lnTo>
                    <a:pt x="1" y="10"/>
                  </a:lnTo>
                  <a:lnTo>
                    <a:pt x="0" y="5"/>
                  </a:lnTo>
                  <a:lnTo>
                    <a:pt x="6" y="3"/>
                  </a:lnTo>
                  <a:lnTo>
                    <a:pt x="11"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72" name="Freeform 515">
              <a:extLst>
                <a:ext uri="{FF2B5EF4-FFF2-40B4-BE49-F238E27FC236}">
                  <a16:creationId xmlns:a16="http://schemas.microsoft.com/office/drawing/2014/main" id="{4B5960BA-D02A-8ADF-8ABC-437EC027692D}"/>
                </a:ext>
              </a:extLst>
            </p:cNvPr>
            <p:cNvSpPr>
              <a:spLocks/>
            </p:cNvSpPr>
            <p:nvPr/>
          </p:nvSpPr>
          <p:spPr bwMode="gray">
            <a:xfrm>
              <a:off x="7084746" y="3733402"/>
              <a:ext cx="8885" cy="8880"/>
            </a:xfrm>
            <a:custGeom>
              <a:avLst/>
              <a:gdLst/>
              <a:ahLst/>
              <a:cxnLst>
                <a:cxn ang="0">
                  <a:pos x="4" y="0"/>
                </a:cxn>
                <a:cxn ang="0">
                  <a:pos x="4" y="4"/>
                </a:cxn>
                <a:cxn ang="0">
                  <a:pos x="0" y="4"/>
                </a:cxn>
                <a:cxn ang="0">
                  <a:pos x="0" y="3"/>
                </a:cxn>
                <a:cxn ang="0">
                  <a:pos x="4" y="0"/>
                </a:cxn>
              </a:cxnLst>
              <a:rect l="0" t="0" r="r" b="b"/>
              <a:pathLst>
                <a:path w="4" h="4">
                  <a:moveTo>
                    <a:pt x="4" y="0"/>
                  </a:moveTo>
                  <a:lnTo>
                    <a:pt x="4" y="4"/>
                  </a:lnTo>
                  <a:lnTo>
                    <a:pt x="0" y="4"/>
                  </a:lnTo>
                  <a:lnTo>
                    <a:pt x="0" y="3"/>
                  </a:lnTo>
                  <a:lnTo>
                    <a:pt x="4"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73" name="Freeform 516">
              <a:extLst>
                <a:ext uri="{FF2B5EF4-FFF2-40B4-BE49-F238E27FC236}">
                  <a16:creationId xmlns:a16="http://schemas.microsoft.com/office/drawing/2014/main" id="{E4D108FE-FADE-BD20-7E7E-2BB624548B43}"/>
                </a:ext>
              </a:extLst>
            </p:cNvPr>
            <p:cNvSpPr>
              <a:spLocks/>
            </p:cNvSpPr>
            <p:nvPr/>
          </p:nvSpPr>
          <p:spPr bwMode="gray">
            <a:xfrm>
              <a:off x="7026108" y="3761819"/>
              <a:ext cx="15992" cy="8880"/>
            </a:xfrm>
            <a:custGeom>
              <a:avLst/>
              <a:gdLst/>
              <a:ahLst/>
              <a:cxnLst>
                <a:cxn ang="0">
                  <a:pos x="1" y="4"/>
                </a:cxn>
                <a:cxn ang="0">
                  <a:pos x="0" y="2"/>
                </a:cxn>
                <a:cxn ang="0">
                  <a:pos x="2" y="1"/>
                </a:cxn>
                <a:cxn ang="0">
                  <a:pos x="5" y="0"/>
                </a:cxn>
                <a:cxn ang="0">
                  <a:pos x="7" y="2"/>
                </a:cxn>
                <a:cxn ang="0">
                  <a:pos x="4" y="4"/>
                </a:cxn>
                <a:cxn ang="0">
                  <a:pos x="1" y="4"/>
                </a:cxn>
              </a:cxnLst>
              <a:rect l="0" t="0" r="r" b="b"/>
              <a:pathLst>
                <a:path w="7" h="4">
                  <a:moveTo>
                    <a:pt x="1" y="4"/>
                  </a:moveTo>
                  <a:lnTo>
                    <a:pt x="0" y="2"/>
                  </a:lnTo>
                  <a:lnTo>
                    <a:pt x="2" y="1"/>
                  </a:lnTo>
                  <a:lnTo>
                    <a:pt x="5" y="0"/>
                  </a:lnTo>
                  <a:lnTo>
                    <a:pt x="7" y="2"/>
                  </a:lnTo>
                  <a:lnTo>
                    <a:pt x="4" y="4"/>
                  </a:lnTo>
                  <a:lnTo>
                    <a:pt x="1" y="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74" name="Freeform 517">
              <a:extLst>
                <a:ext uri="{FF2B5EF4-FFF2-40B4-BE49-F238E27FC236}">
                  <a16:creationId xmlns:a16="http://schemas.microsoft.com/office/drawing/2014/main" id="{3359695E-538C-ABBA-BA52-B70032B33436}"/>
                </a:ext>
              </a:extLst>
            </p:cNvPr>
            <p:cNvSpPr>
              <a:spLocks/>
            </p:cNvSpPr>
            <p:nvPr/>
          </p:nvSpPr>
          <p:spPr bwMode="gray">
            <a:xfrm>
              <a:off x="7084746" y="3774252"/>
              <a:ext cx="7108" cy="5328"/>
            </a:xfrm>
            <a:custGeom>
              <a:avLst/>
              <a:gdLst/>
              <a:ahLst/>
              <a:cxnLst>
                <a:cxn ang="0">
                  <a:pos x="0" y="1"/>
                </a:cxn>
                <a:cxn ang="0">
                  <a:pos x="1" y="0"/>
                </a:cxn>
                <a:cxn ang="0">
                  <a:pos x="3" y="1"/>
                </a:cxn>
                <a:cxn ang="0">
                  <a:pos x="2" y="2"/>
                </a:cxn>
                <a:cxn ang="0">
                  <a:pos x="1" y="2"/>
                </a:cxn>
                <a:cxn ang="0">
                  <a:pos x="0" y="1"/>
                </a:cxn>
              </a:cxnLst>
              <a:rect l="0" t="0" r="r" b="b"/>
              <a:pathLst>
                <a:path w="3" h="2">
                  <a:moveTo>
                    <a:pt x="0" y="1"/>
                  </a:moveTo>
                  <a:lnTo>
                    <a:pt x="1" y="0"/>
                  </a:lnTo>
                  <a:lnTo>
                    <a:pt x="3" y="1"/>
                  </a:lnTo>
                  <a:lnTo>
                    <a:pt x="2" y="2"/>
                  </a:lnTo>
                  <a:lnTo>
                    <a:pt x="1" y="2"/>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75" name="Freeform 518">
              <a:extLst>
                <a:ext uri="{FF2B5EF4-FFF2-40B4-BE49-F238E27FC236}">
                  <a16:creationId xmlns:a16="http://schemas.microsoft.com/office/drawing/2014/main" id="{2FACFECF-0F36-70FA-52BC-B1EFB09D6A31}"/>
                </a:ext>
              </a:extLst>
            </p:cNvPr>
            <p:cNvSpPr>
              <a:spLocks/>
            </p:cNvSpPr>
            <p:nvPr/>
          </p:nvSpPr>
          <p:spPr bwMode="gray">
            <a:xfrm>
              <a:off x="7097184" y="3752939"/>
              <a:ext cx="5331" cy="5328"/>
            </a:xfrm>
            <a:custGeom>
              <a:avLst/>
              <a:gdLst/>
              <a:ahLst/>
              <a:cxnLst>
                <a:cxn ang="0">
                  <a:pos x="0" y="2"/>
                </a:cxn>
                <a:cxn ang="0">
                  <a:pos x="1" y="0"/>
                </a:cxn>
                <a:cxn ang="0">
                  <a:pos x="2" y="0"/>
                </a:cxn>
                <a:cxn ang="0">
                  <a:pos x="2" y="2"/>
                </a:cxn>
                <a:cxn ang="0">
                  <a:pos x="0" y="2"/>
                </a:cxn>
              </a:cxnLst>
              <a:rect l="0" t="0" r="r" b="b"/>
              <a:pathLst>
                <a:path w="2" h="2">
                  <a:moveTo>
                    <a:pt x="0" y="2"/>
                  </a:moveTo>
                  <a:lnTo>
                    <a:pt x="1" y="0"/>
                  </a:lnTo>
                  <a:lnTo>
                    <a:pt x="2" y="0"/>
                  </a:lnTo>
                  <a:lnTo>
                    <a:pt x="2" y="2"/>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76" name="Freeform 519">
              <a:extLst>
                <a:ext uri="{FF2B5EF4-FFF2-40B4-BE49-F238E27FC236}">
                  <a16:creationId xmlns:a16="http://schemas.microsoft.com/office/drawing/2014/main" id="{E676EF65-F72D-4901-90A3-9250FD763714}"/>
                </a:ext>
              </a:extLst>
            </p:cNvPr>
            <p:cNvSpPr>
              <a:spLocks/>
            </p:cNvSpPr>
            <p:nvPr/>
          </p:nvSpPr>
          <p:spPr bwMode="gray">
            <a:xfrm>
              <a:off x="7123838" y="3841743"/>
              <a:ext cx="10661" cy="12433"/>
            </a:xfrm>
            <a:custGeom>
              <a:avLst/>
              <a:gdLst/>
              <a:ahLst/>
              <a:cxnLst>
                <a:cxn ang="0">
                  <a:pos x="1" y="0"/>
                </a:cxn>
                <a:cxn ang="0">
                  <a:pos x="0" y="3"/>
                </a:cxn>
                <a:cxn ang="0">
                  <a:pos x="0" y="5"/>
                </a:cxn>
                <a:cxn ang="0">
                  <a:pos x="1" y="5"/>
                </a:cxn>
                <a:cxn ang="0">
                  <a:pos x="4" y="0"/>
                </a:cxn>
                <a:cxn ang="0">
                  <a:pos x="1" y="0"/>
                </a:cxn>
              </a:cxnLst>
              <a:rect l="0" t="0" r="r" b="b"/>
              <a:pathLst>
                <a:path w="4" h="5">
                  <a:moveTo>
                    <a:pt x="1" y="0"/>
                  </a:moveTo>
                  <a:lnTo>
                    <a:pt x="0" y="3"/>
                  </a:lnTo>
                  <a:lnTo>
                    <a:pt x="0" y="5"/>
                  </a:lnTo>
                  <a:lnTo>
                    <a:pt x="1" y="5"/>
                  </a:lnTo>
                  <a:lnTo>
                    <a:pt x="4" y="0"/>
                  </a:lnTo>
                  <a:lnTo>
                    <a:pt x="1"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77" name="Freeform 520">
              <a:extLst>
                <a:ext uri="{FF2B5EF4-FFF2-40B4-BE49-F238E27FC236}">
                  <a16:creationId xmlns:a16="http://schemas.microsoft.com/office/drawing/2014/main" id="{0BF3B9BC-7C53-A2FA-A9F4-BBFE4F843F3A}"/>
                </a:ext>
              </a:extLst>
            </p:cNvPr>
            <p:cNvSpPr>
              <a:spLocks/>
            </p:cNvSpPr>
            <p:nvPr/>
          </p:nvSpPr>
          <p:spPr bwMode="gray">
            <a:xfrm>
              <a:off x="7113177" y="3852399"/>
              <a:ext cx="5331" cy="5328"/>
            </a:xfrm>
            <a:custGeom>
              <a:avLst/>
              <a:gdLst/>
              <a:ahLst/>
              <a:cxnLst>
                <a:cxn ang="0">
                  <a:pos x="1" y="0"/>
                </a:cxn>
                <a:cxn ang="0">
                  <a:pos x="3" y="1"/>
                </a:cxn>
                <a:cxn ang="0">
                  <a:pos x="2" y="2"/>
                </a:cxn>
                <a:cxn ang="0">
                  <a:pos x="0" y="3"/>
                </a:cxn>
                <a:cxn ang="0">
                  <a:pos x="0" y="1"/>
                </a:cxn>
                <a:cxn ang="0">
                  <a:pos x="1" y="0"/>
                </a:cxn>
              </a:cxnLst>
              <a:rect l="0" t="0" r="r" b="b"/>
              <a:pathLst>
                <a:path w="3" h="3">
                  <a:moveTo>
                    <a:pt x="1" y="0"/>
                  </a:moveTo>
                  <a:lnTo>
                    <a:pt x="3" y="1"/>
                  </a:lnTo>
                  <a:lnTo>
                    <a:pt x="2" y="2"/>
                  </a:lnTo>
                  <a:lnTo>
                    <a:pt x="0" y="3"/>
                  </a:lnTo>
                  <a:lnTo>
                    <a:pt x="0" y="1"/>
                  </a:lnTo>
                  <a:lnTo>
                    <a:pt x="1"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78" name="Freeform 521">
              <a:extLst>
                <a:ext uri="{FF2B5EF4-FFF2-40B4-BE49-F238E27FC236}">
                  <a16:creationId xmlns:a16="http://schemas.microsoft.com/office/drawing/2014/main" id="{C4872889-A87D-7BB1-4344-27A9B2ED6B03}"/>
                </a:ext>
              </a:extLst>
            </p:cNvPr>
            <p:cNvSpPr>
              <a:spLocks/>
            </p:cNvSpPr>
            <p:nvPr/>
          </p:nvSpPr>
          <p:spPr bwMode="gray">
            <a:xfrm>
              <a:off x="6896393" y="3985605"/>
              <a:ext cx="31984" cy="76371"/>
            </a:xfrm>
            <a:custGeom>
              <a:avLst/>
              <a:gdLst/>
              <a:ahLst/>
              <a:cxnLst>
                <a:cxn ang="0">
                  <a:pos x="7" y="2"/>
                </a:cxn>
                <a:cxn ang="0">
                  <a:pos x="9" y="0"/>
                </a:cxn>
                <a:cxn ang="0">
                  <a:pos x="14" y="2"/>
                </a:cxn>
                <a:cxn ang="0">
                  <a:pos x="14" y="15"/>
                </a:cxn>
                <a:cxn ang="0">
                  <a:pos x="10" y="21"/>
                </a:cxn>
                <a:cxn ang="0">
                  <a:pos x="7" y="32"/>
                </a:cxn>
                <a:cxn ang="0">
                  <a:pos x="3" y="33"/>
                </a:cxn>
                <a:cxn ang="0">
                  <a:pos x="1" y="28"/>
                </a:cxn>
                <a:cxn ang="0">
                  <a:pos x="0" y="17"/>
                </a:cxn>
                <a:cxn ang="0">
                  <a:pos x="7" y="7"/>
                </a:cxn>
                <a:cxn ang="0">
                  <a:pos x="7" y="2"/>
                </a:cxn>
              </a:cxnLst>
              <a:rect l="0" t="0" r="r" b="b"/>
              <a:pathLst>
                <a:path w="14" h="33">
                  <a:moveTo>
                    <a:pt x="7" y="2"/>
                  </a:moveTo>
                  <a:lnTo>
                    <a:pt x="9" y="0"/>
                  </a:lnTo>
                  <a:lnTo>
                    <a:pt x="14" y="2"/>
                  </a:lnTo>
                  <a:lnTo>
                    <a:pt x="14" y="15"/>
                  </a:lnTo>
                  <a:lnTo>
                    <a:pt x="10" y="21"/>
                  </a:lnTo>
                  <a:lnTo>
                    <a:pt x="7" y="32"/>
                  </a:lnTo>
                  <a:lnTo>
                    <a:pt x="3" y="33"/>
                  </a:lnTo>
                  <a:lnTo>
                    <a:pt x="1" y="28"/>
                  </a:lnTo>
                  <a:lnTo>
                    <a:pt x="0" y="17"/>
                  </a:lnTo>
                  <a:lnTo>
                    <a:pt x="7" y="7"/>
                  </a:lnTo>
                  <a:lnTo>
                    <a:pt x="7"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79" name="Freeform 522">
              <a:extLst>
                <a:ext uri="{FF2B5EF4-FFF2-40B4-BE49-F238E27FC236}">
                  <a16:creationId xmlns:a16="http://schemas.microsoft.com/office/drawing/2014/main" id="{5CBCE401-2355-07D2-EF66-0388B20DE6C2}"/>
                </a:ext>
              </a:extLst>
            </p:cNvPr>
            <p:cNvSpPr>
              <a:spLocks/>
            </p:cNvSpPr>
            <p:nvPr/>
          </p:nvSpPr>
          <p:spPr bwMode="gray">
            <a:xfrm>
              <a:off x="7081192" y="3902129"/>
              <a:ext cx="15992" cy="8880"/>
            </a:xfrm>
            <a:custGeom>
              <a:avLst/>
              <a:gdLst/>
              <a:ahLst/>
              <a:cxnLst>
                <a:cxn ang="0">
                  <a:pos x="7" y="0"/>
                </a:cxn>
                <a:cxn ang="0">
                  <a:pos x="4" y="0"/>
                </a:cxn>
                <a:cxn ang="0">
                  <a:pos x="0" y="3"/>
                </a:cxn>
                <a:cxn ang="0">
                  <a:pos x="0" y="4"/>
                </a:cxn>
                <a:cxn ang="0">
                  <a:pos x="5" y="4"/>
                </a:cxn>
                <a:cxn ang="0">
                  <a:pos x="7" y="1"/>
                </a:cxn>
                <a:cxn ang="0">
                  <a:pos x="7" y="0"/>
                </a:cxn>
              </a:cxnLst>
              <a:rect l="0" t="0" r="r" b="b"/>
              <a:pathLst>
                <a:path w="7" h="4">
                  <a:moveTo>
                    <a:pt x="7" y="0"/>
                  </a:moveTo>
                  <a:lnTo>
                    <a:pt x="4" y="0"/>
                  </a:lnTo>
                  <a:lnTo>
                    <a:pt x="0" y="3"/>
                  </a:lnTo>
                  <a:lnTo>
                    <a:pt x="0" y="4"/>
                  </a:lnTo>
                  <a:lnTo>
                    <a:pt x="5" y="4"/>
                  </a:lnTo>
                  <a:lnTo>
                    <a:pt x="7" y="1"/>
                  </a:lnTo>
                  <a:lnTo>
                    <a:pt x="7"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80" name="Freeform 523">
              <a:extLst>
                <a:ext uri="{FF2B5EF4-FFF2-40B4-BE49-F238E27FC236}">
                  <a16:creationId xmlns:a16="http://schemas.microsoft.com/office/drawing/2014/main" id="{FFD3D542-5129-48ED-C9DD-844CB603CD12}"/>
                </a:ext>
              </a:extLst>
            </p:cNvPr>
            <p:cNvSpPr>
              <a:spLocks/>
            </p:cNvSpPr>
            <p:nvPr/>
          </p:nvSpPr>
          <p:spPr bwMode="gray">
            <a:xfrm>
              <a:off x="7079415" y="3918114"/>
              <a:ext cx="8885" cy="7104"/>
            </a:xfrm>
            <a:custGeom>
              <a:avLst/>
              <a:gdLst/>
              <a:ahLst/>
              <a:cxnLst>
                <a:cxn ang="0">
                  <a:pos x="1" y="0"/>
                </a:cxn>
                <a:cxn ang="0">
                  <a:pos x="3" y="0"/>
                </a:cxn>
                <a:cxn ang="0">
                  <a:pos x="4" y="2"/>
                </a:cxn>
                <a:cxn ang="0">
                  <a:pos x="2" y="3"/>
                </a:cxn>
                <a:cxn ang="0">
                  <a:pos x="0" y="2"/>
                </a:cxn>
                <a:cxn ang="0">
                  <a:pos x="1" y="0"/>
                </a:cxn>
              </a:cxnLst>
              <a:rect l="0" t="0" r="r" b="b"/>
              <a:pathLst>
                <a:path w="4" h="3">
                  <a:moveTo>
                    <a:pt x="1" y="0"/>
                  </a:moveTo>
                  <a:lnTo>
                    <a:pt x="3" y="0"/>
                  </a:lnTo>
                  <a:lnTo>
                    <a:pt x="4" y="2"/>
                  </a:lnTo>
                  <a:lnTo>
                    <a:pt x="2" y="3"/>
                  </a:lnTo>
                  <a:lnTo>
                    <a:pt x="0" y="2"/>
                  </a:lnTo>
                  <a:lnTo>
                    <a:pt x="1"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81" name="Freeform 524">
              <a:extLst>
                <a:ext uri="{FF2B5EF4-FFF2-40B4-BE49-F238E27FC236}">
                  <a16:creationId xmlns:a16="http://schemas.microsoft.com/office/drawing/2014/main" id="{745C209C-AC72-32AC-25C2-5EDF825213D3}"/>
                </a:ext>
              </a:extLst>
            </p:cNvPr>
            <p:cNvSpPr>
              <a:spLocks/>
            </p:cNvSpPr>
            <p:nvPr/>
          </p:nvSpPr>
          <p:spPr bwMode="gray">
            <a:xfrm>
              <a:off x="7054538" y="3946531"/>
              <a:ext cx="15992" cy="15985"/>
            </a:xfrm>
            <a:custGeom>
              <a:avLst/>
              <a:gdLst/>
              <a:ahLst/>
              <a:cxnLst>
                <a:cxn ang="0">
                  <a:pos x="2" y="4"/>
                </a:cxn>
                <a:cxn ang="0">
                  <a:pos x="4" y="0"/>
                </a:cxn>
                <a:cxn ang="0">
                  <a:pos x="7" y="1"/>
                </a:cxn>
                <a:cxn ang="0">
                  <a:pos x="5" y="4"/>
                </a:cxn>
                <a:cxn ang="0">
                  <a:pos x="1" y="7"/>
                </a:cxn>
                <a:cxn ang="0">
                  <a:pos x="0" y="4"/>
                </a:cxn>
                <a:cxn ang="0">
                  <a:pos x="2" y="4"/>
                </a:cxn>
              </a:cxnLst>
              <a:rect l="0" t="0" r="r" b="b"/>
              <a:pathLst>
                <a:path w="7" h="7">
                  <a:moveTo>
                    <a:pt x="2" y="4"/>
                  </a:moveTo>
                  <a:lnTo>
                    <a:pt x="4" y="0"/>
                  </a:lnTo>
                  <a:lnTo>
                    <a:pt x="7" y="1"/>
                  </a:lnTo>
                  <a:lnTo>
                    <a:pt x="5" y="4"/>
                  </a:lnTo>
                  <a:lnTo>
                    <a:pt x="1" y="7"/>
                  </a:lnTo>
                  <a:lnTo>
                    <a:pt x="0" y="4"/>
                  </a:lnTo>
                  <a:lnTo>
                    <a:pt x="2" y="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82" name="Freeform 525">
              <a:extLst>
                <a:ext uri="{FF2B5EF4-FFF2-40B4-BE49-F238E27FC236}">
                  <a16:creationId xmlns:a16="http://schemas.microsoft.com/office/drawing/2014/main" id="{7F0A311F-DEDB-8334-5026-AEA4F1665299}"/>
                </a:ext>
              </a:extLst>
            </p:cNvPr>
            <p:cNvSpPr>
              <a:spLocks/>
            </p:cNvSpPr>
            <p:nvPr/>
          </p:nvSpPr>
          <p:spPr bwMode="gray">
            <a:xfrm>
              <a:off x="6999454" y="3990933"/>
              <a:ext cx="10661" cy="5328"/>
            </a:xfrm>
            <a:custGeom>
              <a:avLst/>
              <a:gdLst/>
              <a:ahLst/>
              <a:cxnLst>
                <a:cxn ang="0">
                  <a:pos x="0" y="2"/>
                </a:cxn>
                <a:cxn ang="0">
                  <a:pos x="2" y="0"/>
                </a:cxn>
                <a:cxn ang="0">
                  <a:pos x="4" y="1"/>
                </a:cxn>
                <a:cxn ang="0">
                  <a:pos x="5" y="2"/>
                </a:cxn>
                <a:cxn ang="0">
                  <a:pos x="2" y="3"/>
                </a:cxn>
                <a:cxn ang="0">
                  <a:pos x="0" y="2"/>
                </a:cxn>
              </a:cxnLst>
              <a:rect l="0" t="0" r="r" b="b"/>
              <a:pathLst>
                <a:path w="5" h="3">
                  <a:moveTo>
                    <a:pt x="0" y="2"/>
                  </a:moveTo>
                  <a:lnTo>
                    <a:pt x="2" y="0"/>
                  </a:lnTo>
                  <a:lnTo>
                    <a:pt x="4" y="1"/>
                  </a:lnTo>
                  <a:lnTo>
                    <a:pt x="5" y="2"/>
                  </a:lnTo>
                  <a:lnTo>
                    <a:pt x="2" y="3"/>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83" name="Freeform 526">
              <a:extLst>
                <a:ext uri="{FF2B5EF4-FFF2-40B4-BE49-F238E27FC236}">
                  <a16:creationId xmlns:a16="http://schemas.microsoft.com/office/drawing/2014/main" id="{47E07836-8AFF-A46B-B0EF-5BE59C18206D}"/>
                </a:ext>
              </a:extLst>
            </p:cNvPr>
            <p:cNvSpPr>
              <a:spLocks/>
            </p:cNvSpPr>
            <p:nvPr/>
          </p:nvSpPr>
          <p:spPr bwMode="gray">
            <a:xfrm>
              <a:off x="6979908" y="3996261"/>
              <a:ext cx="7108" cy="12433"/>
            </a:xfrm>
            <a:custGeom>
              <a:avLst/>
              <a:gdLst/>
              <a:ahLst/>
              <a:cxnLst>
                <a:cxn ang="0">
                  <a:pos x="0" y="3"/>
                </a:cxn>
                <a:cxn ang="0">
                  <a:pos x="2" y="0"/>
                </a:cxn>
                <a:cxn ang="0">
                  <a:pos x="3" y="1"/>
                </a:cxn>
                <a:cxn ang="0">
                  <a:pos x="3" y="5"/>
                </a:cxn>
                <a:cxn ang="0">
                  <a:pos x="1" y="4"/>
                </a:cxn>
                <a:cxn ang="0">
                  <a:pos x="0" y="3"/>
                </a:cxn>
              </a:cxnLst>
              <a:rect l="0" t="0" r="r" b="b"/>
              <a:pathLst>
                <a:path w="3" h="5">
                  <a:moveTo>
                    <a:pt x="0" y="3"/>
                  </a:moveTo>
                  <a:lnTo>
                    <a:pt x="2" y="0"/>
                  </a:lnTo>
                  <a:lnTo>
                    <a:pt x="3" y="1"/>
                  </a:lnTo>
                  <a:lnTo>
                    <a:pt x="3" y="5"/>
                  </a:lnTo>
                  <a:lnTo>
                    <a:pt x="1" y="4"/>
                  </a:lnTo>
                  <a:lnTo>
                    <a:pt x="0"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84" name="Freeform 527">
              <a:extLst>
                <a:ext uri="{FF2B5EF4-FFF2-40B4-BE49-F238E27FC236}">
                  <a16:creationId xmlns:a16="http://schemas.microsoft.com/office/drawing/2014/main" id="{2BAA4ED8-0D3B-8FCD-D67C-80D8019AD57D}"/>
                </a:ext>
              </a:extLst>
            </p:cNvPr>
            <p:cNvSpPr>
              <a:spLocks/>
            </p:cNvSpPr>
            <p:nvPr/>
          </p:nvSpPr>
          <p:spPr bwMode="gray">
            <a:xfrm>
              <a:off x="6965693" y="4005142"/>
              <a:ext cx="12438" cy="7104"/>
            </a:xfrm>
            <a:custGeom>
              <a:avLst/>
              <a:gdLst/>
              <a:ahLst/>
              <a:cxnLst>
                <a:cxn ang="0">
                  <a:pos x="0" y="1"/>
                </a:cxn>
                <a:cxn ang="0">
                  <a:pos x="2" y="0"/>
                </a:cxn>
                <a:cxn ang="0">
                  <a:pos x="5" y="0"/>
                </a:cxn>
                <a:cxn ang="0">
                  <a:pos x="5" y="2"/>
                </a:cxn>
                <a:cxn ang="0">
                  <a:pos x="2" y="2"/>
                </a:cxn>
                <a:cxn ang="0">
                  <a:pos x="0" y="1"/>
                </a:cxn>
              </a:cxnLst>
              <a:rect l="0" t="0" r="r" b="b"/>
              <a:pathLst>
                <a:path w="5" h="2">
                  <a:moveTo>
                    <a:pt x="0" y="1"/>
                  </a:moveTo>
                  <a:lnTo>
                    <a:pt x="2" y="0"/>
                  </a:lnTo>
                  <a:lnTo>
                    <a:pt x="5" y="0"/>
                  </a:lnTo>
                  <a:lnTo>
                    <a:pt x="5" y="2"/>
                  </a:lnTo>
                  <a:lnTo>
                    <a:pt x="2" y="2"/>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85" name="Freeform 528">
              <a:extLst>
                <a:ext uri="{FF2B5EF4-FFF2-40B4-BE49-F238E27FC236}">
                  <a16:creationId xmlns:a16="http://schemas.microsoft.com/office/drawing/2014/main" id="{E8913DE2-0E8A-FC95-371C-7114D631BF96}"/>
                </a:ext>
              </a:extLst>
            </p:cNvPr>
            <p:cNvSpPr>
              <a:spLocks/>
            </p:cNvSpPr>
            <p:nvPr/>
          </p:nvSpPr>
          <p:spPr bwMode="gray">
            <a:xfrm>
              <a:off x="6736471" y="4752870"/>
              <a:ext cx="31984" cy="8880"/>
            </a:xfrm>
            <a:custGeom>
              <a:avLst/>
              <a:gdLst/>
              <a:ahLst/>
              <a:cxnLst>
                <a:cxn ang="0">
                  <a:pos x="0" y="1"/>
                </a:cxn>
                <a:cxn ang="0">
                  <a:pos x="0" y="3"/>
                </a:cxn>
                <a:cxn ang="0">
                  <a:pos x="13" y="2"/>
                </a:cxn>
                <a:cxn ang="0">
                  <a:pos x="14" y="0"/>
                </a:cxn>
                <a:cxn ang="0">
                  <a:pos x="0" y="1"/>
                </a:cxn>
              </a:cxnLst>
              <a:rect l="0" t="0" r="r" b="b"/>
              <a:pathLst>
                <a:path w="14" h="3">
                  <a:moveTo>
                    <a:pt x="0" y="1"/>
                  </a:moveTo>
                  <a:lnTo>
                    <a:pt x="0" y="3"/>
                  </a:lnTo>
                  <a:lnTo>
                    <a:pt x="13" y="2"/>
                  </a:lnTo>
                  <a:lnTo>
                    <a:pt x="14" y="0"/>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86" name="Freeform 529">
              <a:extLst>
                <a:ext uri="{FF2B5EF4-FFF2-40B4-BE49-F238E27FC236}">
                  <a16:creationId xmlns:a16="http://schemas.microsoft.com/office/drawing/2014/main" id="{FB959E9E-6954-3C6C-E18D-34356FE91BAE}"/>
                </a:ext>
              </a:extLst>
            </p:cNvPr>
            <p:cNvSpPr>
              <a:spLocks/>
            </p:cNvSpPr>
            <p:nvPr/>
          </p:nvSpPr>
          <p:spPr bwMode="gray">
            <a:xfrm>
              <a:off x="6773786" y="4779511"/>
              <a:ext cx="21323" cy="15985"/>
            </a:xfrm>
            <a:custGeom>
              <a:avLst/>
              <a:gdLst/>
              <a:ahLst/>
              <a:cxnLst>
                <a:cxn ang="0">
                  <a:pos x="0" y="0"/>
                </a:cxn>
                <a:cxn ang="0">
                  <a:pos x="1" y="5"/>
                </a:cxn>
                <a:cxn ang="0">
                  <a:pos x="5" y="7"/>
                </a:cxn>
                <a:cxn ang="0">
                  <a:pos x="9" y="6"/>
                </a:cxn>
                <a:cxn ang="0">
                  <a:pos x="8" y="1"/>
                </a:cxn>
                <a:cxn ang="0">
                  <a:pos x="0" y="0"/>
                </a:cxn>
              </a:cxnLst>
              <a:rect l="0" t="0" r="r" b="b"/>
              <a:pathLst>
                <a:path w="9" h="7">
                  <a:moveTo>
                    <a:pt x="0" y="0"/>
                  </a:moveTo>
                  <a:lnTo>
                    <a:pt x="1" y="5"/>
                  </a:lnTo>
                  <a:lnTo>
                    <a:pt x="5" y="7"/>
                  </a:lnTo>
                  <a:lnTo>
                    <a:pt x="9" y="6"/>
                  </a:lnTo>
                  <a:lnTo>
                    <a:pt x="8" y="1"/>
                  </a:lnTo>
                  <a:lnTo>
                    <a:pt x="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87" name="Freeform 530">
              <a:extLst>
                <a:ext uri="{FF2B5EF4-FFF2-40B4-BE49-F238E27FC236}">
                  <a16:creationId xmlns:a16="http://schemas.microsoft.com/office/drawing/2014/main" id="{F3F94850-8A32-ADC0-394C-0F2A4B6680F1}"/>
                </a:ext>
              </a:extLst>
            </p:cNvPr>
            <p:cNvSpPr>
              <a:spLocks/>
            </p:cNvSpPr>
            <p:nvPr/>
          </p:nvSpPr>
          <p:spPr bwMode="gray">
            <a:xfrm>
              <a:off x="6805770" y="4660514"/>
              <a:ext cx="5331" cy="19537"/>
            </a:xfrm>
            <a:custGeom>
              <a:avLst/>
              <a:gdLst/>
              <a:ahLst/>
              <a:cxnLst>
                <a:cxn ang="0">
                  <a:pos x="0" y="4"/>
                </a:cxn>
                <a:cxn ang="0">
                  <a:pos x="0" y="8"/>
                </a:cxn>
                <a:cxn ang="0">
                  <a:pos x="2" y="8"/>
                </a:cxn>
                <a:cxn ang="0">
                  <a:pos x="2" y="0"/>
                </a:cxn>
                <a:cxn ang="0">
                  <a:pos x="0" y="4"/>
                </a:cxn>
              </a:cxnLst>
              <a:rect l="0" t="0" r="r" b="b"/>
              <a:pathLst>
                <a:path w="2" h="8">
                  <a:moveTo>
                    <a:pt x="0" y="4"/>
                  </a:moveTo>
                  <a:lnTo>
                    <a:pt x="0" y="8"/>
                  </a:lnTo>
                  <a:lnTo>
                    <a:pt x="2" y="8"/>
                  </a:lnTo>
                  <a:lnTo>
                    <a:pt x="2" y="0"/>
                  </a:lnTo>
                  <a:lnTo>
                    <a:pt x="0" y="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88" name="Freeform 531">
              <a:extLst>
                <a:ext uri="{FF2B5EF4-FFF2-40B4-BE49-F238E27FC236}">
                  <a16:creationId xmlns:a16="http://schemas.microsoft.com/office/drawing/2014/main" id="{ED5886F7-ACDC-17AB-E089-D73CC7CBFFC9}"/>
                </a:ext>
              </a:extLst>
            </p:cNvPr>
            <p:cNvSpPr>
              <a:spLocks/>
            </p:cNvSpPr>
            <p:nvPr/>
          </p:nvSpPr>
          <p:spPr bwMode="gray">
            <a:xfrm>
              <a:off x="6803994" y="4783064"/>
              <a:ext cx="74630" cy="21313"/>
            </a:xfrm>
            <a:custGeom>
              <a:avLst/>
              <a:gdLst/>
              <a:ahLst/>
              <a:cxnLst>
                <a:cxn ang="0">
                  <a:pos x="0" y="3"/>
                </a:cxn>
                <a:cxn ang="0">
                  <a:pos x="3" y="0"/>
                </a:cxn>
                <a:cxn ang="0">
                  <a:pos x="7" y="3"/>
                </a:cxn>
                <a:cxn ang="0">
                  <a:pos x="13" y="1"/>
                </a:cxn>
                <a:cxn ang="0">
                  <a:pos x="18" y="2"/>
                </a:cxn>
                <a:cxn ang="0">
                  <a:pos x="19" y="1"/>
                </a:cxn>
                <a:cxn ang="0">
                  <a:pos x="30" y="0"/>
                </a:cxn>
                <a:cxn ang="0">
                  <a:pos x="32" y="3"/>
                </a:cxn>
                <a:cxn ang="0">
                  <a:pos x="29" y="6"/>
                </a:cxn>
                <a:cxn ang="0">
                  <a:pos x="11" y="9"/>
                </a:cxn>
                <a:cxn ang="0">
                  <a:pos x="1" y="6"/>
                </a:cxn>
                <a:cxn ang="0">
                  <a:pos x="0" y="3"/>
                </a:cxn>
              </a:cxnLst>
              <a:rect l="0" t="0" r="r" b="b"/>
              <a:pathLst>
                <a:path w="32" h="9">
                  <a:moveTo>
                    <a:pt x="0" y="3"/>
                  </a:moveTo>
                  <a:lnTo>
                    <a:pt x="3" y="0"/>
                  </a:lnTo>
                  <a:lnTo>
                    <a:pt x="7" y="3"/>
                  </a:lnTo>
                  <a:lnTo>
                    <a:pt x="13" y="1"/>
                  </a:lnTo>
                  <a:lnTo>
                    <a:pt x="18" y="2"/>
                  </a:lnTo>
                  <a:lnTo>
                    <a:pt x="19" y="1"/>
                  </a:lnTo>
                  <a:lnTo>
                    <a:pt x="30" y="0"/>
                  </a:lnTo>
                  <a:lnTo>
                    <a:pt x="32" y="3"/>
                  </a:lnTo>
                  <a:lnTo>
                    <a:pt x="29" y="6"/>
                  </a:lnTo>
                  <a:lnTo>
                    <a:pt x="11" y="9"/>
                  </a:lnTo>
                  <a:lnTo>
                    <a:pt x="1" y="6"/>
                  </a:lnTo>
                  <a:lnTo>
                    <a:pt x="0"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89" name="Freeform 532">
              <a:extLst>
                <a:ext uri="{FF2B5EF4-FFF2-40B4-BE49-F238E27FC236}">
                  <a16:creationId xmlns:a16="http://schemas.microsoft.com/office/drawing/2014/main" id="{6D35B69D-EE82-ABC0-6897-43824B64ABC5}"/>
                </a:ext>
              </a:extLst>
            </p:cNvPr>
            <p:cNvSpPr>
              <a:spLocks/>
            </p:cNvSpPr>
            <p:nvPr/>
          </p:nvSpPr>
          <p:spPr bwMode="gray">
            <a:xfrm>
              <a:off x="6885732" y="4786616"/>
              <a:ext cx="51530" cy="14209"/>
            </a:xfrm>
            <a:custGeom>
              <a:avLst/>
              <a:gdLst/>
              <a:ahLst/>
              <a:cxnLst>
                <a:cxn ang="0">
                  <a:pos x="0" y="3"/>
                </a:cxn>
                <a:cxn ang="0">
                  <a:pos x="9" y="0"/>
                </a:cxn>
                <a:cxn ang="0">
                  <a:pos x="22" y="0"/>
                </a:cxn>
                <a:cxn ang="0">
                  <a:pos x="23" y="3"/>
                </a:cxn>
                <a:cxn ang="0">
                  <a:pos x="21" y="5"/>
                </a:cxn>
                <a:cxn ang="0">
                  <a:pos x="2" y="6"/>
                </a:cxn>
                <a:cxn ang="0">
                  <a:pos x="0" y="3"/>
                </a:cxn>
              </a:cxnLst>
              <a:rect l="0" t="0" r="r" b="b"/>
              <a:pathLst>
                <a:path w="23" h="6">
                  <a:moveTo>
                    <a:pt x="0" y="3"/>
                  </a:moveTo>
                  <a:lnTo>
                    <a:pt x="9" y="0"/>
                  </a:lnTo>
                  <a:lnTo>
                    <a:pt x="22" y="0"/>
                  </a:lnTo>
                  <a:lnTo>
                    <a:pt x="23" y="3"/>
                  </a:lnTo>
                  <a:lnTo>
                    <a:pt x="21" y="5"/>
                  </a:lnTo>
                  <a:lnTo>
                    <a:pt x="2" y="6"/>
                  </a:lnTo>
                  <a:lnTo>
                    <a:pt x="0"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90" name="Freeform 533">
              <a:extLst>
                <a:ext uri="{FF2B5EF4-FFF2-40B4-BE49-F238E27FC236}">
                  <a16:creationId xmlns:a16="http://schemas.microsoft.com/office/drawing/2014/main" id="{9BC7D9F7-0E83-E1FD-B535-9A32A07ACAF9}"/>
                </a:ext>
              </a:extLst>
            </p:cNvPr>
            <p:cNvSpPr>
              <a:spLocks/>
            </p:cNvSpPr>
            <p:nvPr/>
          </p:nvSpPr>
          <p:spPr bwMode="gray">
            <a:xfrm>
              <a:off x="6871516" y="4807929"/>
              <a:ext cx="39092" cy="24865"/>
            </a:xfrm>
            <a:custGeom>
              <a:avLst/>
              <a:gdLst/>
              <a:ahLst/>
              <a:cxnLst>
                <a:cxn ang="0">
                  <a:pos x="0" y="2"/>
                </a:cxn>
                <a:cxn ang="0">
                  <a:pos x="1" y="0"/>
                </a:cxn>
                <a:cxn ang="0">
                  <a:pos x="10" y="2"/>
                </a:cxn>
                <a:cxn ang="0">
                  <a:pos x="17" y="9"/>
                </a:cxn>
                <a:cxn ang="0">
                  <a:pos x="14" y="11"/>
                </a:cxn>
                <a:cxn ang="0">
                  <a:pos x="6" y="8"/>
                </a:cxn>
                <a:cxn ang="0">
                  <a:pos x="0" y="2"/>
                </a:cxn>
              </a:cxnLst>
              <a:rect l="0" t="0" r="r" b="b"/>
              <a:pathLst>
                <a:path w="17" h="11">
                  <a:moveTo>
                    <a:pt x="0" y="2"/>
                  </a:moveTo>
                  <a:lnTo>
                    <a:pt x="1" y="0"/>
                  </a:lnTo>
                  <a:lnTo>
                    <a:pt x="10" y="2"/>
                  </a:lnTo>
                  <a:lnTo>
                    <a:pt x="17" y="9"/>
                  </a:lnTo>
                  <a:lnTo>
                    <a:pt x="14" y="11"/>
                  </a:lnTo>
                  <a:lnTo>
                    <a:pt x="6" y="8"/>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91" name="Freeform 534">
              <a:extLst>
                <a:ext uri="{FF2B5EF4-FFF2-40B4-BE49-F238E27FC236}">
                  <a16:creationId xmlns:a16="http://schemas.microsoft.com/office/drawing/2014/main" id="{41E1A107-D912-F556-E7AC-B1B35470F577}"/>
                </a:ext>
              </a:extLst>
            </p:cNvPr>
            <p:cNvSpPr>
              <a:spLocks/>
            </p:cNvSpPr>
            <p:nvPr/>
          </p:nvSpPr>
          <p:spPr bwMode="gray">
            <a:xfrm>
              <a:off x="6967470" y="4786616"/>
              <a:ext cx="78184" cy="42626"/>
            </a:xfrm>
            <a:custGeom>
              <a:avLst/>
              <a:gdLst/>
              <a:ahLst/>
              <a:cxnLst>
                <a:cxn ang="0">
                  <a:pos x="32" y="0"/>
                </a:cxn>
                <a:cxn ang="0">
                  <a:pos x="33" y="3"/>
                </a:cxn>
                <a:cxn ang="0">
                  <a:pos x="31" y="6"/>
                </a:cxn>
                <a:cxn ang="0">
                  <a:pos x="22" y="9"/>
                </a:cxn>
                <a:cxn ang="0">
                  <a:pos x="17" y="10"/>
                </a:cxn>
                <a:cxn ang="0">
                  <a:pos x="13" y="15"/>
                </a:cxn>
                <a:cxn ang="0">
                  <a:pos x="5" y="19"/>
                </a:cxn>
                <a:cxn ang="0">
                  <a:pos x="0" y="19"/>
                </a:cxn>
                <a:cxn ang="0">
                  <a:pos x="0" y="15"/>
                </a:cxn>
                <a:cxn ang="0">
                  <a:pos x="4" y="10"/>
                </a:cxn>
                <a:cxn ang="0">
                  <a:pos x="8" y="9"/>
                </a:cxn>
                <a:cxn ang="0">
                  <a:pos x="15" y="3"/>
                </a:cxn>
                <a:cxn ang="0">
                  <a:pos x="32" y="0"/>
                </a:cxn>
              </a:cxnLst>
              <a:rect l="0" t="0" r="r" b="b"/>
              <a:pathLst>
                <a:path w="33" h="19">
                  <a:moveTo>
                    <a:pt x="32" y="0"/>
                  </a:moveTo>
                  <a:lnTo>
                    <a:pt x="33" y="3"/>
                  </a:lnTo>
                  <a:lnTo>
                    <a:pt x="31" y="6"/>
                  </a:lnTo>
                  <a:lnTo>
                    <a:pt x="22" y="9"/>
                  </a:lnTo>
                  <a:lnTo>
                    <a:pt x="17" y="10"/>
                  </a:lnTo>
                  <a:lnTo>
                    <a:pt x="13" y="15"/>
                  </a:lnTo>
                  <a:lnTo>
                    <a:pt x="5" y="19"/>
                  </a:lnTo>
                  <a:lnTo>
                    <a:pt x="0" y="19"/>
                  </a:lnTo>
                  <a:lnTo>
                    <a:pt x="0" y="15"/>
                  </a:lnTo>
                  <a:lnTo>
                    <a:pt x="4" y="10"/>
                  </a:lnTo>
                  <a:lnTo>
                    <a:pt x="8" y="9"/>
                  </a:lnTo>
                  <a:lnTo>
                    <a:pt x="15" y="3"/>
                  </a:lnTo>
                  <a:lnTo>
                    <a:pt x="32"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92" name="Freeform 535">
              <a:extLst>
                <a:ext uri="{FF2B5EF4-FFF2-40B4-BE49-F238E27FC236}">
                  <a16:creationId xmlns:a16="http://schemas.microsoft.com/office/drawing/2014/main" id="{F88B0A4F-9E15-17CA-9EE3-221C9B342953}"/>
                </a:ext>
              </a:extLst>
            </p:cNvPr>
            <p:cNvSpPr>
              <a:spLocks/>
            </p:cNvSpPr>
            <p:nvPr/>
          </p:nvSpPr>
          <p:spPr bwMode="gray">
            <a:xfrm>
              <a:off x="6978131" y="4781287"/>
              <a:ext cx="23100" cy="12433"/>
            </a:xfrm>
            <a:custGeom>
              <a:avLst/>
              <a:gdLst/>
              <a:ahLst/>
              <a:cxnLst>
                <a:cxn ang="0">
                  <a:pos x="0" y="5"/>
                </a:cxn>
                <a:cxn ang="0">
                  <a:pos x="1" y="2"/>
                </a:cxn>
                <a:cxn ang="0">
                  <a:pos x="5" y="1"/>
                </a:cxn>
                <a:cxn ang="0">
                  <a:pos x="10" y="0"/>
                </a:cxn>
                <a:cxn ang="0">
                  <a:pos x="10" y="2"/>
                </a:cxn>
                <a:cxn ang="0">
                  <a:pos x="5" y="4"/>
                </a:cxn>
                <a:cxn ang="0">
                  <a:pos x="0" y="5"/>
                </a:cxn>
              </a:cxnLst>
              <a:rect l="0" t="0" r="r" b="b"/>
              <a:pathLst>
                <a:path w="10" h="5">
                  <a:moveTo>
                    <a:pt x="0" y="5"/>
                  </a:moveTo>
                  <a:lnTo>
                    <a:pt x="1" y="2"/>
                  </a:lnTo>
                  <a:lnTo>
                    <a:pt x="5" y="1"/>
                  </a:lnTo>
                  <a:lnTo>
                    <a:pt x="10" y="0"/>
                  </a:lnTo>
                  <a:lnTo>
                    <a:pt x="10" y="2"/>
                  </a:lnTo>
                  <a:lnTo>
                    <a:pt x="5" y="4"/>
                  </a:lnTo>
                  <a:lnTo>
                    <a:pt x="0" y="5"/>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93" name="Freeform 536">
              <a:extLst>
                <a:ext uri="{FF2B5EF4-FFF2-40B4-BE49-F238E27FC236}">
                  <a16:creationId xmlns:a16="http://schemas.microsoft.com/office/drawing/2014/main" id="{5FBB489C-793C-A41A-0EF8-EF34DE9954F1}"/>
                </a:ext>
              </a:extLst>
            </p:cNvPr>
            <p:cNvSpPr>
              <a:spLocks/>
            </p:cNvSpPr>
            <p:nvPr/>
          </p:nvSpPr>
          <p:spPr bwMode="gray">
            <a:xfrm>
              <a:off x="6958585" y="4781287"/>
              <a:ext cx="15992" cy="12433"/>
            </a:xfrm>
            <a:custGeom>
              <a:avLst/>
              <a:gdLst/>
              <a:ahLst/>
              <a:cxnLst>
                <a:cxn ang="0">
                  <a:pos x="0" y="3"/>
                </a:cxn>
                <a:cxn ang="0">
                  <a:pos x="2" y="1"/>
                </a:cxn>
                <a:cxn ang="0">
                  <a:pos x="6" y="0"/>
                </a:cxn>
                <a:cxn ang="0">
                  <a:pos x="6" y="1"/>
                </a:cxn>
                <a:cxn ang="0">
                  <a:pos x="1" y="5"/>
                </a:cxn>
                <a:cxn ang="0">
                  <a:pos x="0" y="3"/>
                </a:cxn>
              </a:cxnLst>
              <a:rect l="0" t="0" r="r" b="b"/>
              <a:pathLst>
                <a:path w="6" h="5">
                  <a:moveTo>
                    <a:pt x="0" y="3"/>
                  </a:moveTo>
                  <a:lnTo>
                    <a:pt x="2" y="1"/>
                  </a:lnTo>
                  <a:lnTo>
                    <a:pt x="6" y="0"/>
                  </a:lnTo>
                  <a:lnTo>
                    <a:pt x="6" y="1"/>
                  </a:lnTo>
                  <a:lnTo>
                    <a:pt x="1" y="5"/>
                  </a:lnTo>
                  <a:lnTo>
                    <a:pt x="0"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94" name="Freeform 537">
              <a:extLst>
                <a:ext uri="{FF2B5EF4-FFF2-40B4-BE49-F238E27FC236}">
                  <a16:creationId xmlns:a16="http://schemas.microsoft.com/office/drawing/2014/main" id="{1AD1079B-9D83-AF7B-EBDF-8039F0CB4C19}"/>
                </a:ext>
              </a:extLst>
            </p:cNvPr>
            <p:cNvSpPr>
              <a:spLocks/>
            </p:cNvSpPr>
            <p:nvPr/>
          </p:nvSpPr>
          <p:spPr bwMode="gray">
            <a:xfrm>
              <a:off x="6942593" y="4779511"/>
              <a:ext cx="15992" cy="14209"/>
            </a:xfrm>
            <a:custGeom>
              <a:avLst/>
              <a:gdLst/>
              <a:ahLst/>
              <a:cxnLst>
                <a:cxn ang="0">
                  <a:pos x="0" y="5"/>
                </a:cxn>
                <a:cxn ang="0">
                  <a:pos x="4" y="0"/>
                </a:cxn>
                <a:cxn ang="0">
                  <a:pos x="7" y="2"/>
                </a:cxn>
                <a:cxn ang="0">
                  <a:pos x="2" y="6"/>
                </a:cxn>
                <a:cxn ang="0">
                  <a:pos x="0" y="5"/>
                </a:cxn>
              </a:cxnLst>
              <a:rect l="0" t="0" r="r" b="b"/>
              <a:pathLst>
                <a:path w="7" h="6">
                  <a:moveTo>
                    <a:pt x="0" y="5"/>
                  </a:moveTo>
                  <a:lnTo>
                    <a:pt x="4" y="0"/>
                  </a:lnTo>
                  <a:lnTo>
                    <a:pt x="7" y="2"/>
                  </a:lnTo>
                  <a:lnTo>
                    <a:pt x="2" y="6"/>
                  </a:lnTo>
                  <a:lnTo>
                    <a:pt x="0" y="5"/>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95" name="Freeform 538">
              <a:extLst>
                <a:ext uri="{FF2B5EF4-FFF2-40B4-BE49-F238E27FC236}">
                  <a16:creationId xmlns:a16="http://schemas.microsoft.com/office/drawing/2014/main" id="{573B7535-F729-DB56-DA17-C87E3C4A3C82}"/>
                </a:ext>
              </a:extLst>
            </p:cNvPr>
            <p:cNvSpPr>
              <a:spLocks/>
            </p:cNvSpPr>
            <p:nvPr/>
          </p:nvSpPr>
          <p:spPr bwMode="gray">
            <a:xfrm>
              <a:off x="7017223" y="4765303"/>
              <a:ext cx="17769" cy="14209"/>
            </a:xfrm>
            <a:custGeom>
              <a:avLst/>
              <a:gdLst/>
              <a:ahLst/>
              <a:cxnLst>
                <a:cxn ang="0">
                  <a:pos x="0" y="3"/>
                </a:cxn>
                <a:cxn ang="0">
                  <a:pos x="7" y="0"/>
                </a:cxn>
                <a:cxn ang="0">
                  <a:pos x="8" y="2"/>
                </a:cxn>
                <a:cxn ang="0">
                  <a:pos x="7" y="4"/>
                </a:cxn>
                <a:cxn ang="0">
                  <a:pos x="1" y="6"/>
                </a:cxn>
                <a:cxn ang="0">
                  <a:pos x="0" y="3"/>
                </a:cxn>
              </a:cxnLst>
              <a:rect l="0" t="0" r="r" b="b"/>
              <a:pathLst>
                <a:path w="8" h="6">
                  <a:moveTo>
                    <a:pt x="0" y="3"/>
                  </a:moveTo>
                  <a:lnTo>
                    <a:pt x="7" y="0"/>
                  </a:lnTo>
                  <a:lnTo>
                    <a:pt x="8" y="2"/>
                  </a:lnTo>
                  <a:lnTo>
                    <a:pt x="7" y="4"/>
                  </a:lnTo>
                  <a:lnTo>
                    <a:pt x="1" y="6"/>
                  </a:lnTo>
                  <a:lnTo>
                    <a:pt x="0"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96" name="Freeform 539">
              <a:extLst>
                <a:ext uri="{FF2B5EF4-FFF2-40B4-BE49-F238E27FC236}">
                  <a16:creationId xmlns:a16="http://schemas.microsoft.com/office/drawing/2014/main" id="{C0CC97E3-FCB0-E79F-3451-6910549C39B0}"/>
                </a:ext>
              </a:extLst>
            </p:cNvPr>
            <p:cNvSpPr>
              <a:spLocks/>
            </p:cNvSpPr>
            <p:nvPr/>
          </p:nvSpPr>
          <p:spPr bwMode="gray">
            <a:xfrm>
              <a:off x="6869739" y="4552173"/>
              <a:ext cx="131492" cy="172280"/>
            </a:xfrm>
            <a:custGeom>
              <a:avLst/>
              <a:gdLst/>
              <a:ahLst/>
              <a:cxnLst>
                <a:cxn ang="0">
                  <a:pos x="52" y="0"/>
                </a:cxn>
                <a:cxn ang="0">
                  <a:pos x="50" y="5"/>
                </a:cxn>
                <a:cxn ang="0">
                  <a:pos x="43" y="7"/>
                </a:cxn>
                <a:cxn ang="0">
                  <a:pos x="32" y="8"/>
                </a:cxn>
                <a:cxn ang="0">
                  <a:pos x="22" y="3"/>
                </a:cxn>
                <a:cxn ang="0">
                  <a:pos x="19" y="3"/>
                </a:cxn>
                <a:cxn ang="0">
                  <a:pos x="16" y="8"/>
                </a:cxn>
                <a:cxn ang="0">
                  <a:pos x="13" y="8"/>
                </a:cxn>
                <a:cxn ang="0">
                  <a:pos x="10" y="9"/>
                </a:cxn>
                <a:cxn ang="0">
                  <a:pos x="8" y="18"/>
                </a:cxn>
                <a:cxn ang="0">
                  <a:pos x="5" y="23"/>
                </a:cxn>
                <a:cxn ang="0">
                  <a:pos x="4" y="28"/>
                </a:cxn>
                <a:cxn ang="0">
                  <a:pos x="5" y="36"/>
                </a:cxn>
                <a:cxn ang="0">
                  <a:pos x="3" y="42"/>
                </a:cxn>
                <a:cxn ang="0">
                  <a:pos x="1" y="42"/>
                </a:cxn>
                <a:cxn ang="0">
                  <a:pos x="0" y="52"/>
                </a:cxn>
                <a:cxn ang="0">
                  <a:pos x="5" y="52"/>
                </a:cxn>
                <a:cxn ang="0">
                  <a:pos x="7" y="56"/>
                </a:cxn>
                <a:cxn ang="0">
                  <a:pos x="8" y="65"/>
                </a:cxn>
                <a:cxn ang="0">
                  <a:pos x="5" y="71"/>
                </a:cxn>
                <a:cxn ang="0">
                  <a:pos x="5" y="74"/>
                </a:cxn>
                <a:cxn ang="0">
                  <a:pos x="9" y="74"/>
                </a:cxn>
                <a:cxn ang="0">
                  <a:pos x="12" y="66"/>
                </a:cxn>
                <a:cxn ang="0">
                  <a:pos x="13" y="49"/>
                </a:cxn>
                <a:cxn ang="0">
                  <a:pos x="11" y="46"/>
                </a:cxn>
                <a:cxn ang="0">
                  <a:pos x="12" y="44"/>
                </a:cxn>
                <a:cxn ang="0">
                  <a:pos x="15" y="45"/>
                </a:cxn>
                <a:cxn ang="0">
                  <a:pos x="16" y="41"/>
                </a:cxn>
                <a:cxn ang="0">
                  <a:pos x="20" y="44"/>
                </a:cxn>
                <a:cxn ang="0">
                  <a:pos x="20" y="54"/>
                </a:cxn>
                <a:cxn ang="0">
                  <a:pos x="25" y="60"/>
                </a:cxn>
                <a:cxn ang="0">
                  <a:pos x="24" y="67"/>
                </a:cxn>
                <a:cxn ang="0">
                  <a:pos x="28" y="68"/>
                </a:cxn>
                <a:cxn ang="0">
                  <a:pos x="30" y="60"/>
                </a:cxn>
                <a:cxn ang="0">
                  <a:pos x="33" y="60"/>
                </a:cxn>
                <a:cxn ang="0">
                  <a:pos x="33" y="57"/>
                </a:cxn>
                <a:cxn ang="0">
                  <a:pos x="30" y="51"/>
                </a:cxn>
                <a:cxn ang="0">
                  <a:pos x="30" y="41"/>
                </a:cxn>
                <a:cxn ang="0">
                  <a:pos x="23" y="38"/>
                </a:cxn>
                <a:cxn ang="0">
                  <a:pos x="22" y="35"/>
                </a:cxn>
                <a:cxn ang="0">
                  <a:pos x="23" y="34"/>
                </a:cxn>
                <a:cxn ang="0">
                  <a:pos x="29" y="35"/>
                </a:cxn>
                <a:cxn ang="0">
                  <a:pos x="35" y="27"/>
                </a:cxn>
                <a:cxn ang="0">
                  <a:pos x="41" y="27"/>
                </a:cxn>
                <a:cxn ang="0">
                  <a:pos x="43" y="25"/>
                </a:cxn>
                <a:cxn ang="0">
                  <a:pos x="39" y="22"/>
                </a:cxn>
                <a:cxn ang="0">
                  <a:pos x="30" y="23"/>
                </a:cxn>
                <a:cxn ang="0">
                  <a:pos x="22" y="26"/>
                </a:cxn>
                <a:cxn ang="0">
                  <a:pos x="19" y="31"/>
                </a:cxn>
                <a:cxn ang="0">
                  <a:pos x="10" y="23"/>
                </a:cxn>
                <a:cxn ang="0">
                  <a:pos x="11" y="17"/>
                </a:cxn>
                <a:cxn ang="0">
                  <a:pos x="15" y="13"/>
                </a:cxn>
                <a:cxn ang="0">
                  <a:pos x="39" y="13"/>
                </a:cxn>
                <a:cxn ang="0">
                  <a:pos x="44" y="15"/>
                </a:cxn>
                <a:cxn ang="0">
                  <a:pos x="53" y="11"/>
                </a:cxn>
                <a:cxn ang="0">
                  <a:pos x="57" y="0"/>
                </a:cxn>
                <a:cxn ang="0">
                  <a:pos x="52" y="0"/>
                </a:cxn>
              </a:cxnLst>
              <a:rect l="0" t="0" r="r" b="b"/>
              <a:pathLst>
                <a:path w="57" h="74">
                  <a:moveTo>
                    <a:pt x="52" y="0"/>
                  </a:moveTo>
                  <a:lnTo>
                    <a:pt x="50" y="5"/>
                  </a:lnTo>
                  <a:lnTo>
                    <a:pt x="43" y="7"/>
                  </a:lnTo>
                  <a:lnTo>
                    <a:pt x="32" y="8"/>
                  </a:lnTo>
                  <a:lnTo>
                    <a:pt x="22" y="3"/>
                  </a:lnTo>
                  <a:lnTo>
                    <a:pt x="19" y="3"/>
                  </a:lnTo>
                  <a:lnTo>
                    <a:pt x="16" y="8"/>
                  </a:lnTo>
                  <a:lnTo>
                    <a:pt x="13" y="8"/>
                  </a:lnTo>
                  <a:lnTo>
                    <a:pt x="10" y="9"/>
                  </a:lnTo>
                  <a:lnTo>
                    <a:pt x="8" y="18"/>
                  </a:lnTo>
                  <a:lnTo>
                    <a:pt x="5" y="23"/>
                  </a:lnTo>
                  <a:lnTo>
                    <a:pt x="4" y="28"/>
                  </a:lnTo>
                  <a:lnTo>
                    <a:pt x="5" y="36"/>
                  </a:lnTo>
                  <a:lnTo>
                    <a:pt x="3" y="42"/>
                  </a:lnTo>
                  <a:lnTo>
                    <a:pt x="1" y="42"/>
                  </a:lnTo>
                  <a:lnTo>
                    <a:pt x="0" y="52"/>
                  </a:lnTo>
                  <a:lnTo>
                    <a:pt x="5" y="52"/>
                  </a:lnTo>
                  <a:lnTo>
                    <a:pt x="7" y="56"/>
                  </a:lnTo>
                  <a:lnTo>
                    <a:pt x="8" y="65"/>
                  </a:lnTo>
                  <a:lnTo>
                    <a:pt x="5" y="71"/>
                  </a:lnTo>
                  <a:lnTo>
                    <a:pt x="5" y="74"/>
                  </a:lnTo>
                  <a:lnTo>
                    <a:pt x="9" y="74"/>
                  </a:lnTo>
                  <a:lnTo>
                    <a:pt x="12" y="66"/>
                  </a:lnTo>
                  <a:lnTo>
                    <a:pt x="13" y="49"/>
                  </a:lnTo>
                  <a:lnTo>
                    <a:pt x="11" y="46"/>
                  </a:lnTo>
                  <a:lnTo>
                    <a:pt x="12" y="44"/>
                  </a:lnTo>
                  <a:lnTo>
                    <a:pt x="15" y="45"/>
                  </a:lnTo>
                  <a:lnTo>
                    <a:pt x="16" y="41"/>
                  </a:lnTo>
                  <a:lnTo>
                    <a:pt x="20" y="44"/>
                  </a:lnTo>
                  <a:lnTo>
                    <a:pt x="20" y="54"/>
                  </a:lnTo>
                  <a:lnTo>
                    <a:pt x="25" y="60"/>
                  </a:lnTo>
                  <a:lnTo>
                    <a:pt x="24" y="67"/>
                  </a:lnTo>
                  <a:lnTo>
                    <a:pt x="28" y="68"/>
                  </a:lnTo>
                  <a:lnTo>
                    <a:pt x="30" y="60"/>
                  </a:lnTo>
                  <a:lnTo>
                    <a:pt x="33" y="60"/>
                  </a:lnTo>
                  <a:lnTo>
                    <a:pt x="33" y="57"/>
                  </a:lnTo>
                  <a:lnTo>
                    <a:pt x="30" y="51"/>
                  </a:lnTo>
                  <a:lnTo>
                    <a:pt x="30" y="41"/>
                  </a:lnTo>
                  <a:lnTo>
                    <a:pt x="23" y="38"/>
                  </a:lnTo>
                  <a:lnTo>
                    <a:pt x="22" y="35"/>
                  </a:lnTo>
                  <a:lnTo>
                    <a:pt x="23" y="34"/>
                  </a:lnTo>
                  <a:lnTo>
                    <a:pt x="29" y="35"/>
                  </a:lnTo>
                  <a:lnTo>
                    <a:pt x="35" y="27"/>
                  </a:lnTo>
                  <a:lnTo>
                    <a:pt x="41" y="27"/>
                  </a:lnTo>
                  <a:lnTo>
                    <a:pt x="43" y="25"/>
                  </a:lnTo>
                  <a:lnTo>
                    <a:pt x="39" y="22"/>
                  </a:lnTo>
                  <a:lnTo>
                    <a:pt x="30" y="23"/>
                  </a:lnTo>
                  <a:lnTo>
                    <a:pt x="22" y="26"/>
                  </a:lnTo>
                  <a:lnTo>
                    <a:pt x="19" y="31"/>
                  </a:lnTo>
                  <a:lnTo>
                    <a:pt x="10" y="23"/>
                  </a:lnTo>
                  <a:lnTo>
                    <a:pt x="11" y="17"/>
                  </a:lnTo>
                  <a:lnTo>
                    <a:pt x="15" y="13"/>
                  </a:lnTo>
                  <a:lnTo>
                    <a:pt x="39" y="13"/>
                  </a:lnTo>
                  <a:lnTo>
                    <a:pt x="44" y="15"/>
                  </a:lnTo>
                  <a:lnTo>
                    <a:pt x="53" y="11"/>
                  </a:lnTo>
                  <a:lnTo>
                    <a:pt x="57" y="0"/>
                  </a:lnTo>
                  <a:lnTo>
                    <a:pt x="52"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97" name="Freeform 540">
              <a:extLst>
                <a:ext uri="{FF2B5EF4-FFF2-40B4-BE49-F238E27FC236}">
                  <a16:creationId xmlns:a16="http://schemas.microsoft.com/office/drawing/2014/main" id="{7CC2DC44-6A19-5576-2B00-F728ED6DF5B0}"/>
                </a:ext>
              </a:extLst>
            </p:cNvPr>
            <p:cNvSpPr>
              <a:spLocks/>
            </p:cNvSpPr>
            <p:nvPr/>
          </p:nvSpPr>
          <p:spPr bwMode="gray">
            <a:xfrm>
              <a:off x="6887508" y="4152556"/>
              <a:ext cx="60415" cy="120773"/>
            </a:xfrm>
            <a:custGeom>
              <a:avLst/>
              <a:gdLst/>
              <a:ahLst/>
              <a:cxnLst>
                <a:cxn ang="0">
                  <a:pos x="12" y="1"/>
                </a:cxn>
                <a:cxn ang="0">
                  <a:pos x="16" y="3"/>
                </a:cxn>
                <a:cxn ang="0">
                  <a:pos x="21" y="0"/>
                </a:cxn>
                <a:cxn ang="0">
                  <a:pos x="24" y="1"/>
                </a:cxn>
                <a:cxn ang="0">
                  <a:pos x="23" y="11"/>
                </a:cxn>
                <a:cxn ang="0">
                  <a:pos x="26" y="15"/>
                </a:cxn>
                <a:cxn ang="0">
                  <a:pos x="25" y="21"/>
                </a:cxn>
                <a:cxn ang="0">
                  <a:pos x="17" y="29"/>
                </a:cxn>
                <a:cxn ang="0">
                  <a:pos x="15" y="33"/>
                </a:cxn>
                <a:cxn ang="0">
                  <a:pos x="18" y="42"/>
                </a:cxn>
                <a:cxn ang="0">
                  <a:pos x="19" y="45"/>
                </a:cxn>
                <a:cxn ang="0">
                  <a:pos x="18" y="50"/>
                </a:cxn>
                <a:cxn ang="0">
                  <a:pos x="16" y="52"/>
                </a:cxn>
                <a:cxn ang="0">
                  <a:pos x="10" y="48"/>
                </a:cxn>
                <a:cxn ang="0">
                  <a:pos x="10" y="40"/>
                </a:cxn>
                <a:cxn ang="0">
                  <a:pos x="4" y="37"/>
                </a:cxn>
                <a:cxn ang="0">
                  <a:pos x="0" y="27"/>
                </a:cxn>
                <a:cxn ang="0">
                  <a:pos x="1" y="23"/>
                </a:cxn>
                <a:cxn ang="0">
                  <a:pos x="4" y="23"/>
                </a:cxn>
                <a:cxn ang="0">
                  <a:pos x="7" y="8"/>
                </a:cxn>
                <a:cxn ang="0">
                  <a:pos x="9" y="5"/>
                </a:cxn>
                <a:cxn ang="0">
                  <a:pos x="9" y="1"/>
                </a:cxn>
                <a:cxn ang="0">
                  <a:pos x="12" y="1"/>
                </a:cxn>
              </a:cxnLst>
              <a:rect l="0" t="0" r="r" b="b"/>
              <a:pathLst>
                <a:path w="26" h="52">
                  <a:moveTo>
                    <a:pt x="12" y="1"/>
                  </a:moveTo>
                  <a:lnTo>
                    <a:pt x="16" y="3"/>
                  </a:lnTo>
                  <a:lnTo>
                    <a:pt x="21" y="0"/>
                  </a:lnTo>
                  <a:lnTo>
                    <a:pt x="24" y="1"/>
                  </a:lnTo>
                  <a:lnTo>
                    <a:pt x="23" y="11"/>
                  </a:lnTo>
                  <a:lnTo>
                    <a:pt x="26" y="15"/>
                  </a:lnTo>
                  <a:lnTo>
                    <a:pt x="25" y="21"/>
                  </a:lnTo>
                  <a:lnTo>
                    <a:pt x="17" y="29"/>
                  </a:lnTo>
                  <a:lnTo>
                    <a:pt x="15" y="33"/>
                  </a:lnTo>
                  <a:lnTo>
                    <a:pt x="18" y="42"/>
                  </a:lnTo>
                  <a:lnTo>
                    <a:pt x="19" y="45"/>
                  </a:lnTo>
                  <a:lnTo>
                    <a:pt x="18" y="50"/>
                  </a:lnTo>
                  <a:lnTo>
                    <a:pt x="16" y="52"/>
                  </a:lnTo>
                  <a:lnTo>
                    <a:pt x="10" y="48"/>
                  </a:lnTo>
                  <a:lnTo>
                    <a:pt x="10" y="40"/>
                  </a:lnTo>
                  <a:lnTo>
                    <a:pt x="4" y="37"/>
                  </a:lnTo>
                  <a:lnTo>
                    <a:pt x="0" y="27"/>
                  </a:lnTo>
                  <a:lnTo>
                    <a:pt x="1" y="23"/>
                  </a:lnTo>
                  <a:lnTo>
                    <a:pt x="4" y="23"/>
                  </a:lnTo>
                  <a:lnTo>
                    <a:pt x="7" y="8"/>
                  </a:lnTo>
                  <a:lnTo>
                    <a:pt x="9" y="5"/>
                  </a:lnTo>
                  <a:lnTo>
                    <a:pt x="9" y="1"/>
                  </a:lnTo>
                  <a:lnTo>
                    <a:pt x="12"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98" name="Freeform 541">
              <a:extLst>
                <a:ext uri="{FF2B5EF4-FFF2-40B4-BE49-F238E27FC236}">
                  <a16:creationId xmlns:a16="http://schemas.microsoft.com/office/drawing/2014/main" id="{C028AA9E-A09F-9314-E3C0-E4D0996E84FC}"/>
                </a:ext>
              </a:extLst>
            </p:cNvPr>
            <p:cNvSpPr>
              <a:spLocks/>
            </p:cNvSpPr>
            <p:nvPr/>
          </p:nvSpPr>
          <p:spPr bwMode="gray">
            <a:xfrm>
              <a:off x="6899947" y="4273329"/>
              <a:ext cx="24877" cy="26641"/>
            </a:xfrm>
            <a:custGeom>
              <a:avLst/>
              <a:gdLst/>
              <a:ahLst/>
              <a:cxnLst>
                <a:cxn ang="0">
                  <a:pos x="6" y="0"/>
                </a:cxn>
                <a:cxn ang="0">
                  <a:pos x="10" y="4"/>
                </a:cxn>
                <a:cxn ang="0">
                  <a:pos x="11" y="10"/>
                </a:cxn>
                <a:cxn ang="0">
                  <a:pos x="9" y="12"/>
                </a:cxn>
                <a:cxn ang="0">
                  <a:pos x="6" y="11"/>
                </a:cxn>
                <a:cxn ang="0">
                  <a:pos x="4" y="5"/>
                </a:cxn>
                <a:cxn ang="0">
                  <a:pos x="0" y="1"/>
                </a:cxn>
                <a:cxn ang="0">
                  <a:pos x="1" y="0"/>
                </a:cxn>
                <a:cxn ang="0">
                  <a:pos x="6" y="0"/>
                </a:cxn>
              </a:cxnLst>
              <a:rect l="0" t="0" r="r" b="b"/>
              <a:pathLst>
                <a:path w="11" h="12">
                  <a:moveTo>
                    <a:pt x="6" y="0"/>
                  </a:moveTo>
                  <a:lnTo>
                    <a:pt x="10" y="4"/>
                  </a:lnTo>
                  <a:lnTo>
                    <a:pt x="11" y="10"/>
                  </a:lnTo>
                  <a:lnTo>
                    <a:pt x="9" y="12"/>
                  </a:lnTo>
                  <a:lnTo>
                    <a:pt x="6" y="11"/>
                  </a:lnTo>
                  <a:lnTo>
                    <a:pt x="4" y="5"/>
                  </a:lnTo>
                  <a:lnTo>
                    <a:pt x="0" y="1"/>
                  </a:lnTo>
                  <a:lnTo>
                    <a:pt x="1" y="0"/>
                  </a:lnTo>
                  <a:lnTo>
                    <a:pt x="6"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99" name="Freeform 542">
              <a:extLst>
                <a:ext uri="{FF2B5EF4-FFF2-40B4-BE49-F238E27FC236}">
                  <a16:creationId xmlns:a16="http://schemas.microsoft.com/office/drawing/2014/main" id="{42C6705E-4E5A-8404-1411-15BEF130D312}"/>
                </a:ext>
              </a:extLst>
            </p:cNvPr>
            <p:cNvSpPr>
              <a:spLocks/>
            </p:cNvSpPr>
            <p:nvPr/>
          </p:nvSpPr>
          <p:spPr bwMode="gray">
            <a:xfrm>
              <a:off x="6933708" y="4257345"/>
              <a:ext cx="49754" cy="37298"/>
            </a:xfrm>
            <a:custGeom>
              <a:avLst/>
              <a:gdLst/>
              <a:ahLst/>
              <a:cxnLst>
                <a:cxn ang="0">
                  <a:pos x="0" y="3"/>
                </a:cxn>
                <a:cxn ang="0">
                  <a:pos x="4" y="0"/>
                </a:cxn>
                <a:cxn ang="0">
                  <a:pos x="7" y="0"/>
                </a:cxn>
                <a:cxn ang="0">
                  <a:pos x="10" y="4"/>
                </a:cxn>
                <a:cxn ang="0">
                  <a:pos x="14" y="1"/>
                </a:cxn>
                <a:cxn ang="0">
                  <a:pos x="17" y="6"/>
                </a:cxn>
                <a:cxn ang="0">
                  <a:pos x="18" y="12"/>
                </a:cxn>
                <a:cxn ang="0">
                  <a:pos x="21" y="13"/>
                </a:cxn>
                <a:cxn ang="0">
                  <a:pos x="20" y="16"/>
                </a:cxn>
                <a:cxn ang="0">
                  <a:pos x="12" y="11"/>
                </a:cxn>
                <a:cxn ang="0">
                  <a:pos x="7" y="7"/>
                </a:cxn>
                <a:cxn ang="0">
                  <a:pos x="5" y="9"/>
                </a:cxn>
                <a:cxn ang="0">
                  <a:pos x="0" y="3"/>
                </a:cxn>
              </a:cxnLst>
              <a:rect l="0" t="0" r="r" b="b"/>
              <a:pathLst>
                <a:path w="21" h="16">
                  <a:moveTo>
                    <a:pt x="0" y="3"/>
                  </a:moveTo>
                  <a:lnTo>
                    <a:pt x="4" y="0"/>
                  </a:lnTo>
                  <a:lnTo>
                    <a:pt x="7" y="0"/>
                  </a:lnTo>
                  <a:lnTo>
                    <a:pt x="10" y="4"/>
                  </a:lnTo>
                  <a:lnTo>
                    <a:pt x="14" y="1"/>
                  </a:lnTo>
                  <a:lnTo>
                    <a:pt x="17" y="6"/>
                  </a:lnTo>
                  <a:lnTo>
                    <a:pt x="18" y="12"/>
                  </a:lnTo>
                  <a:lnTo>
                    <a:pt x="21" y="13"/>
                  </a:lnTo>
                  <a:lnTo>
                    <a:pt x="20" y="16"/>
                  </a:lnTo>
                  <a:lnTo>
                    <a:pt x="12" y="11"/>
                  </a:lnTo>
                  <a:lnTo>
                    <a:pt x="7" y="7"/>
                  </a:lnTo>
                  <a:lnTo>
                    <a:pt x="5" y="9"/>
                  </a:lnTo>
                  <a:lnTo>
                    <a:pt x="0"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00" name="Freeform 543">
              <a:extLst>
                <a:ext uri="{FF2B5EF4-FFF2-40B4-BE49-F238E27FC236}">
                  <a16:creationId xmlns:a16="http://schemas.microsoft.com/office/drawing/2014/main" id="{FF7B610E-2832-7628-186C-BBEBE7D1726C}"/>
                </a:ext>
              </a:extLst>
            </p:cNvPr>
            <p:cNvSpPr>
              <a:spLocks/>
            </p:cNvSpPr>
            <p:nvPr/>
          </p:nvSpPr>
          <p:spPr bwMode="gray">
            <a:xfrm>
              <a:off x="6987016" y="4298194"/>
              <a:ext cx="23100" cy="30193"/>
            </a:xfrm>
            <a:custGeom>
              <a:avLst/>
              <a:gdLst/>
              <a:ahLst/>
              <a:cxnLst>
                <a:cxn ang="0">
                  <a:pos x="0" y="1"/>
                </a:cxn>
                <a:cxn ang="0">
                  <a:pos x="3" y="0"/>
                </a:cxn>
                <a:cxn ang="0">
                  <a:pos x="8" y="1"/>
                </a:cxn>
                <a:cxn ang="0">
                  <a:pos x="10" y="6"/>
                </a:cxn>
                <a:cxn ang="0">
                  <a:pos x="10" y="13"/>
                </a:cxn>
                <a:cxn ang="0">
                  <a:pos x="6" y="11"/>
                </a:cxn>
                <a:cxn ang="0">
                  <a:pos x="4" y="6"/>
                </a:cxn>
                <a:cxn ang="0">
                  <a:pos x="0" y="3"/>
                </a:cxn>
                <a:cxn ang="0">
                  <a:pos x="0" y="1"/>
                </a:cxn>
              </a:cxnLst>
              <a:rect l="0" t="0" r="r" b="b"/>
              <a:pathLst>
                <a:path w="10" h="13">
                  <a:moveTo>
                    <a:pt x="0" y="1"/>
                  </a:moveTo>
                  <a:lnTo>
                    <a:pt x="3" y="0"/>
                  </a:lnTo>
                  <a:lnTo>
                    <a:pt x="8" y="1"/>
                  </a:lnTo>
                  <a:lnTo>
                    <a:pt x="10" y="6"/>
                  </a:lnTo>
                  <a:lnTo>
                    <a:pt x="10" y="13"/>
                  </a:lnTo>
                  <a:lnTo>
                    <a:pt x="6" y="11"/>
                  </a:lnTo>
                  <a:lnTo>
                    <a:pt x="4" y="6"/>
                  </a:lnTo>
                  <a:lnTo>
                    <a:pt x="0" y="3"/>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01" name="Freeform 544">
              <a:extLst>
                <a:ext uri="{FF2B5EF4-FFF2-40B4-BE49-F238E27FC236}">
                  <a16:creationId xmlns:a16="http://schemas.microsoft.com/office/drawing/2014/main" id="{C86A45DF-38ED-7A17-0631-D18F583E9867}"/>
                </a:ext>
              </a:extLst>
            </p:cNvPr>
            <p:cNvSpPr>
              <a:spLocks/>
            </p:cNvSpPr>
            <p:nvPr/>
          </p:nvSpPr>
          <p:spPr bwMode="gray">
            <a:xfrm>
              <a:off x="6978131" y="4257345"/>
              <a:ext cx="8885" cy="12433"/>
            </a:xfrm>
            <a:custGeom>
              <a:avLst/>
              <a:gdLst/>
              <a:ahLst/>
              <a:cxnLst>
                <a:cxn ang="0">
                  <a:pos x="1" y="5"/>
                </a:cxn>
                <a:cxn ang="0">
                  <a:pos x="0" y="3"/>
                </a:cxn>
                <a:cxn ang="0">
                  <a:pos x="1" y="0"/>
                </a:cxn>
                <a:cxn ang="0">
                  <a:pos x="4" y="1"/>
                </a:cxn>
                <a:cxn ang="0">
                  <a:pos x="4" y="4"/>
                </a:cxn>
                <a:cxn ang="0">
                  <a:pos x="1" y="5"/>
                </a:cxn>
              </a:cxnLst>
              <a:rect l="0" t="0" r="r" b="b"/>
              <a:pathLst>
                <a:path w="4" h="5">
                  <a:moveTo>
                    <a:pt x="1" y="5"/>
                  </a:moveTo>
                  <a:lnTo>
                    <a:pt x="0" y="3"/>
                  </a:lnTo>
                  <a:lnTo>
                    <a:pt x="1" y="0"/>
                  </a:lnTo>
                  <a:lnTo>
                    <a:pt x="4" y="1"/>
                  </a:lnTo>
                  <a:lnTo>
                    <a:pt x="4" y="4"/>
                  </a:lnTo>
                  <a:lnTo>
                    <a:pt x="1" y="5"/>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02" name="Freeform 545">
              <a:extLst>
                <a:ext uri="{FF2B5EF4-FFF2-40B4-BE49-F238E27FC236}">
                  <a16:creationId xmlns:a16="http://schemas.microsoft.com/office/drawing/2014/main" id="{58E054E7-0CE5-9EE4-628C-8E67CA6BE96C}"/>
                </a:ext>
              </a:extLst>
            </p:cNvPr>
            <p:cNvSpPr>
              <a:spLocks/>
            </p:cNvSpPr>
            <p:nvPr/>
          </p:nvSpPr>
          <p:spPr bwMode="gray">
            <a:xfrm>
              <a:off x="6962139" y="4299970"/>
              <a:ext cx="12438" cy="12433"/>
            </a:xfrm>
            <a:custGeom>
              <a:avLst/>
              <a:gdLst/>
              <a:ahLst/>
              <a:cxnLst>
                <a:cxn ang="0">
                  <a:pos x="0" y="5"/>
                </a:cxn>
                <a:cxn ang="0">
                  <a:pos x="0" y="0"/>
                </a:cxn>
                <a:cxn ang="0">
                  <a:pos x="3" y="0"/>
                </a:cxn>
                <a:cxn ang="0">
                  <a:pos x="6" y="3"/>
                </a:cxn>
                <a:cxn ang="0">
                  <a:pos x="6" y="5"/>
                </a:cxn>
                <a:cxn ang="0">
                  <a:pos x="2" y="3"/>
                </a:cxn>
                <a:cxn ang="0">
                  <a:pos x="0" y="5"/>
                </a:cxn>
              </a:cxnLst>
              <a:rect l="0" t="0" r="r" b="b"/>
              <a:pathLst>
                <a:path w="6" h="5">
                  <a:moveTo>
                    <a:pt x="0" y="5"/>
                  </a:moveTo>
                  <a:lnTo>
                    <a:pt x="0" y="0"/>
                  </a:lnTo>
                  <a:lnTo>
                    <a:pt x="3" y="0"/>
                  </a:lnTo>
                  <a:lnTo>
                    <a:pt x="6" y="3"/>
                  </a:lnTo>
                  <a:lnTo>
                    <a:pt x="6" y="5"/>
                  </a:lnTo>
                  <a:lnTo>
                    <a:pt x="2" y="3"/>
                  </a:lnTo>
                  <a:lnTo>
                    <a:pt x="0" y="5"/>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03" name="Freeform 546">
              <a:extLst>
                <a:ext uri="{FF2B5EF4-FFF2-40B4-BE49-F238E27FC236}">
                  <a16:creationId xmlns:a16="http://schemas.microsoft.com/office/drawing/2014/main" id="{1F4FA352-CF51-DFE7-F6E8-628A81B3968C}"/>
                </a:ext>
              </a:extLst>
            </p:cNvPr>
            <p:cNvSpPr>
              <a:spLocks/>
            </p:cNvSpPr>
            <p:nvPr/>
          </p:nvSpPr>
          <p:spPr bwMode="gray">
            <a:xfrm>
              <a:off x="6937262" y="4321283"/>
              <a:ext cx="19546" cy="24865"/>
            </a:xfrm>
            <a:custGeom>
              <a:avLst/>
              <a:gdLst/>
              <a:ahLst/>
              <a:cxnLst>
                <a:cxn ang="0">
                  <a:pos x="1" y="0"/>
                </a:cxn>
                <a:cxn ang="0">
                  <a:pos x="0" y="11"/>
                </a:cxn>
                <a:cxn ang="0">
                  <a:pos x="6" y="6"/>
                </a:cxn>
                <a:cxn ang="0">
                  <a:pos x="8" y="1"/>
                </a:cxn>
                <a:cxn ang="0">
                  <a:pos x="5" y="0"/>
                </a:cxn>
                <a:cxn ang="0">
                  <a:pos x="1" y="0"/>
                </a:cxn>
              </a:cxnLst>
              <a:rect l="0" t="0" r="r" b="b"/>
              <a:pathLst>
                <a:path w="8" h="11">
                  <a:moveTo>
                    <a:pt x="1" y="0"/>
                  </a:moveTo>
                  <a:lnTo>
                    <a:pt x="0" y="11"/>
                  </a:lnTo>
                  <a:lnTo>
                    <a:pt x="6" y="6"/>
                  </a:lnTo>
                  <a:lnTo>
                    <a:pt x="8" y="1"/>
                  </a:lnTo>
                  <a:lnTo>
                    <a:pt x="5" y="0"/>
                  </a:lnTo>
                  <a:lnTo>
                    <a:pt x="1"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04" name="Freeform 547">
              <a:extLst>
                <a:ext uri="{FF2B5EF4-FFF2-40B4-BE49-F238E27FC236}">
                  <a16:creationId xmlns:a16="http://schemas.microsoft.com/office/drawing/2014/main" id="{F65BA69C-7618-77ED-4F35-F4DCF8C98F59}"/>
                </a:ext>
              </a:extLst>
            </p:cNvPr>
            <p:cNvSpPr>
              <a:spLocks/>
            </p:cNvSpPr>
            <p:nvPr/>
          </p:nvSpPr>
          <p:spPr bwMode="gray">
            <a:xfrm>
              <a:off x="6942593" y="4337268"/>
              <a:ext cx="24877" cy="37298"/>
            </a:xfrm>
            <a:custGeom>
              <a:avLst/>
              <a:gdLst/>
              <a:ahLst/>
              <a:cxnLst>
                <a:cxn ang="0">
                  <a:pos x="11" y="1"/>
                </a:cxn>
                <a:cxn ang="0">
                  <a:pos x="11" y="9"/>
                </a:cxn>
                <a:cxn ang="0">
                  <a:pos x="8" y="14"/>
                </a:cxn>
                <a:cxn ang="0">
                  <a:pos x="5" y="16"/>
                </a:cxn>
                <a:cxn ang="0">
                  <a:pos x="0" y="13"/>
                </a:cxn>
                <a:cxn ang="0">
                  <a:pos x="1" y="9"/>
                </a:cxn>
                <a:cxn ang="0">
                  <a:pos x="8" y="7"/>
                </a:cxn>
                <a:cxn ang="0">
                  <a:pos x="5" y="4"/>
                </a:cxn>
                <a:cxn ang="0">
                  <a:pos x="7" y="0"/>
                </a:cxn>
                <a:cxn ang="0">
                  <a:pos x="11" y="1"/>
                </a:cxn>
              </a:cxnLst>
              <a:rect l="0" t="0" r="r" b="b"/>
              <a:pathLst>
                <a:path w="11" h="16">
                  <a:moveTo>
                    <a:pt x="11" y="1"/>
                  </a:moveTo>
                  <a:lnTo>
                    <a:pt x="11" y="9"/>
                  </a:lnTo>
                  <a:lnTo>
                    <a:pt x="8" y="14"/>
                  </a:lnTo>
                  <a:lnTo>
                    <a:pt x="5" y="16"/>
                  </a:lnTo>
                  <a:lnTo>
                    <a:pt x="0" y="13"/>
                  </a:lnTo>
                  <a:lnTo>
                    <a:pt x="1" y="9"/>
                  </a:lnTo>
                  <a:lnTo>
                    <a:pt x="8" y="7"/>
                  </a:lnTo>
                  <a:lnTo>
                    <a:pt x="5" y="4"/>
                  </a:lnTo>
                  <a:lnTo>
                    <a:pt x="7" y="0"/>
                  </a:lnTo>
                  <a:lnTo>
                    <a:pt x="11"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05" name="Freeform 548">
              <a:extLst>
                <a:ext uri="{FF2B5EF4-FFF2-40B4-BE49-F238E27FC236}">
                  <a16:creationId xmlns:a16="http://schemas.microsoft.com/office/drawing/2014/main" id="{8C28AFF3-CCB5-0CCC-EE42-C644E720C719}"/>
                </a:ext>
              </a:extLst>
            </p:cNvPr>
            <p:cNvSpPr>
              <a:spLocks/>
            </p:cNvSpPr>
            <p:nvPr/>
          </p:nvSpPr>
          <p:spPr bwMode="gray">
            <a:xfrm>
              <a:off x="6971023" y="4331940"/>
              <a:ext cx="8885" cy="33745"/>
            </a:xfrm>
            <a:custGeom>
              <a:avLst/>
              <a:gdLst/>
              <a:ahLst/>
              <a:cxnLst>
                <a:cxn ang="0">
                  <a:pos x="2" y="0"/>
                </a:cxn>
                <a:cxn ang="0">
                  <a:pos x="0" y="14"/>
                </a:cxn>
                <a:cxn ang="0">
                  <a:pos x="3" y="13"/>
                </a:cxn>
                <a:cxn ang="0">
                  <a:pos x="4" y="9"/>
                </a:cxn>
                <a:cxn ang="0">
                  <a:pos x="2" y="0"/>
                </a:cxn>
              </a:cxnLst>
              <a:rect l="0" t="0" r="r" b="b"/>
              <a:pathLst>
                <a:path w="4" h="14">
                  <a:moveTo>
                    <a:pt x="2" y="0"/>
                  </a:moveTo>
                  <a:lnTo>
                    <a:pt x="0" y="14"/>
                  </a:lnTo>
                  <a:lnTo>
                    <a:pt x="3" y="13"/>
                  </a:lnTo>
                  <a:lnTo>
                    <a:pt x="4" y="9"/>
                  </a:lnTo>
                  <a:lnTo>
                    <a:pt x="2"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06" name="Freeform 549">
              <a:extLst>
                <a:ext uri="{FF2B5EF4-FFF2-40B4-BE49-F238E27FC236}">
                  <a16:creationId xmlns:a16="http://schemas.microsoft.com/office/drawing/2014/main" id="{692AA67E-AE99-D958-8992-2C6ECFBA1CC7}"/>
                </a:ext>
              </a:extLst>
            </p:cNvPr>
            <p:cNvSpPr>
              <a:spLocks/>
            </p:cNvSpPr>
            <p:nvPr/>
          </p:nvSpPr>
          <p:spPr bwMode="gray">
            <a:xfrm>
              <a:off x="6983462" y="4328388"/>
              <a:ext cx="19546" cy="23089"/>
            </a:xfrm>
            <a:custGeom>
              <a:avLst/>
              <a:gdLst/>
              <a:ahLst/>
              <a:cxnLst>
                <a:cxn ang="0">
                  <a:pos x="0" y="0"/>
                </a:cxn>
                <a:cxn ang="0">
                  <a:pos x="5" y="0"/>
                </a:cxn>
                <a:cxn ang="0">
                  <a:pos x="8" y="5"/>
                </a:cxn>
                <a:cxn ang="0">
                  <a:pos x="9" y="9"/>
                </a:cxn>
                <a:cxn ang="0">
                  <a:pos x="5" y="10"/>
                </a:cxn>
                <a:cxn ang="0">
                  <a:pos x="5" y="5"/>
                </a:cxn>
                <a:cxn ang="0">
                  <a:pos x="0" y="0"/>
                </a:cxn>
              </a:cxnLst>
              <a:rect l="0" t="0" r="r" b="b"/>
              <a:pathLst>
                <a:path w="9" h="10">
                  <a:moveTo>
                    <a:pt x="0" y="0"/>
                  </a:moveTo>
                  <a:lnTo>
                    <a:pt x="5" y="0"/>
                  </a:lnTo>
                  <a:lnTo>
                    <a:pt x="8" y="5"/>
                  </a:lnTo>
                  <a:lnTo>
                    <a:pt x="9" y="9"/>
                  </a:lnTo>
                  <a:lnTo>
                    <a:pt x="5" y="10"/>
                  </a:lnTo>
                  <a:lnTo>
                    <a:pt x="5" y="5"/>
                  </a:lnTo>
                  <a:lnTo>
                    <a:pt x="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07" name="Freeform 550">
              <a:extLst>
                <a:ext uri="{FF2B5EF4-FFF2-40B4-BE49-F238E27FC236}">
                  <a16:creationId xmlns:a16="http://schemas.microsoft.com/office/drawing/2014/main" id="{4E491C0C-6AF9-CCDB-BD2E-FE8011858052}"/>
                </a:ext>
              </a:extLst>
            </p:cNvPr>
            <p:cNvSpPr>
              <a:spLocks/>
            </p:cNvSpPr>
            <p:nvPr/>
          </p:nvSpPr>
          <p:spPr bwMode="gray">
            <a:xfrm>
              <a:off x="6979908" y="4353253"/>
              <a:ext cx="15992" cy="14209"/>
            </a:xfrm>
            <a:custGeom>
              <a:avLst/>
              <a:gdLst/>
              <a:ahLst/>
              <a:cxnLst>
                <a:cxn ang="0">
                  <a:pos x="0" y="5"/>
                </a:cxn>
                <a:cxn ang="0">
                  <a:pos x="3" y="1"/>
                </a:cxn>
                <a:cxn ang="0">
                  <a:pos x="4" y="0"/>
                </a:cxn>
                <a:cxn ang="0">
                  <a:pos x="7" y="1"/>
                </a:cxn>
                <a:cxn ang="0">
                  <a:pos x="4" y="6"/>
                </a:cxn>
                <a:cxn ang="0">
                  <a:pos x="0" y="5"/>
                </a:cxn>
              </a:cxnLst>
              <a:rect l="0" t="0" r="r" b="b"/>
              <a:pathLst>
                <a:path w="7" h="6">
                  <a:moveTo>
                    <a:pt x="0" y="5"/>
                  </a:moveTo>
                  <a:lnTo>
                    <a:pt x="3" y="1"/>
                  </a:lnTo>
                  <a:lnTo>
                    <a:pt x="4" y="0"/>
                  </a:lnTo>
                  <a:lnTo>
                    <a:pt x="7" y="1"/>
                  </a:lnTo>
                  <a:lnTo>
                    <a:pt x="4" y="6"/>
                  </a:lnTo>
                  <a:lnTo>
                    <a:pt x="0" y="5"/>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08" name="Freeform 551">
              <a:extLst>
                <a:ext uri="{FF2B5EF4-FFF2-40B4-BE49-F238E27FC236}">
                  <a16:creationId xmlns:a16="http://schemas.microsoft.com/office/drawing/2014/main" id="{74E75EE9-D674-41AE-10A5-BE57C673D480}"/>
                </a:ext>
              </a:extLst>
            </p:cNvPr>
            <p:cNvSpPr>
              <a:spLocks/>
            </p:cNvSpPr>
            <p:nvPr/>
          </p:nvSpPr>
          <p:spPr bwMode="gray">
            <a:xfrm>
              <a:off x="6937262" y="4367461"/>
              <a:ext cx="95953" cy="95908"/>
            </a:xfrm>
            <a:custGeom>
              <a:avLst/>
              <a:gdLst/>
              <a:ahLst/>
              <a:cxnLst>
                <a:cxn ang="0">
                  <a:pos x="18" y="21"/>
                </a:cxn>
                <a:cxn ang="0">
                  <a:pos x="21" y="24"/>
                </a:cxn>
                <a:cxn ang="0">
                  <a:pos x="19" y="29"/>
                </a:cxn>
                <a:cxn ang="0">
                  <a:pos x="19" y="32"/>
                </a:cxn>
                <a:cxn ang="0">
                  <a:pos x="26" y="39"/>
                </a:cxn>
                <a:cxn ang="0">
                  <a:pos x="28" y="37"/>
                </a:cxn>
                <a:cxn ang="0">
                  <a:pos x="30" y="36"/>
                </a:cxn>
                <a:cxn ang="0">
                  <a:pos x="30" y="39"/>
                </a:cxn>
                <a:cxn ang="0">
                  <a:pos x="32" y="41"/>
                </a:cxn>
                <a:cxn ang="0">
                  <a:pos x="33" y="40"/>
                </a:cxn>
                <a:cxn ang="0">
                  <a:pos x="33" y="33"/>
                </a:cxn>
                <a:cxn ang="0">
                  <a:pos x="31" y="31"/>
                </a:cxn>
                <a:cxn ang="0">
                  <a:pos x="32" y="27"/>
                </a:cxn>
                <a:cxn ang="0">
                  <a:pos x="34" y="26"/>
                </a:cxn>
                <a:cxn ang="0">
                  <a:pos x="38" y="30"/>
                </a:cxn>
                <a:cxn ang="0">
                  <a:pos x="41" y="26"/>
                </a:cxn>
                <a:cxn ang="0">
                  <a:pos x="42" y="20"/>
                </a:cxn>
                <a:cxn ang="0">
                  <a:pos x="39" y="16"/>
                </a:cxn>
                <a:cxn ang="0">
                  <a:pos x="39" y="11"/>
                </a:cxn>
                <a:cxn ang="0">
                  <a:pos x="38" y="4"/>
                </a:cxn>
                <a:cxn ang="0">
                  <a:pos x="31" y="0"/>
                </a:cxn>
                <a:cxn ang="0">
                  <a:pos x="33" y="4"/>
                </a:cxn>
                <a:cxn ang="0">
                  <a:pos x="31" y="8"/>
                </a:cxn>
                <a:cxn ang="0">
                  <a:pos x="30" y="7"/>
                </a:cxn>
                <a:cxn ang="0">
                  <a:pos x="27" y="7"/>
                </a:cxn>
                <a:cxn ang="0">
                  <a:pos x="26" y="11"/>
                </a:cxn>
                <a:cxn ang="0">
                  <a:pos x="23" y="11"/>
                </a:cxn>
                <a:cxn ang="0">
                  <a:pos x="22" y="16"/>
                </a:cxn>
                <a:cxn ang="0">
                  <a:pos x="19" y="17"/>
                </a:cxn>
                <a:cxn ang="0">
                  <a:pos x="18" y="12"/>
                </a:cxn>
                <a:cxn ang="0">
                  <a:pos x="13" y="9"/>
                </a:cxn>
                <a:cxn ang="0">
                  <a:pos x="6" y="17"/>
                </a:cxn>
                <a:cxn ang="0">
                  <a:pos x="3" y="18"/>
                </a:cxn>
                <a:cxn ang="0">
                  <a:pos x="0" y="23"/>
                </a:cxn>
                <a:cxn ang="0">
                  <a:pos x="0" y="26"/>
                </a:cxn>
                <a:cxn ang="0">
                  <a:pos x="2" y="25"/>
                </a:cxn>
                <a:cxn ang="0">
                  <a:pos x="4" y="24"/>
                </a:cxn>
                <a:cxn ang="0">
                  <a:pos x="4" y="22"/>
                </a:cxn>
                <a:cxn ang="0">
                  <a:pos x="7" y="19"/>
                </a:cxn>
                <a:cxn ang="0">
                  <a:pos x="10" y="23"/>
                </a:cxn>
                <a:cxn ang="0">
                  <a:pos x="12" y="21"/>
                </a:cxn>
                <a:cxn ang="0">
                  <a:pos x="18" y="21"/>
                </a:cxn>
              </a:cxnLst>
              <a:rect l="0" t="0" r="r" b="b"/>
              <a:pathLst>
                <a:path w="42" h="41">
                  <a:moveTo>
                    <a:pt x="18" y="21"/>
                  </a:moveTo>
                  <a:lnTo>
                    <a:pt x="21" y="24"/>
                  </a:lnTo>
                  <a:lnTo>
                    <a:pt x="19" y="29"/>
                  </a:lnTo>
                  <a:lnTo>
                    <a:pt x="19" y="32"/>
                  </a:lnTo>
                  <a:lnTo>
                    <a:pt x="26" y="39"/>
                  </a:lnTo>
                  <a:lnTo>
                    <a:pt x="28" y="37"/>
                  </a:lnTo>
                  <a:lnTo>
                    <a:pt x="30" y="36"/>
                  </a:lnTo>
                  <a:lnTo>
                    <a:pt x="30" y="39"/>
                  </a:lnTo>
                  <a:lnTo>
                    <a:pt x="32" y="41"/>
                  </a:lnTo>
                  <a:lnTo>
                    <a:pt x="33" y="40"/>
                  </a:lnTo>
                  <a:lnTo>
                    <a:pt x="33" y="33"/>
                  </a:lnTo>
                  <a:lnTo>
                    <a:pt x="31" y="31"/>
                  </a:lnTo>
                  <a:lnTo>
                    <a:pt x="32" y="27"/>
                  </a:lnTo>
                  <a:lnTo>
                    <a:pt x="34" y="26"/>
                  </a:lnTo>
                  <a:lnTo>
                    <a:pt x="38" y="30"/>
                  </a:lnTo>
                  <a:lnTo>
                    <a:pt x="41" y="26"/>
                  </a:lnTo>
                  <a:lnTo>
                    <a:pt x="42" y="20"/>
                  </a:lnTo>
                  <a:lnTo>
                    <a:pt x="39" y="16"/>
                  </a:lnTo>
                  <a:lnTo>
                    <a:pt x="39" y="11"/>
                  </a:lnTo>
                  <a:lnTo>
                    <a:pt x="38" y="4"/>
                  </a:lnTo>
                  <a:lnTo>
                    <a:pt x="31" y="0"/>
                  </a:lnTo>
                  <a:lnTo>
                    <a:pt x="33" y="4"/>
                  </a:lnTo>
                  <a:lnTo>
                    <a:pt x="31" y="8"/>
                  </a:lnTo>
                  <a:lnTo>
                    <a:pt x="30" y="7"/>
                  </a:lnTo>
                  <a:lnTo>
                    <a:pt x="27" y="7"/>
                  </a:lnTo>
                  <a:lnTo>
                    <a:pt x="26" y="11"/>
                  </a:lnTo>
                  <a:lnTo>
                    <a:pt x="23" y="11"/>
                  </a:lnTo>
                  <a:lnTo>
                    <a:pt x="22" y="16"/>
                  </a:lnTo>
                  <a:lnTo>
                    <a:pt x="19" y="17"/>
                  </a:lnTo>
                  <a:lnTo>
                    <a:pt x="18" y="12"/>
                  </a:lnTo>
                  <a:lnTo>
                    <a:pt x="13" y="9"/>
                  </a:lnTo>
                  <a:lnTo>
                    <a:pt x="6" y="17"/>
                  </a:lnTo>
                  <a:lnTo>
                    <a:pt x="3" y="18"/>
                  </a:lnTo>
                  <a:lnTo>
                    <a:pt x="0" y="23"/>
                  </a:lnTo>
                  <a:lnTo>
                    <a:pt x="0" y="26"/>
                  </a:lnTo>
                  <a:lnTo>
                    <a:pt x="2" y="25"/>
                  </a:lnTo>
                  <a:lnTo>
                    <a:pt x="4" y="24"/>
                  </a:lnTo>
                  <a:lnTo>
                    <a:pt x="4" y="22"/>
                  </a:lnTo>
                  <a:lnTo>
                    <a:pt x="7" y="19"/>
                  </a:lnTo>
                  <a:lnTo>
                    <a:pt x="10" y="23"/>
                  </a:lnTo>
                  <a:lnTo>
                    <a:pt x="12" y="21"/>
                  </a:lnTo>
                  <a:lnTo>
                    <a:pt x="18" y="2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09" name="Freeform 552">
              <a:extLst>
                <a:ext uri="{FF2B5EF4-FFF2-40B4-BE49-F238E27FC236}">
                  <a16:creationId xmlns:a16="http://schemas.microsoft.com/office/drawing/2014/main" id="{6FFEC238-5D17-37E2-B53E-2864999E5CDF}"/>
                </a:ext>
              </a:extLst>
            </p:cNvPr>
            <p:cNvSpPr>
              <a:spLocks/>
            </p:cNvSpPr>
            <p:nvPr/>
          </p:nvSpPr>
          <p:spPr bwMode="gray">
            <a:xfrm>
              <a:off x="7008339" y="4344372"/>
              <a:ext cx="8885" cy="12433"/>
            </a:xfrm>
            <a:custGeom>
              <a:avLst/>
              <a:gdLst/>
              <a:ahLst/>
              <a:cxnLst>
                <a:cxn ang="0">
                  <a:pos x="4" y="4"/>
                </a:cxn>
                <a:cxn ang="0">
                  <a:pos x="2" y="5"/>
                </a:cxn>
                <a:cxn ang="0">
                  <a:pos x="0" y="4"/>
                </a:cxn>
                <a:cxn ang="0">
                  <a:pos x="1" y="1"/>
                </a:cxn>
                <a:cxn ang="0">
                  <a:pos x="4" y="0"/>
                </a:cxn>
                <a:cxn ang="0">
                  <a:pos x="4" y="4"/>
                </a:cxn>
              </a:cxnLst>
              <a:rect l="0" t="0" r="r" b="b"/>
              <a:pathLst>
                <a:path w="4" h="5">
                  <a:moveTo>
                    <a:pt x="4" y="4"/>
                  </a:moveTo>
                  <a:lnTo>
                    <a:pt x="2" y="5"/>
                  </a:lnTo>
                  <a:lnTo>
                    <a:pt x="0" y="4"/>
                  </a:lnTo>
                  <a:lnTo>
                    <a:pt x="1" y="1"/>
                  </a:lnTo>
                  <a:lnTo>
                    <a:pt x="4" y="0"/>
                  </a:lnTo>
                  <a:lnTo>
                    <a:pt x="4" y="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10" name="Freeform 553">
              <a:extLst>
                <a:ext uri="{FF2B5EF4-FFF2-40B4-BE49-F238E27FC236}">
                  <a16:creationId xmlns:a16="http://schemas.microsoft.com/office/drawing/2014/main" id="{2628F042-8A42-3CE8-30A4-8AC04B24A137}"/>
                </a:ext>
              </a:extLst>
            </p:cNvPr>
            <p:cNvSpPr>
              <a:spLocks/>
            </p:cNvSpPr>
            <p:nvPr/>
          </p:nvSpPr>
          <p:spPr bwMode="gray">
            <a:xfrm>
              <a:off x="7056315" y="4557502"/>
              <a:ext cx="28431" cy="44402"/>
            </a:xfrm>
            <a:custGeom>
              <a:avLst/>
              <a:gdLst/>
              <a:ahLst/>
              <a:cxnLst>
                <a:cxn ang="0">
                  <a:pos x="0" y="8"/>
                </a:cxn>
                <a:cxn ang="0">
                  <a:pos x="1" y="14"/>
                </a:cxn>
                <a:cxn ang="0">
                  <a:pos x="4" y="19"/>
                </a:cxn>
                <a:cxn ang="0">
                  <a:pos x="6" y="19"/>
                </a:cxn>
                <a:cxn ang="0">
                  <a:pos x="4" y="14"/>
                </a:cxn>
                <a:cxn ang="0">
                  <a:pos x="3" y="10"/>
                </a:cxn>
                <a:cxn ang="0">
                  <a:pos x="11" y="10"/>
                </a:cxn>
                <a:cxn ang="0">
                  <a:pos x="9" y="6"/>
                </a:cxn>
                <a:cxn ang="0">
                  <a:pos x="6" y="6"/>
                </a:cxn>
                <a:cxn ang="0">
                  <a:pos x="7" y="4"/>
                </a:cxn>
                <a:cxn ang="0">
                  <a:pos x="11" y="3"/>
                </a:cxn>
                <a:cxn ang="0">
                  <a:pos x="12" y="0"/>
                </a:cxn>
                <a:cxn ang="0">
                  <a:pos x="8" y="0"/>
                </a:cxn>
                <a:cxn ang="0">
                  <a:pos x="0" y="8"/>
                </a:cxn>
              </a:cxnLst>
              <a:rect l="0" t="0" r="r" b="b"/>
              <a:pathLst>
                <a:path w="12" h="19">
                  <a:moveTo>
                    <a:pt x="0" y="8"/>
                  </a:moveTo>
                  <a:lnTo>
                    <a:pt x="1" y="14"/>
                  </a:lnTo>
                  <a:lnTo>
                    <a:pt x="4" y="19"/>
                  </a:lnTo>
                  <a:lnTo>
                    <a:pt x="6" y="19"/>
                  </a:lnTo>
                  <a:lnTo>
                    <a:pt x="4" y="14"/>
                  </a:lnTo>
                  <a:lnTo>
                    <a:pt x="3" y="10"/>
                  </a:lnTo>
                  <a:lnTo>
                    <a:pt x="11" y="10"/>
                  </a:lnTo>
                  <a:lnTo>
                    <a:pt x="9" y="6"/>
                  </a:lnTo>
                  <a:lnTo>
                    <a:pt x="6" y="6"/>
                  </a:lnTo>
                  <a:lnTo>
                    <a:pt x="7" y="4"/>
                  </a:lnTo>
                  <a:lnTo>
                    <a:pt x="11" y="3"/>
                  </a:lnTo>
                  <a:lnTo>
                    <a:pt x="12" y="0"/>
                  </a:lnTo>
                  <a:lnTo>
                    <a:pt x="8" y="0"/>
                  </a:lnTo>
                  <a:lnTo>
                    <a:pt x="0" y="8"/>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11" name="Freeform 554">
              <a:extLst>
                <a:ext uri="{FF2B5EF4-FFF2-40B4-BE49-F238E27FC236}">
                  <a16:creationId xmlns:a16="http://schemas.microsoft.com/office/drawing/2014/main" id="{F38CA537-F093-55A1-5F45-6A35EB0D0B54}"/>
                </a:ext>
              </a:extLst>
            </p:cNvPr>
            <p:cNvSpPr>
              <a:spLocks/>
            </p:cNvSpPr>
            <p:nvPr/>
          </p:nvSpPr>
          <p:spPr bwMode="gray">
            <a:xfrm>
              <a:off x="7054538" y="4546845"/>
              <a:ext cx="7108" cy="19537"/>
            </a:xfrm>
            <a:custGeom>
              <a:avLst/>
              <a:gdLst/>
              <a:ahLst/>
              <a:cxnLst>
                <a:cxn ang="0">
                  <a:pos x="1" y="8"/>
                </a:cxn>
                <a:cxn ang="0">
                  <a:pos x="3" y="5"/>
                </a:cxn>
                <a:cxn ang="0">
                  <a:pos x="2" y="0"/>
                </a:cxn>
                <a:cxn ang="0">
                  <a:pos x="0" y="0"/>
                </a:cxn>
                <a:cxn ang="0">
                  <a:pos x="1" y="8"/>
                </a:cxn>
              </a:cxnLst>
              <a:rect l="0" t="0" r="r" b="b"/>
              <a:pathLst>
                <a:path w="3" h="8">
                  <a:moveTo>
                    <a:pt x="1" y="8"/>
                  </a:moveTo>
                  <a:lnTo>
                    <a:pt x="3" y="5"/>
                  </a:lnTo>
                  <a:lnTo>
                    <a:pt x="2" y="0"/>
                  </a:lnTo>
                  <a:lnTo>
                    <a:pt x="0" y="0"/>
                  </a:lnTo>
                  <a:lnTo>
                    <a:pt x="1" y="8"/>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12" name="Freeform 555">
              <a:extLst>
                <a:ext uri="{FF2B5EF4-FFF2-40B4-BE49-F238E27FC236}">
                  <a16:creationId xmlns:a16="http://schemas.microsoft.com/office/drawing/2014/main" id="{1E2681F6-0936-9722-7BA9-01DFB06F4C6D}"/>
                </a:ext>
              </a:extLst>
            </p:cNvPr>
            <p:cNvSpPr>
              <a:spLocks/>
            </p:cNvSpPr>
            <p:nvPr/>
          </p:nvSpPr>
          <p:spPr bwMode="gray">
            <a:xfrm>
              <a:off x="7070531" y="4530861"/>
              <a:ext cx="8885" cy="12433"/>
            </a:xfrm>
            <a:custGeom>
              <a:avLst/>
              <a:gdLst/>
              <a:ahLst/>
              <a:cxnLst>
                <a:cxn ang="0">
                  <a:pos x="0" y="3"/>
                </a:cxn>
                <a:cxn ang="0">
                  <a:pos x="2" y="0"/>
                </a:cxn>
                <a:cxn ang="0">
                  <a:pos x="4" y="3"/>
                </a:cxn>
                <a:cxn ang="0">
                  <a:pos x="2" y="5"/>
                </a:cxn>
                <a:cxn ang="0">
                  <a:pos x="0" y="3"/>
                </a:cxn>
              </a:cxnLst>
              <a:rect l="0" t="0" r="r" b="b"/>
              <a:pathLst>
                <a:path w="4" h="5">
                  <a:moveTo>
                    <a:pt x="0" y="3"/>
                  </a:moveTo>
                  <a:lnTo>
                    <a:pt x="2" y="0"/>
                  </a:lnTo>
                  <a:lnTo>
                    <a:pt x="4" y="3"/>
                  </a:lnTo>
                  <a:lnTo>
                    <a:pt x="2" y="5"/>
                  </a:lnTo>
                  <a:lnTo>
                    <a:pt x="0"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13" name="Freeform 556">
              <a:extLst>
                <a:ext uri="{FF2B5EF4-FFF2-40B4-BE49-F238E27FC236}">
                  <a16:creationId xmlns:a16="http://schemas.microsoft.com/office/drawing/2014/main" id="{96276CFA-6428-E03D-6856-D79674C68838}"/>
                </a:ext>
              </a:extLst>
            </p:cNvPr>
            <p:cNvSpPr>
              <a:spLocks/>
            </p:cNvSpPr>
            <p:nvPr/>
          </p:nvSpPr>
          <p:spPr bwMode="gray">
            <a:xfrm>
              <a:off x="7033215" y="4481130"/>
              <a:ext cx="8885" cy="14209"/>
            </a:xfrm>
            <a:custGeom>
              <a:avLst/>
              <a:gdLst/>
              <a:ahLst/>
              <a:cxnLst>
                <a:cxn ang="0">
                  <a:pos x="0" y="5"/>
                </a:cxn>
                <a:cxn ang="0">
                  <a:pos x="3" y="0"/>
                </a:cxn>
                <a:cxn ang="0">
                  <a:pos x="4" y="2"/>
                </a:cxn>
                <a:cxn ang="0">
                  <a:pos x="3" y="5"/>
                </a:cxn>
                <a:cxn ang="0">
                  <a:pos x="2" y="6"/>
                </a:cxn>
                <a:cxn ang="0">
                  <a:pos x="0" y="5"/>
                </a:cxn>
              </a:cxnLst>
              <a:rect l="0" t="0" r="r" b="b"/>
              <a:pathLst>
                <a:path w="4" h="6">
                  <a:moveTo>
                    <a:pt x="0" y="5"/>
                  </a:moveTo>
                  <a:lnTo>
                    <a:pt x="3" y="0"/>
                  </a:lnTo>
                  <a:lnTo>
                    <a:pt x="4" y="2"/>
                  </a:lnTo>
                  <a:lnTo>
                    <a:pt x="3" y="5"/>
                  </a:lnTo>
                  <a:lnTo>
                    <a:pt x="2" y="6"/>
                  </a:lnTo>
                  <a:lnTo>
                    <a:pt x="0" y="5"/>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14" name="Freeform 557">
              <a:extLst>
                <a:ext uri="{FF2B5EF4-FFF2-40B4-BE49-F238E27FC236}">
                  <a16:creationId xmlns:a16="http://schemas.microsoft.com/office/drawing/2014/main" id="{ABB2A577-7988-8F17-30D7-A1B04FE7B152}"/>
                </a:ext>
              </a:extLst>
            </p:cNvPr>
            <p:cNvSpPr>
              <a:spLocks/>
            </p:cNvSpPr>
            <p:nvPr/>
          </p:nvSpPr>
          <p:spPr bwMode="gray">
            <a:xfrm>
              <a:off x="7050985" y="4594799"/>
              <a:ext cx="10661" cy="14209"/>
            </a:xfrm>
            <a:custGeom>
              <a:avLst/>
              <a:gdLst/>
              <a:ahLst/>
              <a:cxnLst>
                <a:cxn ang="0">
                  <a:pos x="2" y="0"/>
                </a:cxn>
                <a:cxn ang="0">
                  <a:pos x="4" y="3"/>
                </a:cxn>
                <a:cxn ang="0">
                  <a:pos x="5" y="4"/>
                </a:cxn>
                <a:cxn ang="0">
                  <a:pos x="4" y="6"/>
                </a:cxn>
                <a:cxn ang="0">
                  <a:pos x="1" y="4"/>
                </a:cxn>
                <a:cxn ang="0">
                  <a:pos x="0" y="2"/>
                </a:cxn>
                <a:cxn ang="0">
                  <a:pos x="2" y="0"/>
                </a:cxn>
              </a:cxnLst>
              <a:rect l="0" t="0" r="r" b="b"/>
              <a:pathLst>
                <a:path w="5" h="6">
                  <a:moveTo>
                    <a:pt x="2" y="0"/>
                  </a:moveTo>
                  <a:lnTo>
                    <a:pt x="4" y="3"/>
                  </a:lnTo>
                  <a:lnTo>
                    <a:pt x="5" y="4"/>
                  </a:lnTo>
                  <a:lnTo>
                    <a:pt x="4" y="6"/>
                  </a:lnTo>
                  <a:lnTo>
                    <a:pt x="1" y="4"/>
                  </a:lnTo>
                  <a:lnTo>
                    <a:pt x="0" y="2"/>
                  </a:lnTo>
                  <a:lnTo>
                    <a:pt x="2"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15" name="Freeform 558">
              <a:extLst>
                <a:ext uri="{FF2B5EF4-FFF2-40B4-BE49-F238E27FC236}">
                  <a16:creationId xmlns:a16="http://schemas.microsoft.com/office/drawing/2014/main" id="{E591B08E-D9E8-FE15-97E5-3F88970637FA}"/>
                </a:ext>
              </a:extLst>
            </p:cNvPr>
            <p:cNvSpPr>
              <a:spLocks/>
            </p:cNvSpPr>
            <p:nvPr/>
          </p:nvSpPr>
          <p:spPr bwMode="gray">
            <a:xfrm>
              <a:off x="7026108" y="4656962"/>
              <a:ext cx="24877" cy="15985"/>
            </a:xfrm>
            <a:custGeom>
              <a:avLst/>
              <a:gdLst/>
              <a:ahLst/>
              <a:cxnLst>
                <a:cxn ang="0">
                  <a:pos x="0" y="3"/>
                </a:cxn>
                <a:cxn ang="0">
                  <a:pos x="2" y="0"/>
                </a:cxn>
                <a:cxn ang="0">
                  <a:pos x="7" y="0"/>
                </a:cxn>
                <a:cxn ang="0">
                  <a:pos x="10" y="3"/>
                </a:cxn>
                <a:cxn ang="0">
                  <a:pos x="8" y="7"/>
                </a:cxn>
                <a:cxn ang="0">
                  <a:pos x="3" y="7"/>
                </a:cxn>
                <a:cxn ang="0">
                  <a:pos x="0" y="3"/>
                </a:cxn>
              </a:cxnLst>
              <a:rect l="0" t="0" r="r" b="b"/>
              <a:pathLst>
                <a:path w="10" h="7">
                  <a:moveTo>
                    <a:pt x="0" y="3"/>
                  </a:moveTo>
                  <a:lnTo>
                    <a:pt x="2" y="0"/>
                  </a:lnTo>
                  <a:lnTo>
                    <a:pt x="7" y="0"/>
                  </a:lnTo>
                  <a:lnTo>
                    <a:pt x="10" y="3"/>
                  </a:lnTo>
                  <a:lnTo>
                    <a:pt x="8" y="7"/>
                  </a:lnTo>
                  <a:lnTo>
                    <a:pt x="3" y="7"/>
                  </a:lnTo>
                  <a:lnTo>
                    <a:pt x="0"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16" name="Freeform 559">
              <a:extLst>
                <a:ext uri="{FF2B5EF4-FFF2-40B4-BE49-F238E27FC236}">
                  <a16:creationId xmlns:a16="http://schemas.microsoft.com/office/drawing/2014/main" id="{C5C85F6B-78D5-AA59-45BE-76EFDF05490F}"/>
                </a:ext>
              </a:extLst>
            </p:cNvPr>
            <p:cNvSpPr>
              <a:spLocks/>
            </p:cNvSpPr>
            <p:nvPr/>
          </p:nvSpPr>
          <p:spPr bwMode="gray">
            <a:xfrm>
              <a:off x="7063423" y="4655186"/>
              <a:ext cx="67523" cy="26641"/>
            </a:xfrm>
            <a:custGeom>
              <a:avLst/>
              <a:gdLst/>
              <a:ahLst/>
              <a:cxnLst>
                <a:cxn ang="0">
                  <a:pos x="0" y="3"/>
                </a:cxn>
                <a:cxn ang="0">
                  <a:pos x="8" y="0"/>
                </a:cxn>
                <a:cxn ang="0">
                  <a:pos x="18" y="0"/>
                </a:cxn>
                <a:cxn ang="0">
                  <a:pos x="22" y="3"/>
                </a:cxn>
                <a:cxn ang="0">
                  <a:pos x="26" y="3"/>
                </a:cxn>
                <a:cxn ang="0">
                  <a:pos x="29" y="5"/>
                </a:cxn>
                <a:cxn ang="0">
                  <a:pos x="29" y="11"/>
                </a:cxn>
                <a:cxn ang="0">
                  <a:pos x="27" y="12"/>
                </a:cxn>
                <a:cxn ang="0">
                  <a:pos x="19" y="5"/>
                </a:cxn>
                <a:cxn ang="0">
                  <a:pos x="12" y="4"/>
                </a:cxn>
                <a:cxn ang="0">
                  <a:pos x="6" y="5"/>
                </a:cxn>
                <a:cxn ang="0">
                  <a:pos x="2" y="8"/>
                </a:cxn>
                <a:cxn ang="0">
                  <a:pos x="0" y="3"/>
                </a:cxn>
              </a:cxnLst>
              <a:rect l="0" t="0" r="r" b="b"/>
              <a:pathLst>
                <a:path w="29" h="12">
                  <a:moveTo>
                    <a:pt x="0" y="3"/>
                  </a:moveTo>
                  <a:lnTo>
                    <a:pt x="8" y="0"/>
                  </a:lnTo>
                  <a:lnTo>
                    <a:pt x="18" y="0"/>
                  </a:lnTo>
                  <a:lnTo>
                    <a:pt x="22" y="3"/>
                  </a:lnTo>
                  <a:lnTo>
                    <a:pt x="26" y="3"/>
                  </a:lnTo>
                  <a:lnTo>
                    <a:pt x="29" y="5"/>
                  </a:lnTo>
                  <a:lnTo>
                    <a:pt x="29" y="11"/>
                  </a:lnTo>
                  <a:lnTo>
                    <a:pt x="27" y="12"/>
                  </a:lnTo>
                  <a:lnTo>
                    <a:pt x="19" y="5"/>
                  </a:lnTo>
                  <a:lnTo>
                    <a:pt x="12" y="4"/>
                  </a:lnTo>
                  <a:lnTo>
                    <a:pt x="6" y="5"/>
                  </a:lnTo>
                  <a:lnTo>
                    <a:pt x="2" y="8"/>
                  </a:lnTo>
                  <a:lnTo>
                    <a:pt x="0"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17" name="Freeform 560">
              <a:extLst>
                <a:ext uri="{FF2B5EF4-FFF2-40B4-BE49-F238E27FC236}">
                  <a16:creationId xmlns:a16="http://schemas.microsoft.com/office/drawing/2014/main" id="{69BFBC7A-A6FC-FDFA-CB83-A092BC9C989A}"/>
                </a:ext>
              </a:extLst>
            </p:cNvPr>
            <p:cNvSpPr>
              <a:spLocks/>
            </p:cNvSpPr>
            <p:nvPr/>
          </p:nvSpPr>
          <p:spPr bwMode="gray">
            <a:xfrm>
              <a:off x="6985239" y="4623217"/>
              <a:ext cx="35538" cy="12433"/>
            </a:xfrm>
            <a:custGeom>
              <a:avLst/>
              <a:gdLst/>
              <a:ahLst/>
              <a:cxnLst>
                <a:cxn ang="0">
                  <a:pos x="3" y="5"/>
                </a:cxn>
                <a:cxn ang="0">
                  <a:pos x="0" y="3"/>
                </a:cxn>
                <a:cxn ang="0">
                  <a:pos x="0" y="1"/>
                </a:cxn>
                <a:cxn ang="0">
                  <a:pos x="4" y="0"/>
                </a:cxn>
                <a:cxn ang="0">
                  <a:pos x="6" y="2"/>
                </a:cxn>
                <a:cxn ang="0">
                  <a:pos x="9" y="3"/>
                </a:cxn>
                <a:cxn ang="0">
                  <a:pos x="15" y="3"/>
                </a:cxn>
                <a:cxn ang="0">
                  <a:pos x="15" y="5"/>
                </a:cxn>
                <a:cxn ang="0">
                  <a:pos x="3" y="5"/>
                </a:cxn>
              </a:cxnLst>
              <a:rect l="0" t="0" r="r" b="b"/>
              <a:pathLst>
                <a:path w="15" h="5">
                  <a:moveTo>
                    <a:pt x="3" y="5"/>
                  </a:moveTo>
                  <a:lnTo>
                    <a:pt x="0" y="3"/>
                  </a:lnTo>
                  <a:lnTo>
                    <a:pt x="0" y="1"/>
                  </a:lnTo>
                  <a:lnTo>
                    <a:pt x="4" y="0"/>
                  </a:lnTo>
                  <a:lnTo>
                    <a:pt x="6" y="2"/>
                  </a:lnTo>
                  <a:lnTo>
                    <a:pt x="9" y="3"/>
                  </a:lnTo>
                  <a:lnTo>
                    <a:pt x="15" y="3"/>
                  </a:lnTo>
                  <a:lnTo>
                    <a:pt x="15" y="5"/>
                  </a:lnTo>
                  <a:lnTo>
                    <a:pt x="3" y="5"/>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18" name="Freeform 561">
              <a:extLst>
                <a:ext uri="{FF2B5EF4-FFF2-40B4-BE49-F238E27FC236}">
                  <a16:creationId xmlns:a16="http://schemas.microsoft.com/office/drawing/2014/main" id="{1C3CE2B8-96D3-96F7-4ED2-2414CE5E6193}"/>
                </a:ext>
              </a:extLst>
            </p:cNvPr>
            <p:cNvSpPr>
              <a:spLocks/>
            </p:cNvSpPr>
            <p:nvPr/>
          </p:nvSpPr>
          <p:spPr bwMode="gray">
            <a:xfrm>
              <a:off x="6946147" y="4694260"/>
              <a:ext cx="15992" cy="30193"/>
            </a:xfrm>
            <a:custGeom>
              <a:avLst/>
              <a:gdLst/>
              <a:ahLst/>
              <a:cxnLst>
                <a:cxn ang="0">
                  <a:pos x="7" y="2"/>
                </a:cxn>
                <a:cxn ang="0">
                  <a:pos x="5" y="0"/>
                </a:cxn>
                <a:cxn ang="0">
                  <a:pos x="3" y="2"/>
                </a:cxn>
                <a:cxn ang="0">
                  <a:pos x="4" y="5"/>
                </a:cxn>
                <a:cxn ang="0">
                  <a:pos x="2" y="10"/>
                </a:cxn>
                <a:cxn ang="0">
                  <a:pos x="0" y="12"/>
                </a:cxn>
                <a:cxn ang="0">
                  <a:pos x="2" y="13"/>
                </a:cxn>
                <a:cxn ang="0">
                  <a:pos x="5" y="9"/>
                </a:cxn>
                <a:cxn ang="0">
                  <a:pos x="7" y="2"/>
                </a:cxn>
              </a:cxnLst>
              <a:rect l="0" t="0" r="r" b="b"/>
              <a:pathLst>
                <a:path w="7" h="13">
                  <a:moveTo>
                    <a:pt x="7" y="2"/>
                  </a:moveTo>
                  <a:lnTo>
                    <a:pt x="5" y="0"/>
                  </a:lnTo>
                  <a:lnTo>
                    <a:pt x="3" y="2"/>
                  </a:lnTo>
                  <a:lnTo>
                    <a:pt x="4" y="5"/>
                  </a:lnTo>
                  <a:lnTo>
                    <a:pt x="2" y="10"/>
                  </a:lnTo>
                  <a:lnTo>
                    <a:pt x="0" y="12"/>
                  </a:lnTo>
                  <a:lnTo>
                    <a:pt x="2" y="13"/>
                  </a:lnTo>
                  <a:lnTo>
                    <a:pt x="5" y="9"/>
                  </a:lnTo>
                  <a:lnTo>
                    <a:pt x="7"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19" name="Freeform 562">
              <a:extLst>
                <a:ext uri="{FF2B5EF4-FFF2-40B4-BE49-F238E27FC236}">
                  <a16:creationId xmlns:a16="http://schemas.microsoft.com/office/drawing/2014/main" id="{24D2EF39-6773-EE57-848C-4311BCB66045}"/>
                </a:ext>
              </a:extLst>
            </p:cNvPr>
            <p:cNvSpPr>
              <a:spLocks/>
            </p:cNvSpPr>
            <p:nvPr/>
          </p:nvSpPr>
          <p:spPr bwMode="gray">
            <a:xfrm>
              <a:off x="6937262" y="4703140"/>
              <a:ext cx="12438" cy="8880"/>
            </a:xfrm>
            <a:custGeom>
              <a:avLst/>
              <a:gdLst/>
              <a:ahLst/>
              <a:cxnLst>
                <a:cxn ang="0">
                  <a:pos x="5" y="2"/>
                </a:cxn>
                <a:cxn ang="0">
                  <a:pos x="3" y="3"/>
                </a:cxn>
                <a:cxn ang="0">
                  <a:pos x="3" y="4"/>
                </a:cxn>
                <a:cxn ang="0">
                  <a:pos x="0" y="4"/>
                </a:cxn>
                <a:cxn ang="0">
                  <a:pos x="2" y="0"/>
                </a:cxn>
                <a:cxn ang="0">
                  <a:pos x="4" y="0"/>
                </a:cxn>
                <a:cxn ang="0">
                  <a:pos x="5" y="2"/>
                </a:cxn>
              </a:cxnLst>
              <a:rect l="0" t="0" r="r" b="b"/>
              <a:pathLst>
                <a:path w="5" h="4">
                  <a:moveTo>
                    <a:pt x="5" y="2"/>
                  </a:moveTo>
                  <a:lnTo>
                    <a:pt x="3" y="3"/>
                  </a:lnTo>
                  <a:lnTo>
                    <a:pt x="3" y="4"/>
                  </a:lnTo>
                  <a:lnTo>
                    <a:pt x="0" y="4"/>
                  </a:lnTo>
                  <a:lnTo>
                    <a:pt x="2" y="0"/>
                  </a:lnTo>
                  <a:lnTo>
                    <a:pt x="4" y="0"/>
                  </a:lnTo>
                  <a:lnTo>
                    <a:pt x="5"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20" name="Freeform 563">
              <a:extLst>
                <a:ext uri="{FF2B5EF4-FFF2-40B4-BE49-F238E27FC236}">
                  <a16:creationId xmlns:a16="http://schemas.microsoft.com/office/drawing/2014/main" id="{111AF4DF-E37F-8EF1-5AA1-D4BB4ECE4143}"/>
                </a:ext>
              </a:extLst>
            </p:cNvPr>
            <p:cNvSpPr>
              <a:spLocks/>
            </p:cNvSpPr>
            <p:nvPr/>
          </p:nvSpPr>
          <p:spPr bwMode="gray">
            <a:xfrm>
              <a:off x="7159376" y="4719125"/>
              <a:ext cx="14215" cy="12433"/>
            </a:xfrm>
            <a:custGeom>
              <a:avLst/>
              <a:gdLst/>
              <a:ahLst/>
              <a:cxnLst>
                <a:cxn ang="0">
                  <a:pos x="2" y="5"/>
                </a:cxn>
                <a:cxn ang="0">
                  <a:pos x="0" y="1"/>
                </a:cxn>
                <a:cxn ang="0">
                  <a:pos x="2" y="0"/>
                </a:cxn>
                <a:cxn ang="0">
                  <a:pos x="6" y="1"/>
                </a:cxn>
                <a:cxn ang="0">
                  <a:pos x="7" y="3"/>
                </a:cxn>
                <a:cxn ang="0">
                  <a:pos x="2" y="5"/>
                </a:cxn>
              </a:cxnLst>
              <a:rect l="0" t="0" r="r" b="b"/>
              <a:pathLst>
                <a:path w="7" h="5">
                  <a:moveTo>
                    <a:pt x="2" y="5"/>
                  </a:moveTo>
                  <a:lnTo>
                    <a:pt x="0" y="1"/>
                  </a:lnTo>
                  <a:lnTo>
                    <a:pt x="2" y="0"/>
                  </a:lnTo>
                  <a:lnTo>
                    <a:pt x="6" y="1"/>
                  </a:lnTo>
                  <a:lnTo>
                    <a:pt x="7" y="3"/>
                  </a:lnTo>
                  <a:lnTo>
                    <a:pt x="2" y="5"/>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21" name="Freeform 564">
              <a:extLst>
                <a:ext uri="{FF2B5EF4-FFF2-40B4-BE49-F238E27FC236}">
                  <a16:creationId xmlns:a16="http://schemas.microsoft.com/office/drawing/2014/main" id="{67556DA1-EA54-55D1-D16E-89B70F5C2955}"/>
                </a:ext>
              </a:extLst>
            </p:cNvPr>
            <p:cNvSpPr>
              <a:spLocks/>
            </p:cNvSpPr>
            <p:nvPr/>
          </p:nvSpPr>
          <p:spPr bwMode="gray">
            <a:xfrm>
              <a:off x="7130946" y="4758198"/>
              <a:ext cx="12438" cy="21313"/>
            </a:xfrm>
            <a:custGeom>
              <a:avLst/>
              <a:gdLst/>
              <a:ahLst/>
              <a:cxnLst>
                <a:cxn ang="0">
                  <a:pos x="0" y="9"/>
                </a:cxn>
                <a:cxn ang="0">
                  <a:pos x="0" y="6"/>
                </a:cxn>
                <a:cxn ang="0">
                  <a:pos x="4" y="0"/>
                </a:cxn>
                <a:cxn ang="0">
                  <a:pos x="5" y="3"/>
                </a:cxn>
                <a:cxn ang="0">
                  <a:pos x="4" y="7"/>
                </a:cxn>
                <a:cxn ang="0">
                  <a:pos x="0" y="9"/>
                </a:cxn>
              </a:cxnLst>
              <a:rect l="0" t="0" r="r" b="b"/>
              <a:pathLst>
                <a:path w="5" h="9">
                  <a:moveTo>
                    <a:pt x="0" y="9"/>
                  </a:moveTo>
                  <a:lnTo>
                    <a:pt x="0" y="6"/>
                  </a:lnTo>
                  <a:lnTo>
                    <a:pt x="4" y="0"/>
                  </a:lnTo>
                  <a:lnTo>
                    <a:pt x="5" y="3"/>
                  </a:lnTo>
                  <a:lnTo>
                    <a:pt x="4" y="7"/>
                  </a:lnTo>
                  <a:lnTo>
                    <a:pt x="0" y="9"/>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22" name="Freeform 565">
              <a:extLst>
                <a:ext uri="{FF2B5EF4-FFF2-40B4-BE49-F238E27FC236}">
                  <a16:creationId xmlns:a16="http://schemas.microsoft.com/office/drawing/2014/main" id="{46E9ECBC-64AA-5A39-7C97-2CB05B71CD17}"/>
                </a:ext>
              </a:extLst>
            </p:cNvPr>
            <p:cNvSpPr>
              <a:spLocks/>
            </p:cNvSpPr>
            <p:nvPr/>
          </p:nvSpPr>
          <p:spPr bwMode="gray">
            <a:xfrm>
              <a:off x="7097184" y="4772407"/>
              <a:ext cx="10661" cy="8880"/>
            </a:xfrm>
            <a:custGeom>
              <a:avLst/>
              <a:gdLst/>
              <a:ahLst/>
              <a:cxnLst>
                <a:cxn ang="0">
                  <a:pos x="0" y="2"/>
                </a:cxn>
                <a:cxn ang="0">
                  <a:pos x="0" y="0"/>
                </a:cxn>
                <a:cxn ang="0">
                  <a:pos x="4" y="0"/>
                </a:cxn>
                <a:cxn ang="0">
                  <a:pos x="4" y="4"/>
                </a:cxn>
                <a:cxn ang="0">
                  <a:pos x="2" y="4"/>
                </a:cxn>
                <a:cxn ang="0">
                  <a:pos x="0" y="2"/>
                </a:cxn>
              </a:cxnLst>
              <a:rect l="0" t="0" r="r" b="b"/>
              <a:pathLst>
                <a:path w="4" h="4">
                  <a:moveTo>
                    <a:pt x="0" y="2"/>
                  </a:moveTo>
                  <a:lnTo>
                    <a:pt x="0" y="0"/>
                  </a:lnTo>
                  <a:lnTo>
                    <a:pt x="4" y="0"/>
                  </a:lnTo>
                  <a:lnTo>
                    <a:pt x="4" y="4"/>
                  </a:lnTo>
                  <a:lnTo>
                    <a:pt x="2" y="4"/>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23" name="Freeform 566">
              <a:extLst>
                <a:ext uri="{FF2B5EF4-FFF2-40B4-BE49-F238E27FC236}">
                  <a16:creationId xmlns:a16="http://schemas.microsoft.com/office/drawing/2014/main" id="{38AF3717-356E-D265-CE6C-CC748C340448}"/>
                </a:ext>
              </a:extLst>
            </p:cNvPr>
            <p:cNvSpPr>
              <a:spLocks/>
            </p:cNvSpPr>
            <p:nvPr/>
          </p:nvSpPr>
          <p:spPr bwMode="gray">
            <a:xfrm>
              <a:off x="7194915" y="4735109"/>
              <a:ext cx="7108" cy="12433"/>
            </a:xfrm>
            <a:custGeom>
              <a:avLst/>
              <a:gdLst/>
              <a:ahLst/>
              <a:cxnLst>
                <a:cxn ang="0">
                  <a:pos x="0" y="5"/>
                </a:cxn>
                <a:cxn ang="0">
                  <a:pos x="0" y="1"/>
                </a:cxn>
                <a:cxn ang="0">
                  <a:pos x="2" y="0"/>
                </a:cxn>
                <a:cxn ang="0">
                  <a:pos x="3" y="3"/>
                </a:cxn>
                <a:cxn ang="0">
                  <a:pos x="0" y="5"/>
                </a:cxn>
              </a:cxnLst>
              <a:rect l="0" t="0" r="r" b="b"/>
              <a:pathLst>
                <a:path w="3" h="5">
                  <a:moveTo>
                    <a:pt x="0" y="5"/>
                  </a:moveTo>
                  <a:lnTo>
                    <a:pt x="0" y="1"/>
                  </a:lnTo>
                  <a:lnTo>
                    <a:pt x="2" y="0"/>
                  </a:lnTo>
                  <a:lnTo>
                    <a:pt x="3" y="3"/>
                  </a:lnTo>
                  <a:lnTo>
                    <a:pt x="0" y="5"/>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24" name="Freeform 567">
              <a:extLst>
                <a:ext uri="{FF2B5EF4-FFF2-40B4-BE49-F238E27FC236}">
                  <a16:creationId xmlns:a16="http://schemas.microsoft.com/office/drawing/2014/main" id="{B3C72C9A-6727-FF2A-2A6D-70F1F53F3C70}"/>
                </a:ext>
              </a:extLst>
            </p:cNvPr>
            <p:cNvSpPr>
              <a:spLocks/>
            </p:cNvSpPr>
            <p:nvPr/>
          </p:nvSpPr>
          <p:spPr bwMode="gray">
            <a:xfrm>
              <a:off x="7200245" y="4719125"/>
              <a:ext cx="10661" cy="14209"/>
            </a:xfrm>
            <a:custGeom>
              <a:avLst/>
              <a:gdLst/>
              <a:ahLst/>
              <a:cxnLst>
                <a:cxn ang="0">
                  <a:pos x="0" y="3"/>
                </a:cxn>
                <a:cxn ang="0">
                  <a:pos x="1" y="0"/>
                </a:cxn>
                <a:cxn ang="0">
                  <a:pos x="4" y="0"/>
                </a:cxn>
                <a:cxn ang="0">
                  <a:pos x="4" y="6"/>
                </a:cxn>
                <a:cxn ang="0">
                  <a:pos x="0" y="3"/>
                </a:cxn>
              </a:cxnLst>
              <a:rect l="0" t="0" r="r" b="b"/>
              <a:pathLst>
                <a:path w="4" h="6">
                  <a:moveTo>
                    <a:pt x="0" y="3"/>
                  </a:moveTo>
                  <a:lnTo>
                    <a:pt x="1" y="0"/>
                  </a:lnTo>
                  <a:lnTo>
                    <a:pt x="4" y="0"/>
                  </a:lnTo>
                  <a:lnTo>
                    <a:pt x="4" y="6"/>
                  </a:lnTo>
                  <a:lnTo>
                    <a:pt x="0"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25" name="Freeform 568">
              <a:extLst>
                <a:ext uri="{FF2B5EF4-FFF2-40B4-BE49-F238E27FC236}">
                  <a16:creationId xmlns:a16="http://schemas.microsoft.com/office/drawing/2014/main" id="{EA2D2351-A720-BD21-D554-BF65931D167C}"/>
                </a:ext>
              </a:extLst>
            </p:cNvPr>
            <p:cNvSpPr>
              <a:spLocks/>
            </p:cNvSpPr>
            <p:nvPr/>
          </p:nvSpPr>
          <p:spPr bwMode="gray">
            <a:xfrm>
              <a:off x="7273099" y="4758198"/>
              <a:ext cx="24877" cy="28417"/>
            </a:xfrm>
            <a:custGeom>
              <a:avLst/>
              <a:gdLst/>
              <a:ahLst/>
              <a:cxnLst>
                <a:cxn ang="0">
                  <a:pos x="9" y="0"/>
                </a:cxn>
                <a:cxn ang="0">
                  <a:pos x="10" y="4"/>
                </a:cxn>
                <a:cxn ang="0">
                  <a:pos x="11" y="11"/>
                </a:cxn>
                <a:cxn ang="0">
                  <a:pos x="0" y="12"/>
                </a:cxn>
                <a:cxn ang="0">
                  <a:pos x="0" y="9"/>
                </a:cxn>
                <a:cxn ang="0">
                  <a:pos x="4" y="1"/>
                </a:cxn>
                <a:cxn ang="0">
                  <a:pos x="9" y="0"/>
                </a:cxn>
              </a:cxnLst>
              <a:rect l="0" t="0" r="r" b="b"/>
              <a:pathLst>
                <a:path w="11" h="12">
                  <a:moveTo>
                    <a:pt x="9" y="0"/>
                  </a:moveTo>
                  <a:lnTo>
                    <a:pt x="10" y="4"/>
                  </a:lnTo>
                  <a:lnTo>
                    <a:pt x="11" y="11"/>
                  </a:lnTo>
                  <a:lnTo>
                    <a:pt x="0" y="12"/>
                  </a:lnTo>
                  <a:lnTo>
                    <a:pt x="0" y="9"/>
                  </a:lnTo>
                  <a:lnTo>
                    <a:pt x="4" y="1"/>
                  </a:lnTo>
                  <a:lnTo>
                    <a:pt x="9"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26" name="Freeform 569">
              <a:extLst>
                <a:ext uri="{FF2B5EF4-FFF2-40B4-BE49-F238E27FC236}">
                  <a16:creationId xmlns:a16="http://schemas.microsoft.com/office/drawing/2014/main" id="{453A5705-729E-2ED9-E8CB-7D90059EDD1B}"/>
                </a:ext>
              </a:extLst>
            </p:cNvPr>
            <p:cNvSpPr>
              <a:spLocks/>
            </p:cNvSpPr>
            <p:nvPr/>
          </p:nvSpPr>
          <p:spPr bwMode="gray">
            <a:xfrm>
              <a:off x="7050985" y="4619664"/>
              <a:ext cx="15992" cy="7104"/>
            </a:xfrm>
            <a:custGeom>
              <a:avLst/>
              <a:gdLst/>
              <a:ahLst/>
              <a:cxnLst>
                <a:cxn ang="0">
                  <a:pos x="2" y="3"/>
                </a:cxn>
                <a:cxn ang="0">
                  <a:pos x="5" y="3"/>
                </a:cxn>
                <a:cxn ang="0">
                  <a:pos x="6" y="1"/>
                </a:cxn>
                <a:cxn ang="0">
                  <a:pos x="2" y="0"/>
                </a:cxn>
                <a:cxn ang="0">
                  <a:pos x="0" y="2"/>
                </a:cxn>
                <a:cxn ang="0">
                  <a:pos x="2" y="3"/>
                </a:cxn>
              </a:cxnLst>
              <a:rect l="0" t="0" r="r" b="b"/>
              <a:pathLst>
                <a:path w="6" h="3">
                  <a:moveTo>
                    <a:pt x="2" y="3"/>
                  </a:moveTo>
                  <a:lnTo>
                    <a:pt x="5" y="3"/>
                  </a:lnTo>
                  <a:lnTo>
                    <a:pt x="6" y="1"/>
                  </a:lnTo>
                  <a:lnTo>
                    <a:pt x="2" y="0"/>
                  </a:lnTo>
                  <a:lnTo>
                    <a:pt x="0" y="2"/>
                  </a:lnTo>
                  <a:lnTo>
                    <a:pt x="2"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27" name="Freeform 570">
              <a:extLst>
                <a:ext uri="{FF2B5EF4-FFF2-40B4-BE49-F238E27FC236}">
                  <a16:creationId xmlns:a16="http://schemas.microsoft.com/office/drawing/2014/main" id="{110A3D59-E8E8-DEFB-62C7-4CBE1EDCFC0D}"/>
                </a:ext>
              </a:extLst>
            </p:cNvPr>
            <p:cNvSpPr>
              <a:spLocks/>
            </p:cNvSpPr>
            <p:nvPr/>
          </p:nvSpPr>
          <p:spPr bwMode="gray">
            <a:xfrm>
              <a:off x="7106069" y="4621441"/>
              <a:ext cx="12438" cy="12433"/>
            </a:xfrm>
            <a:custGeom>
              <a:avLst/>
              <a:gdLst/>
              <a:ahLst/>
              <a:cxnLst>
                <a:cxn ang="0">
                  <a:pos x="0" y="5"/>
                </a:cxn>
                <a:cxn ang="0">
                  <a:pos x="0" y="3"/>
                </a:cxn>
                <a:cxn ang="0">
                  <a:pos x="1" y="0"/>
                </a:cxn>
                <a:cxn ang="0">
                  <a:pos x="6" y="0"/>
                </a:cxn>
                <a:cxn ang="0">
                  <a:pos x="6" y="3"/>
                </a:cxn>
                <a:cxn ang="0">
                  <a:pos x="4" y="5"/>
                </a:cxn>
                <a:cxn ang="0">
                  <a:pos x="0" y="5"/>
                </a:cxn>
              </a:cxnLst>
              <a:rect l="0" t="0" r="r" b="b"/>
              <a:pathLst>
                <a:path w="6" h="5">
                  <a:moveTo>
                    <a:pt x="0" y="5"/>
                  </a:moveTo>
                  <a:lnTo>
                    <a:pt x="0" y="3"/>
                  </a:lnTo>
                  <a:lnTo>
                    <a:pt x="1" y="0"/>
                  </a:lnTo>
                  <a:lnTo>
                    <a:pt x="6" y="0"/>
                  </a:lnTo>
                  <a:lnTo>
                    <a:pt x="6" y="3"/>
                  </a:lnTo>
                  <a:lnTo>
                    <a:pt x="4" y="5"/>
                  </a:lnTo>
                  <a:lnTo>
                    <a:pt x="0" y="5"/>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28" name="Freeform 571">
              <a:extLst>
                <a:ext uri="{FF2B5EF4-FFF2-40B4-BE49-F238E27FC236}">
                  <a16:creationId xmlns:a16="http://schemas.microsoft.com/office/drawing/2014/main" id="{66B7F0DD-E672-469B-3C51-065E6ABF9928}"/>
                </a:ext>
              </a:extLst>
            </p:cNvPr>
            <p:cNvSpPr>
              <a:spLocks/>
            </p:cNvSpPr>
            <p:nvPr/>
          </p:nvSpPr>
          <p:spPr bwMode="gray">
            <a:xfrm>
              <a:off x="7219791" y="4601904"/>
              <a:ext cx="28431" cy="17761"/>
            </a:xfrm>
            <a:custGeom>
              <a:avLst/>
              <a:gdLst/>
              <a:ahLst/>
              <a:cxnLst>
                <a:cxn ang="0">
                  <a:pos x="0" y="0"/>
                </a:cxn>
                <a:cxn ang="0">
                  <a:pos x="8" y="8"/>
                </a:cxn>
                <a:cxn ang="0">
                  <a:pos x="12" y="6"/>
                </a:cxn>
                <a:cxn ang="0">
                  <a:pos x="6" y="1"/>
                </a:cxn>
                <a:cxn ang="0">
                  <a:pos x="0" y="0"/>
                </a:cxn>
              </a:cxnLst>
              <a:rect l="0" t="0" r="r" b="b"/>
              <a:pathLst>
                <a:path w="12" h="8">
                  <a:moveTo>
                    <a:pt x="0" y="0"/>
                  </a:moveTo>
                  <a:lnTo>
                    <a:pt x="8" y="8"/>
                  </a:lnTo>
                  <a:lnTo>
                    <a:pt x="12" y="6"/>
                  </a:lnTo>
                  <a:lnTo>
                    <a:pt x="6" y="1"/>
                  </a:lnTo>
                  <a:lnTo>
                    <a:pt x="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29" name="Freeform 572">
              <a:extLst>
                <a:ext uri="{FF2B5EF4-FFF2-40B4-BE49-F238E27FC236}">
                  <a16:creationId xmlns:a16="http://schemas.microsoft.com/office/drawing/2014/main" id="{39C8C61A-34D4-D66E-9212-59BA199469C9}"/>
                </a:ext>
              </a:extLst>
            </p:cNvPr>
            <p:cNvSpPr>
              <a:spLocks/>
            </p:cNvSpPr>
            <p:nvPr/>
          </p:nvSpPr>
          <p:spPr bwMode="gray">
            <a:xfrm>
              <a:off x="8404993" y="4012246"/>
              <a:ext cx="8885" cy="5328"/>
            </a:xfrm>
            <a:custGeom>
              <a:avLst/>
              <a:gdLst/>
              <a:ahLst/>
              <a:cxnLst>
                <a:cxn ang="0">
                  <a:pos x="0" y="1"/>
                </a:cxn>
                <a:cxn ang="0">
                  <a:pos x="1" y="0"/>
                </a:cxn>
                <a:cxn ang="0">
                  <a:pos x="4" y="1"/>
                </a:cxn>
                <a:cxn ang="0">
                  <a:pos x="2" y="3"/>
                </a:cxn>
                <a:cxn ang="0">
                  <a:pos x="0" y="1"/>
                </a:cxn>
              </a:cxnLst>
              <a:rect l="0" t="0" r="r" b="b"/>
              <a:pathLst>
                <a:path w="4" h="3">
                  <a:moveTo>
                    <a:pt x="0" y="1"/>
                  </a:moveTo>
                  <a:lnTo>
                    <a:pt x="1" y="0"/>
                  </a:lnTo>
                  <a:lnTo>
                    <a:pt x="4" y="1"/>
                  </a:lnTo>
                  <a:lnTo>
                    <a:pt x="2" y="3"/>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30" name="Freeform 573">
              <a:extLst>
                <a:ext uri="{FF2B5EF4-FFF2-40B4-BE49-F238E27FC236}">
                  <a16:creationId xmlns:a16="http://schemas.microsoft.com/office/drawing/2014/main" id="{8FE0A9FA-C0FF-F9CC-B599-01667E27A3F2}"/>
                </a:ext>
              </a:extLst>
            </p:cNvPr>
            <p:cNvSpPr>
              <a:spLocks/>
            </p:cNvSpPr>
            <p:nvPr/>
          </p:nvSpPr>
          <p:spPr bwMode="gray">
            <a:xfrm>
              <a:off x="6772009" y="4479354"/>
              <a:ext cx="23100" cy="17761"/>
            </a:xfrm>
            <a:custGeom>
              <a:avLst/>
              <a:gdLst/>
              <a:ahLst/>
              <a:cxnLst>
                <a:cxn ang="0">
                  <a:pos x="10" y="1"/>
                </a:cxn>
                <a:cxn ang="0">
                  <a:pos x="4" y="0"/>
                </a:cxn>
                <a:cxn ang="0">
                  <a:pos x="1" y="2"/>
                </a:cxn>
                <a:cxn ang="0">
                  <a:pos x="0" y="8"/>
                </a:cxn>
                <a:cxn ang="0">
                  <a:pos x="3" y="8"/>
                </a:cxn>
                <a:cxn ang="0">
                  <a:pos x="4" y="5"/>
                </a:cxn>
                <a:cxn ang="0">
                  <a:pos x="8" y="8"/>
                </a:cxn>
                <a:cxn ang="0">
                  <a:pos x="9" y="5"/>
                </a:cxn>
                <a:cxn ang="0">
                  <a:pos x="10" y="1"/>
                </a:cxn>
              </a:cxnLst>
              <a:rect l="0" t="0" r="r" b="b"/>
              <a:pathLst>
                <a:path w="10" h="8">
                  <a:moveTo>
                    <a:pt x="10" y="1"/>
                  </a:moveTo>
                  <a:lnTo>
                    <a:pt x="4" y="0"/>
                  </a:lnTo>
                  <a:lnTo>
                    <a:pt x="1" y="2"/>
                  </a:lnTo>
                  <a:lnTo>
                    <a:pt x="0" y="8"/>
                  </a:lnTo>
                  <a:lnTo>
                    <a:pt x="3" y="8"/>
                  </a:lnTo>
                  <a:lnTo>
                    <a:pt x="4" y="5"/>
                  </a:lnTo>
                  <a:lnTo>
                    <a:pt x="8" y="8"/>
                  </a:lnTo>
                  <a:lnTo>
                    <a:pt x="9" y="5"/>
                  </a:lnTo>
                  <a:lnTo>
                    <a:pt x="1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31" name="Freeform 574">
              <a:extLst>
                <a:ext uri="{FF2B5EF4-FFF2-40B4-BE49-F238E27FC236}">
                  <a16:creationId xmlns:a16="http://schemas.microsoft.com/office/drawing/2014/main" id="{DF17D7A3-3030-C28D-9A07-084840151575}"/>
                </a:ext>
              </a:extLst>
            </p:cNvPr>
            <p:cNvSpPr>
              <a:spLocks/>
            </p:cNvSpPr>
            <p:nvPr/>
          </p:nvSpPr>
          <p:spPr bwMode="gray">
            <a:xfrm>
              <a:off x="7134499" y="4601904"/>
              <a:ext cx="216783" cy="206025"/>
            </a:xfrm>
            <a:custGeom>
              <a:avLst/>
              <a:gdLst/>
              <a:ahLst/>
              <a:cxnLst>
                <a:cxn ang="0">
                  <a:pos x="94" y="89"/>
                </a:cxn>
                <a:cxn ang="0">
                  <a:pos x="92" y="68"/>
                </a:cxn>
                <a:cxn ang="0">
                  <a:pos x="90" y="64"/>
                </a:cxn>
                <a:cxn ang="0">
                  <a:pos x="88" y="60"/>
                </a:cxn>
                <a:cxn ang="0">
                  <a:pos x="92" y="56"/>
                </a:cxn>
                <a:cxn ang="0">
                  <a:pos x="91" y="21"/>
                </a:cxn>
                <a:cxn ang="0">
                  <a:pos x="90" y="20"/>
                </a:cxn>
                <a:cxn ang="0">
                  <a:pos x="82" y="20"/>
                </a:cxn>
                <a:cxn ang="0">
                  <a:pos x="73" y="13"/>
                </a:cxn>
                <a:cxn ang="0">
                  <a:pos x="57" y="10"/>
                </a:cxn>
                <a:cxn ang="0">
                  <a:pos x="52" y="13"/>
                </a:cxn>
                <a:cxn ang="0">
                  <a:pos x="51" y="16"/>
                </a:cxn>
                <a:cxn ang="0">
                  <a:pos x="38" y="30"/>
                </a:cxn>
                <a:cxn ang="0">
                  <a:pos x="34" y="26"/>
                </a:cxn>
                <a:cxn ang="0">
                  <a:pos x="32" y="20"/>
                </a:cxn>
                <a:cxn ang="0">
                  <a:pos x="28" y="17"/>
                </a:cxn>
                <a:cxn ang="0">
                  <a:pos x="28" y="9"/>
                </a:cxn>
                <a:cxn ang="0">
                  <a:pos x="26" y="4"/>
                </a:cxn>
                <a:cxn ang="0">
                  <a:pos x="18" y="4"/>
                </a:cxn>
                <a:cxn ang="0">
                  <a:pos x="13" y="0"/>
                </a:cxn>
                <a:cxn ang="0">
                  <a:pos x="10" y="0"/>
                </a:cxn>
                <a:cxn ang="0">
                  <a:pos x="6" y="3"/>
                </a:cxn>
                <a:cxn ang="0">
                  <a:pos x="3" y="3"/>
                </a:cxn>
                <a:cxn ang="0">
                  <a:pos x="0" y="9"/>
                </a:cxn>
                <a:cxn ang="0">
                  <a:pos x="6" y="11"/>
                </a:cxn>
                <a:cxn ang="0">
                  <a:pos x="10" y="17"/>
                </a:cxn>
                <a:cxn ang="0">
                  <a:pos x="13" y="18"/>
                </a:cxn>
                <a:cxn ang="0">
                  <a:pos x="21" y="18"/>
                </a:cxn>
                <a:cxn ang="0">
                  <a:pos x="24" y="20"/>
                </a:cxn>
                <a:cxn ang="0">
                  <a:pos x="21" y="24"/>
                </a:cxn>
                <a:cxn ang="0">
                  <a:pos x="8" y="22"/>
                </a:cxn>
                <a:cxn ang="0">
                  <a:pos x="8" y="24"/>
                </a:cxn>
                <a:cxn ang="0">
                  <a:pos x="12" y="28"/>
                </a:cxn>
                <a:cxn ang="0">
                  <a:pos x="14" y="37"/>
                </a:cxn>
                <a:cxn ang="0">
                  <a:pos x="20" y="39"/>
                </a:cxn>
                <a:cxn ang="0">
                  <a:pos x="21" y="36"/>
                </a:cxn>
                <a:cxn ang="0">
                  <a:pos x="25" y="35"/>
                </a:cxn>
                <a:cxn ang="0">
                  <a:pos x="33" y="39"/>
                </a:cxn>
                <a:cxn ang="0">
                  <a:pos x="42" y="43"/>
                </a:cxn>
                <a:cxn ang="0">
                  <a:pos x="49" y="44"/>
                </a:cxn>
                <a:cxn ang="0">
                  <a:pos x="56" y="47"/>
                </a:cxn>
                <a:cxn ang="0">
                  <a:pos x="65" y="55"/>
                </a:cxn>
                <a:cxn ang="0">
                  <a:pos x="67" y="63"/>
                </a:cxn>
                <a:cxn ang="0">
                  <a:pos x="70" y="67"/>
                </a:cxn>
                <a:cxn ang="0">
                  <a:pos x="72" y="71"/>
                </a:cxn>
                <a:cxn ang="0">
                  <a:pos x="73" y="79"/>
                </a:cxn>
                <a:cxn ang="0">
                  <a:pos x="81" y="79"/>
                </a:cxn>
                <a:cxn ang="0">
                  <a:pos x="86" y="84"/>
                </a:cxn>
                <a:cxn ang="0">
                  <a:pos x="94" y="89"/>
                </a:cxn>
              </a:cxnLst>
              <a:rect l="0" t="0" r="r" b="b"/>
              <a:pathLst>
                <a:path w="94" h="89">
                  <a:moveTo>
                    <a:pt x="94" y="89"/>
                  </a:moveTo>
                  <a:lnTo>
                    <a:pt x="92" y="68"/>
                  </a:lnTo>
                  <a:lnTo>
                    <a:pt x="90" y="64"/>
                  </a:lnTo>
                  <a:lnTo>
                    <a:pt x="88" y="60"/>
                  </a:lnTo>
                  <a:lnTo>
                    <a:pt x="92" y="56"/>
                  </a:lnTo>
                  <a:lnTo>
                    <a:pt x="91" y="21"/>
                  </a:lnTo>
                  <a:lnTo>
                    <a:pt x="90" y="20"/>
                  </a:lnTo>
                  <a:lnTo>
                    <a:pt x="82" y="20"/>
                  </a:lnTo>
                  <a:lnTo>
                    <a:pt x="73" y="13"/>
                  </a:lnTo>
                  <a:lnTo>
                    <a:pt x="57" y="10"/>
                  </a:lnTo>
                  <a:lnTo>
                    <a:pt x="52" y="13"/>
                  </a:lnTo>
                  <a:lnTo>
                    <a:pt x="51" y="16"/>
                  </a:lnTo>
                  <a:lnTo>
                    <a:pt x="38" y="30"/>
                  </a:lnTo>
                  <a:lnTo>
                    <a:pt x="34" y="26"/>
                  </a:lnTo>
                  <a:lnTo>
                    <a:pt x="32" y="20"/>
                  </a:lnTo>
                  <a:lnTo>
                    <a:pt x="28" y="17"/>
                  </a:lnTo>
                  <a:lnTo>
                    <a:pt x="28" y="9"/>
                  </a:lnTo>
                  <a:lnTo>
                    <a:pt x="26" y="4"/>
                  </a:lnTo>
                  <a:lnTo>
                    <a:pt x="18" y="4"/>
                  </a:lnTo>
                  <a:lnTo>
                    <a:pt x="13" y="0"/>
                  </a:lnTo>
                  <a:lnTo>
                    <a:pt x="10" y="0"/>
                  </a:lnTo>
                  <a:lnTo>
                    <a:pt x="6" y="3"/>
                  </a:lnTo>
                  <a:lnTo>
                    <a:pt x="3" y="3"/>
                  </a:lnTo>
                  <a:lnTo>
                    <a:pt x="0" y="9"/>
                  </a:lnTo>
                  <a:lnTo>
                    <a:pt x="6" y="11"/>
                  </a:lnTo>
                  <a:lnTo>
                    <a:pt x="10" y="17"/>
                  </a:lnTo>
                  <a:lnTo>
                    <a:pt x="13" y="18"/>
                  </a:lnTo>
                  <a:lnTo>
                    <a:pt x="21" y="18"/>
                  </a:lnTo>
                  <a:lnTo>
                    <a:pt x="24" y="20"/>
                  </a:lnTo>
                  <a:lnTo>
                    <a:pt x="21" y="24"/>
                  </a:lnTo>
                  <a:lnTo>
                    <a:pt x="8" y="22"/>
                  </a:lnTo>
                  <a:lnTo>
                    <a:pt x="8" y="24"/>
                  </a:lnTo>
                  <a:lnTo>
                    <a:pt x="12" y="28"/>
                  </a:lnTo>
                  <a:lnTo>
                    <a:pt x="14" y="37"/>
                  </a:lnTo>
                  <a:lnTo>
                    <a:pt x="20" y="39"/>
                  </a:lnTo>
                  <a:lnTo>
                    <a:pt x="21" y="36"/>
                  </a:lnTo>
                  <a:lnTo>
                    <a:pt x="25" y="35"/>
                  </a:lnTo>
                  <a:lnTo>
                    <a:pt x="33" y="39"/>
                  </a:lnTo>
                  <a:lnTo>
                    <a:pt x="42" y="43"/>
                  </a:lnTo>
                  <a:lnTo>
                    <a:pt x="49" y="44"/>
                  </a:lnTo>
                  <a:lnTo>
                    <a:pt x="56" y="47"/>
                  </a:lnTo>
                  <a:lnTo>
                    <a:pt x="65" y="55"/>
                  </a:lnTo>
                  <a:lnTo>
                    <a:pt x="67" y="63"/>
                  </a:lnTo>
                  <a:lnTo>
                    <a:pt x="70" y="67"/>
                  </a:lnTo>
                  <a:lnTo>
                    <a:pt x="72" y="71"/>
                  </a:lnTo>
                  <a:lnTo>
                    <a:pt x="73" y="79"/>
                  </a:lnTo>
                  <a:lnTo>
                    <a:pt x="81" y="79"/>
                  </a:lnTo>
                  <a:lnTo>
                    <a:pt x="86" y="84"/>
                  </a:lnTo>
                  <a:lnTo>
                    <a:pt x="94" y="89"/>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32" name="Freeform 575">
              <a:extLst>
                <a:ext uri="{FF2B5EF4-FFF2-40B4-BE49-F238E27FC236}">
                  <a16:creationId xmlns:a16="http://schemas.microsoft.com/office/drawing/2014/main" id="{72A7F08F-3577-C0CC-4D48-26D8EEF133A8}"/>
                </a:ext>
              </a:extLst>
            </p:cNvPr>
            <p:cNvSpPr>
              <a:spLocks/>
            </p:cNvSpPr>
            <p:nvPr/>
          </p:nvSpPr>
          <p:spPr bwMode="gray">
            <a:xfrm>
              <a:off x="5537054" y="2012383"/>
              <a:ext cx="2857277" cy="1483025"/>
            </a:xfrm>
            <a:custGeom>
              <a:avLst/>
              <a:gdLst/>
              <a:ahLst/>
              <a:cxnLst>
                <a:cxn ang="0">
                  <a:pos x="901" y="374"/>
                </a:cxn>
                <a:cxn ang="0">
                  <a:pos x="846" y="368"/>
                </a:cxn>
                <a:cxn ang="0">
                  <a:pos x="773" y="396"/>
                </a:cxn>
                <a:cxn ang="0">
                  <a:pos x="742" y="464"/>
                </a:cxn>
                <a:cxn ang="0">
                  <a:pos x="776" y="486"/>
                </a:cxn>
                <a:cxn ang="0">
                  <a:pos x="734" y="612"/>
                </a:cxn>
                <a:cxn ang="0">
                  <a:pos x="690" y="619"/>
                </a:cxn>
                <a:cxn ang="0">
                  <a:pos x="673" y="538"/>
                </a:cxn>
                <a:cxn ang="0">
                  <a:pos x="580" y="517"/>
                </a:cxn>
                <a:cxn ang="0">
                  <a:pos x="470" y="530"/>
                </a:cxn>
                <a:cxn ang="0">
                  <a:pos x="342" y="524"/>
                </a:cxn>
                <a:cxn ang="0">
                  <a:pos x="202" y="500"/>
                </a:cxn>
                <a:cxn ang="0">
                  <a:pos x="106" y="444"/>
                </a:cxn>
                <a:cxn ang="0">
                  <a:pos x="28" y="506"/>
                </a:cxn>
                <a:cxn ang="0">
                  <a:pos x="24" y="381"/>
                </a:cxn>
                <a:cxn ang="0">
                  <a:pos x="76" y="170"/>
                </a:cxn>
                <a:cxn ang="0">
                  <a:pos x="88" y="154"/>
                </a:cxn>
                <a:cxn ang="0">
                  <a:pos x="145" y="116"/>
                </a:cxn>
                <a:cxn ang="0">
                  <a:pos x="144" y="194"/>
                </a:cxn>
                <a:cxn ang="0">
                  <a:pos x="135" y="216"/>
                </a:cxn>
                <a:cxn ang="0">
                  <a:pos x="187" y="195"/>
                </a:cxn>
                <a:cxn ang="0">
                  <a:pos x="153" y="163"/>
                </a:cxn>
                <a:cxn ang="0">
                  <a:pos x="166" y="98"/>
                </a:cxn>
                <a:cxn ang="0">
                  <a:pos x="194" y="128"/>
                </a:cxn>
                <a:cxn ang="0">
                  <a:pos x="216" y="115"/>
                </a:cxn>
                <a:cxn ang="0">
                  <a:pos x="251" y="161"/>
                </a:cxn>
                <a:cxn ang="0">
                  <a:pos x="217" y="100"/>
                </a:cxn>
                <a:cxn ang="0">
                  <a:pos x="274" y="71"/>
                </a:cxn>
                <a:cxn ang="0">
                  <a:pos x="277" y="50"/>
                </a:cxn>
                <a:cxn ang="0">
                  <a:pos x="331" y="35"/>
                </a:cxn>
                <a:cxn ang="0">
                  <a:pos x="394" y="32"/>
                </a:cxn>
                <a:cxn ang="0">
                  <a:pos x="432" y="26"/>
                </a:cxn>
                <a:cxn ang="0">
                  <a:pos x="444" y="3"/>
                </a:cxn>
                <a:cxn ang="0">
                  <a:pos x="468" y="24"/>
                </a:cxn>
                <a:cxn ang="0">
                  <a:pos x="514" y="36"/>
                </a:cxn>
                <a:cxn ang="0">
                  <a:pos x="465" y="81"/>
                </a:cxn>
                <a:cxn ang="0">
                  <a:pos x="483" y="86"/>
                </a:cxn>
                <a:cxn ang="0">
                  <a:pos x="524" y="79"/>
                </a:cxn>
                <a:cxn ang="0">
                  <a:pos x="584" y="95"/>
                </a:cxn>
                <a:cxn ang="0">
                  <a:pos x="632" y="81"/>
                </a:cxn>
                <a:cxn ang="0">
                  <a:pos x="671" y="107"/>
                </a:cxn>
                <a:cxn ang="0">
                  <a:pos x="704" y="119"/>
                </a:cxn>
                <a:cxn ang="0">
                  <a:pos x="770" y="109"/>
                </a:cxn>
                <a:cxn ang="0">
                  <a:pos x="820" y="106"/>
                </a:cxn>
                <a:cxn ang="0">
                  <a:pos x="862" y="118"/>
                </a:cxn>
                <a:cxn ang="0">
                  <a:pos x="953" y="140"/>
                </a:cxn>
                <a:cxn ang="0">
                  <a:pos x="1000" y="160"/>
                </a:cxn>
                <a:cxn ang="0">
                  <a:pos x="1052" y="149"/>
                </a:cxn>
                <a:cxn ang="0">
                  <a:pos x="1145" y="171"/>
                </a:cxn>
                <a:cxn ang="0">
                  <a:pos x="1191" y="207"/>
                </a:cxn>
                <a:cxn ang="0">
                  <a:pos x="1205" y="238"/>
                </a:cxn>
                <a:cxn ang="0">
                  <a:pos x="1154" y="233"/>
                </a:cxn>
                <a:cxn ang="0">
                  <a:pos x="1117" y="247"/>
                </a:cxn>
                <a:cxn ang="0">
                  <a:pos x="1128" y="266"/>
                </a:cxn>
                <a:cxn ang="0">
                  <a:pos x="1079" y="320"/>
                </a:cxn>
                <a:cxn ang="0">
                  <a:pos x="1010" y="352"/>
                </a:cxn>
                <a:cxn ang="0">
                  <a:pos x="978" y="393"/>
                </a:cxn>
                <a:cxn ang="0">
                  <a:pos x="971" y="455"/>
                </a:cxn>
                <a:cxn ang="0">
                  <a:pos x="922" y="498"/>
                </a:cxn>
                <a:cxn ang="0">
                  <a:pos x="945" y="380"/>
                </a:cxn>
                <a:cxn ang="0">
                  <a:pos x="994" y="295"/>
                </a:cxn>
                <a:cxn ang="0">
                  <a:pos x="924" y="320"/>
                </a:cxn>
              </a:cxnLst>
              <a:rect l="0" t="0" r="r" b="b"/>
              <a:pathLst>
                <a:path w="1233" h="640">
                  <a:moveTo>
                    <a:pt x="924" y="320"/>
                  </a:moveTo>
                  <a:lnTo>
                    <a:pt x="922" y="322"/>
                  </a:lnTo>
                  <a:lnTo>
                    <a:pt x="924" y="329"/>
                  </a:lnTo>
                  <a:lnTo>
                    <a:pt x="914" y="337"/>
                  </a:lnTo>
                  <a:lnTo>
                    <a:pt x="914" y="341"/>
                  </a:lnTo>
                  <a:lnTo>
                    <a:pt x="907" y="347"/>
                  </a:lnTo>
                  <a:lnTo>
                    <a:pt x="904" y="352"/>
                  </a:lnTo>
                  <a:lnTo>
                    <a:pt x="900" y="356"/>
                  </a:lnTo>
                  <a:lnTo>
                    <a:pt x="901" y="362"/>
                  </a:lnTo>
                  <a:lnTo>
                    <a:pt x="905" y="360"/>
                  </a:lnTo>
                  <a:lnTo>
                    <a:pt x="909" y="362"/>
                  </a:lnTo>
                  <a:lnTo>
                    <a:pt x="909" y="368"/>
                  </a:lnTo>
                  <a:lnTo>
                    <a:pt x="902" y="370"/>
                  </a:lnTo>
                  <a:lnTo>
                    <a:pt x="901" y="374"/>
                  </a:lnTo>
                  <a:lnTo>
                    <a:pt x="898" y="373"/>
                  </a:lnTo>
                  <a:lnTo>
                    <a:pt x="894" y="368"/>
                  </a:lnTo>
                  <a:lnTo>
                    <a:pt x="887" y="374"/>
                  </a:lnTo>
                  <a:lnTo>
                    <a:pt x="882" y="372"/>
                  </a:lnTo>
                  <a:lnTo>
                    <a:pt x="877" y="375"/>
                  </a:lnTo>
                  <a:lnTo>
                    <a:pt x="874" y="372"/>
                  </a:lnTo>
                  <a:lnTo>
                    <a:pt x="876" y="369"/>
                  </a:lnTo>
                  <a:lnTo>
                    <a:pt x="879" y="367"/>
                  </a:lnTo>
                  <a:lnTo>
                    <a:pt x="877" y="361"/>
                  </a:lnTo>
                  <a:lnTo>
                    <a:pt x="866" y="361"/>
                  </a:lnTo>
                  <a:lnTo>
                    <a:pt x="861" y="360"/>
                  </a:lnTo>
                  <a:lnTo>
                    <a:pt x="854" y="361"/>
                  </a:lnTo>
                  <a:lnTo>
                    <a:pt x="850" y="369"/>
                  </a:lnTo>
                  <a:lnTo>
                    <a:pt x="846" y="368"/>
                  </a:lnTo>
                  <a:lnTo>
                    <a:pt x="836" y="369"/>
                  </a:lnTo>
                  <a:lnTo>
                    <a:pt x="833" y="366"/>
                  </a:lnTo>
                  <a:lnTo>
                    <a:pt x="829" y="371"/>
                  </a:lnTo>
                  <a:lnTo>
                    <a:pt x="824" y="372"/>
                  </a:lnTo>
                  <a:lnTo>
                    <a:pt x="822" y="369"/>
                  </a:lnTo>
                  <a:lnTo>
                    <a:pt x="825" y="365"/>
                  </a:lnTo>
                  <a:lnTo>
                    <a:pt x="816" y="365"/>
                  </a:lnTo>
                  <a:lnTo>
                    <a:pt x="811" y="367"/>
                  </a:lnTo>
                  <a:lnTo>
                    <a:pt x="803" y="366"/>
                  </a:lnTo>
                  <a:lnTo>
                    <a:pt x="795" y="368"/>
                  </a:lnTo>
                  <a:lnTo>
                    <a:pt x="787" y="375"/>
                  </a:lnTo>
                  <a:lnTo>
                    <a:pt x="785" y="381"/>
                  </a:lnTo>
                  <a:lnTo>
                    <a:pt x="774" y="390"/>
                  </a:lnTo>
                  <a:lnTo>
                    <a:pt x="773" y="396"/>
                  </a:lnTo>
                  <a:lnTo>
                    <a:pt x="764" y="407"/>
                  </a:lnTo>
                  <a:lnTo>
                    <a:pt x="754" y="415"/>
                  </a:lnTo>
                  <a:lnTo>
                    <a:pt x="753" y="420"/>
                  </a:lnTo>
                  <a:lnTo>
                    <a:pt x="746" y="429"/>
                  </a:lnTo>
                  <a:lnTo>
                    <a:pt x="744" y="434"/>
                  </a:lnTo>
                  <a:lnTo>
                    <a:pt x="736" y="440"/>
                  </a:lnTo>
                  <a:lnTo>
                    <a:pt x="731" y="445"/>
                  </a:lnTo>
                  <a:lnTo>
                    <a:pt x="724" y="448"/>
                  </a:lnTo>
                  <a:lnTo>
                    <a:pt x="724" y="451"/>
                  </a:lnTo>
                  <a:lnTo>
                    <a:pt x="728" y="455"/>
                  </a:lnTo>
                  <a:lnTo>
                    <a:pt x="732" y="454"/>
                  </a:lnTo>
                  <a:lnTo>
                    <a:pt x="739" y="455"/>
                  </a:lnTo>
                  <a:lnTo>
                    <a:pt x="739" y="468"/>
                  </a:lnTo>
                  <a:lnTo>
                    <a:pt x="742" y="464"/>
                  </a:lnTo>
                  <a:lnTo>
                    <a:pt x="746" y="461"/>
                  </a:lnTo>
                  <a:lnTo>
                    <a:pt x="748" y="466"/>
                  </a:lnTo>
                  <a:lnTo>
                    <a:pt x="747" y="471"/>
                  </a:lnTo>
                  <a:lnTo>
                    <a:pt x="748" y="473"/>
                  </a:lnTo>
                  <a:lnTo>
                    <a:pt x="752" y="471"/>
                  </a:lnTo>
                  <a:lnTo>
                    <a:pt x="756" y="470"/>
                  </a:lnTo>
                  <a:lnTo>
                    <a:pt x="758" y="461"/>
                  </a:lnTo>
                  <a:lnTo>
                    <a:pt x="769" y="463"/>
                  </a:lnTo>
                  <a:lnTo>
                    <a:pt x="772" y="470"/>
                  </a:lnTo>
                  <a:lnTo>
                    <a:pt x="776" y="475"/>
                  </a:lnTo>
                  <a:lnTo>
                    <a:pt x="781" y="481"/>
                  </a:lnTo>
                  <a:lnTo>
                    <a:pt x="781" y="485"/>
                  </a:lnTo>
                  <a:lnTo>
                    <a:pt x="776" y="483"/>
                  </a:lnTo>
                  <a:lnTo>
                    <a:pt x="776" y="486"/>
                  </a:lnTo>
                  <a:lnTo>
                    <a:pt x="782" y="491"/>
                  </a:lnTo>
                  <a:lnTo>
                    <a:pt x="782" y="499"/>
                  </a:lnTo>
                  <a:lnTo>
                    <a:pt x="774" y="512"/>
                  </a:lnTo>
                  <a:lnTo>
                    <a:pt x="773" y="524"/>
                  </a:lnTo>
                  <a:lnTo>
                    <a:pt x="774" y="529"/>
                  </a:lnTo>
                  <a:lnTo>
                    <a:pt x="773" y="540"/>
                  </a:lnTo>
                  <a:lnTo>
                    <a:pt x="773" y="545"/>
                  </a:lnTo>
                  <a:lnTo>
                    <a:pt x="768" y="560"/>
                  </a:lnTo>
                  <a:lnTo>
                    <a:pt x="765" y="563"/>
                  </a:lnTo>
                  <a:lnTo>
                    <a:pt x="756" y="574"/>
                  </a:lnTo>
                  <a:lnTo>
                    <a:pt x="751" y="583"/>
                  </a:lnTo>
                  <a:lnTo>
                    <a:pt x="750" y="595"/>
                  </a:lnTo>
                  <a:lnTo>
                    <a:pt x="741" y="603"/>
                  </a:lnTo>
                  <a:lnTo>
                    <a:pt x="734" y="612"/>
                  </a:lnTo>
                  <a:lnTo>
                    <a:pt x="724" y="630"/>
                  </a:lnTo>
                  <a:lnTo>
                    <a:pt x="714" y="633"/>
                  </a:lnTo>
                  <a:lnTo>
                    <a:pt x="710" y="639"/>
                  </a:lnTo>
                  <a:lnTo>
                    <a:pt x="707" y="637"/>
                  </a:lnTo>
                  <a:lnTo>
                    <a:pt x="701" y="636"/>
                  </a:lnTo>
                  <a:lnTo>
                    <a:pt x="700" y="634"/>
                  </a:lnTo>
                  <a:lnTo>
                    <a:pt x="695" y="632"/>
                  </a:lnTo>
                  <a:lnTo>
                    <a:pt x="692" y="634"/>
                  </a:lnTo>
                  <a:lnTo>
                    <a:pt x="691" y="638"/>
                  </a:lnTo>
                  <a:lnTo>
                    <a:pt x="684" y="640"/>
                  </a:lnTo>
                  <a:lnTo>
                    <a:pt x="681" y="638"/>
                  </a:lnTo>
                  <a:lnTo>
                    <a:pt x="677" y="635"/>
                  </a:lnTo>
                  <a:lnTo>
                    <a:pt x="689" y="631"/>
                  </a:lnTo>
                  <a:lnTo>
                    <a:pt x="690" y="619"/>
                  </a:lnTo>
                  <a:lnTo>
                    <a:pt x="686" y="607"/>
                  </a:lnTo>
                  <a:lnTo>
                    <a:pt x="694" y="603"/>
                  </a:lnTo>
                  <a:lnTo>
                    <a:pt x="701" y="605"/>
                  </a:lnTo>
                  <a:lnTo>
                    <a:pt x="709" y="602"/>
                  </a:lnTo>
                  <a:lnTo>
                    <a:pt x="714" y="579"/>
                  </a:lnTo>
                  <a:lnTo>
                    <a:pt x="721" y="574"/>
                  </a:lnTo>
                  <a:lnTo>
                    <a:pt x="724" y="554"/>
                  </a:lnTo>
                  <a:lnTo>
                    <a:pt x="720" y="553"/>
                  </a:lnTo>
                  <a:lnTo>
                    <a:pt x="710" y="560"/>
                  </a:lnTo>
                  <a:lnTo>
                    <a:pt x="700" y="561"/>
                  </a:lnTo>
                  <a:lnTo>
                    <a:pt x="696" y="564"/>
                  </a:lnTo>
                  <a:lnTo>
                    <a:pt x="689" y="564"/>
                  </a:lnTo>
                  <a:lnTo>
                    <a:pt x="685" y="550"/>
                  </a:lnTo>
                  <a:lnTo>
                    <a:pt x="673" y="538"/>
                  </a:lnTo>
                  <a:lnTo>
                    <a:pt x="665" y="534"/>
                  </a:lnTo>
                  <a:lnTo>
                    <a:pt x="656" y="534"/>
                  </a:lnTo>
                  <a:lnTo>
                    <a:pt x="654" y="518"/>
                  </a:lnTo>
                  <a:lnTo>
                    <a:pt x="648" y="503"/>
                  </a:lnTo>
                  <a:lnTo>
                    <a:pt x="647" y="495"/>
                  </a:lnTo>
                  <a:lnTo>
                    <a:pt x="639" y="477"/>
                  </a:lnTo>
                  <a:lnTo>
                    <a:pt x="629" y="475"/>
                  </a:lnTo>
                  <a:lnTo>
                    <a:pt x="614" y="470"/>
                  </a:lnTo>
                  <a:lnTo>
                    <a:pt x="593" y="473"/>
                  </a:lnTo>
                  <a:lnTo>
                    <a:pt x="584" y="490"/>
                  </a:lnTo>
                  <a:lnTo>
                    <a:pt x="591" y="489"/>
                  </a:lnTo>
                  <a:lnTo>
                    <a:pt x="590" y="497"/>
                  </a:lnTo>
                  <a:lnTo>
                    <a:pt x="584" y="502"/>
                  </a:lnTo>
                  <a:lnTo>
                    <a:pt x="580" y="517"/>
                  </a:lnTo>
                  <a:lnTo>
                    <a:pt x="575" y="520"/>
                  </a:lnTo>
                  <a:lnTo>
                    <a:pt x="576" y="529"/>
                  </a:lnTo>
                  <a:lnTo>
                    <a:pt x="560" y="540"/>
                  </a:lnTo>
                  <a:lnTo>
                    <a:pt x="555" y="534"/>
                  </a:lnTo>
                  <a:lnTo>
                    <a:pt x="545" y="536"/>
                  </a:lnTo>
                  <a:lnTo>
                    <a:pt x="535" y="527"/>
                  </a:lnTo>
                  <a:lnTo>
                    <a:pt x="527" y="526"/>
                  </a:lnTo>
                  <a:lnTo>
                    <a:pt x="522" y="534"/>
                  </a:lnTo>
                  <a:lnTo>
                    <a:pt x="511" y="542"/>
                  </a:lnTo>
                  <a:lnTo>
                    <a:pt x="501" y="541"/>
                  </a:lnTo>
                  <a:lnTo>
                    <a:pt x="488" y="544"/>
                  </a:lnTo>
                  <a:lnTo>
                    <a:pt x="484" y="541"/>
                  </a:lnTo>
                  <a:lnTo>
                    <a:pt x="472" y="536"/>
                  </a:lnTo>
                  <a:lnTo>
                    <a:pt x="470" y="530"/>
                  </a:lnTo>
                  <a:lnTo>
                    <a:pt x="446" y="521"/>
                  </a:lnTo>
                  <a:lnTo>
                    <a:pt x="428" y="529"/>
                  </a:lnTo>
                  <a:lnTo>
                    <a:pt x="412" y="505"/>
                  </a:lnTo>
                  <a:lnTo>
                    <a:pt x="389" y="497"/>
                  </a:lnTo>
                  <a:lnTo>
                    <a:pt x="384" y="505"/>
                  </a:lnTo>
                  <a:lnTo>
                    <a:pt x="377" y="512"/>
                  </a:lnTo>
                  <a:lnTo>
                    <a:pt x="381" y="523"/>
                  </a:lnTo>
                  <a:lnTo>
                    <a:pt x="379" y="534"/>
                  </a:lnTo>
                  <a:lnTo>
                    <a:pt x="367" y="535"/>
                  </a:lnTo>
                  <a:lnTo>
                    <a:pt x="367" y="530"/>
                  </a:lnTo>
                  <a:lnTo>
                    <a:pt x="360" y="530"/>
                  </a:lnTo>
                  <a:lnTo>
                    <a:pt x="358" y="536"/>
                  </a:lnTo>
                  <a:lnTo>
                    <a:pt x="354" y="536"/>
                  </a:lnTo>
                  <a:lnTo>
                    <a:pt x="342" y="524"/>
                  </a:lnTo>
                  <a:lnTo>
                    <a:pt x="334" y="524"/>
                  </a:lnTo>
                  <a:lnTo>
                    <a:pt x="326" y="518"/>
                  </a:lnTo>
                  <a:lnTo>
                    <a:pt x="321" y="518"/>
                  </a:lnTo>
                  <a:lnTo>
                    <a:pt x="313" y="526"/>
                  </a:lnTo>
                  <a:lnTo>
                    <a:pt x="308" y="526"/>
                  </a:lnTo>
                  <a:lnTo>
                    <a:pt x="301" y="537"/>
                  </a:lnTo>
                  <a:lnTo>
                    <a:pt x="285" y="541"/>
                  </a:lnTo>
                  <a:lnTo>
                    <a:pt x="282" y="546"/>
                  </a:lnTo>
                  <a:lnTo>
                    <a:pt x="279" y="546"/>
                  </a:lnTo>
                  <a:lnTo>
                    <a:pt x="278" y="541"/>
                  </a:lnTo>
                  <a:lnTo>
                    <a:pt x="260" y="536"/>
                  </a:lnTo>
                  <a:lnTo>
                    <a:pt x="245" y="516"/>
                  </a:lnTo>
                  <a:lnTo>
                    <a:pt x="211" y="516"/>
                  </a:lnTo>
                  <a:lnTo>
                    <a:pt x="202" y="500"/>
                  </a:lnTo>
                  <a:lnTo>
                    <a:pt x="198" y="487"/>
                  </a:lnTo>
                  <a:lnTo>
                    <a:pt x="184" y="478"/>
                  </a:lnTo>
                  <a:lnTo>
                    <a:pt x="181" y="467"/>
                  </a:lnTo>
                  <a:lnTo>
                    <a:pt x="181" y="460"/>
                  </a:lnTo>
                  <a:lnTo>
                    <a:pt x="169" y="459"/>
                  </a:lnTo>
                  <a:lnTo>
                    <a:pt x="164" y="465"/>
                  </a:lnTo>
                  <a:lnTo>
                    <a:pt x="162" y="471"/>
                  </a:lnTo>
                  <a:lnTo>
                    <a:pt x="151" y="473"/>
                  </a:lnTo>
                  <a:lnTo>
                    <a:pt x="149" y="465"/>
                  </a:lnTo>
                  <a:lnTo>
                    <a:pt x="137" y="459"/>
                  </a:lnTo>
                  <a:lnTo>
                    <a:pt x="130" y="461"/>
                  </a:lnTo>
                  <a:lnTo>
                    <a:pt x="125" y="448"/>
                  </a:lnTo>
                  <a:lnTo>
                    <a:pt x="118" y="445"/>
                  </a:lnTo>
                  <a:lnTo>
                    <a:pt x="106" y="444"/>
                  </a:lnTo>
                  <a:lnTo>
                    <a:pt x="94" y="445"/>
                  </a:lnTo>
                  <a:lnTo>
                    <a:pt x="83" y="455"/>
                  </a:lnTo>
                  <a:lnTo>
                    <a:pt x="58" y="466"/>
                  </a:lnTo>
                  <a:lnTo>
                    <a:pt x="44" y="470"/>
                  </a:lnTo>
                  <a:lnTo>
                    <a:pt x="32" y="472"/>
                  </a:lnTo>
                  <a:lnTo>
                    <a:pt x="32" y="480"/>
                  </a:lnTo>
                  <a:lnTo>
                    <a:pt x="41" y="480"/>
                  </a:lnTo>
                  <a:lnTo>
                    <a:pt x="41" y="482"/>
                  </a:lnTo>
                  <a:lnTo>
                    <a:pt x="33" y="485"/>
                  </a:lnTo>
                  <a:lnTo>
                    <a:pt x="32" y="490"/>
                  </a:lnTo>
                  <a:lnTo>
                    <a:pt x="35" y="493"/>
                  </a:lnTo>
                  <a:lnTo>
                    <a:pt x="34" y="497"/>
                  </a:lnTo>
                  <a:lnTo>
                    <a:pt x="29" y="499"/>
                  </a:lnTo>
                  <a:lnTo>
                    <a:pt x="28" y="506"/>
                  </a:lnTo>
                  <a:lnTo>
                    <a:pt x="35" y="511"/>
                  </a:lnTo>
                  <a:lnTo>
                    <a:pt x="35" y="519"/>
                  </a:lnTo>
                  <a:lnTo>
                    <a:pt x="31" y="524"/>
                  </a:lnTo>
                  <a:lnTo>
                    <a:pt x="27" y="516"/>
                  </a:lnTo>
                  <a:lnTo>
                    <a:pt x="24" y="517"/>
                  </a:lnTo>
                  <a:lnTo>
                    <a:pt x="15" y="506"/>
                  </a:lnTo>
                  <a:lnTo>
                    <a:pt x="0" y="490"/>
                  </a:lnTo>
                  <a:lnTo>
                    <a:pt x="2" y="478"/>
                  </a:lnTo>
                  <a:lnTo>
                    <a:pt x="16" y="448"/>
                  </a:lnTo>
                  <a:lnTo>
                    <a:pt x="8" y="440"/>
                  </a:lnTo>
                  <a:lnTo>
                    <a:pt x="12" y="428"/>
                  </a:lnTo>
                  <a:lnTo>
                    <a:pt x="21" y="423"/>
                  </a:lnTo>
                  <a:lnTo>
                    <a:pt x="25" y="407"/>
                  </a:lnTo>
                  <a:lnTo>
                    <a:pt x="24" y="381"/>
                  </a:lnTo>
                  <a:lnTo>
                    <a:pt x="21" y="362"/>
                  </a:lnTo>
                  <a:lnTo>
                    <a:pt x="25" y="326"/>
                  </a:lnTo>
                  <a:lnTo>
                    <a:pt x="27" y="320"/>
                  </a:lnTo>
                  <a:lnTo>
                    <a:pt x="31" y="299"/>
                  </a:lnTo>
                  <a:lnTo>
                    <a:pt x="26" y="292"/>
                  </a:lnTo>
                  <a:lnTo>
                    <a:pt x="29" y="256"/>
                  </a:lnTo>
                  <a:lnTo>
                    <a:pt x="56" y="223"/>
                  </a:lnTo>
                  <a:lnTo>
                    <a:pt x="64" y="219"/>
                  </a:lnTo>
                  <a:lnTo>
                    <a:pt x="66" y="208"/>
                  </a:lnTo>
                  <a:lnTo>
                    <a:pt x="60" y="180"/>
                  </a:lnTo>
                  <a:lnTo>
                    <a:pt x="65" y="176"/>
                  </a:lnTo>
                  <a:lnTo>
                    <a:pt x="60" y="161"/>
                  </a:lnTo>
                  <a:lnTo>
                    <a:pt x="70" y="166"/>
                  </a:lnTo>
                  <a:lnTo>
                    <a:pt x="76" y="170"/>
                  </a:lnTo>
                  <a:lnTo>
                    <a:pt x="81" y="171"/>
                  </a:lnTo>
                  <a:lnTo>
                    <a:pt x="87" y="175"/>
                  </a:lnTo>
                  <a:lnTo>
                    <a:pt x="91" y="175"/>
                  </a:lnTo>
                  <a:lnTo>
                    <a:pt x="97" y="178"/>
                  </a:lnTo>
                  <a:lnTo>
                    <a:pt x="98" y="183"/>
                  </a:lnTo>
                  <a:lnTo>
                    <a:pt x="100" y="184"/>
                  </a:lnTo>
                  <a:lnTo>
                    <a:pt x="109" y="179"/>
                  </a:lnTo>
                  <a:lnTo>
                    <a:pt x="110" y="173"/>
                  </a:lnTo>
                  <a:lnTo>
                    <a:pt x="104" y="172"/>
                  </a:lnTo>
                  <a:lnTo>
                    <a:pt x="98" y="167"/>
                  </a:lnTo>
                  <a:lnTo>
                    <a:pt x="99" y="164"/>
                  </a:lnTo>
                  <a:lnTo>
                    <a:pt x="93" y="160"/>
                  </a:lnTo>
                  <a:lnTo>
                    <a:pt x="90" y="162"/>
                  </a:lnTo>
                  <a:lnTo>
                    <a:pt x="88" y="154"/>
                  </a:lnTo>
                  <a:lnTo>
                    <a:pt x="90" y="154"/>
                  </a:lnTo>
                  <a:lnTo>
                    <a:pt x="91" y="140"/>
                  </a:lnTo>
                  <a:lnTo>
                    <a:pt x="89" y="139"/>
                  </a:lnTo>
                  <a:lnTo>
                    <a:pt x="91" y="133"/>
                  </a:lnTo>
                  <a:lnTo>
                    <a:pt x="100" y="125"/>
                  </a:lnTo>
                  <a:lnTo>
                    <a:pt x="107" y="115"/>
                  </a:lnTo>
                  <a:lnTo>
                    <a:pt x="112" y="98"/>
                  </a:lnTo>
                  <a:lnTo>
                    <a:pt x="119" y="96"/>
                  </a:lnTo>
                  <a:lnTo>
                    <a:pt x="125" y="98"/>
                  </a:lnTo>
                  <a:lnTo>
                    <a:pt x="136" y="97"/>
                  </a:lnTo>
                  <a:lnTo>
                    <a:pt x="145" y="102"/>
                  </a:lnTo>
                  <a:lnTo>
                    <a:pt x="143" y="110"/>
                  </a:lnTo>
                  <a:lnTo>
                    <a:pt x="145" y="111"/>
                  </a:lnTo>
                  <a:lnTo>
                    <a:pt x="145" y="116"/>
                  </a:lnTo>
                  <a:lnTo>
                    <a:pt x="134" y="124"/>
                  </a:lnTo>
                  <a:lnTo>
                    <a:pt x="134" y="129"/>
                  </a:lnTo>
                  <a:lnTo>
                    <a:pt x="141" y="130"/>
                  </a:lnTo>
                  <a:lnTo>
                    <a:pt x="142" y="142"/>
                  </a:lnTo>
                  <a:lnTo>
                    <a:pt x="147" y="144"/>
                  </a:lnTo>
                  <a:lnTo>
                    <a:pt x="141" y="150"/>
                  </a:lnTo>
                  <a:lnTo>
                    <a:pt x="141" y="163"/>
                  </a:lnTo>
                  <a:lnTo>
                    <a:pt x="144" y="165"/>
                  </a:lnTo>
                  <a:lnTo>
                    <a:pt x="141" y="171"/>
                  </a:lnTo>
                  <a:lnTo>
                    <a:pt x="147" y="177"/>
                  </a:lnTo>
                  <a:lnTo>
                    <a:pt x="153" y="178"/>
                  </a:lnTo>
                  <a:lnTo>
                    <a:pt x="146" y="184"/>
                  </a:lnTo>
                  <a:lnTo>
                    <a:pt x="148" y="187"/>
                  </a:lnTo>
                  <a:lnTo>
                    <a:pt x="144" y="194"/>
                  </a:lnTo>
                  <a:lnTo>
                    <a:pt x="136" y="199"/>
                  </a:lnTo>
                  <a:lnTo>
                    <a:pt x="137" y="202"/>
                  </a:lnTo>
                  <a:lnTo>
                    <a:pt x="133" y="204"/>
                  </a:lnTo>
                  <a:lnTo>
                    <a:pt x="133" y="207"/>
                  </a:lnTo>
                  <a:lnTo>
                    <a:pt x="125" y="211"/>
                  </a:lnTo>
                  <a:lnTo>
                    <a:pt x="119" y="206"/>
                  </a:lnTo>
                  <a:lnTo>
                    <a:pt x="116" y="204"/>
                  </a:lnTo>
                  <a:lnTo>
                    <a:pt x="111" y="205"/>
                  </a:lnTo>
                  <a:lnTo>
                    <a:pt x="104" y="205"/>
                  </a:lnTo>
                  <a:lnTo>
                    <a:pt x="102" y="207"/>
                  </a:lnTo>
                  <a:lnTo>
                    <a:pt x="104" y="209"/>
                  </a:lnTo>
                  <a:lnTo>
                    <a:pt x="110" y="209"/>
                  </a:lnTo>
                  <a:lnTo>
                    <a:pt x="117" y="215"/>
                  </a:lnTo>
                  <a:lnTo>
                    <a:pt x="135" y="216"/>
                  </a:lnTo>
                  <a:lnTo>
                    <a:pt x="138" y="219"/>
                  </a:lnTo>
                  <a:lnTo>
                    <a:pt x="142" y="211"/>
                  </a:lnTo>
                  <a:lnTo>
                    <a:pt x="151" y="206"/>
                  </a:lnTo>
                  <a:lnTo>
                    <a:pt x="157" y="198"/>
                  </a:lnTo>
                  <a:lnTo>
                    <a:pt x="162" y="195"/>
                  </a:lnTo>
                  <a:lnTo>
                    <a:pt x="164" y="190"/>
                  </a:lnTo>
                  <a:lnTo>
                    <a:pt x="159" y="181"/>
                  </a:lnTo>
                  <a:lnTo>
                    <a:pt x="156" y="178"/>
                  </a:lnTo>
                  <a:lnTo>
                    <a:pt x="172" y="172"/>
                  </a:lnTo>
                  <a:lnTo>
                    <a:pt x="179" y="172"/>
                  </a:lnTo>
                  <a:lnTo>
                    <a:pt x="181" y="175"/>
                  </a:lnTo>
                  <a:lnTo>
                    <a:pt x="186" y="181"/>
                  </a:lnTo>
                  <a:lnTo>
                    <a:pt x="183" y="192"/>
                  </a:lnTo>
                  <a:lnTo>
                    <a:pt x="187" y="195"/>
                  </a:lnTo>
                  <a:lnTo>
                    <a:pt x="196" y="196"/>
                  </a:lnTo>
                  <a:lnTo>
                    <a:pt x="201" y="195"/>
                  </a:lnTo>
                  <a:lnTo>
                    <a:pt x="197" y="193"/>
                  </a:lnTo>
                  <a:lnTo>
                    <a:pt x="193" y="194"/>
                  </a:lnTo>
                  <a:lnTo>
                    <a:pt x="189" y="190"/>
                  </a:lnTo>
                  <a:lnTo>
                    <a:pt x="188" y="187"/>
                  </a:lnTo>
                  <a:lnTo>
                    <a:pt x="195" y="182"/>
                  </a:lnTo>
                  <a:lnTo>
                    <a:pt x="189" y="175"/>
                  </a:lnTo>
                  <a:lnTo>
                    <a:pt x="184" y="173"/>
                  </a:lnTo>
                  <a:lnTo>
                    <a:pt x="181" y="169"/>
                  </a:lnTo>
                  <a:lnTo>
                    <a:pt x="170" y="167"/>
                  </a:lnTo>
                  <a:lnTo>
                    <a:pt x="164" y="170"/>
                  </a:lnTo>
                  <a:lnTo>
                    <a:pt x="154" y="168"/>
                  </a:lnTo>
                  <a:lnTo>
                    <a:pt x="153" y="163"/>
                  </a:lnTo>
                  <a:lnTo>
                    <a:pt x="150" y="157"/>
                  </a:lnTo>
                  <a:lnTo>
                    <a:pt x="151" y="152"/>
                  </a:lnTo>
                  <a:lnTo>
                    <a:pt x="155" y="148"/>
                  </a:lnTo>
                  <a:lnTo>
                    <a:pt x="159" y="142"/>
                  </a:lnTo>
                  <a:lnTo>
                    <a:pt x="157" y="134"/>
                  </a:lnTo>
                  <a:lnTo>
                    <a:pt x="148" y="127"/>
                  </a:lnTo>
                  <a:lnTo>
                    <a:pt x="152" y="119"/>
                  </a:lnTo>
                  <a:lnTo>
                    <a:pt x="166" y="113"/>
                  </a:lnTo>
                  <a:lnTo>
                    <a:pt x="167" y="107"/>
                  </a:lnTo>
                  <a:lnTo>
                    <a:pt x="166" y="105"/>
                  </a:lnTo>
                  <a:lnTo>
                    <a:pt x="164" y="101"/>
                  </a:lnTo>
                  <a:lnTo>
                    <a:pt x="160" y="98"/>
                  </a:lnTo>
                  <a:lnTo>
                    <a:pt x="162" y="97"/>
                  </a:lnTo>
                  <a:lnTo>
                    <a:pt x="166" y="98"/>
                  </a:lnTo>
                  <a:lnTo>
                    <a:pt x="172" y="103"/>
                  </a:lnTo>
                  <a:lnTo>
                    <a:pt x="172" y="112"/>
                  </a:lnTo>
                  <a:lnTo>
                    <a:pt x="168" y="116"/>
                  </a:lnTo>
                  <a:lnTo>
                    <a:pt x="168" y="120"/>
                  </a:lnTo>
                  <a:lnTo>
                    <a:pt x="172" y="122"/>
                  </a:lnTo>
                  <a:lnTo>
                    <a:pt x="168" y="128"/>
                  </a:lnTo>
                  <a:lnTo>
                    <a:pt x="183" y="132"/>
                  </a:lnTo>
                  <a:lnTo>
                    <a:pt x="190" y="132"/>
                  </a:lnTo>
                  <a:lnTo>
                    <a:pt x="195" y="136"/>
                  </a:lnTo>
                  <a:lnTo>
                    <a:pt x="202" y="137"/>
                  </a:lnTo>
                  <a:lnTo>
                    <a:pt x="202" y="134"/>
                  </a:lnTo>
                  <a:lnTo>
                    <a:pt x="198" y="133"/>
                  </a:lnTo>
                  <a:lnTo>
                    <a:pt x="194" y="130"/>
                  </a:lnTo>
                  <a:lnTo>
                    <a:pt x="194" y="128"/>
                  </a:lnTo>
                  <a:lnTo>
                    <a:pt x="189" y="128"/>
                  </a:lnTo>
                  <a:lnTo>
                    <a:pt x="179" y="124"/>
                  </a:lnTo>
                  <a:lnTo>
                    <a:pt x="174" y="119"/>
                  </a:lnTo>
                  <a:lnTo>
                    <a:pt x="178" y="116"/>
                  </a:lnTo>
                  <a:lnTo>
                    <a:pt x="183" y="115"/>
                  </a:lnTo>
                  <a:lnTo>
                    <a:pt x="188" y="119"/>
                  </a:lnTo>
                  <a:lnTo>
                    <a:pt x="193" y="119"/>
                  </a:lnTo>
                  <a:lnTo>
                    <a:pt x="193" y="113"/>
                  </a:lnTo>
                  <a:lnTo>
                    <a:pt x="189" y="114"/>
                  </a:lnTo>
                  <a:lnTo>
                    <a:pt x="186" y="114"/>
                  </a:lnTo>
                  <a:lnTo>
                    <a:pt x="186" y="112"/>
                  </a:lnTo>
                  <a:lnTo>
                    <a:pt x="194" y="108"/>
                  </a:lnTo>
                  <a:lnTo>
                    <a:pt x="202" y="108"/>
                  </a:lnTo>
                  <a:lnTo>
                    <a:pt x="216" y="115"/>
                  </a:lnTo>
                  <a:lnTo>
                    <a:pt x="228" y="122"/>
                  </a:lnTo>
                  <a:lnTo>
                    <a:pt x="239" y="121"/>
                  </a:lnTo>
                  <a:lnTo>
                    <a:pt x="240" y="122"/>
                  </a:lnTo>
                  <a:lnTo>
                    <a:pt x="237" y="127"/>
                  </a:lnTo>
                  <a:lnTo>
                    <a:pt x="233" y="128"/>
                  </a:lnTo>
                  <a:lnTo>
                    <a:pt x="229" y="130"/>
                  </a:lnTo>
                  <a:lnTo>
                    <a:pt x="232" y="132"/>
                  </a:lnTo>
                  <a:lnTo>
                    <a:pt x="233" y="138"/>
                  </a:lnTo>
                  <a:lnTo>
                    <a:pt x="241" y="136"/>
                  </a:lnTo>
                  <a:lnTo>
                    <a:pt x="241" y="143"/>
                  </a:lnTo>
                  <a:lnTo>
                    <a:pt x="235" y="149"/>
                  </a:lnTo>
                  <a:lnTo>
                    <a:pt x="244" y="156"/>
                  </a:lnTo>
                  <a:lnTo>
                    <a:pt x="247" y="160"/>
                  </a:lnTo>
                  <a:lnTo>
                    <a:pt x="251" y="161"/>
                  </a:lnTo>
                  <a:lnTo>
                    <a:pt x="254" y="160"/>
                  </a:lnTo>
                  <a:lnTo>
                    <a:pt x="252" y="158"/>
                  </a:lnTo>
                  <a:lnTo>
                    <a:pt x="241" y="149"/>
                  </a:lnTo>
                  <a:lnTo>
                    <a:pt x="246" y="146"/>
                  </a:lnTo>
                  <a:lnTo>
                    <a:pt x="248" y="141"/>
                  </a:lnTo>
                  <a:lnTo>
                    <a:pt x="241" y="134"/>
                  </a:lnTo>
                  <a:lnTo>
                    <a:pt x="241" y="129"/>
                  </a:lnTo>
                  <a:lnTo>
                    <a:pt x="244" y="123"/>
                  </a:lnTo>
                  <a:lnTo>
                    <a:pt x="242" y="118"/>
                  </a:lnTo>
                  <a:lnTo>
                    <a:pt x="233" y="115"/>
                  </a:lnTo>
                  <a:lnTo>
                    <a:pt x="233" y="110"/>
                  </a:lnTo>
                  <a:lnTo>
                    <a:pt x="220" y="107"/>
                  </a:lnTo>
                  <a:lnTo>
                    <a:pt x="220" y="103"/>
                  </a:lnTo>
                  <a:lnTo>
                    <a:pt x="217" y="100"/>
                  </a:lnTo>
                  <a:lnTo>
                    <a:pt x="218" y="92"/>
                  </a:lnTo>
                  <a:lnTo>
                    <a:pt x="214" y="89"/>
                  </a:lnTo>
                  <a:lnTo>
                    <a:pt x="220" y="83"/>
                  </a:lnTo>
                  <a:lnTo>
                    <a:pt x="224" y="83"/>
                  </a:lnTo>
                  <a:lnTo>
                    <a:pt x="239" y="81"/>
                  </a:lnTo>
                  <a:lnTo>
                    <a:pt x="249" y="79"/>
                  </a:lnTo>
                  <a:lnTo>
                    <a:pt x="253" y="80"/>
                  </a:lnTo>
                  <a:lnTo>
                    <a:pt x="260" y="80"/>
                  </a:lnTo>
                  <a:lnTo>
                    <a:pt x="263" y="77"/>
                  </a:lnTo>
                  <a:lnTo>
                    <a:pt x="272" y="77"/>
                  </a:lnTo>
                  <a:lnTo>
                    <a:pt x="276" y="80"/>
                  </a:lnTo>
                  <a:lnTo>
                    <a:pt x="277" y="77"/>
                  </a:lnTo>
                  <a:lnTo>
                    <a:pt x="273" y="74"/>
                  </a:lnTo>
                  <a:lnTo>
                    <a:pt x="274" y="71"/>
                  </a:lnTo>
                  <a:lnTo>
                    <a:pt x="270" y="68"/>
                  </a:lnTo>
                  <a:lnTo>
                    <a:pt x="265" y="68"/>
                  </a:lnTo>
                  <a:lnTo>
                    <a:pt x="267" y="64"/>
                  </a:lnTo>
                  <a:lnTo>
                    <a:pt x="274" y="65"/>
                  </a:lnTo>
                  <a:lnTo>
                    <a:pt x="275" y="63"/>
                  </a:lnTo>
                  <a:lnTo>
                    <a:pt x="270" y="61"/>
                  </a:lnTo>
                  <a:lnTo>
                    <a:pt x="265" y="62"/>
                  </a:lnTo>
                  <a:lnTo>
                    <a:pt x="263" y="59"/>
                  </a:lnTo>
                  <a:lnTo>
                    <a:pt x="267" y="56"/>
                  </a:lnTo>
                  <a:lnTo>
                    <a:pt x="273" y="58"/>
                  </a:lnTo>
                  <a:lnTo>
                    <a:pt x="276" y="55"/>
                  </a:lnTo>
                  <a:lnTo>
                    <a:pt x="280" y="52"/>
                  </a:lnTo>
                  <a:lnTo>
                    <a:pt x="281" y="50"/>
                  </a:lnTo>
                  <a:lnTo>
                    <a:pt x="277" y="50"/>
                  </a:lnTo>
                  <a:lnTo>
                    <a:pt x="273" y="49"/>
                  </a:lnTo>
                  <a:lnTo>
                    <a:pt x="275" y="48"/>
                  </a:lnTo>
                  <a:lnTo>
                    <a:pt x="280" y="48"/>
                  </a:lnTo>
                  <a:lnTo>
                    <a:pt x="285" y="48"/>
                  </a:lnTo>
                  <a:lnTo>
                    <a:pt x="292" y="43"/>
                  </a:lnTo>
                  <a:lnTo>
                    <a:pt x="302" y="42"/>
                  </a:lnTo>
                  <a:lnTo>
                    <a:pt x="309" y="40"/>
                  </a:lnTo>
                  <a:lnTo>
                    <a:pt x="314" y="41"/>
                  </a:lnTo>
                  <a:lnTo>
                    <a:pt x="317" y="39"/>
                  </a:lnTo>
                  <a:lnTo>
                    <a:pt x="330" y="38"/>
                  </a:lnTo>
                  <a:lnTo>
                    <a:pt x="339" y="37"/>
                  </a:lnTo>
                  <a:lnTo>
                    <a:pt x="340" y="36"/>
                  </a:lnTo>
                  <a:lnTo>
                    <a:pt x="335" y="36"/>
                  </a:lnTo>
                  <a:lnTo>
                    <a:pt x="331" y="35"/>
                  </a:lnTo>
                  <a:lnTo>
                    <a:pt x="329" y="33"/>
                  </a:lnTo>
                  <a:lnTo>
                    <a:pt x="334" y="32"/>
                  </a:lnTo>
                  <a:lnTo>
                    <a:pt x="345" y="32"/>
                  </a:lnTo>
                  <a:lnTo>
                    <a:pt x="351" y="31"/>
                  </a:lnTo>
                  <a:lnTo>
                    <a:pt x="361" y="33"/>
                  </a:lnTo>
                  <a:lnTo>
                    <a:pt x="355" y="36"/>
                  </a:lnTo>
                  <a:lnTo>
                    <a:pt x="358" y="37"/>
                  </a:lnTo>
                  <a:lnTo>
                    <a:pt x="362" y="35"/>
                  </a:lnTo>
                  <a:lnTo>
                    <a:pt x="366" y="35"/>
                  </a:lnTo>
                  <a:lnTo>
                    <a:pt x="366" y="37"/>
                  </a:lnTo>
                  <a:lnTo>
                    <a:pt x="376" y="34"/>
                  </a:lnTo>
                  <a:lnTo>
                    <a:pt x="380" y="31"/>
                  </a:lnTo>
                  <a:lnTo>
                    <a:pt x="385" y="29"/>
                  </a:lnTo>
                  <a:lnTo>
                    <a:pt x="394" y="32"/>
                  </a:lnTo>
                  <a:lnTo>
                    <a:pt x="390" y="35"/>
                  </a:lnTo>
                  <a:lnTo>
                    <a:pt x="392" y="39"/>
                  </a:lnTo>
                  <a:lnTo>
                    <a:pt x="399" y="37"/>
                  </a:lnTo>
                  <a:lnTo>
                    <a:pt x="400" y="33"/>
                  </a:lnTo>
                  <a:lnTo>
                    <a:pt x="398" y="30"/>
                  </a:lnTo>
                  <a:lnTo>
                    <a:pt x="389" y="27"/>
                  </a:lnTo>
                  <a:lnTo>
                    <a:pt x="386" y="25"/>
                  </a:lnTo>
                  <a:lnTo>
                    <a:pt x="388" y="24"/>
                  </a:lnTo>
                  <a:lnTo>
                    <a:pt x="395" y="26"/>
                  </a:lnTo>
                  <a:lnTo>
                    <a:pt x="404" y="25"/>
                  </a:lnTo>
                  <a:lnTo>
                    <a:pt x="409" y="26"/>
                  </a:lnTo>
                  <a:lnTo>
                    <a:pt x="414" y="27"/>
                  </a:lnTo>
                  <a:lnTo>
                    <a:pt x="423" y="28"/>
                  </a:lnTo>
                  <a:lnTo>
                    <a:pt x="432" y="26"/>
                  </a:lnTo>
                  <a:lnTo>
                    <a:pt x="430" y="25"/>
                  </a:lnTo>
                  <a:lnTo>
                    <a:pt x="420" y="26"/>
                  </a:lnTo>
                  <a:lnTo>
                    <a:pt x="415" y="24"/>
                  </a:lnTo>
                  <a:lnTo>
                    <a:pt x="410" y="24"/>
                  </a:lnTo>
                  <a:lnTo>
                    <a:pt x="407" y="20"/>
                  </a:lnTo>
                  <a:lnTo>
                    <a:pt x="410" y="20"/>
                  </a:lnTo>
                  <a:lnTo>
                    <a:pt x="407" y="18"/>
                  </a:lnTo>
                  <a:lnTo>
                    <a:pt x="405" y="15"/>
                  </a:lnTo>
                  <a:lnTo>
                    <a:pt x="410" y="13"/>
                  </a:lnTo>
                  <a:lnTo>
                    <a:pt x="411" y="10"/>
                  </a:lnTo>
                  <a:lnTo>
                    <a:pt x="419" y="5"/>
                  </a:lnTo>
                  <a:lnTo>
                    <a:pt x="422" y="3"/>
                  </a:lnTo>
                  <a:lnTo>
                    <a:pt x="434" y="0"/>
                  </a:lnTo>
                  <a:lnTo>
                    <a:pt x="444" y="3"/>
                  </a:lnTo>
                  <a:lnTo>
                    <a:pt x="450" y="2"/>
                  </a:lnTo>
                  <a:lnTo>
                    <a:pt x="453" y="5"/>
                  </a:lnTo>
                  <a:lnTo>
                    <a:pt x="449" y="9"/>
                  </a:lnTo>
                  <a:lnTo>
                    <a:pt x="438" y="10"/>
                  </a:lnTo>
                  <a:lnTo>
                    <a:pt x="438" y="12"/>
                  </a:lnTo>
                  <a:lnTo>
                    <a:pt x="447" y="12"/>
                  </a:lnTo>
                  <a:lnTo>
                    <a:pt x="447" y="15"/>
                  </a:lnTo>
                  <a:lnTo>
                    <a:pt x="451" y="15"/>
                  </a:lnTo>
                  <a:lnTo>
                    <a:pt x="456" y="13"/>
                  </a:lnTo>
                  <a:lnTo>
                    <a:pt x="463" y="14"/>
                  </a:lnTo>
                  <a:lnTo>
                    <a:pt x="461" y="19"/>
                  </a:lnTo>
                  <a:lnTo>
                    <a:pt x="454" y="23"/>
                  </a:lnTo>
                  <a:lnTo>
                    <a:pt x="459" y="25"/>
                  </a:lnTo>
                  <a:lnTo>
                    <a:pt x="468" y="24"/>
                  </a:lnTo>
                  <a:lnTo>
                    <a:pt x="470" y="20"/>
                  </a:lnTo>
                  <a:lnTo>
                    <a:pt x="497" y="19"/>
                  </a:lnTo>
                  <a:lnTo>
                    <a:pt x="499" y="21"/>
                  </a:lnTo>
                  <a:lnTo>
                    <a:pt x="504" y="21"/>
                  </a:lnTo>
                  <a:lnTo>
                    <a:pt x="514" y="27"/>
                  </a:lnTo>
                  <a:lnTo>
                    <a:pt x="512" y="31"/>
                  </a:lnTo>
                  <a:lnTo>
                    <a:pt x="514" y="31"/>
                  </a:lnTo>
                  <a:lnTo>
                    <a:pt x="519" y="28"/>
                  </a:lnTo>
                  <a:lnTo>
                    <a:pt x="522" y="28"/>
                  </a:lnTo>
                  <a:lnTo>
                    <a:pt x="522" y="34"/>
                  </a:lnTo>
                  <a:lnTo>
                    <a:pt x="525" y="35"/>
                  </a:lnTo>
                  <a:lnTo>
                    <a:pt x="525" y="40"/>
                  </a:lnTo>
                  <a:lnTo>
                    <a:pt x="518" y="39"/>
                  </a:lnTo>
                  <a:lnTo>
                    <a:pt x="514" y="36"/>
                  </a:lnTo>
                  <a:lnTo>
                    <a:pt x="512" y="36"/>
                  </a:lnTo>
                  <a:lnTo>
                    <a:pt x="511" y="37"/>
                  </a:lnTo>
                  <a:lnTo>
                    <a:pt x="513" y="40"/>
                  </a:lnTo>
                  <a:lnTo>
                    <a:pt x="522" y="44"/>
                  </a:lnTo>
                  <a:lnTo>
                    <a:pt x="518" y="49"/>
                  </a:lnTo>
                  <a:lnTo>
                    <a:pt x="509" y="55"/>
                  </a:lnTo>
                  <a:lnTo>
                    <a:pt x="509" y="59"/>
                  </a:lnTo>
                  <a:lnTo>
                    <a:pt x="501" y="59"/>
                  </a:lnTo>
                  <a:lnTo>
                    <a:pt x="489" y="67"/>
                  </a:lnTo>
                  <a:lnTo>
                    <a:pt x="488" y="70"/>
                  </a:lnTo>
                  <a:lnTo>
                    <a:pt x="484" y="71"/>
                  </a:lnTo>
                  <a:lnTo>
                    <a:pt x="476" y="75"/>
                  </a:lnTo>
                  <a:lnTo>
                    <a:pt x="470" y="81"/>
                  </a:lnTo>
                  <a:lnTo>
                    <a:pt x="465" y="81"/>
                  </a:lnTo>
                  <a:lnTo>
                    <a:pt x="460" y="83"/>
                  </a:lnTo>
                  <a:lnTo>
                    <a:pt x="459" y="88"/>
                  </a:lnTo>
                  <a:lnTo>
                    <a:pt x="455" y="88"/>
                  </a:lnTo>
                  <a:lnTo>
                    <a:pt x="451" y="90"/>
                  </a:lnTo>
                  <a:lnTo>
                    <a:pt x="451" y="95"/>
                  </a:lnTo>
                  <a:lnTo>
                    <a:pt x="444" y="101"/>
                  </a:lnTo>
                  <a:lnTo>
                    <a:pt x="449" y="100"/>
                  </a:lnTo>
                  <a:lnTo>
                    <a:pt x="458" y="96"/>
                  </a:lnTo>
                  <a:lnTo>
                    <a:pt x="459" y="92"/>
                  </a:lnTo>
                  <a:lnTo>
                    <a:pt x="470" y="92"/>
                  </a:lnTo>
                  <a:lnTo>
                    <a:pt x="471" y="90"/>
                  </a:lnTo>
                  <a:lnTo>
                    <a:pt x="476" y="87"/>
                  </a:lnTo>
                  <a:lnTo>
                    <a:pt x="480" y="87"/>
                  </a:lnTo>
                  <a:lnTo>
                    <a:pt x="483" y="86"/>
                  </a:lnTo>
                  <a:lnTo>
                    <a:pt x="489" y="86"/>
                  </a:lnTo>
                  <a:lnTo>
                    <a:pt x="496" y="79"/>
                  </a:lnTo>
                  <a:lnTo>
                    <a:pt x="491" y="80"/>
                  </a:lnTo>
                  <a:lnTo>
                    <a:pt x="487" y="80"/>
                  </a:lnTo>
                  <a:lnTo>
                    <a:pt x="486" y="77"/>
                  </a:lnTo>
                  <a:lnTo>
                    <a:pt x="491" y="74"/>
                  </a:lnTo>
                  <a:lnTo>
                    <a:pt x="495" y="74"/>
                  </a:lnTo>
                  <a:lnTo>
                    <a:pt x="503" y="74"/>
                  </a:lnTo>
                  <a:lnTo>
                    <a:pt x="502" y="78"/>
                  </a:lnTo>
                  <a:lnTo>
                    <a:pt x="510" y="80"/>
                  </a:lnTo>
                  <a:lnTo>
                    <a:pt x="516" y="80"/>
                  </a:lnTo>
                  <a:lnTo>
                    <a:pt x="516" y="75"/>
                  </a:lnTo>
                  <a:lnTo>
                    <a:pt x="521" y="76"/>
                  </a:lnTo>
                  <a:lnTo>
                    <a:pt x="524" y="79"/>
                  </a:lnTo>
                  <a:lnTo>
                    <a:pt x="522" y="82"/>
                  </a:lnTo>
                  <a:lnTo>
                    <a:pt x="518" y="84"/>
                  </a:lnTo>
                  <a:lnTo>
                    <a:pt x="520" y="87"/>
                  </a:lnTo>
                  <a:lnTo>
                    <a:pt x="525" y="86"/>
                  </a:lnTo>
                  <a:lnTo>
                    <a:pt x="526" y="83"/>
                  </a:lnTo>
                  <a:lnTo>
                    <a:pt x="541" y="80"/>
                  </a:lnTo>
                  <a:lnTo>
                    <a:pt x="549" y="81"/>
                  </a:lnTo>
                  <a:lnTo>
                    <a:pt x="565" y="82"/>
                  </a:lnTo>
                  <a:lnTo>
                    <a:pt x="573" y="83"/>
                  </a:lnTo>
                  <a:lnTo>
                    <a:pt x="574" y="85"/>
                  </a:lnTo>
                  <a:lnTo>
                    <a:pt x="569" y="85"/>
                  </a:lnTo>
                  <a:lnTo>
                    <a:pt x="567" y="86"/>
                  </a:lnTo>
                  <a:lnTo>
                    <a:pt x="566" y="90"/>
                  </a:lnTo>
                  <a:lnTo>
                    <a:pt x="584" y="95"/>
                  </a:lnTo>
                  <a:lnTo>
                    <a:pt x="587" y="94"/>
                  </a:lnTo>
                  <a:lnTo>
                    <a:pt x="592" y="94"/>
                  </a:lnTo>
                  <a:lnTo>
                    <a:pt x="600" y="96"/>
                  </a:lnTo>
                  <a:lnTo>
                    <a:pt x="606" y="96"/>
                  </a:lnTo>
                  <a:lnTo>
                    <a:pt x="609" y="93"/>
                  </a:lnTo>
                  <a:lnTo>
                    <a:pt x="612" y="93"/>
                  </a:lnTo>
                  <a:lnTo>
                    <a:pt x="617" y="92"/>
                  </a:lnTo>
                  <a:lnTo>
                    <a:pt x="617" y="87"/>
                  </a:lnTo>
                  <a:lnTo>
                    <a:pt x="615" y="85"/>
                  </a:lnTo>
                  <a:lnTo>
                    <a:pt x="614" y="81"/>
                  </a:lnTo>
                  <a:lnTo>
                    <a:pt x="616" y="80"/>
                  </a:lnTo>
                  <a:lnTo>
                    <a:pt x="620" y="80"/>
                  </a:lnTo>
                  <a:lnTo>
                    <a:pt x="622" y="79"/>
                  </a:lnTo>
                  <a:lnTo>
                    <a:pt x="632" y="81"/>
                  </a:lnTo>
                  <a:lnTo>
                    <a:pt x="631" y="83"/>
                  </a:lnTo>
                  <a:lnTo>
                    <a:pt x="635" y="86"/>
                  </a:lnTo>
                  <a:lnTo>
                    <a:pt x="641" y="84"/>
                  </a:lnTo>
                  <a:lnTo>
                    <a:pt x="647" y="88"/>
                  </a:lnTo>
                  <a:lnTo>
                    <a:pt x="653" y="85"/>
                  </a:lnTo>
                  <a:lnTo>
                    <a:pt x="657" y="86"/>
                  </a:lnTo>
                  <a:lnTo>
                    <a:pt x="666" y="95"/>
                  </a:lnTo>
                  <a:lnTo>
                    <a:pt x="666" y="98"/>
                  </a:lnTo>
                  <a:lnTo>
                    <a:pt x="672" y="101"/>
                  </a:lnTo>
                  <a:lnTo>
                    <a:pt x="668" y="104"/>
                  </a:lnTo>
                  <a:lnTo>
                    <a:pt x="661" y="103"/>
                  </a:lnTo>
                  <a:lnTo>
                    <a:pt x="661" y="105"/>
                  </a:lnTo>
                  <a:lnTo>
                    <a:pt x="664" y="106"/>
                  </a:lnTo>
                  <a:lnTo>
                    <a:pt x="671" y="107"/>
                  </a:lnTo>
                  <a:lnTo>
                    <a:pt x="670" y="113"/>
                  </a:lnTo>
                  <a:lnTo>
                    <a:pt x="666" y="113"/>
                  </a:lnTo>
                  <a:lnTo>
                    <a:pt x="660" y="110"/>
                  </a:lnTo>
                  <a:lnTo>
                    <a:pt x="660" y="115"/>
                  </a:lnTo>
                  <a:lnTo>
                    <a:pt x="664" y="118"/>
                  </a:lnTo>
                  <a:lnTo>
                    <a:pt x="667" y="116"/>
                  </a:lnTo>
                  <a:lnTo>
                    <a:pt x="670" y="119"/>
                  </a:lnTo>
                  <a:lnTo>
                    <a:pt x="668" y="121"/>
                  </a:lnTo>
                  <a:lnTo>
                    <a:pt x="669" y="125"/>
                  </a:lnTo>
                  <a:lnTo>
                    <a:pt x="689" y="137"/>
                  </a:lnTo>
                  <a:lnTo>
                    <a:pt x="693" y="133"/>
                  </a:lnTo>
                  <a:lnTo>
                    <a:pt x="696" y="123"/>
                  </a:lnTo>
                  <a:lnTo>
                    <a:pt x="701" y="116"/>
                  </a:lnTo>
                  <a:lnTo>
                    <a:pt x="704" y="119"/>
                  </a:lnTo>
                  <a:lnTo>
                    <a:pt x="712" y="125"/>
                  </a:lnTo>
                  <a:lnTo>
                    <a:pt x="719" y="125"/>
                  </a:lnTo>
                  <a:lnTo>
                    <a:pt x="728" y="122"/>
                  </a:lnTo>
                  <a:lnTo>
                    <a:pt x="739" y="123"/>
                  </a:lnTo>
                  <a:lnTo>
                    <a:pt x="747" y="128"/>
                  </a:lnTo>
                  <a:lnTo>
                    <a:pt x="752" y="128"/>
                  </a:lnTo>
                  <a:lnTo>
                    <a:pt x="753" y="123"/>
                  </a:lnTo>
                  <a:lnTo>
                    <a:pt x="756" y="120"/>
                  </a:lnTo>
                  <a:lnTo>
                    <a:pt x="761" y="122"/>
                  </a:lnTo>
                  <a:lnTo>
                    <a:pt x="761" y="125"/>
                  </a:lnTo>
                  <a:lnTo>
                    <a:pt x="770" y="123"/>
                  </a:lnTo>
                  <a:lnTo>
                    <a:pt x="767" y="118"/>
                  </a:lnTo>
                  <a:lnTo>
                    <a:pt x="767" y="111"/>
                  </a:lnTo>
                  <a:lnTo>
                    <a:pt x="770" y="109"/>
                  </a:lnTo>
                  <a:lnTo>
                    <a:pt x="761" y="109"/>
                  </a:lnTo>
                  <a:lnTo>
                    <a:pt x="763" y="104"/>
                  </a:lnTo>
                  <a:lnTo>
                    <a:pt x="767" y="105"/>
                  </a:lnTo>
                  <a:lnTo>
                    <a:pt x="772" y="105"/>
                  </a:lnTo>
                  <a:lnTo>
                    <a:pt x="780" y="101"/>
                  </a:lnTo>
                  <a:lnTo>
                    <a:pt x="777" y="99"/>
                  </a:lnTo>
                  <a:lnTo>
                    <a:pt x="779" y="97"/>
                  </a:lnTo>
                  <a:lnTo>
                    <a:pt x="782" y="98"/>
                  </a:lnTo>
                  <a:lnTo>
                    <a:pt x="783" y="100"/>
                  </a:lnTo>
                  <a:lnTo>
                    <a:pt x="791" y="99"/>
                  </a:lnTo>
                  <a:lnTo>
                    <a:pt x="802" y="101"/>
                  </a:lnTo>
                  <a:lnTo>
                    <a:pt x="812" y="102"/>
                  </a:lnTo>
                  <a:lnTo>
                    <a:pt x="829" y="107"/>
                  </a:lnTo>
                  <a:lnTo>
                    <a:pt x="820" y="106"/>
                  </a:lnTo>
                  <a:lnTo>
                    <a:pt x="812" y="106"/>
                  </a:lnTo>
                  <a:lnTo>
                    <a:pt x="808" y="110"/>
                  </a:lnTo>
                  <a:lnTo>
                    <a:pt x="810" y="112"/>
                  </a:lnTo>
                  <a:lnTo>
                    <a:pt x="821" y="111"/>
                  </a:lnTo>
                  <a:lnTo>
                    <a:pt x="820" y="116"/>
                  </a:lnTo>
                  <a:lnTo>
                    <a:pt x="814" y="116"/>
                  </a:lnTo>
                  <a:lnTo>
                    <a:pt x="815" y="121"/>
                  </a:lnTo>
                  <a:lnTo>
                    <a:pt x="825" y="119"/>
                  </a:lnTo>
                  <a:lnTo>
                    <a:pt x="833" y="115"/>
                  </a:lnTo>
                  <a:lnTo>
                    <a:pt x="837" y="109"/>
                  </a:lnTo>
                  <a:lnTo>
                    <a:pt x="852" y="109"/>
                  </a:lnTo>
                  <a:lnTo>
                    <a:pt x="859" y="112"/>
                  </a:lnTo>
                  <a:lnTo>
                    <a:pt x="863" y="113"/>
                  </a:lnTo>
                  <a:lnTo>
                    <a:pt x="862" y="118"/>
                  </a:lnTo>
                  <a:lnTo>
                    <a:pt x="858" y="117"/>
                  </a:lnTo>
                  <a:lnTo>
                    <a:pt x="854" y="117"/>
                  </a:lnTo>
                  <a:lnTo>
                    <a:pt x="855" y="120"/>
                  </a:lnTo>
                  <a:lnTo>
                    <a:pt x="863" y="122"/>
                  </a:lnTo>
                  <a:lnTo>
                    <a:pt x="873" y="126"/>
                  </a:lnTo>
                  <a:lnTo>
                    <a:pt x="880" y="131"/>
                  </a:lnTo>
                  <a:lnTo>
                    <a:pt x="881" y="134"/>
                  </a:lnTo>
                  <a:lnTo>
                    <a:pt x="888" y="137"/>
                  </a:lnTo>
                  <a:lnTo>
                    <a:pt x="900" y="135"/>
                  </a:lnTo>
                  <a:lnTo>
                    <a:pt x="915" y="130"/>
                  </a:lnTo>
                  <a:lnTo>
                    <a:pt x="926" y="130"/>
                  </a:lnTo>
                  <a:lnTo>
                    <a:pt x="934" y="132"/>
                  </a:lnTo>
                  <a:lnTo>
                    <a:pt x="942" y="133"/>
                  </a:lnTo>
                  <a:lnTo>
                    <a:pt x="953" y="140"/>
                  </a:lnTo>
                  <a:lnTo>
                    <a:pt x="955" y="146"/>
                  </a:lnTo>
                  <a:lnTo>
                    <a:pt x="951" y="151"/>
                  </a:lnTo>
                  <a:lnTo>
                    <a:pt x="953" y="156"/>
                  </a:lnTo>
                  <a:lnTo>
                    <a:pt x="959" y="158"/>
                  </a:lnTo>
                  <a:lnTo>
                    <a:pt x="962" y="158"/>
                  </a:lnTo>
                  <a:lnTo>
                    <a:pt x="964" y="160"/>
                  </a:lnTo>
                  <a:lnTo>
                    <a:pt x="966" y="159"/>
                  </a:lnTo>
                  <a:lnTo>
                    <a:pt x="969" y="159"/>
                  </a:lnTo>
                  <a:lnTo>
                    <a:pt x="971" y="158"/>
                  </a:lnTo>
                  <a:lnTo>
                    <a:pt x="974" y="159"/>
                  </a:lnTo>
                  <a:lnTo>
                    <a:pt x="980" y="156"/>
                  </a:lnTo>
                  <a:lnTo>
                    <a:pt x="986" y="157"/>
                  </a:lnTo>
                  <a:lnTo>
                    <a:pt x="991" y="156"/>
                  </a:lnTo>
                  <a:lnTo>
                    <a:pt x="1000" y="160"/>
                  </a:lnTo>
                  <a:lnTo>
                    <a:pt x="1019" y="161"/>
                  </a:lnTo>
                  <a:lnTo>
                    <a:pt x="1025" y="156"/>
                  </a:lnTo>
                  <a:lnTo>
                    <a:pt x="1028" y="158"/>
                  </a:lnTo>
                  <a:lnTo>
                    <a:pt x="1032" y="165"/>
                  </a:lnTo>
                  <a:lnTo>
                    <a:pt x="1041" y="166"/>
                  </a:lnTo>
                  <a:lnTo>
                    <a:pt x="1042" y="170"/>
                  </a:lnTo>
                  <a:lnTo>
                    <a:pt x="1055" y="171"/>
                  </a:lnTo>
                  <a:lnTo>
                    <a:pt x="1057" y="165"/>
                  </a:lnTo>
                  <a:lnTo>
                    <a:pt x="1047" y="158"/>
                  </a:lnTo>
                  <a:lnTo>
                    <a:pt x="1048" y="156"/>
                  </a:lnTo>
                  <a:lnTo>
                    <a:pt x="1051" y="156"/>
                  </a:lnTo>
                  <a:lnTo>
                    <a:pt x="1053" y="154"/>
                  </a:lnTo>
                  <a:lnTo>
                    <a:pt x="1049" y="152"/>
                  </a:lnTo>
                  <a:lnTo>
                    <a:pt x="1052" y="149"/>
                  </a:lnTo>
                  <a:lnTo>
                    <a:pt x="1072" y="153"/>
                  </a:lnTo>
                  <a:lnTo>
                    <a:pt x="1078" y="154"/>
                  </a:lnTo>
                  <a:lnTo>
                    <a:pt x="1082" y="153"/>
                  </a:lnTo>
                  <a:lnTo>
                    <a:pt x="1089" y="154"/>
                  </a:lnTo>
                  <a:lnTo>
                    <a:pt x="1095" y="154"/>
                  </a:lnTo>
                  <a:lnTo>
                    <a:pt x="1099" y="155"/>
                  </a:lnTo>
                  <a:lnTo>
                    <a:pt x="1101" y="154"/>
                  </a:lnTo>
                  <a:lnTo>
                    <a:pt x="1112" y="158"/>
                  </a:lnTo>
                  <a:lnTo>
                    <a:pt x="1117" y="158"/>
                  </a:lnTo>
                  <a:lnTo>
                    <a:pt x="1124" y="162"/>
                  </a:lnTo>
                  <a:lnTo>
                    <a:pt x="1129" y="163"/>
                  </a:lnTo>
                  <a:lnTo>
                    <a:pt x="1138" y="168"/>
                  </a:lnTo>
                  <a:lnTo>
                    <a:pt x="1139" y="171"/>
                  </a:lnTo>
                  <a:lnTo>
                    <a:pt x="1145" y="171"/>
                  </a:lnTo>
                  <a:lnTo>
                    <a:pt x="1149" y="174"/>
                  </a:lnTo>
                  <a:lnTo>
                    <a:pt x="1149" y="176"/>
                  </a:lnTo>
                  <a:lnTo>
                    <a:pt x="1162" y="183"/>
                  </a:lnTo>
                  <a:lnTo>
                    <a:pt x="1168" y="184"/>
                  </a:lnTo>
                  <a:lnTo>
                    <a:pt x="1168" y="186"/>
                  </a:lnTo>
                  <a:lnTo>
                    <a:pt x="1173" y="187"/>
                  </a:lnTo>
                  <a:lnTo>
                    <a:pt x="1173" y="190"/>
                  </a:lnTo>
                  <a:lnTo>
                    <a:pt x="1177" y="190"/>
                  </a:lnTo>
                  <a:lnTo>
                    <a:pt x="1186" y="196"/>
                  </a:lnTo>
                  <a:lnTo>
                    <a:pt x="1187" y="202"/>
                  </a:lnTo>
                  <a:lnTo>
                    <a:pt x="1183" y="205"/>
                  </a:lnTo>
                  <a:lnTo>
                    <a:pt x="1192" y="211"/>
                  </a:lnTo>
                  <a:lnTo>
                    <a:pt x="1194" y="209"/>
                  </a:lnTo>
                  <a:lnTo>
                    <a:pt x="1191" y="207"/>
                  </a:lnTo>
                  <a:lnTo>
                    <a:pt x="1192" y="204"/>
                  </a:lnTo>
                  <a:lnTo>
                    <a:pt x="1190" y="199"/>
                  </a:lnTo>
                  <a:lnTo>
                    <a:pt x="1199" y="199"/>
                  </a:lnTo>
                  <a:lnTo>
                    <a:pt x="1204" y="201"/>
                  </a:lnTo>
                  <a:lnTo>
                    <a:pt x="1209" y="200"/>
                  </a:lnTo>
                  <a:lnTo>
                    <a:pt x="1222" y="208"/>
                  </a:lnTo>
                  <a:lnTo>
                    <a:pt x="1233" y="215"/>
                  </a:lnTo>
                  <a:lnTo>
                    <a:pt x="1231" y="220"/>
                  </a:lnTo>
                  <a:lnTo>
                    <a:pt x="1226" y="221"/>
                  </a:lnTo>
                  <a:lnTo>
                    <a:pt x="1225" y="226"/>
                  </a:lnTo>
                  <a:lnTo>
                    <a:pt x="1222" y="230"/>
                  </a:lnTo>
                  <a:lnTo>
                    <a:pt x="1209" y="233"/>
                  </a:lnTo>
                  <a:lnTo>
                    <a:pt x="1208" y="236"/>
                  </a:lnTo>
                  <a:lnTo>
                    <a:pt x="1205" y="238"/>
                  </a:lnTo>
                  <a:lnTo>
                    <a:pt x="1209" y="242"/>
                  </a:lnTo>
                  <a:lnTo>
                    <a:pt x="1203" y="247"/>
                  </a:lnTo>
                  <a:lnTo>
                    <a:pt x="1202" y="253"/>
                  </a:lnTo>
                  <a:lnTo>
                    <a:pt x="1207" y="257"/>
                  </a:lnTo>
                  <a:lnTo>
                    <a:pt x="1198" y="261"/>
                  </a:lnTo>
                  <a:lnTo>
                    <a:pt x="1193" y="258"/>
                  </a:lnTo>
                  <a:lnTo>
                    <a:pt x="1189" y="251"/>
                  </a:lnTo>
                  <a:lnTo>
                    <a:pt x="1184" y="248"/>
                  </a:lnTo>
                  <a:lnTo>
                    <a:pt x="1176" y="249"/>
                  </a:lnTo>
                  <a:lnTo>
                    <a:pt x="1175" y="237"/>
                  </a:lnTo>
                  <a:lnTo>
                    <a:pt x="1173" y="235"/>
                  </a:lnTo>
                  <a:lnTo>
                    <a:pt x="1166" y="232"/>
                  </a:lnTo>
                  <a:lnTo>
                    <a:pt x="1160" y="233"/>
                  </a:lnTo>
                  <a:lnTo>
                    <a:pt x="1154" y="233"/>
                  </a:lnTo>
                  <a:lnTo>
                    <a:pt x="1151" y="229"/>
                  </a:lnTo>
                  <a:lnTo>
                    <a:pt x="1151" y="222"/>
                  </a:lnTo>
                  <a:lnTo>
                    <a:pt x="1152" y="217"/>
                  </a:lnTo>
                  <a:lnTo>
                    <a:pt x="1152" y="213"/>
                  </a:lnTo>
                  <a:lnTo>
                    <a:pt x="1147" y="215"/>
                  </a:lnTo>
                  <a:lnTo>
                    <a:pt x="1145" y="214"/>
                  </a:lnTo>
                  <a:lnTo>
                    <a:pt x="1139" y="218"/>
                  </a:lnTo>
                  <a:lnTo>
                    <a:pt x="1143" y="228"/>
                  </a:lnTo>
                  <a:lnTo>
                    <a:pt x="1145" y="235"/>
                  </a:lnTo>
                  <a:lnTo>
                    <a:pt x="1138" y="244"/>
                  </a:lnTo>
                  <a:lnTo>
                    <a:pt x="1135" y="246"/>
                  </a:lnTo>
                  <a:lnTo>
                    <a:pt x="1131" y="251"/>
                  </a:lnTo>
                  <a:lnTo>
                    <a:pt x="1119" y="252"/>
                  </a:lnTo>
                  <a:lnTo>
                    <a:pt x="1117" y="247"/>
                  </a:lnTo>
                  <a:lnTo>
                    <a:pt x="1112" y="242"/>
                  </a:lnTo>
                  <a:lnTo>
                    <a:pt x="1108" y="244"/>
                  </a:lnTo>
                  <a:lnTo>
                    <a:pt x="1112" y="248"/>
                  </a:lnTo>
                  <a:lnTo>
                    <a:pt x="1110" y="250"/>
                  </a:lnTo>
                  <a:lnTo>
                    <a:pt x="1108" y="246"/>
                  </a:lnTo>
                  <a:lnTo>
                    <a:pt x="1104" y="246"/>
                  </a:lnTo>
                  <a:lnTo>
                    <a:pt x="1106" y="253"/>
                  </a:lnTo>
                  <a:lnTo>
                    <a:pt x="1112" y="254"/>
                  </a:lnTo>
                  <a:lnTo>
                    <a:pt x="1115" y="256"/>
                  </a:lnTo>
                  <a:lnTo>
                    <a:pt x="1120" y="261"/>
                  </a:lnTo>
                  <a:lnTo>
                    <a:pt x="1122" y="257"/>
                  </a:lnTo>
                  <a:lnTo>
                    <a:pt x="1125" y="258"/>
                  </a:lnTo>
                  <a:lnTo>
                    <a:pt x="1124" y="263"/>
                  </a:lnTo>
                  <a:lnTo>
                    <a:pt x="1128" y="266"/>
                  </a:lnTo>
                  <a:lnTo>
                    <a:pt x="1128" y="279"/>
                  </a:lnTo>
                  <a:lnTo>
                    <a:pt x="1131" y="282"/>
                  </a:lnTo>
                  <a:lnTo>
                    <a:pt x="1132" y="291"/>
                  </a:lnTo>
                  <a:lnTo>
                    <a:pt x="1135" y="294"/>
                  </a:lnTo>
                  <a:lnTo>
                    <a:pt x="1132" y="301"/>
                  </a:lnTo>
                  <a:lnTo>
                    <a:pt x="1132" y="305"/>
                  </a:lnTo>
                  <a:lnTo>
                    <a:pt x="1123" y="303"/>
                  </a:lnTo>
                  <a:lnTo>
                    <a:pt x="1118" y="300"/>
                  </a:lnTo>
                  <a:lnTo>
                    <a:pt x="1107" y="302"/>
                  </a:lnTo>
                  <a:lnTo>
                    <a:pt x="1104" y="308"/>
                  </a:lnTo>
                  <a:lnTo>
                    <a:pt x="1092" y="311"/>
                  </a:lnTo>
                  <a:lnTo>
                    <a:pt x="1085" y="318"/>
                  </a:lnTo>
                  <a:lnTo>
                    <a:pt x="1080" y="319"/>
                  </a:lnTo>
                  <a:lnTo>
                    <a:pt x="1079" y="320"/>
                  </a:lnTo>
                  <a:lnTo>
                    <a:pt x="1075" y="326"/>
                  </a:lnTo>
                  <a:lnTo>
                    <a:pt x="1070" y="328"/>
                  </a:lnTo>
                  <a:lnTo>
                    <a:pt x="1068" y="333"/>
                  </a:lnTo>
                  <a:lnTo>
                    <a:pt x="1058" y="339"/>
                  </a:lnTo>
                  <a:lnTo>
                    <a:pt x="1052" y="346"/>
                  </a:lnTo>
                  <a:lnTo>
                    <a:pt x="1051" y="351"/>
                  </a:lnTo>
                  <a:lnTo>
                    <a:pt x="1047" y="354"/>
                  </a:lnTo>
                  <a:lnTo>
                    <a:pt x="1046" y="348"/>
                  </a:lnTo>
                  <a:lnTo>
                    <a:pt x="1044" y="343"/>
                  </a:lnTo>
                  <a:lnTo>
                    <a:pt x="1035" y="339"/>
                  </a:lnTo>
                  <a:lnTo>
                    <a:pt x="1019" y="347"/>
                  </a:lnTo>
                  <a:lnTo>
                    <a:pt x="1015" y="355"/>
                  </a:lnTo>
                  <a:lnTo>
                    <a:pt x="1010" y="359"/>
                  </a:lnTo>
                  <a:lnTo>
                    <a:pt x="1010" y="352"/>
                  </a:lnTo>
                  <a:lnTo>
                    <a:pt x="1013" y="345"/>
                  </a:lnTo>
                  <a:lnTo>
                    <a:pt x="1012" y="343"/>
                  </a:lnTo>
                  <a:lnTo>
                    <a:pt x="1008" y="348"/>
                  </a:lnTo>
                  <a:lnTo>
                    <a:pt x="1004" y="351"/>
                  </a:lnTo>
                  <a:lnTo>
                    <a:pt x="1000" y="356"/>
                  </a:lnTo>
                  <a:lnTo>
                    <a:pt x="997" y="354"/>
                  </a:lnTo>
                  <a:lnTo>
                    <a:pt x="991" y="353"/>
                  </a:lnTo>
                  <a:lnTo>
                    <a:pt x="985" y="361"/>
                  </a:lnTo>
                  <a:lnTo>
                    <a:pt x="983" y="370"/>
                  </a:lnTo>
                  <a:lnTo>
                    <a:pt x="978" y="378"/>
                  </a:lnTo>
                  <a:lnTo>
                    <a:pt x="975" y="380"/>
                  </a:lnTo>
                  <a:lnTo>
                    <a:pt x="972" y="391"/>
                  </a:lnTo>
                  <a:lnTo>
                    <a:pt x="977" y="396"/>
                  </a:lnTo>
                  <a:lnTo>
                    <a:pt x="978" y="393"/>
                  </a:lnTo>
                  <a:lnTo>
                    <a:pt x="984" y="396"/>
                  </a:lnTo>
                  <a:lnTo>
                    <a:pt x="985" y="399"/>
                  </a:lnTo>
                  <a:lnTo>
                    <a:pt x="979" y="405"/>
                  </a:lnTo>
                  <a:lnTo>
                    <a:pt x="980" y="414"/>
                  </a:lnTo>
                  <a:lnTo>
                    <a:pt x="984" y="416"/>
                  </a:lnTo>
                  <a:lnTo>
                    <a:pt x="987" y="426"/>
                  </a:lnTo>
                  <a:lnTo>
                    <a:pt x="984" y="429"/>
                  </a:lnTo>
                  <a:lnTo>
                    <a:pt x="980" y="429"/>
                  </a:lnTo>
                  <a:lnTo>
                    <a:pt x="980" y="422"/>
                  </a:lnTo>
                  <a:lnTo>
                    <a:pt x="973" y="429"/>
                  </a:lnTo>
                  <a:lnTo>
                    <a:pt x="969" y="440"/>
                  </a:lnTo>
                  <a:lnTo>
                    <a:pt x="971" y="443"/>
                  </a:lnTo>
                  <a:lnTo>
                    <a:pt x="974" y="448"/>
                  </a:lnTo>
                  <a:lnTo>
                    <a:pt x="971" y="455"/>
                  </a:lnTo>
                  <a:lnTo>
                    <a:pt x="967" y="456"/>
                  </a:lnTo>
                  <a:lnTo>
                    <a:pt x="966" y="454"/>
                  </a:lnTo>
                  <a:lnTo>
                    <a:pt x="954" y="464"/>
                  </a:lnTo>
                  <a:lnTo>
                    <a:pt x="956" y="476"/>
                  </a:lnTo>
                  <a:lnTo>
                    <a:pt x="954" y="480"/>
                  </a:lnTo>
                  <a:lnTo>
                    <a:pt x="949" y="478"/>
                  </a:lnTo>
                  <a:lnTo>
                    <a:pt x="943" y="480"/>
                  </a:lnTo>
                  <a:lnTo>
                    <a:pt x="941" y="489"/>
                  </a:lnTo>
                  <a:lnTo>
                    <a:pt x="941" y="495"/>
                  </a:lnTo>
                  <a:lnTo>
                    <a:pt x="926" y="516"/>
                  </a:lnTo>
                  <a:lnTo>
                    <a:pt x="922" y="517"/>
                  </a:lnTo>
                  <a:lnTo>
                    <a:pt x="924" y="514"/>
                  </a:lnTo>
                  <a:lnTo>
                    <a:pt x="921" y="507"/>
                  </a:lnTo>
                  <a:lnTo>
                    <a:pt x="922" y="498"/>
                  </a:lnTo>
                  <a:lnTo>
                    <a:pt x="921" y="489"/>
                  </a:lnTo>
                  <a:lnTo>
                    <a:pt x="917" y="473"/>
                  </a:lnTo>
                  <a:lnTo>
                    <a:pt x="915" y="467"/>
                  </a:lnTo>
                  <a:lnTo>
                    <a:pt x="915" y="458"/>
                  </a:lnTo>
                  <a:lnTo>
                    <a:pt x="913" y="441"/>
                  </a:lnTo>
                  <a:lnTo>
                    <a:pt x="915" y="423"/>
                  </a:lnTo>
                  <a:lnTo>
                    <a:pt x="921" y="414"/>
                  </a:lnTo>
                  <a:lnTo>
                    <a:pt x="923" y="412"/>
                  </a:lnTo>
                  <a:lnTo>
                    <a:pt x="924" y="394"/>
                  </a:lnTo>
                  <a:lnTo>
                    <a:pt x="932" y="394"/>
                  </a:lnTo>
                  <a:lnTo>
                    <a:pt x="935" y="390"/>
                  </a:lnTo>
                  <a:lnTo>
                    <a:pt x="939" y="388"/>
                  </a:lnTo>
                  <a:lnTo>
                    <a:pt x="945" y="383"/>
                  </a:lnTo>
                  <a:lnTo>
                    <a:pt x="945" y="380"/>
                  </a:lnTo>
                  <a:lnTo>
                    <a:pt x="955" y="370"/>
                  </a:lnTo>
                  <a:lnTo>
                    <a:pt x="956" y="362"/>
                  </a:lnTo>
                  <a:lnTo>
                    <a:pt x="961" y="361"/>
                  </a:lnTo>
                  <a:lnTo>
                    <a:pt x="969" y="349"/>
                  </a:lnTo>
                  <a:lnTo>
                    <a:pt x="972" y="343"/>
                  </a:lnTo>
                  <a:lnTo>
                    <a:pt x="987" y="336"/>
                  </a:lnTo>
                  <a:lnTo>
                    <a:pt x="987" y="331"/>
                  </a:lnTo>
                  <a:lnTo>
                    <a:pt x="988" y="329"/>
                  </a:lnTo>
                  <a:lnTo>
                    <a:pt x="989" y="320"/>
                  </a:lnTo>
                  <a:lnTo>
                    <a:pt x="990" y="317"/>
                  </a:lnTo>
                  <a:lnTo>
                    <a:pt x="991" y="312"/>
                  </a:lnTo>
                  <a:lnTo>
                    <a:pt x="994" y="303"/>
                  </a:lnTo>
                  <a:lnTo>
                    <a:pt x="1001" y="301"/>
                  </a:lnTo>
                  <a:lnTo>
                    <a:pt x="994" y="295"/>
                  </a:lnTo>
                  <a:lnTo>
                    <a:pt x="985" y="299"/>
                  </a:lnTo>
                  <a:lnTo>
                    <a:pt x="980" y="312"/>
                  </a:lnTo>
                  <a:lnTo>
                    <a:pt x="983" y="316"/>
                  </a:lnTo>
                  <a:lnTo>
                    <a:pt x="981" y="320"/>
                  </a:lnTo>
                  <a:lnTo>
                    <a:pt x="973" y="320"/>
                  </a:lnTo>
                  <a:lnTo>
                    <a:pt x="956" y="320"/>
                  </a:lnTo>
                  <a:lnTo>
                    <a:pt x="957" y="316"/>
                  </a:lnTo>
                  <a:lnTo>
                    <a:pt x="953" y="312"/>
                  </a:lnTo>
                  <a:lnTo>
                    <a:pt x="951" y="315"/>
                  </a:lnTo>
                  <a:lnTo>
                    <a:pt x="949" y="317"/>
                  </a:lnTo>
                  <a:lnTo>
                    <a:pt x="944" y="312"/>
                  </a:lnTo>
                  <a:lnTo>
                    <a:pt x="940" y="316"/>
                  </a:lnTo>
                  <a:lnTo>
                    <a:pt x="929" y="317"/>
                  </a:lnTo>
                  <a:lnTo>
                    <a:pt x="924" y="32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33" name="Freeform 576">
              <a:extLst>
                <a:ext uri="{FF2B5EF4-FFF2-40B4-BE49-F238E27FC236}">
                  <a16:creationId xmlns:a16="http://schemas.microsoft.com/office/drawing/2014/main" id="{3A5FB372-9F31-8D85-77F9-0DA415D0A643}"/>
                </a:ext>
              </a:extLst>
            </p:cNvPr>
            <p:cNvSpPr>
              <a:spLocks/>
            </p:cNvSpPr>
            <p:nvPr/>
          </p:nvSpPr>
          <p:spPr bwMode="gray">
            <a:xfrm>
              <a:off x="7084746" y="3774252"/>
              <a:ext cx="7108" cy="5328"/>
            </a:xfrm>
            <a:custGeom>
              <a:avLst/>
              <a:gdLst/>
              <a:ahLst/>
              <a:cxnLst>
                <a:cxn ang="0">
                  <a:pos x="1" y="2"/>
                </a:cxn>
                <a:cxn ang="0">
                  <a:pos x="2" y="2"/>
                </a:cxn>
                <a:cxn ang="0">
                  <a:pos x="3" y="1"/>
                </a:cxn>
                <a:cxn ang="0">
                  <a:pos x="1" y="0"/>
                </a:cxn>
                <a:cxn ang="0">
                  <a:pos x="0" y="1"/>
                </a:cxn>
                <a:cxn ang="0">
                  <a:pos x="1" y="2"/>
                </a:cxn>
              </a:cxnLst>
              <a:rect l="0" t="0" r="r" b="b"/>
              <a:pathLst>
                <a:path w="3" h="2">
                  <a:moveTo>
                    <a:pt x="1" y="2"/>
                  </a:moveTo>
                  <a:lnTo>
                    <a:pt x="2" y="2"/>
                  </a:lnTo>
                  <a:lnTo>
                    <a:pt x="3" y="1"/>
                  </a:lnTo>
                  <a:lnTo>
                    <a:pt x="1" y="0"/>
                  </a:lnTo>
                  <a:lnTo>
                    <a:pt x="0" y="1"/>
                  </a:lnTo>
                  <a:lnTo>
                    <a:pt x="1"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34" name="Freeform 577">
              <a:extLst>
                <a:ext uri="{FF2B5EF4-FFF2-40B4-BE49-F238E27FC236}">
                  <a16:creationId xmlns:a16="http://schemas.microsoft.com/office/drawing/2014/main" id="{50EAD972-AEC8-1366-E778-00A17AF8F548}"/>
                </a:ext>
              </a:extLst>
            </p:cNvPr>
            <p:cNvSpPr>
              <a:spLocks/>
            </p:cNvSpPr>
            <p:nvPr/>
          </p:nvSpPr>
          <p:spPr bwMode="gray">
            <a:xfrm>
              <a:off x="7097184" y="3752939"/>
              <a:ext cx="5331" cy="5328"/>
            </a:xfrm>
            <a:custGeom>
              <a:avLst/>
              <a:gdLst/>
              <a:ahLst/>
              <a:cxnLst>
                <a:cxn ang="0">
                  <a:pos x="1" y="0"/>
                </a:cxn>
                <a:cxn ang="0">
                  <a:pos x="0" y="2"/>
                </a:cxn>
                <a:cxn ang="0">
                  <a:pos x="2" y="2"/>
                </a:cxn>
                <a:cxn ang="0">
                  <a:pos x="2" y="0"/>
                </a:cxn>
                <a:cxn ang="0">
                  <a:pos x="1" y="0"/>
                </a:cxn>
              </a:cxnLst>
              <a:rect l="0" t="0" r="r" b="b"/>
              <a:pathLst>
                <a:path w="2" h="2">
                  <a:moveTo>
                    <a:pt x="1" y="0"/>
                  </a:moveTo>
                  <a:lnTo>
                    <a:pt x="0" y="2"/>
                  </a:lnTo>
                  <a:lnTo>
                    <a:pt x="2" y="2"/>
                  </a:lnTo>
                  <a:lnTo>
                    <a:pt x="2" y="0"/>
                  </a:lnTo>
                  <a:lnTo>
                    <a:pt x="1"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35" name="Freeform 578">
              <a:extLst>
                <a:ext uri="{FF2B5EF4-FFF2-40B4-BE49-F238E27FC236}">
                  <a16:creationId xmlns:a16="http://schemas.microsoft.com/office/drawing/2014/main" id="{1F30767D-2D3A-891E-C12C-55B7E9FAA033}"/>
                </a:ext>
              </a:extLst>
            </p:cNvPr>
            <p:cNvSpPr>
              <a:spLocks/>
            </p:cNvSpPr>
            <p:nvPr/>
          </p:nvSpPr>
          <p:spPr bwMode="gray">
            <a:xfrm>
              <a:off x="7123838" y="3841743"/>
              <a:ext cx="10661" cy="12433"/>
            </a:xfrm>
            <a:custGeom>
              <a:avLst/>
              <a:gdLst/>
              <a:ahLst/>
              <a:cxnLst>
                <a:cxn ang="0">
                  <a:pos x="1" y="0"/>
                </a:cxn>
                <a:cxn ang="0">
                  <a:pos x="0" y="3"/>
                </a:cxn>
                <a:cxn ang="0">
                  <a:pos x="0" y="5"/>
                </a:cxn>
                <a:cxn ang="0">
                  <a:pos x="1" y="5"/>
                </a:cxn>
                <a:cxn ang="0">
                  <a:pos x="4" y="0"/>
                </a:cxn>
                <a:cxn ang="0">
                  <a:pos x="1" y="0"/>
                </a:cxn>
              </a:cxnLst>
              <a:rect l="0" t="0" r="r" b="b"/>
              <a:pathLst>
                <a:path w="4" h="5">
                  <a:moveTo>
                    <a:pt x="1" y="0"/>
                  </a:moveTo>
                  <a:lnTo>
                    <a:pt x="0" y="3"/>
                  </a:lnTo>
                  <a:lnTo>
                    <a:pt x="0" y="5"/>
                  </a:lnTo>
                  <a:lnTo>
                    <a:pt x="1" y="5"/>
                  </a:lnTo>
                  <a:lnTo>
                    <a:pt x="4" y="0"/>
                  </a:lnTo>
                  <a:lnTo>
                    <a:pt x="1"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36" name="Freeform 579">
              <a:extLst>
                <a:ext uri="{FF2B5EF4-FFF2-40B4-BE49-F238E27FC236}">
                  <a16:creationId xmlns:a16="http://schemas.microsoft.com/office/drawing/2014/main" id="{437F91A3-BF55-4833-F307-02B0C6ED1518}"/>
                </a:ext>
              </a:extLst>
            </p:cNvPr>
            <p:cNvSpPr>
              <a:spLocks/>
            </p:cNvSpPr>
            <p:nvPr/>
          </p:nvSpPr>
          <p:spPr bwMode="gray">
            <a:xfrm>
              <a:off x="7113177" y="3852399"/>
              <a:ext cx="5331" cy="5328"/>
            </a:xfrm>
            <a:custGeom>
              <a:avLst/>
              <a:gdLst/>
              <a:ahLst/>
              <a:cxnLst>
                <a:cxn ang="0">
                  <a:pos x="3" y="1"/>
                </a:cxn>
                <a:cxn ang="0">
                  <a:pos x="1" y="0"/>
                </a:cxn>
                <a:cxn ang="0">
                  <a:pos x="0" y="1"/>
                </a:cxn>
                <a:cxn ang="0">
                  <a:pos x="0" y="3"/>
                </a:cxn>
                <a:cxn ang="0">
                  <a:pos x="2" y="2"/>
                </a:cxn>
                <a:cxn ang="0">
                  <a:pos x="3" y="1"/>
                </a:cxn>
              </a:cxnLst>
              <a:rect l="0" t="0" r="r" b="b"/>
              <a:pathLst>
                <a:path w="3" h="3">
                  <a:moveTo>
                    <a:pt x="3" y="1"/>
                  </a:moveTo>
                  <a:lnTo>
                    <a:pt x="1" y="0"/>
                  </a:lnTo>
                  <a:lnTo>
                    <a:pt x="0" y="1"/>
                  </a:lnTo>
                  <a:lnTo>
                    <a:pt x="0" y="3"/>
                  </a:lnTo>
                  <a:lnTo>
                    <a:pt x="2" y="2"/>
                  </a:lnTo>
                  <a:lnTo>
                    <a:pt x="3"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37" name="Freeform 580">
              <a:extLst>
                <a:ext uri="{FF2B5EF4-FFF2-40B4-BE49-F238E27FC236}">
                  <a16:creationId xmlns:a16="http://schemas.microsoft.com/office/drawing/2014/main" id="{F289B397-7D90-E010-2726-9FBC89669C7F}"/>
                </a:ext>
              </a:extLst>
            </p:cNvPr>
            <p:cNvSpPr>
              <a:spLocks noEditPoints="1"/>
            </p:cNvSpPr>
            <p:nvPr/>
          </p:nvSpPr>
          <p:spPr bwMode="gray">
            <a:xfrm>
              <a:off x="6647625" y="3985605"/>
              <a:ext cx="280752" cy="175832"/>
            </a:xfrm>
            <a:custGeom>
              <a:avLst/>
              <a:gdLst/>
              <a:ahLst/>
              <a:cxnLst>
                <a:cxn ang="0">
                  <a:pos x="114" y="32"/>
                </a:cxn>
                <a:cxn ang="0">
                  <a:pos x="117" y="21"/>
                </a:cxn>
                <a:cxn ang="0">
                  <a:pos x="121" y="15"/>
                </a:cxn>
                <a:cxn ang="0">
                  <a:pos x="121" y="2"/>
                </a:cxn>
                <a:cxn ang="0">
                  <a:pos x="116" y="0"/>
                </a:cxn>
                <a:cxn ang="0">
                  <a:pos x="114" y="2"/>
                </a:cxn>
                <a:cxn ang="0">
                  <a:pos x="114" y="7"/>
                </a:cxn>
                <a:cxn ang="0">
                  <a:pos x="107" y="17"/>
                </a:cxn>
                <a:cxn ang="0">
                  <a:pos x="108" y="28"/>
                </a:cxn>
                <a:cxn ang="0">
                  <a:pos x="110" y="33"/>
                </a:cxn>
                <a:cxn ang="0">
                  <a:pos x="114" y="32"/>
                </a:cxn>
                <a:cxn ang="0">
                  <a:pos x="17" y="70"/>
                </a:cxn>
                <a:cxn ang="0">
                  <a:pos x="19" y="62"/>
                </a:cxn>
                <a:cxn ang="0">
                  <a:pos x="22" y="58"/>
                </a:cxn>
                <a:cxn ang="0">
                  <a:pos x="17" y="56"/>
                </a:cxn>
                <a:cxn ang="0">
                  <a:pos x="14" y="56"/>
                </a:cxn>
                <a:cxn ang="0">
                  <a:pos x="8" y="59"/>
                </a:cxn>
                <a:cxn ang="0">
                  <a:pos x="6" y="58"/>
                </a:cxn>
                <a:cxn ang="0">
                  <a:pos x="0" y="64"/>
                </a:cxn>
                <a:cxn ang="0">
                  <a:pos x="0" y="72"/>
                </a:cxn>
                <a:cxn ang="0">
                  <a:pos x="6" y="76"/>
                </a:cxn>
                <a:cxn ang="0">
                  <a:pos x="12" y="75"/>
                </a:cxn>
                <a:cxn ang="0">
                  <a:pos x="17" y="70"/>
                </a:cxn>
              </a:cxnLst>
              <a:rect l="0" t="0" r="r" b="b"/>
              <a:pathLst>
                <a:path w="121" h="76">
                  <a:moveTo>
                    <a:pt x="114" y="32"/>
                  </a:moveTo>
                  <a:lnTo>
                    <a:pt x="117" y="21"/>
                  </a:lnTo>
                  <a:lnTo>
                    <a:pt x="121" y="15"/>
                  </a:lnTo>
                  <a:lnTo>
                    <a:pt x="121" y="2"/>
                  </a:lnTo>
                  <a:lnTo>
                    <a:pt x="116" y="0"/>
                  </a:lnTo>
                  <a:lnTo>
                    <a:pt x="114" y="2"/>
                  </a:lnTo>
                  <a:lnTo>
                    <a:pt x="114" y="7"/>
                  </a:lnTo>
                  <a:lnTo>
                    <a:pt x="107" y="17"/>
                  </a:lnTo>
                  <a:lnTo>
                    <a:pt x="108" y="28"/>
                  </a:lnTo>
                  <a:lnTo>
                    <a:pt x="110" y="33"/>
                  </a:lnTo>
                  <a:lnTo>
                    <a:pt x="114" y="32"/>
                  </a:lnTo>
                  <a:close/>
                  <a:moveTo>
                    <a:pt x="17" y="70"/>
                  </a:moveTo>
                  <a:lnTo>
                    <a:pt x="19" y="62"/>
                  </a:lnTo>
                  <a:lnTo>
                    <a:pt x="22" y="58"/>
                  </a:lnTo>
                  <a:lnTo>
                    <a:pt x="17" y="56"/>
                  </a:lnTo>
                  <a:lnTo>
                    <a:pt x="14" y="56"/>
                  </a:lnTo>
                  <a:lnTo>
                    <a:pt x="8" y="59"/>
                  </a:lnTo>
                  <a:lnTo>
                    <a:pt x="6" y="58"/>
                  </a:lnTo>
                  <a:lnTo>
                    <a:pt x="0" y="64"/>
                  </a:lnTo>
                  <a:lnTo>
                    <a:pt x="0" y="72"/>
                  </a:lnTo>
                  <a:lnTo>
                    <a:pt x="6" y="76"/>
                  </a:lnTo>
                  <a:lnTo>
                    <a:pt x="12" y="75"/>
                  </a:lnTo>
                  <a:lnTo>
                    <a:pt x="17" y="7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38" name="Freeform 581">
              <a:extLst>
                <a:ext uri="{FF2B5EF4-FFF2-40B4-BE49-F238E27FC236}">
                  <a16:creationId xmlns:a16="http://schemas.microsoft.com/office/drawing/2014/main" id="{4112A767-BFAE-B8FF-4949-E9353F2325DD}"/>
                </a:ext>
              </a:extLst>
            </p:cNvPr>
            <p:cNvSpPr>
              <a:spLocks/>
            </p:cNvSpPr>
            <p:nvPr/>
          </p:nvSpPr>
          <p:spPr bwMode="gray">
            <a:xfrm>
              <a:off x="7081192" y="3902129"/>
              <a:ext cx="15992" cy="8880"/>
            </a:xfrm>
            <a:custGeom>
              <a:avLst/>
              <a:gdLst/>
              <a:ahLst/>
              <a:cxnLst>
                <a:cxn ang="0">
                  <a:pos x="0" y="4"/>
                </a:cxn>
                <a:cxn ang="0">
                  <a:pos x="5" y="4"/>
                </a:cxn>
                <a:cxn ang="0">
                  <a:pos x="7" y="1"/>
                </a:cxn>
                <a:cxn ang="0">
                  <a:pos x="7" y="0"/>
                </a:cxn>
                <a:cxn ang="0">
                  <a:pos x="4" y="0"/>
                </a:cxn>
                <a:cxn ang="0">
                  <a:pos x="0" y="3"/>
                </a:cxn>
                <a:cxn ang="0">
                  <a:pos x="0" y="4"/>
                </a:cxn>
              </a:cxnLst>
              <a:rect l="0" t="0" r="r" b="b"/>
              <a:pathLst>
                <a:path w="7" h="4">
                  <a:moveTo>
                    <a:pt x="0" y="4"/>
                  </a:moveTo>
                  <a:lnTo>
                    <a:pt x="5" y="4"/>
                  </a:lnTo>
                  <a:lnTo>
                    <a:pt x="7" y="1"/>
                  </a:lnTo>
                  <a:lnTo>
                    <a:pt x="7" y="0"/>
                  </a:lnTo>
                  <a:lnTo>
                    <a:pt x="4" y="0"/>
                  </a:lnTo>
                  <a:lnTo>
                    <a:pt x="0" y="3"/>
                  </a:lnTo>
                  <a:lnTo>
                    <a:pt x="0" y="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39" name="Freeform 582">
              <a:extLst>
                <a:ext uri="{FF2B5EF4-FFF2-40B4-BE49-F238E27FC236}">
                  <a16:creationId xmlns:a16="http://schemas.microsoft.com/office/drawing/2014/main" id="{E59B8445-65CB-4A05-1DF1-1F8CBD9CD61C}"/>
                </a:ext>
              </a:extLst>
            </p:cNvPr>
            <p:cNvSpPr>
              <a:spLocks/>
            </p:cNvSpPr>
            <p:nvPr/>
          </p:nvSpPr>
          <p:spPr bwMode="gray">
            <a:xfrm>
              <a:off x="7079415" y="3918114"/>
              <a:ext cx="8885" cy="7104"/>
            </a:xfrm>
            <a:custGeom>
              <a:avLst/>
              <a:gdLst/>
              <a:ahLst/>
              <a:cxnLst>
                <a:cxn ang="0">
                  <a:pos x="0" y="2"/>
                </a:cxn>
                <a:cxn ang="0">
                  <a:pos x="2" y="3"/>
                </a:cxn>
                <a:cxn ang="0">
                  <a:pos x="4" y="2"/>
                </a:cxn>
                <a:cxn ang="0">
                  <a:pos x="3" y="0"/>
                </a:cxn>
                <a:cxn ang="0">
                  <a:pos x="1" y="0"/>
                </a:cxn>
                <a:cxn ang="0">
                  <a:pos x="0" y="2"/>
                </a:cxn>
              </a:cxnLst>
              <a:rect l="0" t="0" r="r" b="b"/>
              <a:pathLst>
                <a:path w="4" h="3">
                  <a:moveTo>
                    <a:pt x="0" y="2"/>
                  </a:moveTo>
                  <a:lnTo>
                    <a:pt x="2" y="3"/>
                  </a:lnTo>
                  <a:lnTo>
                    <a:pt x="4" y="2"/>
                  </a:lnTo>
                  <a:lnTo>
                    <a:pt x="3" y="0"/>
                  </a:lnTo>
                  <a:lnTo>
                    <a:pt x="1" y="0"/>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40" name="Freeform 583">
              <a:extLst>
                <a:ext uri="{FF2B5EF4-FFF2-40B4-BE49-F238E27FC236}">
                  <a16:creationId xmlns:a16="http://schemas.microsoft.com/office/drawing/2014/main" id="{7CE7DE3C-837C-FE30-6BEC-D4BC626893F0}"/>
                </a:ext>
              </a:extLst>
            </p:cNvPr>
            <p:cNvSpPr>
              <a:spLocks/>
            </p:cNvSpPr>
            <p:nvPr/>
          </p:nvSpPr>
          <p:spPr bwMode="gray">
            <a:xfrm>
              <a:off x="7054538" y="3946531"/>
              <a:ext cx="15992" cy="15985"/>
            </a:xfrm>
            <a:custGeom>
              <a:avLst/>
              <a:gdLst/>
              <a:ahLst/>
              <a:cxnLst>
                <a:cxn ang="0">
                  <a:pos x="2" y="4"/>
                </a:cxn>
                <a:cxn ang="0">
                  <a:pos x="0" y="4"/>
                </a:cxn>
                <a:cxn ang="0">
                  <a:pos x="1" y="7"/>
                </a:cxn>
                <a:cxn ang="0">
                  <a:pos x="5" y="4"/>
                </a:cxn>
                <a:cxn ang="0">
                  <a:pos x="7" y="1"/>
                </a:cxn>
                <a:cxn ang="0">
                  <a:pos x="4" y="0"/>
                </a:cxn>
                <a:cxn ang="0">
                  <a:pos x="2" y="4"/>
                </a:cxn>
              </a:cxnLst>
              <a:rect l="0" t="0" r="r" b="b"/>
              <a:pathLst>
                <a:path w="7" h="7">
                  <a:moveTo>
                    <a:pt x="2" y="4"/>
                  </a:moveTo>
                  <a:lnTo>
                    <a:pt x="0" y="4"/>
                  </a:lnTo>
                  <a:lnTo>
                    <a:pt x="1" y="7"/>
                  </a:lnTo>
                  <a:lnTo>
                    <a:pt x="5" y="4"/>
                  </a:lnTo>
                  <a:lnTo>
                    <a:pt x="7" y="1"/>
                  </a:lnTo>
                  <a:lnTo>
                    <a:pt x="4" y="0"/>
                  </a:lnTo>
                  <a:lnTo>
                    <a:pt x="2" y="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41" name="Freeform 584">
              <a:extLst>
                <a:ext uri="{FF2B5EF4-FFF2-40B4-BE49-F238E27FC236}">
                  <a16:creationId xmlns:a16="http://schemas.microsoft.com/office/drawing/2014/main" id="{3B5CBC46-6979-7FD7-80E9-0F7DFA4B0F07}"/>
                </a:ext>
              </a:extLst>
            </p:cNvPr>
            <p:cNvSpPr>
              <a:spLocks/>
            </p:cNvSpPr>
            <p:nvPr/>
          </p:nvSpPr>
          <p:spPr bwMode="gray">
            <a:xfrm>
              <a:off x="6999454" y="3990933"/>
              <a:ext cx="10661" cy="5328"/>
            </a:xfrm>
            <a:custGeom>
              <a:avLst/>
              <a:gdLst/>
              <a:ahLst/>
              <a:cxnLst>
                <a:cxn ang="0">
                  <a:pos x="4" y="1"/>
                </a:cxn>
                <a:cxn ang="0">
                  <a:pos x="2" y="0"/>
                </a:cxn>
                <a:cxn ang="0">
                  <a:pos x="0" y="2"/>
                </a:cxn>
                <a:cxn ang="0">
                  <a:pos x="2" y="3"/>
                </a:cxn>
                <a:cxn ang="0">
                  <a:pos x="5" y="2"/>
                </a:cxn>
                <a:cxn ang="0">
                  <a:pos x="4" y="1"/>
                </a:cxn>
              </a:cxnLst>
              <a:rect l="0" t="0" r="r" b="b"/>
              <a:pathLst>
                <a:path w="5" h="3">
                  <a:moveTo>
                    <a:pt x="4" y="1"/>
                  </a:moveTo>
                  <a:lnTo>
                    <a:pt x="2" y="0"/>
                  </a:lnTo>
                  <a:lnTo>
                    <a:pt x="0" y="2"/>
                  </a:lnTo>
                  <a:lnTo>
                    <a:pt x="2" y="3"/>
                  </a:lnTo>
                  <a:lnTo>
                    <a:pt x="5" y="2"/>
                  </a:lnTo>
                  <a:lnTo>
                    <a:pt x="4"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42" name="Freeform 585">
              <a:extLst>
                <a:ext uri="{FF2B5EF4-FFF2-40B4-BE49-F238E27FC236}">
                  <a16:creationId xmlns:a16="http://schemas.microsoft.com/office/drawing/2014/main" id="{0157EB17-01CA-8263-A188-72E4D27E2AA5}"/>
                </a:ext>
              </a:extLst>
            </p:cNvPr>
            <p:cNvSpPr>
              <a:spLocks/>
            </p:cNvSpPr>
            <p:nvPr/>
          </p:nvSpPr>
          <p:spPr bwMode="gray">
            <a:xfrm>
              <a:off x="6979908" y="3996261"/>
              <a:ext cx="7108" cy="12433"/>
            </a:xfrm>
            <a:custGeom>
              <a:avLst/>
              <a:gdLst/>
              <a:ahLst/>
              <a:cxnLst>
                <a:cxn ang="0">
                  <a:pos x="3" y="1"/>
                </a:cxn>
                <a:cxn ang="0">
                  <a:pos x="2" y="0"/>
                </a:cxn>
                <a:cxn ang="0">
                  <a:pos x="0" y="3"/>
                </a:cxn>
                <a:cxn ang="0">
                  <a:pos x="1" y="4"/>
                </a:cxn>
                <a:cxn ang="0">
                  <a:pos x="3" y="5"/>
                </a:cxn>
                <a:cxn ang="0">
                  <a:pos x="3" y="1"/>
                </a:cxn>
              </a:cxnLst>
              <a:rect l="0" t="0" r="r" b="b"/>
              <a:pathLst>
                <a:path w="3" h="5">
                  <a:moveTo>
                    <a:pt x="3" y="1"/>
                  </a:moveTo>
                  <a:lnTo>
                    <a:pt x="2" y="0"/>
                  </a:lnTo>
                  <a:lnTo>
                    <a:pt x="0" y="3"/>
                  </a:lnTo>
                  <a:lnTo>
                    <a:pt x="1" y="4"/>
                  </a:lnTo>
                  <a:lnTo>
                    <a:pt x="3" y="5"/>
                  </a:lnTo>
                  <a:lnTo>
                    <a:pt x="3"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43" name="Freeform 586">
              <a:extLst>
                <a:ext uri="{FF2B5EF4-FFF2-40B4-BE49-F238E27FC236}">
                  <a16:creationId xmlns:a16="http://schemas.microsoft.com/office/drawing/2014/main" id="{B335BAC0-A86E-A9F2-3AE9-92655A47AA49}"/>
                </a:ext>
              </a:extLst>
            </p:cNvPr>
            <p:cNvSpPr>
              <a:spLocks/>
            </p:cNvSpPr>
            <p:nvPr/>
          </p:nvSpPr>
          <p:spPr bwMode="gray">
            <a:xfrm>
              <a:off x="6965693" y="4005142"/>
              <a:ext cx="12438" cy="7104"/>
            </a:xfrm>
            <a:custGeom>
              <a:avLst/>
              <a:gdLst/>
              <a:ahLst/>
              <a:cxnLst>
                <a:cxn ang="0">
                  <a:pos x="5" y="0"/>
                </a:cxn>
                <a:cxn ang="0">
                  <a:pos x="2" y="0"/>
                </a:cxn>
                <a:cxn ang="0">
                  <a:pos x="0" y="1"/>
                </a:cxn>
                <a:cxn ang="0">
                  <a:pos x="2" y="2"/>
                </a:cxn>
                <a:cxn ang="0">
                  <a:pos x="5" y="2"/>
                </a:cxn>
                <a:cxn ang="0">
                  <a:pos x="5" y="0"/>
                </a:cxn>
              </a:cxnLst>
              <a:rect l="0" t="0" r="r" b="b"/>
              <a:pathLst>
                <a:path w="5" h="2">
                  <a:moveTo>
                    <a:pt x="5" y="0"/>
                  </a:moveTo>
                  <a:lnTo>
                    <a:pt x="2" y="0"/>
                  </a:lnTo>
                  <a:lnTo>
                    <a:pt x="0" y="1"/>
                  </a:lnTo>
                  <a:lnTo>
                    <a:pt x="2" y="2"/>
                  </a:lnTo>
                  <a:lnTo>
                    <a:pt x="5" y="2"/>
                  </a:lnTo>
                  <a:lnTo>
                    <a:pt x="5"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44" name="Freeform 587">
              <a:extLst>
                <a:ext uri="{FF2B5EF4-FFF2-40B4-BE49-F238E27FC236}">
                  <a16:creationId xmlns:a16="http://schemas.microsoft.com/office/drawing/2014/main" id="{03CAEB08-149C-42F6-4F5A-F2FDC77DC30D}"/>
                </a:ext>
              </a:extLst>
            </p:cNvPr>
            <p:cNvSpPr>
              <a:spLocks/>
            </p:cNvSpPr>
            <p:nvPr/>
          </p:nvSpPr>
          <p:spPr bwMode="gray">
            <a:xfrm>
              <a:off x="6736471" y="4752870"/>
              <a:ext cx="31984" cy="8880"/>
            </a:xfrm>
            <a:custGeom>
              <a:avLst/>
              <a:gdLst/>
              <a:ahLst/>
              <a:cxnLst>
                <a:cxn ang="0">
                  <a:pos x="0" y="3"/>
                </a:cxn>
                <a:cxn ang="0">
                  <a:pos x="13" y="2"/>
                </a:cxn>
                <a:cxn ang="0">
                  <a:pos x="14" y="0"/>
                </a:cxn>
                <a:cxn ang="0">
                  <a:pos x="0" y="1"/>
                </a:cxn>
                <a:cxn ang="0">
                  <a:pos x="0" y="3"/>
                </a:cxn>
              </a:cxnLst>
              <a:rect l="0" t="0" r="r" b="b"/>
              <a:pathLst>
                <a:path w="14" h="3">
                  <a:moveTo>
                    <a:pt x="0" y="3"/>
                  </a:moveTo>
                  <a:lnTo>
                    <a:pt x="13" y="2"/>
                  </a:lnTo>
                  <a:lnTo>
                    <a:pt x="14" y="0"/>
                  </a:lnTo>
                  <a:lnTo>
                    <a:pt x="0" y="1"/>
                  </a:lnTo>
                  <a:lnTo>
                    <a:pt x="0"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45" name="Freeform 588">
              <a:extLst>
                <a:ext uri="{FF2B5EF4-FFF2-40B4-BE49-F238E27FC236}">
                  <a16:creationId xmlns:a16="http://schemas.microsoft.com/office/drawing/2014/main" id="{4FB67140-D92C-DE47-A69A-1BCD5A4294D4}"/>
                </a:ext>
              </a:extLst>
            </p:cNvPr>
            <p:cNvSpPr>
              <a:spLocks/>
            </p:cNvSpPr>
            <p:nvPr/>
          </p:nvSpPr>
          <p:spPr bwMode="gray">
            <a:xfrm>
              <a:off x="6773786" y="4779511"/>
              <a:ext cx="21323" cy="15985"/>
            </a:xfrm>
            <a:custGeom>
              <a:avLst/>
              <a:gdLst/>
              <a:ahLst/>
              <a:cxnLst>
                <a:cxn ang="0">
                  <a:pos x="9" y="6"/>
                </a:cxn>
                <a:cxn ang="0">
                  <a:pos x="8" y="1"/>
                </a:cxn>
                <a:cxn ang="0">
                  <a:pos x="0" y="0"/>
                </a:cxn>
                <a:cxn ang="0">
                  <a:pos x="1" y="5"/>
                </a:cxn>
                <a:cxn ang="0">
                  <a:pos x="5" y="7"/>
                </a:cxn>
                <a:cxn ang="0">
                  <a:pos x="9" y="6"/>
                </a:cxn>
              </a:cxnLst>
              <a:rect l="0" t="0" r="r" b="b"/>
              <a:pathLst>
                <a:path w="9" h="7">
                  <a:moveTo>
                    <a:pt x="9" y="6"/>
                  </a:moveTo>
                  <a:lnTo>
                    <a:pt x="8" y="1"/>
                  </a:lnTo>
                  <a:lnTo>
                    <a:pt x="0" y="0"/>
                  </a:lnTo>
                  <a:lnTo>
                    <a:pt x="1" y="5"/>
                  </a:lnTo>
                  <a:lnTo>
                    <a:pt x="5" y="7"/>
                  </a:lnTo>
                  <a:lnTo>
                    <a:pt x="9" y="6"/>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46" name="Freeform 589">
              <a:extLst>
                <a:ext uri="{FF2B5EF4-FFF2-40B4-BE49-F238E27FC236}">
                  <a16:creationId xmlns:a16="http://schemas.microsoft.com/office/drawing/2014/main" id="{93045848-B420-D4D9-41D2-062CD239AEE6}"/>
                </a:ext>
              </a:extLst>
            </p:cNvPr>
            <p:cNvSpPr>
              <a:spLocks/>
            </p:cNvSpPr>
            <p:nvPr/>
          </p:nvSpPr>
          <p:spPr bwMode="gray">
            <a:xfrm>
              <a:off x="6805770" y="4660514"/>
              <a:ext cx="5331" cy="19537"/>
            </a:xfrm>
            <a:custGeom>
              <a:avLst/>
              <a:gdLst/>
              <a:ahLst/>
              <a:cxnLst>
                <a:cxn ang="0">
                  <a:pos x="2" y="0"/>
                </a:cxn>
                <a:cxn ang="0">
                  <a:pos x="0" y="4"/>
                </a:cxn>
                <a:cxn ang="0">
                  <a:pos x="0" y="8"/>
                </a:cxn>
                <a:cxn ang="0">
                  <a:pos x="2" y="8"/>
                </a:cxn>
                <a:cxn ang="0">
                  <a:pos x="2" y="0"/>
                </a:cxn>
              </a:cxnLst>
              <a:rect l="0" t="0" r="r" b="b"/>
              <a:pathLst>
                <a:path w="2" h="8">
                  <a:moveTo>
                    <a:pt x="2" y="0"/>
                  </a:moveTo>
                  <a:lnTo>
                    <a:pt x="0" y="4"/>
                  </a:lnTo>
                  <a:lnTo>
                    <a:pt x="0" y="8"/>
                  </a:lnTo>
                  <a:lnTo>
                    <a:pt x="2" y="8"/>
                  </a:lnTo>
                  <a:lnTo>
                    <a:pt x="2"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47" name="Freeform 590">
              <a:extLst>
                <a:ext uri="{FF2B5EF4-FFF2-40B4-BE49-F238E27FC236}">
                  <a16:creationId xmlns:a16="http://schemas.microsoft.com/office/drawing/2014/main" id="{E5157CE1-118B-28DB-BEB4-F887D0D6810A}"/>
                </a:ext>
              </a:extLst>
            </p:cNvPr>
            <p:cNvSpPr>
              <a:spLocks/>
            </p:cNvSpPr>
            <p:nvPr/>
          </p:nvSpPr>
          <p:spPr bwMode="gray">
            <a:xfrm>
              <a:off x="6978131" y="4781287"/>
              <a:ext cx="23100" cy="12433"/>
            </a:xfrm>
            <a:custGeom>
              <a:avLst/>
              <a:gdLst/>
              <a:ahLst/>
              <a:cxnLst>
                <a:cxn ang="0">
                  <a:pos x="0" y="5"/>
                </a:cxn>
                <a:cxn ang="0">
                  <a:pos x="5" y="4"/>
                </a:cxn>
                <a:cxn ang="0">
                  <a:pos x="10" y="2"/>
                </a:cxn>
                <a:cxn ang="0">
                  <a:pos x="10" y="0"/>
                </a:cxn>
                <a:cxn ang="0">
                  <a:pos x="5" y="1"/>
                </a:cxn>
                <a:cxn ang="0">
                  <a:pos x="1" y="2"/>
                </a:cxn>
                <a:cxn ang="0">
                  <a:pos x="0" y="5"/>
                </a:cxn>
              </a:cxnLst>
              <a:rect l="0" t="0" r="r" b="b"/>
              <a:pathLst>
                <a:path w="10" h="5">
                  <a:moveTo>
                    <a:pt x="0" y="5"/>
                  </a:moveTo>
                  <a:lnTo>
                    <a:pt x="5" y="4"/>
                  </a:lnTo>
                  <a:lnTo>
                    <a:pt x="10" y="2"/>
                  </a:lnTo>
                  <a:lnTo>
                    <a:pt x="10" y="0"/>
                  </a:lnTo>
                  <a:lnTo>
                    <a:pt x="5" y="1"/>
                  </a:lnTo>
                  <a:lnTo>
                    <a:pt x="1" y="2"/>
                  </a:lnTo>
                  <a:lnTo>
                    <a:pt x="0" y="5"/>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48" name="Freeform 591">
              <a:extLst>
                <a:ext uri="{FF2B5EF4-FFF2-40B4-BE49-F238E27FC236}">
                  <a16:creationId xmlns:a16="http://schemas.microsoft.com/office/drawing/2014/main" id="{7A5E53D2-9937-526A-A34D-443E2B7AB60A}"/>
                </a:ext>
              </a:extLst>
            </p:cNvPr>
            <p:cNvSpPr>
              <a:spLocks/>
            </p:cNvSpPr>
            <p:nvPr/>
          </p:nvSpPr>
          <p:spPr bwMode="gray">
            <a:xfrm>
              <a:off x="6958585" y="4781287"/>
              <a:ext cx="15992" cy="12433"/>
            </a:xfrm>
            <a:custGeom>
              <a:avLst/>
              <a:gdLst/>
              <a:ahLst/>
              <a:cxnLst>
                <a:cxn ang="0">
                  <a:pos x="0" y="3"/>
                </a:cxn>
                <a:cxn ang="0">
                  <a:pos x="1" y="5"/>
                </a:cxn>
                <a:cxn ang="0">
                  <a:pos x="6" y="1"/>
                </a:cxn>
                <a:cxn ang="0">
                  <a:pos x="6" y="0"/>
                </a:cxn>
                <a:cxn ang="0">
                  <a:pos x="2" y="1"/>
                </a:cxn>
                <a:cxn ang="0">
                  <a:pos x="0" y="3"/>
                </a:cxn>
              </a:cxnLst>
              <a:rect l="0" t="0" r="r" b="b"/>
              <a:pathLst>
                <a:path w="6" h="5">
                  <a:moveTo>
                    <a:pt x="0" y="3"/>
                  </a:moveTo>
                  <a:lnTo>
                    <a:pt x="1" y="5"/>
                  </a:lnTo>
                  <a:lnTo>
                    <a:pt x="6" y="1"/>
                  </a:lnTo>
                  <a:lnTo>
                    <a:pt x="6" y="0"/>
                  </a:lnTo>
                  <a:lnTo>
                    <a:pt x="2" y="1"/>
                  </a:lnTo>
                  <a:lnTo>
                    <a:pt x="0"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49" name="Freeform 592">
              <a:extLst>
                <a:ext uri="{FF2B5EF4-FFF2-40B4-BE49-F238E27FC236}">
                  <a16:creationId xmlns:a16="http://schemas.microsoft.com/office/drawing/2014/main" id="{7220A8FF-D6D1-74FE-3723-7FBC7F3C50E3}"/>
                </a:ext>
              </a:extLst>
            </p:cNvPr>
            <p:cNvSpPr>
              <a:spLocks/>
            </p:cNvSpPr>
            <p:nvPr/>
          </p:nvSpPr>
          <p:spPr bwMode="gray">
            <a:xfrm>
              <a:off x="6942593" y="4779511"/>
              <a:ext cx="15992" cy="14209"/>
            </a:xfrm>
            <a:custGeom>
              <a:avLst/>
              <a:gdLst/>
              <a:ahLst/>
              <a:cxnLst>
                <a:cxn ang="0">
                  <a:pos x="0" y="5"/>
                </a:cxn>
                <a:cxn ang="0">
                  <a:pos x="2" y="6"/>
                </a:cxn>
                <a:cxn ang="0">
                  <a:pos x="7" y="2"/>
                </a:cxn>
                <a:cxn ang="0">
                  <a:pos x="4" y="0"/>
                </a:cxn>
                <a:cxn ang="0">
                  <a:pos x="0" y="5"/>
                </a:cxn>
              </a:cxnLst>
              <a:rect l="0" t="0" r="r" b="b"/>
              <a:pathLst>
                <a:path w="7" h="6">
                  <a:moveTo>
                    <a:pt x="0" y="5"/>
                  </a:moveTo>
                  <a:lnTo>
                    <a:pt x="2" y="6"/>
                  </a:lnTo>
                  <a:lnTo>
                    <a:pt x="7" y="2"/>
                  </a:lnTo>
                  <a:lnTo>
                    <a:pt x="4" y="0"/>
                  </a:lnTo>
                  <a:lnTo>
                    <a:pt x="0" y="5"/>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50" name="Freeform 593">
              <a:extLst>
                <a:ext uri="{FF2B5EF4-FFF2-40B4-BE49-F238E27FC236}">
                  <a16:creationId xmlns:a16="http://schemas.microsoft.com/office/drawing/2014/main" id="{71B76D04-9B44-C085-C0CE-C264DC8EED6F}"/>
                </a:ext>
              </a:extLst>
            </p:cNvPr>
            <p:cNvSpPr>
              <a:spLocks/>
            </p:cNvSpPr>
            <p:nvPr/>
          </p:nvSpPr>
          <p:spPr bwMode="gray">
            <a:xfrm>
              <a:off x="7017223" y="4765303"/>
              <a:ext cx="17769" cy="14209"/>
            </a:xfrm>
            <a:custGeom>
              <a:avLst/>
              <a:gdLst/>
              <a:ahLst/>
              <a:cxnLst>
                <a:cxn ang="0">
                  <a:pos x="1" y="6"/>
                </a:cxn>
                <a:cxn ang="0">
                  <a:pos x="7" y="4"/>
                </a:cxn>
                <a:cxn ang="0">
                  <a:pos x="8" y="2"/>
                </a:cxn>
                <a:cxn ang="0">
                  <a:pos x="7" y="0"/>
                </a:cxn>
                <a:cxn ang="0">
                  <a:pos x="0" y="3"/>
                </a:cxn>
                <a:cxn ang="0">
                  <a:pos x="1" y="6"/>
                </a:cxn>
              </a:cxnLst>
              <a:rect l="0" t="0" r="r" b="b"/>
              <a:pathLst>
                <a:path w="8" h="6">
                  <a:moveTo>
                    <a:pt x="1" y="6"/>
                  </a:moveTo>
                  <a:lnTo>
                    <a:pt x="7" y="4"/>
                  </a:lnTo>
                  <a:lnTo>
                    <a:pt x="8" y="2"/>
                  </a:lnTo>
                  <a:lnTo>
                    <a:pt x="7" y="0"/>
                  </a:lnTo>
                  <a:lnTo>
                    <a:pt x="0" y="3"/>
                  </a:lnTo>
                  <a:lnTo>
                    <a:pt x="1" y="6"/>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51" name="Freeform 594">
              <a:extLst>
                <a:ext uri="{FF2B5EF4-FFF2-40B4-BE49-F238E27FC236}">
                  <a16:creationId xmlns:a16="http://schemas.microsoft.com/office/drawing/2014/main" id="{2460FDDC-D99E-DECC-F774-E2261CCAA3E1}"/>
                </a:ext>
              </a:extLst>
            </p:cNvPr>
            <p:cNvSpPr>
              <a:spLocks noEditPoints="1"/>
            </p:cNvSpPr>
            <p:nvPr/>
          </p:nvSpPr>
          <p:spPr bwMode="gray">
            <a:xfrm>
              <a:off x="6869739" y="4152556"/>
              <a:ext cx="140376" cy="571897"/>
            </a:xfrm>
            <a:custGeom>
              <a:avLst/>
              <a:gdLst/>
              <a:ahLst/>
              <a:cxnLst>
                <a:cxn ang="0">
                  <a:pos x="0" y="225"/>
                </a:cxn>
                <a:cxn ang="0">
                  <a:pos x="7" y="229"/>
                </a:cxn>
                <a:cxn ang="0">
                  <a:pos x="5" y="244"/>
                </a:cxn>
                <a:cxn ang="0">
                  <a:pos x="9" y="247"/>
                </a:cxn>
                <a:cxn ang="0">
                  <a:pos x="13" y="222"/>
                </a:cxn>
                <a:cxn ang="0">
                  <a:pos x="12" y="217"/>
                </a:cxn>
                <a:cxn ang="0">
                  <a:pos x="16" y="214"/>
                </a:cxn>
                <a:cxn ang="0">
                  <a:pos x="20" y="227"/>
                </a:cxn>
                <a:cxn ang="0">
                  <a:pos x="24" y="240"/>
                </a:cxn>
                <a:cxn ang="0">
                  <a:pos x="30" y="233"/>
                </a:cxn>
                <a:cxn ang="0">
                  <a:pos x="33" y="230"/>
                </a:cxn>
                <a:cxn ang="0">
                  <a:pos x="30" y="214"/>
                </a:cxn>
                <a:cxn ang="0">
                  <a:pos x="22" y="208"/>
                </a:cxn>
                <a:cxn ang="0">
                  <a:pos x="29" y="208"/>
                </a:cxn>
                <a:cxn ang="0">
                  <a:pos x="41" y="200"/>
                </a:cxn>
                <a:cxn ang="0">
                  <a:pos x="39" y="195"/>
                </a:cxn>
                <a:cxn ang="0">
                  <a:pos x="22" y="199"/>
                </a:cxn>
                <a:cxn ang="0">
                  <a:pos x="10" y="196"/>
                </a:cxn>
                <a:cxn ang="0">
                  <a:pos x="15" y="186"/>
                </a:cxn>
                <a:cxn ang="0">
                  <a:pos x="44" y="188"/>
                </a:cxn>
                <a:cxn ang="0">
                  <a:pos x="57" y="173"/>
                </a:cxn>
                <a:cxn ang="0">
                  <a:pos x="50" y="178"/>
                </a:cxn>
                <a:cxn ang="0">
                  <a:pos x="32" y="181"/>
                </a:cxn>
                <a:cxn ang="0">
                  <a:pos x="19" y="176"/>
                </a:cxn>
                <a:cxn ang="0">
                  <a:pos x="13" y="181"/>
                </a:cxn>
                <a:cxn ang="0">
                  <a:pos x="8" y="191"/>
                </a:cxn>
                <a:cxn ang="0">
                  <a:pos x="4" y="201"/>
                </a:cxn>
                <a:cxn ang="0">
                  <a:pos x="3" y="215"/>
                </a:cxn>
                <a:cxn ang="0">
                  <a:pos x="9" y="23"/>
                </a:cxn>
                <a:cxn ang="0">
                  <a:pos x="12" y="37"/>
                </a:cxn>
                <a:cxn ang="0">
                  <a:pos x="18" y="48"/>
                </a:cxn>
                <a:cxn ang="0">
                  <a:pos x="26" y="50"/>
                </a:cxn>
                <a:cxn ang="0">
                  <a:pos x="26" y="42"/>
                </a:cxn>
                <a:cxn ang="0">
                  <a:pos x="25" y="29"/>
                </a:cxn>
                <a:cxn ang="0">
                  <a:pos x="34" y="15"/>
                </a:cxn>
                <a:cxn ang="0">
                  <a:pos x="32" y="1"/>
                </a:cxn>
                <a:cxn ang="0">
                  <a:pos x="24" y="3"/>
                </a:cxn>
                <a:cxn ang="0">
                  <a:pos x="17" y="1"/>
                </a:cxn>
                <a:cxn ang="0">
                  <a:pos x="15" y="8"/>
                </a:cxn>
                <a:cxn ang="0">
                  <a:pos x="9" y="23"/>
                </a:cxn>
                <a:cxn ang="0">
                  <a:pos x="14" y="52"/>
                </a:cxn>
                <a:cxn ang="0">
                  <a:pos x="17" y="57"/>
                </a:cxn>
                <a:cxn ang="0">
                  <a:pos x="22" y="64"/>
                </a:cxn>
                <a:cxn ang="0">
                  <a:pos x="23" y="56"/>
                </a:cxn>
                <a:cxn ang="0">
                  <a:pos x="38" y="49"/>
                </a:cxn>
                <a:cxn ang="0">
                  <a:pos x="32" y="45"/>
                </a:cxn>
                <a:cxn ang="0">
                  <a:pos x="33" y="54"/>
                </a:cxn>
                <a:cxn ang="0">
                  <a:pos x="40" y="56"/>
                </a:cxn>
                <a:cxn ang="0">
                  <a:pos x="49" y="58"/>
                </a:cxn>
                <a:cxn ang="0">
                  <a:pos x="45" y="51"/>
                </a:cxn>
                <a:cxn ang="0">
                  <a:pos x="38" y="49"/>
                </a:cxn>
                <a:cxn ang="0">
                  <a:pos x="51" y="66"/>
                </a:cxn>
                <a:cxn ang="0">
                  <a:pos x="57" y="74"/>
                </a:cxn>
                <a:cxn ang="0">
                  <a:pos x="61" y="69"/>
                </a:cxn>
                <a:cxn ang="0">
                  <a:pos x="54" y="63"/>
                </a:cxn>
              </a:cxnLst>
              <a:rect l="0" t="0" r="r" b="b"/>
              <a:pathLst>
                <a:path w="61" h="247">
                  <a:moveTo>
                    <a:pt x="1" y="215"/>
                  </a:moveTo>
                  <a:lnTo>
                    <a:pt x="0" y="225"/>
                  </a:lnTo>
                  <a:lnTo>
                    <a:pt x="5" y="225"/>
                  </a:lnTo>
                  <a:lnTo>
                    <a:pt x="7" y="229"/>
                  </a:lnTo>
                  <a:lnTo>
                    <a:pt x="8" y="238"/>
                  </a:lnTo>
                  <a:lnTo>
                    <a:pt x="5" y="244"/>
                  </a:lnTo>
                  <a:lnTo>
                    <a:pt x="5" y="247"/>
                  </a:lnTo>
                  <a:lnTo>
                    <a:pt x="9" y="247"/>
                  </a:lnTo>
                  <a:lnTo>
                    <a:pt x="12" y="239"/>
                  </a:lnTo>
                  <a:lnTo>
                    <a:pt x="13" y="222"/>
                  </a:lnTo>
                  <a:lnTo>
                    <a:pt x="11" y="219"/>
                  </a:lnTo>
                  <a:lnTo>
                    <a:pt x="12" y="217"/>
                  </a:lnTo>
                  <a:lnTo>
                    <a:pt x="15" y="218"/>
                  </a:lnTo>
                  <a:lnTo>
                    <a:pt x="16" y="214"/>
                  </a:lnTo>
                  <a:lnTo>
                    <a:pt x="20" y="217"/>
                  </a:lnTo>
                  <a:lnTo>
                    <a:pt x="20" y="227"/>
                  </a:lnTo>
                  <a:lnTo>
                    <a:pt x="25" y="233"/>
                  </a:lnTo>
                  <a:lnTo>
                    <a:pt x="24" y="240"/>
                  </a:lnTo>
                  <a:lnTo>
                    <a:pt x="28" y="241"/>
                  </a:lnTo>
                  <a:lnTo>
                    <a:pt x="30" y="233"/>
                  </a:lnTo>
                  <a:lnTo>
                    <a:pt x="33" y="233"/>
                  </a:lnTo>
                  <a:lnTo>
                    <a:pt x="33" y="230"/>
                  </a:lnTo>
                  <a:lnTo>
                    <a:pt x="30" y="224"/>
                  </a:lnTo>
                  <a:lnTo>
                    <a:pt x="30" y="214"/>
                  </a:lnTo>
                  <a:lnTo>
                    <a:pt x="23" y="211"/>
                  </a:lnTo>
                  <a:lnTo>
                    <a:pt x="22" y="208"/>
                  </a:lnTo>
                  <a:lnTo>
                    <a:pt x="23" y="207"/>
                  </a:lnTo>
                  <a:lnTo>
                    <a:pt x="29" y="208"/>
                  </a:lnTo>
                  <a:lnTo>
                    <a:pt x="35" y="200"/>
                  </a:lnTo>
                  <a:lnTo>
                    <a:pt x="41" y="200"/>
                  </a:lnTo>
                  <a:lnTo>
                    <a:pt x="43" y="198"/>
                  </a:lnTo>
                  <a:lnTo>
                    <a:pt x="39" y="195"/>
                  </a:lnTo>
                  <a:lnTo>
                    <a:pt x="30" y="196"/>
                  </a:lnTo>
                  <a:lnTo>
                    <a:pt x="22" y="199"/>
                  </a:lnTo>
                  <a:lnTo>
                    <a:pt x="19" y="204"/>
                  </a:lnTo>
                  <a:lnTo>
                    <a:pt x="10" y="196"/>
                  </a:lnTo>
                  <a:lnTo>
                    <a:pt x="11" y="190"/>
                  </a:lnTo>
                  <a:lnTo>
                    <a:pt x="15" y="186"/>
                  </a:lnTo>
                  <a:lnTo>
                    <a:pt x="39" y="186"/>
                  </a:lnTo>
                  <a:lnTo>
                    <a:pt x="44" y="188"/>
                  </a:lnTo>
                  <a:lnTo>
                    <a:pt x="53" y="184"/>
                  </a:lnTo>
                  <a:lnTo>
                    <a:pt x="57" y="173"/>
                  </a:lnTo>
                  <a:lnTo>
                    <a:pt x="52" y="173"/>
                  </a:lnTo>
                  <a:lnTo>
                    <a:pt x="50" y="178"/>
                  </a:lnTo>
                  <a:lnTo>
                    <a:pt x="43" y="180"/>
                  </a:lnTo>
                  <a:lnTo>
                    <a:pt x="32" y="181"/>
                  </a:lnTo>
                  <a:lnTo>
                    <a:pt x="22" y="176"/>
                  </a:lnTo>
                  <a:lnTo>
                    <a:pt x="19" y="176"/>
                  </a:lnTo>
                  <a:lnTo>
                    <a:pt x="16" y="181"/>
                  </a:lnTo>
                  <a:lnTo>
                    <a:pt x="13" y="181"/>
                  </a:lnTo>
                  <a:lnTo>
                    <a:pt x="10" y="182"/>
                  </a:lnTo>
                  <a:lnTo>
                    <a:pt x="8" y="191"/>
                  </a:lnTo>
                  <a:lnTo>
                    <a:pt x="5" y="196"/>
                  </a:lnTo>
                  <a:lnTo>
                    <a:pt x="4" y="201"/>
                  </a:lnTo>
                  <a:lnTo>
                    <a:pt x="5" y="209"/>
                  </a:lnTo>
                  <a:lnTo>
                    <a:pt x="3" y="215"/>
                  </a:lnTo>
                  <a:lnTo>
                    <a:pt x="1" y="215"/>
                  </a:lnTo>
                  <a:close/>
                  <a:moveTo>
                    <a:pt x="9" y="23"/>
                  </a:moveTo>
                  <a:lnTo>
                    <a:pt x="8" y="27"/>
                  </a:lnTo>
                  <a:lnTo>
                    <a:pt x="12" y="37"/>
                  </a:lnTo>
                  <a:lnTo>
                    <a:pt x="18" y="40"/>
                  </a:lnTo>
                  <a:lnTo>
                    <a:pt x="18" y="48"/>
                  </a:lnTo>
                  <a:lnTo>
                    <a:pt x="24" y="52"/>
                  </a:lnTo>
                  <a:lnTo>
                    <a:pt x="26" y="50"/>
                  </a:lnTo>
                  <a:lnTo>
                    <a:pt x="27" y="45"/>
                  </a:lnTo>
                  <a:lnTo>
                    <a:pt x="26" y="42"/>
                  </a:lnTo>
                  <a:lnTo>
                    <a:pt x="23" y="33"/>
                  </a:lnTo>
                  <a:lnTo>
                    <a:pt x="25" y="29"/>
                  </a:lnTo>
                  <a:lnTo>
                    <a:pt x="33" y="21"/>
                  </a:lnTo>
                  <a:lnTo>
                    <a:pt x="34" y="15"/>
                  </a:lnTo>
                  <a:lnTo>
                    <a:pt x="31" y="11"/>
                  </a:lnTo>
                  <a:lnTo>
                    <a:pt x="32" y="1"/>
                  </a:lnTo>
                  <a:lnTo>
                    <a:pt x="29" y="0"/>
                  </a:lnTo>
                  <a:lnTo>
                    <a:pt x="24" y="3"/>
                  </a:lnTo>
                  <a:lnTo>
                    <a:pt x="20" y="1"/>
                  </a:lnTo>
                  <a:lnTo>
                    <a:pt x="17" y="1"/>
                  </a:lnTo>
                  <a:lnTo>
                    <a:pt x="17" y="5"/>
                  </a:lnTo>
                  <a:lnTo>
                    <a:pt x="15" y="8"/>
                  </a:lnTo>
                  <a:lnTo>
                    <a:pt x="12" y="23"/>
                  </a:lnTo>
                  <a:lnTo>
                    <a:pt x="9" y="23"/>
                  </a:lnTo>
                  <a:close/>
                  <a:moveTo>
                    <a:pt x="19" y="52"/>
                  </a:moveTo>
                  <a:lnTo>
                    <a:pt x="14" y="52"/>
                  </a:lnTo>
                  <a:lnTo>
                    <a:pt x="13" y="53"/>
                  </a:lnTo>
                  <a:lnTo>
                    <a:pt x="17" y="57"/>
                  </a:lnTo>
                  <a:lnTo>
                    <a:pt x="19" y="63"/>
                  </a:lnTo>
                  <a:lnTo>
                    <a:pt x="22" y="64"/>
                  </a:lnTo>
                  <a:lnTo>
                    <a:pt x="24" y="62"/>
                  </a:lnTo>
                  <a:lnTo>
                    <a:pt x="23" y="56"/>
                  </a:lnTo>
                  <a:lnTo>
                    <a:pt x="19" y="52"/>
                  </a:lnTo>
                  <a:close/>
                  <a:moveTo>
                    <a:pt x="38" y="49"/>
                  </a:moveTo>
                  <a:lnTo>
                    <a:pt x="35" y="45"/>
                  </a:lnTo>
                  <a:lnTo>
                    <a:pt x="32" y="45"/>
                  </a:lnTo>
                  <a:lnTo>
                    <a:pt x="28" y="48"/>
                  </a:lnTo>
                  <a:lnTo>
                    <a:pt x="33" y="54"/>
                  </a:lnTo>
                  <a:lnTo>
                    <a:pt x="35" y="52"/>
                  </a:lnTo>
                  <a:lnTo>
                    <a:pt x="40" y="56"/>
                  </a:lnTo>
                  <a:lnTo>
                    <a:pt x="48" y="61"/>
                  </a:lnTo>
                  <a:lnTo>
                    <a:pt x="49" y="58"/>
                  </a:lnTo>
                  <a:lnTo>
                    <a:pt x="46" y="57"/>
                  </a:lnTo>
                  <a:lnTo>
                    <a:pt x="45" y="51"/>
                  </a:lnTo>
                  <a:lnTo>
                    <a:pt x="42" y="46"/>
                  </a:lnTo>
                  <a:lnTo>
                    <a:pt x="38" y="49"/>
                  </a:lnTo>
                  <a:close/>
                  <a:moveTo>
                    <a:pt x="51" y="64"/>
                  </a:moveTo>
                  <a:lnTo>
                    <a:pt x="51" y="66"/>
                  </a:lnTo>
                  <a:lnTo>
                    <a:pt x="55" y="69"/>
                  </a:lnTo>
                  <a:lnTo>
                    <a:pt x="57" y="74"/>
                  </a:lnTo>
                  <a:lnTo>
                    <a:pt x="61" y="76"/>
                  </a:lnTo>
                  <a:lnTo>
                    <a:pt x="61" y="69"/>
                  </a:lnTo>
                  <a:lnTo>
                    <a:pt x="59" y="64"/>
                  </a:lnTo>
                  <a:lnTo>
                    <a:pt x="54" y="63"/>
                  </a:lnTo>
                  <a:lnTo>
                    <a:pt x="51" y="6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52" name="Freeform 595">
              <a:extLst>
                <a:ext uri="{FF2B5EF4-FFF2-40B4-BE49-F238E27FC236}">
                  <a16:creationId xmlns:a16="http://schemas.microsoft.com/office/drawing/2014/main" id="{CF47365C-DFBF-D307-E098-109BE917E370}"/>
                </a:ext>
              </a:extLst>
            </p:cNvPr>
            <p:cNvSpPr>
              <a:spLocks/>
            </p:cNvSpPr>
            <p:nvPr/>
          </p:nvSpPr>
          <p:spPr bwMode="gray">
            <a:xfrm>
              <a:off x="6978131" y="4257345"/>
              <a:ext cx="8885" cy="12433"/>
            </a:xfrm>
            <a:custGeom>
              <a:avLst/>
              <a:gdLst/>
              <a:ahLst/>
              <a:cxnLst>
                <a:cxn ang="0">
                  <a:pos x="0" y="3"/>
                </a:cxn>
                <a:cxn ang="0">
                  <a:pos x="1" y="5"/>
                </a:cxn>
                <a:cxn ang="0">
                  <a:pos x="4" y="4"/>
                </a:cxn>
                <a:cxn ang="0">
                  <a:pos x="4" y="1"/>
                </a:cxn>
                <a:cxn ang="0">
                  <a:pos x="1" y="0"/>
                </a:cxn>
                <a:cxn ang="0">
                  <a:pos x="0" y="3"/>
                </a:cxn>
              </a:cxnLst>
              <a:rect l="0" t="0" r="r" b="b"/>
              <a:pathLst>
                <a:path w="4" h="5">
                  <a:moveTo>
                    <a:pt x="0" y="3"/>
                  </a:moveTo>
                  <a:lnTo>
                    <a:pt x="1" y="5"/>
                  </a:lnTo>
                  <a:lnTo>
                    <a:pt x="4" y="4"/>
                  </a:lnTo>
                  <a:lnTo>
                    <a:pt x="4" y="1"/>
                  </a:lnTo>
                  <a:lnTo>
                    <a:pt x="1" y="0"/>
                  </a:lnTo>
                  <a:lnTo>
                    <a:pt x="0"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53" name="Freeform 596">
              <a:extLst>
                <a:ext uri="{FF2B5EF4-FFF2-40B4-BE49-F238E27FC236}">
                  <a16:creationId xmlns:a16="http://schemas.microsoft.com/office/drawing/2014/main" id="{B373757E-234D-42E3-BE13-3DF4E99B6E43}"/>
                </a:ext>
              </a:extLst>
            </p:cNvPr>
            <p:cNvSpPr>
              <a:spLocks/>
            </p:cNvSpPr>
            <p:nvPr/>
          </p:nvSpPr>
          <p:spPr bwMode="gray">
            <a:xfrm>
              <a:off x="6962139" y="4299970"/>
              <a:ext cx="12438" cy="12433"/>
            </a:xfrm>
            <a:custGeom>
              <a:avLst/>
              <a:gdLst/>
              <a:ahLst/>
              <a:cxnLst>
                <a:cxn ang="0">
                  <a:pos x="0" y="0"/>
                </a:cxn>
                <a:cxn ang="0">
                  <a:pos x="0" y="5"/>
                </a:cxn>
                <a:cxn ang="0">
                  <a:pos x="2" y="3"/>
                </a:cxn>
                <a:cxn ang="0">
                  <a:pos x="6" y="5"/>
                </a:cxn>
                <a:cxn ang="0">
                  <a:pos x="6" y="3"/>
                </a:cxn>
                <a:cxn ang="0">
                  <a:pos x="3" y="0"/>
                </a:cxn>
                <a:cxn ang="0">
                  <a:pos x="0" y="0"/>
                </a:cxn>
              </a:cxnLst>
              <a:rect l="0" t="0" r="r" b="b"/>
              <a:pathLst>
                <a:path w="6" h="5">
                  <a:moveTo>
                    <a:pt x="0" y="0"/>
                  </a:moveTo>
                  <a:lnTo>
                    <a:pt x="0" y="5"/>
                  </a:lnTo>
                  <a:lnTo>
                    <a:pt x="2" y="3"/>
                  </a:lnTo>
                  <a:lnTo>
                    <a:pt x="6" y="5"/>
                  </a:lnTo>
                  <a:lnTo>
                    <a:pt x="6" y="3"/>
                  </a:lnTo>
                  <a:lnTo>
                    <a:pt x="3" y="0"/>
                  </a:lnTo>
                  <a:lnTo>
                    <a:pt x="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54" name="Freeform 597">
              <a:extLst>
                <a:ext uri="{FF2B5EF4-FFF2-40B4-BE49-F238E27FC236}">
                  <a16:creationId xmlns:a16="http://schemas.microsoft.com/office/drawing/2014/main" id="{229959B0-81D5-B005-23AC-E93AAF6ECEB4}"/>
                </a:ext>
              </a:extLst>
            </p:cNvPr>
            <p:cNvSpPr>
              <a:spLocks noEditPoints="1"/>
            </p:cNvSpPr>
            <p:nvPr/>
          </p:nvSpPr>
          <p:spPr bwMode="gray">
            <a:xfrm>
              <a:off x="6937262" y="4321283"/>
              <a:ext cx="30208" cy="53282"/>
            </a:xfrm>
            <a:custGeom>
              <a:avLst/>
              <a:gdLst/>
              <a:ahLst/>
              <a:cxnLst>
                <a:cxn ang="0">
                  <a:pos x="1" y="0"/>
                </a:cxn>
                <a:cxn ang="0">
                  <a:pos x="0" y="11"/>
                </a:cxn>
                <a:cxn ang="0">
                  <a:pos x="6" y="6"/>
                </a:cxn>
                <a:cxn ang="0">
                  <a:pos x="8" y="1"/>
                </a:cxn>
                <a:cxn ang="0">
                  <a:pos x="5" y="0"/>
                </a:cxn>
                <a:cxn ang="0">
                  <a:pos x="1" y="0"/>
                </a:cxn>
                <a:cxn ang="0">
                  <a:pos x="7" y="11"/>
                </a:cxn>
                <a:cxn ang="0">
                  <a:pos x="10" y="14"/>
                </a:cxn>
                <a:cxn ang="0">
                  <a:pos x="3" y="16"/>
                </a:cxn>
                <a:cxn ang="0">
                  <a:pos x="2" y="20"/>
                </a:cxn>
                <a:cxn ang="0">
                  <a:pos x="7" y="23"/>
                </a:cxn>
                <a:cxn ang="0">
                  <a:pos x="10" y="21"/>
                </a:cxn>
                <a:cxn ang="0">
                  <a:pos x="13" y="16"/>
                </a:cxn>
                <a:cxn ang="0">
                  <a:pos x="13" y="8"/>
                </a:cxn>
                <a:cxn ang="0">
                  <a:pos x="9" y="7"/>
                </a:cxn>
                <a:cxn ang="0">
                  <a:pos x="7" y="11"/>
                </a:cxn>
              </a:cxnLst>
              <a:rect l="0" t="0" r="r" b="b"/>
              <a:pathLst>
                <a:path w="13" h="23">
                  <a:moveTo>
                    <a:pt x="1" y="0"/>
                  </a:moveTo>
                  <a:lnTo>
                    <a:pt x="0" y="11"/>
                  </a:lnTo>
                  <a:lnTo>
                    <a:pt x="6" y="6"/>
                  </a:lnTo>
                  <a:lnTo>
                    <a:pt x="8" y="1"/>
                  </a:lnTo>
                  <a:lnTo>
                    <a:pt x="5" y="0"/>
                  </a:lnTo>
                  <a:lnTo>
                    <a:pt x="1" y="0"/>
                  </a:lnTo>
                  <a:close/>
                  <a:moveTo>
                    <a:pt x="7" y="11"/>
                  </a:moveTo>
                  <a:lnTo>
                    <a:pt x="10" y="14"/>
                  </a:lnTo>
                  <a:lnTo>
                    <a:pt x="3" y="16"/>
                  </a:lnTo>
                  <a:lnTo>
                    <a:pt x="2" y="20"/>
                  </a:lnTo>
                  <a:lnTo>
                    <a:pt x="7" y="23"/>
                  </a:lnTo>
                  <a:lnTo>
                    <a:pt x="10" y="21"/>
                  </a:lnTo>
                  <a:lnTo>
                    <a:pt x="13" y="16"/>
                  </a:lnTo>
                  <a:lnTo>
                    <a:pt x="13" y="8"/>
                  </a:lnTo>
                  <a:lnTo>
                    <a:pt x="9" y="7"/>
                  </a:lnTo>
                  <a:lnTo>
                    <a:pt x="7" y="1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55" name="Freeform 598">
              <a:extLst>
                <a:ext uri="{FF2B5EF4-FFF2-40B4-BE49-F238E27FC236}">
                  <a16:creationId xmlns:a16="http://schemas.microsoft.com/office/drawing/2014/main" id="{CD5E185E-DA3A-5A26-51B0-BD31B2F4F48E}"/>
                </a:ext>
              </a:extLst>
            </p:cNvPr>
            <p:cNvSpPr>
              <a:spLocks/>
            </p:cNvSpPr>
            <p:nvPr/>
          </p:nvSpPr>
          <p:spPr bwMode="gray">
            <a:xfrm>
              <a:off x="6971023" y="4331940"/>
              <a:ext cx="8885" cy="33745"/>
            </a:xfrm>
            <a:custGeom>
              <a:avLst/>
              <a:gdLst/>
              <a:ahLst/>
              <a:cxnLst>
                <a:cxn ang="0">
                  <a:pos x="0" y="14"/>
                </a:cxn>
                <a:cxn ang="0">
                  <a:pos x="3" y="13"/>
                </a:cxn>
                <a:cxn ang="0">
                  <a:pos x="4" y="9"/>
                </a:cxn>
                <a:cxn ang="0">
                  <a:pos x="2" y="0"/>
                </a:cxn>
                <a:cxn ang="0">
                  <a:pos x="0" y="14"/>
                </a:cxn>
              </a:cxnLst>
              <a:rect l="0" t="0" r="r" b="b"/>
              <a:pathLst>
                <a:path w="4" h="14">
                  <a:moveTo>
                    <a:pt x="0" y="14"/>
                  </a:moveTo>
                  <a:lnTo>
                    <a:pt x="3" y="13"/>
                  </a:lnTo>
                  <a:lnTo>
                    <a:pt x="4" y="9"/>
                  </a:lnTo>
                  <a:lnTo>
                    <a:pt x="2" y="0"/>
                  </a:lnTo>
                  <a:lnTo>
                    <a:pt x="0" y="1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56" name="Freeform 599">
              <a:extLst>
                <a:ext uri="{FF2B5EF4-FFF2-40B4-BE49-F238E27FC236}">
                  <a16:creationId xmlns:a16="http://schemas.microsoft.com/office/drawing/2014/main" id="{4F23E98F-BE9B-DC54-8738-1D14082EA06F}"/>
                </a:ext>
              </a:extLst>
            </p:cNvPr>
            <p:cNvSpPr>
              <a:spLocks/>
            </p:cNvSpPr>
            <p:nvPr/>
          </p:nvSpPr>
          <p:spPr bwMode="gray">
            <a:xfrm>
              <a:off x="6983462" y="4328388"/>
              <a:ext cx="19546" cy="23089"/>
            </a:xfrm>
            <a:custGeom>
              <a:avLst/>
              <a:gdLst/>
              <a:ahLst/>
              <a:cxnLst>
                <a:cxn ang="0">
                  <a:pos x="5" y="5"/>
                </a:cxn>
                <a:cxn ang="0">
                  <a:pos x="5" y="10"/>
                </a:cxn>
                <a:cxn ang="0">
                  <a:pos x="9" y="9"/>
                </a:cxn>
                <a:cxn ang="0">
                  <a:pos x="8" y="5"/>
                </a:cxn>
                <a:cxn ang="0">
                  <a:pos x="5" y="0"/>
                </a:cxn>
                <a:cxn ang="0">
                  <a:pos x="0" y="0"/>
                </a:cxn>
                <a:cxn ang="0">
                  <a:pos x="5" y="5"/>
                </a:cxn>
              </a:cxnLst>
              <a:rect l="0" t="0" r="r" b="b"/>
              <a:pathLst>
                <a:path w="9" h="10">
                  <a:moveTo>
                    <a:pt x="5" y="5"/>
                  </a:moveTo>
                  <a:lnTo>
                    <a:pt x="5" y="10"/>
                  </a:lnTo>
                  <a:lnTo>
                    <a:pt x="9" y="9"/>
                  </a:lnTo>
                  <a:lnTo>
                    <a:pt x="8" y="5"/>
                  </a:lnTo>
                  <a:lnTo>
                    <a:pt x="5" y="0"/>
                  </a:lnTo>
                  <a:lnTo>
                    <a:pt x="0" y="0"/>
                  </a:lnTo>
                  <a:lnTo>
                    <a:pt x="5" y="5"/>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57" name="Freeform 600">
              <a:extLst>
                <a:ext uri="{FF2B5EF4-FFF2-40B4-BE49-F238E27FC236}">
                  <a16:creationId xmlns:a16="http://schemas.microsoft.com/office/drawing/2014/main" id="{88F26F49-1AA7-ADD7-4499-9D9F188B99A8}"/>
                </a:ext>
              </a:extLst>
            </p:cNvPr>
            <p:cNvSpPr>
              <a:spLocks/>
            </p:cNvSpPr>
            <p:nvPr/>
          </p:nvSpPr>
          <p:spPr bwMode="gray">
            <a:xfrm>
              <a:off x="6979908" y="4353253"/>
              <a:ext cx="15992" cy="14209"/>
            </a:xfrm>
            <a:custGeom>
              <a:avLst/>
              <a:gdLst/>
              <a:ahLst/>
              <a:cxnLst>
                <a:cxn ang="0">
                  <a:pos x="7" y="1"/>
                </a:cxn>
                <a:cxn ang="0">
                  <a:pos x="4" y="0"/>
                </a:cxn>
                <a:cxn ang="0">
                  <a:pos x="3" y="1"/>
                </a:cxn>
                <a:cxn ang="0">
                  <a:pos x="0" y="5"/>
                </a:cxn>
                <a:cxn ang="0">
                  <a:pos x="4" y="6"/>
                </a:cxn>
                <a:cxn ang="0">
                  <a:pos x="7" y="1"/>
                </a:cxn>
              </a:cxnLst>
              <a:rect l="0" t="0" r="r" b="b"/>
              <a:pathLst>
                <a:path w="7" h="6">
                  <a:moveTo>
                    <a:pt x="7" y="1"/>
                  </a:moveTo>
                  <a:lnTo>
                    <a:pt x="4" y="0"/>
                  </a:lnTo>
                  <a:lnTo>
                    <a:pt x="3" y="1"/>
                  </a:lnTo>
                  <a:lnTo>
                    <a:pt x="0" y="5"/>
                  </a:lnTo>
                  <a:lnTo>
                    <a:pt x="4" y="6"/>
                  </a:lnTo>
                  <a:lnTo>
                    <a:pt x="7"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58" name="Freeform 601">
              <a:extLst>
                <a:ext uri="{FF2B5EF4-FFF2-40B4-BE49-F238E27FC236}">
                  <a16:creationId xmlns:a16="http://schemas.microsoft.com/office/drawing/2014/main" id="{733C7332-EFFA-37DC-C3EA-C49D789B769B}"/>
                </a:ext>
              </a:extLst>
            </p:cNvPr>
            <p:cNvSpPr>
              <a:spLocks/>
            </p:cNvSpPr>
            <p:nvPr/>
          </p:nvSpPr>
          <p:spPr bwMode="gray">
            <a:xfrm>
              <a:off x="6937262" y="4367461"/>
              <a:ext cx="95953" cy="95908"/>
            </a:xfrm>
            <a:custGeom>
              <a:avLst/>
              <a:gdLst/>
              <a:ahLst/>
              <a:cxnLst>
                <a:cxn ang="0">
                  <a:pos x="31" y="0"/>
                </a:cxn>
                <a:cxn ang="0">
                  <a:pos x="33" y="4"/>
                </a:cxn>
                <a:cxn ang="0">
                  <a:pos x="31" y="8"/>
                </a:cxn>
                <a:cxn ang="0">
                  <a:pos x="30" y="7"/>
                </a:cxn>
                <a:cxn ang="0">
                  <a:pos x="27" y="7"/>
                </a:cxn>
                <a:cxn ang="0">
                  <a:pos x="26" y="11"/>
                </a:cxn>
                <a:cxn ang="0">
                  <a:pos x="23" y="11"/>
                </a:cxn>
                <a:cxn ang="0">
                  <a:pos x="22" y="16"/>
                </a:cxn>
                <a:cxn ang="0">
                  <a:pos x="19" y="17"/>
                </a:cxn>
                <a:cxn ang="0">
                  <a:pos x="18" y="12"/>
                </a:cxn>
                <a:cxn ang="0">
                  <a:pos x="13" y="9"/>
                </a:cxn>
                <a:cxn ang="0">
                  <a:pos x="6" y="17"/>
                </a:cxn>
                <a:cxn ang="0">
                  <a:pos x="3" y="18"/>
                </a:cxn>
                <a:cxn ang="0">
                  <a:pos x="0" y="23"/>
                </a:cxn>
                <a:cxn ang="0">
                  <a:pos x="0" y="26"/>
                </a:cxn>
                <a:cxn ang="0">
                  <a:pos x="2" y="25"/>
                </a:cxn>
                <a:cxn ang="0">
                  <a:pos x="4" y="24"/>
                </a:cxn>
                <a:cxn ang="0">
                  <a:pos x="4" y="22"/>
                </a:cxn>
                <a:cxn ang="0">
                  <a:pos x="7" y="19"/>
                </a:cxn>
                <a:cxn ang="0">
                  <a:pos x="10" y="23"/>
                </a:cxn>
                <a:cxn ang="0">
                  <a:pos x="12" y="21"/>
                </a:cxn>
                <a:cxn ang="0">
                  <a:pos x="18" y="21"/>
                </a:cxn>
                <a:cxn ang="0">
                  <a:pos x="21" y="24"/>
                </a:cxn>
                <a:cxn ang="0">
                  <a:pos x="19" y="29"/>
                </a:cxn>
                <a:cxn ang="0">
                  <a:pos x="19" y="32"/>
                </a:cxn>
                <a:cxn ang="0">
                  <a:pos x="26" y="39"/>
                </a:cxn>
                <a:cxn ang="0">
                  <a:pos x="28" y="37"/>
                </a:cxn>
                <a:cxn ang="0">
                  <a:pos x="30" y="36"/>
                </a:cxn>
                <a:cxn ang="0">
                  <a:pos x="30" y="39"/>
                </a:cxn>
                <a:cxn ang="0">
                  <a:pos x="32" y="41"/>
                </a:cxn>
                <a:cxn ang="0">
                  <a:pos x="33" y="40"/>
                </a:cxn>
                <a:cxn ang="0">
                  <a:pos x="33" y="33"/>
                </a:cxn>
                <a:cxn ang="0">
                  <a:pos x="31" y="31"/>
                </a:cxn>
                <a:cxn ang="0">
                  <a:pos x="32" y="27"/>
                </a:cxn>
                <a:cxn ang="0">
                  <a:pos x="34" y="26"/>
                </a:cxn>
                <a:cxn ang="0">
                  <a:pos x="38" y="30"/>
                </a:cxn>
                <a:cxn ang="0">
                  <a:pos x="41" y="26"/>
                </a:cxn>
                <a:cxn ang="0">
                  <a:pos x="42" y="20"/>
                </a:cxn>
                <a:cxn ang="0">
                  <a:pos x="39" y="16"/>
                </a:cxn>
                <a:cxn ang="0">
                  <a:pos x="39" y="11"/>
                </a:cxn>
                <a:cxn ang="0">
                  <a:pos x="38" y="4"/>
                </a:cxn>
                <a:cxn ang="0">
                  <a:pos x="31" y="0"/>
                </a:cxn>
              </a:cxnLst>
              <a:rect l="0" t="0" r="r" b="b"/>
              <a:pathLst>
                <a:path w="42" h="41">
                  <a:moveTo>
                    <a:pt x="31" y="0"/>
                  </a:moveTo>
                  <a:lnTo>
                    <a:pt x="33" y="4"/>
                  </a:lnTo>
                  <a:lnTo>
                    <a:pt x="31" y="8"/>
                  </a:lnTo>
                  <a:lnTo>
                    <a:pt x="30" y="7"/>
                  </a:lnTo>
                  <a:lnTo>
                    <a:pt x="27" y="7"/>
                  </a:lnTo>
                  <a:lnTo>
                    <a:pt x="26" y="11"/>
                  </a:lnTo>
                  <a:lnTo>
                    <a:pt x="23" y="11"/>
                  </a:lnTo>
                  <a:lnTo>
                    <a:pt x="22" y="16"/>
                  </a:lnTo>
                  <a:lnTo>
                    <a:pt x="19" y="17"/>
                  </a:lnTo>
                  <a:lnTo>
                    <a:pt x="18" y="12"/>
                  </a:lnTo>
                  <a:lnTo>
                    <a:pt x="13" y="9"/>
                  </a:lnTo>
                  <a:lnTo>
                    <a:pt x="6" y="17"/>
                  </a:lnTo>
                  <a:lnTo>
                    <a:pt x="3" y="18"/>
                  </a:lnTo>
                  <a:lnTo>
                    <a:pt x="0" y="23"/>
                  </a:lnTo>
                  <a:lnTo>
                    <a:pt x="0" y="26"/>
                  </a:lnTo>
                  <a:lnTo>
                    <a:pt x="2" y="25"/>
                  </a:lnTo>
                  <a:lnTo>
                    <a:pt x="4" y="24"/>
                  </a:lnTo>
                  <a:lnTo>
                    <a:pt x="4" y="22"/>
                  </a:lnTo>
                  <a:lnTo>
                    <a:pt x="7" y="19"/>
                  </a:lnTo>
                  <a:lnTo>
                    <a:pt x="10" y="23"/>
                  </a:lnTo>
                  <a:lnTo>
                    <a:pt x="12" y="21"/>
                  </a:lnTo>
                  <a:lnTo>
                    <a:pt x="18" y="21"/>
                  </a:lnTo>
                  <a:lnTo>
                    <a:pt x="21" y="24"/>
                  </a:lnTo>
                  <a:lnTo>
                    <a:pt x="19" y="29"/>
                  </a:lnTo>
                  <a:lnTo>
                    <a:pt x="19" y="32"/>
                  </a:lnTo>
                  <a:lnTo>
                    <a:pt x="26" y="39"/>
                  </a:lnTo>
                  <a:lnTo>
                    <a:pt x="28" y="37"/>
                  </a:lnTo>
                  <a:lnTo>
                    <a:pt x="30" y="36"/>
                  </a:lnTo>
                  <a:lnTo>
                    <a:pt x="30" y="39"/>
                  </a:lnTo>
                  <a:lnTo>
                    <a:pt x="32" y="41"/>
                  </a:lnTo>
                  <a:lnTo>
                    <a:pt x="33" y="40"/>
                  </a:lnTo>
                  <a:lnTo>
                    <a:pt x="33" y="33"/>
                  </a:lnTo>
                  <a:lnTo>
                    <a:pt x="31" y="31"/>
                  </a:lnTo>
                  <a:lnTo>
                    <a:pt x="32" y="27"/>
                  </a:lnTo>
                  <a:lnTo>
                    <a:pt x="34" y="26"/>
                  </a:lnTo>
                  <a:lnTo>
                    <a:pt x="38" y="30"/>
                  </a:lnTo>
                  <a:lnTo>
                    <a:pt x="41" y="26"/>
                  </a:lnTo>
                  <a:lnTo>
                    <a:pt x="42" y="20"/>
                  </a:lnTo>
                  <a:lnTo>
                    <a:pt x="39" y="16"/>
                  </a:lnTo>
                  <a:lnTo>
                    <a:pt x="39" y="11"/>
                  </a:lnTo>
                  <a:lnTo>
                    <a:pt x="38" y="4"/>
                  </a:lnTo>
                  <a:lnTo>
                    <a:pt x="31"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59" name="Freeform 602">
              <a:extLst>
                <a:ext uri="{FF2B5EF4-FFF2-40B4-BE49-F238E27FC236}">
                  <a16:creationId xmlns:a16="http://schemas.microsoft.com/office/drawing/2014/main" id="{284B9693-B46C-BBFB-A715-DD9570C93EEB}"/>
                </a:ext>
              </a:extLst>
            </p:cNvPr>
            <p:cNvSpPr>
              <a:spLocks/>
            </p:cNvSpPr>
            <p:nvPr/>
          </p:nvSpPr>
          <p:spPr bwMode="gray">
            <a:xfrm>
              <a:off x="7008339" y="4344372"/>
              <a:ext cx="8885" cy="12433"/>
            </a:xfrm>
            <a:custGeom>
              <a:avLst/>
              <a:gdLst/>
              <a:ahLst/>
              <a:cxnLst>
                <a:cxn ang="0">
                  <a:pos x="0" y="4"/>
                </a:cxn>
                <a:cxn ang="0">
                  <a:pos x="2" y="5"/>
                </a:cxn>
                <a:cxn ang="0">
                  <a:pos x="4" y="4"/>
                </a:cxn>
                <a:cxn ang="0">
                  <a:pos x="4" y="0"/>
                </a:cxn>
                <a:cxn ang="0">
                  <a:pos x="1" y="1"/>
                </a:cxn>
                <a:cxn ang="0">
                  <a:pos x="0" y="4"/>
                </a:cxn>
              </a:cxnLst>
              <a:rect l="0" t="0" r="r" b="b"/>
              <a:pathLst>
                <a:path w="4" h="5">
                  <a:moveTo>
                    <a:pt x="0" y="4"/>
                  </a:moveTo>
                  <a:lnTo>
                    <a:pt x="2" y="5"/>
                  </a:lnTo>
                  <a:lnTo>
                    <a:pt x="4" y="4"/>
                  </a:lnTo>
                  <a:lnTo>
                    <a:pt x="4" y="0"/>
                  </a:lnTo>
                  <a:lnTo>
                    <a:pt x="1" y="1"/>
                  </a:lnTo>
                  <a:lnTo>
                    <a:pt x="0" y="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60" name="Freeform 603">
              <a:extLst>
                <a:ext uri="{FF2B5EF4-FFF2-40B4-BE49-F238E27FC236}">
                  <a16:creationId xmlns:a16="http://schemas.microsoft.com/office/drawing/2014/main" id="{21806CA8-5AA1-8542-573A-B9E423DC55CC}"/>
                </a:ext>
              </a:extLst>
            </p:cNvPr>
            <p:cNvSpPr>
              <a:spLocks/>
            </p:cNvSpPr>
            <p:nvPr/>
          </p:nvSpPr>
          <p:spPr bwMode="gray">
            <a:xfrm>
              <a:off x="7056315" y="4557502"/>
              <a:ext cx="28431" cy="44402"/>
            </a:xfrm>
            <a:custGeom>
              <a:avLst/>
              <a:gdLst/>
              <a:ahLst/>
              <a:cxnLst>
                <a:cxn ang="0">
                  <a:pos x="0" y="8"/>
                </a:cxn>
                <a:cxn ang="0">
                  <a:pos x="1" y="14"/>
                </a:cxn>
                <a:cxn ang="0">
                  <a:pos x="4" y="19"/>
                </a:cxn>
                <a:cxn ang="0">
                  <a:pos x="6" y="19"/>
                </a:cxn>
                <a:cxn ang="0">
                  <a:pos x="4" y="14"/>
                </a:cxn>
                <a:cxn ang="0">
                  <a:pos x="3" y="10"/>
                </a:cxn>
                <a:cxn ang="0">
                  <a:pos x="11" y="10"/>
                </a:cxn>
                <a:cxn ang="0">
                  <a:pos x="9" y="6"/>
                </a:cxn>
                <a:cxn ang="0">
                  <a:pos x="6" y="6"/>
                </a:cxn>
                <a:cxn ang="0">
                  <a:pos x="7" y="4"/>
                </a:cxn>
                <a:cxn ang="0">
                  <a:pos x="11" y="3"/>
                </a:cxn>
                <a:cxn ang="0">
                  <a:pos x="12" y="0"/>
                </a:cxn>
                <a:cxn ang="0">
                  <a:pos x="8" y="0"/>
                </a:cxn>
                <a:cxn ang="0">
                  <a:pos x="0" y="8"/>
                </a:cxn>
              </a:cxnLst>
              <a:rect l="0" t="0" r="r" b="b"/>
              <a:pathLst>
                <a:path w="12" h="19">
                  <a:moveTo>
                    <a:pt x="0" y="8"/>
                  </a:moveTo>
                  <a:lnTo>
                    <a:pt x="1" y="14"/>
                  </a:lnTo>
                  <a:lnTo>
                    <a:pt x="4" y="19"/>
                  </a:lnTo>
                  <a:lnTo>
                    <a:pt x="6" y="19"/>
                  </a:lnTo>
                  <a:lnTo>
                    <a:pt x="4" y="14"/>
                  </a:lnTo>
                  <a:lnTo>
                    <a:pt x="3" y="10"/>
                  </a:lnTo>
                  <a:lnTo>
                    <a:pt x="11" y="10"/>
                  </a:lnTo>
                  <a:lnTo>
                    <a:pt x="9" y="6"/>
                  </a:lnTo>
                  <a:lnTo>
                    <a:pt x="6" y="6"/>
                  </a:lnTo>
                  <a:lnTo>
                    <a:pt x="7" y="4"/>
                  </a:lnTo>
                  <a:lnTo>
                    <a:pt x="11" y="3"/>
                  </a:lnTo>
                  <a:lnTo>
                    <a:pt x="12" y="0"/>
                  </a:lnTo>
                  <a:lnTo>
                    <a:pt x="8" y="0"/>
                  </a:lnTo>
                  <a:lnTo>
                    <a:pt x="0" y="8"/>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61" name="Freeform 604">
              <a:extLst>
                <a:ext uri="{FF2B5EF4-FFF2-40B4-BE49-F238E27FC236}">
                  <a16:creationId xmlns:a16="http://schemas.microsoft.com/office/drawing/2014/main" id="{9224217C-C8C0-7825-F345-A3DE076312DC}"/>
                </a:ext>
              </a:extLst>
            </p:cNvPr>
            <p:cNvSpPr>
              <a:spLocks/>
            </p:cNvSpPr>
            <p:nvPr/>
          </p:nvSpPr>
          <p:spPr bwMode="gray">
            <a:xfrm>
              <a:off x="7054538" y="4546845"/>
              <a:ext cx="7108" cy="19537"/>
            </a:xfrm>
            <a:custGeom>
              <a:avLst/>
              <a:gdLst/>
              <a:ahLst/>
              <a:cxnLst>
                <a:cxn ang="0">
                  <a:pos x="1" y="8"/>
                </a:cxn>
                <a:cxn ang="0">
                  <a:pos x="3" y="5"/>
                </a:cxn>
                <a:cxn ang="0">
                  <a:pos x="2" y="0"/>
                </a:cxn>
                <a:cxn ang="0">
                  <a:pos x="0" y="0"/>
                </a:cxn>
                <a:cxn ang="0">
                  <a:pos x="1" y="8"/>
                </a:cxn>
              </a:cxnLst>
              <a:rect l="0" t="0" r="r" b="b"/>
              <a:pathLst>
                <a:path w="3" h="8">
                  <a:moveTo>
                    <a:pt x="1" y="8"/>
                  </a:moveTo>
                  <a:lnTo>
                    <a:pt x="3" y="5"/>
                  </a:lnTo>
                  <a:lnTo>
                    <a:pt x="2" y="0"/>
                  </a:lnTo>
                  <a:lnTo>
                    <a:pt x="0" y="0"/>
                  </a:lnTo>
                  <a:lnTo>
                    <a:pt x="1" y="8"/>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62" name="Freeform 605">
              <a:extLst>
                <a:ext uri="{FF2B5EF4-FFF2-40B4-BE49-F238E27FC236}">
                  <a16:creationId xmlns:a16="http://schemas.microsoft.com/office/drawing/2014/main" id="{EA360D5A-3A14-618C-61CA-19ED0D717FA8}"/>
                </a:ext>
              </a:extLst>
            </p:cNvPr>
            <p:cNvSpPr>
              <a:spLocks/>
            </p:cNvSpPr>
            <p:nvPr/>
          </p:nvSpPr>
          <p:spPr bwMode="gray">
            <a:xfrm>
              <a:off x="7070531" y="4530861"/>
              <a:ext cx="8885" cy="12433"/>
            </a:xfrm>
            <a:custGeom>
              <a:avLst/>
              <a:gdLst/>
              <a:ahLst/>
              <a:cxnLst>
                <a:cxn ang="0">
                  <a:pos x="0" y="3"/>
                </a:cxn>
                <a:cxn ang="0">
                  <a:pos x="2" y="5"/>
                </a:cxn>
                <a:cxn ang="0">
                  <a:pos x="4" y="3"/>
                </a:cxn>
                <a:cxn ang="0">
                  <a:pos x="2" y="0"/>
                </a:cxn>
                <a:cxn ang="0">
                  <a:pos x="0" y="3"/>
                </a:cxn>
              </a:cxnLst>
              <a:rect l="0" t="0" r="r" b="b"/>
              <a:pathLst>
                <a:path w="4" h="5">
                  <a:moveTo>
                    <a:pt x="0" y="3"/>
                  </a:moveTo>
                  <a:lnTo>
                    <a:pt x="2" y="5"/>
                  </a:lnTo>
                  <a:lnTo>
                    <a:pt x="4" y="3"/>
                  </a:lnTo>
                  <a:lnTo>
                    <a:pt x="2" y="0"/>
                  </a:lnTo>
                  <a:lnTo>
                    <a:pt x="0"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63" name="Freeform 606">
              <a:extLst>
                <a:ext uri="{FF2B5EF4-FFF2-40B4-BE49-F238E27FC236}">
                  <a16:creationId xmlns:a16="http://schemas.microsoft.com/office/drawing/2014/main" id="{8F9B7CAA-FEBE-86F4-8BEB-CD880D8C318C}"/>
                </a:ext>
              </a:extLst>
            </p:cNvPr>
            <p:cNvSpPr>
              <a:spLocks/>
            </p:cNvSpPr>
            <p:nvPr/>
          </p:nvSpPr>
          <p:spPr bwMode="gray">
            <a:xfrm>
              <a:off x="7033215" y="4481130"/>
              <a:ext cx="8885" cy="14209"/>
            </a:xfrm>
            <a:custGeom>
              <a:avLst/>
              <a:gdLst/>
              <a:ahLst/>
              <a:cxnLst>
                <a:cxn ang="0">
                  <a:pos x="0" y="5"/>
                </a:cxn>
                <a:cxn ang="0">
                  <a:pos x="2" y="6"/>
                </a:cxn>
                <a:cxn ang="0">
                  <a:pos x="3" y="5"/>
                </a:cxn>
                <a:cxn ang="0">
                  <a:pos x="4" y="2"/>
                </a:cxn>
                <a:cxn ang="0">
                  <a:pos x="3" y="0"/>
                </a:cxn>
                <a:cxn ang="0">
                  <a:pos x="0" y="5"/>
                </a:cxn>
              </a:cxnLst>
              <a:rect l="0" t="0" r="r" b="b"/>
              <a:pathLst>
                <a:path w="4" h="6">
                  <a:moveTo>
                    <a:pt x="0" y="5"/>
                  </a:moveTo>
                  <a:lnTo>
                    <a:pt x="2" y="6"/>
                  </a:lnTo>
                  <a:lnTo>
                    <a:pt x="3" y="5"/>
                  </a:lnTo>
                  <a:lnTo>
                    <a:pt x="4" y="2"/>
                  </a:lnTo>
                  <a:lnTo>
                    <a:pt x="3" y="0"/>
                  </a:lnTo>
                  <a:lnTo>
                    <a:pt x="0" y="5"/>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64" name="Freeform 607">
              <a:extLst>
                <a:ext uri="{FF2B5EF4-FFF2-40B4-BE49-F238E27FC236}">
                  <a16:creationId xmlns:a16="http://schemas.microsoft.com/office/drawing/2014/main" id="{04F0E07D-67AD-BF87-A021-E3FE6446F46E}"/>
                </a:ext>
              </a:extLst>
            </p:cNvPr>
            <p:cNvSpPr>
              <a:spLocks/>
            </p:cNvSpPr>
            <p:nvPr/>
          </p:nvSpPr>
          <p:spPr bwMode="gray">
            <a:xfrm>
              <a:off x="7050985" y="4594799"/>
              <a:ext cx="10661" cy="14209"/>
            </a:xfrm>
            <a:custGeom>
              <a:avLst/>
              <a:gdLst/>
              <a:ahLst/>
              <a:cxnLst>
                <a:cxn ang="0">
                  <a:pos x="0" y="2"/>
                </a:cxn>
                <a:cxn ang="0">
                  <a:pos x="1" y="4"/>
                </a:cxn>
                <a:cxn ang="0">
                  <a:pos x="4" y="6"/>
                </a:cxn>
                <a:cxn ang="0">
                  <a:pos x="5" y="4"/>
                </a:cxn>
                <a:cxn ang="0">
                  <a:pos x="4" y="3"/>
                </a:cxn>
                <a:cxn ang="0">
                  <a:pos x="2" y="0"/>
                </a:cxn>
                <a:cxn ang="0">
                  <a:pos x="0" y="2"/>
                </a:cxn>
              </a:cxnLst>
              <a:rect l="0" t="0" r="r" b="b"/>
              <a:pathLst>
                <a:path w="5" h="6">
                  <a:moveTo>
                    <a:pt x="0" y="2"/>
                  </a:moveTo>
                  <a:lnTo>
                    <a:pt x="1" y="4"/>
                  </a:lnTo>
                  <a:lnTo>
                    <a:pt x="4" y="6"/>
                  </a:lnTo>
                  <a:lnTo>
                    <a:pt x="5" y="4"/>
                  </a:lnTo>
                  <a:lnTo>
                    <a:pt x="4" y="3"/>
                  </a:lnTo>
                  <a:lnTo>
                    <a:pt x="2" y="0"/>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65" name="Freeform 608">
              <a:extLst>
                <a:ext uri="{FF2B5EF4-FFF2-40B4-BE49-F238E27FC236}">
                  <a16:creationId xmlns:a16="http://schemas.microsoft.com/office/drawing/2014/main" id="{188013C7-F0B1-F7F2-96CB-F6B1DE7413E1}"/>
                </a:ext>
              </a:extLst>
            </p:cNvPr>
            <p:cNvSpPr>
              <a:spLocks/>
            </p:cNvSpPr>
            <p:nvPr/>
          </p:nvSpPr>
          <p:spPr bwMode="gray">
            <a:xfrm>
              <a:off x="7026108" y="4656962"/>
              <a:ext cx="24877" cy="15985"/>
            </a:xfrm>
            <a:custGeom>
              <a:avLst/>
              <a:gdLst/>
              <a:ahLst/>
              <a:cxnLst>
                <a:cxn ang="0">
                  <a:pos x="2" y="0"/>
                </a:cxn>
                <a:cxn ang="0">
                  <a:pos x="0" y="3"/>
                </a:cxn>
                <a:cxn ang="0">
                  <a:pos x="3" y="7"/>
                </a:cxn>
                <a:cxn ang="0">
                  <a:pos x="8" y="7"/>
                </a:cxn>
                <a:cxn ang="0">
                  <a:pos x="10" y="3"/>
                </a:cxn>
                <a:cxn ang="0">
                  <a:pos x="7" y="0"/>
                </a:cxn>
                <a:cxn ang="0">
                  <a:pos x="2" y="0"/>
                </a:cxn>
              </a:cxnLst>
              <a:rect l="0" t="0" r="r" b="b"/>
              <a:pathLst>
                <a:path w="10" h="7">
                  <a:moveTo>
                    <a:pt x="2" y="0"/>
                  </a:moveTo>
                  <a:lnTo>
                    <a:pt x="0" y="3"/>
                  </a:lnTo>
                  <a:lnTo>
                    <a:pt x="3" y="7"/>
                  </a:lnTo>
                  <a:lnTo>
                    <a:pt x="8" y="7"/>
                  </a:lnTo>
                  <a:lnTo>
                    <a:pt x="10" y="3"/>
                  </a:lnTo>
                  <a:lnTo>
                    <a:pt x="7" y="0"/>
                  </a:lnTo>
                  <a:lnTo>
                    <a:pt x="2"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66" name="Freeform 609">
              <a:extLst>
                <a:ext uri="{FF2B5EF4-FFF2-40B4-BE49-F238E27FC236}">
                  <a16:creationId xmlns:a16="http://schemas.microsoft.com/office/drawing/2014/main" id="{4ACC38F4-1AA5-77FF-6185-3306E3D14DB5}"/>
                </a:ext>
              </a:extLst>
            </p:cNvPr>
            <p:cNvSpPr>
              <a:spLocks/>
            </p:cNvSpPr>
            <p:nvPr/>
          </p:nvSpPr>
          <p:spPr bwMode="gray">
            <a:xfrm>
              <a:off x="7063423" y="4655186"/>
              <a:ext cx="67523" cy="26641"/>
            </a:xfrm>
            <a:custGeom>
              <a:avLst/>
              <a:gdLst/>
              <a:ahLst/>
              <a:cxnLst>
                <a:cxn ang="0">
                  <a:pos x="27" y="12"/>
                </a:cxn>
                <a:cxn ang="0">
                  <a:pos x="29" y="11"/>
                </a:cxn>
                <a:cxn ang="0">
                  <a:pos x="29" y="5"/>
                </a:cxn>
                <a:cxn ang="0">
                  <a:pos x="26" y="3"/>
                </a:cxn>
                <a:cxn ang="0">
                  <a:pos x="22" y="3"/>
                </a:cxn>
                <a:cxn ang="0">
                  <a:pos x="18" y="0"/>
                </a:cxn>
                <a:cxn ang="0">
                  <a:pos x="8" y="0"/>
                </a:cxn>
                <a:cxn ang="0">
                  <a:pos x="0" y="3"/>
                </a:cxn>
                <a:cxn ang="0">
                  <a:pos x="2" y="8"/>
                </a:cxn>
                <a:cxn ang="0">
                  <a:pos x="6" y="5"/>
                </a:cxn>
                <a:cxn ang="0">
                  <a:pos x="12" y="4"/>
                </a:cxn>
                <a:cxn ang="0">
                  <a:pos x="19" y="5"/>
                </a:cxn>
                <a:cxn ang="0">
                  <a:pos x="27" y="12"/>
                </a:cxn>
              </a:cxnLst>
              <a:rect l="0" t="0" r="r" b="b"/>
              <a:pathLst>
                <a:path w="29" h="12">
                  <a:moveTo>
                    <a:pt x="27" y="12"/>
                  </a:moveTo>
                  <a:lnTo>
                    <a:pt x="29" y="11"/>
                  </a:lnTo>
                  <a:lnTo>
                    <a:pt x="29" y="5"/>
                  </a:lnTo>
                  <a:lnTo>
                    <a:pt x="26" y="3"/>
                  </a:lnTo>
                  <a:lnTo>
                    <a:pt x="22" y="3"/>
                  </a:lnTo>
                  <a:lnTo>
                    <a:pt x="18" y="0"/>
                  </a:lnTo>
                  <a:lnTo>
                    <a:pt x="8" y="0"/>
                  </a:lnTo>
                  <a:lnTo>
                    <a:pt x="0" y="3"/>
                  </a:lnTo>
                  <a:lnTo>
                    <a:pt x="2" y="8"/>
                  </a:lnTo>
                  <a:lnTo>
                    <a:pt x="6" y="5"/>
                  </a:lnTo>
                  <a:lnTo>
                    <a:pt x="12" y="4"/>
                  </a:lnTo>
                  <a:lnTo>
                    <a:pt x="19" y="5"/>
                  </a:lnTo>
                  <a:lnTo>
                    <a:pt x="27" y="1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67" name="Freeform 610">
              <a:extLst>
                <a:ext uri="{FF2B5EF4-FFF2-40B4-BE49-F238E27FC236}">
                  <a16:creationId xmlns:a16="http://schemas.microsoft.com/office/drawing/2014/main" id="{F35BD50C-691A-FA65-E38E-E08B2A34114D}"/>
                </a:ext>
              </a:extLst>
            </p:cNvPr>
            <p:cNvSpPr>
              <a:spLocks/>
            </p:cNvSpPr>
            <p:nvPr/>
          </p:nvSpPr>
          <p:spPr bwMode="gray">
            <a:xfrm>
              <a:off x="6985239" y="4623217"/>
              <a:ext cx="35538" cy="12433"/>
            </a:xfrm>
            <a:custGeom>
              <a:avLst/>
              <a:gdLst/>
              <a:ahLst/>
              <a:cxnLst>
                <a:cxn ang="0">
                  <a:pos x="6" y="2"/>
                </a:cxn>
                <a:cxn ang="0">
                  <a:pos x="4" y="0"/>
                </a:cxn>
                <a:cxn ang="0">
                  <a:pos x="0" y="1"/>
                </a:cxn>
                <a:cxn ang="0">
                  <a:pos x="0" y="3"/>
                </a:cxn>
                <a:cxn ang="0">
                  <a:pos x="3" y="5"/>
                </a:cxn>
                <a:cxn ang="0">
                  <a:pos x="15" y="5"/>
                </a:cxn>
                <a:cxn ang="0">
                  <a:pos x="15" y="3"/>
                </a:cxn>
                <a:cxn ang="0">
                  <a:pos x="9" y="3"/>
                </a:cxn>
                <a:cxn ang="0">
                  <a:pos x="6" y="2"/>
                </a:cxn>
              </a:cxnLst>
              <a:rect l="0" t="0" r="r" b="b"/>
              <a:pathLst>
                <a:path w="15" h="5">
                  <a:moveTo>
                    <a:pt x="6" y="2"/>
                  </a:moveTo>
                  <a:lnTo>
                    <a:pt x="4" y="0"/>
                  </a:lnTo>
                  <a:lnTo>
                    <a:pt x="0" y="1"/>
                  </a:lnTo>
                  <a:lnTo>
                    <a:pt x="0" y="3"/>
                  </a:lnTo>
                  <a:lnTo>
                    <a:pt x="3" y="5"/>
                  </a:lnTo>
                  <a:lnTo>
                    <a:pt x="15" y="5"/>
                  </a:lnTo>
                  <a:lnTo>
                    <a:pt x="15" y="3"/>
                  </a:lnTo>
                  <a:lnTo>
                    <a:pt x="9" y="3"/>
                  </a:lnTo>
                  <a:lnTo>
                    <a:pt x="6"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68" name="Freeform 611">
              <a:extLst>
                <a:ext uri="{FF2B5EF4-FFF2-40B4-BE49-F238E27FC236}">
                  <a16:creationId xmlns:a16="http://schemas.microsoft.com/office/drawing/2014/main" id="{A71A2A05-1906-5F8F-227C-267A6A79A4BF}"/>
                </a:ext>
              </a:extLst>
            </p:cNvPr>
            <p:cNvSpPr>
              <a:spLocks/>
            </p:cNvSpPr>
            <p:nvPr/>
          </p:nvSpPr>
          <p:spPr bwMode="gray">
            <a:xfrm>
              <a:off x="6946147" y="4694260"/>
              <a:ext cx="15992" cy="30193"/>
            </a:xfrm>
            <a:custGeom>
              <a:avLst/>
              <a:gdLst/>
              <a:ahLst/>
              <a:cxnLst>
                <a:cxn ang="0">
                  <a:pos x="0" y="12"/>
                </a:cxn>
                <a:cxn ang="0">
                  <a:pos x="2" y="13"/>
                </a:cxn>
                <a:cxn ang="0">
                  <a:pos x="5" y="9"/>
                </a:cxn>
                <a:cxn ang="0">
                  <a:pos x="7" y="2"/>
                </a:cxn>
                <a:cxn ang="0">
                  <a:pos x="5" y="0"/>
                </a:cxn>
                <a:cxn ang="0">
                  <a:pos x="3" y="2"/>
                </a:cxn>
                <a:cxn ang="0">
                  <a:pos x="4" y="5"/>
                </a:cxn>
                <a:cxn ang="0">
                  <a:pos x="2" y="10"/>
                </a:cxn>
                <a:cxn ang="0">
                  <a:pos x="0" y="12"/>
                </a:cxn>
              </a:cxnLst>
              <a:rect l="0" t="0" r="r" b="b"/>
              <a:pathLst>
                <a:path w="7" h="13">
                  <a:moveTo>
                    <a:pt x="0" y="12"/>
                  </a:moveTo>
                  <a:lnTo>
                    <a:pt x="2" y="13"/>
                  </a:lnTo>
                  <a:lnTo>
                    <a:pt x="5" y="9"/>
                  </a:lnTo>
                  <a:lnTo>
                    <a:pt x="7" y="2"/>
                  </a:lnTo>
                  <a:lnTo>
                    <a:pt x="5" y="0"/>
                  </a:lnTo>
                  <a:lnTo>
                    <a:pt x="3" y="2"/>
                  </a:lnTo>
                  <a:lnTo>
                    <a:pt x="4" y="5"/>
                  </a:lnTo>
                  <a:lnTo>
                    <a:pt x="2" y="10"/>
                  </a:lnTo>
                  <a:lnTo>
                    <a:pt x="0" y="1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69" name="Freeform 612">
              <a:extLst>
                <a:ext uri="{FF2B5EF4-FFF2-40B4-BE49-F238E27FC236}">
                  <a16:creationId xmlns:a16="http://schemas.microsoft.com/office/drawing/2014/main" id="{0D348592-90A7-96D0-9936-490F74AAF7A6}"/>
                </a:ext>
              </a:extLst>
            </p:cNvPr>
            <p:cNvSpPr>
              <a:spLocks/>
            </p:cNvSpPr>
            <p:nvPr/>
          </p:nvSpPr>
          <p:spPr bwMode="gray">
            <a:xfrm>
              <a:off x="6937262" y="4703140"/>
              <a:ext cx="12438" cy="8880"/>
            </a:xfrm>
            <a:custGeom>
              <a:avLst/>
              <a:gdLst/>
              <a:ahLst/>
              <a:cxnLst>
                <a:cxn ang="0">
                  <a:pos x="2" y="0"/>
                </a:cxn>
                <a:cxn ang="0">
                  <a:pos x="0" y="4"/>
                </a:cxn>
                <a:cxn ang="0">
                  <a:pos x="3" y="4"/>
                </a:cxn>
                <a:cxn ang="0">
                  <a:pos x="3" y="3"/>
                </a:cxn>
                <a:cxn ang="0">
                  <a:pos x="5" y="2"/>
                </a:cxn>
                <a:cxn ang="0">
                  <a:pos x="4" y="0"/>
                </a:cxn>
                <a:cxn ang="0">
                  <a:pos x="2" y="0"/>
                </a:cxn>
              </a:cxnLst>
              <a:rect l="0" t="0" r="r" b="b"/>
              <a:pathLst>
                <a:path w="5" h="4">
                  <a:moveTo>
                    <a:pt x="2" y="0"/>
                  </a:moveTo>
                  <a:lnTo>
                    <a:pt x="0" y="4"/>
                  </a:lnTo>
                  <a:lnTo>
                    <a:pt x="3" y="4"/>
                  </a:lnTo>
                  <a:lnTo>
                    <a:pt x="3" y="3"/>
                  </a:lnTo>
                  <a:lnTo>
                    <a:pt x="5" y="2"/>
                  </a:lnTo>
                  <a:lnTo>
                    <a:pt x="4" y="0"/>
                  </a:lnTo>
                  <a:lnTo>
                    <a:pt x="2"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70" name="Freeform 613">
              <a:extLst>
                <a:ext uri="{FF2B5EF4-FFF2-40B4-BE49-F238E27FC236}">
                  <a16:creationId xmlns:a16="http://schemas.microsoft.com/office/drawing/2014/main" id="{075B4655-BCF1-5604-1766-30807BA5F69B}"/>
                </a:ext>
              </a:extLst>
            </p:cNvPr>
            <p:cNvSpPr>
              <a:spLocks/>
            </p:cNvSpPr>
            <p:nvPr/>
          </p:nvSpPr>
          <p:spPr bwMode="gray">
            <a:xfrm>
              <a:off x="7159376" y="4719125"/>
              <a:ext cx="14215" cy="12433"/>
            </a:xfrm>
            <a:custGeom>
              <a:avLst/>
              <a:gdLst/>
              <a:ahLst/>
              <a:cxnLst>
                <a:cxn ang="0">
                  <a:pos x="0" y="1"/>
                </a:cxn>
                <a:cxn ang="0">
                  <a:pos x="2" y="5"/>
                </a:cxn>
                <a:cxn ang="0">
                  <a:pos x="7" y="3"/>
                </a:cxn>
                <a:cxn ang="0">
                  <a:pos x="6" y="1"/>
                </a:cxn>
                <a:cxn ang="0">
                  <a:pos x="2" y="0"/>
                </a:cxn>
                <a:cxn ang="0">
                  <a:pos x="0" y="1"/>
                </a:cxn>
              </a:cxnLst>
              <a:rect l="0" t="0" r="r" b="b"/>
              <a:pathLst>
                <a:path w="7" h="5">
                  <a:moveTo>
                    <a:pt x="0" y="1"/>
                  </a:moveTo>
                  <a:lnTo>
                    <a:pt x="2" y="5"/>
                  </a:lnTo>
                  <a:lnTo>
                    <a:pt x="7" y="3"/>
                  </a:lnTo>
                  <a:lnTo>
                    <a:pt x="6" y="1"/>
                  </a:lnTo>
                  <a:lnTo>
                    <a:pt x="2" y="0"/>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71" name="Freeform 614">
              <a:extLst>
                <a:ext uri="{FF2B5EF4-FFF2-40B4-BE49-F238E27FC236}">
                  <a16:creationId xmlns:a16="http://schemas.microsoft.com/office/drawing/2014/main" id="{891C897D-2BF2-5C45-2063-264FB3A777F7}"/>
                </a:ext>
              </a:extLst>
            </p:cNvPr>
            <p:cNvSpPr>
              <a:spLocks/>
            </p:cNvSpPr>
            <p:nvPr/>
          </p:nvSpPr>
          <p:spPr bwMode="gray">
            <a:xfrm>
              <a:off x="7130946" y="4758198"/>
              <a:ext cx="12438" cy="21313"/>
            </a:xfrm>
            <a:custGeom>
              <a:avLst/>
              <a:gdLst/>
              <a:ahLst/>
              <a:cxnLst>
                <a:cxn ang="0">
                  <a:pos x="5" y="3"/>
                </a:cxn>
                <a:cxn ang="0">
                  <a:pos x="4" y="0"/>
                </a:cxn>
                <a:cxn ang="0">
                  <a:pos x="0" y="6"/>
                </a:cxn>
                <a:cxn ang="0">
                  <a:pos x="0" y="9"/>
                </a:cxn>
                <a:cxn ang="0">
                  <a:pos x="4" y="7"/>
                </a:cxn>
                <a:cxn ang="0">
                  <a:pos x="5" y="3"/>
                </a:cxn>
              </a:cxnLst>
              <a:rect l="0" t="0" r="r" b="b"/>
              <a:pathLst>
                <a:path w="5" h="9">
                  <a:moveTo>
                    <a:pt x="5" y="3"/>
                  </a:moveTo>
                  <a:lnTo>
                    <a:pt x="4" y="0"/>
                  </a:lnTo>
                  <a:lnTo>
                    <a:pt x="0" y="6"/>
                  </a:lnTo>
                  <a:lnTo>
                    <a:pt x="0" y="9"/>
                  </a:lnTo>
                  <a:lnTo>
                    <a:pt x="4" y="7"/>
                  </a:lnTo>
                  <a:lnTo>
                    <a:pt x="5"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72" name="Freeform 615">
              <a:extLst>
                <a:ext uri="{FF2B5EF4-FFF2-40B4-BE49-F238E27FC236}">
                  <a16:creationId xmlns:a16="http://schemas.microsoft.com/office/drawing/2014/main" id="{4E699969-9FB3-EE40-A3E0-7DAC1C528257}"/>
                </a:ext>
              </a:extLst>
            </p:cNvPr>
            <p:cNvSpPr>
              <a:spLocks/>
            </p:cNvSpPr>
            <p:nvPr/>
          </p:nvSpPr>
          <p:spPr bwMode="gray">
            <a:xfrm>
              <a:off x="7097184" y="4772407"/>
              <a:ext cx="10661" cy="8880"/>
            </a:xfrm>
            <a:custGeom>
              <a:avLst/>
              <a:gdLst/>
              <a:ahLst/>
              <a:cxnLst>
                <a:cxn ang="0">
                  <a:pos x="2" y="4"/>
                </a:cxn>
                <a:cxn ang="0">
                  <a:pos x="4" y="4"/>
                </a:cxn>
                <a:cxn ang="0">
                  <a:pos x="4" y="0"/>
                </a:cxn>
                <a:cxn ang="0">
                  <a:pos x="0" y="0"/>
                </a:cxn>
                <a:cxn ang="0">
                  <a:pos x="0" y="2"/>
                </a:cxn>
                <a:cxn ang="0">
                  <a:pos x="2" y="4"/>
                </a:cxn>
              </a:cxnLst>
              <a:rect l="0" t="0" r="r" b="b"/>
              <a:pathLst>
                <a:path w="4" h="4">
                  <a:moveTo>
                    <a:pt x="2" y="4"/>
                  </a:moveTo>
                  <a:lnTo>
                    <a:pt x="4" y="4"/>
                  </a:lnTo>
                  <a:lnTo>
                    <a:pt x="4" y="0"/>
                  </a:lnTo>
                  <a:lnTo>
                    <a:pt x="0" y="0"/>
                  </a:lnTo>
                  <a:lnTo>
                    <a:pt x="0" y="2"/>
                  </a:lnTo>
                  <a:lnTo>
                    <a:pt x="2" y="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73" name="Freeform 616">
              <a:extLst>
                <a:ext uri="{FF2B5EF4-FFF2-40B4-BE49-F238E27FC236}">
                  <a16:creationId xmlns:a16="http://schemas.microsoft.com/office/drawing/2014/main" id="{BA7A1936-5BA2-87FF-4FA0-58A6CE336C68}"/>
                </a:ext>
              </a:extLst>
            </p:cNvPr>
            <p:cNvSpPr>
              <a:spLocks/>
            </p:cNvSpPr>
            <p:nvPr/>
          </p:nvSpPr>
          <p:spPr bwMode="gray">
            <a:xfrm>
              <a:off x="7194915" y="4735109"/>
              <a:ext cx="7108" cy="12433"/>
            </a:xfrm>
            <a:custGeom>
              <a:avLst/>
              <a:gdLst/>
              <a:ahLst/>
              <a:cxnLst>
                <a:cxn ang="0">
                  <a:pos x="0" y="1"/>
                </a:cxn>
                <a:cxn ang="0">
                  <a:pos x="0" y="5"/>
                </a:cxn>
                <a:cxn ang="0">
                  <a:pos x="3" y="3"/>
                </a:cxn>
                <a:cxn ang="0">
                  <a:pos x="2" y="0"/>
                </a:cxn>
                <a:cxn ang="0">
                  <a:pos x="0" y="1"/>
                </a:cxn>
              </a:cxnLst>
              <a:rect l="0" t="0" r="r" b="b"/>
              <a:pathLst>
                <a:path w="3" h="5">
                  <a:moveTo>
                    <a:pt x="0" y="1"/>
                  </a:moveTo>
                  <a:lnTo>
                    <a:pt x="0" y="5"/>
                  </a:lnTo>
                  <a:lnTo>
                    <a:pt x="3" y="3"/>
                  </a:lnTo>
                  <a:lnTo>
                    <a:pt x="2" y="0"/>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74" name="Freeform 617">
              <a:extLst>
                <a:ext uri="{FF2B5EF4-FFF2-40B4-BE49-F238E27FC236}">
                  <a16:creationId xmlns:a16="http://schemas.microsoft.com/office/drawing/2014/main" id="{E87F01FA-ABBC-7C3E-52FF-65985F915C17}"/>
                </a:ext>
              </a:extLst>
            </p:cNvPr>
            <p:cNvSpPr>
              <a:spLocks/>
            </p:cNvSpPr>
            <p:nvPr/>
          </p:nvSpPr>
          <p:spPr bwMode="gray">
            <a:xfrm>
              <a:off x="7200245" y="4719125"/>
              <a:ext cx="10661" cy="14209"/>
            </a:xfrm>
            <a:custGeom>
              <a:avLst/>
              <a:gdLst/>
              <a:ahLst/>
              <a:cxnLst>
                <a:cxn ang="0">
                  <a:pos x="4" y="0"/>
                </a:cxn>
                <a:cxn ang="0">
                  <a:pos x="1" y="0"/>
                </a:cxn>
                <a:cxn ang="0">
                  <a:pos x="0" y="3"/>
                </a:cxn>
                <a:cxn ang="0">
                  <a:pos x="4" y="6"/>
                </a:cxn>
                <a:cxn ang="0">
                  <a:pos x="4" y="0"/>
                </a:cxn>
              </a:cxnLst>
              <a:rect l="0" t="0" r="r" b="b"/>
              <a:pathLst>
                <a:path w="4" h="6">
                  <a:moveTo>
                    <a:pt x="4" y="0"/>
                  </a:moveTo>
                  <a:lnTo>
                    <a:pt x="1" y="0"/>
                  </a:lnTo>
                  <a:lnTo>
                    <a:pt x="0" y="3"/>
                  </a:lnTo>
                  <a:lnTo>
                    <a:pt x="4" y="6"/>
                  </a:lnTo>
                  <a:lnTo>
                    <a:pt x="4"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75" name="Freeform 618">
              <a:extLst>
                <a:ext uri="{FF2B5EF4-FFF2-40B4-BE49-F238E27FC236}">
                  <a16:creationId xmlns:a16="http://schemas.microsoft.com/office/drawing/2014/main" id="{76155028-73E5-42A2-0701-B816159D8079}"/>
                </a:ext>
              </a:extLst>
            </p:cNvPr>
            <p:cNvSpPr>
              <a:spLocks/>
            </p:cNvSpPr>
            <p:nvPr/>
          </p:nvSpPr>
          <p:spPr bwMode="gray">
            <a:xfrm>
              <a:off x="7050985" y="4619664"/>
              <a:ext cx="15992" cy="7104"/>
            </a:xfrm>
            <a:custGeom>
              <a:avLst/>
              <a:gdLst/>
              <a:ahLst/>
              <a:cxnLst>
                <a:cxn ang="0">
                  <a:pos x="2" y="0"/>
                </a:cxn>
                <a:cxn ang="0">
                  <a:pos x="0" y="2"/>
                </a:cxn>
                <a:cxn ang="0">
                  <a:pos x="2" y="3"/>
                </a:cxn>
                <a:cxn ang="0">
                  <a:pos x="5" y="3"/>
                </a:cxn>
                <a:cxn ang="0">
                  <a:pos x="6" y="1"/>
                </a:cxn>
                <a:cxn ang="0">
                  <a:pos x="2" y="0"/>
                </a:cxn>
              </a:cxnLst>
              <a:rect l="0" t="0" r="r" b="b"/>
              <a:pathLst>
                <a:path w="6" h="3">
                  <a:moveTo>
                    <a:pt x="2" y="0"/>
                  </a:moveTo>
                  <a:lnTo>
                    <a:pt x="0" y="2"/>
                  </a:lnTo>
                  <a:lnTo>
                    <a:pt x="2" y="3"/>
                  </a:lnTo>
                  <a:lnTo>
                    <a:pt x="5" y="3"/>
                  </a:lnTo>
                  <a:lnTo>
                    <a:pt x="6" y="1"/>
                  </a:lnTo>
                  <a:lnTo>
                    <a:pt x="2"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76" name="Freeform 619">
              <a:extLst>
                <a:ext uri="{FF2B5EF4-FFF2-40B4-BE49-F238E27FC236}">
                  <a16:creationId xmlns:a16="http://schemas.microsoft.com/office/drawing/2014/main" id="{4BD6385F-427A-5957-E204-02C046C9D05B}"/>
                </a:ext>
              </a:extLst>
            </p:cNvPr>
            <p:cNvSpPr>
              <a:spLocks/>
            </p:cNvSpPr>
            <p:nvPr/>
          </p:nvSpPr>
          <p:spPr bwMode="gray">
            <a:xfrm>
              <a:off x="7106069" y="4621441"/>
              <a:ext cx="12438" cy="12433"/>
            </a:xfrm>
            <a:custGeom>
              <a:avLst/>
              <a:gdLst/>
              <a:ahLst/>
              <a:cxnLst>
                <a:cxn ang="0">
                  <a:pos x="0" y="3"/>
                </a:cxn>
                <a:cxn ang="0">
                  <a:pos x="0" y="5"/>
                </a:cxn>
                <a:cxn ang="0">
                  <a:pos x="4" y="5"/>
                </a:cxn>
                <a:cxn ang="0">
                  <a:pos x="6" y="3"/>
                </a:cxn>
                <a:cxn ang="0">
                  <a:pos x="6" y="0"/>
                </a:cxn>
                <a:cxn ang="0">
                  <a:pos x="1" y="0"/>
                </a:cxn>
                <a:cxn ang="0">
                  <a:pos x="0" y="3"/>
                </a:cxn>
              </a:cxnLst>
              <a:rect l="0" t="0" r="r" b="b"/>
              <a:pathLst>
                <a:path w="6" h="5">
                  <a:moveTo>
                    <a:pt x="0" y="3"/>
                  </a:moveTo>
                  <a:lnTo>
                    <a:pt x="0" y="5"/>
                  </a:lnTo>
                  <a:lnTo>
                    <a:pt x="4" y="5"/>
                  </a:lnTo>
                  <a:lnTo>
                    <a:pt x="6" y="3"/>
                  </a:lnTo>
                  <a:lnTo>
                    <a:pt x="6" y="0"/>
                  </a:lnTo>
                  <a:lnTo>
                    <a:pt x="1" y="0"/>
                  </a:lnTo>
                  <a:lnTo>
                    <a:pt x="0"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77" name="Freeform 620">
              <a:extLst>
                <a:ext uri="{FF2B5EF4-FFF2-40B4-BE49-F238E27FC236}">
                  <a16:creationId xmlns:a16="http://schemas.microsoft.com/office/drawing/2014/main" id="{84F237C1-5DF2-FF54-E0D9-53C351954EA4}"/>
                </a:ext>
              </a:extLst>
            </p:cNvPr>
            <p:cNvSpPr>
              <a:spLocks/>
            </p:cNvSpPr>
            <p:nvPr/>
          </p:nvSpPr>
          <p:spPr bwMode="gray">
            <a:xfrm>
              <a:off x="7219791" y="4601904"/>
              <a:ext cx="28431" cy="17761"/>
            </a:xfrm>
            <a:custGeom>
              <a:avLst/>
              <a:gdLst/>
              <a:ahLst/>
              <a:cxnLst>
                <a:cxn ang="0">
                  <a:pos x="12" y="6"/>
                </a:cxn>
                <a:cxn ang="0">
                  <a:pos x="6" y="1"/>
                </a:cxn>
                <a:cxn ang="0">
                  <a:pos x="0" y="0"/>
                </a:cxn>
                <a:cxn ang="0">
                  <a:pos x="8" y="8"/>
                </a:cxn>
                <a:cxn ang="0">
                  <a:pos x="12" y="6"/>
                </a:cxn>
              </a:cxnLst>
              <a:rect l="0" t="0" r="r" b="b"/>
              <a:pathLst>
                <a:path w="12" h="8">
                  <a:moveTo>
                    <a:pt x="12" y="6"/>
                  </a:moveTo>
                  <a:lnTo>
                    <a:pt x="6" y="1"/>
                  </a:lnTo>
                  <a:lnTo>
                    <a:pt x="0" y="0"/>
                  </a:lnTo>
                  <a:lnTo>
                    <a:pt x="8" y="8"/>
                  </a:lnTo>
                  <a:lnTo>
                    <a:pt x="12" y="6"/>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78" name="Freeform 621">
              <a:extLst>
                <a:ext uri="{FF2B5EF4-FFF2-40B4-BE49-F238E27FC236}">
                  <a16:creationId xmlns:a16="http://schemas.microsoft.com/office/drawing/2014/main" id="{96544FDE-10B2-F84F-EF75-E748C6D04630}"/>
                </a:ext>
              </a:extLst>
            </p:cNvPr>
            <p:cNvSpPr>
              <a:spLocks/>
            </p:cNvSpPr>
            <p:nvPr/>
          </p:nvSpPr>
          <p:spPr bwMode="gray">
            <a:xfrm>
              <a:off x="8404993" y="4012246"/>
              <a:ext cx="8885" cy="5328"/>
            </a:xfrm>
            <a:custGeom>
              <a:avLst/>
              <a:gdLst/>
              <a:ahLst/>
              <a:cxnLst>
                <a:cxn ang="0">
                  <a:pos x="0" y="1"/>
                </a:cxn>
                <a:cxn ang="0">
                  <a:pos x="2" y="3"/>
                </a:cxn>
                <a:cxn ang="0">
                  <a:pos x="4" y="1"/>
                </a:cxn>
                <a:cxn ang="0">
                  <a:pos x="1" y="0"/>
                </a:cxn>
                <a:cxn ang="0">
                  <a:pos x="0" y="1"/>
                </a:cxn>
              </a:cxnLst>
              <a:rect l="0" t="0" r="r" b="b"/>
              <a:pathLst>
                <a:path w="4" h="3">
                  <a:moveTo>
                    <a:pt x="0" y="1"/>
                  </a:moveTo>
                  <a:lnTo>
                    <a:pt x="2" y="3"/>
                  </a:lnTo>
                  <a:lnTo>
                    <a:pt x="4" y="1"/>
                  </a:lnTo>
                  <a:lnTo>
                    <a:pt x="1" y="0"/>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79" name="Freeform 622">
              <a:extLst>
                <a:ext uri="{FF2B5EF4-FFF2-40B4-BE49-F238E27FC236}">
                  <a16:creationId xmlns:a16="http://schemas.microsoft.com/office/drawing/2014/main" id="{94E8FA7D-9753-993C-4495-29C7CE1A4DBA}"/>
                </a:ext>
              </a:extLst>
            </p:cNvPr>
            <p:cNvSpPr>
              <a:spLocks/>
            </p:cNvSpPr>
            <p:nvPr/>
          </p:nvSpPr>
          <p:spPr bwMode="gray">
            <a:xfrm>
              <a:off x="5544162" y="1772612"/>
              <a:ext cx="26654" cy="14209"/>
            </a:xfrm>
            <a:custGeom>
              <a:avLst/>
              <a:gdLst/>
              <a:ahLst/>
              <a:cxnLst>
                <a:cxn ang="0">
                  <a:pos x="11" y="0"/>
                </a:cxn>
                <a:cxn ang="0">
                  <a:pos x="12" y="4"/>
                </a:cxn>
                <a:cxn ang="0">
                  <a:pos x="7" y="6"/>
                </a:cxn>
                <a:cxn ang="0">
                  <a:pos x="0" y="5"/>
                </a:cxn>
                <a:cxn ang="0">
                  <a:pos x="2" y="2"/>
                </a:cxn>
                <a:cxn ang="0">
                  <a:pos x="6" y="0"/>
                </a:cxn>
                <a:cxn ang="0">
                  <a:pos x="11" y="0"/>
                </a:cxn>
              </a:cxnLst>
              <a:rect l="0" t="0" r="r" b="b"/>
              <a:pathLst>
                <a:path w="12" h="6">
                  <a:moveTo>
                    <a:pt x="11" y="0"/>
                  </a:moveTo>
                  <a:lnTo>
                    <a:pt x="12" y="4"/>
                  </a:lnTo>
                  <a:lnTo>
                    <a:pt x="7" y="6"/>
                  </a:lnTo>
                  <a:lnTo>
                    <a:pt x="0" y="5"/>
                  </a:lnTo>
                  <a:lnTo>
                    <a:pt x="2" y="2"/>
                  </a:lnTo>
                  <a:lnTo>
                    <a:pt x="6" y="0"/>
                  </a:lnTo>
                  <a:lnTo>
                    <a:pt x="11"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80" name="Freeform 623">
              <a:extLst>
                <a:ext uri="{FF2B5EF4-FFF2-40B4-BE49-F238E27FC236}">
                  <a16:creationId xmlns:a16="http://schemas.microsoft.com/office/drawing/2014/main" id="{42F7FB5E-7113-6872-9E81-7E015E88A120}"/>
                </a:ext>
              </a:extLst>
            </p:cNvPr>
            <p:cNvSpPr>
              <a:spLocks/>
            </p:cNvSpPr>
            <p:nvPr/>
          </p:nvSpPr>
          <p:spPr bwMode="gray">
            <a:xfrm>
              <a:off x="5522839" y="1795701"/>
              <a:ext cx="31984" cy="8880"/>
            </a:xfrm>
            <a:custGeom>
              <a:avLst/>
              <a:gdLst/>
              <a:ahLst/>
              <a:cxnLst>
                <a:cxn ang="0">
                  <a:pos x="7" y="0"/>
                </a:cxn>
                <a:cxn ang="0">
                  <a:pos x="14" y="3"/>
                </a:cxn>
                <a:cxn ang="0">
                  <a:pos x="8" y="4"/>
                </a:cxn>
                <a:cxn ang="0">
                  <a:pos x="0" y="4"/>
                </a:cxn>
                <a:cxn ang="0">
                  <a:pos x="1" y="2"/>
                </a:cxn>
                <a:cxn ang="0">
                  <a:pos x="7" y="0"/>
                </a:cxn>
              </a:cxnLst>
              <a:rect l="0" t="0" r="r" b="b"/>
              <a:pathLst>
                <a:path w="14" h="4">
                  <a:moveTo>
                    <a:pt x="7" y="0"/>
                  </a:moveTo>
                  <a:lnTo>
                    <a:pt x="14" y="3"/>
                  </a:lnTo>
                  <a:lnTo>
                    <a:pt x="8" y="4"/>
                  </a:lnTo>
                  <a:lnTo>
                    <a:pt x="0" y="4"/>
                  </a:lnTo>
                  <a:lnTo>
                    <a:pt x="1" y="2"/>
                  </a:lnTo>
                  <a:lnTo>
                    <a:pt x="7"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81" name="Freeform 624">
              <a:extLst>
                <a:ext uri="{FF2B5EF4-FFF2-40B4-BE49-F238E27FC236}">
                  <a16:creationId xmlns:a16="http://schemas.microsoft.com/office/drawing/2014/main" id="{385930AD-5E99-89B5-510F-EB880D561B9E}"/>
                </a:ext>
              </a:extLst>
            </p:cNvPr>
            <p:cNvSpPr>
              <a:spLocks/>
            </p:cNvSpPr>
            <p:nvPr/>
          </p:nvSpPr>
          <p:spPr bwMode="gray">
            <a:xfrm>
              <a:off x="5494408" y="1806358"/>
              <a:ext cx="46200" cy="8880"/>
            </a:xfrm>
            <a:custGeom>
              <a:avLst/>
              <a:gdLst/>
              <a:ahLst/>
              <a:cxnLst>
                <a:cxn ang="0">
                  <a:pos x="10" y="0"/>
                </a:cxn>
                <a:cxn ang="0">
                  <a:pos x="14" y="0"/>
                </a:cxn>
                <a:cxn ang="0">
                  <a:pos x="20" y="1"/>
                </a:cxn>
                <a:cxn ang="0">
                  <a:pos x="20" y="3"/>
                </a:cxn>
                <a:cxn ang="0">
                  <a:pos x="11" y="4"/>
                </a:cxn>
                <a:cxn ang="0">
                  <a:pos x="2" y="4"/>
                </a:cxn>
                <a:cxn ang="0">
                  <a:pos x="0" y="2"/>
                </a:cxn>
                <a:cxn ang="0">
                  <a:pos x="4" y="2"/>
                </a:cxn>
                <a:cxn ang="0">
                  <a:pos x="6" y="3"/>
                </a:cxn>
                <a:cxn ang="0">
                  <a:pos x="10" y="0"/>
                </a:cxn>
              </a:cxnLst>
              <a:rect l="0" t="0" r="r" b="b"/>
              <a:pathLst>
                <a:path w="20" h="4">
                  <a:moveTo>
                    <a:pt x="10" y="0"/>
                  </a:moveTo>
                  <a:lnTo>
                    <a:pt x="14" y="0"/>
                  </a:lnTo>
                  <a:lnTo>
                    <a:pt x="20" y="1"/>
                  </a:lnTo>
                  <a:lnTo>
                    <a:pt x="20" y="3"/>
                  </a:lnTo>
                  <a:lnTo>
                    <a:pt x="11" y="4"/>
                  </a:lnTo>
                  <a:lnTo>
                    <a:pt x="2" y="4"/>
                  </a:lnTo>
                  <a:lnTo>
                    <a:pt x="0" y="2"/>
                  </a:lnTo>
                  <a:lnTo>
                    <a:pt x="4" y="2"/>
                  </a:lnTo>
                  <a:lnTo>
                    <a:pt x="6" y="3"/>
                  </a:lnTo>
                  <a:lnTo>
                    <a:pt x="1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82" name="Freeform 625">
              <a:extLst>
                <a:ext uri="{FF2B5EF4-FFF2-40B4-BE49-F238E27FC236}">
                  <a16:creationId xmlns:a16="http://schemas.microsoft.com/office/drawing/2014/main" id="{3FF0A0AC-8875-BF38-9C96-66C74B644A97}"/>
                </a:ext>
              </a:extLst>
            </p:cNvPr>
            <p:cNvSpPr>
              <a:spLocks/>
            </p:cNvSpPr>
            <p:nvPr/>
          </p:nvSpPr>
          <p:spPr bwMode="gray">
            <a:xfrm>
              <a:off x="5508623" y="1827671"/>
              <a:ext cx="39092" cy="15985"/>
            </a:xfrm>
            <a:custGeom>
              <a:avLst/>
              <a:gdLst/>
              <a:ahLst/>
              <a:cxnLst>
                <a:cxn ang="0">
                  <a:pos x="0" y="0"/>
                </a:cxn>
                <a:cxn ang="0">
                  <a:pos x="9" y="0"/>
                </a:cxn>
                <a:cxn ang="0">
                  <a:pos x="12" y="1"/>
                </a:cxn>
                <a:cxn ang="0">
                  <a:pos x="17" y="4"/>
                </a:cxn>
                <a:cxn ang="0">
                  <a:pos x="16" y="6"/>
                </a:cxn>
                <a:cxn ang="0">
                  <a:pos x="12" y="5"/>
                </a:cxn>
                <a:cxn ang="0">
                  <a:pos x="6" y="2"/>
                </a:cxn>
                <a:cxn ang="0">
                  <a:pos x="0" y="0"/>
                </a:cxn>
              </a:cxnLst>
              <a:rect l="0" t="0" r="r" b="b"/>
              <a:pathLst>
                <a:path w="17" h="6">
                  <a:moveTo>
                    <a:pt x="0" y="0"/>
                  </a:moveTo>
                  <a:lnTo>
                    <a:pt x="9" y="0"/>
                  </a:lnTo>
                  <a:lnTo>
                    <a:pt x="12" y="1"/>
                  </a:lnTo>
                  <a:lnTo>
                    <a:pt x="17" y="4"/>
                  </a:lnTo>
                  <a:lnTo>
                    <a:pt x="16" y="6"/>
                  </a:lnTo>
                  <a:lnTo>
                    <a:pt x="12" y="5"/>
                  </a:lnTo>
                  <a:lnTo>
                    <a:pt x="6" y="2"/>
                  </a:lnTo>
                  <a:lnTo>
                    <a:pt x="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83" name="Freeform 626">
              <a:extLst>
                <a:ext uri="{FF2B5EF4-FFF2-40B4-BE49-F238E27FC236}">
                  <a16:creationId xmlns:a16="http://schemas.microsoft.com/office/drawing/2014/main" id="{1FF5BD96-2552-E74D-9F65-B75E6AEC1D4B}"/>
                </a:ext>
              </a:extLst>
            </p:cNvPr>
            <p:cNvSpPr>
              <a:spLocks/>
            </p:cNvSpPr>
            <p:nvPr/>
          </p:nvSpPr>
          <p:spPr bwMode="gray">
            <a:xfrm>
              <a:off x="5476639" y="1825895"/>
              <a:ext cx="67523" cy="26641"/>
            </a:xfrm>
            <a:custGeom>
              <a:avLst/>
              <a:gdLst/>
              <a:ahLst/>
              <a:cxnLst>
                <a:cxn ang="0">
                  <a:pos x="3" y="0"/>
                </a:cxn>
                <a:cxn ang="0">
                  <a:pos x="9" y="2"/>
                </a:cxn>
                <a:cxn ang="0">
                  <a:pos x="13" y="3"/>
                </a:cxn>
                <a:cxn ang="0">
                  <a:pos x="17" y="4"/>
                </a:cxn>
                <a:cxn ang="0">
                  <a:pos x="24" y="6"/>
                </a:cxn>
                <a:cxn ang="0">
                  <a:pos x="29" y="8"/>
                </a:cxn>
                <a:cxn ang="0">
                  <a:pos x="28" y="10"/>
                </a:cxn>
                <a:cxn ang="0">
                  <a:pos x="23" y="11"/>
                </a:cxn>
                <a:cxn ang="0">
                  <a:pos x="19" y="8"/>
                </a:cxn>
                <a:cxn ang="0">
                  <a:pos x="13" y="8"/>
                </a:cxn>
                <a:cxn ang="0">
                  <a:pos x="8" y="6"/>
                </a:cxn>
                <a:cxn ang="0">
                  <a:pos x="7" y="5"/>
                </a:cxn>
                <a:cxn ang="0">
                  <a:pos x="1" y="3"/>
                </a:cxn>
                <a:cxn ang="0">
                  <a:pos x="0" y="1"/>
                </a:cxn>
                <a:cxn ang="0">
                  <a:pos x="3" y="0"/>
                </a:cxn>
              </a:cxnLst>
              <a:rect l="0" t="0" r="r" b="b"/>
              <a:pathLst>
                <a:path w="29" h="11">
                  <a:moveTo>
                    <a:pt x="3" y="0"/>
                  </a:moveTo>
                  <a:lnTo>
                    <a:pt x="9" y="2"/>
                  </a:lnTo>
                  <a:lnTo>
                    <a:pt x="13" y="3"/>
                  </a:lnTo>
                  <a:lnTo>
                    <a:pt x="17" y="4"/>
                  </a:lnTo>
                  <a:lnTo>
                    <a:pt x="24" y="6"/>
                  </a:lnTo>
                  <a:lnTo>
                    <a:pt x="29" y="8"/>
                  </a:lnTo>
                  <a:lnTo>
                    <a:pt x="28" y="10"/>
                  </a:lnTo>
                  <a:lnTo>
                    <a:pt x="23" y="11"/>
                  </a:lnTo>
                  <a:lnTo>
                    <a:pt x="19" y="8"/>
                  </a:lnTo>
                  <a:lnTo>
                    <a:pt x="13" y="8"/>
                  </a:lnTo>
                  <a:lnTo>
                    <a:pt x="8" y="6"/>
                  </a:lnTo>
                  <a:lnTo>
                    <a:pt x="7" y="5"/>
                  </a:lnTo>
                  <a:lnTo>
                    <a:pt x="1" y="3"/>
                  </a:lnTo>
                  <a:lnTo>
                    <a:pt x="0" y="1"/>
                  </a:lnTo>
                  <a:lnTo>
                    <a:pt x="3"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84" name="Freeform 627">
              <a:extLst>
                <a:ext uri="{FF2B5EF4-FFF2-40B4-BE49-F238E27FC236}">
                  <a16:creationId xmlns:a16="http://schemas.microsoft.com/office/drawing/2014/main" id="{86A882EB-E09D-089A-0BF5-F1A5C5949283}"/>
                </a:ext>
              </a:extLst>
            </p:cNvPr>
            <p:cNvSpPr>
              <a:spLocks/>
            </p:cNvSpPr>
            <p:nvPr/>
          </p:nvSpPr>
          <p:spPr bwMode="gray">
            <a:xfrm>
              <a:off x="5462424" y="1811686"/>
              <a:ext cx="10661" cy="3552"/>
            </a:xfrm>
            <a:custGeom>
              <a:avLst/>
              <a:gdLst/>
              <a:ahLst/>
              <a:cxnLst>
                <a:cxn ang="0">
                  <a:pos x="0" y="0"/>
                </a:cxn>
                <a:cxn ang="0">
                  <a:pos x="4" y="0"/>
                </a:cxn>
                <a:cxn ang="0">
                  <a:pos x="5" y="1"/>
                </a:cxn>
                <a:cxn ang="0">
                  <a:pos x="1" y="2"/>
                </a:cxn>
                <a:cxn ang="0">
                  <a:pos x="0" y="0"/>
                </a:cxn>
              </a:cxnLst>
              <a:rect l="0" t="0" r="r" b="b"/>
              <a:pathLst>
                <a:path w="5" h="2">
                  <a:moveTo>
                    <a:pt x="0" y="0"/>
                  </a:moveTo>
                  <a:lnTo>
                    <a:pt x="4" y="0"/>
                  </a:lnTo>
                  <a:lnTo>
                    <a:pt x="5" y="1"/>
                  </a:lnTo>
                  <a:lnTo>
                    <a:pt x="1" y="2"/>
                  </a:lnTo>
                  <a:lnTo>
                    <a:pt x="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85" name="Freeform 628">
              <a:extLst>
                <a:ext uri="{FF2B5EF4-FFF2-40B4-BE49-F238E27FC236}">
                  <a16:creationId xmlns:a16="http://schemas.microsoft.com/office/drawing/2014/main" id="{562D8C25-5B96-56A2-0164-88AA95CB4AEA}"/>
                </a:ext>
              </a:extLst>
            </p:cNvPr>
            <p:cNvSpPr>
              <a:spLocks/>
            </p:cNvSpPr>
            <p:nvPr/>
          </p:nvSpPr>
          <p:spPr bwMode="gray">
            <a:xfrm>
              <a:off x="5528169" y="1818790"/>
              <a:ext cx="19546" cy="5328"/>
            </a:xfrm>
            <a:custGeom>
              <a:avLst/>
              <a:gdLst/>
              <a:ahLst/>
              <a:cxnLst>
                <a:cxn ang="0">
                  <a:pos x="0" y="1"/>
                </a:cxn>
                <a:cxn ang="0">
                  <a:pos x="4" y="0"/>
                </a:cxn>
                <a:cxn ang="0">
                  <a:pos x="9" y="0"/>
                </a:cxn>
                <a:cxn ang="0">
                  <a:pos x="9" y="1"/>
                </a:cxn>
                <a:cxn ang="0">
                  <a:pos x="4" y="2"/>
                </a:cxn>
                <a:cxn ang="0">
                  <a:pos x="0" y="1"/>
                </a:cxn>
              </a:cxnLst>
              <a:rect l="0" t="0" r="r" b="b"/>
              <a:pathLst>
                <a:path w="9" h="2">
                  <a:moveTo>
                    <a:pt x="0" y="1"/>
                  </a:moveTo>
                  <a:lnTo>
                    <a:pt x="4" y="0"/>
                  </a:lnTo>
                  <a:lnTo>
                    <a:pt x="9" y="0"/>
                  </a:lnTo>
                  <a:lnTo>
                    <a:pt x="9" y="1"/>
                  </a:lnTo>
                  <a:lnTo>
                    <a:pt x="4" y="2"/>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86" name="Freeform 629">
              <a:extLst>
                <a:ext uri="{FF2B5EF4-FFF2-40B4-BE49-F238E27FC236}">
                  <a16:creationId xmlns:a16="http://schemas.microsoft.com/office/drawing/2014/main" id="{51BE4AF5-5A3B-D857-4790-D72535A25580}"/>
                </a:ext>
              </a:extLst>
            </p:cNvPr>
            <p:cNvSpPr>
              <a:spLocks/>
            </p:cNvSpPr>
            <p:nvPr/>
          </p:nvSpPr>
          <p:spPr bwMode="gray">
            <a:xfrm>
              <a:off x="5547716" y="1827671"/>
              <a:ext cx="14215" cy="7104"/>
            </a:xfrm>
            <a:custGeom>
              <a:avLst/>
              <a:gdLst/>
              <a:ahLst/>
              <a:cxnLst>
                <a:cxn ang="0">
                  <a:pos x="0" y="2"/>
                </a:cxn>
                <a:cxn ang="0">
                  <a:pos x="0" y="0"/>
                </a:cxn>
                <a:cxn ang="0">
                  <a:pos x="4" y="1"/>
                </a:cxn>
                <a:cxn ang="0">
                  <a:pos x="6" y="3"/>
                </a:cxn>
                <a:cxn ang="0">
                  <a:pos x="2" y="3"/>
                </a:cxn>
                <a:cxn ang="0">
                  <a:pos x="0" y="2"/>
                </a:cxn>
              </a:cxnLst>
              <a:rect l="0" t="0" r="r" b="b"/>
              <a:pathLst>
                <a:path w="6" h="3">
                  <a:moveTo>
                    <a:pt x="0" y="2"/>
                  </a:moveTo>
                  <a:lnTo>
                    <a:pt x="0" y="0"/>
                  </a:lnTo>
                  <a:lnTo>
                    <a:pt x="4" y="1"/>
                  </a:lnTo>
                  <a:lnTo>
                    <a:pt x="6" y="3"/>
                  </a:lnTo>
                  <a:lnTo>
                    <a:pt x="2" y="3"/>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87" name="Freeform 630">
              <a:extLst>
                <a:ext uri="{FF2B5EF4-FFF2-40B4-BE49-F238E27FC236}">
                  <a16:creationId xmlns:a16="http://schemas.microsoft.com/office/drawing/2014/main" id="{ADC4F081-EDC3-7212-4209-289388BD6A17}"/>
                </a:ext>
              </a:extLst>
            </p:cNvPr>
            <p:cNvSpPr>
              <a:spLocks/>
            </p:cNvSpPr>
            <p:nvPr/>
          </p:nvSpPr>
          <p:spPr bwMode="gray">
            <a:xfrm>
              <a:off x="5554823" y="1836551"/>
              <a:ext cx="14215" cy="10656"/>
            </a:xfrm>
            <a:custGeom>
              <a:avLst/>
              <a:gdLst/>
              <a:ahLst/>
              <a:cxnLst>
                <a:cxn ang="0">
                  <a:pos x="0" y="2"/>
                </a:cxn>
                <a:cxn ang="0">
                  <a:pos x="3" y="0"/>
                </a:cxn>
                <a:cxn ang="0">
                  <a:pos x="6" y="2"/>
                </a:cxn>
                <a:cxn ang="0">
                  <a:pos x="3" y="4"/>
                </a:cxn>
                <a:cxn ang="0">
                  <a:pos x="0" y="2"/>
                </a:cxn>
              </a:cxnLst>
              <a:rect l="0" t="0" r="r" b="b"/>
              <a:pathLst>
                <a:path w="6" h="4">
                  <a:moveTo>
                    <a:pt x="0" y="2"/>
                  </a:moveTo>
                  <a:lnTo>
                    <a:pt x="3" y="0"/>
                  </a:lnTo>
                  <a:lnTo>
                    <a:pt x="6" y="2"/>
                  </a:lnTo>
                  <a:lnTo>
                    <a:pt x="3" y="4"/>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88" name="Freeform 631">
              <a:extLst>
                <a:ext uri="{FF2B5EF4-FFF2-40B4-BE49-F238E27FC236}">
                  <a16:creationId xmlns:a16="http://schemas.microsoft.com/office/drawing/2014/main" id="{359D4160-0EA1-3A39-6FA0-FFEA20C90A84}"/>
                </a:ext>
              </a:extLst>
            </p:cNvPr>
            <p:cNvSpPr>
              <a:spLocks/>
            </p:cNvSpPr>
            <p:nvPr/>
          </p:nvSpPr>
          <p:spPr bwMode="gray">
            <a:xfrm>
              <a:off x="5533500" y="1856088"/>
              <a:ext cx="21323" cy="5328"/>
            </a:xfrm>
            <a:custGeom>
              <a:avLst/>
              <a:gdLst/>
              <a:ahLst/>
              <a:cxnLst>
                <a:cxn ang="0">
                  <a:pos x="0" y="0"/>
                </a:cxn>
                <a:cxn ang="0">
                  <a:pos x="2" y="0"/>
                </a:cxn>
                <a:cxn ang="0">
                  <a:pos x="9" y="0"/>
                </a:cxn>
                <a:cxn ang="0">
                  <a:pos x="5" y="2"/>
                </a:cxn>
                <a:cxn ang="0">
                  <a:pos x="0" y="0"/>
                </a:cxn>
              </a:cxnLst>
              <a:rect l="0" t="0" r="r" b="b"/>
              <a:pathLst>
                <a:path w="9" h="2">
                  <a:moveTo>
                    <a:pt x="0" y="0"/>
                  </a:moveTo>
                  <a:lnTo>
                    <a:pt x="2" y="0"/>
                  </a:lnTo>
                  <a:lnTo>
                    <a:pt x="9" y="0"/>
                  </a:lnTo>
                  <a:lnTo>
                    <a:pt x="5" y="2"/>
                  </a:lnTo>
                  <a:lnTo>
                    <a:pt x="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89" name="Freeform 632">
              <a:extLst>
                <a:ext uri="{FF2B5EF4-FFF2-40B4-BE49-F238E27FC236}">
                  <a16:creationId xmlns:a16="http://schemas.microsoft.com/office/drawing/2014/main" id="{A0407D56-0731-7DB9-90FA-B2B6097FFCC1}"/>
                </a:ext>
              </a:extLst>
            </p:cNvPr>
            <p:cNvSpPr>
              <a:spLocks/>
            </p:cNvSpPr>
            <p:nvPr/>
          </p:nvSpPr>
          <p:spPr bwMode="gray">
            <a:xfrm>
              <a:off x="5465978" y="1836551"/>
              <a:ext cx="26654" cy="12433"/>
            </a:xfrm>
            <a:custGeom>
              <a:avLst/>
              <a:gdLst/>
              <a:ahLst/>
              <a:cxnLst>
                <a:cxn ang="0">
                  <a:pos x="9" y="1"/>
                </a:cxn>
                <a:cxn ang="0">
                  <a:pos x="11" y="3"/>
                </a:cxn>
                <a:cxn ang="0">
                  <a:pos x="10" y="4"/>
                </a:cxn>
                <a:cxn ang="0">
                  <a:pos x="5" y="5"/>
                </a:cxn>
                <a:cxn ang="0">
                  <a:pos x="0" y="3"/>
                </a:cxn>
                <a:cxn ang="0">
                  <a:pos x="0" y="0"/>
                </a:cxn>
                <a:cxn ang="0">
                  <a:pos x="5" y="0"/>
                </a:cxn>
                <a:cxn ang="0">
                  <a:pos x="9" y="1"/>
                </a:cxn>
              </a:cxnLst>
              <a:rect l="0" t="0" r="r" b="b"/>
              <a:pathLst>
                <a:path w="11" h="5">
                  <a:moveTo>
                    <a:pt x="9" y="1"/>
                  </a:moveTo>
                  <a:lnTo>
                    <a:pt x="11" y="3"/>
                  </a:lnTo>
                  <a:lnTo>
                    <a:pt x="10" y="4"/>
                  </a:lnTo>
                  <a:lnTo>
                    <a:pt x="5" y="5"/>
                  </a:lnTo>
                  <a:lnTo>
                    <a:pt x="0" y="3"/>
                  </a:lnTo>
                  <a:lnTo>
                    <a:pt x="0" y="0"/>
                  </a:lnTo>
                  <a:lnTo>
                    <a:pt x="5" y="0"/>
                  </a:lnTo>
                  <a:lnTo>
                    <a:pt x="9"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90" name="Freeform 633">
              <a:extLst>
                <a:ext uri="{FF2B5EF4-FFF2-40B4-BE49-F238E27FC236}">
                  <a16:creationId xmlns:a16="http://schemas.microsoft.com/office/drawing/2014/main" id="{ACAEEECD-F8DB-D183-D1FD-378F86F7945A}"/>
                </a:ext>
              </a:extLst>
            </p:cNvPr>
            <p:cNvSpPr>
              <a:spLocks/>
            </p:cNvSpPr>
            <p:nvPr/>
          </p:nvSpPr>
          <p:spPr bwMode="gray">
            <a:xfrm>
              <a:off x="5494408" y="1848984"/>
              <a:ext cx="24877" cy="7104"/>
            </a:xfrm>
            <a:custGeom>
              <a:avLst/>
              <a:gdLst/>
              <a:ahLst/>
              <a:cxnLst>
                <a:cxn ang="0">
                  <a:pos x="0" y="2"/>
                </a:cxn>
                <a:cxn ang="0">
                  <a:pos x="4" y="0"/>
                </a:cxn>
                <a:cxn ang="0">
                  <a:pos x="10" y="0"/>
                </a:cxn>
                <a:cxn ang="0">
                  <a:pos x="11" y="2"/>
                </a:cxn>
                <a:cxn ang="0">
                  <a:pos x="7" y="3"/>
                </a:cxn>
                <a:cxn ang="0">
                  <a:pos x="0" y="2"/>
                </a:cxn>
              </a:cxnLst>
              <a:rect l="0" t="0" r="r" b="b"/>
              <a:pathLst>
                <a:path w="11" h="3">
                  <a:moveTo>
                    <a:pt x="0" y="2"/>
                  </a:moveTo>
                  <a:lnTo>
                    <a:pt x="4" y="0"/>
                  </a:lnTo>
                  <a:lnTo>
                    <a:pt x="10" y="0"/>
                  </a:lnTo>
                  <a:lnTo>
                    <a:pt x="11" y="2"/>
                  </a:lnTo>
                  <a:lnTo>
                    <a:pt x="7" y="3"/>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91" name="Freeform 634">
              <a:extLst>
                <a:ext uri="{FF2B5EF4-FFF2-40B4-BE49-F238E27FC236}">
                  <a16:creationId xmlns:a16="http://schemas.microsoft.com/office/drawing/2014/main" id="{666B9259-3E76-D750-44E9-D536F16DFB7C}"/>
                </a:ext>
              </a:extLst>
            </p:cNvPr>
            <p:cNvSpPr>
              <a:spLocks/>
            </p:cNvSpPr>
            <p:nvPr/>
          </p:nvSpPr>
          <p:spPr bwMode="gray">
            <a:xfrm>
              <a:off x="5503293" y="1870297"/>
              <a:ext cx="19546" cy="15985"/>
            </a:xfrm>
            <a:custGeom>
              <a:avLst/>
              <a:gdLst/>
              <a:ahLst/>
              <a:cxnLst>
                <a:cxn ang="0">
                  <a:pos x="7" y="0"/>
                </a:cxn>
                <a:cxn ang="0">
                  <a:pos x="8" y="2"/>
                </a:cxn>
                <a:cxn ang="0">
                  <a:pos x="8" y="6"/>
                </a:cxn>
                <a:cxn ang="0">
                  <a:pos x="1" y="7"/>
                </a:cxn>
                <a:cxn ang="0">
                  <a:pos x="0" y="5"/>
                </a:cxn>
                <a:cxn ang="0">
                  <a:pos x="1" y="1"/>
                </a:cxn>
                <a:cxn ang="0">
                  <a:pos x="7" y="0"/>
                </a:cxn>
              </a:cxnLst>
              <a:rect l="0" t="0" r="r" b="b"/>
              <a:pathLst>
                <a:path w="8" h="7">
                  <a:moveTo>
                    <a:pt x="7" y="0"/>
                  </a:moveTo>
                  <a:lnTo>
                    <a:pt x="8" y="2"/>
                  </a:lnTo>
                  <a:lnTo>
                    <a:pt x="8" y="6"/>
                  </a:lnTo>
                  <a:lnTo>
                    <a:pt x="1" y="7"/>
                  </a:lnTo>
                  <a:lnTo>
                    <a:pt x="0" y="5"/>
                  </a:lnTo>
                  <a:lnTo>
                    <a:pt x="1" y="1"/>
                  </a:lnTo>
                  <a:lnTo>
                    <a:pt x="7"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92" name="Freeform 635">
              <a:extLst>
                <a:ext uri="{FF2B5EF4-FFF2-40B4-BE49-F238E27FC236}">
                  <a16:creationId xmlns:a16="http://schemas.microsoft.com/office/drawing/2014/main" id="{DBBB566F-A153-A87D-4273-EECB8403AA2D}"/>
                </a:ext>
              </a:extLst>
            </p:cNvPr>
            <p:cNvSpPr>
              <a:spLocks/>
            </p:cNvSpPr>
            <p:nvPr/>
          </p:nvSpPr>
          <p:spPr bwMode="gray">
            <a:xfrm>
              <a:off x="5545939" y="1898714"/>
              <a:ext cx="19546" cy="0"/>
            </a:xfrm>
            <a:custGeom>
              <a:avLst/>
              <a:gdLst/>
              <a:ahLst/>
              <a:cxnLst>
                <a:cxn ang="0">
                  <a:pos x="0" y="1"/>
                </a:cxn>
                <a:cxn ang="0">
                  <a:pos x="3" y="0"/>
                </a:cxn>
                <a:cxn ang="0">
                  <a:pos x="8" y="0"/>
                </a:cxn>
                <a:cxn ang="0">
                  <a:pos x="8" y="1"/>
                </a:cxn>
                <a:cxn ang="0">
                  <a:pos x="2" y="1"/>
                </a:cxn>
                <a:cxn ang="0">
                  <a:pos x="0" y="1"/>
                </a:cxn>
              </a:cxnLst>
              <a:rect l="0" t="0" r="r" b="b"/>
              <a:pathLst>
                <a:path w="8" h="1">
                  <a:moveTo>
                    <a:pt x="0" y="1"/>
                  </a:moveTo>
                  <a:lnTo>
                    <a:pt x="3" y="0"/>
                  </a:lnTo>
                  <a:lnTo>
                    <a:pt x="8" y="0"/>
                  </a:lnTo>
                  <a:lnTo>
                    <a:pt x="8" y="1"/>
                  </a:lnTo>
                  <a:lnTo>
                    <a:pt x="2" y="1"/>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93" name="Freeform 636">
              <a:extLst>
                <a:ext uri="{FF2B5EF4-FFF2-40B4-BE49-F238E27FC236}">
                  <a16:creationId xmlns:a16="http://schemas.microsoft.com/office/drawing/2014/main" id="{B43DECCE-A545-3B29-1FDF-02B427BC8403}"/>
                </a:ext>
              </a:extLst>
            </p:cNvPr>
            <p:cNvSpPr>
              <a:spLocks/>
            </p:cNvSpPr>
            <p:nvPr/>
          </p:nvSpPr>
          <p:spPr bwMode="gray">
            <a:xfrm>
              <a:off x="5425108" y="1870297"/>
              <a:ext cx="28431" cy="10656"/>
            </a:xfrm>
            <a:custGeom>
              <a:avLst/>
              <a:gdLst/>
              <a:ahLst/>
              <a:cxnLst>
                <a:cxn ang="0">
                  <a:pos x="8" y="0"/>
                </a:cxn>
                <a:cxn ang="0">
                  <a:pos x="10" y="0"/>
                </a:cxn>
                <a:cxn ang="0">
                  <a:pos x="12" y="2"/>
                </a:cxn>
                <a:cxn ang="0">
                  <a:pos x="11" y="5"/>
                </a:cxn>
                <a:cxn ang="0">
                  <a:pos x="5" y="5"/>
                </a:cxn>
                <a:cxn ang="0">
                  <a:pos x="0" y="3"/>
                </a:cxn>
                <a:cxn ang="0">
                  <a:pos x="8" y="0"/>
                </a:cxn>
              </a:cxnLst>
              <a:rect l="0" t="0" r="r" b="b"/>
              <a:pathLst>
                <a:path w="12" h="5">
                  <a:moveTo>
                    <a:pt x="8" y="0"/>
                  </a:moveTo>
                  <a:lnTo>
                    <a:pt x="10" y="0"/>
                  </a:lnTo>
                  <a:lnTo>
                    <a:pt x="12" y="2"/>
                  </a:lnTo>
                  <a:lnTo>
                    <a:pt x="11" y="5"/>
                  </a:lnTo>
                  <a:lnTo>
                    <a:pt x="5" y="5"/>
                  </a:lnTo>
                  <a:lnTo>
                    <a:pt x="0" y="3"/>
                  </a:lnTo>
                  <a:lnTo>
                    <a:pt x="8"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94" name="Freeform 637">
              <a:extLst>
                <a:ext uri="{FF2B5EF4-FFF2-40B4-BE49-F238E27FC236}">
                  <a16:creationId xmlns:a16="http://schemas.microsoft.com/office/drawing/2014/main" id="{99C648BA-411F-FFF4-CD60-17101075FC10}"/>
                </a:ext>
              </a:extLst>
            </p:cNvPr>
            <p:cNvSpPr>
              <a:spLocks/>
            </p:cNvSpPr>
            <p:nvPr/>
          </p:nvSpPr>
          <p:spPr bwMode="gray">
            <a:xfrm>
              <a:off x="5460647" y="1856088"/>
              <a:ext cx="8885" cy="5328"/>
            </a:xfrm>
            <a:custGeom>
              <a:avLst/>
              <a:gdLst/>
              <a:ahLst/>
              <a:cxnLst>
                <a:cxn ang="0">
                  <a:pos x="2" y="0"/>
                </a:cxn>
                <a:cxn ang="0">
                  <a:pos x="0" y="0"/>
                </a:cxn>
                <a:cxn ang="0">
                  <a:pos x="0" y="3"/>
                </a:cxn>
                <a:cxn ang="0">
                  <a:pos x="3" y="3"/>
                </a:cxn>
                <a:cxn ang="0">
                  <a:pos x="4" y="2"/>
                </a:cxn>
                <a:cxn ang="0">
                  <a:pos x="2" y="0"/>
                </a:cxn>
              </a:cxnLst>
              <a:rect l="0" t="0" r="r" b="b"/>
              <a:pathLst>
                <a:path w="4" h="3">
                  <a:moveTo>
                    <a:pt x="2" y="0"/>
                  </a:moveTo>
                  <a:lnTo>
                    <a:pt x="0" y="0"/>
                  </a:lnTo>
                  <a:lnTo>
                    <a:pt x="0" y="3"/>
                  </a:lnTo>
                  <a:lnTo>
                    <a:pt x="3" y="3"/>
                  </a:lnTo>
                  <a:lnTo>
                    <a:pt x="4" y="2"/>
                  </a:lnTo>
                  <a:lnTo>
                    <a:pt x="2"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95" name="Freeform 638">
              <a:extLst>
                <a:ext uri="{FF2B5EF4-FFF2-40B4-BE49-F238E27FC236}">
                  <a16:creationId xmlns:a16="http://schemas.microsoft.com/office/drawing/2014/main" id="{83328B64-6AC3-D8BD-1D99-34D52FFDCD4C}"/>
                </a:ext>
              </a:extLst>
            </p:cNvPr>
            <p:cNvSpPr>
              <a:spLocks/>
            </p:cNvSpPr>
            <p:nvPr/>
          </p:nvSpPr>
          <p:spPr bwMode="gray">
            <a:xfrm>
              <a:off x="5473085" y="1861416"/>
              <a:ext cx="17769" cy="7104"/>
            </a:xfrm>
            <a:custGeom>
              <a:avLst/>
              <a:gdLst/>
              <a:ahLst/>
              <a:cxnLst>
                <a:cxn ang="0">
                  <a:pos x="2" y="0"/>
                </a:cxn>
                <a:cxn ang="0">
                  <a:pos x="3" y="1"/>
                </a:cxn>
                <a:cxn ang="0">
                  <a:pos x="0" y="2"/>
                </a:cxn>
                <a:cxn ang="0">
                  <a:pos x="0" y="3"/>
                </a:cxn>
                <a:cxn ang="0">
                  <a:pos x="5" y="3"/>
                </a:cxn>
                <a:cxn ang="0">
                  <a:pos x="7" y="1"/>
                </a:cxn>
                <a:cxn ang="0">
                  <a:pos x="4" y="0"/>
                </a:cxn>
                <a:cxn ang="0">
                  <a:pos x="2" y="0"/>
                </a:cxn>
              </a:cxnLst>
              <a:rect l="0" t="0" r="r" b="b"/>
              <a:pathLst>
                <a:path w="7" h="3">
                  <a:moveTo>
                    <a:pt x="2" y="0"/>
                  </a:moveTo>
                  <a:lnTo>
                    <a:pt x="3" y="1"/>
                  </a:lnTo>
                  <a:lnTo>
                    <a:pt x="0" y="2"/>
                  </a:lnTo>
                  <a:lnTo>
                    <a:pt x="0" y="3"/>
                  </a:lnTo>
                  <a:lnTo>
                    <a:pt x="5" y="3"/>
                  </a:lnTo>
                  <a:lnTo>
                    <a:pt x="7" y="1"/>
                  </a:lnTo>
                  <a:lnTo>
                    <a:pt x="4" y="0"/>
                  </a:lnTo>
                  <a:lnTo>
                    <a:pt x="2"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96" name="Freeform 639">
              <a:extLst>
                <a:ext uri="{FF2B5EF4-FFF2-40B4-BE49-F238E27FC236}">
                  <a16:creationId xmlns:a16="http://schemas.microsoft.com/office/drawing/2014/main" id="{CD5D09DF-6A3B-BA92-2D75-ACE1CD1B6C71}"/>
                </a:ext>
              </a:extLst>
            </p:cNvPr>
            <p:cNvSpPr>
              <a:spLocks/>
            </p:cNvSpPr>
            <p:nvPr/>
          </p:nvSpPr>
          <p:spPr bwMode="gray">
            <a:xfrm>
              <a:off x="5481970" y="1870297"/>
              <a:ext cx="15992" cy="7104"/>
            </a:xfrm>
            <a:custGeom>
              <a:avLst/>
              <a:gdLst/>
              <a:ahLst/>
              <a:cxnLst>
                <a:cxn ang="0">
                  <a:pos x="3" y="3"/>
                </a:cxn>
                <a:cxn ang="0">
                  <a:pos x="0" y="2"/>
                </a:cxn>
                <a:cxn ang="0">
                  <a:pos x="0" y="1"/>
                </a:cxn>
                <a:cxn ang="0">
                  <a:pos x="3" y="1"/>
                </a:cxn>
                <a:cxn ang="0">
                  <a:pos x="6" y="0"/>
                </a:cxn>
                <a:cxn ang="0">
                  <a:pos x="5" y="2"/>
                </a:cxn>
                <a:cxn ang="0">
                  <a:pos x="3" y="3"/>
                </a:cxn>
              </a:cxnLst>
              <a:rect l="0" t="0" r="r" b="b"/>
              <a:pathLst>
                <a:path w="6" h="3">
                  <a:moveTo>
                    <a:pt x="3" y="3"/>
                  </a:moveTo>
                  <a:lnTo>
                    <a:pt x="0" y="2"/>
                  </a:lnTo>
                  <a:lnTo>
                    <a:pt x="0" y="1"/>
                  </a:lnTo>
                  <a:lnTo>
                    <a:pt x="3" y="1"/>
                  </a:lnTo>
                  <a:lnTo>
                    <a:pt x="6" y="0"/>
                  </a:lnTo>
                  <a:lnTo>
                    <a:pt x="5" y="2"/>
                  </a:lnTo>
                  <a:lnTo>
                    <a:pt x="3"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97" name="Freeform 640">
              <a:extLst>
                <a:ext uri="{FF2B5EF4-FFF2-40B4-BE49-F238E27FC236}">
                  <a16:creationId xmlns:a16="http://schemas.microsoft.com/office/drawing/2014/main" id="{122C5A01-5F42-C94C-2F6E-555E6DD1B5E2}"/>
                </a:ext>
              </a:extLst>
            </p:cNvPr>
            <p:cNvSpPr>
              <a:spLocks/>
            </p:cNvSpPr>
            <p:nvPr/>
          </p:nvSpPr>
          <p:spPr bwMode="gray">
            <a:xfrm>
              <a:off x="5460647" y="1872073"/>
              <a:ext cx="3554" cy="7104"/>
            </a:xfrm>
            <a:custGeom>
              <a:avLst/>
              <a:gdLst/>
              <a:ahLst/>
              <a:cxnLst>
                <a:cxn ang="0">
                  <a:pos x="0" y="0"/>
                </a:cxn>
                <a:cxn ang="0">
                  <a:pos x="0" y="3"/>
                </a:cxn>
                <a:cxn ang="0">
                  <a:pos x="2" y="3"/>
                </a:cxn>
                <a:cxn ang="0">
                  <a:pos x="2" y="2"/>
                </a:cxn>
                <a:cxn ang="0">
                  <a:pos x="1" y="0"/>
                </a:cxn>
                <a:cxn ang="0">
                  <a:pos x="0" y="0"/>
                </a:cxn>
              </a:cxnLst>
              <a:rect l="0" t="0" r="r" b="b"/>
              <a:pathLst>
                <a:path w="2" h="3">
                  <a:moveTo>
                    <a:pt x="0" y="0"/>
                  </a:moveTo>
                  <a:lnTo>
                    <a:pt x="0" y="3"/>
                  </a:lnTo>
                  <a:lnTo>
                    <a:pt x="2" y="3"/>
                  </a:lnTo>
                  <a:lnTo>
                    <a:pt x="2" y="2"/>
                  </a:lnTo>
                  <a:lnTo>
                    <a:pt x="1" y="0"/>
                  </a:lnTo>
                  <a:lnTo>
                    <a:pt x="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98" name="Freeform 641">
              <a:extLst>
                <a:ext uri="{FF2B5EF4-FFF2-40B4-BE49-F238E27FC236}">
                  <a16:creationId xmlns:a16="http://schemas.microsoft.com/office/drawing/2014/main" id="{19D1BF51-A6A9-D7FA-230C-69274F58DD45}"/>
                </a:ext>
              </a:extLst>
            </p:cNvPr>
            <p:cNvSpPr>
              <a:spLocks/>
            </p:cNvSpPr>
            <p:nvPr/>
          </p:nvSpPr>
          <p:spPr bwMode="gray">
            <a:xfrm>
              <a:off x="5302501" y="1834775"/>
              <a:ext cx="104838" cy="58611"/>
            </a:xfrm>
            <a:custGeom>
              <a:avLst/>
              <a:gdLst/>
              <a:ahLst/>
              <a:cxnLst>
                <a:cxn ang="0">
                  <a:pos x="40" y="0"/>
                </a:cxn>
                <a:cxn ang="0">
                  <a:pos x="42" y="1"/>
                </a:cxn>
                <a:cxn ang="0">
                  <a:pos x="36" y="4"/>
                </a:cxn>
                <a:cxn ang="0">
                  <a:pos x="36" y="5"/>
                </a:cxn>
                <a:cxn ang="0">
                  <a:pos x="45" y="5"/>
                </a:cxn>
                <a:cxn ang="0">
                  <a:pos x="45" y="7"/>
                </a:cxn>
                <a:cxn ang="0">
                  <a:pos x="45" y="10"/>
                </a:cxn>
                <a:cxn ang="0">
                  <a:pos x="43" y="11"/>
                </a:cxn>
                <a:cxn ang="0">
                  <a:pos x="36" y="11"/>
                </a:cxn>
                <a:cxn ang="0">
                  <a:pos x="33" y="12"/>
                </a:cxn>
                <a:cxn ang="0">
                  <a:pos x="33" y="13"/>
                </a:cxn>
                <a:cxn ang="0">
                  <a:pos x="36" y="14"/>
                </a:cxn>
                <a:cxn ang="0">
                  <a:pos x="35" y="16"/>
                </a:cxn>
                <a:cxn ang="0">
                  <a:pos x="21" y="16"/>
                </a:cxn>
                <a:cxn ang="0">
                  <a:pos x="22" y="18"/>
                </a:cxn>
                <a:cxn ang="0">
                  <a:pos x="21" y="21"/>
                </a:cxn>
                <a:cxn ang="0">
                  <a:pos x="14" y="25"/>
                </a:cxn>
                <a:cxn ang="0">
                  <a:pos x="9" y="25"/>
                </a:cxn>
                <a:cxn ang="0">
                  <a:pos x="9" y="24"/>
                </a:cxn>
                <a:cxn ang="0">
                  <a:pos x="13" y="22"/>
                </a:cxn>
                <a:cxn ang="0">
                  <a:pos x="12" y="21"/>
                </a:cxn>
                <a:cxn ang="0">
                  <a:pos x="4" y="20"/>
                </a:cxn>
                <a:cxn ang="0">
                  <a:pos x="0" y="18"/>
                </a:cxn>
                <a:cxn ang="0">
                  <a:pos x="2" y="16"/>
                </a:cxn>
                <a:cxn ang="0">
                  <a:pos x="8" y="14"/>
                </a:cxn>
                <a:cxn ang="0">
                  <a:pos x="0" y="10"/>
                </a:cxn>
                <a:cxn ang="0">
                  <a:pos x="0" y="8"/>
                </a:cxn>
                <a:cxn ang="0">
                  <a:pos x="24" y="8"/>
                </a:cxn>
                <a:cxn ang="0">
                  <a:pos x="25" y="5"/>
                </a:cxn>
                <a:cxn ang="0">
                  <a:pos x="29" y="4"/>
                </a:cxn>
                <a:cxn ang="0">
                  <a:pos x="33" y="4"/>
                </a:cxn>
                <a:cxn ang="0">
                  <a:pos x="29" y="1"/>
                </a:cxn>
                <a:cxn ang="0">
                  <a:pos x="31" y="0"/>
                </a:cxn>
                <a:cxn ang="0">
                  <a:pos x="40" y="0"/>
                </a:cxn>
              </a:cxnLst>
              <a:rect l="0" t="0" r="r" b="b"/>
              <a:pathLst>
                <a:path w="45" h="25">
                  <a:moveTo>
                    <a:pt x="40" y="0"/>
                  </a:moveTo>
                  <a:lnTo>
                    <a:pt x="42" y="1"/>
                  </a:lnTo>
                  <a:lnTo>
                    <a:pt x="36" y="4"/>
                  </a:lnTo>
                  <a:lnTo>
                    <a:pt x="36" y="5"/>
                  </a:lnTo>
                  <a:lnTo>
                    <a:pt x="45" y="5"/>
                  </a:lnTo>
                  <a:lnTo>
                    <a:pt x="45" y="7"/>
                  </a:lnTo>
                  <a:lnTo>
                    <a:pt x="45" y="10"/>
                  </a:lnTo>
                  <a:lnTo>
                    <a:pt x="43" y="11"/>
                  </a:lnTo>
                  <a:lnTo>
                    <a:pt x="36" y="11"/>
                  </a:lnTo>
                  <a:lnTo>
                    <a:pt x="33" y="12"/>
                  </a:lnTo>
                  <a:lnTo>
                    <a:pt x="33" y="13"/>
                  </a:lnTo>
                  <a:lnTo>
                    <a:pt x="36" y="14"/>
                  </a:lnTo>
                  <a:lnTo>
                    <a:pt x="35" y="16"/>
                  </a:lnTo>
                  <a:lnTo>
                    <a:pt x="21" y="16"/>
                  </a:lnTo>
                  <a:lnTo>
                    <a:pt x="22" y="18"/>
                  </a:lnTo>
                  <a:lnTo>
                    <a:pt x="21" y="21"/>
                  </a:lnTo>
                  <a:lnTo>
                    <a:pt x="14" y="25"/>
                  </a:lnTo>
                  <a:lnTo>
                    <a:pt x="9" y="25"/>
                  </a:lnTo>
                  <a:lnTo>
                    <a:pt x="9" y="24"/>
                  </a:lnTo>
                  <a:lnTo>
                    <a:pt x="13" y="22"/>
                  </a:lnTo>
                  <a:lnTo>
                    <a:pt x="12" y="21"/>
                  </a:lnTo>
                  <a:lnTo>
                    <a:pt x="4" y="20"/>
                  </a:lnTo>
                  <a:lnTo>
                    <a:pt x="0" y="18"/>
                  </a:lnTo>
                  <a:lnTo>
                    <a:pt x="2" y="16"/>
                  </a:lnTo>
                  <a:lnTo>
                    <a:pt x="8" y="14"/>
                  </a:lnTo>
                  <a:lnTo>
                    <a:pt x="0" y="10"/>
                  </a:lnTo>
                  <a:lnTo>
                    <a:pt x="0" y="8"/>
                  </a:lnTo>
                  <a:lnTo>
                    <a:pt x="24" y="8"/>
                  </a:lnTo>
                  <a:lnTo>
                    <a:pt x="25" y="5"/>
                  </a:lnTo>
                  <a:lnTo>
                    <a:pt x="29" y="4"/>
                  </a:lnTo>
                  <a:lnTo>
                    <a:pt x="33" y="4"/>
                  </a:lnTo>
                  <a:lnTo>
                    <a:pt x="29" y="1"/>
                  </a:lnTo>
                  <a:lnTo>
                    <a:pt x="31" y="0"/>
                  </a:lnTo>
                  <a:lnTo>
                    <a:pt x="4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299" name="Freeform 642">
              <a:extLst>
                <a:ext uri="{FF2B5EF4-FFF2-40B4-BE49-F238E27FC236}">
                  <a16:creationId xmlns:a16="http://schemas.microsoft.com/office/drawing/2014/main" id="{DA1BBD27-D5C8-FF7B-40FF-FDB640A6557C}"/>
                </a:ext>
              </a:extLst>
            </p:cNvPr>
            <p:cNvSpPr>
              <a:spLocks/>
            </p:cNvSpPr>
            <p:nvPr/>
          </p:nvSpPr>
          <p:spPr bwMode="gray">
            <a:xfrm>
              <a:off x="5250971" y="1836551"/>
              <a:ext cx="101284" cy="28417"/>
            </a:xfrm>
            <a:custGeom>
              <a:avLst/>
              <a:gdLst/>
              <a:ahLst/>
              <a:cxnLst>
                <a:cxn ang="0">
                  <a:pos x="44" y="4"/>
                </a:cxn>
                <a:cxn ang="0">
                  <a:pos x="40" y="1"/>
                </a:cxn>
                <a:cxn ang="0">
                  <a:pos x="32" y="1"/>
                </a:cxn>
                <a:cxn ang="0">
                  <a:pos x="20" y="1"/>
                </a:cxn>
                <a:cxn ang="0">
                  <a:pos x="18" y="0"/>
                </a:cxn>
                <a:cxn ang="0">
                  <a:pos x="14" y="2"/>
                </a:cxn>
                <a:cxn ang="0">
                  <a:pos x="2" y="4"/>
                </a:cxn>
                <a:cxn ang="0">
                  <a:pos x="0" y="6"/>
                </a:cxn>
                <a:cxn ang="0">
                  <a:pos x="0" y="7"/>
                </a:cxn>
                <a:cxn ang="0">
                  <a:pos x="1" y="9"/>
                </a:cxn>
                <a:cxn ang="0">
                  <a:pos x="1" y="10"/>
                </a:cxn>
                <a:cxn ang="0">
                  <a:pos x="5" y="10"/>
                </a:cxn>
                <a:cxn ang="0">
                  <a:pos x="10" y="12"/>
                </a:cxn>
                <a:cxn ang="0">
                  <a:pos x="11" y="11"/>
                </a:cxn>
                <a:cxn ang="0">
                  <a:pos x="16" y="12"/>
                </a:cxn>
                <a:cxn ang="0">
                  <a:pos x="19" y="11"/>
                </a:cxn>
                <a:cxn ang="0">
                  <a:pos x="18" y="9"/>
                </a:cxn>
                <a:cxn ang="0">
                  <a:pos x="14" y="9"/>
                </a:cxn>
                <a:cxn ang="0">
                  <a:pos x="14" y="7"/>
                </a:cxn>
                <a:cxn ang="0">
                  <a:pos x="23" y="2"/>
                </a:cxn>
                <a:cxn ang="0">
                  <a:pos x="32" y="3"/>
                </a:cxn>
                <a:cxn ang="0">
                  <a:pos x="34" y="5"/>
                </a:cxn>
                <a:cxn ang="0">
                  <a:pos x="38" y="5"/>
                </a:cxn>
                <a:cxn ang="0">
                  <a:pos x="44" y="4"/>
                </a:cxn>
              </a:cxnLst>
              <a:rect l="0" t="0" r="r" b="b"/>
              <a:pathLst>
                <a:path w="44" h="12">
                  <a:moveTo>
                    <a:pt x="44" y="4"/>
                  </a:moveTo>
                  <a:lnTo>
                    <a:pt x="40" y="1"/>
                  </a:lnTo>
                  <a:lnTo>
                    <a:pt x="32" y="1"/>
                  </a:lnTo>
                  <a:lnTo>
                    <a:pt x="20" y="1"/>
                  </a:lnTo>
                  <a:lnTo>
                    <a:pt x="18" y="0"/>
                  </a:lnTo>
                  <a:lnTo>
                    <a:pt x="14" y="2"/>
                  </a:lnTo>
                  <a:lnTo>
                    <a:pt x="2" y="4"/>
                  </a:lnTo>
                  <a:lnTo>
                    <a:pt x="0" y="6"/>
                  </a:lnTo>
                  <a:lnTo>
                    <a:pt x="0" y="7"/>
                  </a:lnTo>
                  <a:lnTo>
                    <a:pt x="1" y="9"/>
                  </a:lnTo>
                  <a:lnTo>
                    <a:pt x="1" y="10"/>
                  </a:lnTo>
                  <a:lnTo>
                    <a:pt x="5" y="10"/>
                  </a:lnTo>
                  <a:lnTo>
                    <a:pt x="10" y="12"/>
                  </a:lnTo>
                  <a:lnTo>
                    <a:pt x="11" y="11"/>
                  </a:lnTo>
                  <a:lnTo>
                    <a:pt x="16" y="12"/>
                  </a:lnTo>
                  <a:lnTo>
                    <a:pt x="19" y="11"/>
                  </a:lnTo>
                  <a:lnTo>
                    <a:pt x="18" y="9"/>
                  </a:lnTo>
                  <a:lnTo>
                    <a:pt x="14" y="9"/>
                  </a:lnTo>
                  <a:lnTo>
                    <a:pt x="14" y="7"/>
                  </a:lnTo>
                  <a:lnTo>
                    <a:pt x="23" y="2"/>
                  </a:lnTo>
                  <a:lnTo>
                    <a:pt x="32" y="3"/>
                  </a:lnTo>
                  <a:lnTo>
                    <a:pt x="34" y="5"/>
                  </a:lnTo>
                  <a:lnTo>
                    <a:pt x="38" y="5"/>
                  </a:lnTo>
                  <a:lnTo>
                    <a:pt x="44" y="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00" name="Freeform 643">
              <a:extLst>
                <a:ext uri="{FF2B5EF4-FFF2-40B4-BE49-F238E27FC236}">
                  <a16:creationId xmlns:a16="http://schemas.microsoft.com/office/drawing/2014/main" id="{188EDAD1-D15F-D02F-18BF-D0EE6888FE9D}"/>
                </a:ext>
              </a:extLst>
            </p:cNvPr>
            <p:cNvSpPr>
              <a:spLocks/>
            </p:cNvSpPr>
            <p:nvPr/>
          </p:nvSpPr>
          <p:spPr bwMode="gray">
            <a:xfrm>
              <a:off x="5370024" y="1879177"/>
              <a:ext cx="15992" cy="10656"/>
            </a:xfrm>
            <a:custGeom>
              <a:avLst/>
              <a:gdLst/>
              <a:ahLst/>
              <a:cxnLst>
                <a:cxn ang="0">
                  <a:pos x="0" y="1"/>
                </a:cxn>
                <a:cxn ang="0">
                  <a:pos x="0" y="4"/>
                </a:cxn>
                <a:cxn ang="0">
                  <a:pos x="1" y="5"/>
                </a:cxn>
                <a:cxn ang="0">
                  <a:pos x="7" y="4"/>
                </a:cxn>
                <a:cxn ang="0">
                  <a:pos x="5" y="0"/>
                </a:cxn>
                <a:cxn ang="0">
                  <a:pos x="0" y="1"/>
                </a:cxn>
              </a:cxnLst>
              <a:rect l="0" t="0" r="r" b="b"/>
              <a:pathLst>
                <a:path w="7" h="5">
                  <a:moveTo>
                    <a:pt x="0" y="1"/>
                  </a:moveTo>
                  <a:lnTo>
                    <a:pt x="0" y="4"/>
                  </a:lnTo>
                  <a:lnTo>
                    <a:pt x="1" y="5"/>
                  </a:lnTo>
                  <a:lnTo>
                    <a:pt x="7" y="4"/>
                  </a:lnTo>
                  <a:lnTo>
                    <a:pt x="5" y="0"/>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01" name="Freeform 644">
              <a:extLst>
                <a:ext uri="{FF2B5EF4-FFF2-40B4-BE49-F238E27FC236}">
                  <a16:creationId xmlns:a16="http://schemas.microsoft.com/office/drawing/2014/main" id="{82CFC2A1-CE27-AD92-69A0-38917B42541F}"/>
                </a:ext>
              </a:extLst>
            </p:cNvPr>
            <p:cNvSpPr>
              <a:spLocks/>
            </p:cNvSpPr>
            <p:nvPr/>
          </p:nvSpPr>
          <p:spPr bwMode="gray">
            <a:xfrm>
              <a:off x="5380686" y="1889833"/>
              <a:ext cx="24877" cy="8880"/>
            </a:xfrm>
            <a:custGeom>
              <a:avLst/>
              <a:gdLst/>
              <a:ahLst/>
              <a:cxnLst>
                <a:cxn ang="0">
                  <a:pos x="0" y="2"/>
                </a:cxn>
                <a:cxn ang="0">
                  <a:pos x="6" y="4"/>
                </a:cxn>
                <a:cxn ang="0">
                  <a:pos x="10" y="5"/>
                </a:cxn>
                <a:cxn ang="0">
                  <a:pos x="10" y="1"/>
                </a:cxn>
                <a:cxn ang="0">
                  <a:pos x="8" y="0"/>
                </a:cxn>
                <a:cxn ang="0">
                  <a:pos x="6" y="2"/>
                </a:cxn>
                <a:cxn ang="0">
                  <a:pos x="0" y="2"/>
                </a:cxn>
              </a:cxnLst>
              <a:rect l="0" t="0" r="r" b="b"/>
              <a:pathLst>
                <a:path w="10" h="5">
                  <a:moveTo>
                    <a:pt x="0" y="2"/>
                  </a:moveTo>
                  <a:lnTo>
                    <a:pt x="6" y="4"/>
                  </a:lnTo>
                  <a:lnTo>
                    <a:pt x="10" y="5"/>
                  </a:lnTo>
                  <a:lnTo>
                    <a:pt x="10" y="1"/>
                  </a:lnTo>
                  <a:lnTo>
                    <a:pt x="8" y="0"/>
                  </a:lnTo>
                  <a:lnTo>
                    <a:pt x="6" y="2"/>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02" name="Freeform 645">
              <a:extLst>
                <a:ext uri="{FF2B5EF4-FFF2-40B4-BE49-F238E27FC236}">
                  <a16:creationId xmlns:a16="http://schemas.microsoft.com/office/drawing/2014/main" id="{EE0F0D4D-3043-176A-EC09-2A27C1292817}"/>
                </a:ext>
              </a:extLst>
            </p:cNvPr>
            <p:cNvSpPr>
              <a:spLocks/>
            </p:cNvSpPr>
            <p:nvPr/>
          </p:nvSpPr>
          <p:spPr bwMode="gray">
            <a:xfrm>
              <a:off x="5352255" y="1889833"/>
              <a:ext cx="17769" cy="5328"/>
            </a:xfrm>
            <a:custGeom>
              <a:avLst/>
              <a:gdLst/>
              <a:ahLst/>
              <a:cxnLst>
                <a:cxn ang="0">
                  <a:pos x="0" y="3"/>
                </a:cxn>
                <a:cxn ang="0">
                  <a:pos x="2" y="1"/>
                </a:cxn>
                <a:cxn ang="0">
                  <a:pos x="4" y="0"/>
                </a:cxn>
                <a:cxn ang="0">
                  <a:pos x="7" y="1"/>
                </a:cxn>
                <a:cxn ang="0">
                  <a:pos x="0" y="3"/>
                </a:cxn>
              </a:cxnLst>
              <a:rect l="0" t="0" r="r" b="b"/>
              <a:pathLst>
                <a:path w="7" h="3">
                  <a:moveTo>
                    <a:pt x="0" y="3"/>
                  </a:moveTo>
                  <a:lnTo>
                    <a:pt x="2" y="1"/>
                  </a:lnTo>
                  <a:lnTo>
                    <a:pt x="4" y="0"/>
                  </a:lnTo>
                  <a:lnTo>
                    <a:pt x="7" y="1"/>
                  </a:lnTo>
                  <a:lnTo>
                    <a:pt x="0"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03" name="Freeform 646">
              <a:extLst>
                <a:ext uri="{FF2B5EF4-FFF2-40B4-BE49-F238E27FC236}">
                  <a16:creationId xmlns:a16="http://schemas.microsoft.com/office/drawing/2014/main" id="{7ED967C9-4261-D994-D1BC-A38E97F74A91}"/>
                </a:ext>
              </a:extLst>
            </p:cNvPr>
            <p:cNvSpPr>
              <a:spLocks/>
            </p:cNvSpPr>
            <p:nvPr/>
          </p:nvSpPr>
          <p:spPr bwMode="gray">
            <a:xfrm>
              <a:off x="5394901" y="1824119"/>
              <a:ext cx="10661" cy="7104"/>
            </a:xfrm>
            <a:custGeom>
              <a:avLst/>
              <a:gdLst/>
              <a:ahLst/>
              <a:cxnLst>
                <a:cxn ang="0">
                  <a:pos x="2" y="3"/>
                </a:cxn>
                <a:cxn ang="0">
                  <a:pos x="0" y="2"/>
                </a:cxn>
                <a:cxn ang="0">
                  <a:pos x="0" y="1"/>
                </a:cxn>
                <a:cxn ang="0">
                  <a:pos x="3" y="0"/>
                </a:cxn>
                <a:cxn ang="0">
                  <a:pos x="4" y="2"/>
                </a:cxn>
                <a:cxn ang="0">
                  <a:pos x="2" y="3"/>
                </a:cxn>
              </a:cxnLst>
              <a:rect l="0" t="0" r="r" b="b"/>
              <a:pathLst>
                <a:path w="4" h="3">
                  <a:moveTo>
                    <a:pt x="2" y="3"/>
                  </a:moveTo>
                  <a:lnTo>
                    <a:pt x="0" y="2"/>
                  </a:lnTo>
                  <a:lnTo>
                    <a:pt x="0" y="1"/>
                  </a:lnTo>
                  <a:lnTo>
                    <a:pt x="3" y="0"/>
                  </a:lnTo>
                  <a:lnTo>
                    <a:pt x="4" y="2"/>
                  </a:lnTo>
                  <a:lnTo>
                    <a:pt x="2"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04" name="Freeform 647">
              <a:extLst>
                <a:ext uri="{FF2B5EF4-FFF2-40B4-BE49-F238E27FC236}">
                  <a16:creationId xmlns:a16="http://schemas.microsoft.com/office/drawing/2014/main" id="{76114E6C-692E-E558-9934-F0F039194E4F}"/>
                </a:ext>
              </a:extLst>
            </p:cNvPr>
            <p:cNvSpPr>
              <a:spLocks/>
            </p:cNvSpPr>
            <p:nvPr/>
          </p:nvSpPr>
          <p:spPr bwMode="gray">
            <a:xfrm>
              <a:off x="5410893" y="2221960"/>
              <a:ext cx="126161" cy="126101"/>
            </a:xfrm>
            <a:custGeom>
              <a:avLst/>
              <a:gdLst/>
              <a:ahLst/>
              <a:cxnLst>
                <a:cxn ang="0">
                  <a:pos x="45" y="4"/>
                </a:cxn>
                <a:cxn ang="0">
                  <a:pos x="41" y="13"/>
                </a:cxn>
                <a:cxn ang="0">
                  <a:pos x="36" y="14"/>
                </a:cxn>
                <a:cxn ang="0">
                  <a:pos x="35" y="30"/>
                </a:cxn>
                <a:cxn ang="0">
                  <a:pos x="38" y="36"/>
                </a:cxn>
                <a:cxn ang="0">
                  <a:pos x="54" y="47"/>
                </a:cxn>
                <a:cxn ang="0">
                  <a:pos x="53" y="51"/>
                </a:cxn>
                <a:cxn ang="0">
                  <a:pos x="45" y="53"/>
                </a:cxn>
                <a:cxn ang="0">
                  <a:pos x="36" y="55"/>
                </a:cxn>
                <a:cxn ang="0">
                  <a:pos x="27" y="50"/>
                </a:cxn>
                <a:cxn ang="0">
                  <a:pos x="19" y="50"/>
                </a:cxn>
                <a:cxn ang="0">
                  <a:pos x="19" y="45"/>
                </a:cxn>
                <a:cxn ang="0">
                  <a:pos x="22" y="39"/>
                </a:cxn>
                <a:cxn ang="0">
                  <a:pos x="17" y="38"/>
                </a:cxn>
                <a:cxn ang="0">
                  <a:pos x="10" y="36"/>
                </a:cxn>
                <a:cxn ang="0">
                  <a:pos x="9" y="33"/>
                </a:cxn>
                <a:cxn ang="0">
                  <a:pos x="5" y="37"/>
                </a:cxn>
                <a:cxn ang="0">
                  <a:pos x="1" y="35"/>
                </a:cxn>
                <a:cxn ang="0">
                  <a:pos x="0" y="31"/>
                </a:cxn>
                <a:cxn ang="0">
                  <a:pos x="2" y="24"/>
                </a:cxn>
                <a:cxn ang="0">
                  <a:pos x="8" y="23"/>
                </a:cxn>
                <a:cxn ang="0">
                  <a:pos x="11" y="19"/>
                </a:cxn>
                <a:cxn ang="0">
                  <a:pos x="12" y="14"/>
                </a:cxn>
                <a:cxn ang="0">
                  <a:pos x="9" y="11"/>
                </a:cxn>
                <a:cxn ang="0">
                  <a:pos x="11" y="7"/>
                </a:cxn>
                <a:cxn ang="0">
                  <a:pos x="15" y="7"/>
                </a:cxn>
                <a:cxn ang="0">
                  <a:pos x="18" y="1"/>
                </a:cxn>
                <a:cxn ang="0">
                  <a:pos x="37" y="0"/>
                </a:cxn>
                <a:cxn ang="0">
                  <a:pos x="45" y="4"/>
                </a:cxn>
              </a:cxnLst>
              <a:rect l="0" t="0" r="r" b="b"/>
              <a:pathLst>
                <a:path w="54" h="55">
                  <a:moveTo>
                    <a:pt x="45" y="4"/>
                  </a:moveTo>
                  <a:lnTo>
                    <a:pt x="41" y="13"/>
                  </a:lnTo>
                  <a:lnTo>
                    <a:pt x="36" y="14"/>
                  </a:lnTo>
                  <a:lnTo>
                    <a:pt x="35" y="30"/>
                  </a:lnTo>
                  <a:lnTo>
                    <a:pt x="38" y="36"/>
                  </a:lnTo>
                  <a:lnTo>
                    <a:pt x="54" y="47"/>
                  </a:lnTo>
                  <a:lnTo>
                    <a:pt x="53" y="51"/>
                  </a:lnTo>
                  <a:lnTo>
                    <a:pt x="45" y="53"/>
                  </a:lnTo>
                  <a:lnTo>
                    <a:pt x="36" y="55"/>
                  </a:lnTo>
                  <a:lnTo>
                    <a:pt x="27" y="50"/>
                  </a:lnTo>
                  <a:lnTo>
                    <a:pt x="19" y="50"/>
                  </a:lnTo>
                  <a:lnTo>
                    <a:pt x="19" y="45"/>
                  </a:lnTo>
                  <a:lnTo>
                    <a:pt x="22" y="39"/>
                  </a:lnTo>
                  <a:lnTo>
                    <a:pt x="17" y="38"/>
                  </a:lnTo>
                  <a:lnTo>
                    <a:pt x="10" y="36"/>
                  </a:lnTo>
                  <a:lnTo>
                    <a:pt x="9" y="33"/>
                  </a:lnTo>
                  <a:lnTo>
                    <a:pt x="5" y="37"/>
                  </a:lnTo>
                  <a:lnTo>
                    <a:pt x="1" y="35"/>
                  </a:lnTo>
                  <a:lnTo>
                    <a:pt x="0" y="31"/>
                  </a:lnTo>
                  <a:lnTo>
                    <a:pt x="2" y="24"/>
                  </a:lnTo>
                  <a:lnTo>
                    <a:pt x="8" y="23"/>
                  </a:lnTo>
                  <a:lnTo>
                    <a:pt x="11" y="19"/>
                  </a:lnTo>
                  <a:lnTo>
                    <a:pt x="12" y="14"/>
                  </a:lnTo>
                  <a:lnTo>
                    <a:pt x="9" y="11"/>
                  </a:lnTo>
                  <a:lnTo>
                    <a:pt x="11" y="7"/>
                  </a:lnTo>
                  <a:lnTo>
                    <a:pt x="15" y="7"/>
                  </a:lnTo>
                  <a:lnTo>
                    <a:pt x="18" y="1"/>
                  </a:lnTo>
                  <a:lnTo>
                    <a:pt x="37" y="0"/>
                  </a:lnTo>
                  <a:lnTo>
                    <a:pt x="45" y="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05" name="Freeform 648">
              <a:extLst>
                <a:ext uri="{FF2B5EF4-FFF2-40B4-BE49-F238E27FC236}">
                  <a16:creationId xmlns:a16="http://schemas.microsoft.com/office/drawing/2014/main" id="{F0FAD0F1-3751-540B-4D0C-94407E6F8246}"/>
                </a:ext>
              </a:extLst>
            </p:cNvPr>
            <p:cNvSpPr>
              <a:spLocks/>
            </p:cNvSpPr>
            <p:nvPr/>
          </p:nvSpPr>
          <p:spPr bwMode="gray">
            <a:xfrm>
              <a:off x="5423332" y="2310764"/>
              <a:ext cx="24877" cy="12433"/>
            </a:xfrm>
            <a:custGeom>
              <a:avLst/>
              <a:gdLst/>
              <a:ahLst/>
              <a:cxnLst>
                <a:cxn ang="0">
                  <a:pos x="4" y="0"/>
                </a:cxn>
                <a:cxn ang="0">
                  <a:pos x="11" y="4"/>
                </a:cxn>
                <a:cxn ang="0">
                  <a:pos x="10" y="6"/>
                </a:cxn>
                <a:cxn ang="0">
                  <a:pos x="0" y="1"/>
                </a:cxn>
                <a:cxn ang="0">
                  <a:pos x="4" y="0"/>
                </a:cxn>
              </a:cxnLst>
              <a:rect l="0" t="0" r="r" b="b"/>
              <a:pathLst>
                <a:path w="11" h="6">
                  <a:moveTo>
                    <a:pt x="4" y="0"/>
                  </a:moveTo>
                  <a:lnTo>
                    <a:pt x="11" y="4"/>
                  </a:lnTo>
                  <a:lnTo>
                    <a:pt x="10" y="6"/>
                  </a:lnTo>
                  <a:lnTo>
                    <a:pt x="0" y="1"/>
                  </a:lnTo>
                  <a:lnTo>
                    <a:pt x="4"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06" name="Freeform 649">
              <a:extLst>
                <a:ext uri="{FF2B5EF4-FFF2-40B4-BE49-F238E27FC236}">
                  <a16:creationId xmlns:a16="http://schemas.microsoft.com/office/drawing/2014/main" id="{21D381BD-5B28-37E7-EFD6-834006C79D4E}"/>
                </a:ext>
              </a:extLst>
            </p:cNvPr>
            <p:cNvSpPr>
              <a:spLocks/>
            </p:cNvSpPr>
            <p:nvPr/>
          </p:nvSpPr>
          <p:spPr bwMode="gray">
            <a:xfrm>
              <a:off x="5903098" y="2227288"/>
              <a:ext cx="15992" cy="8880"/>
            </a:xfrm>
            <a:custGeom>
              <a:avLst/>
              <a:gdLst/>
              <a:ahLst/>
              <a:cxnLst>
                <a:cxn ang="0">
                  <a:pos x="2" y="3"/>
                </a:cxn>
                <a:cxn ang="0">
                  <a:pos x="6" y="2"/>
                </a:cxn>
                <a:cxn ang="0">
                  <a:pos x="7" y="0"/>
                </a:cxn>
                <a:cxn ang="0">
                  <a:pos x="2" y="0"/>
                </a:cxn>
                <a:cxn ang="0">
                  <a:pos x="0" y="0"/>
                </a:cxn>
                <a:cxn ang="0">
                  <a:pos x="2" y="3"/>
                </a:cxn>
              </a:cxnLst>
              <a:rect l="0" t="0" r="r" b="b"/>
              <a:pathLst>
                <a:path w="7" h="3">
                  <a:moveTo>
                    <a:pt x="2" y="3"/>
                  </a:moveTo>
                  <a:lnTo>
                    <a:pt x="6" y="2"/>
                  </a:lnTo>
                  <a:lnTo>
                    <a:pt x="7" y="0"/>
                  </a:lnTo>
                  <a:lnTo>
                    <a:pt x="2" y="0"/>
                  </a:lnTo>
                  <a:lnTo>
                    <a:pt x="0" y="0"/>
                  </a:lnTo>
                  <a:lnTo>
                    <a:pt x="2"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07" name="Freeform 650">
              <a:extLst>
                <a:ext uri="{FF2B5EF4-FFF2-40B4-BE49-F238E27FC236}">
                  <a16:creationId xmlns:a16="http://schemas.microsoft.com/office/drawing/2014/main" id="{99E5E856-2E87-BB96-06A0-7ABF90F57D25}"/>
                </a:ext>
              </a:extLst>
            </p:cNvPr>
            <p:cNvSpPr>
              <a:spLocks/>
            </p:cNvSpPr>
            <p:nvPr/>
          </p:nvSpPr>
          <p:spPr bwMode="gray">
            <a:xfrm>
              <a:off x="5650777" y="1806358"/>
              <a:ext cx="49754" cy="37298"/>
            </a:xfrm>
            <a:custGeom>
              <a:avLst/>
              <a:gdLst/>
              <a:ahLst/>
              <a:cxnLst>
                <a:cxn ang="0">
                  <a:pos x="14" y="0"/>
                </a:cxn>
                <a:cxn ang="0">
                  <a:pos x="19" y="0"/>
                </a:cxn>
                <a:cxn ang="0">
                  <a:pos x="21" y="2"/>
                </a:cxn>
                <a:cxn ang="0">
                  <a:pos x="19" y="4"/>
                </a:cxn>
                <a:cxn ang="0">
                  <a:pos x="22" y="8"/>
                </a:cxn>
                <a:cxn ang="0">
                  <a:pos x="22" y="11"/>
                </a:cxn>
                <a:cxn ang="0">
                  <a:pos x="13" y="11"/>
                </a:cxn>
                <a:cxn ang="0">
                  <a:pos x="12" y="13"/>
                </a:cxn>
                <a:cxn ang="0">
                  <a:pos x="9" y="16"/>
                </a:cxn>
                <a:cxn ang="0">
                  <a:pos x="6" y="16"/>
                </a:cxn>
                <a:cxn ang="0">
                  <a:pos x="4" y="13"/>
                </a:cxn>
                <a:cxn ang="0">
                  <a:pos x="0" y="11"/>
                </a:cxn>
                <a:cxn ang="0">
                  <a:pos x="4" y="8"/>
                </a:cxn>
                <a:cxn ang="0">
                  <a:pos x="3" y="6"/>
                </a:cxn>
                <a:cxn ang="0">
                  <a:pos x="7" y="3"/>
                </a:cxn>
                <a:cxn ang="0">
                  <a:pos x="13" y="2"/>
                </a:cxn>
                <a:cxn ang="0">
                  <a:pos x="14" y="0"/>
                </a:cxn>
              </a:cxnLst>
              <a:rect l="0" t="0" r="r" b="b"/>
              <a:pathLst>
                <a:path w="22" h="16">
                  <a:moveTo>
                    <a:pt x="14" y="0"/>
                  </a:moveTo>
                  <a:lnTo>
                    <a:pt x="19" y="0"/>
                  </a:lnTo>
                  <a:lnTo>
                    <a:pt x="21" y="2"/>
                  </a:lnTo>
                  <a:lnTo>
                    <a:pt x="19" y="4"/>
                  </a:lnTo>
                  <a:lnTo>
                    <a:pt x="22" y="8"/>
                  </a:lnTo>
                  <a:lnTo>
                    <a:pt x="22" y="11"/>
                  </a:lnTo>
                  <a:lnTo>
                    <a:pt x="13" y="11"/>
                  </a:lnTo>
                  <a:lnTo>
                    <a:pt x="12" y="13"/>
                  </a:lnTo>
                  <a:lnTo>
                    <a:pt x="9" y="16"/>
                  </a:lnTo>
                  <a:lnTo>
                    <a:pt x="6" y="16"/>
                  </a:lnTo>
                  <a:lnTo>
                    <a:pt x="4" y="13"/>
                  </a:lnTo>
                  <a:lnTo>
                    <a:pt x="0" y="11"/>
                  </a:lnTo>
                  <a:lnTo>
                    <a:pt x="4" y="8"/>
                  </a:lnTo>
                  <a:lnTo>
                    <a:pt x="3" y="6"/>
                  </a:lnTo>
                  <a:lnTo>
                    <a:pt x="7" y="3"/>
                  </a:lnTo>
                  <a:lnTo>
                    <a:pt x="13" y="2"/>
                  </a:lnTo>
                  <a:lnTo>
                    <a:pt x="14"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08" name="Freeform 651">
              <a:extLst>
                <a:ext uri="{FF2B5EF4-FFF2-40B4-BE49-F238E27FC236}">
                  <a16:creationId xmlns:a16="http://schemas.microsoft.com/office/drawing/2014/main" id="{31B77BCE-74EC-0881-EBE6-AFC33D7B2E0F}"/>
                </a:ext>
              </a:extLst>
            </p:cNvPr>
            <p:cNvSpPr>
              <a:spLocks/>
            </p:cNvSpPr>
            <p:nvPr/>
          </p:nvSpPr>
          <p:spPr bwMode="gray">
            <a:xfrm>
              <a:off x="5583254" y="1843655"/>
              <a:ext cx="55084" cy="24865"/>
            </a:xfrm>
            <a:custGeom>
              <a:avLst/>
              <a:gdLst/>
              <a:ahLst/>
              <a:cxnLst>
                <a:cxn ang="0">
                  <a:pos x="24" y="0"/>
                </a:cxn>
                <a:cxn ang="0">
                  <a:pos x="24" y="3"/>
                </a:cxn>
                <a:cxn ang="0">
                  <a:pos x="17" y="3"/>
                </a:cxn>
                <a:cxn ang="0">
                  <a:pos x="16" y="5"/>
                </a:cxn>
                <a:cxn ang="0">
                  <a:pos x="20" y="9"/>
                </a:cxn>
                <a:cxn ang="0">
                  <a:pos x="18" y="11"/>
                </a:cxn>
                <a:cxn ang="0">
                  <a:pos x="4" y="10"/>
                </a:cxn>
                <a:cxn ang="0">
                  <a:pos x="0" y="9"/>
                </a:cxn>
                <a:cxn ang="0">
                  <a:pos x="0" y="5"/>
                </a:cxn>
                <a:cxn ang="0">
                  <a:pos x="3" y="4"/>
                </a:cxn>
                <a:cxn ang="0">
                  <a:pos x="3" y="1"/>
                </a:cxn>
                <a:cxn ang="0">
                  <a:pos x="17" y="1"/>
                </a:cxn>
                <a:cxn ang="0">
                  <a:pos x="20" y="0"/>
                </a:cxn>
                <a:cxn ang="0">
                  <a:pos x="24" y="0"/>
                </a:cxn>
              </a:cxnLst>
              <a:rect l="0" t="0" r="r" b="b"/>
              <a:pathLst>
                <a:path w="24" h="11">
                  <a:moveTo>
                    <a:pt x="24" y="0"/>
                  </a:moveTo>
                  <a:lnTo>
                    <a:pt x="24" y="3"/>
                  </a:lnTo>
                  <a:lnTo>
                    <a:pt x="17" y="3"/>
                  </a:lnTo>
                  <a:lnTo>
                    <a:pt x="16" y="5"/>
                  </a:lnTo>
                  <a:lnTo>
                    <a:pt x="20" y="9"/>
                  </a:lnTo>
                  <a:lnTo>
                    <a:pt x="18" y="11"/>
                  </a:lnTo>
                  <a:lnTo>
                    <a:pt x="4" y="10"/>
                  </a:lnTo>
                  <a:lnTo>
                    <a:pt x="0" y="9"/>
                  </a:lnTo>
                  <a:lnTo>
                    <a:pt x="0" y="5"/>
                  </a:lnTo>
                  <a:lnTo>
                    <a:pt x="3" y="4"/>
                  </a:lnTo>
                  <a:lnTo>
                    <a:pt x="3" y="1"/>
                  </a:lnTo>
                  <a:lnTo>
                    <a:pt x="17" y="1"/>
                  </a:lnTo>
                  <a:lnTo>
                    <a:pt x="20" y="0"/>
                  </a:lnTo>
                  <a:lnTo>
                    <a:pt x="24"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09" name="Freeform 652">
              <a:extLst>
                <a:ext uri="{FF2B5EF4-FFF2-40B4-BE49-F238E27FC236}">
                  <a16:creationId xmlns:a16="http://schemas.microsoft.com/office/drawing/2014/main" id="{530174CC-17AE-4780-E916-CC688FC85AAE}"/>
                </a:ext>
              </a:extLst>
            </p:cNvPr>
            <p:cNvSpPr>
              <a:spLocks/>
            </p:cNvSpPr>
            <p:nvPr/>
          </p:nvSpPr>
          <p:spPr bwMode="gray">
            <a:xfrm>
              <a:off x="5604577" y="1827671"/>
              <a:ext cx="24877" cy="8880"/>
            </a:xfrm>
            <a:custGeom>
              <a:avLst/>
              <a:gdLst/>
              <a:ahLst/>
              <a:cxnLst>
                <a:cxn ang="0">
                  <a:pos x="8" y="0"/>
                </a:cxn>
                <a:cxn ang="0">
                  <a:pos x="11" y="2"/>
                </a:cxn>
                <a:cxn ang="0">
                  <a:pos x="7" y="4"/>
                </a:cxn>
                <a:cxn ang="0">
                  <a:pos x="0" y="3"/>
                </a:cxn>
                <a:cxn ang="0">
                  <a:pos x="0" y="1"/>
                </a:cxn>
                <a:cxn ang="0">
                  <a:pos x="8" y="0"/>
                </a:cxn>
              </a:cxnLst>
              <a:rect l="0" t="0" r="r" b="b"/>
              <a:pathLst>
                <a:path w="11" h="4">
                  <a:moveTo>
                    <a:pt x="8" y="0"/>
                  </a:moveTo>
                  <a:lnTo>
                    <a:pt x="11" y="2"/>
                  </a:lnTo>
                  <a:lnTo>
                    <a:pt x="7" y="4"/>
                  </a:lnTo>
                  <a:lnTo>
                    <a:pt x="0" y="3"/>
                  </a:lnTo>
                  <a:lnTo>
                    <a:pt x="0" y="1"/>
                  </a:lnTo>
                  <a:lnTo>
                    <a:pt x="8"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10" name="Freeform 653">
              <a:extLst>
                <a:ext uri="{FF2B5EF4-FFF2-40B4-BE49-F238E27FC236}">
                  <a16:creationId xmlns:a16="http://schemas.microsoft.com/office/drawing/2014/main" id="{C489F0A8-664C-34A3-4C3D-7200B0F94C5B}"/>
                </a:ext>
              </a:extLst>
            </p:cNvPr>
            <p:cNvSpPr>
              <a:spLocks/>
            </p:cNvSpPr>
            <p:nvPr/>
          </p:nvSpPr>
          <p:spPr bwMode="gray">
            <a:xfrm>
              <a:off x="5645446" y="1779717"/>
              <a:ext cx="23100" cy="7104"/>
            </a:xfrm>
            <a:custGeom>
              <a:avLst/>
              <a:gdLst/>
              <a:ahLst/>
              <a:cxnLst>
                <a:cxn ang="0">
                  <a:pos x="0" y="1"/>
                </a:cxn>
                <a:cxn ang="0">
                  <a:pos x="9" y="0"/>
                </a:cxn>
                <a:cxn ang="0">
                  <a:pos x="10" y="3"/>
                </a:cxn>
                <a:cxn ang="0">
                  <a:pos x="6" y="3"/>
                </a:cxn>
                <a:cxn ang="0">
                  <a:pos x="0" y="1"/>
                </a:cxn>
              </a:cxnLst>
              <a:rect l="0" t="0" r="r" b="b"/>
              <a:pathLst>
                <a:path w="10" h="3">
                  <a:moveTo>
                    <a:pt x="0" y="1"/>
                  </a:moveTo>
                  <a:lnTo>
                    <a:pt x="9" y="0"/>
                  </a:lnTo>
                  <a:lnTo>
                    <a:pt x="10" y="3"/>
                  </a:lnTo>
                  <a:lnTo>
                    <a:pt x="6" y="3"/>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11" name="Freeform 654">
              <a:extLst>
                <a:ext uri="{FF2B5EF4-FFF2-40B4-BE49-F238E27FC236}">
                  <a16:creationId xmlns:a16="http://schemas.microsoft.com/office/drawing/2014/main" id="{35871999-0EDE-55F0-0F4E-780EDA3E11B9}"/>
                </a:ext>
              </a:extLst>
            </p:cNvPr>
            <p:cNvSpPr>
              <a:spLocks/>
            </p:cNvSpPr>
            <p:nvPr/>
          </p:nvSpPr>
          <p:spPr bwMode="gray">
            <a:xfrm>
              <a:off x="5560154" y="1802806"/>
              <a:ext cx="15992" cy="3552"/>
            </a:xfrm>
            <a:custGeom>
              <a:avLst/>
              <a:gdLst/>
              <a:ahLst/>
              <a:cxnLst>
                <a:cxn ang="0">
                  <a:pos x="0" y="2"/>
                </a:cxn>
                <a:cxn ang="0">
                  <a:pos x="0" y="1"/>
                </a:cxn>
                <a:cxn ang="0">
                  <a:pos x="4" y="0"/>
                </a:cxn>
                <a:cxn ang="0">
                  <a:pos x="7" y="1"/>
                </a:cxn>
                <a:cxn ang="0">
                  <a:pos x="5" y="2"/>
                </a:cxn>
                <a:cxn ang="0">
                  <a:pos x="0" y="2"/>
                </a:cxn>
              </a:cxnLst>
              <a:rect l="0" t="0" r="r" b="b"/>
              <a:pathLst>
                <a:path w="7" h="2">
                  <a:moveTo>
                    <a:pt x="0" y="2"/>
                  </a:moveTo>
                  <a:lnTo>
                    <a:pt x="0" y="1"/>
                  </a:lnTo>
                  <a:lnTo>
                    <a:pt x="4" y="0"/>
                  </a:lnTo>
                  <a:lnTo>
                    <a:pt x="7" y="1"/>
                  </a:lnTo>
                  <a:lnTo>
                    <a:pt x="5" y="2"/>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12" name="Freeform 655">
              <a:extLst>
                <a:ext uri="{FF2B5EF4-FFF2-40B4-BE49-F238E27FC236}">
                  <a16:creationId xmlns:a16="http://schemas.microsoft.com/office/drawing/2014/main" id="{54F20399-D565-32BE-BB59-CA2E36BF92EB}"/>
                </a:ext>
              </a:extLst>
            </p:cNvPr>
            <p:cNvSpPr>
              <a:spLocks/>
            </p:cNvSpPr>
            <p:nvPr/>
          </p:nvSpPr>
          <p:spPr bwMode="gray">
            <a:xfrm>
              <a:off x="5604577" y="1809910"/>
              <a:ext cx="12438" cy="5328"/>
            </a:xfrm>
            <a:custGeom>
              <a:avLst/>
              <a:gdLst/>
              <a:ahLst/>
              <a:cxnLst>
                <a:cxn ang="0">
                  <a:pos x="0" y="1"/>
                </a:cxn>
                <a:cxn ang="0">
                  <a:pos x="6" y="0"/>
                </a:cxn>
                <a:cxn ang="0">
                  <a:pos x="6" y="1"/>
                </a:cxn>
                <a:cxn ang="0">
                  <a:pos x="2" y="2"/>
                </a:cxn>
                <a:cxn ang="0">
                  <a:pos x="0" y="1"/>
                </a:cxn>
              </a:cxnLst>
              <a:rect l="0" t="0" r="r" b="b"/>
              <a:pathLst>
                <a:path w="6" h="2">
                  <a:moveTo>
                    <a:pt x="0" y="1"/>
                  </a:moveTo>
                  <a:lnTo>
                    <a:pt x="6" y="0"/>
                  </a:lnTo>
                  <a:lnTo>
                    <a:pt x="6" y="1"/>
                  </a:lnTo>
                  <a:lnTo>
                    <a:pt x="2" y="2"/>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13" name="Freeform 656">
              <a:extLst>
                <a:ext uri="{FF2B5EF4-FFF2-40B4-BE49-F238E27FC236}">
                  <a16:creationId xmlns:a16="http://schemas.microsoft.com/office/drawing/2014/main" id="{48B9D5AE-B70F-B376-E3E6-7B5A777ACF09}"/>
                </a:ext>
              </a:extLst>
            </p:cNvPr>
            <p:cNvSpPr>
              <a:spLocks/>
            </p:cNvSpPr>
            <p:nvPr/>
          </p:nvSpPr>
          <p:spPr bwMode="gray">
            <a:xfrm>
              <a:off x="5533500" y="1864968"/>
              <a:ext cx="40869" cy="21313"/>
            </a:xfrm>
            <a:custGeom>
              <a:avLst/>
              <a:gdLst/>
              <a:ahLst/>
              <a:cxnLst>
                <a:cxn ang="0">
                  <a:pos x="7" y="0"/>
                </a:cxn>
                <a:cxn ang="0">
                  <a:pos x="11" y="1"/>
                </a:cxn>
                <a:cxn ang="0">
                  <a:pos x="16" y="2"/>
                </a:cxn>
                <a:cxn ang="0">
                  <a:pos x="17" y="3"/>
                </a:cxn>
                <a:cxn ang="0">
                  <a:pos x="12" y="3"/>
                </a:cxn>
                <a:cxn ang="0">
                  <a:pos x="5" y="6"/>
                </a:cxn>
                <a:cxn ang="0">
                  <a:pos x="5" y="9"/>
                </a:cxn>
                <a:cxn ang="0">
                  <a:pos x="2" y="8"/>
                </a:cxn>
                <a:cxn ang="0">
                  <a:pos x="1" y="6"/>
                </a:cxn>
                <a:cxn ang="0">
                  <a:pos x="1" y="2"/>
                </a:cxn>
                <a:cxn ang="0">
                  <a:pos x="0" y="0"/>
                </a:cxn>
                <a:cxn ang="0">
                  <a:pos x="7" y="0"/>
                </a:cxn>
              </a:cxnLst>
              <a:rect l="0" t="0" r="r" b="b"/>
              <a:pathLst>
                <a:path w="17" h="9">
                  <a:moveTo>
                    <a:pt x="7" y="0"/>
                  </a:moveTo>
                  <a:lnTo>
                    <a:pt x="11" y="1"/>
                  </a:lnTo>
                  <a:lnTo>
                    <a:pt x="16" y="2"/>
                  </a:lnTo>
                  <a:lnTo>
                    <a:pt x="17" y="3"/>
                  </a:lnTo>
                  <a:lnTo>
                    <a:pt x="12" y="3"/>
                  </a:lnTo>
                  <a:lnTo>
                    <a:pt x="5" y="6"/>
                  </a:lnTo>
                  <a:lnTo>
                    <a:pt x="5" y="9"/>
                  </a:lnTo>
                  <a:lnTo>
                    <a:pt x="2" y="8"/>
                  </a:lnTo>
                  <a:lnTo>
                    <a:pt x="1" y="6"/>
                  </a:lnTo>
                  <a:lnTo>
                    <a:pt x="1" y="2"/>
                  </a:lnTo>
                  <a:lnTo>
                    <a:pt x="0" y="0"/>
                  </a:lnTo>
                  <a:lnTo>
                    <a:pt x="7"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14" name="Freeform 657">
              <a:extLst>
                <a:ext uri="{FF2B5EF4-FFF2-40B4-BE49-F238E27FC236}">
                  <a16:creationId xmlns:a16="http://schemas.microsoft.com/office/drawing/2014/main" id="{F7A8839D-4135-FD87-529A-81FF0D476EF0}"/>
                </a:ext>
              </a:extLst>
            </p:cNvPr>
            <p:cNvSpPr>
              <a:spLocks/>
            </p:cNvSpPr>
            <p:nvPr/>
          </p:nvSpPr>
          <p:spPr bwMode="gray">
            <a:xfrm>
              <a:off x="5565485" y="1889833"/>
              <a:ext cx="21323" cy="8880"/>
            </a:xfrm>
            <a:custGeom>
              <a:avLst/>
              <a:gdLst/>
              <a:ahLst/>
              <a:cxnLst>
                <a:cxn ang="0">
                  <a:pos x="7" y="0"/>
                </a:cxn>
                <a:cxn ang="0">
                  <a:pos x="9" y="1"/>
                </a:cxn>
                <a:cxn ang="0">
                  <a:pos x="10" y="3"/>
                </a:cxn>
                <a:cxn ang="0">
                  <a:pos x="6" y="4"/>
                </a:cxn>
                <a:cxn ang="0">
                  <a:pos x="3" y="3"/>
                </a:cxn>
                <a:cxn ang="0">
                  <a:pos x="0" y="1"/>
                </a:cxn>
                <a:cxn ang="0">
                  <a:pos x="0" y="0"/>
                </a:cxn>
                <a:cxn ang="0">
                  <a:pos x="7" y="0"/>
                </a:cxn>
              </a:cxnLst>
              <a:rect l="0" t="0" r="r" b="b"/>
              <a:pathLst>
                <a:path w="10" h="4">
                  <a:moveTo>
                    <a:pt x="7" y="0"/>
                  </a:moveTo>
                  <a:lnTo>
                    <a:pt x="9" y="1"/>
                  </a:lnTo>
                  <a:lnTo>
                    <a:pt x="10" y="3"/>
                  </a:lnTo>
                  <a:lnTo>
                    <a:pt x="6" y="4"/>
                  </a:lnTo>
                  <a:lnTo>
                    <a:pt x="3" y="3"/>
                  </a:lnTo>
                  <a:lnTo>
                    <a:pt x="0" y="1"/>
                  </a:lnTo>
                  <a:lnTo>
                    <a:pt x="0" y="0"/>
                  </a:lnTo>
                  <a:lnTo>
                    <a:pt x="7"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15" name="Freeform 658">
              <a:extLst>
                <a:ext uri="{FF2B5EF4-FFF2-40B4-BE49-F238E27FC236}">
                  <a16:creationId xmlns:a16="http://schemas.microsoft.com/office/drawing/2014/main" id="{16667B71-32EE-94BF-8DAE-7A3FA0DBA4B0}"/>
                </a:ext>
              </a:extLst>
            </p:cNvPr>
            <p:cNvSpPr>
              <a:spLocks/>
            </p:cNvSpPr>
            <p:nvPr/>
          </p:nvSpPr>
          <p:spPr bwMode="gray">
            <a:xfrm>
              <a:off x="5812476" y="2209527"/>
              <a:ext cx="31984" cy="24865"/>
            </a:xfrm>
            <a:custGeom>
              <a:avLst/>
              <a:gdLst/>
              <a:ahLst/>
              <a:cxnLst>
                <a:cxn ang="0">
                  <a:pos x="4" y="10"/>
                </a:cxn>
                <a:cxn ang="0">
                  <a:pos x="0" y="8"/>
                </a:cxn>
                <a:cxn ang="0">
                  <a:pos x="0" y="4"/>
                </a:cxn>
                <a:cxn ang="0">
                  <a:pos x="7" y="0"/>
                </a:cxn>
                <a:cxn ang="0">
                  <a:pos x="14" y="4"/>
                </a:cxn>
                <a:cxn ang="0">
                  <a:pos x="9" y="8"/>
                </a:cxn>
                <a:cxn ang="0">
                  <a:pos x="4" y="10"/>
                </a:cxn>
              </a:cxnLst>
              <a:rect l="0" t="0" r="r" b="b"/>
              <a:pathLst>
                <a:path w="14" h="10">
                  <a:moveTo>
                    <a:pt x="4" y="10"/>
                  </a:moveTo>
                  <a:lnTo>
                    <a:pt x="0" y="8"/>
                  </a:lnTo>
                  <a:lnTo>
                    <a:pt x="0" y="4"/>
                  </a:lnTo>
                  <a:lnTo>
                    <a:pt x="7" y="0"/>
                  </a:lnTo>
                  <a:lnTo>
                    <a:pt x="14" y="4"/>
                  </a:lnTo>
                  <a:lnTo>
                    <a:pt x="9" y="8"/>
                  </a:lnTo>
                  <a:lnTo>
                    <a:pt x="4" y="1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16" name="Freeform 659">
              <a:extLst>
                <a:ext uri="{FF2B5EF4-FFF2-40B4-BE49-F238E27FC236}">
                  <a16:creationId xmlns:a16="http://schemas.microsoft.com/office/drawing/2014/main" id="{D83ABA7D-D063-DE29-07F9-B8033840D46E}"/>
                </a:ext>
              </a:extLst>
            </p:cNvPr>
            <p:cNvSpPr>
              <a:spLocks/>
            </p:cNvSpPr>
            <p:nvPr/>
          </p:nvSpPr>
          <p:spPr bwMode="gray">
            <a:xfrm>
              <a:off x="6158974" y="2133156"/>
              <a:ext cx="15992" cy="8880"/>
            </a:xfrm>
            <a:custGeom>
              <a:avLst/>
              <a:gdLst/>
              <a:ahLst/>
              <a:cxnLst>
                <a:cxn ang="0">
                  <a:pos x="4" y="3"/>
                </a:cxn>
                <a:cxn ang="0">
                  <a:pos x="6" y="1"/>
                </a:cxn>
                <a:cxn ang="0">
                  <a:pos x="2" y="0"/>
                </a:cxn>
                <a:cxn ang="0">
                  <a:pos x="0" y="0"/>
                </a:cxn>
                <a:cxn ang="0">
                  <a:pos x="0" y="2"/>
                </a:cxn>
                <a:cxn ang="0">
                  <a:pos x="4" y="3"/>
                </a:cxn>
              </a:cxnLst>
              <a:rect l="0" t="0" r="r" b="b"/>
              <a:pathLst>
                <a:path w="6" h="3">
                  <a:moveTo>
                    <a:pt x="4" y="3"/>
                  </a:moveTo>
                  <a:lnTo>
                    <a:pt x="6" y="1"/>
                  </a:lnTo>
                  <a:lnTo>
                    <a:pt x="2" y="0"/>
                  </a:lnTo>
                  <a:lnTo>
                    <a:pt x="0" y="0"/>
                  </a:lnTo>
                  <a:lnTo>
                    <a:pt x="0" y="2"/>
                  </a:lnTo>
                  <a:lnTo>
                    <a:pt x="4"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17" name="Freeform 660">
              <a:extLst>
                <a:ext uri="{FF2B5EF4-FFF2-40B4-BE49-F238E27FC236}">
                  <a16:creationId xmlns:a16="http://schemas.microsoft.com/office/drawing/2014/main" id="{8AB68237-116E-CC5A-BA2B-B4091BEF264E}"/>
                </a:ext>
              </a:extLst>
            </p:cNvPr>
            <p:cNvSpPr>
              <a:spLocks/>
            </p:cNvSpPr>
            <p:nvPr/>
          </p:nvSpPr>
          <p:spPr bwMode="gray">
            <a:xfrm>
              <a:off x="6073682" y="2177558"/>
              <a:ext cx="17769" cy="3552"/>
            </a:xfrm>
            <a:custGeom>
              <a:avLst/>
              <a:gdLst/>
              <a:ahLst/>
              <a:cxnLst>
                <a:cxn ang="0">
                  <a:pos x="3" y="0"/>
                </a:cxn>
                <a:cxn ang="0">
                  <a:pos x="7" y="0"/>
                </a:cxn>
                <a:cxn ang="0">
                  <a:pos x="4" y="2"/>
                </a:cxn>
                <a:cxn ang="0">
                  <a:pos x="0" y="1"/>
                </a:cxn>
                <a:cxn ang="0">
                  <a:pos x="3" y="0"/>
                </a:cxn>
              </a:cxnLst>
              <a:rect l="0" t="0" r="r" b="b"/>
              <a:pathLst>
                <a:path w="7" h="2">
                  <a:moveTo>
                    <a:pt x="3" y="0"/>
                  </a:moveTo>
                  <a:lnTo>
                    <a:pt x="7" y="0"/>
                  </a:lnTo>
                  <a:lnTo>
                    <a:pt x="4" y="2"/>
                  </a:lnTo>
                  <a:lnTo>
                    <a:pt x="0" y="1"/>
                  </a:lnTo>
                  <a:lnTo>
                    <a:pt x="3"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18" name="Freeform 661">
              <a:extLst>
                <a:ext uri="{FF2B5EF4-FFF2-40B4-BE49-F238E27FC236}">
                  <a16:creationId xmlns:a16="http://schemas.microsoft.com/office/drawing/2014/main" id="{C619DF78-1B30-96FD-F673-AFB1FEDEA2E0}"/>
                </a:ext>
              </a:extLst>
            </p:cNvPr>
            <p:cNvSpPr>
              <a:spLocks/>
            </p:cNvSpPr>
            <p:nvPr/>
          </p:nvSpPr>
          <p:spPr bwMode="gray">
            <a:xfrm>
              <a:off x="6093228" y="2177558"/>
              <a:ext cx="14215" cy="3552"/>
            </a:xfrm>
            <a:custGeom>
              <a:avLst/>
              <a:gdLst/>
              <a:ahLst/>
              <a:cxnLst>
                <a:cxn ang="0">
                  <a:pos x="0" y="0"/>
                </a:cxn>
                <a:cxn ang="0">
                  <a:pos x="3" y="2"/>
                </a:cxn>
                <a:cxn ang="0">
                  <a:pos x="6" y="0"/>
                </a:cxn>
                <a:cxn ang="0">
                  <a:pos x="0" y="0"/>
                </a:cxn>
              </a:cxnLst>
              <a:rect l="0" t="0" r="r" b="b"/>
              <a:pathLst>
                <a:path w="6" h="2">
                  <a:moveTo>
                    <a:pt x="0" y="0"/>
                  </a:moveTo>
                  <a:lnTo>
                    <a:pt x="3" y="2"/>
                  </a:lnTo>
                  <a:lnTo>
                    <a:pt x="6" y="0"/>
                  </a:lnTo>
                  <a:lnTo>
                    <a:pt x="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19" name="Freeform 662">
              <a:extLst>
                <a:ext uri="{FF2B5EF4-FFF2-40B4-BE49-F238E27FC236}">
                  <a16:creationId xmlns:a16="http://schemas.microsoft.com/office/drawing/2014/main" id="{BF7C450F-2CE3-8747-7E1A-0668BC11EB2F}"/>
                </a:ext>
              </a:extLst>
            </p:cNvPr>
            <p:cNvSpPr>
              <a:spLocks/>
            </p:cNvSpPr>
            <p:nvPr/>
          </p:nvSpPr>
          <p:spPr bwMode="gray">
            <a:xfrm>
              <a:off x="6110997" y="2181110"/>
              <a:ext cx="10661" cy="7104"/>
            </a:xfrm>
            <a:custGeom>
              <a:avLst/>
              <a:gdLst/>
              <a:ahLst/>
              <a:cxnLst>
                <a:cxn ang="0">
                  <a:pos x="0" y="1"/>
                </a:cxn>
                <a:cxn ang="0">
                  <a:pos x="4" y="0"/>
                </a:cxn>
                <a:cxn ang="0">
                  <a:pos x="5" y="2"/>
                </a:cxn>
                <a:cxn ang="0">
                  <a:pos x="1" y="2"/>
                </a:cxn>
                <a:cxn ang="0">
                  <a:pos x="0" y="1"/>
                </a:cxn>
              </a:cxnLst>
              <a:rect l="0" t="0" r="r" b="b"/>
              <a:pathLst>
                <a:path w="5" h="2">
                  <a:moveTo>
                    <a:pt x="0" y="1"/>
                  </a:moveTo>
                  <a:lnTo>
                    <a:pt x="4" y="0"/>
                  </a:lnTo>
                  <a:lnTo>
                    <a:pt x="5" y="2"/>
                  </a:lnTo>
                  <a:lnTo>
                    <a:pt x="1" y="2"/>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20" name="Freeform 663">
              <a:extLst>
                <a:ext uri="{FF2B5EF4-FFF2-40B4-BE49-F238E27FC236}">
                  <a16:creationId xmlns:a16="http://schemas.microsoft.com/office/drawing/2014/main" id="{4244B00C-AA80-AC9C-FFF9-D5F804DF795C}"/>
                </a:ext>
              </a:extLst>
            </p:cNvPr>
            <p:cNvSpPr>
              <a:spLocks/>
            </p:cNvSpPr>
            <p:nvPr/>
          </p:nvSpPr>
          <p:spPr bwMode="gray">
            <a:xfrm>
              <a:off x="6141205" y="2175782"/>
              <a:ext cx="14215" cy="3552"/>
            </a:xfrm>
            <a:custGeom>
              <a:avLst/>
              <a:gdLst/>
              <a:ahLst/>
              <a:cxnLst>
                <a:cxn ang="0">
                  <a:pos x="1" y="0"/>
                </a:cxn>
                <a:cxn ang="0">
                  <a:pos x="3" y="0"/>
                </a:cxn>
                <a:cxn ang="0">
                  <a:pos x="6" y="1"/>
                </a:cxn>
                <a:cxn ang="0">
                  <a:pos x="0" y="2"/>
                </a:cxn>
                <a:cxn ang="0">
                  <a:pos x="1" y="0"/>
                </a:cxn>
              </a:cxnLst>
              <a:rect l="0" t="0" r="r" b="b"/>
              <a:pathLst>
                <a:path w="6" h="2">
                  <a:moveTo>
                    <a:pt x="1" y="0"/>
                  </a:moveTo>
                  <a:lnTo>
                    <a:pt x="3" y="0"/>
                  </a:lnTo>
                  <a:lnTo>
                    <a:pt x="6" y="1"/>
                  </a:lnTo>
                  <a:lnTo>
                    <a:pt x="0" y="2"/>
                  </a:lnTo>
                  <a:lnTo>
                    <a:pt x="1"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21" name="Freeform 664">
              <a:extLst>
                <a:ext uri="{FF2B5EF4-FFF2-40B4-BE49-F238E27FC236}">
                  <a16:creationId xmlns:a16="http://schemas.microsoft.com/office/drawing/2014/main" id="{2F6FA480-D754-8A4A-C51E-BF0FCE31F742}"/>
                </a:ext>
              </a:extLst>
            </p:cNvPr>
            <p:cNvSpPr>
              <a:spLocks/>
            </p:cNvSpPr>
            <p:nvPr/>
          </p:nvSpPr>
          <p:spPr bwMode="gray">
            <a:xfrm>
              <a:off x="5999052" y="2234392"/>
              <a:ext cx="19546" cy="12433"/>
            </a:xfrm>
            <a:custGeom>
              <a:avLst/>
              <a:gdLst/>
              <a:ahLst/>
              <a:cxnLst>
                <a:cxn ang="0">
                  <a:pos x="0" y="2"/>
                </a:cxn>
                <a:cxn ang="0">
                  <a:pos x="5" y="0"/>
                </a:cxn>
                <a:cxn ang="0">
                  <a:pos x="8" y="0"/>
                </a:cxn>
                <a:cxn ang="0">
                  <a:pos x="9" y="3"/>
                </a:cxn>
                <a:cxn ang="0">
                  <a:pos x="6" y="6"/>
                </a:cxn>
                <a:cxn ang="0">
                  <a:pos x="1" y="5"/>
                </a:cxn>
                <a:cxn ang="0">
                  <a:pos x="0" y="2"/>
                </a:cxn>
              </a:cxnLst>
              <a:rect l="0" t="0" r="r" b="b"/>
              <a:pathLst>
                <a:path w="9" h="6">
                  <a:moveTo>
                    <a:pt x="0" y="2"/>
                  </a:moveTo>
                  <a:lnTo>
                    <a:pt x="5" y="0"/>
                  </a:lnTo>
                  <a:lnTo>
                    <a:pt x="8" y="0"/>
                  </a:lnTo>
                  <a:lnTo>
                    <a:pt x="9" y="3"/>
                  </a:lnTo>
                  <a:lnTo>
                    <a:pt x="6" y="6"/>
                  </a:lnTo>
                  <a:lnTo>
                    <a:pt x="1" y="5"/>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22" name="Freeform 665">
              <a:extLst>
                <a:ext uri="{FF2B5EF4-FFF2-40B4-BE49-F238E27FC236}">
                  <a16:creationId xmlns:a16="http://schemas.microsoft.com/office/drawing/2014/main" id="{39601CEA-61EA-5948-8737-1C2D10873F04}"/>
                </a:ext>
              </a:extLst>
            </p:cNvPr>
            <p:cNvSpPr>
              <a:spLocks/>
            </p:cNvSpPr>
            <p:nvPr/>
          </p:nvSpPr>
          <p:spPr bwMode="gray">
            <a:xfrm>
              <a:off x="5952852" y="2253929"/>
              <a:ext cx="26654" cy="14209"/>
            </a:xfrm>
            <a:custGeom>
              <a:avLst/>
              <a:gdLst/>
              <a:ahLst/>
              <a:cxnLst>
                <a:cxn ang="0">
                  <a:pos x="8" y="0"/>
                </a:cxn>
                <a:cxn ang="0">
                  <a:pos x="11" y="1"/>
                </a:cxn>
                <a:cxn ang="0">
                  <a:pos x="11" y="3"/>
                </a:cxn>
                <a:cxn ang="0">
                  <a:pos x="6" y="6"/>
                </a:cxn>
                <a:cxn ang="0">
                  <a:pos x="0" y="5"/>
                </a:cxn>
                <a:cxn ang="0">
                  <a:pos x="0" y="3"/>
                </a:cxn>
                <a:cxn ang="0">
                  <a:pos x="8" y="0"/>
                </a:cxn>
              </a:cxnLst>
              <a:rect l="0" t="0" r="r" b="b"/>
              <a:pathLst>
                <a:path w="11" h="6">
                  <a:moveTo>
                    <a:pt x="8" y="0"/>
                  </a:moveTo>
                  <a:lnTo>
                    <a:pt x="11" y="1"/>
                  </a:lnTo>
                  <a:lnTo>
                    <a:pt x="11" y="3"/>
                  </a:lnTo>
                  <a:lnTo>
                    <a:pt x="6" y="6"/>
                  </a:lnTo>
                  <a:lnTo>
                    <a:pt x="0" y="5"/>
                  </a:lnTo>
                  <a:lnTo>
                    <a:pt x="0" y="3"/>
                  </a:lnTo>
                  <a:lnTo>
                    <a:pt x="8"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23" name="Freeform 666">
              <a:extLst>
                <a:ext uri="{FF2B5EF4-FFF2-40B4-BE49-F238E27FC236}">
                  <a16:creationId xmlns:a16="http://schemas.microsoft.com/office/drawing/2014/main" id="{1201D4C8-A28F-F4E0-C1A7-393A81536FBC}"/>
                </a:ext>
              </a:extLst>
            </p:cNvPr>
            <p:cNvSpPr>
              <a:spLocks/>
            </p:cNvSpPr>
            <p:nvPr/>
          </p:nvSpPr>
          <p:spPr bwMode="gray">
            <a:xfrm>
              <a:off x="5943967" y="2218408"/>
              <a:ext cx="14215" cy="8880"/>
            </a:xfrm>
            <a:custGeom>
              <a:avLst/>
              <a:gdLst/>
              <a:ahLst/>
              <a:cxnLst>
                <a:cxn ang="0">
                  <a:pos x="0" y="0"/>
                </a:cxn>
                <a:cxn ang="0">
                  <a:pos x="6" y="1"/>
                </a:cxn>
                <a:cxn ang="0">
                  <a:pos x="4" y="3"/>
                </a:cxn>
                <a:cxn ang="0">
                  <a:pos x="1" y="2"/>
                </a:cxn>
                <a:cxn ang="0">
                  <a:pos x="0" y="0"/>
                </a:cxn>
              </a:cxnLst>
              <a:rect l="0" t="0" r="r" b="b"/>
              <a:pathLst>
                <a:path w="6" h="3">
                  <a:moveTo>
                    <a:pt x="0" y="0"/>
                  </a:moveTo>
                  <a:lnTo>
                    <a:pt x="6" y="1"/>
                  </a:lnTo>
                  <a:lnTo>
                    <a:pt x="4" y="3"/>
                  </a:lnTo>
                  <a:lnTo>
                    <a:pt x="1" y="2"/>
                  </a:lnTo>
                  <a:lnTo>
                    <a:pt x="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24" name="Freeform 667">
              <a:extLst>
                <a:ext uri="{FF2B5EF4-FFF2-40B4-BE49-F238E27FC236}">
                  <a16:creationId xmlns:a16="http://schemas.microsoft.com/office/drawing/2014/main" id="{C5FA540D-BBE3-91D9-82DD-77A2D4FD72AF}"/>
                </a:ext>
              </a:extLst>
            </p:cNvPr>
            <p:cNvSpPr>
              <a:spLocks/>
            </p:cNvSpPr>
            <p:nvPr/>
          </p:nvSpPr>
          <p:spPr bwMode="gray">
            <a:xfrm>
              <a:off x="5933306" y="2205975"/>
              <a:ext cx="14215" cy="10656"/>
            </a:xfrm>
            <a:custGeom>
              <a:avLst/>
              <a:gdLst/>
              <a:ahLst/>
              <a:cxnLst>
                <a:cxn ang="0">
                  <a:pos x="0" y="5"/>
                </a:cxn>
                <a:cxn ang="0">
                  <a:pos x="1" y="0"/>
                </a:cxn>
                <a:cxn ang="0">
                  <a:pos x="6" y="1"/>
                </a:cxn>
                <a:cxn ang="0">
                  <a:pos x="6" y="2"/>
                </a:cxn>
                <a:cxn ang="0">
                  <a:pos x="0" y="5"/>
                </a:cxn>
              </a:cxnLst>
              <a:rect l="0" t="0" r="r" b="b"/>
              <a:pathLst>
                <a:path w="6" h="5">
                  <a:moveTo>
                    <a:pt x="0" y="5"/>
                  </a:moveTo>
                  <a:lnTo>
                    <a:pt x="1" y="0"/>
                  </a:lnTo>
                  <a:lnTo>
                    <a:pt x="6" y="1"/>
                  </a:lnTo>
                  <a:lnTo>
                    <a:pt x="6" y="2"/>
                  </a:lnTo>
                  <a:lnTo>
                    <a:pt x="0" y="5"/>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25" name="Freeform 668">
              <a:extLst>
                <a:ext uri="{FF2B5EF4-FFF2-40B4-BE49-F238E27FC236}">
                  <a16:creationId xmlns:a16="http://schemas.microsoft.com/office/drawing/2014/main" id="{1F27329D-7403-E24B-55BE-FCFC10952412}"/>
                </a:ext>
              </a:extLst>
            </p:cNvPr>
            <p:cNvSpPr>
              <a:spLocks/>
            </p:cNvSpPr>
            <p:nvPr/>
          </p:nvSpPr>
          <p:spPr bwMode="gray">
            <a:xfrm>
              <a:off x="6183851" y="3276950"/>
              <a:ext cx="5331" cy="1776"/>
            </a:xfrm>
            <a:custGeom>
              <a:avLst/>
              <a:gdLst/>
              <a:ahLst/>
              <a:cxnLst>
                <a:cxn ang="0">
                  <a:pos x="0" y="0"/>
                </a:cxn>
                <a:cxn ang="0">
                  <a:pos x="3" y="0"/>
                </a:cxn>
                <a:cxn ang="0">
                  <a:pos x="0" y="0"/>
                </a:cxn>
              </a:cxnLst>
              <a:rect l="0" t="0" r="r" b="b"/>
              <a:pathLst>
                <a:path w="3">
                  <a:moveTo>
                    <a:pt x="0" y="0"/>
                  </a:moveTo>
                  <a:lnTo>
                    <a:pt x="3" y="0"/>
                  </a:lnTo>
                  <a:lnTo>
                    <a:pt x="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26" name="Freeform 669">
              <a:extLst>
                <a:ext uri="{FF2B5EF4-FFF2-40B4-BE49-F238E27FC236}">
                  <a16:creationId xmlns:a16="http://schemas.microsoft.com/office/drawing/2014/main" id="{90D69F12-39E2-4827-AA86-EB3F7A7455C8}"/>
                </a:ext>
              </a:extLst>
            </p:cNvPr>
            <p:cNvSpPr>
              <a:spLocks/>
            </p:cNvSpPr>
            <p:nvPr/>
          </p:nvSpPr>
          <p:spPr bwMode="gray">
            <a:xfrm>
              <a:off x="6189181" y="3163281"/>
              <a:ext cx="696550" cy="362320"/>
            </a:xfrm>
            <a:custGeom>
              <a:avLst/>
              <a:gdLst/>
              <a:ahLst/>
              <a:cxnLst>
                <a:cxn ang="0">
                  <a:pos x="3" y="44"/>
                </a:cxn>
                <a:cxn ang="0">
                  <a:pos x="26" y="29"/>
                </a:cxn>
                <a:cxn ang="0">
                  <a:pos x="38" y="20"/>
                </a:cxn>
                <a:cxn ang="0">
                  <a:pos x="52" y="27"/>
                </a:cxn>
                <a:cxn ang="0">
                  <a:pos x="72" y="39"/>
                </a:cxn>
                <a:cxn ang="0">
                  <a:pos x="77" y="33"/>
                </a:cxn>
                <a:cxn ang="0">
                  <a:pos x="85" y="38"/>
                </a:cxn>
                <a:cxn ang="0">
                  <a:pos x="98" y="26"/>
                </a:cxn>
                <a:cxn ang="0">
                  <a:pos x="102" y="8"/>
                </a:cxn>
                <a:cxn ang="0">
                  <a:pos x="130" y="8"/>
                </a:cxn>
                <a:cxn ang="0">
                  <a:pos x="163" y="24"/>
                </a:cxn>
                <a:cxn ang="0">
                  <a:pos x="190" y="39"/>
                </a:cxn>
                <a:cxn ang="0">
                  <a:pos x="205" y="47"/>
                </a:cxn>
                <a:cxn ang="0">
                  <a:pos x="229" y="45"/>
                </a:cxn>
                <a:cxn ang="0">
                  <a:pos x="245" y="29"/>
                </a:cxn>
                <a:cxn ang="0">
                  <a:pos x="262" y="39"/>
                </a:cxn>
                <a:cxn ang="0">
                  <a:pos x="272" y="41"/>
                </a:cxn>
                <a:cxn ang="0">
                  <a:pos x="261" y="61"/>
                </a:cxn>
                <a:cxn ang="0">
                  <a:pos x="266" y="71"/>
                </a:cxn>
                <a:cxn ang="0">
                  <a:pos x="276" y="71"/>
                </a:cxn>
                <a:cxn ang="0">
                  <a:pos x="296" y="70"/>
                </a:cxn>
                <a:cxn ang="0">
                  <a:pos x="296" y="84"/>
                </a:cxn>
                <a:cxn ang="0">
                  <a:pos x="282" y="83"/>
                </a:cxn>
                <a:cxn ang="0">
                  <a:pos x="276" y="91"/>
                </a:cxn>
                <a:cxn ang="0">
                  <a:pos x="268" y="88"/>
                </a:cxn>
                <a:cxn ang="0">
                  <a:pos x="259" y="103"/>
                </a:cxn>
                <a:cxn ang="0">
                  <a:pos x="243" y="110"/>
                </a:cxn>
                <a:cxn ang="0">
                  <a:pos x="222" y="117"/>
                </a:cxn>
                <a:cxn ang="0">
                  <a:pos x="225" y="129"/>
                </a:cxn>
                <a:cxn ang="0">
                  <a:pos x="209" y="141"/>
                </a:cxn>
                <a:cxn ang="0">
                  <a:pos x="189" y="148"/>
                </a:cxn>
                <a:cxn ang="0">
                  <a:pos x="167" y="154"/>
                </a:cxn>
                <a:cxn ang="0">
                  <a:pos x="153" y="152"/>
                </a:cxn>
                <a:cxn ang="0">
                  <a:pos x="133" y="141"/>
                </a:cxn>
                <a:cxn ang="0">
                  <a:pos x="105" y="142"/>
                </a:cxn>
                <a:cxn ang="0">
                  <a:pos x="97" y="141"/>
                </a:cxn>
                <a:cxn ang="0">
                  <a:pos x="85" y="144"/>
                </a:cxn>
                <a:cxn ang="0">
                  <a:pos x="79" y="124"/>
                </a:cxn>
                <a:cxn ang="0">
                  <a:pos x="36" y="106"/>
                </a:cxn>
                <a:cxn ang="0">
                  <a:pos x="35" y="89"/>
                </a:cxn>
                <a:cxn ang="0">
                  <a:pos x="10" y="66"/>
                </a:cxn>
              </a:cxnLst>
              <a:rect l="0" t="0" r="r" b="b"/>
              <a:pathLst>
                <a:path w="300" h="156">
                  <a:moveTo>
                    <a:pt x="0" y="49"/>
                  </a:moveTo>
                  <a:lnTo>
                    <a:pt x="3" y="44"/>
                  </a:lnTo>
                  <a:lnTo>
                    <a:pt x="19" y="40"/>
                  </a:lnTo>
                  <a:lnTo>
                    <a:pt x="26" y="29"/>
                  </a:lnTo>
                  <a:lnTo>
                    <a:pt x="31" y="29"/>
                  </a:lnTo>
                  <a:lnTo>
                    <a:pt x="38" y="20"/>
                  </a:lnTo>
                  <a:lnTo>
                    <a:pt x="44" y="20"/>
                  </a:lnTo>
                  <a:lnTo>
                    <a:pt x="52" y="27"/>
                  </a:lnTo>
                  <a:lnTo>
                    <a:pt x="60" y="26"/>
                  </a:lnTo>
                  <a:lnTo>
                    <a:pt x="72" y="39"/>
                  </a:lnTo>
                  <a:lnTo>
                    <a:pt x="75" y="39"/>
                  </a:lnTo>
                  <a:lnTo>
                    <a:pt x="77" y="33"/>
                  </a:lnTo>
                  <a:lnTo>
                    <a:pt x="85" y="33"/>
                  </a:lnTo>
                  <a:lnTo>
                    <a:pt x="85" y="38"/>
                  </a:lnTo>
                  <a:lnTo>
                    <a:pt x="97" y="36"/>
                  </a:lnTo>
                  <a:lnTo>
                    <a:pt x="98" y="26"/>
                  </a:lnTo>
                  <a:lnTo>
                    <a:pt x="95" y="15"/>
                  </a:lnTo>
                  <a:lnTo>
                    <a:pt x="102" y="8"/>
                  </a:lnTo>
                  <a:lnTo>
                    <a:pt x="107" y="0"/>
                  </a:lnTo>
                  <a:lnTo>
                    <a:pt x="130" y="8"/>
                  </a:lnTo>
                  <a:lnTo>
                    <a:pt x="146" y="32"/>
                  </a:lnTo>
                  <a:lnTo>
                    <a:pt x="163" y="24"/>
                  </a:lnTo>
                  <a:lnTo>
                    <a:pt x="188" y="33"/>
                  </a:lnTo>
                  <a:lnTo>
                    <a:pt x="190" y="39"/>
                  </a:lnTo>
                  <a:lnTo>
                    <a:pt x="201" y="44"/>
                  </a:lnTo>
                  <a:lnTo>
                    <a:pt x="205" y="47"/>
                  </a:lnTo>
                  <a:lnTo>
                    <a:pt x="219" y="44"/>
                  </a:lnTo>
                  <a:lnTo>
                    <a:pt x="229" y="45"/>
                  </a:lnTo>
                  <a:lnTo>
                    <a:pt x="240" y="37"/>
                  </a:lnTo>
                  <a:lnTo>
                    <a:pt x="245" y="29"/>
                  </a:lnTo>
                  <a:lnTo>
                    <a:pt x="253" y="30"/>
                  </a:lnTo>
                  <a:lnTo>
                    <a:pt x="262" y="39"/>
                  </a:lnTo>
                  <a:lnTo>
                    <a:pt x="273" y="37"/>
                  </a:lnTo>
                  <a:lnTo>
                    <a:pt x="272" y="41"/>
                  </a:lnTo>
                  <a:lnTo>
                    <a:pt x="266" y="56"/>
                  </a:lnTo>
                  <a:lnTo>
                    <a:pt x="261" y="61"/>
                  </a:lnTo>
                  <a:lnTo>
                    <a:pt x="260" y="68"/>
                  </a:lnTo>
                  <a:lnTo>
                    <a:pt x="266" y="71"/>
                  </a:lnTo>
                  <a:lnTo>
                    <a:pt x="269" y="67"/>
                  </a:lnTo>
                  <a:lnTo>
                    <a:pt x="276" y="71"/>
                  </a:lnTo>
                  <a:lnTo>
                    <a:pt x="281" y="65"/>
                  </a:lnTo>
                  <a:lnTo>
                    <a:pt x="296" y="70"/>
                  </a:lnTo>
                  <a:lnTo>
                    <a:pt x="300" y="81"/>
                  </a:lnTo>
                  <a:lnTo>
                    <a:pt x="296" y="84"/>
                  </a:lnTo>
                  <a:lnTo>
                    <a:pt x="290" y="82"/>
                  </a:lnTo>
                  <a:lnTo>
                    <a:pt x="282" y="83"/>
                  </a:lnTo>
                  <a:lnTo>
                    <a:pt x="283" y="89"/>
                  </a:lnTo>
                  <a:lnTo>
                    <a:pt x="276" y="91"/>
                  </a:lnTo>
                  <a:lnTo>
                    <a:pt x="273" y="86"/>
                  </a:lnTo>
                  <a:lnTo>
                    <a:pt x="268" y="88"/>
                  </a:lnTo>
                  <a:lnTo>
                    <a:pt x="264" y="102"/>
                  </a:lnTo>
                  <a:lnTo>
                    <a:pt x="259" y="103"/>
                  </a:lnTo>
                  <a:lnTo>
                    <a:pt x="254" y="98"/>
                  </a:lnTo>
                  <a:lnTo>
                    <a:pt x="243" y="110"/>
                  </a:lnTo>
                  <a:lnTo>
                    <a:pt x="229" y="106"/>
                  </a:lnTo>
                  <a:lnTo>
                    <a:pt x="222" y="117"/>
                  </a:lnTo>
                  <a:lnTo>
                    <a:pt x="228" y="122"/>
                  </a:lnTo>
                  <a:lnTo>
                    <a:pt x="225" y="129"/>
                  </a:lnTo>
                  <a:lnTo>
                    <a:pt x="217" y="132"/>
                  </a:lnTo>
                  <a:lnTo>
                    <a:pt x="209" y="141"/>
                  </a:lnTo>
                  <a:lnTo>
                    <a:pt x="198" y="147"/>
                  </a:lnTo>
                  <a:lnTo>
                    <a:pt x="189" y="148"/>
                  </a:lnTo>
                  <a:lnTo>
                    <a:pt x="181" y="144"/>
                  </a:lnTo>
                  <a:lnTo>
                    <a:pt x="167" y="154"/>
                  </a:lnTo>
                  <a:lnTo>
                    <a:pt x="161" y="156"/>
                  </a:lnTo>
                  <a:lnTo>
                    <a:pt x="153" y="152"/>
                  </a:lnTo>
                  <a:lnTo>
                    <a:pt x="142" y="151"/>
                  </a:lnTo>
                  <a:lnTo>
                    <a:pt x="133" y="141"/>
                  </a:lnTo>
                  <a:lnTo>
                    <a:pt x="117" y="139"/>
                  </a:lnTo>
                  <a:lnTo>
                    <a:pt x="105" y="142"/>
                  </a:lnTo>
                  <a:lnTo>
                    <a:pt x="100" y="139"/>
                  </a:lnTo>
                  <a:lnTo>
                    <a:pt x="97" y="141"/>
                  </a:lnTo>
                  <a:lnTo>
                    <a:pt x="94" y="144"/>
                  </a:lnTo>
                  <a:lnTo>
                    <a:pt x="85" y="144"/>
                  </a:lnTo>
                  <a:lnTo>
                    <a:pt x="78" y="135"/>
                  </a:lnTo>
                  <a:lnTo>
                    <a:pt x="79" y="124"/>
                  </a:lnTo>
                  <a:lnTo>
                    <a:pt x="47" y="109"/>
                  </a:lnTo>
                  <a:lnTo>
                    <a:pt x="36" y="106"/>
                  </a:lnTo>
                  <a:lnTo>
                    <a:pt x="29" y="97"/>
                  </a:lnTo>
                  <a:lnTo>
                    <a:pt x="35" y="89"/>
                  </a:lnTo>
                  <a:lnTo>
                    <a:pt x="21" y="66"/>
                  </a:lnTo>
                  <a:lnTo>
                    <a:pt x="10" y="66"/>
                  </a:lnTo>
                  <a:lnTo>
                    <a:pt x="0" y="49"/>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27" name="Freeform 670">
              <a:extLst>
                <a:ext uri="{FF2B5EF4-FFF2-40B4-BE49-F238E27FC236}">
                  <a16:creationId xmlns:a16="http://schemas.microsoft.com/office/drawing/2014/main" id="{39D00EAE-F697-DFC8-F9A8-FFFB6C9FE558}"/>
                </a:ext>
              </a:extLst>
            </p:cNvPr>
            <p:cNvSpPr>
              <a:spLocks/>
            </p:cNvSpPr>
            <p:nvPr/>
          </p:nvSpPr>
          <p:spPr bwMode="gray">
            <a:xfrm>
              <a:off x="6974577" y="2188214"/>
              <a:ext cx="14215" cy="3552"/>
            </a:xfrm>
            <a:custGeom>
              <a:avLst/>
              <a:gdLst/>
              <a:ahLst/>
              <a:cxnLst>
                <a:cxn ang="0">
                  <a:pos x="0" y="2"/>
                </a:cxn>
                <a:cxn ang="0">
                  <a:pos x="1" y="0"/>
                </a:cxn>
                <a:cxn ang="0">
                  <a:pos x="4" y="0"/>
                </a:cxn>
                <a:cxn ang="0">
                  <a:pos x="6" y="2"/>
                </a:cxn>
                <a:cxn ang="0">
                  <a:pos x="3" y="2"/>
                </a:cxn>
                <a:cxn ang="0">
                  <a:pos x="0" y="2"/>
                </a:cxn>
              </a:cxnLst>
              <a:rect l="0" t="0" r="r" b="b"/>
              <a:pathLst>
                <a:path w="6" h="2">
                  <a:moveTo>
                    <a:pt x="0" y="2"/>
                  </a:moveTo>
                  <a:lnTo>
                    <a:pt x="1" y="0"/>
                  </a:lnTo>
                  <a:lnTo>
                    <a:pt x="4" y="0"/>
                  </a:lnTo>
                  <a:lnTo>
                    <a:pt x="6" y="2"/>
                  </a:lnTo>
                  <a:lnTo>
                    <a:pt x="3" y="2"/>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28" name="Freeform 671">
              <a:extLst>
                <a:ext uri="{FF2B5EF4-FFF2-40B4-BE49-F238E27FC236}">
                  <a16:creationId xmlns:a16="http://schemas.microsoft.com/office/drawing/2014/main" id="{DF153AEB-4748-F40F-CEC4-0895ECA4DBC7}"/>
                </a:ext>
              </a:extLst>
            </p:cNvPr>
            <p:cNvSpPr>
              <a:spLocks/>
            </p:cNvSpPr>
            <p:nvPr/>
          </p:nvSpPr>
          <p:spPr bwMode="gray">
            <a:xfrm>
              <a:off x="6704486" y="2159797"/>
              <a:ext cx="42646" cy="17761"/>
            </a:xfrm>
            <a:custGeom>
              <a:avLst/>
              <a:gdLst/>
              <a:ahLst/>
              <a:cxnLst>
                <a:cxn ang="0">
                  <a:pos x="5" y="0"/>
                </a:cxn>
                <a:cxn ang="0">
                  <a:pos x="11" y="0"/>
                </a:cxn>
                <a:cxn ang="0">
                  <a:pos x="18" y="0"/>
                </a:cxn>
                <a:cxn ang="0">
                  <a:pos x="18" y="1"/>
                </a:cxn>
                <a:cxn ang="0">
                  <a:pos x="14" y="4"/>
                </a:cxn>
                <a:cxn ang="0">
                  <a:pos x="14" y="6"/>
                </a:cxn>
                <a:cxn ang="0">
                  <a:pos x="8" y="8"/>
                </a:cxn>
                <a:cxn ang="0">
                  <a:pos x="3" y="4"/>
                </a:cxn>
                <a:cxn ang="0">
                  <a:pos x="0" y="4"/>
                </a:cxn>
                <a:cxn ang="0">
                  <a:pos x="2" y="1"/>
                </a:cxn>
                <a:cxn ang="0">
                  <a:pos x="5" y="0"/>
                </a:cxn>
              </a:cxnLst>
              <a:rect l="0" t="0" r="r" b="b"/>
              <a:pathLst>
                <a:path w="18" h="8">
                  <a:moveTo>
                    <a:pt x="5" y="0"/>
                  </a:moveTo>
                  <a:lnTo>
                    <a:pt x="11" y="0"/>
                  </a:lnTo>
                  <a:lnTo>
                    <a:pt x="18" y="0"/>
                  </a:lnTo>
                  <a:lnTo>
                    <a:pt x="18" y="1"/>
                  </a:lnTo>
                  <a:lnTo>
                    <a:pt x="14" y="4"/>
                  </a:lnTo>
                  <a:lnTo>
                    <a:pt x="14" y="6"/>
                  </a:lnTo>
                  <a:lnTo>
                    <a:pt x="8" y="8"/>
                  </a:lnTo>
                  <a:lnTo>
                    <a:pt x="3" y="4"/>
                  </a:lnTo>
                  <a:lnTo>
                    <a:pt x="0" y="4"/>
                  </a:lnTo>
                  <a:lnTo>
                    <a:pt x="2" y="1"/>
                  </a:lnTo>
                  <a:lnTo>
                    <a:pt x="5"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29" name="Freeform 672">
              <a:extLst>
                <a:ext uri="{FF2B5EF4-FFF2-40B4-BE49-F238E27FC236}">
                  <a16:creationId xmlns:a16="http://schemas.microsoft.com/office/drawing/2014/main" id="{589DEA1C-7B91-186C-EC19-01C8097D4353}"/>
                </a:ext>
              </a:extLst>
            </p:cNvPr>
            <p:cNvSpPr>
              <a:spLocks/>
            </p:cNvSpPr>
            <p:nvPr/>
          </p:nvSpPr>
          <p:spPr bwMode="gray">
            <a:xfrm>
              <a:off x="6789778" y="2163349"/>
              <a:ext cx="17769" cy="12433"/>
            </a:xfrm>
            <a:custGeom>
              <a:avLst/>
              <a:gdLst/>
              <a:ahLst/>
              <a:cxnLst>
                <a:cxn ang="0">
                  <a:pos x="6" y="0"/>
                </a:cxn>
                <a:cxn ang="0">
                  <a:pos x="8" y="0"/>
                </a:cxn>
                <a:cxn ang="0">
                  <a:pos x="4" y="3"/>
                </a:cxn>
                <a:cxn ang="0">
                  <a:pos x="4" y="5"/>
                </a:cxn>
                <a:cxn ang="0">
                  <a:pos x="1" y="5"/>
                </a:cxn>
                <a:cxn ang="0">
                  <a:pos x="0" y="4"/>
                </a:cxn>
                <a:cxn ang="0">
                  <a:pos x="3" y="1"/>
                </a:cxn>
                <a:cxn ang="0">
                  <a:pos x="6" y="0"/>
                </a:cxn>
              </a:cxnLst>
              <a:rect l="0" t="0" r="r" b="b"/>
              <a:pathLst>
                <a:path w="8" h="5">
                  <a:moveTo>
                    <a:pt x="6" y="0"/>
                  </a:moveTo>
                  <a:lnTo>
                    <a:pt x="8" y="0"/>
                  </a:lnTo>
                  <a:lnTo>
                    <a:pt x="4" y="3"/>
                  </a:lnTo>
                  <a:lnTo>
                    <a:pt x="4" y="5"/>
                  </a:lnTo>
                  <a:lnTo>
                    <a:pt x="1" y="5"/>
                  </a:lnTo>
                  <a:lnTo>
                    <a:pt x="0" y="4"/>
                  </a:lnTo>
                  <a:lnTo>
                    <a:pt x="3" y="1"/>
                  </a:lnTo>
                  <a:lnTo>
                    <a:pt x="6"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30" name="Freeform 673">
              <a:extLst>
                <a:ext uri="{FF2B5EF4-FFF2-40B4-BE49-F238E27FC236}">
                  <a16:creationId xmlns:a16="http://schemas.microsoft.com/office/drawing/2014/main" id="{246FB637-51F0-21BF-378A-CEEACD20B6B8}"/>
                </a:ext>
              </a:extLst>
            </p:cNvPr>
            <p:cNvSpPr>
              <a:spLocks/>
            </p:cNvSpPr>
            <p:nvPr/>
          </p:nvSpPr>
          <p:spPr bwMode="gray">
            <a:xfrm>
              <a:off x="7214461" y="2168678"/>
              <a:ext cx="24877" cy="19537"/>
            </a:xfrm>
            <a:custGeom>
              <a:avLst/>
              <a:gdLst/>
              <a:ahLst/>
              <a:cxnLst>
                <a:cxn ang="0">
                  <a:pos x="5" y="1"/>
                </a:cxn>
                <a:cxn ang="0">
                  <a:pos x="11" y="6"/>
                </a:cxn>
                <a:cxn ang="0">
                  <a:pos x="10" y="8"/>
                </a:cxn>
                <a:cxn ang="0">
                  <a:pos x="0" y="0"/>
                </a:cxn>
                <a:cxn ang="0">
                  <a:pos x="5" y="1"/>
                </a:cxn>
              </a:cxnLst>
              <a:rect l="0" t="0" r="r" b="b"/>
              <a:pathLst>
                <a:path w="11" h="8">
                  <a:moveTo>
                    <a:pt x="5" y="1"/>
                  </a:moveTo>
                  <a:lnTo>
                    <a:pt x="11" y="6"/>
                  </a:lnTo>
                  <a:lnTo>
                    <a:pt x="10" y="8"/>
                  </a:lnTo>
                  <a:lnTo>
                    <a:pt x="0" y="0"/>
                  </a:lnTo>
                  <a:lnTo>
                    <a:pt x="5"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31" name="Freeform 674">
              <a:extLst>
                <a:ext uri="{FF2B5EF4-FFF2-40B4-BE49-F238E27FC236}">
                  <a16:creationId xmlns:a16="http://schemas.microsoft.com/office/drawing/2014/main" id="{0814928E-B05F-A14E-16B2-DD02E2BDF252}"/>
                </a:ext>
              </a:extLst>
            </p:cNvPr>
            <p:cNvSpPr>
              <a:spLocks/>
            </p:cNvSpPr>
            <p:nvPr/>
          </p:nvSpPr>
          <p:spPr bwMode="gray">
            <a:xfrm>
              <a:off x="7257107" y="2293003"/>
              <a:ext cx="15992" cy="8880"/>
            </a:xfrm>
            <a:custGeom>
              <a:avLst/>
              <a:gdLst/>
              <a:ahLst/>
              <a:cxnLst>
                <a:cxn ang="0">
                  <a:pos x="0" y="1"/>
                </a:cxn>
                <a:cxn ang="0">
                  <a:pos x="2" y="3"/>
                </a:cxn>
                <a:cxn ang="0">
                  <a:pos x="7" y="3"/>
                </a:cxn>
                <a:cxn ang="0">
                  <a:pos x="6" y="1"/>
                </a:cxn>
                <a:cxn ang="0">
                  <a:pos x="1" y="0"/>
                </a:cxn>
                <a:cxn ang="0">
                  <a:pos x="0" y="1"/>
                </a:cxn>
              </a:cxnLst>
              <a:rect l="0" t="0" r="r" b="b"/>
              <a:pathLst>
                <a:path w="7" h="3">
                  <a:moveTo>
                    <a:pt x="0" y="1"/>
                  </a:moveTo>
                  <a:lnTo>
                    <a:pt x="2" y="3"/>
                  </a:lnTo>
                  <a:lnTo>
                    <a:pt x="7" y="3"/>
                  </a:lnTo>
                  <a:lnTo>
                    <a:pt x="6" y="1"/>
                  </a:lnTo>
                  <a:lnTo>
                    <a:pt x="1" y="0"/>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32" name="Freeform 675">
              <a:extLst>
                <a:ext uri="{FF2B5EF4-FFF2-40B4-BE49-F238E27FC236}">
                  <a16:creationId xmlns:a16="http://schemas.microsoft.com/office/drawing/2014/main" id="{A76E92C6-1645-C1C1-426E-29F2EC31041C}"/>
                </a:ext>
              </a:extLst>
            </p:cNvPr>
            <p:cNvSpPr>
              <a:spLocks/>
            </p:cNvSpPr>
            <p:nvPr/>
          </p:nvSpPr>
          <p:spPr bwMode="gray">
            <a:xfrm>
              <a:off x="7278430" y="2282347"/>
              <a:ext cx="8885" cy="3552"/>
            </a:xfrm>
            <a:custGeom>
              <a:avLst/>
              <a:gdLst/>
              <a:ahLst/>
              <a:cxnLst>
                <a:cxn ang="0">
                  <a:pos x="1" y="0"/>
                </a:cxn>
                <a:cxn ang="0">
                  <a:pos x="4" y="0"/>
                </a:cxn>
                <a:cxn ang="0">
                  <a:pos x="4" y="1"/>
                </a:cxn>
                <a:cxn ang="0">
                  <a:pos x="0" y="2"/>
                </a:cxn>
                <a:cxn ang="0">
                  <a:pos x="1" y="0"/>
                </a:cxn>
              </a:cxnLst>
              <a:rect l="0" t="0" r="r" b="b"/>
              <a:pathLst>
                <a:path w="4" h="2">
                  <a:moveTo>
                    <a:pt x="1" y="0"/>
                  </a:moveTo>
                  <a:lnTo>
                    <a:pt x="4" y="0"/>
                  </a:lnTo>
                  <a:lnTo>
                    <a:pt x="4" y="1"/>
                  </a:lnTo>
                  <a:lnTo>
                    <a:pt x="0" y="2"/>
                  </a:lnTo>
                  <a:lnTo>
                    <a:pt x="1"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33" name="Freeform 676">
              <a:extLst>
                <a:ext uri="{FF2B5EF4-FFF2-40B4-BE49-F238E27FC236}">
                  <a16:creationId xmlns:a16="http://schemas.microsoft.com/office/drawing/2014/main" id="{B25F6371-9B60-359E-B6C8-F2A0E3F0C7C6}"/>
                </a:ext>
              </a:extLst>
            </p:cNvPr>
            <p:cNvSpPr>
              <a:spLocks/>
            </p:cNvSpPr>
            <p:nvPr/>
          </p:nvSpPr>
          <p:spPr bwMode="gray">
            <a:xfrm>
              <a:off x="7265991" y="3046060"/>
              <a:ext cx="17769" cy="15985"/>
            </a:xfrm>
            <a:custGeom>
              <a:avLst/>
              <a:gdLst/>
              <a:ahLst/>
              <a:cxnLst>
                <a:cxn ang="0">
                  <a:pos x="0" y="5"/>
                </a:cxn>
                <a:cxn ang="0">
                  <a:pos x="0" y="2"/>
                </a:cxn>
                <a:cxn ang="0">
                  <a:pos x="2" y="0"/>
                </a:cxn>
                <a:cxn ang="0">
                  <a:pos x="5" y="0"/>
                </a:cxn>
                <a:cxn ang="0">
                  <a:pos x="8" y="3"/>
                </a:cxn>
                <a:cxn ang="0">
                  <a:pos x="5" y="7"/>
                </a:cxn>
                <a:cxn ang="0">
                  <a:pos x="0" y="5"/>
                </a:cxn>
              </a:cxnLst>
              <a:rect l="0" t="0" r="r" b="b"/>
              <a:pathLst>
                <a:path w="8" h="7">
                  <a:moveTo>
                    <a:pt x="0" y="5"/>
                  </a:moveTo>
                  <a:lnTo>
                    <a:pt x="0" y="2"/>
                  </a:lnTo>
                  <a:lnTo>
                    <a:pt x="2" y="0"/>
                  </a:lnTo>
                  <a:lnTo>
                    <a:pt x="5" y="0"/>
                  </a:lnTo>
                  <a:lnTo>
                    <a:pt x="8" y="3"/>
                  </a:lnTo>
                  <a:lnTo>
                    <a:pt x="5" y="7"/>
                  </a:lnTo>
                  <a:lnTo>
                    <a:pt x="0" y="5"/>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34" name="Freeform 677">
              <a:extLst>
                <a:ext uri="{FF2B5EF4-FFF2-40B4-BE49-F238E27FC236}">
                  <a16:creationId xmlns:a16="http://schemas.microsoft.com/office/drawing/2014/main" id="{D90CB523-E36B-8FC4-2E51-FEEE6A2FC25F}"/>
                </a:ext>
              </a:extLst>
            </p:cNvPr>
            <p:cNvSpPr>
              <a:spLocks/>
            </p:cNvSpPr>
            <p:nvPr/>
          </p:nvSpPr>
          <p:spPr bwMode="gray">
            <a:xfrm>
              <a:off x="7248222" y="3047836"/>
              <a:ext cx="12438" cy="7104"/>
            </a:xfrm>
            <a:custGeom>
              <a:avLst/>
              <a:gdLst/>
              <a:ahLst/>
              <a:cxnLst>
                <a:cxn ang="0">
                  <a:pos x="6" y="1"/>
                </a:cxn>
                <a:cxn ang="0">
                  <a:pos x="3" y="0"/>
                </a:cxn>
                <a:cxn ang="0">
                  <a:pos x="0" y="2"/>
                </a:cxn>
                <a:cxn ang="0">
                  <a:pos x="2" y="3"/>
                </a:cxn>
                <a:cxn ang="0">
                  <a:pos x="4" y="2"/>
                </a:cxn>
                <a:cxn ang="0">
                  <a:pos x="6" y="1"/>
                </a:cxn>
              </a:cxnLst>
              <a:rect l="0" t="0" r="r" b="b"/>
              <a:pathLst>
                <a:path w="6" h="3">
                  <a:moveTo>
                    <a:pt x="6" y="1"/>
                  </a:moveTo>
                  <a:lnTo>
                    <a:pt x="3" y="0"/>
                  </a:lnTo>
                  <a:lnTo>
                    <a:pt x="0" y="2"/>
                  </a:lnTo>
                  <a:lnTo>
                    <a:pt x="2" y="3"/>
                  </a:lnTo>
                  <a:lnTo>
                    <a:pt x="4" y="2"/>
                  </a:lnTo>
                  <a:lnTo>
                    <a:pt x="6"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35" name="Freeform 678">
              <a:extLst>
                <a:ext uri="{FF2B5EF4-FFF2-40B4-BE49-F238E27FC236}">
                  <a16:creationId xmlns:a16="http://schemas.microsoft.com/office/drawing/2014/main" id="{91606E8C-B8F2-2A76-C6FA-BD58DCAFA38A}"/>
                </a:ext>
              </a:extLst>
            </p:cNvPr>
            <p:cNvSpPr>
              <a:spLocks/>
            </p:cNvSpPr>
            <p:nvPr/>
          </p:nvSpPr>
          <p:spPr bwMode="gray">
            <a:xfrm>
              <a:off x="7278430" y="3625061"/>
              <a:ext cx="15992" cy="17761"/>
            </a:xfrm>
            <a:custGeom>
              <a:avLst/>
              <a:gdLst/>
              <a:ahLst/>
              <a:cxnLst>
                <a:cxn ang="0">
                  <a:pos x="6" y="1"/>
                </a:cxn>
                <a:cxn ang="0">
                  <a:pos x="5" y="5"/>
                </a:cxn>
                <a:cxn ang="0">
                  <a:pos x="1" y="8"/>
                </a:cxn>
                <a:cxn ang="0">
                  <a:pos x="0" y="6"/>
                </a:cxn>
                <a:cxn ang="0">
                  <a:pos x="3" y="2"/>
                </a:cxn>
                <a:cxn ang="0">
                  <a:pos x="3" y="0"/>
                </a:cxn>
                <a:cxn ang="0">
                  <a:pos x="6" y="1"/>
                </a:cxn>
              </a:cxnLst>
              <a:rect l="0" t="0" r="r" b="b"/>
              <a:pathLst>
                <a:path w="6" h="8">
                  <a:moveTo>
                    <a:pt x="6" y="1"/>
                  </a:moveTo>
                  <a:lnTo>
                    <a:pt x="5" y="5"/>
                  </a:lnTo>
                  <a:lnTo>
                    <a:pt x="1" y="8"/>
                  </a:lnTo>
                  <a:lnTo>
                    <a:pt x="0" y="6"/>
                  </a:lnTo>
                  <a:lnTo>
                    <a:pt x="3" y="2"/>
                  </a:lnTo>
                  <a:lnTo>
                    <a:pt x="3" y="0"/>
                  </a:lnTo>
                  <a:lnTo>
                    <a:pt x="6"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36" name="Freeform 679">
              <a:extLst>
                <a:ext uri="{FF2B5EF4-FFF2-40B4-BE49-F238E27FC236}">
                  <a16:creationId xmlns:a16="http://schemas.microsoft.com/office/drawing/2014/main" id="{A187C92D-A506-A9BE-CF9B-F99F68FFD9A3}"/>
                </a:ext>
              </a:extLst>
            </p:cNvPr>
            <p:cNvSpPr>
              <a:spLocks/>
            </p:cNvSpPr>
            <p:nvPr/>
          </p:nvSpPr>
          <p:spPr bwMode="gray">
            <a:xfrm>
              <a:off x="6979908" y="3482975"/>
              <a:ext cx="142153" cy="163399"/>
            </a:xfrm>
            <a:custGeom>
              <a:avLst/>
              <a:gdLst/>
              <a:ahLst/>
              <a:cxnLst>
                <a:cxn ang="0">
                  <a:pos x="61" y="5"/>
                </a:cxn>
                <a:cxn ang="0">
                  <a:pos x="55" y="13"/>
                </a:cxn>
                <a:cxn ang="0">
                  <a:pos x="52" y="19"/>
                </a:cxn>
                <a:cxn ang="0">
                  <a:pos x="53" y="25"/>
                </a:cxn>
                <a:cxn ang="0">
                  <a:pos x="46" y="34"/>
                </a:cxn>
                <a:cxn ang="0">
                  <a:pos x="38" y="40"/>
                </a:cxn>
                <a:cxn ang="0">
                  <a:pos x="32" y="41"/>
                </a:cxn>
                <a:cxn ang="0">
                  <a:pos x="30" y="44"/>
                </a:cxn>
                <a:cxn ang="0">
                  <a:pos x="30" y="51"/>
                </a:cxn>
                <a:cxn ang="0">
                  <a:pos x="34" y="52"/>
                </a:cxn>
                <a:cxn ang="0">
                  <a:pos x="40" y="57"/>
                </a:cxn>
                <a:cxn ang="0">
                  <a:pos x="26" y="61"/>
                </a:cxn>
                <a:cxn ang="0">
                  <a:pos x="19" y="69"/>
                </a:cxn>
                <a:cxn ang="0">
                  <a:pos x="18" y="69"/>
                </a:cxn>
                <a:cxn ang="0">
                  <a:pos x="13" y="70"/>
                </a:cxn>
                <a:cxn ang="0">
                  <a:pos x="9" y="70"/>
                </a:cxn>
                <a:cxn ang="0">
                  <a:pos x="5" y="65"/>
                </a:cxn>
                <a:cxn ang="0">
                  <a:pos x="11" y="59"/>
                </a:cxn>
                <a:cxn ang="0">
                  <a:pos x="10" y="53"/>
                </a:cxn>
                <a:cxn ang="0">
                  <a:pos x="10" y="48"/>
                </a:cxn>
                <a:cxn ang="0">
                  <a:pos x="6" y="47"/>
                </a:cxn>
                <a:cxn ang="0">
                  <a:pos x="3" y="46"/>
                </a:cxn>
                <a:cxn ang="0">
                  <a:pos x="0" y="43"/>
                </a:cxn>
                <a:cxn ang="0">
                  <a:pos x="5" y="34"/>
                </a:cxn>
                <a:cxn ang="0">
                  <a:pos x="17" y="29"/>
                </a:cxn>
                <a:cxn ang="0">
                  <a:pos x="24" y="15"/>
                </a:cxn>
                <a:cxn ang="0">
                  <a:pos x="28" y="16"/>
                </a:cxn>
                <a:cxn ang="0">
                  <a:pos x="28" y="23"/>
                </a:cxn>
                <a:cxn ang="0">
                  <a:pos x="36" y="22"/>
                </a:cxn>
                <a:cxn ang="0">
                  <a:pos x="39" y="19"/>
                </a:cxn>
                <a:cxn ang="0">
                  <a:pos x="37" y="10"/>
                </a:cxn>
                <a:cxn ang="0">
                  <a:pos x="44" y="10"/>
                </a:cxn>
                <a:cxn ang="0">
                  <a:pos x="54" y="0"/>
                </a:cxn>
                <a:cxn ang="0">
                  <a:pos x="58" y="3"/>
                </a:cxn>
                <a:cxn ang="0">
                  <a:pos x="61" y="5"/>
                </a:cxn>
              </a:cxnLst>
              <a:rect l="0" t="0" r="r" b="b"/>
              <a:pathLst>
                <a:path w="61" h="70">
                  <a:moveTo>
                    <a:pt x="61" y="5"/>
                  </a:moveTo>
                  <a:lnTo>
                    <a:pt x="55" y="13"/>
                  </a:lnTo>
                  <a:lnTo>
                    <a:pt x="52" y="19"/>
                  </a:lnTo>
                  <a:lnTo>
                    <a:pt x="53" y="25"/>
                  </a:lnTo>
                  <a:lnTo>
                    <a:pt x="46" y="34"/>
                  </a:lnTo>
                  <a:lnTo>
                    <a:pt x="38" y="40"/>
                  </a:lnTo>
                  <a:lnTo>
                    <a:pt x="32" y="41"/>
                  </a:lnTo>
                  <a:lnTo>
                    <a:pt x="30" y="44"/>
                  </a:lnTo>
                  <a:lnTo>
                    <a:pt x="30" y="51"/>
                  </a:lnTo>
                  <a:lnTo>
                    <a:pt x="34" y="52"/>
                  </a:lnTo>
                  <a:lnTo>
                    <a:pt x="40" y="57"/>
                  </a:lnTo>
                  <a:lnTo>
                    <a:pt x="26" y="61"/>
                  </a:lnTo>
                  <a:lnTo>
                    <a:pt x="19" y="69"/>
                  </a:lnTo>
                  <a:lnTo>
                    <a:pt x="18" y="69"/>
                  </a:lnTo>
                  <a:lnTo>
                    <a:pt x="13" y="70"/>
                  </a:lnTo>
                  <a:lnTo>
                    <a:pt x="9" y="70"/>
                  </a:lnTo>
                  <a:lnTo>
                    <a:pt x="5" y="65"/>
                  </a:lnTo>
                  <a:lnTo>
                    <a:pt x="11" y="59"/>
                  </a:lnTo>
                  <a:lnTo>
                    <a:pt x="10" y="53"/>
                  </a:lnTo>
                  <a:lnTo>
                    <a:pt x="10" y="48"/>
                  </a:lnTo>
                  <a:lnTo>
                    <a:pt x="6" y="47"/>
                  </a:lnTo>
                  <a:lnTo>
                    <a:pt x="3" y="46"/>
                  </a:lnTo>
                  <a:lnTo>
                    <a:pt x="0" y="43"/>
                  </a:lnTo>
                  <a:lnTo>
                    <a:pt x="5" y="34"/>
                  </a:lnTo>
                  <a:lnTo>
                    <a:pt x="17" y="29"/>
                  </a:lnTo>
                  <a:lnTo>
                    <a:pt x="24" y="15"/>
                  </a:lnTo>
                  <a:lnTo>
                    <a:pt x="28" y="16"/>
                  </a:lnTo>
                  <a:lnTo>
                    <a:pt x="28" y="23"/>
                  </a:lnTo>
                  <a:lnTo>
                    <a:pt x="36" y="22"/>
                  </a:lnTo>
                  <a:lnTo>
                    <a:pt x="39" y="19"/>
                  </a:lnTo>
                  <a:lnTo>
                    <a:pt x="37" y="10"/>
                  </a:lnTo>
                  <a:lnTo>
                    <a:pt x="44" y="10"/>
                  </a:lnTo>
                  <a:lnTo>
                    <a:pt x="54" y="0"/>
                  </a:lnTo>
                  <a:lnTo>
                    <a:pt x="58" y="3"/>
                  </a:lnTo>
                  <a:lnTo>
                    <a:pt x="61" y="5"/>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37" name="Freeform 680">
              <a:extLst>
                <a:ext uri="{FF2B5EF4-FFF2-40B4-BE49-F238E27FC236}">
                  <a16:creationId xmlns:a16="http://schemas.microsoft.com/office/drawing/2014/main" id="{AD7B4CB8-6CA3-3655-3790-B687020E2374}"/>
                </a:ext>
              </a:extLst>
            </p:cNvPr>
            <p:cNvSpPr>
              <a:spLocks/>
            </p:cNvSpPr>
            <p:nvPr/>
          </p:nvSpPr>
          <p:spPr bwMode="gray">
            <a:xfrm>
              <a:off x="7022554" y="3614405"/>
              <a:ext cx="71077" cy="126101"/>
            </a:xfrm>
            <a:custGeom>
              <a:avLst/>
              <a:gdLst/>
              <a:ahLst/>
              <a:cxnLst>
                <a:cxn ang="0">
                  <a:pos x="1" y="12"/>
                </a:cxn>
                <a:cxn ang="0">
                  <a:pos x="8" y="4"/>
                </a:cxn>
                <a:cxn ang="0">
                  <a:pos x="22" y="0"/>
                </a:cxn>
                <a:cxn ang="0">
                  <a:pos x="24" y="5"/>
                </a:cxn>
                <a:cxn ang="0">
                  <a:pos x="29" y="15"/>
                </a:cxn>
                <a:cxn ang="0">
                  <a:pos x="29" y="23"/>
                </a:cxn>
                <a:cxn ang="0">
                  <a:pos x="31" y="35"/>
                </a:cxn>
                <a:cxn ang="0">
                  <a:pos x="29" y="43"/>
                </a:cxn>
                <a:cxn ang="0">
                  <a:pos x="27" y="45"/>
                </a:cxn>
                <a:cxn ang="0">
                  <a:pos x="23" y="46"/>
                </a:cxn>
                <a:cxn ang="0">
                  <a:pos x="20" y="49"/>
                </a:cxn>
                <a:cxn ang="0">
                  <a:pos x="16" y="50"/>
                </a:cxn>
                <a:cxn ang="0">
                  <a:pos x="10" y="52"/>
                </a:cxn>
                <a:cxn ang="0">
                  <a:pos x="8" y="54"/>
                </a:cxn>
                <a:cxn ang="0">
                  <a:pos x="4" y="54"/>
                </a:cxn>
                <a:cxn ang="0">
                  <a:pos x="1" y="48"/>
                </a:cxn>
                <a:cxn ang="0">
                  <a:pos x="3" y="45"/>
                </a:cxn>
                <a:cxn ang="0">
                  <a:pos x="3" y="40"/>
                </a:cxn>
                <a:cxn ang="0">
                  <a:pos x="4" y="36"/>
                </a:cxn>
                <a:cxn ang="0">
                  <a:pos x="3" y="27"/>
                </a:cxn>
                <a:cxn ang="0">
                  <a:pos x="2" y="23"/>
                </a:cxn>
                <a:cxn ang="0">
                  <a:pos x="4" y="21"/>
                </a:cxn>
                <a:cxn ang="0">
                  <a:pos x="5" y="15"/>
                </a:cxn>
                <a:cxn ang="0">
                  <a:pos x="0" y="12"/>
                </a:cxn>
                <a:cxn ang="0">
                  <a:pos x="1" y="12"/>
                </a:cxn>
              </a:cxnLst>
              <a:rect l="0" t="0" r="r" b="b"/>
              <a:pathLst>
                <a:path w="31" h="54">
                  <a:moveTo>
                    <a:pt x="1" y="12"/>
                  </a:moveTo>
                  <a:lnTo>
                    <a:pt x="8" y="4"/>
                  </a:lnTo>
                  <a:lnTo>
                    <a:pt x="22" y="0"/>
                  </a:lnTo>
                  <a:lnTo>
                    <a:pt x="24" y="5"/>
                  </a:lnTo>
                  <a:lnTo>
                    <a:pt x="29" y="15"/>
                  </a:lnTo>
                  <a:lnTo>
                    <a:pt x="29" y="23"/>
                  </a:lnTo>
                  <a:lnTo>
                    <a:pt x="31" y="35"/>
                  </a:lnTo>
                  <a:lnTo>
                    <a:pt x="29" y="43"/>
                  </a:lnTo>
                  <a:lnTo>
                    <a:pt x="27" y="45"/>
                  </a:lnTo>
                  <a:lnTo>
                    <a:pt x="23" y="46"/>
                  </a:lnTo>
                  <a:lnTo>
                    <a:pt x="20" y="49"/>
                  </a:lnTo>
                  <a:lnTo>
                    <a:pt x="16" y="50"/>
                  </a:lnTo>
                  <a:lnTo>
                    <a:pt x="10" y="52"/>
                  </a:lnTo>
                  <a:lnTo>
                    <a:pt x="8" y="54"/>
                  </a:lnTo>
                  <a:lnTo>
                    <a:pt x="4" y="54"/>
                  </a:lnTo>
                  <a:lnTo>
                    <a:pt x="1" y="48"/>
                  </a:lnTo>
                  <a:lnTo>
                    <a:pt x="3" y="45"/>
                  </a:lnTo>
                  <a:lnTo>
                    <a:pt x="3" y="40"/>
                  </a:lnTo>
                  <a:lnTo>
                    <a:pt x="4" y="36"/>
                  </a:lnTo>
                  <a:lnTo>
                    <a:pt x="3" y="27"/>
                  </a:lnTo>
                  <a:lnTo>
                    <a:pt x="2" y="23"/>
                  </a:lnTo>
                  <a:lnTo>
                    <a:pt x="4" y="21"/>
                  </a:lnTo>
                  <a:lnTo>
                    <a:pt x="5" y="15"/>
                  </a:lnTo>
                  <a:lnTo>
                    <a:pt x="0" y="12"/>
                  </a:lnTo>
                  <a:lnTo>
                    <a:pt x="1" y="1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38" name="Freeform 681">
              <a:extLst>
                <a:ext uri="{FF2B5EF4-FFF2-40B4-BE49-F238E27FC236}">
                  <a16:creationId xmlns:a16="http://schemas.microsoft.com/office/drawing/2014/main" id="{0FA018C6-F998-E9DE-6C2C-1C16AB0EF11D}"/>
                </a:ext>
              </a:extLst>
            </p:cNvPr>
            <p:cNvSpPr>
              <a:spLocks/>
            </p:cNvSpPr>
            <p:nvPr/>
          </p:nvSpPr>
          <p:spPr bwMode="gray">
            <a:xfrm>
              <a:off x="7034992" y="2205975"/>
              <a:ext cx="10661" cy="3552"/>
            </a:xfrm>
            <a:custGeom>
              <a:avLst/>
              <a:gdLst/>
              <a:ahLst/>
              <a:cxnLst>
                <a:cxn ang="0">
                  <a:pos x="2" y="2"/>
                </a:cxn>
                <a:cxn ang="0">
                  <a:pos x="0" y="0"/>
                </a:cxn>
                <a:cxn ang="0">
                  <a:pos x="3" y="0"/>
                </a:cxn>
                <a:cxn ang="0">
                  <a:pos x="4" y="0"/>
                </a:cxn>
                <a:cxn ang="0">
                  <a:pos x="2" y="2"/>
                </a:cxn>
              </a:cxnLst>
              <a:rect l="0" t="0" r="r" b="b"/>
              <a:pathLst>
                <a:path w="4" h="2">
                  <a:moveTo>
                    <a:pt x="2" y="2"/>
                  </a:moveTo>
                  <a:lnTo>
                    <a:pt x="0" y="0"/>
                  </a:lnTo>
                  <a:lnTo>
                    <a:pt x="3" y="0"/>
                  </a:lnTo>
                  <a:lnTo>
                    <a:pt x="4" y="0"/>
                  </a:lnTo>
                  <a:lnTo>
                    <a:pt x="2"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39" name="Freeform 682">
              <a:extLst>
                <a:ext uri="{FF2B5EF4-FFF2-40B4-BE49-F238E27FC236}">
                  <a16:creationId xmlns:a16="http://schemas.microsoft.com/office/drawing/2014/main" id="{016F3392-0C17-DB4C-640A-0BAFFC3BDB7D}"/>
                </a:ext>
              </a:extLst>
            </p:cNvPr>
            <p:cNvSpPr>
              <a:spLocks/>
            </p:cNvSpPr>
            <p:nvPr/>
          </p:nvSpPr>
          <p:spPr bwMode="gray">
            <a:xfrm>
              <a:off x="7008339" y="2197095"/>
              <a:ext cx="12438" cy="8880"/>
            </a:xfrm>
            <a:custGeom>
              <a:avLst/>
              <a:gdLst/>
              <a:ahLst/>
              <a:cxnLst>
                <a:cxn ang="0">
                  <a:pos x="2" y="4"/>
                </a:cxn>
                <a:cxn ang="0">
                  <a:pos x="0" y="4"/>
                </a:cxn>
                <a:cxn ang="0">
                  <a:pos x="1" y="2"/>
                </a:cxn>
                <a:cxn ang="0">
                  <a:pos x="5" y="0"/>
                </a:cxn>
                <a:cxn ang="0">
                  <a:pos x="2" y="3"/>
                </a:cxn>
                <a:cxn ang="0">
                  <a:pos x="2" y="4"/>
                </a:cxn>
              </a:cxnLst>
              <a:rect l="0" t="0" r="r" b="b"/>
              <a:pathLst>
                <a:path w="5" h="4">
                  <a:moveTo>
                    <a:pt x="2" y="4"/>
                  </a:moveTo>
                  <a:lnTo>
                    <a:pt x="0" y="4"/>
                  </a:lnTo>
                  <a:lnTo>
                    <a:pt x="1" y="2"/>
                  </a:lnTo>
                  <a:lnTo>
                    <a:pt x="5" y="0"/>
                  </a:lnTo>
                  <a:lnTo>
                    <a:pt x="2" y="3"/>
                  </a:lnTo>
                  <a:lnTo>
                    <a:pt x="2" y="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40" name="Freeform 683">
              <a:extLst>
                <a:ext uri="{FF2B5EF4-FFF2-40B4-BE49-F238E27FC236}">
                  <a16:creationId xmlns:a16="http://schemas.microsoft.com/office/drawing/2014/main" id="{94E6CCCE-620D-3F15-072C-085E43FCBE1D}"/>
                </a:ext>
              </a:extLst>
            </p:cNvPr>
            <p:cNvSpPr>
              <a:spLocks/>
            </p:cNvSpPr>
            <p:nvPr/>
          </p:nvSpPr>
          <p:spPr bwMode="gray">
            <a:xfrm>
              <a:off x="7445459" y="2264586"/>
              <a:ext cx="17769" cy="17761"/>
            </a:xfrm>
            <a:custGeom>
              <a:avLst/>
              <a:gdLst/>
              <a:ahLst/>
              <a:cxnLst>
                <a:cxn ang="0">
                  <a:pos x="0" y="3"/>
                </a:cxn>
                <a:cxn ang="0">
                  <a:pos x="1" y="1"/>
                </a:cxn>
                <a:cxn ang="0">
                  <a:pos x="7" y="0"/>
                </a:cxn>
                <a:cxn ang="0">
                  <a:pos x="8" y="1"/>
                </a:cxn>
                <a:cxn ang="0">
                  <a:pos x="6" y="6"/>
                </a:cxn>
                <a:cxn ang="0">
                  <a:pos x="2" y="8"/>
                </a:cxn>
                <a:cxn ang="0">
                  <a:pos x="2" y="6"/>
                </a:cxn>
                <a:cxn ang="0">
                  <a:pos x="5" y="3"/>
                </a:cxn>
                <a:cxn ang="0">
                  <a:pos x="0" y="3"/>
                </a:cxn>
              </a:cxnLst>
              <a:rect l="0" t="0" r="r" b="b"/>
              <a:pathLst>
                <a:path w="8" h="8">
                  <a:moveTo>
                    <a:pt x="0" y="3"/>
                  </a:moveTo>
                  <a:lnTo>
                    <a:pt x="1" y="1"/>
                  </a:lnTo>
                  <a:lnTo>
                    <a:pt x="7" y="0"/>
                  </a:lnTo>
                  <a:lnTo>
                    <a:pt x="8" y="1"/>
                  </a:lnTo>
                  <a:lnTo>
                    <a:pt x="6" y="6"/>
                  </a:lnTo>
                  <a:lnTo>
                    <a:pt x="2" y="8"/>
                  </a:lnTo>
                  <a:lnTo>
                    <a:pt x="2" y="6"/>
                  </a:lnTo>
                  <a:lnTo>
                    <a:pt x="5" y="3"/>
                  </a:lnTo>
                  <a:lnTo>
                    <a:pt x="0"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41" name="Freeform 684">
              <a:extLst>
                <a:ext uri="{FF2B5EF4-FFF2-40B4-BE49-F238E27FC236}">
                  <a16:creationId xmlns:a16="http://schemas.microsoft.com/office/drawing/2014/main" id="{A97CAFC7-8402-D6F8-822C-F298AC9782F1}"/>
                </a:ext>
              </a:extLst>
            </p:cNvPr>
            <p:cNvSpPr>
              <a:spLocks/>
            </p:cNvSpPr>
            <p:nvPr/>
          </p:nvSpPr>
          <p:spPr bwMode="gray">
            <a:xfrm>
              <a:off x="7457898" y="2104739"/>
              <a:ext cx="99507" cy="40850"/>
            </a:xfrm>
            <a:custGeom>
              <a:avLst/>
              <a:gdLst/>
              <a:ahLst/>
              <a:cxnLst>
                <a:cxn ang="0">
                  <a:pos x="0" y="0"/>
                </a:cxn>
                <a:cxn ang="0">
                  <a:pos x="3" y="1"/>
                </a:cxn>
                <a:cxn ang="0">
                  <a:pos x="8" y="3"/>
                </a:cxn>
                <a:cxn ang="0">
                  <a:pos x="21" y="3"/>
                </a:cxn>
                <a:cxn ang="0">
                  <a:pos x="23" y="5"/>
                </a:cxn>
                <a:cxn ang="0">
                  <a:pos x="31" y="6"/>
                </a:cxn>
                <a:cxn ang="0">
                  <a:pos x="40" y="8"/>
                </a:cxn>
                <a:cxn ang="0">
                  <a:pos x="43" y="10"/>
                </a:cxn>
                <a:cxn ang="0">
                  <a:pos x="41" y="14"/>
                </a:cxn>
                <a:cxn ang="0">
                  <a:pos x="32" y="17"/>
                </a:cxn>
                <a:cxn ang="0">
                  <a:pos x="23" y="16"/>
                </a:cxn>
                <a:cxn ang="0">
                  <a:pos x="14" y="11"/>
                </a:cxn>
                <a:cxn ang="0">
                  <a:pos x="8" y="9"/>
                </a:cxn>
                <a:cxn ang="0">
                  <a:pos x="7" y="6"/>
                </a:cxn>
                <a:cxn ang="0">
                  <a:pos x="1" y="3"/>
                </a:cxn>
                <a:cxn ang="0">
                  <a:pos x="0" y="0"/>
                </a:cxn>
              </a:cxnLst>
              <a:rect l="0" t="0" r="r" b="b"/>
              <a:pathLst>
                <a:path w="43" h="17">
                  <a:moveTo>
                    <a:pt x="0" y="0"/>
                  </a:moveTo>
                  <a:lnTo>
                    <a:pt x="3" y="1"/>
                  </a:lnTo>
                  <a:lnTo>
                    <a:pt x="8" y="3"/>
                  </a:lnTo>
                  <a:lnTo>
                    <a:pt x="21" y="3"/>
                  </a:lnTo>
                  <a:lnTo>
                    <a:pt x="23" y="5"/>
                  </a:lnTo>
                  <a:lnTo>
                    <a:pt x="31" y="6"/>
                  </a:lnTo>
                  <a:lnTo>
                    <a:pt x="40" y="8"/>
                  </a:lnTo>
                  <a:lnTo>
                    <a:pt x="43" y="10"/>
                  </a:lnTo>
                  <a:lnTo>
                    <a:pt x="41" y="14"/>
                  </a:lnTo>
                  <a:lnTo>
                    <a:pt x="32" y="17"/>
                  </a:lnTo>
                  <a:lnTo>
                    <a:pt x="23" y="16"/>
                  </a:lnTo>
                  <a:lnTo>
                    <a:pt x="14" y="11"/>
                  </a:lnTo>
                  <a:lnTo>
                    <a:pt x="8" y="9"/>
                  </a:lnTo>
                  <a:lnTo>
                    <a:pt x="7" y="6"/>
                  </a:lnTo>
                  <a:lnTo>
                    <a:pt x="1" y="3"/>
                  </a:lnTo>
                  <a:lnTo>
                    <a:pt x="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42" name="Freeform 685">
              <a:extLst>
                <a:ext uri="{FF2B5EF4-FFF2-40B4-BE49-F238E27FC236}">
                  <a16:creationId xmlns:a16="http://schemas.microsoft.com/office/drawing/2014/main" id="{489219CD-98CA-5439-F779-20A98344866E}"/>
                </a:ext>
              </a:extLst>
            </p:cNvPr>
            <p:cNvSpPr>
              <a:spLocks/>
            </p:cNvSpPr>
            <p:nvPr/>
          </p:nvSpPr>
          <p:spPr bwMode="gray">
            <a:xfrm>
              <a:off x="7505874" y="2055009"/>
              <a:ext cx="15992" cy="3552"/>
            </a:xfrm>
            <a:custGeom>
              <a:avLst/>
              <a:gdLst/>
              <a:ahLst/>
              <a:cxnLst>
                <a:cxn ang="0">
                  <a:pos x="0" y="2"/>
                </a:cxn>
                <a:cxn ang="0">
                  <a:pos x="0" y="1"/>
                </a:cxn>
                <a:cxn ang="0">
                  <a:pos x="7" y="0"/>
                </a:cxn>
                <a:cxn ang="0">
                  <a:pos x="7" y="2"/>
                </a:cxn>
                <a:cxn ang="0">
                  <a:pos x="0" y="2"/>
                </a:cxn>
              </a:cxnLst>
              <a:rect l="0" t="0" r="r" b="b"/>
              <a:pathLst>
                <a:path w="7" h="2">
                  <a:moveTo>
                    <a:pt x="0" y="2"/>
                  </a:moveTo>
                  <a:lnTo>
                    <a:pt x="0" y="1"/>
                  </a:lnTo>
                  <a:lnTo>
                    <a:pt x="7" y="0"/>
                  </a:lnTo>
                  <a:lnTo>
                    <a:pt x="7" y="2"/>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43" name="Freeform 686">
              <a:extLst>
                <a:ext uri="{FF2B5EF4-FFF2-40B4-BE49-F238E27FC236}">
                  <a16:creationId xmlns:a16="http://schemas.microsoft.com/office/drawing/2014/main" id="{930E4E83-62C9-7D48-5DBB-FEC23FF3ED11}"/>
                </a:ext>
              </a:extLst>
            </p:cNvPr>
            <p:cNvSpPr>
              <a:spLocks/>
            </p:cNvSpPr>
            <p:nvPr/>
          </p:nvSpPr>
          <p:spPr bwMode="gray">
            <a:xfrm>
              <a:off x="7594720" y="2083426"/>
              <a:ext cx="8885" cy="3552"/>
            </a:xfrm>
            <a:custGeom>
              <a:avLst/>
              <a:gdLst/>
              <a:ahLst/>
              <a:cxnLst>
                <a:cxn ang="0">
                  <a:pos x="0" y="0"/>
                </a:cxn>
                <a:cxn ang="0">
                  <a:pos x="4" y="0"/>
                </a:cxn>
                <a:cxn ang="0">
                  <a:pos x="2" y="2"/>
                </a:cxn>
                <a:cxn ang="0">
                  <a:pos x="0" y="1"/>
                </a:cxn>
                <a:cxn ang="0">
                  <a:pos x="0" y="0"/>
                </a:cxn>
              </a:cxnLst>
              <a:rect l="0" t="0" r="r" b="b"/>
              <a:pathLst>
                <a:path w="4" h="2">
                  <a:moveTo>
                    <a:pt x="0" y="0"/>
                  </a:moveTo>
                  <a:lnTo>
                    <a:pt x="4" y="0"/>
                  </a:lnTo>
                  <a:lnTo>
                    <a:pt x="2" y="2"/>
                  </a:lnTo>
                  <a:lnTo>
                    <a:pt x="0" y="1"/>
                  </a:lnTo>
                  <a:lnTo>
                    <a:pt x="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44" name="Freeform 687">
              <a:extLst>
                <a:ext uri="{FF2B5EF4-FFF2-40B4-BE49-F238E27FC236}">
                  <a16:creationId xmlns:a16="http://schemas.microsoft.com/office/drawing/2014/main" id="{E443B42D-6BDD-7AA2-27DE-5805519AC0DB}"/>
                </a:ext>
              </a:extLst>
            </p:cNvPr>
            <p:cNvSpPr>
              <a:spLocks/>
            </p:cNvSpPr>
            <p:nvPr/>
          </p:nvSpPr>
          <p:spPr bwMode="gray">
            <a:xfrm>
              <a:off x="7443682" y="3429693"/>
              <a:ext cx="19546" cy="19537"/>
            </a:xfrm>
            <a:custGeom>
              <a:avLst/>
              <a:gdLst/>
              <a:ahLst/>
              <a:cxnLst>
                <a:cxn ang="0">
                  <a:pos x="0" y="8"/>
                </a:cxn>
                <a:cxn ang="0">
                  <a:pos x="5" y="0"/>
                </a:cxn>
                <a:cxn ang="0">
                  <a:pos x="8" y="0"/>
                </a:cxn>
                <a:cxn ang="0">
                  <a:pos x="8" y="3"/>
                </a:cxn>
                <a:cxn ang="0">
                  <a:pos x="7" y="4"/>
                </a:cxn>
                <a:cxn ang="0">
                  <a:pos x="5" y="4"/>
                </a:cxn>
                <a:cxn ang="0">
                  <a:pos x="1" y="8"/>
                </a:cxn>
                <a:cxn ang="0">
                  <a:pos x="0" y="8"/>
                </a:cxn>
              </a:cxnLst>
              <a:rect l="0" t="0" r="r" b="b"/>
              <a:pathLst>
                <a:path w="8" h="8">
                  <a:moveTo>
                    <a:pt x="0" y="8"/>
                  </a:moveTo>
                  <a:lnTo>
                    <a:pt x="5" y="0"/>
                  </a:lnTo>
                  <a:lnTo>
                    <a:pt x="8" y="0"/>
                  </a:lnTo>
                  <a:lnTo>
                    <a:pt x="8" y="3"/>
                  </a:lnTo>
                  <a:lnTo>
                    <a:pt x="7" y="4"/>
                  </a:lnTo>
                  <a:lnTo>
                    <a:pt x="5" y="4"/>
                  </a:lnTo>
                  <a:lnTo>
                    <a:pt x="1" y="8"/>
                  </a:lnTo>
                  <a:lnTo>
                    <a:pt x="0" y="8"/>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45" name="Freeform 688">
              <a:extLst>
                <a:ext uri="{FF2B5EF4-FFF2-40B4-BE49-F238E27FC236}">
                  <a16:creationId xmlns:a16="http://schemas.microsoft.com/office/drawing/2014/main" id="{AC7C04B7-F210-499C-0F19-EF7FC7AAED58}"/>
                </a:ext>
              </a:extLst>
            </p:cNvPr>
            <p:cNvSpPr>
              <a:spLocks/>
            </p:cNvSpPr>
            <p:nvPr/>
          </p:nvSpPr>
          <p:spPr bwMode="gray">
            <a:xfrm>
              <a:off x="7468559" y="3397723"/>
              <a:ext cx="46200" cy="35522"/>
            </a:xfrm>
            <a:custGeom>
              <a:avLst/>
              <a:gdLst/>
              <a:ahLst/>
              <a:cxnLst>
                <a:cxn ang="0">
                  <a:pos x="0" y="16"/>
                </a:cxn>
                <a:cxn ang="0">
                  <a:pos x="1" y="12"/>
                </a:cxn>
                <a:cxn ang="0">
                  <a:pos x="9" y="2"/>
                </a:cxn>
                <a:cxn ang="0">
                  <a:pos x="10" y="4"/>
                </a:cxn>
                <a:cxn ang="0">
                  <a:pos x="13" y="1"/>
                </a:cxn>
                <a:cxn ang="0">
                  <a:pos x="20" y="0"/>
                </a:cxn>
                <a:cxn ang="0">
                  <a:pos x="14" y="6"/>
                </a:cxn>
                <a:cxn ang="0">
                  <a:pos x="7" y="9"/>
                </a:cxn>
                <a:cxn ang="0">
                  <a:pos x="2" y="16"/>
                </a:cxn>
                <a:cxn ang="0">
                  <a:pos x="0" y="16"/>
                </a:cxn>
              </a:cxnLst>
              <a:rect l="0" t="0" r="r" b="b"/>
              <a:pathLst>
                <a:path w="20" h="16">
                  <a:moveTo>
                    <a:pt x="0" y="16"/>
                  </a:moveTo>
                  <a:lnTo>
                    <a:pt x="1" y="12"/>
                  </a:lnTo>
                  <a:lnTo>
                    <a:pt x="9" y="2"/>
                  </a:lnTo>
                  <a:lnTo>
                    <a:pt x="10" y="4"/>
                  </a:lnTo>
                  <a:lnTo>
                    <a:pt x="13" y="1"/>
                  </a:lnTo>
                  <a:lnTo>
                    <a:pt x="20" y="0"/>
                  </a:lnTo>
                  <a:lnTo>
                    <a:pt x="14" y="6"/>
                  </a:lnTo>
                  <a:lnTo>
                    <a:pt x="7" y="9"/>
                  </a:lnTo>
                  <a:lnTo>
                    <a:pt x="2" y="16"/>
                  </a:lnTo>
                  <a:lnTo>
                    <a:pt x="0" y="16"/>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46" name="Freeform 689">
              <a:extLst>
                <a:ext uri="{FF2B5EF4-FFF2-40B4-BE49-F238E27FC236}">
                  <a16:creationId xmlns:a16="http://schemas.microsoft.com/office/drawing/2014/main" id="{02B12E43-9934-B963-0724-37EB5446D259}"/>
                </a:ext>
              </a:extLst>
            </p:cNvPr>
            <p:cNvSpPr>
              <a:spLocks/>
            </p:cNvSpPr>
            <p:nvPr/>
          </p:nvSpPr>
          <p:spPr bwMode="gray">
            <a:xfrm>
              <a:off x="7463229" y="3451005"/>
              <a:ext cx="8885" cy="3552"/>
            </a:xfrm>
            <a:custGeom>
              <a:avLst/>
              <a:gdLst/>
              <a:ahLst/>
              <a:cxnLst>
                <a:cxn ang="0">
                  <a:pos x="0" y="2"/>
                </a:cxn>
                <a:cxn ang="0">
                  <a:pos x="0" y="0"/>
                </a:cxn>
                <a:cxn ang="0">
                  <a:pos x="4" y="0"/>
                </a:cxn>
                <a:cxn ang="0">
                  <a:pos x="2" y="2"/>
                </a:cxn>
                <a:cxn ang="0">
                  <a:pos x="0" y="2"/>
                </a:cxn>
              </a:cxnLst>
              <a:rect l="0" t="0" r="r" b="b"/>
              <a:pathLst>
                <a:path w="4" h="2">
                  <a:moveTo>
                    <a:pt x="0" y="2"/>
                  </a:moveTo>
                  <a:lnTo>
                    <a:pt x="0" y="0"/>
                  </a:lnTo>
                  <a:lnTo>
                    <a:pt x="4" y="0"/>
                  </a:lnTo>
                  <a:lnTo>
                    <a:pt x="2" y="2"/>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47" name="Freeform 690">
              <a:extLst>
                <a:ext uri="{FF2B5EF4-FFF2-40B4-BE49-F238E27FC236}">
                  <a16:creationId xmlns:a16="http://schemas.microsoft.com/office/drawing/2014/main" id="{CE17D050-46DC-1659-16F6-B8BA91A4B62E}"/>
                </a:ext>
              </a:extLst>
            </p:cNvPr>
            <p:cNvSpPr>
              <a:spLocks/>
            </p:cNvSpPr>
            <p:nvPr/>
          </p:nvSpPr>
          <p:spPr bwMode="gray">
            <a:xfrm>
              <a:off x="7521867" y="3374634"/>
              <a:ext cx="28431" cy="17761"/>
            </a:xfrm>
            <a:custGeom>
              <a:avLst/>
              <a:gdLst/>
              <a:ahLst/>
              <a:cxnLst>
                <a:cxn ang="0">
                  <a:pos x="0" y="8"/>
                </a:cxn>
                <a:cxn ang="0">
                  <a:pos x="7" y="0"/>
                </a:cxn>
                <a:cxn ang="0">
                  <a:pos x="12" y="0"/>
                </a:cxn>
                <a:cxn ang="0">
                  <a:pos x="12" y="1"/>
                </a:cxn>
                <a:cxn ang="0">
                  <a:pos x="5" y="8"/>
                </a:cxn>
                <a:cxn ang="0">
                  <a:pos x="2" y="8"/>
                </a:cxn>
                <a:cxn ang="0">
                  <a:pos x="0" y="8"/>
                </a:cxn>
              </a:cxnLst>
              <a:rect l="0" t="0" r="r" b="b"/>
              <a:pathLst>
                <a:path w="12" h="8">
                  <a:moveTo>
                    <a:pt x="0" y="8"/>
                  </a:moveTo>
                  <a:lnTo>
                    <a:pt x="7" y="0"/>
                  </a:lnTo>
                  <a:lnTo>
                    <a:pt x="12" y="0"/>
                  </a:lnTo>
                  <a:lnTo>
                    <a:pt x="12" y="1"/>
                  </a:lnTo>
                  <a:lnTo>
                    <a:pt x="5" y="8"/>
                  </a:lnTo>
                  <a:lnTo>
                    <a:pt x="2" y="8"/>
                  </a:lnTo>
                  <a:lnTo>
                    <a:pt x="0" y="8"/>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48" name="Freeform 691">
              <a:extLst>
                <a:ext uri="{FF2B5EF4-FFF2-40B4-BE49-F238E27FC236}">
                  <a16:creationId xmlns:a16="http://schemas.microsoft.com/office/drawing/2014/main" id="{37E0BB92-1B72-8B3F-8C9E-A42888191A72}"/>
                </a:ext>
              </a:extLst>
            </p:cNvPr>
            <p:cNvSpPr>
              <a:spLocks/>
            </p:cNvSpPr>
            <p:nvPr/>
          </p:nvSpPr>
          <p:spPr bwMode="gray">
            <a:xfrm>
              <a:off x="7571620" y="3340889"/>
              <a:ext cx="15992" cy="17761"/>
            </a:xfrm>
            <a:custGeom>
              <a:avLst/>
              <a:gdLst/>
              <a:ahLst/>
              <a:cxnLst>
                <a:cxn ang="0">
                  <a:pos x="0" y="5"/>
                </a:cxn>
                <a:cxn ang="0">
                  <a:pos x="5" y="0"/>
                </a:cxn>
                <a:cxn ang="0">
                  <a:pos x="7" y="1"/>
                </a:cxn>
                <a:cxn ang="0">
                  <a:pos x="7" y="3"/>
                </a:cxn>
                <a:cxn ang="0">
                  <a:pos x="3" y="7"/>
                </a:cxn>
                <a:cxn ang="0">
                  <a:pos x="0" y="8"/>
                </a:cxn>
                <a:cxn ang="0">
                  <a:pos x="0" y="5"/>
                </a:cxn>
              </a:cxnLst>
              <a:rect l="0" t="0" r="r" b="b"/>
              <a:pathLst>
                <a:path w="7" h="8">
                  <a:moveTo>
                    <a:pt x="0" y="5"/>
                  </a:moveTo>
                  <a:lnTo>
                    <a:pt x="5" y="0"/>
                  </a:lnTo>
                  <a:lnTo>
                    <a:pt x="7" y="1"/>
                  </a:lnTo>
                  <a:lnTo>
                    <a:pt x="7" y="3"/>
                  </a:lnTo>
                  <a:lnTo>
                    <a:pt x="3" y="7"/>
                  </a:lnTo>
                  <a:lnTo>
                    <a:pt x="0" y="8"/>
                  </a:lnTo>
                  <a:lnTo>
                    <a:pt x="0" y="5"/>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49" name="Freeform 692">
              <a:extLst>
                <a:ext uri="{FF2B5EF4-FFF2-40B4-BE49-F238E27FC236}">
                  <a16:creationId xmlns:a16="http://schemas.microsoft.com/office/drawing/2014/main" id="{19206CD9-4104-6EF7-A005-579D11D928F4}"/>
                </a:ext>
              </a:extLst>
            </p:cNvPr>
            <p:cNvSpPr>
              <a:spLocks/>
            </p:cNvSpPr>
            <p:nvPr/>
          </p:nvSpPr>
          <p:spPr bwMode="gray">
            <a:xfrm>
              <a:off x="7644474" y="3218339"/>
              <a:ext cx="21323" cy="21313"/>
            </a:xfrm>
            <a:custGeom>
              <a:avLst/>
              <a:gdLst/>
              <a:ahLst/>
              <a:cxnLst>
                <a:cxn ang="0">
                  <a:pos x="8" y="0"/>
                </a:cxn>
                <a:cxn ang="0">
                  <a:pos x="9" y="0"/>
                </a:cxn>
                <a:cxn ang="0">
                  <a:pos x="8" y="8"/>
                </a:cxn>
                <a:cxn ang="0">
                  <a:pos x="2" y="10"/>
                </a:cxn>
                <a:cxn ang="0">
                  <a:pos x="0" y="7"/>
                </a:cxn>
                <a:cxn ang="0">
                  <a:pos x="4" y="4"/>
                </a:cxn>
                <a:cxn ang="0">
                  <a:pos x="8" y="0"/>
                </a:cxn>
              </a:cxnLst>
              <a:rect l="0" t="0" r="r" b="b"/>
              <a:pathLst>
                <a:path w="9" h="10">
                  <a:moveTo>
                    <a:pt x="8" y="0"/>
                  </a:moveTo>
                  <a:lnTo>
                    <a:pt x="9" y="0"/>
                  </a:lnTo>
                  <a:lnTo>
                    <a:pt x="8" y="8"/>
                  </a:lnTo>
                  <a:lnTo>
                    <a:pt x="2" y="10"/>
                  </a:lnTo>
                  <a:lnTo>
                    <a:pt x="0" y="7"/>
                  </a:lnTo>
                  <a:lnTo>
                    <a:pt x="4" y="4"/>
                  </a:lnTo>
                  <a:lnTo>
                    <a:pt x="8"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50" name="Freeform 693">
              <a:extLst>
                <a:ext uri="{FF2B5EF4-FFF2-40B4-BE49-F238E27FC236}">
                  <a16:creationId xmlns:a16="http://schemas.microsoft.com/office/drawing/2014/main" id="{77DA2BD5-9F54-8769-BA9C-E14E666BD343}"/>
                </a:ext>
              </a:extLst>
            </p:cNvPr>
            <p:cNvSpPr>
              <a:spLocks/>
            </p:cNvSpPr>
            <p:nvPr/>
          </p:nvSpPr>
          <p:spPr bwMode="gray">
            <a:xfrm>
              <a:off x="7633812" y="3253861"/>
              <a:ext cx="8885" cy="14209"/>
            </a:xfrm>
            <a:custGeom>
              <a:avLst/>
              <a:gdLst/>
              <a:ahLst/>
              <a:cxnLst>
                <a:cxn ang="0">
                  <a:pos x="4" y="0"/>
                </a:cxn>
                <a:cxn ang="0">
                  <a:pos x="4" y="3"/>
                </a:cxn>
                <a:cxn ang="0">
                  <a:pos x="2" y="6"/>
                </a:cxn>
                <a:cxn ang="0">
                  <a:pos x="0" y="6"/>
                </a:cxn>
                <a:cxn ang="0">
                  <a:pos x="1" y="0"/>
                </a:cxn>
                <a:cxn ang="0">
                  <a:pos x="4" y="0"/>
                </a:cxn>
              </a:cxnLst>
              <a:rect l="0" t="0" r="r" b="b"/>
              <a:pathLst>
                <a:path w="4" h="6">
                  <a:moveTo>
                    <a:pt x="4" y="0"/>
                  </a:moveTo>
                  <a:lnTo>
                    <a:pt x="4" y="3"/>
                  </a:lnTo>
                  <a:lnTo>
                    <a:pt x="2" y="6"/>
                  </a:lnTo>
                  <a:lnTo>
                    <a:pt x="0" y="6"/>
                  </a:lnTo>
                  <a:lnTo>
                    <a:pt x="1" y="0"/>
                  </a:lnTo>
                  <a:lnTo>
                    <a:pt x="4"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51" name="Freeform 694">
              <a:extLst>
                <a:ext uri="{FF2B5EF4-FFF2-40B4-BE49-F238E27FC236}">
                  <a16:creationId xmlns:a16="http://schemas.microsoft.com/office/drawing/2014/main" id="{A71B2206-F9A8-FB4E-2E00-7F68AC9D1CD5}"/>
                </a:ext>
              </a:extLst>
            </p:cNvPr>
            <p:cNvSpPr>
              <a:spLocks/>
            </p:cNvSpPr>
            <p:nvPr/>
          </p:nvSpPr>
          <p:spPr bwMode="gray">
            <a:xfrm>
              <a:off x="7623151" y="3276950"/>
              <a:ext cx="8885" cy="12433"/>
            </a:xfrm>
            <a:custGeom>
              <a:avLst/>
              <a:gdLst/>
              <a:ahLst/>
              <a:cxnLst>
                <a:cxn ang="0">
                  <a:pos x="0" y="2"/>
                </a:cxn>
                <a:cxn ang="0">
                  <a:pos x="1" y="0"/>
                </a:cxn>
                <a:cxn ang="0">
                  <a:pos x="4" y="0"/>
                </a:cxn>
                <a:cxn ang="0">
                  <a:pos x="4" y="2"/>
                </a:cxn>
                <a:cxn ang="0">
                  <a:pos x="1" y="5"/>
                </a:cxn>
                <a:cxn ang="0">
                  <a:pos x="0" y="5"/>
                </a:cxn>
                <a:cxn ang="0">
                  <a:pos x="0" y="2"/>
                </a:cxn>
              </a:cxnLst>
              <a:rect l="0" t="0" r="r" b="b"/>
              <a:pathLst>
                <a:path w="4" h="5">
                  <a:moveTo>
                    <a:pt x="0" y="2"/>
                  </a:moveTo>
                  <a:lnTo>
                    <a:pt x="1" y="0"/>
                  </a:lnTo>
                  <a:lnTo>
                    <a:pt x="4" y="0"/>
                  </a:lnTo>
                  <a:lnTo>
                    <a:pt x="4" y="2"/>
                  </a:lnTo>
                  <a:lnTo>
                    <a:pt x="1" y="5"/>
                  </a:lnTo>
                  <a:lnTo>
                    <a:pt x="0" y="5"/>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52" name="Freeform 695">
              <a:extLst>
                <a:ext uri="{FF2B5EF4-FFF2-40B4-BE49-F238E27FC236}">
                  <a16:creationId xmlns:a16="http://schemas.microsoft.com/office/drawing/2014/main" id="{CDB620C7-E8C4-F000-D558-EDA66E914FE3}"/>
                </a:ext>
              </a:extLst>
            </p:cNvPr>
            <p:cNvSpPr>
              <a:spLocks/>
            </p:cNvSpPr>
            <p:nvPr/>
          </p:nvSpPr>
          <p:spPr bwMode="gray">
            <a:xfrm>
              <a:off x="7603605" y="3300039"/>
              <a:ext cx="7108" cy="10656"/>
            </a:xfrm>
            <a:custGeom>
              <a:avLst/>
              <a:gdLst/>
              <a:ahLst/>
              <a:cxnLst>
                <a:cxn ang="0">
                  <a:pos x="0" y="4"/>
                </a:cxn>
                <a:cxn ang="0">
                  <a:pos x="0" y="2"/>
                </a:cxn>
                <a:cxn ang="0">
                  <a:pos x="2" y="0"/>
                </a:cxn>
                <a:cxn ang="0">
                  <a:pos x="3" y="3"/>
                </a:cxn>
                <a:cxn ang="0">
                  <a:pos x="1" y="4"/>
                </a:cxn>
                <a:cxn ang="0">
                  <a:pos x="0" y="4"/>
                </a:cxn>
              </a:cxnLst>
              <a:rect l="0" t="0" r="r" b="b"/>
              <a:pathLst>
                <a:path w="3" h="4">
                  <a:moveTo>
                    <a:pt x="0" y="4"/>
                  </a:moveTo>
                  <a:lnTo>
                    <a:pt x="0" y="2"/>
                  </a:lnTo>
                  <a:lnTo>
                    <a:pt x="2" y="0"/>
                  </a:lnTo>
                  <a:lnTo>
                    <a:pt x="3" y="3"/>
                  </a:lnTo>
                  <a:lnTo>
                    <a:pt x="1" y="4"/>
                  </a:lnTo>
                  <a:lnTo>
                    <a:pt x="0" y="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53" name="Freeform 696">
              <a:extLst>
                <a:ext uri="{FF2B5EF4-FFF2-40B4-BE49-F238E27FC236}">
                  <a16:creationId xmlns:a16="http://schemas.microsoft.com/office/drawing/2014/main" id="{75E4F3B3-4F8F-450D-911B-33F39CBFCA1B}"/>
                </a:ext>
              </a:extLst>
            </p:cNvPr>
            <p:cNvSpPr>
              <a:spLocks/>
            </p:cNvSpPr>
            <p:nvPr/>
          </p:nvSpPr>
          <p:spPr bwMode="gray">
            <a:xfrm>
              <a:off x="7360168" y="3078029"/>
              <a:ext cx="62192" cy="300157"/>
            </a:xfrm>
            <a:custGeom>
              <a:avLst/>
              <a:gdLst/>
              <a:ahLst/>
              <a:cxnLst>
                <a:cxn ang="0">
                  <a:pos x="11" y="3"/>
                </a:cxn>
                <a:cxn ang="0">
                  <a:pos x="13" y="6"/>
                </a:cxn>
                <a:cxn ang="0">
                  <a:pos x="14" y="15"/>
                </a:cxn>
                <a:cxn ang="0">
                  <a:pos x="14" y="26"/>
                </a:cxn>
                <a:cxn ang="0">
                  <a:pos x="15" y="34"/>
                </a:cxn>
                <a:cxn ang="0">
                  <a:pos x="17" y="52"/>
                </a:cxn>
                <a:cxn ang="0">
                  <a:pos x="20" y="64"/>
                </a:cxn>
                <a:cxn ang="0">
                  <a:pos x="22" y="77"/>
                </a:cxn>
                <a:cxn ang="0">
                  <a:pos x="26" y="82"/>
                </a:cxn>
                <a:cxn ang="0">
                  <a:pos x="27" y="87"/>
                </a:cxn>
                <a:cxn ang="0">
                  <a:pos x="26" y="89"/>
                </a:cxn>
                <a:cxn ang="0">
                  <a:pos x="24" y="88"/>
                </a:cxn>
                <a:cxn ang="0">
                  <a:pos x="24" y="87"/>
                </a:cxn>
                <a:cxn ang="0">
                  <a:pos x="19" y="81"/>
                </a:cxn>
                <a:cxn ang="0">
                  <a:pos x="15" y="80"/>
                </a:cxn>
                <a:cxn ang="0">
                  <a:pos x="13" y="82"/>
                </a:cxn>
                <a:cxn ang="0">
                  <a:pos x="12" y="92"/>
                </a:cxn>
                <a:cxn ang="0">
                  <a:pos x="10" y="95"/>
                </a:cxn>
                <a:cxn ang="0">
                  <a:pos x="10" y="98"/>
                </a:cxn>
                <a:cxn ang="0">
                  <a:pos x="9" y="102"/>
                </a:cxn>
                <a:cxn ang="0">
                  <a:pos x="9" y="111"/>
                </a:cxn>
                <a:cxn ang="0">
                  <a:pos x="12" y="116"/>
                </a:cxn>
                <a:cxn ang="0">
                  <a:pos x="17" y="120"/>
                </a:cxn>
                <a:cxn ang="0">
                  <a:pos x="17" y="126"/>
                </a:cxn>
                <a:cxn ang="0">
                  <a:pos x="14" y="129"/>
                </a:cxn>
                <a:cxn ang="0">
                  <a:pos x="11" y="124"/>
                </a:cxn>
                <a:cxn ang="0">
                  <a:pos x="9" y="122"/>
                </a:cxn>
                <a:cxn ang="0">
                  <a:pos x="6" y="125"/>
                </a:cxn>
                <a:cxn ang="0">
                  <a:pos x="4" y="129"/>
                </a:cxn>
                <a:cxn ang="0">
                  <a:pos x="2" y="130"/>
                </a:cxn>
                <a:cxn ang="0">
                  <a:pos x="2" y="115"/>
                </a:cxn>
                <a:cxn ang="0">
                  <a:pos x="3" y="108"/>
                </a:cxn>
                <a:cxn ang="0">
                  <a:pos x="3" y="99"/>
                </a:cxn>
                <a:cxn ang="0">
                  <a:pos x="2" y="94"/>
                </a:cxn>
                <a:cxn ang="0">
                  <a:pos x="3" y="83"/>
                </a:cxn>
                <a:cxn ang="0">
                  <a:pos x="5" y="76"/>
                </a:cxn>
                <a:cxn ang="0">
                  <a:pos x="4" y="70"/>
                </a:cxn>
                <a:cxn ang="0">
                  <a:pos x="4" y="51"/>
                </a:cxn>
                <a:cxn ang="0">
                  <a:pos x="1" y="47"/>
                </a:cxn>
                <a:cxn ang="0">
                  <a:pos x="0" y="36"/>
                </a:cxn>
                <a:cxn ang="0">
                  <a:pos x="2" y="33"/>
                </a:cxn>
                <a:cxn ang="0">
                  <a:pos x="0" y="31"/>
                </a:cxn>
                <a:cxn ang="0">
                  <a:pos x="1" y="21"/>
                </a:cxn>
                <a:cxn ang="0">
                  <a:pos x="0" y="15"/>
                </a:cxn>
                <a:cxn ang="0">
                  <a:pos x="4" y="14"/>
                </a:cxn>
                <a:cxn ang="0">
                  <a:pos x="7" y="14"/>
                </a:cxn>
                <a:cxn ang="0">
                  <a:pos x="8" y="12"/>
                </a:cxn>
                <a:cxn ang="0">
                  <a:pos x="6" y="2"/>
                </a:cxn>
                <a:cxn ang="0">
                  <a:pos x="6" y="0"/>
                </a:cxn>
                <a:cxn ang="0">
                  <a:pos x="10" y="0"/>
                </a:cxn>
                <a:cxn ang="0">
                  <a:pos x="11" y="3"/>
                </a:cxn>
              </a:cxnLst>
              <a:rect l="0" t="0" r="r" b="b"/>
              <a:pathLst>
                <a:path w="27" h="130">
                  <a:moveTo>
                    <a:pt x="11" y="3"/>
                  </a:moveTo>
                  <a:lnTo>
                    <a:pt x="13" y="6"/>
                  </a:lnTo>
                  <a:lnTo>
                    <a:pt x="14" y="15"/>
                  </a:lnTo>
                  <a:lnTo>
                    <a:pt x="14" y="26"/>
                  </a:lnTo>
                  <a:lnTo>
                    <a:pt x="15" y="34"/>
                  </a:lnTo>
                  <a:lnTo>
                    <a:pt x="17" y="52"/>
                  </a:lnTo>
                  <a:lnTo>
                    <a:pt x="20" y="64"/>
                  </a:lnTo>
                  <a:lnTo>
                    <a:pt x="22" y="77"/>
                  </a:lnTo>
                  <a:lnTo>
                    <a:pt x="26" y="82"/>
                  </a:lnTo>
                  <a:lnTo>
                    <a:pt x="27" y="87"/>
                  </a:lnTo>
                  <a:lnTo>
                    <a:pt x="26" y="89"/>
                  </a:lnTo>
                  <a:lnTo>
                    <a:pt x="24" y="88"/>
                  </a:lnTo>
                  <a:lnTo>
                    <a:pt x="24" y="87"/>
                  </a:lnTo>
                  <a:lnTo>
                    <a:pt x="19" y="81"/>
                  </a:lnTo>
                  <a:lnTo>
                    <a:pt x="15" y="80"/>
                  </a:lnTo>
                  <a:lnTo>
                    <a:pt x="13" y="82"/>
                  </a:lnTo>
                  <a:lnTo>
                    <a:pt x="12" y="92"/>
                  </a:lnTo>
                  <a:lnTo>
                    <a:pt x="10" y="95"/>
                  </a:lnTo>
                  <a:lnTo>
                    <a:pt x="10" y="98"/>
                  </a:lnTo>
                  <a:lnTo>
                    <a:pt x="9" y="102"/>
                  </a:lnTo>
                  <a:lnTo>
                    <a:pt x="9" y="111"/>
                  </a:lnTo>
                  <a:lnTo>
                    <a:pt x="12" y="116"/>
                  </a:lnTo>
                  <a:lnTo>
                    <a:pt x="17" y="120"/>
                  </a:lnTo>
                  <a:lnTo>
                    <a:pt x="17" y="126"/>
                  </a:lnTo>
                  <a:lnTo>
                    <a:pt x="14" y="129"/>
                  </a:lnTo>
                  <a:lnTo>
                    <a:pt x="11" y="124"/>
                  </a:lnTo>
                  <a:lnTo>
                    <a:pt x="9" y="122"/>
                  </a:lnTo>
                  <a:lnTo>
                    <a:pt x="6" y="125"/>
                  </a:lnTo>
                  <a:lnTo>
                    <a:pt x="4" y="129"/>
                  </a:lnTo>
                  <a:lnTo>
                    <a:pt x="2" y="130"/>
                  </a:lnTo>
                  <a:lnTo>
                    <a:pt x="2" y="115"/>
                  </a:lnTo>
                  <a:lnTo>
                    <a:pt x="3" y="108"/>
                  </a:lnTo>
                  <a:lnTo>
                    <a:pt x="3" y="99"/>
                  </a:lnTo>
                  <a:lnTo>
                    <a:pt x="2" y="94"/>
                  </a:lnTo>
                  <a:lnTo>
                    <a:pt x="3" y="83"/>
                  </a:lnTo>
                  <a:lnTo>
                    <a:pt x="5" y="76"/>
                  </a:lnTo>
                  <a:lnTo>
                    <a:pt x="4" y="70"/>
                  </a:lnTo>
                  <a:lnTo>
                    <a:pt x="4" y="51"/>
                  </a:lnTo>
                  <a:lnTo>
                    <a:pt x="1" y="47"/>
                  </a:lnTo>
                  <a:lnTo>
                    <a:pt x="0" y="36"/>
                  </a:lnTo>
                  <a:lnTo>
                    <a:pt x="2" y="33"/>
                  </a:lnTo>
                  <a:lnTo>
                    <a:pt x="0" y="31"/>
                  </a:lnTo>
                  <a:lnTo>
                    <a:pt x="1" y="21"/>
                  </a:lnTo>
                  <a:lnTo>
                    <a:pt x="0" y="15"/>
                  </a:lnTo>
                  <a:lnTo>
                    <a:pt x="4" y="14"/>
                  </a:lnTo>
                  <a:lnTo>
                    <a:pt x="7" y="14"/>
                  </a:lnTo>
                  <a:lnTo>
                    <a:pt x="8" y="12"/>
                  </a:lnTo>
                  <a:lnTo>
                    <a:pt x="6" y="2"/>
                  </a:lnTo>
                  <a:lnTo>
                    <a:pt x="6" y="0"/>
                  </a:lnTo>
                  <a:lnTo>
                    <a:pt x="10" y="0"/>
                  </a:lnTo>
                  <a:lnTo>
                    <a:pt x="11"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54" name="Freeform 697">
              <a:extLst>
                <a:ext uri="{FF2B5EF4-FFF2-40B4-BE49-F238E27FC236}">
                  <a16:creationId xmlns:a16="http://schemas.microsoft.com/office/drawing/2014/main" id="{8A108765-22A9-78E8-E08C-7EE0E078925F}"/>
                </a:ext>
              </a:extLst>
            </p:cNvPr>
            <p:cNvSpPr>
              <a:spLocks/>
            </p:cNvSpPr>
            <p:nvPr/>
          </p:nvSpPr>
          <p:spPr bwMode="gray">
            <a:xfrm>
              <a:off x="7308637" y="3403051"/>
              <a:ext cx="135045" cy="122549"/>
            </a:xfrm>
            <a:custGeom>
              <a:avLst/>
              <a:gdLst/>
              <a:ahLst/>
              <a:cxnLst>
                <a:cxn ang="0">
                  <a:pos x="20" y="5"/>
                </a:cxn>
                <a:cxn ang="0">
                  <a:pos x="21" y="0"/>
                </a:cxn>
                <a:cxn ang="0">
                  <a:pos x="26" y="0"/>
                </a:cxn>
                <a:cxn ang="0">
                  <a:pos x="29" y="4"/>
                </a:cxn>
                <a:cxn ang="0">
                  <a:pos x="31" y="11"/>
                </a:cxn>
                <a:cxn ang="0">
                  <a:pos x="35" y="14"/>
                </a:cxn>
                <a:cxn ang="0">
                  <a:pos x="38" y="15"/>
                </a:cxn>
                <a:cxn ang="0">
                  <a:pos x="42" y="19"/>
                </a:cxn>
                <a:cxn ang="0">
                  <a:pos x="46" y="21"/>
                </a:cxn>
                <a:cxn ang="0">
                  <a:pos x="50" y="20"/>
                </a:cxn>
                <a:cxn ang="0">
                  <a:pos x="54" y="16"/>
                </a:cxn>
                <a:cxn ang="0">
                  <a:pos x="54" y="24"/>
                </a:cxn>
                <a:cxn ang="0">
                  <a:pos x="57" y="25"/>
                </a:cxn>
                <a:cxn ang="0">
                  <a:pos x="58" y="29"/>
                </a:cxn>
                <a:cxn ang="0">
                  <a:pos x="54" y="33"/>
                </a:cxn>
                <a:cxn ang="0">
                  <a:pos x="48" y="34"/>
                </a:cxn>
                <a:cxn ang="0">
                  <a:pos x="43" y="35"/>
                </a:cxn>
                <a:cxn ang="0">
                  <a:pos x="38" y="41"/>
                </a:cxn>
                <a:cxn ang="0">
                  <a:pos x="38" y="45"/>
                </a:cxn>
                <a:cxn ang="0">
                  <a:pos x="35" y="46"/>
                </a:cxn>
                <a:cxn ang="0">
                  <a:pos x="31" y="41"/>
                </a:cxn>
                <a:cxn ang="0">
                  <a:pos x="25" y="41"/>
                </a:cxn>
                <a:cxn ang="0">
                  <a:pos x="23" y="39"/>
                </a:cxn>
                <a:cxn ang="0">
                  <a:pos x="20" y="41"/>
                </a:cxn>
                <a:cxn ang="0">
                  <a:pos x="14" y="40"/>
                </a:cxn>
                <a:cxn ang="0">
                  <a:pos x="9" y="40"/>
                </a:cxn>
                <a:cxn ang="0">
                  <a:pos x="7" y="42"/>
                </a:cxn>
                <a:cxn ang="0">
                  <a:pos x="11" y="46"/>
                </a:cxn>
                <a:cxn ang="0">
                  <a:pos x="11" y="51"/>
                </a:cxn>
                <a:cxn ang="0">
                  <a:pos x="5" y="53"/>
                </a:cxn>
                <a:cxn ang="0">
                  <a:pos x="3" y="45"/>
                </a:cxn>
                <a:cxn ang="0">
                  <a:pos x="0" y="44"/>
                </a:cxn>
                <a:cxn ang="0">
                  <a:pos x="3" y="40"/>
                </a:cxn>
                <a:cxn ang="0">
                  <a:pos x="8" y="36"/>
                </a:cxn>
                <a:cxn ang="0">
                  <a:pos x="8" y="31"/>
                </a:cxn>
                <a:cxn ang="0">
                  <a:pos x="11" y="29"/>
                </a:cxn>
                <a:cxn ang="0">
                  <a:pos x="15" y="31"/>
                </a:cxn>
                <a:cxn ang="0">
                  <a:pos x="18" y="30"/>
                </a:cxn>
                <a:cxn ang="0">
                  <a:pos x="19" y="26"/>
                </a:cxn>
                <a:cxn ang="0">
                  <a:pos x="22" y="19"/>
                </a:cxn>
                <a:cxn ang="0">
                  <a:pos x="22" y="6"/>
                </a:cxn>
                <a:cxn ang="0">
                  <a:pos x="20" y="5"/>
                </a:cxn>
              </a:cxnLst>
              <a:rect l="0" t="0" r="r" b="b"/>
              <a:pathLst>
                <a:path w="58" h="53">
                  <a:moveTo>
                    <a:pt x="20" y="5"/>
                  </a:moveTo>
                  <a:lnTo>
                    <a:pt x="21" y="0"/>
                  </a:lnTo>
                  <a:lnTo>
                    <a:pt x="26" y="0"/>
                  </a:lnTo>
                  <a:lnTo>
                    <a:pt x="29" y="4"/>
                  </a:lnTo>
                  <a:lnTo>
                    <a:pt x="31" y="11"/>
                  </a:lnTo>
                  <a:lnTo>
                    <a:pt x="35" y="14"/>
                  </a:lnTo>
                  <a:lnTo>
                    <a:pt x="38" y="15"/>
                  </a:lnTo>
                  <a:lnTo>
                    <a:pt x="42" y="19"/>
                  </a:lnTo>
                  <a:lnTo>
                    <a:pt x="46" y="21"/>
                  </a:lnTo>
                  <a:lnTo>
                    <a:pt x="50" y="20"/>
                  </a:lnTo>
                  <a:lnTo>
                    <a:pt x="54" y="16"/>
                  </a:lnTo>
                  <a:lnTo>
                    <a:pt x="54" y="24"/>
                  </a:lnTo>
                  <a:lnTo>
                    <a:pt x="57" y="25"/>
                  </a:lnTo>
                  <a:lnTo>
                    <a:pt x="58" y="29"/>
                  </a:lnTo>
                  <a:lnTo>
                    <a:pt x="54" y="33"/>
                  </a:lnTo>
                  <a:lnTo>
                    <a:pt x="48" y="34"/>
                  </a:lnTo>
                  <a:lnTo>
                    <a:pt x="43" y="35"/>
                  </a:lnTo>
                  <a:lnTo>
                    <a:pt x="38" y="41"/>
                  </a:lnTo>
                  <a:lnTo>
                    <a:pt x="38" y="45"/>
                  </a:lnTo>
                  <a:lnTo>
                    <a:pt x="35" y="46"/>
                  </a:lnTo>
                  <a:lnTo>
                    <a:pt x="31" y="41"/>
                  </a:lnTo>
                  <a:lnTo>
                    <a:pt x="25" y="41"/>
                  </a:lnTo>
                  <a:lnTo>
                    <a:pt x="23" y="39"/>
                  </a:lnTo>
                  <a:lnTo>
                    <a:pt x="20" y="41"/>
                  </a:lnTo>
                  <a:lnTo>
                    <a:pt x="14" y="40"/>
                  </a:lnTo>
                  <a:lnTo>
                    <a:pt x="9" y="40"/>
                  </a:lnTo>
                  <a:lnTo>
                    <a:pt x="7" y="42"/>
                  </a:lnTo>
                  <a:lnTo>
                    <a:pt x="11" y="46"/>
                  </a:lnTo>
                  <a:lnTo>
                    <a:pt x="11" y="51"/>
                  </a:lnTo>
                  <a:lnTo>
                    <a:pt x="5" y="53"/>
                  </a:lnTo>
                  <a:lnTo>
                    <a:pt x="3" y="45"/>
                  </a:lnTo>
                  <a:lnTo>
                    <a:pt x="0" y="44"/>
                  </a:lnTo>
                  <a:lnTo>
                    <a:pt x="3" y="40"/>
                  </a:lnTo>
                  <a:lnTo>
                    <a:pt x="8" y="36"/>
                  </a:lnTo>
                  <a:lnTo>
                    <a:pt x="8" y="31"/>
                  </a:lnTo>
                  <a:lnTo>
                    <a:pt x="11" y="29"/>
                  </a:lnTo>
                  <a:lnTo>
                    <a:pt x="15" y="31"/>
                  </a:lnTo>
                  <a:lnTo>
                    <a:pt x="18" y="30"/>
                  </a:lnTo>
                  <a:lnTo>
                    <a:pt x="19" y="26"/>
                  </a:lnTo>
                  <a:lnTo>
                    <a:pt x="22" y="19"/>
                  </a:lnTo>
                  <a:lnTo>
                    <a:pt x="22" y="6"/>
                  </a:lnTo>
                  <a:lnTo>
                    <a:pt x="20" y="5"/>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55" name="Freeform 698">
              <a:extLst>
                <a:ext uri="{FF2B5EF4-FFF2-40B4-BE49-F238E27FC236}">
                  <a16:creationId xmlns:a16="http://schemas.microsoft.com/office/drawing/2014/main" id="{948BC659-D697-465C-1B38-F8E405A7C384}"/>
                </a:ext>
              </a:extLst>
            </p:cNvPr>
            <p:cNvSpPr>
              <a:spLocks/>
            </p:cNvSpPr>
            <p:nvPr/>
          </p:nvSpPr>
          <p:spPr bwMode="gray">
            <a:xfrm>
              <a:off x="7125615" y="3527377"/>
              <a:ext cx="239883" cy="237994"/>
            </a:xfrm>
            <a:custGeom>
              <a:avLst/>
              <a:gdLst/>
              <a:ahLst/>
              <a:cxnLst>
                <a:cxn ang="0">
                  <a:pos x="100" y="14"/>
                </a:cxn>
                <a:cxn ang="0">
                  <a:pos x="103" y="20"/>
                </a:cxn>
                <a:cxn ang="0">
                  <a:pos x="99" y="36"/>
                </a:cxn>
                <a:cxn ang="0">
                  <a:pos x="96" y="44"/>
                </a:cxn>
                <a:cxn ang="0">
                  <a:pos x="91" y="51"/>
                </a:cxn>
                <a:cxn ang="0">
                  <a:pos x="89" y="67"/>
                </a:cxn>
                <a:cxn ang="0">
                  <a:pos x="90" y="75"/>
                </a:cxn>
                <a:cxn ang="0">
                  <a:pos x="81" y="83"/>
                </a:cxn>
                <a:cxn ang="0">
                  <a:pos x="83" y="78"/>
                </a:cxn>
                <a:cxn ang="0">
                  <a:pos x="76" y="80"/>
                </a:cxn>
                <a:cxn ang="0">
                  <a:pos x="72" y="88"/>
                </a:cxn>
                <a:cxn ang="0">
                  <a:pos x="69" y="83"/>
                </a:cxn>
                <a:cxn ang="0">
                  <a:pos x="58" y="88"/>
                </a:cxn>
                <a:cxn ang="0">
                  <a:pos x="54" y="83"/>
                </a:cxn>
                <a:cxn ang="0">
                  <a:pos x="54" y="89"/>
                </a:cxn>
                <a:cxn ang="0">
                  <a:pos x="54" y="95"/>
                </a:cxn>
                <a:cxn ang="0">
                  <a:pos x="48" y="100"/>
                </a:cxn>
                <a:cxn ang="0">
                  <a:pos x="41" y="100"/>
                </a:cxn>
                <a:cxn ang="0">
                  <a:pos x="41" y="93"/>
                </a:cxn>
                <a:cxn ang="0">
                  <a:pos x="35" y="85"/>
                </a:cxn>
                <a:cxn ang="0">
                  <a:pos x="21" y="92"/>
                </a:cxn>
                <a:cxn ang="0">
                  <a:pos x="7" y="98"/>
                </a:cxn>
                <a:cxn ang="0">
                  <a:pos x="1" y="95"/>
                </a:cxn>
                <a:cxn ang="0">
                  <a:pos x="3" y="89"/>
                </a:cxn>
                <a:cxn ang="0">
                  <a:pos x="15" y="81"/>
                </a:cxn>
                <a:cxn ang="0">
                  <a:pos x="21" y="76"/>
                </a:cxn>
                <a:cxn ang="0">
                  <a:pos x="32" y="78"/>
                </a:cxn>
                <a:cxn ang="0">
                  <a:pos x="43" y="76"/>
                </a:cxn>
                <a:cxn ang="0">
                  <a:pos x="54" y="55"/>
                </a:cxn>
                <a:cxn ang="0">
                  <a:pos x="59" y="54"/>
                </a:cxn>
                <a:cxn ang="0">
                  <a:pos x="60" y="62"/>
                </a:cxn>
                <a:cxn ang="0">
                  <a:pos x="67" y="55"/>
                </a:cxn>
                <a:cxn ang="0">
                  <a:pos x="79" y="42"/>
                </a:cxn>
                <a:cxn ang="0">
                  <a:pos x="82" y="13"/>
                </a:cxn>
                <a:cxn ang="0">
                  <a:pos x="88" y="6"/>
                </a:cxn>
                <a:cxn ang="0">
                  <a:pos x="95" y="10"/>
                </a:cxn>
                <a:cxn ang="0">
                  <a:pos x="91" y="2"/>
                </a:cxn>
                <a:cxn ang="0">
                  <a:pos x="97" y="2"/>
                </a:cxn>
              </a:cxnLst>
              <a:rect l="0" t="0" r="r" b="b"/>
              <a:pathLst>
                <a:path w="103" h="103">
                  <a:moveTo>
                    <a:pt x="97" y="11"/>
                  </a:moveTo>
                  <a:lnTo>
                    <a:pt x="100" y="14"/>
                  </a:lnTo>
                  <a:lnTo>
                    <a:pt x="102" y="19"/>
                  </a:lnTo>
                  <a:lnTo>
                    <a:pt x="103" y="20"/>
                  </a:lnTo>
                  <a:lnTo>
                    <a:pt x="103" y="27"/>
                  </a:lnTo>
                  <a:lnTo>
                    <a:pt x="99" y="36"/>
                  </a:lnTo>
                  <a:lnTo>
                    <a:pt x="99" y="44"/>
                  </a:lnTo>
                  <a:lnTo>
                    <a:pt x="96" y="44"/>
                  </a:lnTo>
                  <a:lnTo>
                    <a:pt x="93" y="46"/>
                  </a:lnTo>
                  <a:lnTo>
                    <a:pt x="91" y="51"/>
                  </a:lnTo>
                  <a:lnTo>
                    <a:pt x="95" y="56"/>
                  </a:lnTo>
                  <a:lnTo>
                    <a:pt x="89" y="67"/>
                  </a:lnTo>
                  <a:lnTo>
                    <a:pt x="89" y="71"/>
                  </a:lnTo>
                  <a:lnTo>
                    <a:pt x="90" y="75"/>
                  </a:lnTo>
                  <a:lnTo>
                    <a:pt x="84" y="84"/>
                  </a:lnTo>
                  <a:lnTo>
                    <a:pt x="81" y="83"/>
                  </a:lnTo>
                  <a:lnTo>
                    <a:pt x="83" y="81"/>
                  </a:lnTo>
                  <a:lnTo>
                    <a:pt x="83" y="78"/>
                  </a:lnTo>
                  <a:lnTo>
                    <a:pt x="81" y="75"/>
                  </a:lnTo>
                  <a:lnTo>
                    <a:pt x="76" y="80"/>
                  </a:lnTo>
                  <a:lnTo>
                    <a:pt x="75" y="87"/>
                  </a:lnTo>
                  <a:lnTo>
                    <a:pt x="72" y="88"/>
                  </a:lnTo>
                  <a:lnTo>
                    <a:pt x="71" y="83"/>
                  </a:lnTo>
                  <a:lnTo>
                    <a:pt x="69" y="83"/>
                  </a:lnTo>
                  <a:lnTo>
                    <a:pt x="66" y="87"/>
                  </a:lnTo>
                  <a:lnTo>
                    <a:pt x="58" y="88"/>
                  </a:lnTo>
                  <a:lnTo>
                    <a:pt x="58" y="83"/>
                  </a:lnTo>
                  <a:lnTo>
                    <a:pt x="54" y="83"/>
                  </a:lnTo>
                  <a:lnTo>
                    <a:pt x="52" y="86"/>
                  </a:lnTo>
                  <a:lnTo>
                    <a:pt x="54" y="89"/>
                  </a:lnTo>
                  <a:lnTo>
                    <a:pt x="54" y="92"/>
                  </a:lnTo>
                  <a:lnTo>
                    <a:pt x="54" y="95"/>
                  </a:lnTo>
                  <a:lnTo>
                    <a:pt x="49" y="95"/>
                  </a:lnTo>
                  <a:lnTo>
                    <a:pt x="48" y="100"/>
                  </a:lnTo>
                  <a:lnTo>
                    <a:pt x="45" y="103"/>
                  </a:lnTo>
                  <a:lnTo>
                    <a:pt x="41" y="100"/>
                  </a:lnTo>
                  <a:lnTo>
                    <a:pt x="40" y="96"/>
                  </a:lnTo>
                  <a:lnTo>
                    <a:pt x="41" y="93"/>
                  </a:lnTo>
                  <a:lnTo>
                    <a:pt x="41" y="88"/>
                  </a:lnTo>
                  <a:lnTo>
                    <a:pt x="35" y="85"/>
                  </a:lnTo>
                  <a:lnTo>
                    <a:pt x="24" y="88"/>
                  </a:lnTo>
                  <a:lnTo>
                    <a:pt x="21" y="92"/>
                  </a:lnTo>
                  <a:lnTo>
                    <a:pt x="12" y="94"/>
                  </a:lnTo>
                  <a:lnTo>
                    <a:pt x="7" y="98"/>
                  </a:lnTo>
                  <a:lnTo>
                    <a:pt x="7" y="95"/>
                  </a:lnTo>
                  <a:lnTo>
                    <a:pt x="1" y="95"/>
                  </a:lnTo>
                  <a:lnTo>
                    <a:pt x="0" y="92"/>
                  </a:lnTo>
                  <a:lnTo>
                    <a:pt x="3" y="89"/>
                  </a:lnTo>
                  <a:lnTo>
                    <a:pt x="7" y="88"/>
                  </a:lnTo>
                  <a:lnTo>
                    <a:pt x="15" y="81"/>
                  </a:lnTo>
                  <a:lnTo>
                    <a:pt x="17" y="77"/>
                  </a:lnTo>
                  <a:lnTo>
                    <a:pt x="21" y="76"/>
                  </a:lnTo>
                  <a:lnTo>
                    <a:pt x="25" y="78"/>
                  </a:lnTo>
                  <a:lnTo>
                    <a:pt x="32" y="78"/>
                  </a:lnTo>
                  <a:lnTo>
                    <a:pt x="37" y="75"/>
                  </a:lnTo>
                  <a:lnTo>
                    <a:pt x="43" y="76"/>
                  </a:lnTo>
                  <a:lnTo>
                    <a:pt x="54" y="60"/>
                  </a:lnTo>
                  <a:lnTo>
                    <a:pt x="54" y="55"/>
                  </a:lnTo>
                  <a:lnTo>
                    <a:pt x="57" y="54"/>
                  </a:lnTo>
                  <a:lnTo>
                    <a:pt x="59" y="54"/>
                  </a:lnTo>
                  <a:lnTo>
                    <a:pt x="57" y="60"/>
                  </a:lnTo>
                  <a:lnTo>
                    <a:pt x="60" y="62"/>
                  </a:lnTo>
                  <a:lnTo>
                    <a:pt x="65" y="59"/>
                  </a:lnTo>
                  <a:lnTo>
                    <a:pt x="67" y="55"/>
                  </a:lnTo>
                  <a:lnTo>
                    <a:pt x="72" y="52"/>
                  </a:lnTo>
                  <a:lnTo>
                    <a:pt x="79" y="42"/>
                  </a:lnTo>
                  <a:lnTo>
                    <a:pt x="82" y="32"/>
                  </a:lnTo>
                  <a:lnTo>
                    <a:pt x="82" y="13"/>
                  </a:lnTo>
                  <a:lnTo>
                    <a:pt x="86" y="7"/>
                  </a:lnTo>
                  <a:lnTo>
                    <a:pt x="88" y="6"/>
                  </a:lnTo>
                  <a:lnTo>
                    <a:pt x="91" y="10"/>
                  </a:lnTo>
                  <a:lnTo>
                    <a:pt x="95" y="10"/>
                  </a:lnTo>
                  <a:lnTo>
                    <a:pt x="93" y="6"/>
                  </a:lnTo>
                  <a:lnTo>
                    <a:pt x="91" y="2"/>
                  </a:lnTo>
                  <a:lnTo>
                    <a:pt x="95" y="0"/>
                  </a:lnTo>
                  <a:lnTo>
                    <a:pt x="97" y="2"/>
                  </a:lnTo>
                  <a:lnTo>
                    <a:pt x="97" y="1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56" name="Freeform 699">
              <a:extLst>
                <a:ext uri="{FF2B5EF4-FFF2-40B4-BE49-F238E27FC236}">
                  <a16:creationId xmlns:a16="http://schemas.microsoft.com/office/drawing/2014/main" id="{081E4CA1-F22F-05BC-7846-25AD2B0ADC30}"/>
                </a:ext>
              </a:extLst>
            </p:cNvPr>
            <p:cNvSpPr>
              <a:spLocks/>
            </p:cNvSpPr>
            <p:nvPr/>
          </p:nvSpPr>
          <p:spPr bwMode="gray">
            <a:xfrm>
              <a:off x="7328183" y="2188214"/>
              <a:ext cx="71077" cy="33745"/>
            </a:xfrm>
            <a:custGeom>
              <a:avLst/>
              <a:gdLst/>
              <a:ahLst/>
              <a:cxnLst>
                <a:cxn ang="0">
                  <a:pos x="8" y="0"/>
                </a:cxn>
                <a:cxn ang="0">
                  <a:pos x="20" y="0"/>
                </a:cxn>
                <a:cxn ang="0">
                  <a:pos x="21" y="2"/>
                </a:cxn>
                <a:cxn ang="0">
                  <a:pos x="27" y="6"/>
                </a:cxn>
                <a:cxn ang="0">
                  <a:pos x="31" y="10"/>
                </a:cxn>
                <a:cxn ang="0">
                  <a:pos x="30" y="15"/>
                </a:cxn>
                <a:cxn ang="0">
                  <a:pos x="17" y="14"/>
                </a:cxn>
                <a:cxn ang="0">
                  <a:pos x="10" y="13"/>
                </a:cxn>
                <a:cxn ang="0">
                  <a:pos x="8" y="11"/>
                </a:cxn>
                <a:cxn ang="0">
                  <a:pos x="0" y="11"/>
                </a:cxn>
                <a:cxn ang="0">
                  <a:pos x="0" y="10"/>
                </a:cxn>
                <a:cxn ang="0">
                  <a:pos x="3" y="7"/>
                </a:cxn>
                <a:cxn ang="0">
                  <a:pos x="4" y="4"/>
                </a:cxn>
                <a:cxn ang="0">
                  <a:pos x="8" y="0"/>
                </a:cxn>
              </a:cxnLst>
              <a:rect l="0" t="0" r="r" b="b"/>
              <a:pathLst>
                <a:path w="31" h="15">
                  <a:moveTo>
                    <a:pt x="8" y="0"/>
                  </a:moveTo>
                  <a:lnTo>
                    <a:pt x="20" y="0"/>
                  </a:lnTo>
                  <a:lnTo>
                    <a:pt x="21" y="2"/>
                  </a:lnTo>
                  <a:lnTo>
                    <a:pt x="27" y="6"/>
                  </a:lnTo>
                  <a:lnTo>
                    <a:pt x="31" y="10"/>
                  </a:lnTo>
                  <a:lnTo>
                    <a:pt x="30" y="15"/>
                  </a:lnTo>
                  <a:lnTo>
                    <a:pt x="17" y="14"/>
                  </a:lnTo>
                  <a:lnTo>
                    <a:pt x="10" y="13"/>
                  </a:lnTo>
                  <a:lnTo>
                    <a:pt x="8" y="11"/>
                  </a:lnTo>
                  <a:lnTo>
                    <a:pt x="0" y="11"/>
                  </a:lnTo>
                  <a:lnTo>
                    <a:pt x="0" y="10"/>
                  </a:lnTo>
                  <a:lnTo>
                    <a:pt x="3" y="7"/>
                  </a:lnTo>
                  <a:lnTo>
                    <a:pt x="4" y="4"/>
                  </a:lnTo>
                  <a:lnTo>
                    <a:pt x="8"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57" name="Freeform 700">
              <a:extLst>
                <a:ext uri="{FF2B5EF4-FFF2-40B4-BE49-F238E27FC236}">
                  <a16:creationId xmlns:a16="http://schemas.microsoft.com/office/drawing/2014/main" id="{833692B2-7471-372C-D154-570B95AD5AE0}"/>
                </a:ext>
              </a:extLst>
            </p:cNvPr>
            <p:cNvSpPr>
              <a:spLocks/>
            </p:cNvSpPr>
            <p:nvPr/>
          </p:nvSpPr>
          <p:spPr bwMode="gray">
            <a:xfrm>
              <a:off x="7319299" y="2163349"/>
              <a:ext cx="24877" cy="24865"/>
            </a:xfrm>
            <a:custGeom>
              <a:avLst/>
              <a:gdLst/>
              <a:ahLst/>
              <a:cxnLst>
                <a:cxn ang="0">
                  <a:pos x="11" y="6"/>
                </a:cxn>
                <a:cxn ang="0">
                  <a:pos x="11" y="8"/>
                </a:cxn>
                <a:cxn ang="0">
                  <a:pos x="5" y="11"/>
                </a:cxn>
                <a:cxn ang="0">
                  <a:pos x="0" y="8"/>
                </a:cxn>
                <a:cxn ang="0">
                  <a:pos x="1" y="3"/>
                </a:cxn>
                <a:cxn ang="0">
                  <a:pos x="6" y="0"/>
                </a:cxn>
                <a:cxn ang="0">
                  <a:pos x="11" y="2"/>
                </a:cxn>
                <a:cxn ang="0">
                  <a:pos x="10" y="5"/>
                </a:cxn>
                <a:cxn ang="0">
                  <a:pos x="11" y="6"/>
                </a:cxn>
              </a:cxnLst>
              <a:rect l="0" t="0" r="r" b="b"/>
              <a:pathLst>
                <a:path w="11" h="11">
                  <a:moveTo>
                    <a:pt x="11" y="6"/>
                  </a:moveTo>
                  <a:lnTo>
                    <a:pt x="11" y="8"/>
                  </a:lnTo>
                  <a:lnTo>
                    <a:pt x="5" y="11"/>
                  </a:lnTo>
                  <a:lnTo>
                    <a:pt x="0" y="8"/>
                  </a:lnTo>
                  <a:lnTo>
                    <a:pt x="1" y="3"/>
                  </a:lnTo>
                  <a:lnTo>
                    <a:pt x="6" y="0"/>
                  </a:lnTo>
                  <a:lnTo>
                    <a:pt x="11" y="2"/>
                  </a:lnTo>
                  <a:lnTo>
                    <a:pt x="10" y="5"/>
                  </a:lnTo>
                  <a:lnTo>
                    <a:pt x="11" y="6"/>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58" name="Freeform 701">
              <a:extLst>
                <a:ext uri="{FF2B5EF4-FFF2-40B4-BE49-F238E27FC236}">
                  <a16:creationId xmlns:a16="http://schemas.microsoft.com/office/drawing/2014/main" id="{335B5AE3-5059-76F4-6EEE-9EA16D933FD9}"/>
                </a:ext>
              </a:extLst>
            </p:cNvPr>
            <p:cNvSpPr>
              <a:spLocks/>
            </p:cNvSpPr>
            <p:nvPr/>
          </p:nvSpPr>
          <p:spPr bwMode="gray">
            <a:xfrm>
              <a:off x="7251776" y="2079874"/>
              <a:ext cx="181245" cy="71043"/>
            </a:xfrm>
            <a:custGeom>
              <a:avLst/>
              <a:gdLst/>
              <a:ahLst/>
              <a:cxnLst>
                <a:cxn ang="0">
                  <a:pos x="17" y="1"/>
                </a:cxn>
                <a:cxn ang="0">
                  <a:pos x="11" y="3"/>
                </a:cxn>
                <a:cxn ang="0">
                  <a:pos x="11" y="4"/>
                </a:cxn>
                <a:cxn ang="0">
                  <a:pos x="4" y="5"/>
                </a:cxn>
                <a:cxn ang="0">
                  <a:pos x="6" y="8"/>
                </a:cxn>
                <a:cxn ang="0">
                  <a:pos x="2" y="9"/>
                </a:cxn>
                <a:cxn ang="0">
                  <a:pos x="2" y="10"/>
                </a:cxn>
                <a:cxn ang="0">
                  <a:pos x="3" y="15"/>
                </a:cxn>
                <a:cxn ang="0">
                  <a:pos x="0" y="17"/>
                </a:cxn>
                <a:cxn ang="0">
                  <a:pos x="4" y="23"/>
                </a:cxn>
                <a:cxn ang="0">
                  <a:pos x="8" y="23"/>
                </a:cxn>
                <a:cxn ang="0">
                  <a:pos x="11" y="25"/>
                </a:cxn>
                <a:cxn ang="0">
                  <a:pos x="10" y="27"/>
                </a:cxn>
                <a:cxn ang="0">
                  <a:pos x="22" y="31"/>
                </a:cxn>
                <a:cxn ang="0">
                  <a:pos x="25" y="29"/>
                </a:cxn>
                <a:cxn ang="0">
                  <a:pos x="24" y="24"/>
                </a:cxn>
                <a:cxn ang="0">
                  <a:pos x="26" y="23"/>
                </a:cxn>
                <a:cxn ang="0">
                  <a:pos x="28" y="23"/>
                </a:cxn>
                <a:cxn ang="0">
                  <a:pos x="29" y="26"/>
                </a:cxn>
                <a:cxn ang="0">
                  <a:pos x="37" y="26"/>
                </a:cxn>
                <a:cxn ang="0">
                  <a:pos x="45" y="21"/>
                </a:cxn>
                <a:cxn ang="0">
                  <a:pos x="50" y="22"/>
                </a:cxn>
                <a:cxn ang="0">
                  <a:pos x="50" y="26"/>
                </a:cxn>
                <a:cxn ang="0">
                  <a:pos x="56" y="27"/>
                </a:cxn>
                <a:cxn ang="0">
                  <a:pos x="63" y="23"/>
                </a:cxn>
                <a:cxn ang="0">
                  <a:pos x="58" y="22"/>
                </a:cxn>
                <a:cxn ang="0">
                  <a:pos x="51" y="19"/>
                </a:cxn>
                <a:cxn ang="0">
                  <a:pos x="49" y="14"/>
                </a:cxn>
                <a:cxn ang="0">
                  <a:pos x="53" y="10"/>
                </a:cxn>
                <a:cxn ang="0">
                  <a:pos x="56" y="10"/>
                </a:cxn>
                <a:cxn ang="0">
                  <a:pos x="57" y="12"/>
                </a:cxn>
                <a:cxn ang="0">
                  <a:pos x="54" y="14"/>
                </a:cxn>
                <a:cxn ang="0">
                  <a:pos x="54" y="17"/>
                </a:cxn>
                <a:cxn ang="0">
                  <a:pos x="59" y="20"/>
                </a:cxn>
                <a:cxn ang="0">
                  <a:pos x="64" y="19"/>
                </a:cxn>
                <a:cxn ang="0">
                  <a:pos x="68" y="21"/>
                </a:cxn>
                <a:cxn ang="0">
                  <a:pos x="75" y="16"/>
                </a:cxn>
                <a:cxn ang="0">
                  <a:pos x="72" y="14"/>
                </a:cxn>
                <a:cxn ang="0">
                  <a:pos x="78" y="13"/>
                </a:cxn>
                <a:cxn ang="0">
                  <a:pos x="77" y="11"/>
                </a:cxn>
                <a:cxn ang="0">
                  <a:pos x="70" y="10"/>
                </a:cxn>
                <a:cxn ang="0">
                  <a:pos x="63" y="6"/>
                </a:cxn>
                <a:cxn ang="0">
                  <a:pos x="61" y="7"/>
                </a:cxn>
                <a:cxn ang="0">
                  <a:pos x="55" y="7"/>
                </a:cxn>
                <a:cxn ang="0">
                  <a:pos x="50" y="5"/>
                </a:cxn>
                <a:cxn ang="0">
                  <a:pos x="48" y="2"/>
                </a:cxn>
                <a:cxn ang="0">
                  <a:pos x="45" y="0"/>
                </a:cxn>
                <a:cxn ang="0">
                  <a:pos x="42" y="1"/>
                </a:cxn>
                <a:cxn ang="0">
                  <a:pos x="39" y="4"/>
                </a:cxn>
                <a:cxn ang="0">
                  <a:pos x="39" y="11"/>
                </a:cxn>
                <a:cxn ang="0">
                  <a:pos x="32" y="11"/>
                </a:cxn>
                <a:cxn ang="0">
                  <a:pos x="30" y="10"/>
                </a:cxn>
                <a:cxn ang="0">
                  <a:pos x="30" y="8"/>
                </a:cxn>
                <a:cxn ang="0">
                  <a:pos x="25" y="7"/>
                </a:cxn>
                <a:cxn ang="0">
                  <a:pos x="25" y="5"/>
                </a:cxn>
                <a:cxn ang="0">
                  <a:pos x="28" y="4"/>
                </a:cxn>
                <a:cxn ang="0">
                  <a:pos x="17" y="1"/>
                </a:cxn>
              </a:cxnLst>
              <a:rect l="0" t="0" r="r" b="b"/>
              <a:pathLst>
                <a:path w="78" h="31">
                  <a:moveTo>
                    <a:pt x="17" y="1"/>
                  </a:moveTo>
                  <a:lnTo>
                    <a:pt x="11" y="3"/>
                  </a:lnTo>
                  <a:lnTo>
                    <a:pt x="11" y="4"/>
                  </a:lnTo>
                  <a:lnTo>
                    <a:pt x="4" y="5"/>
                  </a:lnTo>
                  <a:lnTo>
                    <a:pt x="6" y="8"/>
                  </a:lnTo>
                  <a:lnTo>
                    <a:pt x="2" y="9"/>
                  </a:lnTo>
                  <a:lnTo>
                    <a:pt x="2" y="10"/>
                  </a:lnTo>
                  <a:lnTo>
                    <a:pt x="3" y="15"/>
                  </a:lnTo>
                  <a:lnTo>
                    <a:pt x="0" y="17"/>
                  </a:lnTo>
                  <a:lnTo>
                    <a:pt x="4" y="23"/>
                  </a:lnTo>
                  <a:lnTo>
                    <a:pt x="8" y="23"/>
                  </a:lnTo>
                  <a:lnTo>
                    <a:pt x="11" y="25"/>
                  </a:lnTo>
                  <a:lnTo>
                    <a:pt x="10" y="27"/>
                  </a:lnTo>
                  <a:lnTo>
                    <a:pt x="22" y="31"/>
                  </a:lnTo>
                  <a:lnTo>
                    <a:pt x="25" y="29"/>
                  </a:lnTo>
                  <a:lnTo>
                    <a:pt x="24" y="24"/>
                  </a:lnTo>
                  <a:lnTo>
                    <a:pt x="26" y="23"/>
                  </a:lnTo>
                  <a:lnTo>
                    <a:pt x="28" y="23"/>
                  </a:lnTo>
                  <a:lnTo>
                    <a:pt x="29" y="26"/>
                  </a:lnTo>
                  <a:lnTo>
                    <a:pt x="37" y="26"/>
                  </a:lnTo>
                  <a:lnTo>
                    <a:pt x="45" y="21"/>
                  </a:lnTo>
                  <a:lnTo>
                    <a:pt x="50" y="22"/>
                  </a:lnTo>
                  <a:lnTo>
                    <a:pt x="50" y="26"/>
                  </a:lnTo>
                  <a:lnTo>
                    <a:pt x="56" y="27"/>
                  </a:lnTo>
                  <a:lnTo>
                    <a:pt x="63" y="23"/>
                  </a:lnTo>
                  <a:lnTo>
                    <a:pt x="58" y="22"/>
                  </a:lnTo>
                  <a:lnTo>
                    <a:pt x="51" y="19"/>
                  </a:lnTo>
                  <a:lnTo>
                    <a:pt x="49" y="14"/>
                  </a:lnTo>
                  <a:lnTo>
                    <a:pt x="53" y="10"/>
                  </a:lnTo>
                  <a:lnTo>
                    <a:pt x="56" y="10"/>
                  </a:lnTo>
                  <a:lnTo>
                    <a:pt x="57" y="12"/>
                  </a:lnTo>
                  <a:lnTo>
                    <a:pt x="54" y="14"/>
                  </a:lnTo>
                  <a:lnTo>
                    <a:pt x="54" y="17"/>
                  </a:lnTo>
                  <a:lnTo>
                    <a:pt x="59" y="20"/>
                  </a:lnTo>
                  <a:lnTo>
                    <a:pt x="64" y="19"/>
                  </a:lnTo>
                  <a:lnTo>
                    <a:pt x="68" y="21"/>
                  </a:lnTo>
                  <a:lnTo>
                    <a:pt x="75" y="16"/>
                  </a:lnTo>
                  <a:lnTo>
                    <a:pt x="72" y="14"/>
                  </a:lnTo>
                  <a:lnTo>
                    <a:pt x="78" y="13"/>
                  </a:lnTo>
                  <a:lnTo>
                    <a:pt x="77" y="11"/>
                  </a:lnTo>
                  <a:lnTo>
                    <a:pt x="70" y="10"/>
                  </a:lnTo>
                  <a:lnTo>
                    <a:pt x="63" y="6"/>
                  </a:lnTo>
                  <a:lnTo>
                    <a:pt x="61" y="7"/>
                  </a:lnTo>
                  <a:lnTo>
                    <a:pt x="55" y="7"/>
                  </a:lnTo>
                  <a:lnTo>
                    <a:pt x="50" y="5"/>
                  </a:lnTo>
                  <a:lnTo>
                    <a:pt x="48" y="2"/>
                  </a:lnTo>
                  <a:lnTo>
                    <a:pt x="45" y="0"/>
                  </a:lnTo>
                  <a:lnTo>
                    <a:pt x="42" y="1"/>
                  </a:lnTo>
                  <a:lnTo>
                    <a:pt x="39" y="4"/>
                  </a:lnTo>
                  <a:lnTo>
                    <a:pt x="39" y="11"/>
                  </a:lnTo>
                  <a:lnTo>
                    <a:pt x="32" y="11"/>
                  </a:lnTo>
                  <a:lnTo>
                    <a:pt x="30" y="10"/>
                  </a:lnTo>
                  <a:lnTo>
                    <a:pt x="30" y="8"/>
                  </a:lnTo>
                  <a:lnTo>
                    <a:pt x="25" y="7"/>
                  </a:lnTo>
                  <a:lnTo>
                    <a:pt x="25" y="5"/>
                  </a:lnTo>
                  <a:lnTo>
                    <a:pt x="28" y="4"/>
                  </a:lnTo>
                  <a:lnTo>
                    <a:pt x="17"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59" name="Freeform 702">
              <a:extLst>
                <a:ext uri="{FF2B5EF4-FFF2-40B4-BE49-F238E27FC236}">
                  <a16:creationId xmlns:a16="http://schemas.microsoft.com/office/drawing/2014/main" id="{119781C9-E1DB-4999-5E0C-2AAFE5FB66EE}"/>
                </a:ext>
              </a:extLst>
            </p:cNvPr>
            <p:cNvSpPr>
              <a:spLocks/>
            </p:cNvSpPr>
            <p:nvPr/>
          </p:nvSpPr>
          <p:spPr bwMode="gray">
            <a:xfrm>
              <a:off x="7916342" y="2360494"/>
              <a:ext cx="33761" cy="21313"/>
            </a:xfrm>
            <a:custGeom>
              <a:avLst/>
              <a:gdLst/>
              <a:ahLst/>
              <a:cxnLst>
                <a:cxn ang="0">
                  <a:pos x="11" y="9"/>
                </a:cxn>
                <a:cxn ang="0">
                  <a:pos x="6" y="8"/>
                </a:cxn>
                <a:cxn ang="0">
                  <a:pos x="0" y="5"/>
                </a:cxn>
                <a:cxn ang="0">
                  <a:pos x="2" y="2"/>
                </a:cxn>
                <a:cxn ang="0">
                  <a:pos x="5" y="0"/>
                </a:cxn>
                <a:cxn ang="0">
                  <a:pos x="13" y="3"/>
                </a:cxn>
                <a:cxn ang="0">
                  <a:pos x="14" y="7"/>
                </a:cxn>
                <a:cxn ang="0">
                  <a:pos x="11" y="9"/>
                </a:cxn>
              </a:cxnLst>
              <a:rect l="0" t="0" r="r" b="b"/>
              <a:pathLst>
                <a:path w="14" h="9">
                  <a:moveTo>
                    <a:pt x="11" y="9"/>
                  </a:moveTo>
                  <a:lnTo>
                    <a:pt x="6" y="8"/>
                  </a:lnTo>
                  <a:lnTo>
                    <a:pt x="0" y="5"/>
                  </a:lnTo>
                  <a:lnTo>
                    <a:pt x="2" y="2"/>
                  </a:lnTo>
                  <a:lnTo>
                    <a:pt x="5" y="0"/>
                  </a:lnTo>
                  <a:lnTo>
                    <a:pt x="13" y="3"/>
                  </a:lnTo>
                  <a:lnTo>
                    <a:pt x="14" y="7"/>
                  </a:lnTo>
                  <a:lnTo>
                    <a:pt x="11" y="9"/>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60" name="Freeform 703">
              <a:extLst>
                <a:ext uri="{FF2B5EF4-FFF2-40B4-BE49-F238E27FC236}">
                  <a16:creationId xmlns:a16="http://schemas.microsoft.com/office/drawing/2014/main" id="{7E024BBC-72C7-76B7-E61D-370FCBECCEF9}"/>
                </a:ext>
              </a:extLst>
            </p:cNvPr>
            <p:cNvSpPr>
              <a:spLocks/>
            </p:cNvSpPr>
            <p:nvPr/>
          </p:nvSpPr>
          <p:spPr bwMode="gray">
            <a:xfrm>
              <a:off x="7820388" y="2864900"/>
              <a:ext cx="28431" cy="33745"/>
            </a:xfrm>
            <a:custGeom>
              <a:avLst/>
              <a:gdLst/>
              <a:ahLst/>
              <a:cxnLst>
                <a:cxn ang="0">
                  <a:pos x="0" y="14"/>
                </a:cxn>
                <a:cxn ang="0">
                  <a:pos x="1" y="11"/>
                </a:cxn>
                <a:cxn ang="0">
                  <a:pos x="3" y="9"/>
                </a:cxn>
                <a:cxn ang="0">
                  <a:pos x="4" y="4"/>
                </a:cxn>
                <a:cxn ang="0">
                  <a:pos x="12" y="0"/>
                </a:cxn>
                <a:cxn ang="0">
                  <a:pos x="13" y="8"/>
                </a:cxn>
                <a:cxn ang="0">
                  <a:pos x="4" y="14"/>
                </a:cxn>
                <a:cxn ang="0">
                  <a:pos x="0" y="14"/>
                </a:cxn>
              </a:cxnLst>
              <a:rect l="0" t="0" r="r" b="b"/>
              <a:pathLst>
                <a:path w="13" h="14">
                  <a:moveTo>
                    <a:pt x="0" y="14"/>
                  </a:moveTo>
                  <a:lnTo>
                    <a:pt x="1" y="11"/>
                  </a:lnTo>
                  <a:lnTo>
                    <a:pt x="3" y="9"/>
                  </a:lnTo>
                  <a:lnTo>
                    <a:pt x="4" y="4"/>
                  </a:lnTo>
                  <a:lnTo>
                    <a:pt x="12" y="0"/>
                  </a:lnTo>
                  <a:lnTo>
                    <a:pt x="13" y="8"/>
                  </a:lnTo>
                  <a:lnTo>
                    <a:pt x="4" y="14"/>
                  </a:lnTo>
                  <a:lnTo>
                    <a:pt x="0" y="1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61" name="Freeform 704">
              <a:extLst>
                <a:ext uri="{FF2B5EF4-FFF2-40B4-BE49-F238E27FC236}">
                  <a16:creationId xmlns:a16="http://schemas.microsoft.com/office/drawing/2014/main" id="{6A19C9DE-0E51-7F98-A771-B1A3D32DEF0B}"/>
                </a:ext>
              </a:extLst>
            </p:cNvPr>
            <p:cNvSpPr>
              <a:spLocks/>
            </p:cNvSpPr>
            <p:nvPr/>
          </p:nvSpPr>
          <p:spPr bwMode="gray">
            <a:xfrm>
              <a:off x="7870142" y="3031851"/>
              <a:ext cx="26654" cy="31969"/>
            </a:xfrm>
            <a:custGeom>
              <a:avLst/>
              <a:gdLst/>
              <a:ahLst/>
              <a:cxnLst>
                <a:cxn ang="0">
                  <a:pos x="0" y="4"/>
                </a:cxn>
                <a:cxn ang="0">
                  <a:pos x="2" y="0"/>
                </a:cxn>
                <a:cxn ang="0">
                  <a:pos x="6" y="3"/>
                </a:cxn>
                <a:cxn ang="0">
                  <a:pos x="11" y="12"/>
                </a:cxn>
                <a:cxn ang="0">
                  <a:pos x="12" y="14"/>
                </a:cxn>
                <a:cxn ang="0">
                  <a:pos x="6" y="12"/>
                </a:cxn>
                <a:cxn ang="0">
                  <a:pos x="0" y="4"/>
                </a:cxn>
              </a:cxnLst>
              <a:rect l="0" t="0" r="r" b="b"/>
              <a:pathLst>
                <a:path w="12" h="14">
                  <a:moveTo>
                    <a:pt x="0" y="4"/>
                  </a:moveTo>
                  <a:lnTo>
                    <a:pt x="2" y="0"/>
                  </a:lnTo>
                  <a:lnTo>
                    <a:pt x="6" y="3"/>
                  </a:lnTo>
                  <a:lnTo>
                    <a:pt x="11" y="12"/>
                  </a:lnTo>
                  <a:lnTo>
                    <a:pt x="12" y="14"/>
                  </a:lnTo>
                  <a:lnTo>
                    <a:pt x="6" y="12"/>
                  </a:lnTo>
                  <a:lnTo>
                    <a:pt x="0" y="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62" name="Freeform 705">
              <a:extLst>
                <a:ext uri="{FF2B5EF4-FFF2-40B4-BE49-F238E27FC236}">
                  <a16:creationId xmlns:a16="http://schemas.microsoft.com/office/drawing/2014/main" id="{0F6F5BAA-EAFE-69C3-7DB7-C9E96A2C2CE7}"/>
                </a:ext>
              </a:extLst>
            </p:cNvPr>
            <p:cNvSpPr>
              <a:spLocks/>
            </p:cNvSpPr>
            <p:nvPr/>
          </p:nvSpPr>
          <p:spPr bwMode="gray">
            <a:xfrm>
              <a:off x="7905680" y="3049612"/>
              <a:ext cx="23100" cy="21313"/>
            </a:xfrm>
            <a:custGeom>
              <a:avLst/>
              <a:gdLst/>
              <a:ahLst/>
              <a:cxnLst>
                <a:cxn ang="0">
                  <a:pos x="0" y="1"/>
                </a:cxn>
                <a:cxn ang="0">
                  <a:pos x="4" y="0"/>
                </a:cxn>
                <a:cxn ang="0">
                  <a:pos x="10" y="7"/>
                </a:cxn>
                <a:cxn ang="0">
                  <a:pos x="6" y="9"/>
                </a:cxn>
                <a:cxn ang="0">
                  <a:pos x="1" y="4"/>
                </a:cxn>
                <a:cxn ang="0">
                  <a:pos x="0" y="1"/>
                </a:cxn>
              </a:cxnLst>
              <a:rect l="0" t="0" r="r" b="b"/>
              <a:pathLst>
                <a:path w="10" h="9">
                  <a:moveTo>
                    <a:pt x="0" y="1"/>
                  </a:moveTo>
                  <a:lnTo>
                    <a:pt x="4" y="0"/>
                  </a:lnTo>
                  <a:lnTo>
                    <a:pt x="10" y="7"/>
                  </a:lnTo>
                  <a:lnTo>
                    <a:pt x="6" y="9"/>
                  </a:lnTo>
                  <a:lnTo>
                    <a:pt x="1" y="4"/>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63" name="Freeform 706">
              <a:extLst>
                <a:ext uri="{FF2B5EF4-FFF2-40B4-BE49-F238E27FC236}">
                  <a16:creationId xmlns:a16="http://schemas.microsoft.com/office/drawing/2014/main" id="{F19E2FF8-542C-B577-D6B8-2639B2734C89}"/>
                </a:ext>
              </a:extLst>
            </p:cNvPr>
            <p:cNvSpPr>
              <a:spLocks/>
            </p:cNvSpPr>
            <p:nvPr/>
          </p:nvSpPr>
          <p:spPr bwMode="gray">
            <a:xfrm>
              <a:off x="7992749" y="3150848"/>
              <a:ext cx="17769" cy="10656"/>
            </a:xfrm>
            <a:custGeom>
              <a:avLst/>
              <a:gdLst/>
              <a:ahLst/>
              <a:cxnLst>
                <a:cxn ang="0">
                  <a:pos x="0" y="0"/>
                </a:cxn>
                <a:cxn ang="0">
                  <a:pos x="6" y="2"/>
                </a:cxn>
                <a:cxn ang="0">
                  <a:pos x="8" y="4"/>
                </a:cxn>
                <a:cxn ang="0">
                  <a:pos x="5" y="5"/>
                </a:cxn>
                <a:cxn ang="0">
                  <a:pos x="0" y="2"/>
                </a:cxn>
                <a:cxn ang="0">
                  <a:pos x="0" y="0"/>
                </a:cxn>
              </a:cxnLst>
              <a:rect l="0" t="0" r="r" b="b"/>
              <a:pathLst>
                <a:path w="8" h="5">
                  <a:moveTo>
                    <a:pt x="0" y="0"/>
                  </a:moveTo>
                  <a:lnTo>
                    <a:pt x="6" y="2"/>
                  </a:lnTo>
                  <a:lnTo>
                    <a:pt x="8" y="4"/>
                  </a:lnTo>
                  <a:lnTo>
                    <a:pt x="5" y="5"/>
                  </a:lnTo>
                  <a:lnTo>
                    <a:pt x="0" y="2"/>
                  </a:lnTo>
                  <a:lnTo>
                    <a:pt x="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64" name="Freeform 707">
              <a:extLst>
                <a:ext uri="{FF2B5EF4-FFF2-40B4-BE49-F238E27FC236}">
                  <a16:creationId xmlns:a16="http://schemas.microsoft.com/office/drawing/2014/main" id="{E7CE2602-CFF5-1898-E2C9-CBD3FA35DA5E}"/>
                </a:ext>
              </a:extLst>
            </p:cNvPr>
            <p:cNvSpPr>
              <a:spLocks/>
            </p:cNvSpPr>
            <p:nvPr/>
          </p:nvSpPr>
          <p:spPr bwMode="gray">
            <a:xfrm>
              <a:off x="8006964" y="3172161"/>
              <a:ext cx="15992" cy="5328"/>
            </a:xfrm>
            <a:custGeom>
              <a:avLst/>
              <a:gdLst/>
              <a:ahLst/>
              <a:cxnLst>
                <a:cxn ang="0">
                  <a:pos x="0" y="0"/>
                </a:cxn>
                <a:cxn ang="0">
                  <a:pos x="5" y="1"/>
                </a:cxn>
                <a:cxn ang="0">
                  <a:pos x="7" y="3"/>
                </a:cxn>
                <a:cxn ang="0">
                  <a:pos x="2" y="3"/>
                </a:cxn>
                <a:cxn ang="0">
                  <a:pos x="0" y="0"/>
                </a:cxn>
              </a:cxnLst>
              <a:rect l="0" t="0" r="r" b="b"/>
              <a:pathLst>
                <a:path w="7" h="3">
                  <a:moveTo>
                    <a:pt x="0" y="0"/>
                  </a:moveTo>
                  <a:lnTo>
                    <a:pt x="5" y="1"/>
                  </a:lnTo>
                  <a:lnTo>
                    <a:pt x="7" y="3"/>
                  </a:lnTo>
                  <a:lnTo>
                    <a:pt x="2" y="3"/>
                  </a:lnTo>
                  <a:lnTo>
                    <a:pt x="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65" name="Freeform 708">
              <a:extLst>
                <a:ext uri="{FF2B5EF4-FFF2-40B4-BE49-F238E27FC236}">
                  <a16:creationId xmlns:a16="http://schemas.microsoft.com/office/drawing/2014/main" id="{14C58FEF-B603-877A-8319-EFAFD81448C3}"/>
                </a:ext>
              </a:extLst>
            </p:cNvPr>
            <p:cNvSpPr>
              <a:spLocks/>
            </p:cNvSpPr>
            <p:nvPr/>
          </p:nvSpPr>
          <p:spPr bwMode="gray">
            <a:xfrm>
              <a:off x="7740427" y="2753007"/>
              <a:ext cx="51530" cy="44402"/>
            </a:xfrm>
            <a:custGeom>
              <a:avLst/>
              <a:gdLst/>
              <a:ahLst/>
              <a:cxnLst>
                <a:cxn ang="0">
                  <a:pos x="22" y="0"/>
                </a:cxn>
                <a:cxn ang="0">
                  <a:pos x="21" y="3"/>
                </a:cxn>
                <a:cxn ang="0">
                  <a:pos x="11" y="11"/>
                </a:cxn>
                <a:cxn ang="0">
                  <a:pos x="9" y="19"/>
                </a:cxn>
                <a:cxn ang="0">
                  <a:pos x="5" y="19"/>
                </a:cxn>
                <a:cxn ang="0">
                  <a:pos x="4" y="12"/>
                </a:cxn>
                <a:cxn ang="0">
                  <a:pos x="2" y="11"/>
                </a:cxn>
                <a:cxn ang="0">
                  <a:pos x="0" y="8"/>
                </a:cxn>
                <a:cxn ang="0">
                  <a:pos x="5" y="2"/>
                </a:cxn>
                <a:cxn ang="0">
                  <a:pos x="5" y="0"/>
                </a:cxn>
                <a:cxn ang="0">
                  <a:pos x="22" y="0"/>
                </a:cxn>
              </a:cxnLst>
              <a:rect l="0" t="0" r="r" b="b"/>
              <a:pathLst>
                <a:path w="22" h="19">
                  <a:moveTo>
                    <a:pt x="22" y="0"/>
                  </a:moveTo>
                  <a:lnTo>
                    <a:pt x="21" y="3"/>
                  </a:lnTo>
                  <a:lnTo>
                    <a:pt x="11" y="11"/>
                  </a:lnTo>
                  <a:lnTo>
                    <a:pt x="9" y="19"/>
                  </a:lnTo>
                  <a:lnTo>
                    <a:pt x="5" y="19"/>
                  </a:lnTo>
                  <a:lnTo>
                    <a:pt x="4" y="12"/>
                  </a:lnTo>
                  <a:lnTo>
                    <a:pt x="2" y="11"/>
                  </a:lnTo>
                  <a:lnTo>
                    <a:pt x="0" y="8"/>
                  </a:lnTo>
                  <a:lnTo>
                    <a:pt x="5" y="2"/>
                  </a:lnTo>
                  <a:lnTo>
                    <a:pt x="5" y="0"/>
                  </a:lnTo>
                  <a:lnTo>
                    <a:pt x="22"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66" name="Freeform 709">
              <a:extLst>
                <a:ext uri="{FF2B5EF4-FFF2-40B4-BE49-F238E27FC236}">
                  <a16:creationId xmlns:a16="http://schemas.microsoft.com/office/drawing/2014/main" id="{1F403CA5-7E10-C063-058F-F1250C1AE2D4}"/>
                </a:ext>
              </a:extLst>
            </p:cNvPr>
            <p:cNvSpPr>
              <a:spLocks/>
            </p:cNvSpPr>
            <p:nvPr/>
          </p:nvSpPr>
          <p:spPr bwMode="gray">
            <a:xfrm>
              <a:off x="8426316" y="3118879"/>
              <a:ext cx="23100" cy="19537"/>
            </a:xfrm>
            <a:custGeom>
              <a:avLst/>
              <a:gdLst/>
              <a:ahLst/>
              <a:cxnLst>
                <a:cxn ang="0">
                  <a:pos x="10" y="3"/>
                </a:cxn>
                <a:cxn ang="0">
                  <a:pos x="10" y="1"/>
                </a:cxn>
                <a:cxn ang="0">
                  <a:pos x="8" y="0"/>
                </a:cxn>
                <a:cxn ang="0">
                  <a:pos x="1" y="6"/>
                </a:cxn>
                <a:cxn ang="0">
                  <a:pos x="0" y="8"/>
                </a:cxn>
                <a:cxn ang="0">
                  <a:pos x="3" y="8"/>
                </a:cxn>
                <a:cxn ang="0">
                  <a:pos x="10" y="3"/>
                </a:cxn>
              </a:cxnLst>
              <a:rect l="0" t="0" r="r" b="b"/>
              <a:pathLst>
                <a:path w="10" h="8">
                  <a:moveTo>
                    <a:pt x="10" y="3"/>
                  </a:moveTo>
                  <a:lnTo>
                    <a:pt x="10" y="1"/>
                  </a:lnTo>
                  <a:lnTo>
                    <a:pt x="8" y="0"/>
                  </a:lnTo>
                  <a:lnTo>
                    <a:pt x="1" y="6"/>
                  </a:lnTo>
                  <a:lnTo>
                    <a:pt x="0" y="8"/>
                  </a:lnTo>
                  <a:lnTo>
                    <a:pt x="3" y="8"/>
                  </a:lnTo>
                  <a:lnTo>
                    <a:pt x="10"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67" name="Freeform 710">
              <a:extLst>
                <a:ext uri="{FF2B5EF4-FFF2-40B4-BE49-F238E27FC236}">
                  <a16:creationId xmlns:a16="http://schemas.microsoft.com/office/drawing/2014/main" id="{BF0A228F-27C7-A99A-9F89-8C4ED4D7FC8E}"/>
                </a:ext>
              </a:extLst>
            </p:cNvPr>
            <p:cNvSpPr>
              <a:spLocks/>
            </p:cNvSpPr>
            <p:nvPr/>
          </p:nvSpPr>
          <p:spPr bwMode="gray">
            <a:xfrm>
              <a:off x="8394331" y="3134864"/>
              <a:ext cx="23100" cy="21313"/>
            </a:xfrm>
            <a:custGeom>
              <a:avLst/>
              <a:gdLst/>
              <a:ahLst/>
              <a:cxnLst>
                <a:cxn ang="0">
                  <a:pos x="10" y="1"/>
                </a:cxn>
                <a:cxn ang="0">
                  <a:pos x="2" y="10"/>
                </a:cxn>
                <a:cxn ang="0">
                  <a:pos x="0" y="9"/>
                </a:cxn>
                <a:cxn ang="0">
                  <a:pos x="3" y="5"/>
                </a:cxn>
                <a:cxn ang="0">
                  <a:pos x="3" y="1"/>
                </a:cxn>
                <a:cxn ang="0">
                  <a:pos x="7" y="0"/>
                </a:cxn>
                <a:cxn ang="0">
                  <a:pos x="10" y="1"/>
                </a:cxn>
              </a:cxnLst>
              <a:rect l="0" t="0" r="r" b="b"/>
              <a:pathLst>
                <a:path w="10" h="10">
                  <a:moveTo>
                    <a:pt x="10" y="1"/>
                  </a:moveTo>
                  <a:lnTo>
                    <a:pt x="2" y="10"/>
                  </a:lnTo>
                  <a:lnTo>
                    <a:pt x="0" y="9"/>
                  </a:lnTo>
                  <a:lnTo>
                    <a:pt x="3" y="5"/>
                  </a:lnTo>
                  <a:lnTo>
                    <a:pt x="3" y="1"/>
                  </a:lnTo>
                  <a:lnTo>
                    <a:pt x="7" y="0"/>
                  </a:lnTo>
                  <a:lnTo>
                    <a:pt x="1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68" name="Freeform 711">
              <a:extLst>
                <a:ext uri="{FF2B5EF4-FFF2-40B4-BE49-F238E27FC236}">
                  <a16:creationId xmlns:a16="http://schemas.microsoft.com/office/drawing/2014/main" id="{EB9919C6-8B35-2F6E-A1E1-832BE8E280BC}"/>
                </a:ext>
              </a:extLst>
            </p:cNvPr>
            <p:cNvSpPr>
              <a:spLocks/>
            </p:cNvSpPr>
            <p:nvPr/>
          </p:nvSpPr>
          <p:spPr bwMode="gray">
            <a:xfrm>
              <a:off x="8257509" y="3177490"/>
              <a:ext cx="23100" cy="19537"/>
            </a:xfrm>
            <a:custGeom>
              <a:avLst/>
              <a:gdLst/>
              <a:ahLst/>
              <a:cxnLst>
                <a:cxn ang="0">
                  <a:pos x="10" y="1"/>
                </a:cxn>
                <a:cxn ang="0">
                  <a:pos x="9" y="3"/>
                </a:cxn>
                <a:cxn ang="0">
                  <a:pos x="3" y="8"/>
                </a:cxn>
                <a:cxn ang="0">
                  <a:pos x="0" y="7"/>
                </a:cxn>
                <a:cxn ang="0">
                  <a:pos x="1" y="5"/>
                </a:cxn>
                <a:cxn ang="0">
                  <a:pos x="7" y="1"/>
                </a:cxn>
                <a:cxn ang="0">
                  <a:pos x="8" y="0"/>
                </a:cxn>
                <a:cxn ang="0">
                  <a:pos x="10" y="1"/>
                </a:cxn>
              </a:cxnLst>
              <a:rect l="0" t="0" r="r" b="b"/>
              <a:pathLst>
                <a:path w="10" h="8">
                  <a:moveTo>
                    <a:pt x="10" y="1"/>
                  </a:moveTo>
                  <a:lnTo>
                    <a:pt x="9" y="3"/>
                  </a:lnTo>
                  <a:lnTo>
                    <a:pt x="3" y="8"/>
                  </a:lnTo>
                  <a:lnTo>
                    <a:pt x="0" y="7"/>
                  </a:lnTo>
                  <a:lnTo>
                    <a:pt x="1" y="5"/>
                  </a:lnTo>
                  <a:lnTo>
                    <a:pt x="7" y="1"/>
                  </a:lnTo>
                  <a:lnTo>
                    <a:pt x="8" y="0"/>
                  </a:lnTo>
                  <a:lnTo>
                    <a:pt x="1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69" name="Freeform 712">
              <a:extLst>
                <a:ext uri="{FF2B5EF4-FFF2-40B4-BE49-F238E27FC236}">
                  <a16:creationId xmlns:a16="http://schemas.microsoft.com/office/drawing/2014/main" id="{C25E05A7-F82C-46E6-0C87-FF4064D971A0}"/>
                </a:ext>
              </a:extLst>
            </p:cNvPr>
            <p:cNvSpPr>
              <a:spLocks/>
            </p:cNvSpPr>
            <p:nvPr/>
          </p:nvSpPr>
          <p:spPr bwMode="gray">
            <a:xfrm>
              <a:off x="8278832" y="3189922"/>
              <a:ext cx="21323" cy="3552"/>
            </a:xfrm>
            <a:custGeom>
              <a:avLst/>
              <a:gdLst/>
              <a:ahLst/>
              <a:cxnLst>
                <a:cxn ang="0">
                  <a:pos x="0" y="2"/>
                </a:cxn>
                <a:cxn ang="0">
                  <a:pos x="2" y="0"/>
                </a:cxn>
                <a:cxn ang="0">
                  <a:pos x="9" y="0"/>
                </a:cxn>
                <a:cxn ang="0">
                  <a:pos x="9" y="2"/>
                </a:cxn>
                <a:cxn ang="0">
                  <a:pos x="0" y="2"/>
                </a:cxn>
              </a:cxnLst>
              <a:rect l="0" t="0" r="r" b="b"/>
              <a:pathLst>
                <a:path w="9" h="2">
                  <a:moveTo>
                    <a:pt x="0" y="2"/>
                  </a:moveTo>
                  <a:lnTo>
                    <a:pt x="2" y="0"/>
                  </a:lnTo>
                  <a:lnTo>
                    <a:pt x="9" y="0"/>
                  </a:lnTo>
                  <a:lnTo>
                    <a:pt x="9" y="2"/>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70" name="Freeform 713">
              <a:extLst>
                <a:ext uri="{FF2B5EF4-FFF2-40B4-BE49-F238E27FC236}">
                  <a16:creationId xmlns:a16="http://schemas.microsoft.com/office/drawing/2014/main" id="{9E157CA2-F086-1CB1-FB31-59CAA7D997C9}"/>
                </a:ext>
              </a:extLst>
            </p:cNvPr>
            <p:cNvSpPr>
              <a:spLocks/>
            </p:cNvSpPr>
            <p:nvPr/>
          </p:nvSpPr>
          <p:spPr bwMode="gray">
            <a:xfrm>
              <a:off x="8189986" y="3197026"/>
              <a:ext cx="23100" cy="10656"/>
            </a:xfrm>
            <a:custGeom>
              <a:avLst/>
              <a:gdLst/>
              <a:ahLst/>
              <a:cxnLst>
                <a:cxn ang="0">
                  <a:pos x="2" y="1"/>
                </a:cxn>
                <a:cxn ang="0">
                  <a:pos x="5" y="0"/>
                </a:cxn>
                <a:cxn ang="0">
                  <a:pos x="10" y="2"/>
                </a:cxn>
                <a:cxn ang="0">
                  <a:pos x="10" y="5"/>
                </a:cxn>
                <a:cxn ang="0">
                  <a:pos x="0" y="4"/>
                </a:cxn>
                <a:cxn ang="0">
                  <a:pos x="2" y="1"/>
                </a:cxn>
              </a:cxnLst>
              <a:rect l="0" t="0" r="r" b="b"/>
              <a:pathLst>
                <a:path w="10" h="5">
                  <a:moveTo>
                    <a:pt x="2" y="1"/>
                  </a:moveTo>
                  <a:lnTo>
                    <a:pt x="5" y="0"/>
                  </a:lnTo>
                  <a:lnTo>
                    <a:pt x="10" y="2"/>
                  </a:lnTo>
                  <a:lnTo>
                    <a:pt x="10" y="5"/>
                  </a:lnTo>
                  <a:lnTo>
                    <a:pt x="0" y="4"/>
                  </a:lnTo>
                  <a:lnTo>
                    <a:pt x="2"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71" name="Freeform 714">
              <a:extLst>
                <a:ext uri="{FF2B5EF4-FFF2-40B4-BE49-F238E27FC236}">
                  <a16:creationId xmlns:a16="http://schemas.microsoft.com/office/drawing/2014/main" id="{8A59BB9F-9D1F-2156-902E-E5E22A60E008}"/>
                </a:ext>
              </a:extLst>
            </p:cNvPr>
            <p:cNvSpPr>
              <a:spLocks/>
            </p:cNvSpPr>
            <p:nvPr/>
          </p:nvSpPr>
          <p:spPr bwMode="gray">
            <a:xfrm>
              <a:off x="8214863" y="3197026"/>
              <a:ext cx="14215" cy="15985"/>
            </a:xfrm>
            <a:custGeom>
              <a:avLst/>
              <a:gdLst/>
              <a:ahLst/>
              <a:cxnLst>
                <a:cxn ang="0">
                  <a:pos x="3" y="0"/>
                </a:cxn>
                <a:cxn ang="0">
                  <a:pos x="2" y="3"/>
                </a:cxn>
                <a:cxn ang="0">
                  <a:pos x="0" y="6"/>
                </a:cxn>
                <a:cxn ang="0">
                  <a:pos x="2" y="7"/>
                </a:cxn>
                <a:cxn ang="0">
                  <a:pos x="6" y="3"/>
                </a:cxn>
                <a:cxn ang="0">
                  <a:pos x="6" y="1"/>
                </a:cxn>
                <a:cxn ang="0">
                  <a:pos x="3" y="0"/>
                </a:cxn>
              </a:cxnLst>
              <a:rect l="0" t="0" r="r" b="b"/>
              <a:pathLst>
                <a:path w="6" h="7">
                  <a:moveTo>
                    <a:pt x="3" y="0"/>
                  </a:moveTo>
                  <a:lnTo>
                    <a:pt x="2" y="3"/>
                  </a:lnTo>
                  <a:lnTo>
                    <a:pt x="0" y="6"/>
                  </a:lnTo>
                  <a:lnTo>
                    <a:pt x="2" y="7"/>
                  </a:lnTo>
                  <a:lnTo>
                    <a:pt x="6" y="3"/>
                  </a:lnTo>
                  <a:lnTo>
                    <a:pt x="6" y="1"/>
                  </a:lnTo>
                  <a:lnTo>
                    <a:pt x="3"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72" name="Freeform 715">
              <a:extLst>
                <a:ext uri="{FF2B5EF4-FFF2-40B4-BE49-F238E27FC236}">
                  <a16:creationId xmlns:a16="http://schemas.microsoft.com/office/drawing/2014/main" id="{1BBC9A5E-59FD-C0BB-E0D5-974D6A3895E3}"/>
                </a:ext>
              </a:extLst>
            </p:cNvPr>
            <p:cNvSpPr>
              <a:spLocks/>
            </p:cNvSpPr>
            <p:nvPr/>
          </p:nvSpPr>
          <p:spPr bwMode="gray">
            <a:xfrm>
              <a:off x="8564915" y="3060268"/>
              <a:ext cx="7108" cy="10656"/>
            </a:xfrm>
            <a:custGeom>
              <a:avLst/>
              <a:gdLst/>
              <a:ahLst/>
              <a:cxnLst>
                <a:cxn ang="0">
                  <a:pos x="0" y="5"/>
                </a:cxn>
                <a:cxn ang="0">
                  <a:pos x="3" y="2"/>
                </a:cxn>
                <a:cxn ang="0">
                  <a:pos x="2" y="0"/>
                </a:cxn>
                <a:cxn ang="0">
                  <a:pos x="0" y="1"/>
                </a:cxn>
                <a:cxn ang="0">
                  <a:pos x="0" y="5"/>
                </a:cxn>
              </a:cxnLst>
              <a:rect l="0" t="0" r="r" b="b"/>
              <a:pathLst>
                <a:path w="3" h="5">
                  <a:moveTo>
                    <a:pt x="0" y="5"/>
                  </a:moveTo>
                  <a:lnTo>
                    <a:pt x="3" y="2"/>
                  </a:lnTo>
                  <a:lnTo>
                    <a:pt x="2" y="0"/>
                  </a:lnTo>
                  <a:lnTo>
                    <a:pt x="0" y="1"/>
                  </a:lnTo>
                  <a:lnTo>
                    <a:pt x="0" y="5"/>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73" name="Freeform 716">
              <a:extLst>
                <a:ext uri="{FF2B5EF4-FFF2-40B4-BE49-F238E27FC236}">
                  <a16:creationId xmlns:a16="http://schemas.microsoft.com/office/drawing/2014/main" id="{D4F0E5AB-3F6B-DAF6-464E-DA29CA051DD2}"/>
                </a:ext>
              </a:extLst>
            </p:cNvPr>
            <p:cNvSpPr>
              <a:spLocks/>
            </p:cNvSpPr>
            <p:nvPr/>
          </p:nvSpPr>
          <p:spPr bwMode="gray">
            <a:xfrm>
              <a:off x="8579130" y="3067373"/>
              <a:ext cx="7108" cy="10656"/>
            </a:xfrm>
            <a:custGeom>
              <a:avLst/>
              <a:gdLst/>
              <a:ahLst/>
              <a:cxnLst>
                <a:cxn ang="0">
                  <a:pos x="0" y="2"/>
                </a:cxn>
                <a:cxn ang="0">
                  <a:pos x="2" y="0"/>
                </a:cxn>
                <a:cxn ang="0">
                  <a:pos x="3" y="1"/>
                </a:cxn>
                <a:cxn ang="0">
                  <a:pos x="1" y="5"/>
                </a:cxn>
                <a:cxn ang="0">
                  <a:pos x="0" y="2"/>
                </a:cxn>
              </a:cxnLst>
              <a:rect l="0" t="0" r="r" b="b"/>
              <a:pathLst>
                <a:path w="3" h="5">
                  <a:moveTo>
                    <a:pt x="0" y="2"/>
                  </a:moveTo>
                  <a:lnTo>
                    <a:pt x="2" y="0"/>
                  </a:lnTo>
                  <a:lnTo>
                    <a:pt x="3" y="1"/>
                  </a:lnTo>
                  <a:lnTo>
                    <a:pt x="1" y="5"/>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74" name="Freeform 717">
              <a:extLst>
                <a:ext uri="{FF2B5EF4-FFF2-40B4-BE49-F238E27FC236}">
                  <a16:creationId xmlns:a16="http://schemas.microsoft.com/office/drawing/2014/main" id="{B885FE7D-F17C-4C97-0EA3-9ED3370C00CD}"/>
                </a:ext>
              </a:extLst>
            </p:cNvPr>
            <p:cNvSpPr>
              <a:spLocks/>
            </p:cNvSpPr>
            <p:nvPr/>
          </p:nvSpPr>
          <p:spPr bwMode="gray">
            <a:xfrm>
              <a:off x="8143786" y="2294779"/>
              <a:ext cx="83515" cy="28417"/>
            </a:xfrm>
            <a:custGeom>
              <a:avLst/>
              <a:gdLst/>
              <a:ahLst/>
              <a:cxnLst>
                <a:cxn ang="0">
                  <a:pos x="2" y="0"/>
                </a:cxn>
                <a:cxn ang="0">
                  <a:pos x="4" y="0"/>
                </a:cxn>
                <a:cxn ang="0">
                  <a:pos x="12" y="2"/>
                </a:cxn>
                <a:cxn ang="0">
                  <a:pos x="20" y="1"/>
                </a:cxn>
                <a:cxn ang="0">
                  <a:pos x="27" y="1"/>
                </a:cxn>
                <a:cxn ang="0">
                  <a:pos x="31" y="4"/>
                </a:cxn>
                <a:cxn ang="0">
                  <a:pos x="36" y="4"/>
                </a:cxn>
                <a:cxn ang="0">
                  <a:pos x="36" y="5"/>
                </a:cxn>
                <a:cxn ang="0">
                  <a:pos x="36" y="9"/>
                </a:cxn>
                <a:cxn ang="0">
                  <a:pos x="30" y="12"/>
                </a:cxn>
                <a:cxn ang="0">
                  <a:pos x="15" y="12"/>
                </a:cxn>
                <a:cxn ang="0">
                  <a:pos x="8" y="8"/>
                </a:cxn>
                <a:cxn ang="0">
                  <a:pos x="0" y="3"/>
                </a:cxn>
                <a:cxn ang="0">
                  <a:pos x="2" y="0"/>
                </a:cxn>
              </a:cxnLst>
              <a:rect l="0" t="0" r="r" b="b"/>
              <a:pathLst>
                <a:path w="36" h="12">
                  <a:moveTo>
                    <a:pt x="2" y="0"/>
                  </a:moveTo>
                  <a:lnTo>
                    <a:pt x="4" y="0"/>
                  </a:lnTo>
                  <a:lnTo>
                    <a:pt x="12" y="2"/>
                  </a:lnTo>
                  <a:lnTo>
                    <a:pt x="20" y="1"/>
                  </a:lnTo>
                  <a:lnTo>
                    <a:pt x="27" y="1"/>
                  </a:lnTo>
                  <a:lnTo>
                    <a:pt x="31" y="4"/>
                  </a:lnTo>
                  <a:lnTo>
                    <a:pt x="36" y="4"/>
                  </a:lnTo>
                  <a:lnTo>
                    <a:pt x="36" y="5"/>
                  </a:lnTo>
                  <a:lnTo>
                    <a:pt x="36" y="9"/>
                  </a:lnTo>
                  <a:lnTo>
                    <a:pt x="30" y="12"/>
                  </a:lnTo>
                  <a:lnTo>
                    <a:pt x="15" y="12"/>
                  </a:lnTo>
                  <a:lnTo>
                    <a:pt x="8" y="8"/>
                  </a:lnTo>
                  <a:lnTo>
                    <a:pt x="0" y="3"/>
                  </a:lnTo>
                  <a:lnTo>
                    <a:pt x="2"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75" name="Freeform 718">
              <a:extLst>
                <a:ext uri="{FF2B5EF4-FFF2-40B4-BE49-F238E27FC236}">
                  <a16:creationId xmlns:a16="http://schemas.microsoft.com/office/drawing/2014/main" id="{15C1C9F0-E101-7CB1-7193-466E6246EC83}"/>
                </a:ext>
              </a:extLst>
            </p:cNvPr>
            <p:cNvSpPr>
              <a:spLocks/>
            </p:cNvSpPr>
            <p:nvPr/>
          </p:nvSpPr>
          <p:spPr bwMode="gray">
            <a:xfrm>
              <a:off x="8124240" y="3202355"/>
              <a:ext cx="19546" cy="12433"/>
            </a:xfrm>
            <a:custGeom>
              <a:avLst/>
              <a:gdLst/>
              <a:ahLst/>
              <a:cxnLst>
                <a:cxn ang="0">
                  <a:pos x="3" y="0"/>
                </a:cxn>
                <a:cxn ang="0">
                  <a:pos x="8" y="4"/>
                </a:cxn>
                <a:cxn ang="0">
                  <a:pos x="5" y="5"/>
                </a:cxn>
                <a:cxn ang="0">
                  <a:pos x="1" y="1"/>
                </a:cxn>
                <a:cxn ang="0">
                  <a:pos x="0" y="0"/>
                </a:cxn>
                <a:cxn ang="0">
                  <a:pos x="3" y="0"/>
                </a:cxn>
              </a:cxnLst>
              <a:rect l="0" t="0" r="r" b="b"/>
              <a:pathLst>
                <a:path w="8" h="5">
                  <a:moveTo>
                    <a:pt x="3" y="0"/>
                  </a:moveTo>
                  <a:lnTo>
                    <a:pt x="8" y="4"/>
                  </a:lnTo>
                  <a:lnTo>
                    <a:pt x="5" y="5"/>
                  </a:lnTo>
                  <a:lnTo>
                    <a:pt x="1" y="1"/>
                  </a:lnTo>
                  <a:lnTo>
                    <a:pt x="0" y="0"/>
                  </a:lnTo>
                  <a:lnTo>
                    <a:pt x="3"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76" name="Freeform 719">
              <a:extLst>
                <a:ext uri="{FF2B5EF4-FFF2-40B4-BE49-F238E27FC236}">
                  <a16:creationId xmlns:a16="http://schemas.microsoft.com/office/drawing/2014/main" id="{6AB6F60D-5E22-7B00-E90E-A97CFE379A15}"/>
                </a:ext>
              </a:extLst>
            </p:cNvPr>
            <p:cNvSpPr>
              <a:spLocks/>
            </p:cNvSpPr>
            <p:nvPr/>
          </p:nvSpPr>
          <p:spPr bwMode="gray">
            <a:xfrm>
              <a:off x="8092256" y="3181042"/>
              <a:ext cx="17769" cy="12433"/>
            </a:xfrm>
            <a:custGeom>
              <a:avLst/>
              <a:gdLst/>
              <a:ahLst/>
              <a:cxnLst>
                <a:cxn ang="0">
                  <a:pos x="4" y="0"/>
                </a:cxn>
                <a:cxn ang="0">
                  <a:pos x="7" y="0"/>
                </a:cxn>
                <a:cxn ang="0">
                  <a:pos x="6" y="4"/>
                </a:cxn>
                <a:cxn ang="0">
                  <a:pos x="3" y="5"/>
                </a:cxn>
                <a:cxn ang="0">
                  <a:pos x="0" y="4"/>
                </a:cxn>
                <a:cxn ang="0">
                  <a:pos x="3" y="2"/>
                </a:cxn>
                <a:cxn ang="0">
                  <a:pos x="4" y="0"/>
                </a:cxn>
              </a:cxnLst>
              <a:rect l="0" t="0" r="r" b="b"/>
              <a:pathLst>
                <a:path w="7" h="5">
                  <a:moveTo>
                    <a:pt x="4" y="0"/>
                  </a:moveTo>
                  <a:lnTo>
                    <a:pt x="7" y="0"/>
                  </a:lnTo>
                  <a:lnTo>
                    <a:pt x="6" y="4"/>
                  </a:lnTo>
                  <a:lnTo>
                    <a:pt x="3" y="5"/>
                  </a:lnTo>
                  <a:lnTo>
                    <a:pt x="0" y="4"/>
                  </a:lnTo>
                  <a:lnTo>
                    <a:pt x="3" y="2"/>
                  </a:lnTo>
                  <a:lnTo>
                    <a:pt x="4"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77" name="Freeform 720">
              <a:extLst>
                <a:ext uri="{FF2B5EF4-FFF2-40B4-BE49-F238E27FC236}">
                  <a16:creationId xmlns:a16="http://schemas.microsoft.com/office/drawing/2014/main" id="{3232C9DA-4A03-B2BE-F752-F9E0223EB54D}"/>
                </a:ext>
              </a:extLst>
            </p:cNvPr>
            <p:cNvSpPr>
              <a:spLocks/>
            </p:cNvSpPr>
            <p:nvPr/>
          </p:nvSpPr>
          <p:spPr bwMode="gray">
            <a:xfrm>
              <a:off x="6240712" y="1818790"/>
              <a:ext cx="31984" cy="7104"/>
            </a:xfrm>
            <a:custGeom>
              <a:avLst/>
              <a:gdLst/>
              <a:ahLst/>
              <a:cxnLst>
                <a:cxn ang="0">
                  <a:pos x="12" y="0"/>
                </a:cxn>
                <a:cxn ang="0">
                  <a:pos x="14" y="2"/>
                </a:cxn>
                <a:cxn ang="0">
                  <a:pos x="13" y="3"/>
                </a:cxn>
                <a:cxn ang="0">
                  <a:pos x="5" y="3"/>
                </a:cxn>
                <a:cxn ang="0">
                  <a:pos x="0" y="1"/>
                </a:cxn>
                <a:cxn ang="0">
                  <a:pos x="4" y="0"/>
                </a:cxn>
                <a:cxn ang="0">
                  <a:pos x="12" y="0"/>
                </a:cxn>
              </a:cxnLst>
              <a:rect l="0" t="0" r="r" b="b"/>
              <a:pathLst>
                <a:path w="14" h="3">
                  <a:moveTo>
                    <a:pt x="12" y="0"/>
                  </a:moveTo>
                  <a:lnTo>
                    <a:pt x="14" y="2"/>
                  </a:lnTo>
                  <a:lnTo>
                    <a:pt x="13" y="3"/>
                  </a:lnTo>
                  <a:lnTo>
                    <a:pt x="5" y="3"/>
                  </a:lnTo>
                  <a:lnTo>
                    <a:pt x="0" y="1"/>
                  </a:lnTo>
                  <a:lnTo>
                    <a:pt x="4" y="0"/>
                  </a:lnTo>
                  <a:lnTo>
                    <a:pt x="12"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78" name="Rectangle 721">
              <a:extLst>
                <a:ext uri="{FF2B5EF4-FFF2-40B4-BE49-F238E27FC236}">
                  <a16:creationId xmlns:a16="http://schemas.microsoft.com/office/drawing/2014/main" id="{889E44BE-2B0A-902F-847A-B22EFB82213C}"/>
                </a:ext>
              </a:extLst>
            </p:cNvPr>
            <p:cNvSpPr>
              <a:spLocks noChangeArrowheads="1"/>
            </p:cNvSpPr>
            <p:nvPr/>
          </p:nvSpPr>
          <p:spPr bwMode="gray">
            <a:xfrm>
              <a:off x="6269143" y="1911146"/>
              <a:ext cx="10661" cy="3552"/>
            </a:xfrm>
            <a:prstGeom prst="rect">
              <a:avLst/>
            </a:prstGeom>
            <a:grpFill/>
            <a:ln w="6350" cap="rnd" algn="ctr">
              <a:solidFill>
                <a:schemeClr val="bg1"/>
              </a:solidFill>
              <a:miter lim="800000"/>
              <a:headEnd/>
              <a:tailEn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79" name="Freeform 722">
              <a:extLst>
                <a:ext uri="{FF2B5EF4-FFF2-40B4-BE49-F238E27FC236}">
                  <a16:creationId xmlns:a16="http://schemas.microsoft.com/office/drawing/2014/main" id="{E262D3A9-F34F-D77E-42E9-B0C459862A01}"/>
                </a:ext>
              </a:extLst>
            </p:cNvPr>
            <p:cNvSpPr>
              <a:spLocks/>
            </p:cNvSpPr>
            <p:nvPr/>
          </p:nvSpPr>
          <p:spPr bwMode="gray">
            <a:xfrm>
              <a:off x="6251373" y="1916475"/>
              <a:ext cx="15992" cy="3552"/>
            </a:xfrm>
            <a:custGeom>
              <a:avLst/>
              <a:gdLst/>
              <a:ahLst/>
              <a:cxnLst>
                <a:cxn ang="0">
                  <a:pos x="0" y="0"/>
                </a:cxn>
                <a:cxn ang="0">
                  <a:pos x="3" y="0"/>
                </a:cxn>
                <a:cxn ang="0">
                  <a:pos x="7" y="2"/>
                </a:cxn>
                <a:cxn ang="0">
                  <a:pos x="2" y="1"/>
                </a:cxn>
                <a:cxn ang="0">
                  <a:pos x="0" y="0"/>
                </a:cxn>
              </a:cxnLst>
              <a:rect l="0" t="0" r="r" b="b"/>
              <a:pathLst>
                <a:path w="7" h="2">
                  <a:moveTo>
                    <a:pt x="0" y="0"/>
                  </a:moveTo>
                  <a:lnTo>
                    <a:pt x="3" y="0"/>
                  </a:lnTo>
                  <a:lnTo>
                    <a:pt x="7" y="2"/>
                  </a:lnTo>
                  <a:lnTo>
                    <a:pt x="2" y="1"/>
                  </a:lnTo>
                  <a:lnTo>
                    <a:pt x="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80" name="Freeform 723">
              <a:extLst>
                <a:ext uri="{FF2B5EF4-FFF2-40B4-BE49-F238E27FC236}">
                  <a16:creationId xmlns:a16="http://schemas.microsoft.com/office/drawing/2014/main" id="{59A2D319-9301-9015-ABF9-AE13B32FF26D}"/>
                </a:ext>
              </a:extLst>
            </p:cNvPr>
            <p:cNvSpPr>
              <a:spLocks/>
            </p:cNvSpPr>
            <p:nvPr/>
          </p:nvSpPr>
          <p:spPr bwMode="gray">
            <a:xfrm>
              <a:off x="6269143" y="1923579"/>
              <a:ext cx="7108" cy="1776"/>
            </a:xfrm>
            <a:custGeom>
              <a:avLst/>
              <a:gdLst/>
              <a:ahLst/>
              <a:cxnLst>
                <a:cxn ang="0">
                  <a:pos x="0" y="0"/>
                </a:cxn>
                <a:cxn ang="0">
                  <a:pos x="2" y="0"/>
                </a:cxn>
                <a:cxn ang="0">
                  <a:pos x="3" y="1"/>
                </a:cxn>
                <a:cxn ang="0">
                  <a:pos x="0" y="1"/>
                </a:cxn>
                <a:cxn ang="0">
                  <a:pos x="0" y="0"/>
                </a:cxn>
              </a:cxnLst>
              <a:rect l="0" t="0" r="r" b="b"/>
              <a:pathLst>
                <a:path w="3" h="1">
                  <a:moveTo>
                    <a:pt x="0" y="0"/>
                  </a:moveTo>
                  <a:lnTo>
                    <a:pt x="2" y="0"/>
                  </a:lnTo>
                  <a:lnTo>
                    <a:pt x="3" y="1"/>
                  </a:lnTo>
                  <a:lnTo>
                    <a:pt x="0" y="1"/>
                  </a:lnTo>
                  <a:lnTo>
                    <a:pt x="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81" name="Freeform 724">
              <a:extLst>
                <a:ext uri="{FF2B5EF4-FFF2-40B4-BE49-F238E27FC236}">
                  <a16:creationId xmlns:a16="http://schemas.microsoft.com/office/drawing/2014/main" id="{24232A52-D014-2BF3-BB28-4C0779C20DED}"/>
                </a:ext>
              </a:extLst>
            </p:cNvPr>
            <p:cNvSpPr>
              <a:spLocks/>
            </p:cNvSpPr>
            <p:nvPr/>
          </p:nvSpPr>
          <p:spPr bwMode="gray">
            <a:xfrm>
              <a:off x="6221166" y="2030144"/>
              <a:ext cx="14215" cy="8880"/>
            </a:xfrm>
            <a:custGeom>
              <a:avLst/>
              <a:gdLst/>
              <a:ahLst/>
              <a:cxnLst>
                <a:cxn ang="0">
                  <a:pos x="0" y="2"/>
                </a:cxn>
                <a:cxn ang="0">
                  <a:pos x="0" y="1"/>
                </a:cxn>
                <a:cxn ang="0">
                  <a:pos x="6" y="0"/>
                </a:cxn>
                <a:cxn ang="0">
                  <a:pos x="7" y="2"/>
                </a:cxn>
                <a:cxn ang="0">
                  <a:pos x="3" y="4"/>
                </a:cxn>
                <a:cxn ang="0">
                  <a:pos x="0" y="2"/>
                </a:cxn>
              </a:cxnLst>
              <a:rect l="0" t="0" r="r" b="b"/>
              <a:pathLst>
                <a:path w="7" h="4">
                  <a:moveTo>
                    <a:pt x="0" y="2"/>
                  </a:moveTo>
                  <a:lnTo>
                    <a:pt x="0" y="1"/>
                  </a:lnTo>
                  <a:lnTo>
                    <a:pt x="6" y="0"/>
                  </a:lnTo>
                  <a:lnTo>
                    <a:pt x="7" y="2"/>
                  </a:lnTo>
                  <a:lnTo>
                    <a:pt x="3" y="4"/>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82" name="Freeform 725">
              <a:extLst>
                <a:ext uri="{FF2B5EF4-FFF2-40B4-BE49-F238E27FC236}">
                  <a16:creationId xmlns:a16="http://schemas.microsoft.com/office/drawing/2014/main" id="{1664DA08-652D-BBC7-88F1-51D4AEDA34F0}"/>
                </a:ext>
              </a:extLst>
            </p:cNvPr>
            <p:cNvSpPr>
              <a:spLocks/>
            </p:cNvSpPr>
            <p:nvPr/>
          </p:nvSpPr>
          <p:spPr bwMode="gray">
            <a:xfrm>
              <a:off x="6208727" y="2039024"/>
              <a:ext cx="5331" cy="7104"/>
            </a:xfrm>
            <a:custGeom>
              <a:avLst/>
              <a:gdLst/>
              <a:ahLst/>
              <a:cxnLst>
                <a:cxn ang="0">
                  <a:pos x="0" y="1"/>
                </a:cxn>
                <a:cxn ang="0">
                  <a:pos x="2" y="0"/>
                </a:cxn>
                <a:cxn ang="0">
                  <a:pos x="3" y="1"/>
                </a:cxn>
                <a:cxn ang="0">
                  <a:pos x="2" y="3"/>
                </a:cxn>
                <a:cxn ang="0">
                  <a:pos x="0" y="3"/>
                </a:cxn>
                <a:cxn ang="0">
                  <a:pos x="0" y="1"/>
                </a:cxn>
              </a:cxnLst>
              <a:rect l="0" t="0" r="r" b="b"/>
              <a:pathLst>
                <a:path w="3" h="3">
                  <a:moveTo>
                    <a:pt x="0" y="1"/>
                  </a:moveTo>
                  <a:lnTo>
                    <a:pt x="2" y="0"/>
                  </a:lnTo>
                  <a:lnTo>
                    <a:pt x="3" y="1"/>
                  </a:lnTo>
                  <a:lnTo>
                    <a:pt x="2" y="3"/>
                  </a:lnTo>
                  <a:lnTo>
                    <a:pt x="0" y="3"/>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83" name="Freeform 726">
              <a:extLst>
                <a:ext uri="{FF2B5EF4-FFF2-40B4-BE49-F238E27FC236}">
                  <a16:creationId xmlns:a16="http://schemas.microsoft.com/office/drawing/2014/main" id="{027A16A4-C13B-D692-42B1-2F21283E76BB}"/>
                </a:ext>
              </a:extLst>
            </p:cNvPr>
            <p:cNvSpPr>
              <a:spLocks/>
            </p:cNvSpPr>
            <p:nvPr/>
          </p:nvSpPr>
          <p:spPr bwMode="gray">
            <a:xfrm>
              <a:off x="6050582" y="2110067"/>
              <a:ext cx="23100" cy="12433"/>
            </a:xfrm>
            <a:custGeom>
              <a:avLst/>
              <a:gdLst/>
              <a:ahLst/>
              <a:cxnLst>
                <a:cxn ang="0">
                  <a:pos x="0" y="2"/>
                </a:cxn>
                <a:cxn ang="0">
                  <a:pos x="4" y="0"/>
                </a:cxn>
                <a:cxn ang="0">
                  <a:pos x="8" y="1"/>
                </a:cxn>
                <a:cxn ang="0">
                  <a:pos x="10" y="4"/>
                </a:cxn>
                <a:cxn ang="0">
                  <a:pos x="6" y="5"/>
                </a:cxn>
                <a:cxn ang="0">
                  <a:pos x="0" y="2"/>
                </a:cxn>
              </a:cxnLst>
              <a:rect l="0" t="0" r="r" b="b"/>
              <a:pathLst>
                <a:path w="10" h="5">
                  <a:moveTo>
                    <a:pt x="0" y="2"/>
                  </a:moveTo>
                  <a:lnTo>
                    <a:pt x="4" y="0"/>
                  </a:lnTo>
                  <a:lnTo>
                    <a:pt x="8" y="1"/>
                  </a:lnTo>
                  <a:lnTo>
                    <a:pt x="10" y="4"/>
                  </a:lnTo>
                  <a:lnTo>
                    <a:pt x="6" y="5"/>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84" name="Freeform 727">
              <a:extLst>
                <a:ext uri="{FF2B5EF4-FFF2-40B4-BE49-F238E27FC236}">
                  <a16:creationId xmlns:a16="http://schemas.microsoft.com/office/drawing/2014/main" id="{41D6EE92-51D7-C547-295A-D4575BC6505A}"/>
                </a:ext>
              </a:extLst>
            </p:cNvPr>
            <p:cNvSpPr>
              <a:spLocks/>
            </p:cNvSpPr>
            <p:nvPr/>
          </p:nvSpPr>
          <p:spPr bwMode="gray">
            <a:xfrm>
              <a:off x="6061244" y="2092306"/>
              <a:ext cx="14215" cy="7104"/>
            </a:xfrm>
            <a:custGeom>
              <a:avLst/>
              <a:gdLst/>
              <a:ahLst/>
              <a:cxnLst>
                <a:cxn ang="0">
                  <a:pos x="0" y="1"/>
                </a:cxn>
                <a:cxn ang="0">
                  <a:pos x="2" y="2"/>
                </a:cxn>
                <a:cxn ang="0">
                  <a:pos x="7" y="3"/>
                </a:cxn>
                <a:cxn ang="0">
                  <a:pos x="7" y="1"/>
                </a:cxn>
                <a:cxn ang="0">
                  <a:pos x="3" y="0"/>
                </a:cxn>
                <a:cxn ang="0">
                  <a:pos x="0" y="1"/>
                </a:cxn>
              </a:cxnLst>
              <a:rect l="0" t="0" r="r" b="b"/>
              <a:pathLst>
                <a:path w="7" h="3">
                  <a:moveTo>
                    <a:pt x="0" y="1"/>
                  </a:moveTo>
                  <a:lnTo>
                    <a:pt x="2" y="2"/>
                  </a:lnTo>
                  <a:lnTo>
                    <a:pt x="7" y="3"/>
                  </a:lnTo>
                  <a:lnTo>
                    <a:pt x="7" y="1"/>
                  </a:lnTo>
                  <a:lnTo>
                    <a:pt x="3" y="0"/>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85" name="Freeform 728">
              <a:extLst>
                <a:ext uri="{FF2B5EF4-FFF2-40B4-BE49-F238E27FC236}">
                  <a16:creationId xmlns:a16="http://schemas.microsoft.com/office/drawing/2014/main" id="{69D07724-42D7-D93A-8327-CA437A400765}"/>
                </a:ext>
              </a:extLst>
            </p:cNvPr>
            <p:cNvSpPr>
              <a:spLocks/>
            </p:cNvSpPr>
            <p:nvPr/>
          </p:nvSpPr>
          <p:spPr bwMode="gray">
            <a:xfrm>
              <a:off x="6071905" y="2088754"/>
              <a:ext cx="21323" cy="7104"/>
            </a:xfrm>
            <a:custGeom>
              <a:avLst/>
              <a:gdLst/>
              <a:ahLst/>
              <a:cxnLst>
                <a:cxn ang="0">
                  <a:pos x="0" y="0"/>
                </a:cxn>
                <a:cxn ang="0">
                  <a:pos x="4" y="2"/>
                </a:cxn>
                <a:cxn ang="0">
                  <a:pos x="8" y="2"/>
                </a:cxn>
                <a:cxn ang="0">
                  <a:pos x="9" y="1"/>
                </a:cxn>
                <a:cxn ang="0">
                  <a:pos x="6" y="0"/>
                </a:cxn>
                <a:cxn ang="0">
                  <a:pos x="0" y="0"/>
                </a:cxn>
              </a:cxnLst>
              <a:rect l="0" t="0" r="r" b="b"/>
              <a:pathLst>
                <a:path w="9" h="2">
                  <a:moveTo>
                    <a:pt x="0" y="0"/>
                  </a:moveTo>
                  <a:lnTo>
                    <a:pt x="4" y="2"/>
                  </a:lnTo>
                  <a:lnTo>
                    <a:pt x="8" y="2"/>
                  </a:lnTo>
                  <a:lnTo>
                    <a:pt x="9" y="1"/>
                  </a:lnTo>
                  <a:lnTo>
                    <a:pt x="6" y="0"/>
                  </a:lnTo>
                  <a:lnTo>
                    <a:pt x="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86" name="Freeform 729">
              <a:extLst>
                <a:ext uri="{FF2B5EF4-FFF2-40B4-BE49-F238E27FC236}">
                  <a16:creationId xmlns:a16="http://schemas.microsoft.com/office/drawing/2014/main" id="{B5B6BB21-D1F5-5F73-C25A-2F0A6D85C104}"/>
                </a:ext>
              </a:extLst>
            </p:cNvPr>
            <p:cNvSpPr>
              <a:spLocks/>
            </p:cNvSpPr>
            <p:nvPr/>
          </p:nvSpPr>
          <p:spPr bwMode="gray">
            <a:xfrm>
              <a:off x="6066574" y="2021263"/>
              <a:ext cx="14215" cy="7104"/>
            </a:xfrm>
            <a:custGeom>
              <a:avLst/>
              <a:gdLst/>
              <a:ahLst/>
              <a:cxnLst>
                <a:cxn ang="0">
                  <a:pos x="0" y="0"/>
                </a:cxn>
                <a:cxn ang="0">
                  <a:pos x="5" y="1"/>
                </a:cxn>
                <a:cxn ang="0">
                  <a:pos x="6" y="3"/>
                </a:cxn>
                <a:cxn ang="0">
                  <a:pos x="3" y="2"/>
                </a:cxn>
                <a:cxn ang="0">
                  <a:pos x="0" y="0"/>
                </a:cxn>
              </a:cxnLst>
              <a:rect l="0" t="0" r="r" b="b"/>
              <a:pathLst>
                <a:path w="6" h="3">
                  <a:moveTo>
                    <a:pt x="0" y="0"/>
                  </a:moveTo>
                  <a:lnTo>
                    <a:pt x="5" y="1"/>
                  </a:lnTo>
                  <a:lnTo>
                    <a:pt x="6" y="3"/>
                  </a:lnTo>
                  <a:lnTo>
                    <a:pt x="3" y="2"/>
                  </a:lnTo>
                  <a:lnTo>
                    <a:pt x="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87" name="Freeform 730">
              <a:extLst>
                <a:ext uri="{FF2B5EF4-FFF2-40B4-BE49-F238E27FC236}">
                  <a16:creationId xmlns:a16="http://schemas.microsoft.com/office/drawing/2014/main" id="{2CC55C0D-0D0B-4737-6B42-AE1AD9F47831}"/>
                </a:ext>
              </a:extLst>
            </p:cNvPr>
            <p:cNvSpPr>
              <a:spLocks/>
            </p:cNvSpPr>
            <p:nvPr/>
          </p:nvSpPr>
          <p:spPr bwMode="gray">
            <a:xfrm>
              <a:off x="5943967" y="1916475"/>
              <a:ext cx="30208" cy="3552"/>
            </a:xfrm>
            <a:custGeom>
              <a:avLst/>
              <a:gdLst/>
              <a:ahLst/>
              <a:cxnLst>
                <a:cxn ang="0">
                  <a:pos x="0" y="0"/>
                </a:cxn>
                <a:cxn ang="0">
                  <a:pos x="9" y="0"/>
                </a:cxn>
                <a:cxn ang="0">
                  <a:pos x="13" y="1"/>
                </a:cxn>
                <a:cxn ang="0">
                  <a:pos x="11" y="2"/>
                </a:cxn>
                <a:cxn ang="0">
                  <a:pos x="3" y="1"/>
                </a:cxn>
                <a:cxn ang="0">
                  <a:pos x="0" y="0"/>
                </a:cxn>
              </a:cxnLst>
              <a:rect l="0" t="0" r="r" b="b"/>
              <a:pathLst>
                <a:path w="13" h="2">
                  <a:moveTo>
                    <a:pt x="0" y="0"/>
                  </a:moveTo>
                  <a:lnTo>
                    <a:pt x="9" y="0"/>
                  </a:lnTo>
                  <a:lnTo>
                    <a:pt x="13" y="1"/>
                  </a:lnTo>
                  <a:lnTo>
                    <a:pt x="11" y="2"/>
                  </a:lnTo>
                  <a:lnTo>
                    <a:pt x="3" y="1"/>
                  </a:lnTo>
                  <a:lnTo>
                    <a:pt x="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88" name="Freeform 731">
              <a:extLst>
                <a:ext uri="{FF2B5EF4-FFF2-40B4-BE49-F238E27FC236}">
                  <a16:creationId xmlns:a16="http://schemas.microsoft.com/office/drawing/2014/main" id="{75392513-A3F2-EF63-4EF6-4EAE5058FC1A}"/>
                </a:ext>
              </a:extLst>
            </p:cNvPr>
            <p:cNvSpPr>
              <a:spLocks/>
            </p:cNvSpPr>
            <p:nvPr/>
          </p:nvSpPr>
          <p:spPr bwMode="gray">
            <a:xfrm>
              <a:off x="5995498" y="1836551"/>
              <a:ext cx="28431" cy="12433"/>
            </a:xfrm>
            <a:custGeom>
              <a:avLst/>
              <a:gdLst/>
              <a:ahLst/>
              <a:cxnLst>
                <a:cxn ang="0">
                  <a:pos x="0" y="3"/>
                </a:cxn>
                <a:cxn ang="0">
                  <a:pos x="4" y="0"/>
                </a:cxn>
                <a:cxn ang="0">
                  <a:pos x="8" y="1"/>
                </a:cxn>
                <a:cxn ang="0">
                  <a:pos x="12" y="2"/>
                </a:cxn>
                <a:cxn ang="0">
                  <a:pos x="11" y="4"/>
                </a:cxn>
                <a:cxn ang="0">
                  <a:pos x="3" y="5"/>
                </a:cxn>
                <a:cxn ang="0">
                  <a:pos x="0" y="3"/>
                </a:cxn>
              </a:cxnLst>
              <a:rect l="0" t="0" r="r" b="b"/>
              <a:pathLst>
                <a:path w="12" h="5">
                  <a:moveTo>
                    <a:pt x="0" y="3"/>
                  </a:moveTo>
                  <a:lnTo>
                    <a:pt x="4" y="0"/>
                  </a:lnTo>
                  <a:lnTo>
                    <a:pt x="8" y="1"/>
                  </a:lnTo>
                  <a:lnTo>
                    <a:pt x="12" y="2"/>
                  </a:lnTo>
                  <a:lnTo>
                    <a:pt x="11" y="4"/>
                  </a:lnTo>
                  <a:lnTo>
                    <a:pt x="3" y="5"/>
                  </a:lnTo>
                  <a:lnTo>
                    <a:pt x="0"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89" name="Freeform 732">
              <a:extLst>
                <a:ext uri="{FF2B5EF4-FFF2-40B4-BE49-F238E27FC236}">
                  <a16:creationId xmlns:a16="http://schemas.microsoft.com/office/drawing/2014/main" id="{46E8D8CF-B564-FDC4-D902-2DFF8328D936}"/>
                </a:ext>
              </a:extLst>
            </p:cNvPr>
            <p:cNvSpPr>
              <a:spLocks/>
            </p:cNvSpPr>
            <p:nvPr/>
          </p:nvSpPr>
          <p:spPr bwMode="gray">
            <a:xfrm>
              <a:off x="5455316" y="2046128"/>
              <a:ext cx="332283" cy="175832"/>
            </a:xfrm>
            <a:custGeom>
              <a:avLst/>
              <a:gdLst/>
              <a:ahLst/>
              <a:cxnLst>
                <a:cxn ang="0">
                  <a:pos x="142" y="3"/>
                </a:cxn>
                <a:cxn ang="0">
                  <a:pos x="139" y="11"/>
                </a:cxn>
                <a:cxn ang="0">
                  <a:pos x="131" y="16"/>
                </a:cxn>
                <a:cxn ang="0">
                  <a:pos x="107" y="22"/>
                </a:cxn>
                <a:cxn ang="0">
                  <a:pos x="93" y="25"/>
                </a:cxn>
                <a:cxn ang="0">
                  <a:pos x="84" y="29"/>
                </a:cxn>
                <a:cxn ang="0">
                  <a:pos x="75" y="34"/>
                </a:cxn>
                <a:cxn ang="0">
                  <a:pos x="64" y="42"/>
                </a:cxn>
                <a:cxn ang="0">
                  <a:pos x="59" y="46"/>
                </a:cxn>
                <a:cxn ang="0">
                  <a:pos x="50" y="50"/>
                </a:cxn>
                <a:cxn ang="0">
                  <a:pos x="46" y="54"/>
                </a:cxn>
                <a:cxn ang="0">
                  <a:pos x="38" y="58"/>
                </a:cxn>
                <a:cxn ang="0">
                  <a:pos x="29" y="76"/>
                </a:cxn>
                <a:cxn ang="0">
                  <a:pos x="19" y="73"/>
                </a:cxn>
                <a:cxn ang="0">
                  <a:pos x="8" y="70"/>
                </a:cxn>
                <a:cxn ang="0">
                  <a:pos x="17" y="66"/>
                </a:cxn>
                <a:cxn ang="0">
                  <a:pos x="6" y="67"/>
                </a:cxn>
                <a:cxn ang="0">
                  <a:pos x="2" y="62"/>
                </a:cxn>
                <a:cxn ang="0">
                  <a:pos x="9" y="57"/>
                </a:cxn>
                <a:cxn ang="0">
                  <a:pos x="17" y="57"/>
                </a:cxn>
                <a:cxn ang="0">
                  <a:pos x="20" y="57"/>
                </a:cxn>
                <a:cxn ang="0">
                  <a:pos x="17" y="53"/>
                </a:cxn>
                <a:cxn ang="0">
                  <a:pos x="24" y="49"/>
                </a:cxn>
                <a:cxn ang="0">
                  <a:pos x="23" y="44"/>
                </a:cxn>
                <a:cxn ang="0">
                  <a:pos x="20" y="41"/>
                </a:cxn>
                <a:cxn ang="0">
                  <a:pos x="17" y="35"/>
                </a:cxn>
                <a:cxn ang="0">
                  <a:pos x="26" y="35"/>
                </a:cxn>
                <a:cxn ang="0">
                  <a:pos x="32" y="31"/>
                </a:cxn>
                <a:cxn ang="0">
                  <a:pos x="43" y="26"/>
                </a:cxn>
                <a:cxn ang="0">
                  <a:pos x="46" y="23"/>
                </a:cxn>
                <a:cxn ang="0">
                  <a:pos x="60" y="18"/>
                </a:cxn>
                <a:cxn ang="0">
                  <a:pos x="65" y="20"/>
                </a:cxn>
                <a:cxn ang="0">
                  <a:pos x="67" y="17"/>
                </a:cxn>
                <a:cxn ang="0">
                  <a:pos x="80" y="14"/>
                </a:cxn>
                <a:cxn ang="0">
                  <a:pos x="91" y="14"/>
                </a:cxn>
                <a:cxn ang="0">
                  <a:pos x="115" y="3"/>
                </a:cxn>
                <a:cxn ang="0">
                  <a:pos x="130" y="0"/>
                </a:cxn>
              </a:cxnLst>
              <a:rect l="0" t="0" r="r" b="b"/>
              <a:pathLst>
                <a:path w="143" h="76">
                  <a:moveTo>
                    <a:pt x="130" y="0"/>
                  </a:moveTo>
                  <a:lnTo>
                    <a:pt x="142" y="3"/>
                  </a:lnTo>
                  <a:lnTo>
                    <a:pt x="143" y="7"/>
                  </a:lnTo>
                  <a:lnTo>
                    <a:pt x="139" y="11"/>
                  </a:lnTo>
                  <a:lnTo>
                    <a:pt x="140" y="15"/>
                  </a:lnTo>
                  <a:lnTo>
                    <a:pt x="131" y="16"/>
                  </a:lnTo>
                  <a:lnTo>
                    <a:pt x="119" y="21"/>
                  </a:lnTo>
                  <a:lnTo>
                    <a:pt x="107" y="22"/>
                  </a:lnTo>
                  <a:lnTo>
                    <a:pt x="103" y="24"/>
                  </a:lnTo>
                  <a:lnTo>
                    <a:pt x="93" y="25"/>
                  </a:lnTo>
                  <a:lnTo>
                    <a:pt x="91" y="27"/>
                  </a:lnTo>
                  <a:lnTo>
                    <a:pt x="84" y="29"/>
                  </a:lnTo>
                  <a:lnTo>
                    <a:pt x="79" y="31"/>
                  </a:lnTo>
                  <a:lnTo>
                    <a:pt x="75" y="34"/>
                  </a:lnTo>
                  <a:lnTo>
                    <a:pt x="64" y="38"/>
                  </a:lnTo>
                  <a:lnTo>
                    <a:pt x="64" y="42"/>
                  </a:lnTo>
                  <a:lnTo>
                    <a:pt x="60" y="43"/>
                  </a:lnTo>
                  <a:lnTo>
                    <a:pt x="59" y="46"/>
                  </a:lnTo>
                  <a:lnTo>
                    <a:pt x="51" y="46"/>
                  </a:lnTo>
                  <a:lnTo>
                    <a:pt x="50" y="50"/>
                  </a:lnTo>
                  <a:lnTo>
                    <a:pt x="46" y="50"/>
                  </a:lnTo>
                  <a:lnTo>
                    <a:pt x="46" y="54"/>
                  </a:lnTo>
                  <a:lnTo>
                    <a:pt x="42" y="57"/>
                  </a:lnTo>
                  <a:lnTo>
                    <a:pt x="38" y="58"/>
                  </a:lnTo>
                  <a:lnTo>
                    <a:pt x="38" y="65"/>
                  </a:lnTo>
                  <a:lnTo>
                    <a:pt x="29" y="76"/>
                  </a:lnTo>
                  <a:lnTo>
                    <a:pt x="21" y="74"/>
                  </a:lnTo>
                  <a:lnTo>
                    <a:pt x="19" y="73"/>
                  </a:lnTo>
                  <a:lnTo>
                    <a:pt x="9" y="73"/>
                  </a:lnTo>
                  <a:lnTo>
                    <a:pt x="8" y="70"/>
                  </a:lnTo>
                  <a:lnTo>
                    <a:pt x="11" y="68"/>
                  </a:lnTo>
                  <a:lnTo>
                    <a:pt x="17" y="66"/>
                  </a:lnTo>
                  <a:lnTo>
                    <a:pt x="16" y="65"/>
                  </a:lnTo>
                  <a:lnTo>
                    <a:pt x="6" y="67"/>
                  </a:lnTo>
                  <a:lnTo>
                    <a:pt x="0" y="64"/>
                  </a:lnTo>
                  <a:lnTo>
                    <a:pt x="2" y="62"/>
                  </a:lnTo>
                  <a:lnTo>
                    <a:pt x="8" y="61"/>
                  </a:lnTo>
                  <a:lnTo>
                    <a:pt x="9" y="57"/>
                  </a:lnTo>
                  <a:lnTo>
                    <a:pt x="12" y="56"/>
                  </a:lnTo>
                  <a:lnTo>
                    <a:pt x="17" y="57"/>
                  </a:lnTo>
                  <a:lnTo>
                    <a:pt x="19" y="58"/>
                  </a:lnTo>
                  <a:lnTo>
                    <a:pt x="20" y="57"/>
                  </a:lnTo>
                  <a:lnTo>
                    <a:pt x="21" y="57"/>
                  </a:lnTo>
                  <a:lnTo>
                    <a:pt x="17" y="53"/>
                  </a:lnTo>
                  <a:lnTo>
                    <a:pt x="18" y="50"/>
                  </a:lnTo>
                  <a:lnTo>
                    <a:pt x="24" y="49"/>
                  </a:lnTo>
                  <a:lnTo>
                    <a:pt x="20" y="46"/>
                  </a:lnTo>
                  <a:lnTo>
                    <a:pt x="23" y="44"/>
                  </a:lnTo>
                  <a:lnTo>
                    <a:pt x="25" y="43"/>
                  </a:lnTo>
                  <a:lnTo>
                    <a:pt x="20" y="41"/>
                  </a:lnTo>
                  <a:lnTo>
                    <a:pt x="19" y="37"/>
                  </a:lnTo>
                  <a:lnTo>
                    <a:pt x="17" y="35"/>
                  </a:lnTo>
                  <a:lnTo>
                    <a:pt x="21" y="34"/>
                  </a:lnTo>
                  <a:lnTo>
                    <a:pt x="26" y="35"/>
                  </a:lnTo>
                  <a:lnTo>
                    <a:pt x="32" y="33"/>
                  </a:lnTo>
                  <a:lnTo>
                    <a:pt x="32" y="31"/>
                  </a:lnTo>
                  <a:lnTo>
                    <a:pt x="40" y="31"/>
                  </a:lnTo>
                  <a:lnTo>
                    <a:pt x="43" y="26"/>
                  </a:lnTo>
                  <a:lnTo>
                    <a:pt x="46" y="26"/>
                  </a:lnTo>
                  <a:lnTo>
                    <a:pt x="46" y="23"/>
                  </a:lnTo>
                  <a:lnTo>
                    <a:pt x="55" y="22"/>
                  </a:lnTo>
                  <a:lnTo>
                    <a:pt x="60" y="18"/>
                  </a:lnTo>
                  <a:lnTo>
                    <a:pt x="65" y="18"/>
                  </a:lnTo>
                  <a:lnTo>
                    <a:pt x="65" y="20"/>
                  </a:lnTo>
                  <a:lnTo>
                    <a:pt x="71" y="19"/>
                  </a:lnTo>
                  <a:lnTo>
                    <a:pt x="67" y="17"/>
                  </a:lnTo>
                  <a:lnTo>
                    <a:pt x="70" y="15"/>
                  </a:lnTo>
                  <a:lnTo>
                    <a:pt x="80" y="14"/>
                  </a:lnTo>
                  <a:lnTo>
                    <a:pt x="81" y="16"/>
                  </a:lnTo>
                  <a:lnTo>
                    <a:pt x="91" y="14"/>
                  </a:lnTo>
                  <a:lnTo>
                    <a:pt x="114" y="9"/>
                  </a:lnTo>
                  <a:lnTo>
                    <a:pt x="115" y="3"/>
                  </a:lnTo>
                  <a:lnTo>
                    <a:pt x="122" y="3"/>
                  </a:lnTo>
                  <a:lnTo>
                    <a:pt x="13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90" name="Freeform 733">
              <a:extLst>
                <a:ext uri="{FF2B5EF4-FFF2-40B4-BE49-F238E27FC236}">
                  <a16:creationId xmlns:a16="http://schemas.microsoft.com/office/drawing/2014/main" id="{66378338-8E7E-8310-89FE-1A2F12DD9F70}"/>
                </a:ext>
              </a:extLst>
            </p:cNvPr>
            <p:cNvSpPr>
              <a:spLocks/>
            </p:cNvSpPr>
            <p:nvPr/>
          </p:nvSpPr>
          <p:spPr bwMode="gray">
            <a:xfrm>
              <a:off x="6445057" y="1927131"/>
              <a:ext cx="126161" cy="76371"/>
            </a:xfrm>
            <a:custGeom>
              <a:avLst/>
              <a:gdLst/>
              <a:ahLst/>
              <a:cxnLst>
                <a:cxn ang="0">
                  <a:pos x="7" y="24"/>
                </a:cxn>
                <a:cxn ang="0">
                  <a:pos x="6" y="21"/>
                </a:cxn>
                <a:cxn ang="0">
                  <a:pos x="7" y="20"/>
                </a:cxn>
                <a:cxn ang="0">
                  <a:pos x="8" y="14"/>
                </a:cxn>
                <a:cxn ang="0">
                  <a:pos x="15" y="13"/>
                </a:cxn>
                <a:cxn ang="0">
                  <a:pos x="14" y="10"/>
                </a:cxn>
                <a:cxn ang="0">
                  <a:pos x="16" y="7"/>
                </a:cxn>
                <a:cxn ang="0">
                  <a:pos x="15" y="6"/>
                </a:cxn>
                <a:cxn ang="0">
                  <a:pos x="17" y="4"/>
                </a:cxn>
                <a:cxn ang="0">
                  <a:pos x="23" y="3"/>
                </a:cxn>
                <a:cxn ang="0">
                  <a:pos x="20" y="1"/>
                </a:cxn>
                <a:cxn ang="0">
                  <a:pos x="21" y="0"/>
                </a:cxn>
                <a:cxn ang="0">
                  <a:pos x="25" y="1"/>
                </a:cxn>
                <a:cxn ang="0">
                  <a:pos x="26" y="3"/>
                </a:cxn>
                <a:cxn ang="0">
                  <a:pos x="28" y="3"/>
                </a:cxn>
                <a:cxn ang="0">
                  <a:pos x="29" y="0"/>
                </a:cxn>
                <a:cxn ang="0">
                  <a:pos x="34" y="0"/>
                </a:cxn>
                <a:cxn ang="0">
                  <a:pos x="35" y="3"/>
                </a:cxn>
                <a:cxn ang="0">
                  <a:pos x="32" y="4"/>
                </a:cxn>
                <a:cxn ang="0">
                  <a:pos x="32" y="9"/>
                </a:cxn>
                <a:cxn ang="0">
                  <a:pos x="36" y="7"/>
                </a:cxn>
                <a:cxn ang="0">
                  <a:pos x="38" y="4"/>
                </a:cxn>
                <a:cxn ang="0">
                  <a:pos x="43" y="5"/>
                </a:cxn>
                <a:cxn ang="0">
                  <a:pos x="44" y="7"/>
                </a:cxn>
                <a:cxn ang="0">
                  <a:pos x="50" y="11"/>
                </a:cxn>
                <a:cxn ang="0">
                  <a:pos x="50" y="14"/>
                </a:cxn>
                <a:cxn ang="0">
                  <a:pos x="55" y="17"/>
                </a:cxn>
                <a:cxn ang="0">
                  <a:pos x="54" y="21"/>
                </a:cxn>
                <a:cxn ang="0">
                  <a:pos x="43" y="27"/>
                </a:cxn>
                <a:cxn ang="0">
                  <a:pos x="37" y="27"/>
                </a:cxn>
                <a:cxn ang="0">
                  <a:pos x="32" y="29"/>
                </a:cxn>
                <a:cxn ang="0">
                  <a:pos x="30" y="26"/>
                </a:cxn>
                <a:cxn ang="0">
                  <a:pos x="25" y="26"/>
                </a:cxn>
                <a:cxn ang="0">
                  <a:pos x="19" y="28"/>
                </a:cxn>
                <a:cxn ang="0">
                  <a:pos x="9" y="30"/>
                </a:cxn>
                <a:cxn ang="0">
                  <a:pos x="5" y="33"/>
                </a:cxn>
                <a:cxn ang="0">
                  <a:pos x="0" y="30"/>
                </a:cxn>
                <a:cxn ang="0">
                  <a:pos x="0" y="27"/>
                </a:cxn>
                <a:cxn ang="0">
                  <a:pos x="7" y="24"/>
                </a:cxn>
              </a:cxnLst>
              <a:rect l="0" t="0" r="r" b="b"/>
              <a:pathLst>
                <a:path w="55" h="33">
                  <a:moveTo>
                    <a:pt x="7" y="24"/>
                  </a:moveTo>
                  <a:lnTo>
                    <a:pt x="6" y="21"/>
                  </a:lnTo>
                  <a:lnTo>
                    <a:pt x="7" y="20"/>
                  </a:lnTo>
                  <a:lnTo>
                    <a:pt x="8" y="14"/>
                  </a:lnTo>
                  <a:lnTo>
                    <a:pt x="15" y="13"/>
                  </a:lnTo>
                  <a:lnTo>
                    <a:pt x="14" y="10"/>
                  </a:lnTo>
                  <a:lnTo>
                    <a:pt x="16" y="7"/>
                  </a:lnTo>
                  <a:lnTo>
                    <a:pt x="15" y="6"/>
                  </a:lnTo>
                  <a:lnTo>
                    <a:pt x="17" y="4"/>
                  </a:lnTo>
                  <a:lnTo>
                    <a:pt x="23" y="3"/>
                  </a:lnTo>
                  <a:lnTo>
                    <a:pt x="20" y="1"/>
                  </a:lnTo>
                  <a:lnTo>
                    <a:pt x="21" y="0"/>
                  </a:lnTo>
                  <a:lnTo>
                    <a:pt x="25" y="1"/>
                  </a:lnTo>
                  <a:lnTo>
                    <a:pt x="26" y="3"/>
                  </a:lnTo>
                  <a:lnTo>
                    <a:pt x="28" y="3"/>
                  </a:lnTo>
                  <a:lnTo>
                    <a:pt x="29" y="0"/>
                  </a:lnTo>
                  <a:lnTo>
                    <a:pt x="34" y="0"/>
                  </a:lnTo>
                  <a:lnTo>
                    <a:pt x="35" y="3"/>
                  </a:lnTo>
                  <a:lnTo>
                    <a:pt x="32" y="4"/>
                  </a:lnTo>
                  <a:lnTo>
                    <a:pt x="32" y="9"/>
                  </a:lnTo>
                  <a:lnTo>
                    <a:pt x="36" y="7"/>
                  </a:lnTo>
                  <a:lnTo>
                    <a:pt x="38" y="4"/>
                  </a:lnTo>
                  <a:lnTo>
                    <a:pt x="43" y="5"/>
                  </a:lnTo>
                  <a:lnTo>
                    <a:pt x="44" y="7"/>
                  </a:lnTo>
                  <a:lnTo>
                    <a:pt x="50" y="11"/>
                  </a:lnTo>
                  <a:lnTo>
                    <a:pt x="50" y="14"/>
                  </a:lnTo>
                  <a:lnTo>
                    <a:pt x="55" y="17"/>
                  </a:lnTo>
                  <a:lnTo>
                    <a:pt x="54" y="21"/>
                  </a:lnTo>
                  <a:lnTo>
                    <a:pt x="43" y="27"/>
                  </a:lnTo>
                  <a:lnTo>
                    <a:pt x="37" y="27"/>
                  </a:lnTo>
                  <a:lnTo>
                    <a:pt x="32" y="29"/>
                  </a:lnTo>
                  <a:lnTo>
                    <a:pt x="30" y="26"/>
                  </a:lnTo>
                  <a:lnTo>
                    <a:pt x="25" y="26"/>
                  </a:lnTo>
                  <a:lnTo>
                    <a:pt x="19" y="28"/>
                  </a:lnTo>
                  <a:lnTo>
                    <a:pt x="9" y="30"/>
                  </a:lnTo>
                  <a:lnTo>
                    <a:pt x="5" y="33"/>
                  </a:lnTo>
                  <a:lnTo>
                    <a:pt x="0" y="30"/>
                  </a:lnTo>
                  <a:lnTo>
                    <a:pt x="0" y="27"/>
                  </a:lnTo>
                  <a:lnTo>
                    <a:pt x="7" y="2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91" name="Freeform 734">
              <a:extLst>
                <a:ext uri="{FF2B5EF4-FFF2-40B4-BE49-F238E27FC236}">
                  <a16:creationId xmlns:a16="http://schemas.microsoft.com/office/drawing/2014/main" id="{A46D9671-959A-51ED-C730-FB6CF6576009}"/>
                </a:ext>
              </a:extLst>
            </p:cNvPr>
            <p:cNvSpPr>
              <a:spLocks/>
            </p:cNvSpPr>
            <p:nvPr/>
          </p:nvSpPr>
          <p:spPr bwMode="gray">
            <a:xfrm>
              <a:off x="6313565" y="1882729"/>
              <a:ext cx="145707" cy="78147"/>
            </a:xfrm>
            <a:custGeom>
              <a:avLst/>
              <a:gdLst/>
              <a:ahLst/>
              <a:cxnLst>
                <a:cxn ang="0">
                  <a:pos x="51" y="3"/>
                </a:cxn>
                <a:cxn ang="0">
                  <a:pos x="56" y="4"/>
                </a:cxn>
                <a:cxn ang="0">
                  <a:pos x="63" y="10"/>
                </a:cxn>
                <a:cxn ang="0">
                  <a:pos x="61" y="20"/>
                </a:cxn>
                <a:cxn ang="0">
                  <a:pos x="57" y="21"/>
                </a:cxn>
                <a:cxn ang="0">
                  <a:pos x="51" y="20"/>
                </a:cxn>
                <a:cxn ang="0">
                  <a:pos x="51" y="23"/>
                </a:cxn>
                <a:cxn ang="0">
                  <a:pos x="62" y="28"/>
                </a:cxn>
                <a:cxn ang="0">
                  <a:pos x="62" y="31"/>
                </a:cxn>
                <a:cxn ang="0">
                  <a:pos x="42" y="33"/>
                </a:cxn>
                <a:cxn ang="0">
                  <a:pos x="38" y="33"/>
                </a:cxn>
                <a:cxn ang="0">
                  <a:pos x="37" y="31"/>
                </a:cxn>
                <a:cxn ang="0">
                  <a:pos x="21" y="26"/>
                </a:cxn>
                <a:cxn ang="0">
                  <a:pos x="17" y="27"/>
                </a:cxn>
                <a:cxn ang="0">
                  <a:pos x="11" y="25"/>
                </a:cxn>
                <a:cxn ang="0">
                  <a:pos x="8" y="22"/>
                </a:cxn>
                <a:cxn ang="0">
                  <a:pos x="10" y="17"/>
                </a:cxn>
                <a:cxn ang="0">
                  <a:pos x="5" y="17"/>
                </a:cxn>
                <a:cxn ang="0">
                  <a:pos x="0" y="14"/>
                </a:cxn>
                <a:cxn ang="0">
                  <a:pos x="2" y="13"/>
                </a:cxn>
                <a:cxn ang="0">
                  <a:pos x="4" y="10"/>
                </a:cxn>
                <a:cxn ang="0">
                  <a:pos x="10" y="9"/>
                </a:cxn>
                <a:cxn ang="0">
                  <a:pos x="11" y="5"/>
                </a:cxn>
                <a:cxn ang="0">
                  <a:pos x="15" y="2"/>
                </a:cxn>
                <a:cxn ang="0">
                  <a:pos x="18" y="3"/>
                </a:cxn>
                <a:cxn ang="0">
                  <a:pos x="26" y="1"/>
                </a:cxn>
                <a:cxn ang="0">
                  <a:pos x="40" y="0"/>
                </a:cxn>
                <a:cxn ang="0">
                  <a:pos x="44" y="3"/>
                </a:cxn>
                <a:cxn ang="0">
                  <a:pos x="40" y="6"/>
                </a:cxn>
                <a:cxn ang="0">
                  <a:pos x="42" y="8"/>
                </a:cxn>
                <a:cxn ang="0">
                  <a:pos x="47" y="7"/>
                </a:cxn>
                <a:cxn ang="0">
                  <a:pos x="51" y="3"/>
                </a:cxn>
              </a:cxnLst>
              <a:rect l="0" t="0" r="r" b="b"/>
              <a:pathLst>
                <a:path w="63" h="33">
                  <a:moveTo>
                    <a:pt x="51" y="3"/>
                  </a:moveTo>
                  <a:lnTo>
                    <a:pt x="56" y="4"/>
                  </a:lnTo>
                  <a:lnTo>
                    <a:pt x="63" y="10"/>
                  </a:lnTo>
                  <a:lnTo>
                    <a:pt x="61" y="20"/>
                  </a:lnTo>
                  <a:lnTo>
                    <a:pt x="57" y="21"/>
                  </a:lnTo>
                  <a:lnTo>
                    <a:pt x="51" y="20"/>
                  </a:lnTo>
                  <a:lnTo>
                    <a:pt x="51" y="23"/>
                  </a:lnTo>
                  <a:lnTo>
                    <a:pt x="62" y="28"/>
                  </a:lnTo>
                  <a:lnTo>
                    <a:pt x="62" y="31"/>
                  </a:lnTo>
                  <a:lnTo>
                    <a:pt x="42" y="33"/>
                  </a:lnTo>
                  <a:lnTo>
                    <a:pt x="38" y="33"/>
                  </a:lnTo>
                  <a:lnTo>
                    <a:pt x="37" y="31"/>
                  </a:lnTo>
                  <a:lnTo>
                    <a:pt x="21" y="26"/>
                  </a:lnTo>
                  <a:lnTo>
                    <a:pt x="17" y="27"/>
                  </a:lnTo>
                  <a:lnTo>
                    <a:pt x="11" y="25"/>
                  </a:lnTo>
                  <a:lnTo>
                    <a:pt x="8" y="22"/>
                  </a:lnTo>
                  <a:lnTo>
                    <a:pt x="10" y="17"/>
                  </a:lnTo>
                  <a:lnTo>
                    <a:pt x="5" y="17"/>
                  </a:lnTo>
                  <a:lnTo>
                    <a:pt x="0" y="14"/>
                  </a:lnTo>
                  <a:lnTo>
                    <a:pt x="2" y="13"/>
                  </a:lnTo>
                  <a:lnTo>
                    <a:pt x="4" y="10"/>
                  </a:lnTo>
                  <a:lnTo>
                    <a:pt x="10" y="9"/>
                  </a:lnTo>
                  <a:lnTo>
                    <a:pt x="11" y="5"/>
                  </a:lnTo>
                  <a:lnTo>
                    <a:pt x="15" y="2"/>
                  </a:lnTo>
                  <a:lnTo>
                    <a:pt x="18" y="3"/>
                  </a:lnTo>
                  <a:lnTo>
                    <a:pt x="26" y="1"/>
                  </a:lnTo>
                  <a:lnTo>
                    <a:pt x="40" y="0"/>
                  </a:lnTo>
                  <a:lnTo>
                    <a:pt x="44" y="3"/>
                  </a:lnTo>
                  <a:lnTo>
                    <a:pt x="40" y="6"/>
                  </a:lnTo>
                  <a:lnTo>
                    <a:pt x="42" y="8"/>
                  </a:lnTo>
                  <a:lnTo>
                    <a:pt x="47" y="7"/>
                  </a:lnTo>
                  <a:lnTo>
                    <a:pt x="51"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92" name="Freeform 735">
              <a:extLst>
                <a:ext uri="{FF2B5EF4-FFF2-40B4-BE49-F238E27FC236}">
                  <a16:creationId xmlns:a16="http://schemas.microsoft.com/office/drawing/2014/main" id="{83F4457B-CDC5-5634-283E-3C692C7765B4}"/>
                </a:ext>
              </a:extLst>
            </p:cNvPr>
            <p:cNvSpPr>
              <a:spLocks/>
            </p:cNvSpPr>
            <p:nvPr/>
          </p:nvSpPr>
          <p:spPr bwMode="gray">
            <a:xfrm>
              <a:off x="6267366" y="1815238"/>
              <a:ext cx="143930" cy="74595"/>
            </a:xfrm>
            <a:custGeom>
              <a:avLst/>
              <a:gdLst/>
              <a:ahLst/>
              <a:cxnLst>
                <a:cxn ang="0">
                  <a:pos x="63" y="16"/>
                </a:cxn>
                <a:cxn ang="0">
                  <a:pos x="56" y="20"/>
                </a:cxn>
                <a:cxn ang="0">
                  <a:pos x="56" y="25"/>
                </a:cxn>
                <a:cxn ang="0">
                  <a:pos x="57" y="27"/>
                </a:cxn>
                <a:cxn ang="0">
                  <a:pos x="39" y="28"/>
                </a:cxn>
                <a:cxn ang="0">
                  <a:pos x="33" y="29"/>
                </a:cxn>
                <a:cxn ang="0">
                  <a:pos x="31" y="32"/>
                </a:cxn>
                <a:cxn ang="0">
                  <a:pos x="20" y="33"/>
                </a:cxn>
                <a:cxn ang="0">
                  <a:pos x="9" y="30"/>
                </a:cxn>
                <a:cxn ang="0">
                  <a:pos x="9" y="27"/>
                </a:cxn>
                <a:cxn ang="0">
                  <a:pos x="3" y="27"/>
                </a:cxn>
                <a:cxn ang="0">
                  <a:pos x="0" y="25"/>
                </a:cxn>
                <a:cxn ang="0">
                  <a:pos x="5" y="22"/>
                </a:cxn>
                <a:cxn ang="0">
                  <a:pos x="12" y="22"/>
                </a:cxn>
                <a:cxn ang="0">
                  <a:pos x="16" y="19"/>
                </a:cxn>
                <a:cxn ang="0">
                  <a:pos x="11" y="15"/>
                </a:cxn>
                <a:cxn ang="0">
                  <a:pos x="17" y="11"/>
                </a:cxn>
                <a:cxn ang="0">
                  <a:pos x="35" y="6"/>
                </a:cxn>
                <a:cxn ang="0">
                  <a:pos x="37" y="1"/>
                </a:cxn>
                <a:cxn ang="0">
                  <a:pos x="43" y="0"/>
                </a:cxn>
                <a:cxn ang="0">
                  <a:pos x="48" y="3"/>
                </a:cxn>
                <a:cxn ang="0">
                  <a:pos x="52" y="11"/>
                </a:cxn>
                <a:cxn ang="0">
                  <a:pos x="61" y="15"/>
                </a:cxn>
                <a:cxn ang="0">
                  <a:pos x="63" y="16"/>
                </a:cxn>
              </a:cxnLst>
              <a:rect l="0" t="0" r="r" b="b"/>
              <a:pathLst>
                <a:path w="63" h="33">
                  <a:moveTo>
                    <a:pt x="63" y="16"/>
                  </a:moveTo>
                  <a:lnTo>
                    <a:pt x="56" y="20"/>
                  </a:lnTo>
                  <a:lnTo>
                    <a:pt x="56" y="25"/>
                  </a:lnTo>
                  <a:lnTo>
                    <a:pt x="57" y="27"/>
                  </a:lnTo>
                  <a:lnTo>
                    <a:pt x="39" y="28"/>
                  </a:lnTo>
                  <a:lnTo>
                    <a:pt x="33" y="29"/>
                  </a:lnTo>
                  <a:lnTo>
                    <a:pt x="31" y="32"/>
                  </a:lnTo>
                  <a:lnTo>
                    <a:pt x="20" y="33"/>
                  </a:lnTo>
                  <a:lnTo>
                    <a:pt x="9" y="30"/>
                  </a:lnTo>
                  <a:lnTo>
                    <a:pt x="9" y="27"/>
                  </a:lnTo>
                  <a:lnTo>
                    <a:pt x="3" y="27"/>
                  </a:lnTo>
                  <a:lnTo>
                    <a:pt x="0" y="25"/>
                  </a:lnTo>
                  <a:lnTo>
                    <a:pt x="5" y="22"/>
                  </a:lnTo>
                  <a:lnTo>
                    <a:pt x="12" y="22"/>
                  </a:lnTo>
                  <a:lnTo>
                    <a:pt x="16" y="19"/>
                  </a:lnTo>
                  <a:lnTo>
                    <a:pt x="11" y="15"/>
                  </a:lnTo>
                  <a:lnTo>
                    <a:pt x="17" y="11"/>
                  </a:lnTo>
                  <a:lnTo>
                    <a:pt x="35" y="6"/>
                  </a:lnTo>
                  <a:lnTo>
                    <a:pt x="37" y="1"/>
                  </a:lnTo>
                  <a:lnTo>
                    <a:pt x="43" y="0"/>
                  </a:lnTo>
                  <a:lnTo>
                    <a:pt x="48" y="3"/>
                  </a:lnTo>
                  <a:lnTo>
                    <a:pt x="52" y="11"/>
                  </a:lnTo>
                  <a:lnTo>
                    <a:pt x="61" y="15"/>
                  </a:lnTo>
                  <a:lnTo>
                    <a:pt x="63" y="16"/>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93" name="Freeform 736">
              <a:extLst>
                <a:ext uri="{FF2B5EF4-FFF2-40B4-BE49-F238E27FC236}">
                  <a16:creationId xmlns:a16="http://schemas.microsoft.com/office/drawing/2014/main" id="{A89A5788-91CF-A9D9-33EA-78B17B846135}"/>
                </a:ext>
              </a:extLst>
            </p:cNvPr>
            <p:cNvSpPr>
              <a:spLocks/>
            </p:cNvSpPr>
            <p:nvPr/>
          </p:nvSpPr>
          <p:spPr bwMode="gray">
            <a:xfrm>
              <a:off x="6262035" y="1889833"/>
              <a:ext cx="53307" cy="24865"/>
            </a:xfrm>
            <a:custGeom>
              <a:avLst/>
              <a:gdLst/>
              <a:ahLst/>
              <a:cxnLst>
                <a:cxn ang="0">
                  <a:pos x="23" y="4"/>
                </a:cxn>
                <a:cxn ang="0">
                  <a:pos x="17" y="8"/>
                </a:cxn>
                <a:cxn ang="0">
                  <a:pos x="11" y="11"/>
                </a:cxn>
                <a:cxn ang="0">
                  <a:pos x="9" y="10"/>
                </a:cxn>
                <a:cxn ang="0">
                  <a:pos x="13" y="9"/>
                </a:cxn>
                <a:cxn ang="0">
                  <a:pos x="9" y="8"/>
                </a:cxn>
                <a:cxn ang="0">
                  <a:pos x="4" y="7"/>
                </a:cxn>
                <a:cxn ang="0">
                  <a:pos x="4" y="3"/>
                </a:cxn>
                <a:cxn ang="0">
                  <a:pos x="1" y="2"/>
                </a:cxn>
                <a:cxn ang="0">
                  <a:pos x="0" y="0"/>
                </a:cxn>
                <a:cxn ang="0">
                  <a:pos x="9" y="0"/>
                </a:cxn>
                <a:cxn ang="0">
                  <a:pos x="16" y="2"/>
                </a:cxn>
                <a:cxn ang="0">
                  <a:pos x="20" y="3"/>
                </a:cxn>
                <a:cxn ang="0">
                  <a:pos x="23" y="4"/>
                </a:cxn>
              </a:cxnLst>
              <a:rect l="0" t="0" r="r" b="b"/>
              <a:pathLst>
                <a:path w="23" h="11">
                  <a:moveTo>
                    <a:pt x="23" y="4"/>
                  </a:moveTo>
                  <a:lnTo>
                    <a:pt x="17" y="8"/>
                  </a:lnTo>
                  <a:lnTo>
                    <a:pt x="11" y="11"/>
                  </a:lnTo>
                  <a:lnTo>
                    <a:pt x="9" y="10"/>
                  </a:lnTo>
                  <a:lnTo>
                    <a:pt x="13" y="9"/>
                  </a:lnTo>
                  <a:lnTo>
                    <a:pt x="9" y="8"/>
                  </a:lnTo>
                  <a:lnTo>
                    <a:pt x="4" y="7"/>
                  </a:lnTo>
                  <a:lnTo>
                    <a:pt x="4" y="3"/>
                  </a:lnTo>
                  <a:lnTo>
                    <a:pt x="1" y="2"/>
                  </a:lnTo>
                  <a:lnTo>
                    <a:pt x="0" y="0"/>
                  </a:lnTo>
                  <a:lnTo>
                    <a:pt x="9" y="0"/>
                  </a:lnTo>
                  <a:lnTo>
                    <a:pt x="16" y="2"/>
                  </a:lnTo>
                  <a:lnTo>
                    <a:pt x="20" y="3"/>
                  </a:lnTo>
                  <a:lnTo>
                    <a:pt x="23" y="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94" name="Freeform 737">
              <a:extLst>
                <a:ext uri="{FF2B5EF4-FFF2-40B4-BE49-F238E27FC236}">
                  <a16:creationId xmlns:a16="http://schemas.microsoft.com/office/drawing/2014/main" id="{5E61D28C-122B-5B8D-AB17-555773CC8135}"/>
                </a:ext>
              </a:extLst>
            </p:cNvPr>
            <p:cNvSpPr>
              <a:spLocks/>
            </p:cNvSpPr>
            <p:nvPr/>
          </p:nvSpPr>
          <p:spPr bwMode="gray">
            <a:xfrm>
              <a:off x="6302904" y="1916475"/>
              <a:ext cx="7108" cy="7104"/>
            </a:xfrm>
            <a:custGeom>
              <a:avLst/>
              <a:gdLst/>
              <a:ahLst/>
              <a:cxnLst>
                <a:cxn ang="0">
                  <a:pos x="1" y="0"/>
                </a:cxn>
                <a:cxn ang="0">
                  <a:pos x="3" y="2"/>
                </a:cxn>
                <a:cxn ang="0">
                  <a:pos x="1" y="3"/>
                </a:cxn>
                <a:cxn ang="0">
                  <a:pos x="0" y="1"/>
                </a:cxn>
                <a:cxn ang="0">
                  <a:pos x="1" y="0"/>
                </a:cxn>
              </a:cxnLst>
              <a:rect l="0" t="0" r="r" b="b"/>
              <a:pathLst>
                <a:path w="3" h="3">
                  <a:moveTo>
                    <a:pt x="1" y="0"/>
                  </a:moveTo>
                  <a:lnTo>
                    <a:pt x="3" y="2"/>
                  </a:lnTo>
                  <a:lnTo>
                    <a:pt x="1" y="3"/>
                  </a:lnTo>
                  <a:lnTo>
                    <a:pt x="0" y="1"/>
                  </a:lnTo>
                  <a:lnTo>
                    <a:pt x="1"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95" name="Freeform 738">
              <a:extLst>
                <a:ext uri="{FF2B5EF4-FFF2-40B4-BE49-F238E27FC236}">
                  <a16:creationId xmlns:a16="http://schemas.microsoft.com/office/drawing/2014/main" id="{F0DBA877-7220-AB8C-908D-F019979D45DB}"/>
                </a:ext>
              </a:extLst>
            </p:cNvPr>
            <p:cNvSpPr>
              <a:spLocks/>
            </p:cNvSpPr>
            <p:nvPr/>
          </p:nvSpPr>
          <p:spPr bwMode="gray">
            <a:xfrm>
              <a:off x="6285135" y="1923579"/>
              <a:ext cx="15992" cy="1776"/>
            </a:xfrm>
            <a:custGeom>
              <a:avLst/>
              <a:gdLst/>
              <a:ahLst/>
              <a:cxnLst>
                <a:cxn ang="0">
                  <a:pos x="0" y="0"/>
                </a:cxn>
                <a:cxn ang="0">
                  <a:pos x="6" y="0"/>
                </a:cxn>
                <a:cxn ang="0">
                  <a:pos x="7" y="1"/>
                </a:cxn>
                <a:cxn ang="0">
                  <a:pos x="1" y="1"/>
                </a:cxn>
                <a:cxn ang="0">
                  <a:pos x="0" y="0"/>
                </a:cxn>
              </a:cxnLst>
              <a:rect l="0" t="0" r="r" b="b"/>
              <a:pathLst>
                <a:path w="7" h="1">
                  <a:moveTo>
                    <a:pt x="0" y="0"/>
                  </a:moveTo>
                  <a:lnTo>
                    <a:pt x="6" y="0"/>
                  </a:lnTo>
                  <a:lnTo>
                    <a:pt x="7" y="1"/>
                  </a:lnTo>
                  <a:lnTo>
                    <a:pt x="1" y="1"/>
                  </a:lnTo>
                  <a:lnTo>
                    <a:pt x="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96" name="Freeform 739">
              <a:extLst>
                <a:ext uri="{FF2B5EF4-FFF2-40B4-BE49-F238E27FC236}">
                  <a16:creationId xmlns:a16="http://schemas.microsoft.com/office/drawing/2014/main" id="{058E8C78-2BE9-C913-1667-47FDFEC6EF23}"/>
                </a:ext>
              </a:extLst>
            </p:cNvPr>
            <p:cNvSpPr>
              <a:spLocks/>
            </p:cNvSpPr>
            <p:nvPr/>
          </p:nvSpPr>
          <p:spPr bwMode="gray">
            <a:xfrm>
              <a:off x="6587210" y="1983965"/>
              <a:ext cx="10661" cy="3552"/>
            </a:xfrm>
            <a:custGeom>
              <a:avLst/>
              <a:gdLst/>
              <a:ahLst/>
              <a:cxnLst>
                <a:cxn ang="0">
                  <a:pos x="0" y="0"/>
                </a:cxn>
                <a:cxn ang="0">
                  <a:pos x="1" y="0"/>
                </a:cxn>
                <a:cxn ang="0">
                  <a:pos x="5" y="1"/>
                </a:cxn>
                <a:cxn ang="0">
                  <a:pos x="3" y="2"/>
                </a:cxn>
                <a:cxn ang="0">
                  <a:pos x="0" y="0"/>
                </a:cxn>
              </a:cxnLst>
              <a:rect l="0" t="0" r="r" b="b"/>
              <a:pathLst>
                <a:path w="5" h="2">
                  <a:moveTo>
                    <a:pt x="0" y="0"/>
                  </a:moveTo>
                  <a:lnTo>
                    <a:pt x="1" y="0"/>
                  </a:lnTo>
                  <a:lnTo>
                    <a:pt x="5" y="1"/>
                  </a:lnTo>
                  <a:lnTo>
                    <a:pt x="3" y="2"/>
                  </a:lnTo>
                  <a:lnTo>
                    <a:pt x="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97" name="Freeform 740">
              <a:extLst>
                <a:ext uri="{FF2B5EF4-FFF2-40B4-BE49-F238E27FC236}">
                  <a16:creationId xmlns:a16="http://schemas.microsoft.com/office/drawing/2014/main" id="{33277C6F-C3F6-4F04-F9E0-9DDF8E9FBBB0}"/>
                </a:ext>
              </a:extLst>
            </p:cNvPr>
            <p:cNvSpPr>
              <a:spLocks/>
            </p:cNvSpPr>
            <p:nvPr/>
          </p:nvSpPr>
          <p:spPr bwMode="gray">
            <a:xfrm>
              <a:off x="6599648" y="1975085"/>
              <a:ext cx="12438" cy="8880"/>
            </a:xfrm>
            <a:custGeom>
              <a:avLst/>
              <a:gdLst/>
              <a:ahLst/>
              <a:cxnLst>
                <a:cxn ang="0">
                  <a:pos x="0" y="1"/>
                </a:cxn>
                <a:cxn ang="0">
                  <a:pos x="2" y="0"/>
                </a:cxn>
                <a:cxn ang="0">
                  <a:pos x="5" y="1"/>
                </a:cxn>
                <a:cxn ang="0">
                  <a:pos x="4" y="3"/>
                </a:cxn>
                <a:cxn ang="0">
                  <a:pos x="0" y="2"/>
                </a:cxn>
                <a:cxn ang="0">
                  <a:pos x="0" y="1"/>
                </a:cxn>
              </a:cxnLst>
              <a:rect l="0" t="0" r="r" b="b"/>
              <a:pathLst>
                <a:path w="5" h="3">
                  <a:moveTo>
                    <a:pt x="0" y="1"/>
                  </a:moveTo>
                  <a:lnTo>
                    <a:pt x="2" y="0"/>
                  </a:lnTo>
                  <a:lnTo>
                    <a:pt x="5" y="1"/>
                  </a:lnTo>
                  <a:lnTo>
                    <a:pt x="4" y="3"/>
                  </a:lnTo>
                  <a:lnTo>
                    <a:pt x="0" y="2"/>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98" name="Rectangle 741">
              <a:extLst>
                <a:ext uri="{FF2B5EF4-FFF2-40B4-BE49-F238E27FC236}">
                  <a16:creationId xmlns:a16="http://schemas.microsoft.com/office/drawing/2014/main" id="{04B91E79-269E-0D0D-9716-7DEC5BD704CA}"/>
                </a:ext>
              </a:extLst>
            </p:cNvPr>
            <p:cNvSpPr>
              <a:spLocks noChangeArrowheads="1"/>
            </p:cNvSpPr>
            <p:nvPr/>
          </p:nvSpPr>
          <p:spPr bwMode="gray">
            <a:xfrm>
              <a:off x="6597872" y="2021263"/>
              <a:ext cx="10661" cy="3552"/>
            </a:xfrm>
            <a:prstGeom prst="rect">
              <a:avLst/>
            </a:prstGeom>
            <a:grpFill/>
            <a:ln w="6350" cap="rnd" algn="ctr">
              <a:solidFill>
                <a:schemeClr val="bg1"/>
              </a:solidFill>
              <a:miter lim="800000"/>
              <a:headEnd/>
              <a:tailEn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399" name="Freeform 742">
              <a:extLst>
                <a:ext uri="{FF2B5EF4-FFF2-40B4-BE49-F238E27FC236}">
                  <a16:creationId xmlns:a16="http://schemas.microsoft.com/office/drawing/2014/main" id="{B5E5278D-6EFF-2F97-400F-12A66BA7553C}"/>
                </a:ext>
              </a:extLst>
            </p:cNvPr>
            <p:cNvSpPr>
              <a:spLocks/>
            </p:cNvSpPr>
            <p:nvPr/>
          </p:nvSpPr>
          <p:spPr bwMode="gray">
            <a:xfrm>
              <a:off x="6612087" y="2030144"/>
              <a:ext cx="10661" cy="7104"/>
            </a:xfrm>
            <a:custGeom>
              <a:avLst/>
              <a:gdLst/>
              <a:ahLst/>
              <a:cxnLst>
                <a:cxn ang="0">
                  <a:pos x="0" y="1"/>
                </a:cxn>
                <a:cxn ang="0">
                  <a:pos x="2" y="0"/>
                </a:cxn>
                <a:cxn ang="0">
                  <a:pos x="5" y="0"/>
                </a:cxn>
                <a:cxn ang="0">
                  <a:pos x="4" y="3"/>
                </a:cxn>
                <a:cxn ang="0">
                  <a:pos x="0" y="3"/>
                </a:cxn>
                <a:cxn ang="0">
                  <a:pos x="0" y="1"/>
                </a:cxn>
              </a:cxnLst>
              <a:rect l="0" t="0" r="r" b="b"/>
              <a:pathLst>
                <a:path w="5" h="3">
                  <a:moveTo>
                    <a:pt x="0" y="1"/>
                  </a:moveTo>
                  <a:lnTo>
                    <a:pt x="2" y="0"/>
                  </a:lnTo>
                  <a:lnTo>
                    <a:pt x="5" y="0"/>
                  </a:lnTo>
                  <a:lnTo>
                    <a:pt x="4" y="3"/>
                  </a:lnTo>
                  <a:lnTo>
                    <a:pt x="0" y="3"/>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00" name="Freeform 743">
              <a:extLst>
                <a:ext uri="{FF2B5EF4-FFF2-40B4-BE49-F238E27FC236}">
                  <a16:creationId xmlns:a16="http://schemas.microsoft.com/office/drawing/2014/main" id="{F0452A2E-2E6B-F5E5-D66E-9CCED872C476}"/>
                </a:ext>
              </a:extLst>
            </p:cNvPr>
            <p:cNvSpPr>
              <a:spLocks/>
            </p:cNvSpPr>
            <p:nvPr/>
          </p:nvSpPr>
          <p:spPr bwMode="gray">
            <a:xfrm>
              <a:off x="6354434" y="2037248"/>
              <a:ext cx="28431" cy="10656"/>
            </a:xfrm>
            <a:custGeom>
              <a:avLst/>
              <a:gdLst/>
              <a:ahLst/>
              <a:cxnLst>
                <a:cxn ang="0">
                  <a:pos x="1" y="2"/>
                </a:cxn>
                <a:cxn ang="0">
                  <a:pos x="12" y="0"/>
                </a:cxn>
                <a:cxn ang="0">
                  <a:pos x="12" y="3"/>
                </a:cxn>
                <a:cxn ang="0">
                  <a:pos x="4" y="5"/>
                </a:cxn>
                <a:cxn ang="0">
                  <a:pos x="0" y="4"/>
                </a:cxn>
                <a:cxn ang="0">
                  <a:pos x="1" y="2"/>
                </a:cxn>
              </a:cxnLst>
              <a:rect l="0" t="0" r="r" b="b"/>
              <a:pathLst>
                <a:path w="12" h="5">
                  <a:moveTo>
                    <a:pt x="1" y="2"/>
                  </a:moveTo>
                  <a:lnTo>
                    <a:pt x="12" y="0"/>
                  </a:lnTo>
                  <a:lnTo>
                    <a:pt x="12" y="3"/>
                  </a:lnTo>
                  <a:lnTo>
                    <a:pt x="4" y="5"/>
                  </a:lnTo>
                  <a:lnTo>
                    <a:pt x="0" y="4"/>
                  </a:lnTo>
                  <a:lnTo>
                    <a:pt x="1"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01" name="Freeform 744">
              <a:extLst>
                <a:ext uri="{FF2B5EF4-FFF2-40B4-BE49-F238E27FC236}">
                  <a16:creationId xmlns:a16="http://schemas.microsoft.com/office/drawing/2014/main" id="{3857DD1C-CDC2-032C-DD40-7BD3AC37ACFF}"/>
                </a:ext>
              </a:extLst>
            </p:cNvPr>
            <p:cNvSpPr>
              <a:spLocks/>
            </p:cNvSpPr>
            <p:nvPr/>
          </p:nvSpPr>
          <p:spPr bwMode="gray">
            <a:xfrm>
              <a:off x="6327781" y="2058561"/>
              <a:ext cx="12438" cy="8880"/>
            </a:xfrm>
            <a:custGeom>
              <a:avLst/>
              <a:gdLst/>
              <a:ahLst/>
              <a:cxnLst>
                <a:cxn ang="0">
                  <a:pos x="6" y="0"/>
                </a:cxn>
                <a:cxn ang="0">
                  <a:pos x="6" y="1"/>
                </a:cxn>
                <a:cxn ang="0">
                  <a:pos x="4" y="2"/>
                </a:cxn>
                <a:cxn ang="0">
                  <a:pos x="1" y="4"/>
                </a:cxn>
                <a:cxn ang="0">
                  <a:pos x="0" y="2"/>
                </a:cxn>
                <a:cxn ang="0">
                  <a:pos x="6" y="0"/>
                </a:cxn>
              </a:cxnLst>
              <a:rect l="0" t="0" r="r" b="b"/>
              <a:pathLst>
                <a:path w="6" h="4">
                  <a:moveTo>
                    <a:pt x="6" y="0"/>
                  </a:moveTo>
                  <a:lnTo>
                    <a:pt x="6" y="1"/>
                  </a:lnTo>
                  <a:lnTo>
                    <a:pt x="4" y="2"/>
                  </a:lnTo>
                  <a:lnTo>
                    <a:pt x="1" y="4"/>
                  </a:lnTo>
                  <a:lnTo>
                    <a:pt x="0" y="2"/>
                  </a:lnTo>
                  <a:lnTo>
                    <a:pt x="6"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02" name="Freeform 745">
              <a:extLst>
                <a:ext uri="{FF2B5EF4-FFF2-40B4-BE49-F238E27FC236}">
                  <a16:creationId xmlns:a16="http://schemas.microsoft.com/office/drawing/2014/main" id="{2F1034C1-8C62-8293-74ED-E5F726172F22}"/>
                </a:ext>
              </a:extLst>
            </p:cNvPr>
            <p:cNvSpPr>
              <a:spLocks/>
            </p:cNvSpPr>
            <p:nvPr/>
          </p:nvSpPr>
          <p:spPr bwMode="gray">
            <a:xfrm>
              <a:off x="6347327" y="2055009"/>
              <a:ext cx="7108" cy="3552"/>
            </a:xfrm>
            <a:custGeom>
              <a:avLst/>
              <a:gdLst/>
              <a:ahLst/>
              <a:cxnLst>
                <a:cxn ang="0">
                  <a:pos x="0" y="1"/>
                </a:cxn>
                <a:cxn ang="0">
                  <a:pos x="3" y="0"/>
                </a:cxn>
                <a:cxn ang="0">
                  <a:pos x="3" y="2"/>
                </a:cxn>
                <a:cxn ang="0">
                  <a:pos x="0" y="2"/>
                </a:cxn>
                <a:cxn ang="0">
                  <a:pos x="0" y="1"/>
                </a:cxn>
              </a:cxnLst>
              <a:rect l="0" t="0" r="r" b="b"/>
              <a:pathLst>
                <a:path w="3" h="2">
                  <a:moveTo>
                    <a:pt x="0" y="1"/>
                  </a:moveTo>
                  <a:lnTo>
                    <a:pt x="3" y="0"/>
                  </a:lnTo>
                  <a:lnTo>
                    <a:pt x="3" y="2"/>
                  </a:lnTo>
                  <a:lnTo>
                    <a:pt x="0" y="2"/>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03" name="Freeform 746">
              <a:extLst>
                <a:ext uri="{FF2B5EF4-FFF2-40B4-BE49-F238E27FC236}">
                  <a16:creationId xmlns:a16="http://schemas.microsoft.com/office/drawing/2014/main" id="{9A923E21-339F-3DB2-3329-4D775BBCF7ED}"/>
                </a:ext>
              </a:extLst>
            </p:cNvPr>
            <p:cNvSpPr>
              <a:spLocks/>
            </p:cNvSpPr>
            <p:nvPr/>
          </p:nvSpPr>
          <p:spPr bwMode="gray">
            <a:xfrm>
              <a:off x="6368650" y="2058561"/>
              <a:ext cx="8885" cy="8880"/>
            </a:xfrm>
            <a:custGeom>
              <a:avLst/>
              <a:gdLst/>
              <a:ahLst/>
              <a:cxnLst>
                <a:cxn ang="0">
                  <a:pos x="0" y="1"/>
                </a:cxn>
                <a:cxn ang="0">
                  <a:pos x="1" y="0"/>
                </a:cxn>
                <a:cxn ang="0">
                  <a:pos x="4" y="0"/>
                </a:cxn>
                <a:cxn ang="0">
                  <a:pos x="4" y="3"/>
                </a:cxn>
                <a:cxn ang="0">
                  <a:pos x="0" y="1"/>
                </a:cxn>
              </a:cxnLst>
              <a:rect l="0" t="0" r="r" b="b"/>
              <a:pathLst>
                <a:path w="4" h="3">
                  <a:moveTo>
                    <a:pt x="0" y="1"/>
                  </a:moveTo>
                  <a:lnTo>
                    <a:pt x="1" y="0"/>
                  </a:lnTo>
                  <a:lnTo>
                    <a:pt x="4" y="0"/>
                  </a:lnTo>
                  <a:lnTo>
                    <a:pt x="4" y="3"/>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04" name="Freeform 747">
              <a:extLst>
                <a:ext uri="{FF2B5EF4-FFF2-40B4-BE49-F238E27FC236}">
                  <a16:creationId xmlns:a16="http://schemas.microsoft.com/office/drawing/2014/main" id="{08D57793-1CE9-3C4D-2024-BA242B6B0CA3}"/>
                </a:ext>
              </a:extLst>
            </p:cNvPr>
            <p:cNvSpPr>
              <a:spLocks/>
            </p:cNvSpPr>
            <p:nvPr/>
          </p:nvSpPr>
          <p:spPr bwMode="gray">
            <a:xfrm>
              <a:off x="6354434" y="2078098"/>
              <a:ext cx="23100" cy="7104"/>
            </a:xfrm>
            <a:custGeom>
              <a:avLst/>
              <a:gdLst/>
              <a:ahLst/>
              <a:cxnLst>
                <a:cxn ang="0">
                  <a:pos x="0" y="1"/>
                </a:cxn>
                <a:cxn ang="0">
                  <a:pos x="1" y="0"/>
                </a:cxn>
                <a:cxn ang="0">
                  <a:pos x="6" y="0"/>
                </a:cxn>
                <a:cxn ang="0">
                  <a:pos x="10" y="0"/>
                </a:cxn>
                <a:cxn ang="0">
                  <a:pos x="10" y="2"/>
                </a:cxn>
                <a:cxn ang="0">
                  <a:pos x="8" y="3"/>
                </a:cxn>
                <a:cxn ang="0">
                  <a:pos x="0" y="1"/>
                </a:cxn>
              </a:cxnLst>
              <a:rect l="0" t="0" r="r" b="b"/>
              <a:pathLst>
                <a:path w="10" h="3">
                  <a:moveTo>
                    <a:pt x="0" y="1"/>
                  </a:moveTo>
                  <a:lnTo>
                    <a:pt x="1" y="0"/>
                  </a:lnTo>
                  <a:lnTo>
                    <a:pt x="6" y="0"/>
                  </a:lnTo>
                  <a:lnTo>
                    <a:pt x="10" y="0"/>
                  </a:lnTo>
                  <a:lnTo>
                    <a:pt x="10" y="2"/>
                  </a:lnTo>
                  <a:lnTo>
                    <a:pt x="8" y="3"/>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05" name="Freeform 748">
              <a:extLst>
                <a:ext uri="{FF2B5EF4-FFF2-40B4-BE49-F238E27FC236}">
                  <a16:creationId xmlns:a16="http://schemas.microsoft.com/office/drawing/2014/main" id="{4F9A7D56-8A6A-A425-F2C8-E2BC8076E5ED}"/>
                </a:ext>
              </a:extLst>
            </p:cNvPr>
            <p:cNvSpPr>
              <a:spLocks/>
            </p:cNvSpPr>
            <p:nvPr/>
          </p:nvSpPr>
          <p:spPr bwMode="gray">
            <a:xfrm>
              <a:off x="6386419" y="2085202"/>
              <a:ext cx="8885" cy="3552"/>
            </a:xfrm>
            <a:custGeom>
              <a:avLst/>
              <a:gdLst/>
              <a:ahLst/>
              <a:cxnLst>
                <a:cxn ang="0">
                  <a:pos x="0" y="1"/>
                </a:cxn>
                <a:cxn ang="0">
                  <a:pos x="3" y="0"/>
                </a:cxn>
                <a:cxn ang="0">
                  <a:pos x="4" y="1"/>
                </a:cxn>
                <a:cxn ang="0">
                  <a:pos x="3" y="2"/>
                </a:cxn>
                <a:cxn ang="0">
                  <a:pos x="0" y="1"/>
                </a:cxn>
              </a:cxnLst>
              <a:rect l="0" t="0" r="r" b="b"/>
              <a:pathLst>
                <a:path w="4" h="2">
                  <a:moveTo>
                    <a:pt x="0" y="1"/>
                  </a:moveTo>
                  <a:lnTo>
                    <a:pt x="3" y="0"/>
                  </a:lnTo>
                  <a:lnTo>
                    <a:pt x="4" y="1"/>
                  </a:lnTo>
                  <a:lnTo>
                    <a:pt x="3" y="2"/>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06" name="Freeform 749">
              <a:extLst>
                <a:ext uri="{FF2B5EF4-FFF2-40B4-BE49-F238E27FC236}">
                  <a16:creationId xmlns:a16="http://schemas.microsoft.com/office/drawing/2014/main" id="{46E73735-55F3-410C-9E6A-E1041C3F2436}"/>
                </a:ext>
              </a:extLst>
            </p:cNvPr>
            <p:cNvSpPr>
              <a:spLocks/>
            </p:cNvSpPr>
            <p:nvPr/>
          </p:nvSpPr>
          <p:spPr bwMode="gray">
            <a:xfrm>
              <a:off x="6713371" y="2062113"/>
              <a:ext cx="17769" cy="8880"/>
            </a:xfrm>
            <a:custGeom>
              <a:avLst/>
              <a:gdLst/>
              <a:ahLst/>
              <a:cxnLst>
                <a:cxn ang="0">
                  <a:pos x="1" y="0"/>
                </a:cxn>
                <a:cxn ang="0">
                  <a:pos x="5" y="0"/>
                </a:cxn>
                <a:cxn ang="0">
                  <a:pos x="8" y="4"/>
                </a:cxn>
                <a:cxn ang="0">
                  <a:pos x="5" y="4"/>
                </a:cxn>
                <a:cxn ang="0">
                  <a:pos x="0" y="0"/>
                </a:cxn>
                <a:cxn ang="0">
                  <a:pos x="1" y="0"/>
                </a:cxn>
              </a:cxnLst>
              <a:rect l="0" t="0" r="r" b="b"/>
              <a:pathLst>
                <a:path w="8" h="4">
                  <a:moveTo>
                    <a:pt x="1" y="0"/>
                  </a:moveTo>
                  <a:lnTo>
                    <a:pt x="5" y="0"/>
                  </a:lnTo>
                  <a:lnTo>
                    <a:pt x="8" y="4"/>
                  </a:lnTo>
                  <a:lnTo>
                    <a:pt x="5" y="4"/>
                  </a:lnTo>
                  <a:lnTo>
                    <a:pt x="0" y="0"/>
                  </a:lnTo>
                  <a:lnTo>
                    <a:pt x="1"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07" name="Freeform 750">
              <a:extLst>
                <a:ext uri="{FF2B5EF4-FFF2-40B4-BE49-F238E27FC236}">
                  <a16:creationId xmlns:a16="http://schemas.microsoft.com/office/drawing/2014/main" id="{EB3349D4-F18F-19EE-9BC5-7126FE843DB0}"/>
                </a:ext>
              </a:extLst>
            </p:cNvPr>
            <p:cNvSpPr>
              <a:spLocks/>
            </p:cNvSpPr>
            <p:nvPr/>
          </p:nvSpPr>
          <p:spPr bwMode="gray">
            <a:xfrm>
              <a:off x="6736471" y="2070993"/>
              <a:ext cx="7108" cy="3552"/>
            </a:xfrm>
            <a:custGeom>
              <a:avLst/>
              <a:gdLst/>
              <a:ahLst/>
              <a:cxnLst>
                <a:cxn ang="0">
                  <a:pos x="1" y="0"/>
                </a:cxn>
                <a:cxn ang="0">
                  <a:pos x="3" y="1"/>
                </a:cxn>
                <a:cxn ang="0">
                  <a:pos x="0" y="1"/>
                </a:cxn>
                <a:cxn ang="0">
                  <a:pos x="1" y="0"/>
                </a:cxn>
              </a:cxnLst>
              <a:rect l="0" t="0" r="r" b="b"/>
              <a:pathLst>
                <a:path w="3" h="1">
                  <a:moveTo>
                    <a:pt x="1" y="0"/>
                  </a:moveTo>
                  <a:lnTo>
                    <a:pt x="3" y="1"/>
                  </a:lnTo>
                  <a:lnTo>
                    <a:pt x="0" y="1"/>
                  </a:lnTo>
                  <a:lnTo>
                    <a:pt x="1"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08" name="Freeform 751">
              <a:extLst>
                <a:ext uri="{FF2B5EF4-FFF2-40B4-BE49-F238E27FC236}">
                  <a16:creationId xmlns:a16="http://schemas.microsoft.com/office/drawing/2014/main" id="{A9EBD819-F91E-ADA4-F429-CC8310F315B6}"/>
                </a:ext>
              </a:extLst>
            </p:cNvPr>
            <p:cNvSpPr>
              <a:spLocks/>
            </p:cNvSpPr>
            <p:nvPr/>
          </p:nvSpPr>
          <p:spPr bwMode="gray">
            <a:xfrm>
              <a:off x="5041295" y="3827534"/>
              <a:ext cx="8885" cy="17761"/>
            </a:xfrm>
            <a:custGeom>
              <a:avLst/>
              <a:gdLst/>
              <a:ahLst/>
              <a:cxnLst>
                <a:cxn ang="0">
                  <a:pos x="3" y="0"/>
                </a:cxn>
                <a:cxn ang="0">
                  <a:pos x="4" y="3"/>
                </a:cxn>
                <a:cxn ang="0">
                  <a:pos x="1" y="7"/>
                </a:cxn>
                <a:cxn ang="0">
                  <a:pos x="0" y="4"/>
                </a:cxn>
                <a:cxn ang="0">
                  <a:pos x="3" y="0"/>
                </a:cxn>
              </a:cxnLst>
              <a:rect l="0" t="0" r="r" b="b"/>
              <a:pathLst>
                <a:path w="4" h="7">
                  <a:moveTo>
                    <a:pt x="3" y="0"/>
                  </a:moveTo>
                  <a:lnTo>
                    <a:pt x="4" y="3"/>
                  </a:lnTo>
                  <a:lnTo>
                    <a:pt x="1" y="7"/>
                  </a:lnTo>
                  <a:lnTo>
                    <a:pt x="0" y="4"/>
                  </a:lnTo>
                  <a:lnTo>
                    <a:pt x="3"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09" name="Freeform 752">
              <a:extLst>
                <a:ext uri="{FF2B5EF4-FFF2-40B4-BE49-F238E27FC236}">
                  <a16:creationId xmlns:a16="http://schemas.microsoft.com/office/drawing/2014/main" id="{09AF4519-303C-0370-7750-DFD264EAB6BA}"/>
                </a:ext>
              </a:extLst>
            </p:cNvPr>
            <p:cNvSpPr>
              <a:spLocks/>
            </p:cNvSpPr>
            <p:nvPr/>
          </p:nvSpPr>
          <p:spPr bwMode="gray">
            <a:xfrm>
              <a:off x="5066172" y="3696104"/>
              <a:ext cx="30208" cy="78147"/>
            </a:xfrm>
            <a:custGeom>
              <a:avLst/>
              <a:gdLst/>
              <a:ahLst/>
              <a:cxnLst>
                <a:cxn ang="0">
                  <a:pos x="7" y="31"/>
                </a:cxn>
                <a:cxn ang="0">
                  <a:pos x="5" y="30"/>
                </a:cxn>
                <a:cxn ang="0">
                  <a:pos x="3" y="34"/>
                </a:cxn>
                <a:cxn ang="0">
                  <a:pos x="1" y="33"/>
                </a:cxn>
                <a:cxn ang="0">
                  <a:pos x="0" y="32"/>
                </a:cxn>
                <a:cxn ang="0">
                  <a:pos x="1" y="30"/>
                </a:cxn>
                <a:cxn ang="0">
                  <a:pos x="3" y="26"/>
                </a:cxn>
                <a:cxn ang="0">
                  <a:pos x="4" y="6"/>
                </a:cxn>
                <a:cxn ang="0">
                  <a:pos x="11" y="0"/>
                </a:cxn>
                <a:cxn ang="0">
                  <a:pos x="13" y="3"/>
                </a:cxn>
                <a:cxn ang="0">
                  <a:pos x="12" y="12"/>
                </a:cxn>
                <a:cxn ang="0">
                  <a:pos x="13" y="20"/>
                </a:cxn>
                <a:cxn ang="0">
                  <a:pos x="9" y="23"/>
                </a:cxn>
                <a:cxn ang="0">
                  <a:pos x="9" y="27"/>
                </a:cxn>
                <a:cxn ang="0">
                  <a:pos x="7" y="31"/>
                </a:cxn>
              </a:cxnLst>
              <a:rect l="0" t="0" r="r" b="b"/>
              <a:pathLst>
                <a:path w="13" h="34">
                  <a:moveTo>
                    <a:pt x="7" y="31"/>
                  </a:moveTo>
                  <a:lnTo>
                    <a:pt x="5" y="30"/>
                  </a:lnTo>
                  <a:lnTo>
                    <a:pt x="3" y="34"/>
                  </a:lnTo>
                  <a:lnTo>
                    <a:pt x="1" y="33"/>
                  </a:lnTo>
                  <a:lnTo>
                    <a:pt x="0" y="32"/>
                  </a:lnTo>
                  <a:lnTo>
                    <a:pt x="1" y="30"/>
                  </a:lnTo>
                  <a:lnTo>
                    <a:pt x="3" y="26"/>
                  </a:lnTo>
                  <a:lnTo>
                    <a:pt x="4" y="6"/>
                  </a:lnTo>
                  <a:lnTo>
                    <a:pt x="11" y="0"/>
                  </a:lnTo>
                  <a:lnTo>
                    <a:pt x="13" y="3"/>
                  </a:lnTo>
                  <a:lnTo>
                    <a:pt x="12" y="12"/>
                  </a:lnTo>
                  <a:lnTo>
                    <a:pt x="13" y="20"/>
                  </a:lnTo>
                  <a:lnTo>
                    <a:pt x="9" y="23"/>
                  </a:lnTo>
                  <a:lnTo>
                    <a:pt x="9" y="27"/>
                  </a:lnTo>
                  <a:lnTo>
                    <a:pt x="7" y="3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10" name="Freeform 753">
              <a:extLst>
                <a:ext uri="{FF2B5EF4-FFF2-40B4-BE49-F238E27FC236}">
                  <a16:creationId xmlns:a16="http://schemas.microsoft.com/office/drawing/2014/main" id="{782B873A-1654-DDC8-D75E-08856B727D93}"/>
                </a:ext>
              </a:extLst>
            </p:cNvPr>
            <p:cNvSpPr>
              <a:spLocks/>
            </p:cNvSpPr>
            <p:nvPr/>
          </p:nvSpPr>
          <p:spPr bwMode="gray">
            <a:xfrm>
              <a:off x="5043072" y="3765371"/>
              <a:ext cx="39092" cy="113669"/>
            </a:xfrm>
            <a:custGeom>
              <a:avLst/>
              <a:gdLst/>
              <a:ahLst/>
              <a:cxnLst>
                <a:cxn ang="0">
                  <a:pos x="2" y="27"/>
                </a:cxn>
                <a:cxn ang="0">
                  <a:pos x="4" y="22"/>
                </a:cxn>
                <a:cxn ang="0">
                  <a:pos x="5" y="18"/>
                </a:cxn>
                <a:cxn ang="0">
                  <a:pos x="8" y="11"/>
                </a:cxn>
                <a:cxn ang="0">
                  <a:pos x="9" y="7"/>
                </a:cxn>
                <a:cxn ang="0">
                  <a:pos x="10" y="2"/>
                </a:cxn>
                <a:cxn ang="0">
                  <a:pos x="11" y="3"/>
                </a:cxn>
                <a:cxn ang="0">
                  <a:pos x="13" y="4"/>
                </a:cxn>
                <a:cxn ang="0">
                  <a:pos x="15" y="0"/>
                </a:cxn>
                <a:cxn ang="0">
                  <a:pos x="17" y="1"/>
                </a:cxn>
                <a:cxn ang="0">
                  <a:pos x="14" y="16"/>
                </a:cxn>
                <a:cxn ang="0">
                  <a:pos x="13" y="17"/>
                </a:cxn>
                <a:cxn ang="0">
                  <a:pos x="9" y="14"/>
                </a:cxn>
                <a:cxn ang="0">
                  <a:pos x="7" y="21"/>
                </a:cxn>
                <a:cxn ang="0">
                  <a:pos x="9" y="25"/>
                </a:cxn>
                <a:cxn ang="0">
                  <a:pos x="7" y="27"/>
                </a:cxn>
                <a:cxn ang="0">
                  <a:pos x="10" y="30"/>
                </a:cxn>
                <a:cxn ang="0">
                  <a:pos x="9" y="39"/>
                </a:cxn>
                <a:cxn ang="0">
                  <a:pos x="5" y="49"/>
                </a:cxn>
                <a:cxn ang="0">
                  <a:pos x="4" y="49"/>
                </a:cxn>
                <a:cxn ang="0">
                  <a:pos x="2" y="40"/>
                </a:cxn>
                <a:cxn ang="0">
                  <a:pos x="0" y="34"/>
                </a:cxn>
                <a:cxn ang="0">
                  <a:pos x="3" y="30"/>
                </a:cxn>
                <a:cxn ang="0">
                  <a:pos x="2" y="27"/>
                </a:cxn>
              </a:cxnLst>
              <a:rect l="0" t="0" r="r" b="b"/>
              <a:pathLst>
                <a:path w="17" h="49">
                  <a:moveTo>
                    <a:pt x="2" y="27"/>
                  </a:moveTo>
                  <a:lnTo>
                    <a:pt x="4" y="22"/>
                  </a:lnTo>
                  <a:lnTo>
                    <a:pt x="5" y="18"/>
                  </a:lnTo>
                  <a:lnTo>
                    <a:pt x="8" y="11"/>
                  </a:lnTo>
                  <a:lnTo>
                    <a:pt x="9" y="7"/>
                  </a:lnTo>
                  <a:lnTo>
                    <a:pt x="10" y="2"/>
                  </a:lnTo>
                  <a:lnTo>
                    <a:pt x="11" y="3"/>
                  </a:lnTo>
                  <a:lnTo>
                    <a:pt x="13" y="4"/>
                  </a:lnTo>
                  <a:lnTo>
                    <a:pt x="15" y="0"/>
                  </a:lnTo>
                  <a:lnTo>
                    <a:pt x="17" y="1"/>
                  </a:lnTo>
                  <a:lnTo>
                    <a:pt x="14" y="16"/>
                  </a:lnTo>
                  <a:lnTo>
                    <a:pt x="13" y="17"/>
                  </a:lnTo>
                  <a:lnTo>
                    <a:pt x="9" y="14"/>
                  </a:lnTo>
                  <a:lnTo>
                    <a:pt x="7" y="21"/>
                  </a:lnTo>
                  <a:lnTo>
                    <a:pt x="9" y="25"/>
                  </a:lnTo>
                  <a:lnTo>
                    <a:pt x="7" y="27"/>
                  </a:lnTo>
                  <a:lnTo>
                    <a:pt x="10" y="30"/>
                  </a:lnTo>
                  <a:lnTo>
                    <a:pt x="9" y="39"/>
                  </a:lnTo>
                  <a:lnTo>
                    <a:pt x="5" y="49"/>
                  </a:lnTo>
                  <a:lnTo>
                    <a:pt x="4" y="49"/>
                  </a:lnTo>
                  <a:lnTo>
                    <a:pt x="2" y="40"/>
                  </a:lnTo>
                  <a:lnTo>
                    <a:pt x="0" y="34"/>
                  </a:lnTo>
                  <a:lnTo>
                    <a:pt x="3" y="30"/>
                  </a:lnTo>
                  <a:lnTo>
                    <a:pt x="2" y="27"/>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11" name="Freeform 754">
              <a:extLst>
                <a:ext uri="{FF2B5EF4-FFF2-40B4-BE49-F238E27FC236}">
                  <a16:creationId xmlns:a16="http://schemas.microsoft.com/office/drawing/2014/main" id="{63B90AD4-FE0A-4C89-93D8-B38FFB783297}"/>
                </a:ext>
              </a:extLst>
            </p:cNvPr>
            <p:cNvSpPr>
              <a:spLocks/>
            </p:cNvSpPr>
            <p:nvPr/>
          </p:nvSpPr>
          <p:spPr bwMode="gray">
            <a:xfrm>
              <a:off x="5059064" y="3799117"/>
              <a:ext cx="14215" cy="37298"/>
            </a:xfrm>
            <a:custGeom>
              <a:avLst/>
              <a:gdLst/>
              <a:ahLst/>
              <a:cxnLst>
                <a:cxn ang="0">
                  <a:pos x="6" y="3"/>
                </a:cxn>
                <a:cxn ang="0">
                  <a:pos x="3" y="16"/>
                </a:cxn>
                <a:cxn ang="0">
                  <a:pos x="0" y="13"/>
                </a:cxn>
                <a:cxn ang="0">
                  <a:pos x="2" y="11"/>
                </a:cxn>
                <a:cxn ang="0">
                  <a:pos x="0" y="7"/>
                </a:cxn>
                <a:cxn ang="0">
                  <a:pos x="2" y="0"/>
                </a:cxn>
                <a:cxn ang="0">
                  <a:pos x="6" y="3"/>
                </a:cxn>
              </a:cxnLst>
              <a:rect l="0" t="0" r="r" b="b"/>
              <a:pathLst>
                <a:path w="6" h="16">
                  <a:moveTo>
                    <a:pt x="6" y="3"/>
                  </a:moveTo>
                  <a:lnTo>
                    <a:pt x="3" y="16"/>
                  </a:lnTo>
                  <a:lnTo>
                    <a:pt x="0" y="13"/>
                  </a:lnTo>
                  <a:lnTo>
                    <a:pt x="2" y="11"/>
                  </a:lnTo>
                  <a:lnTo>
                    <a:pt x="0" y="7"/>
                  </a:lnTo>
                  <a:lnTo>
                    <a:pt x="2" y="0"/>
                  </a:lnTo>
                  <a:lnTo>
                    <a:pt x="6"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12" name="Freeform 755">
              <a:extLst>
                <a:ext uri="{FF2B5EF4-FFF2-40B4-BE49-F238E27FC236}">
                  <a16:creationId xmlns:a16="http://schemas.microsoft.com/office/drawing/2014/main" id="{BBD8154C-0108-91BF-87FD-54D2210CB66D}"/>
                </a:ext>
              </a:extLst>
            </p:cNvPr>
            <p:cNvSpPr>
              <a:spLocks/>
            </p:cNvSpPr>
            <p:nvPr/>
          </p:nvSpPr>
          <p:spPr bwMode="gray">
            <a:xfrm>
              <a:off x="5053734" y="3777804"/>
              <a:ext cx="99507" cy="113669"/>
            </a:xfrm>
            <a:custGeom>
              <a:avLst/>
              <a:gdLst/>
              <a:ahLst/>
              <a:cxnLst>
                <a:cxn ang="0">
                  <a:pos x="5" y="25"/>
                </a:cxn>
                <a:cxn ang="0">
                  <a:pos x="8" y="12"/>
                </a:cxn>
                <a:cxn ang="0">
                  <a:pos x="9" y="11"/>
                </a:cxn>
                <a:cxn ang="0">
                  <a:pos x="16" y="11"/>
                </a:cxn>
                <a:cxn ang="0">
                  <a:pos x="27" y="2"/>
                </a:cxn>
                <a:cxn ang="0">
                  <a:pos x="36" y="0"/>
                </a:cxn>
                <a:cxn ang="0">
                  <a:pos x="42" y="11"/>
                </a:cxn>
                <a:cxn ang="0">
                  <a:pos x="37" y="16"/>
                </a:cxn>
                <a:cxn ang="0">
                  <a:pos x="21" y="16"/>
                </a:cxn>
                <a:cxn ang="0">
                  <a:pos x="27" y="36"/>
                </a:cxn>
                <a:cxn ang="0">
                  <a:pos x="25" y="38"/>
                </a:cxn>
                <a:cxn ang="0">
                  <a:pos x="17" y="39"/>
                </a:cxn>
                <a:cxn ang="0">
                  <a:pos x="11" y="47"/>
                </a:cxn>
                <a:cxn ang="0">
                  <a:pos x="0" y="49"/>
                </a:cxn>
                <a:cxn ang="0">
                  <a:pos x="0" y="44"/>
                </a:cxn>
                <a:cxn ang="0">
                  <a:pos x="4" y="34"/>
                </a:cxn>
                <a:cxn ang="0">
                  <a:pos x="5" y="25"/>
                </a:cxn>
              </a:cxnLst>
              <a:rect l="0" t="0" r="r" b="b"/>
              <a:pathLst>
                <a:path w="42" h="49">
                  <a:moveTo>
                    <a:pt x="5" y="25"/>
                  </a:moveTo>
                  <a:lnTo>
                    <a:pt x="8" y="12"/>
                  </a:lnTo>
                  <a:lnTo>
                    <a:pt x="9" y="11"/>
                  </a:lnTo>
                  <a:lnTo>
                    <a:pt x="16" y="11"/>
                  </a:lnTo>
                  <a:lnTo>
                    <a:pt x="27" y="2"/>
                  </a:lnTo>
                  <a:lnTo>
                    <a:pt x="36" y="0"/>
                  </a:lnTo>
                  <a:lnTo>
                    <a:pt x="42" y="11"/>
                  </a:lnTo>
                  <a:lnTo>
                    <a:pt x="37" y="16"/>
                  </a:lnTo>
                  <a:lnTo>
                    <a:pt x="21" y="16"/>
                  </a:lnTo>
                  <a:lnTo>
                    <a:pt x="27" y="36"/>
                  </a:lnTo>
                  <a:lnTo>
                    <a:pt x="25" y="38"/>
                  </a:lnTo>
                  <a:lnTo>
                    <a:pt x="17" y="39"/>
                  </a:lnTo>
                  <a:lnTo>
                    <a:pt x="11" y="47"/>
                  </a:lnTo>
                  <a:lnTo>
                    <a:pt x="0" y="49"/>
                  </a:lnTo>
                  <a:lnTo>
                    <a:pt x="0" y="44"/>
                  </a:lnTo>
                  <a:lnTo>
                    <a:pt x="4" y="34"/>
                  </a:lnTo>
                  <a:lnTo>
                    <a:pt x="5" y="25"/>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13" name="Freeform 756">
              <a:extLst>
                <a:ext uri="{FF2B5EF4-FFF2-40B4-BE49-F238E27FC236}">
                  <a16:creationId xmlns:a16="http://schemas.microsoft.com/office/drawing/2014/main" id="{BB2A2F91-7081-5726-B663-EE8026DDE755}"/>
                </a:ext>
              </a:extLst>
            </p:cNvPr>
            <p:cNvSpPr>
              <a:spLocks/>
            </p:cNvSpPr>
            <p:nvPr/>
          </p:nvSpPr>
          <p:spPr bwMode="gray">
            <a:xfrm>
              <a:off x="5002203" y="3712089"/>
              <a:ext cx="40869" cy="26641"/>
            </a:xfrm>
            <a:custGeom>
              <a:avLst/>
              <a:gdLst/>
              <a:ahLst/>
              <a:cxnLst>
                <a:cxn ang="0">
                  <a:pos x="0" y="8"/>
                </a:cxn>
                <a:cxn ang="0">
                  <a:pos x="4" y="5"/>
                </a:cxn>
                <a:cxn ang="0">
                  <a:pos x="13" y="3"/>
                </a:cxn>
                <a:cxn ang="0">
                  <a:pos x="15" y="0"/>
                </a:cxn>
                <a:cxn ang="0">
                  <a:pos x="17" y="0"/>
                </a:cxn>
                <a:cxn ang="0">
                  <a:pos x="15" y="4"/>
                </a:cxn>
                <a:cxn ang="0">
                  <a:pos x="13" y="9"/>
                </a:cxn>
                <a:cxn ang="0">
                  <a:pos x="7" y="11"/>
                </a:cxn>
                <a:cxn ang="0">
                  <a:pos x="0" y="11"/>
                </a:cxn>
                <a:cxn ang="0">
                  <a:pos x="0" y="8"/>
                </a:cxn>
              </a:cxnLst>
              <a:rect l="0" t="0" r="r" b="b"/>
              <a:pathLst>
                <a:path w="17" h="11">
                  <a:moveTo>
                    <a:pt x="0" y="8"/>
                  </a:moveTo>
                  <a:lnTo>
                    <a:pt x="4" y="5"/>
                  </a:lnTo>
                  <a:lnTo>
                    <a:pt x="13" y="3"/>
                  </a:lnTo>
                  <a:lnTo>
                    <a:pt x="15" y="0"/>
                  </a:lnTo>
                  <a:lnTo>
                    <a:pt x="17" y="0"/>
                  </a:lnTo>
                  <a:lnTo>
                    <a:pt x="15" y="4"/>
                  </a:lnTo>
                  <a:lnTo>
                    <a:pt x="13" y="9"/>
                  </a:lnTo>
                  <a:lnTo>
                    <a:pt x="7" y="11"/>
                  </a:lnTo>
                  <a:lnTo>
                    <a:pt x="0" y="11"/>
                  </a:lnTo>
                  <a:lnTo>
                    <a:pt x="0" y="8"/>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14" name="Freeform 757">
              <a:extLst>
                <a:ext uri="{FF2B5EF4-FFF2-40B4-BE49-F238E27FC236}">
                  <a16:creationId xmlns:a16="http://schemas.microsoft.com/office/drawing/2014/main" id="{F98EB934-FDED-8444-02B1-007A2E508A33}"/>
                </a:ext>
              </a:extLst>
            </p:cNvPr>
            <p:cNvSpPr>
              <a:spLocks/>
            </p:cNvSpPr>
            <p:nvPr/>
          </p:nvSpPr>
          <p:spPr bwMode="gray">
            <a:xfrm>
              <a:off x="5041295" y="3836414"/>
              <a:ext cx="1777" cy="8880"/>
            </a:xfrm>
            <a:custGeom>
              <a:avLst/>
              <a:gdLst/>
              <a:ahLst/>
              <a:cxnLst>
                <a:cxn ang="0">
                  <a:pos x="0" y="0"/>
                </a:cxn>
                <a:cxn ang="0">
                  <a:pos x="1" y="3"/>
                </a:cxn>
                <a:cxn ang="0">
                  <a:pos x="0" y="0"/>
                </a:cxn>
              </a:cxnLst>
              <a:rect l="0" t="0" r="r" b="b"/>
              <a:pathLst>
                <a:path w="1" h="3">
                  <a:moveTo>
                    <a:pt x="0" y="0"/>
                  </a:moveTo>
                  <a:lnTo>
                    <a:pt x="1" y="3"/>
                  </a:lnTo>
                  <a:lnTo>
                    <a:pt x="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15" name="Freeform 758">
              <a:extLst>
                <a:ext uri="{FF2B5EF4-FFF2-40B4-BE49-F238E27FC236}">
                  <a16:creationId xmlns:a16="http://schemas.microsoft.com/office/drawing/2014/main" id="{C027C6B5-7087-914D-E25D-78CD4C8D3062}"/>
                </a:ext>
              </a:extLst>
            </p:cNvPr>
            <p:cNvSpPr>
              <a:spLocks/>
            </p:cNvSpPr>
            <p:nvPr/>
          </p:nvSpPr>
          <p:spPr bwMode="gray">
            <a:xfrm>
              <a:off x="5503293" y="3969620"/>
              <a:ext cx="15992" cy="17761"/>
            </a:xfrm>
            <a:custGeom>
              <a:avLst/>
              <a:gdLst/>
              <a:ahLst/>
              <a:cxnLst>
                <a:cxn ang="0">
                  <a:pos x="6" y="8"/>
                </a:cxn>
                <a:cxn ang="0">
                  <a:pos x="0" y="4"/>
                </a:cxn>
                <a:cxn ang="0">
                  <a:pos x="3" y="0"/>
                </a:cxn>
                <a:cxn ang="0">
                  <a:pos x="5" y="0"/>
                </a:cxn>
                <a:cxn ang="0">
                  <a:pos x="7" y="1"/>
                </a:cxn>
                <a:cxn ang="0">
                  <a:pos x="6" y="8"/>
                </a:cxn>
              </a:cxnLst>
              <a:rect l="0" t="0" r="r" b="b"/>
              <a:pathLst>
                <a:path w="7" h="8">
                  <a:moveTo>
                    <a:pt x="6" y="8"/>
                  </a:moveTo>
                  <a:lnTo>
                    <a:pt x="0" y="4"/>
                  </a:lnTo>
                  <a:lnTo>
                    <a:pt x="3" y="0"/>
                  </a:lnTo>
                  <a:lnTo>
                    <a:pt x="5" y="0"/>
                  </a:lnTo>
                  <a:lnTo>
                    <a:pt x="7" y="1"/>
                  </a:lnTo>
                  <a:lnTo>
                    <a:pt x="6" y="8"/>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16" name="Freeform 759">
              <a:extLst>
                <a:ext uri="{FF2B5EF4-FFF2-40B4-BE49-F238E27FC236}">
                  <a16:creationId xmlns:a16="http://schemas.microsoft.com/office/drawing/2014/main" id="{31F5040E-DF73-5C85-6C3D-5A45B6D17414}"/>
                </a:ext>
              </a:extLst>
            </p:cNvPr>
            <p:cNvSpPr>
              <a:spLocks/>
            </p:cNvSpPr>
            <p:nvPr/>
          </p:nvSpPr>
          <p:spPr bwMode="gray">
            <a:xfrm>
              <a:off x="5416224" y="3978500"/>
              <a:ext cx="103061" cy="79923"/>
            </a:xfrm>
            <a:custGeom>
              <a:avLst/>
              <a:gdLst/>
              <a:ahLst/>
              <a:cxnLst>
                <a:cxn ang="0">
                  <a:pos x="44" y="4"/>
                </a:cxn>
                <a:cxn ang="0">
                  <a:pos x="43" y="7"/>
                </a:cxn>
                <a:cxn ang="0">
                  <a:pos x="38" y="8"/>
                </a:cxn>
                <a:cxn ang="0">
                  <a:pos x="40" y="16"/>
                </a:cxn>
                <a:cxn ang="0">
                  <a:pos x="32" y="26"/>
                </a:cxn>
                <a:cxn ang="0">
                  <a:pos x="31" y="34"/>
                </a:cxn>
                <a:cxn ang="0">
                  <a:pos x="7" y="31"/>
                </a:cxn>
                <a:cxn ang="0">
                  <a:pos x="0" y="23"/>
                </a:cxn>
                <a:cxn ang="0">
                  <a:pos x="2" y="19"/>
                </a:cxn>
                <a:cxn ang="0">
                  <a:pos x="8" y="20"/>
                </a:cxn>
                <a:cxn ang="0">
                  <a:pos x="12" y="20"/>
                </a:cxn>
                <a:cxn ang="0">
                  <a:pos x="20" y="19"/>
                </a:cxn>
                <a:cxn ang="0">
                  <a:pos x="25" y="13"/>
                </a:cxn>
                <a:cxn ang="0">
                  <a:pos x="34" y="5"/>
                </a:cxn>
                <a:cxn ang="0">
                  <a:pos x="38" y="0"/>
                </a:cxn>
                <a:cxn ang="0">
                  <a:pos x="44" y="4"/>
                </a:cxn>
              </a:cxnLst>
              <a:rect l="0" t="0" r="r" b="b"/>
              <a:pathLst>
                <a:path w="44" h="34">
                  <a:moveTo>
                    <a:pt x="44" y="4"/>
                  </a:moveTo>
                  <a:lnTo>
                    <a:pt x="43" y="7"/>
                  </a:lnTo>
                  <a:lnTo>
                    <a:pt x="38" y="8"/>
                  </a:lnTo>
                  <a:lnTo>
                    <a:pt x="40" y="16"/>
                  </a:lnTo>
                  <a:lnTo>
                    <a:pt x="32" y="26"/>
                  </a:lnTo>
                  <a:lnTo>
                    <a:pt x="31" y="34"/>
                  </a:lnTo>
                  <a:lnTo>
                    <a:pt x="7" y="31"/>
                  </a:lnTo>
                  <a:lnTo>
                    <a:pt x="0" y="23"/>
                  </a:lnTo>
                  <a:lnTo>
                    <a:pt x="2" y="19"/>
                  </a:lnTo>
                  <a:lnTo>
                    <a:pt x="8" y="20"/>
                  </a:lnTo>
                  <a:lnTo>
                    <a:pt x="12" y="20"/>
                  </a:lnTo>
                  <a:lnTo>
                    <a:pt x="20" y="19"/>
                  </a:lnTo>
                  <a:lnTo>
                    <a:pt x="25" y="13"/>
                  </a:lnTo>
                  <a:lnTo>
                    <a:pt x="34" y="5"/>
                  </a:lnTo>
                  <a:lnTo>
                    <a:pt x="38" y="0"/>
                  </a:lnTo>
                  <a:lnTo>
                    <a:pt x="44" y="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17" name="Freeform 760">
              <a:extLst>
                <a:ext uri="{FF2B5EF4-FFF2-40B4-BE49-F238E27FC236}">
                  <a16:creationId xmlns:a16="http://schemas.microsoft.com/office/drawing/2014/main" id="{9878B4E9-0682-0147-598A-F379028E24DF}"/>
                </a:ext>
              </a:extLst>
            </p:cNvPr>
            <p:cNvSpPr>
              <a:spLocks/>
            </p:cNvSpPr>
            <p:nvPr/>
          </p:nvSpPr>
          <p:spPr bwMode="gray">
            <a:xfrm>
              <a:off x="5396678" y="3967844"/>
              <a:ext cx="19546" cy="46178"/>
            </a:xfrm>
            <a:custGeom>
              <a:avLst/>
              <a:gdLst/>
              <a:ahLst/>
              <a:cxnLst>
                <a:cxn ang="0">
                  <a:pos x="0" y="14"/>
                </a:cxn>
                <a:cxn ang="0">
                  <a:pos x="2" y="9"/>
                </a:cxn>
                <a:cxn ang="0">
                  <a:pos x="1" y="3"/>
                </a:cxn>
                <a:cxn ang="0">
                  <a:pos x="2" y="0"/>
                </a:cxn>
                <a:cxn ang="0">
                  <a:pos x="7" y="1"/>
                </a:cxn>
                <a:cxn ang="0">
                  <a:pos x="8" y="12"/>
                </a:cxn>
                <a:cxn ang="0">
                  <a:pos x="6" y="20"/>
                </a:cxn>
                <a:cxn ang="0">
                  <a:pos x="2" y="19"/>
                </a:cxn>
                <a:cxn ang="0">
                  <a:pos x="0" y="14"/>
                </a:cxn>
              </a:cxnLst>
              <a:rect l="0" t="0" r="r" b="b"/>
              <a:pathLst>
                <a:path w="8" h="20">
                  <a:moveTo>
                    <a:pt x="0" y="14"/>
                  </a:moveTo>
                  <a:lnTo>
                    <a:pt x="2" y="9"/>
                  </a:lnTo>
                  <a:lnTo>
                    <a:pt x="1" y="3"/>
                  </a:lnTo>
                  <a:lnTo>
                    <a:pt x="2" y="0"/>
                  </a:lnTo>
                  <a:lnTo>
                    <a:pt x="7" y="1"/>
                  </a:lnTo>
                  <a:lnTo>
                    <a:pt x="8" y="12"/>
                  </a:lnTo>
                  <a:lnTo>
                    <a:pt x="6" y="20"/>
                  </a:lnTo>
                  <a:lnTo>
                    <a:pt x="2" y="19"/>
                  </a:lnTo>
                  <a:lnTo>
                    <a:pt x="0" y="1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18" name="Freeform 761">
              <a:extLst>
                <a:ext uri="{FF2B5EF4-FFF2-40B4-BE49-F238E27FC236}">
                  <a16:creationId xmlns:a16="http://schemas.microsoft.com/office/drawing/2014/main" id="{2ADDE554-F7C9-7F66-65F9-574888B019A3}"/>
                </a:ext>
              </a:extLst>
            </p:cNvPr>
            <p:cNvSpPr>
              <a:spLocks/>
            </p:cNvSpPr>
            <p:nvPr/>
          </p:nvSpPr>
          <p:spPr bwMode="gray">
            <a:xfrm>
              <a:off x="5313163" y="3866608"/>
              <a:ext cx="26654" cy="31969"/>
            </a:xfrm>
            <a:custGeom>
              <a:avLst/>
              <a:gdLst/>
              <a:ahLst/>
              <a:cxnLst>
                <a:cxn ang="0">
                  <a:pos x="1" y="9"/>
                </a:cxn>
                <a:cxn ang="0">
                  <a:pos x="0" y="4"/>
                </a:cxn>
                <a:cxn ang="0">
                  <a:pos x="3" y="0"/>
                </a:cxn>
                <a:cxn ang="0">
                  <a:pos x="12" y="2"/>
                </a:cxn>
                <a:cxn ang="0">
                  <a:pos x="9" y="6"/>
                </a:cxn>
                <a:cxn ang="0">
                  <a:pos x="9" y="8"/>
                </a:cxn>
                <a:cxn ang="0">
                  <a:pos x="12" y="13"/>
                </a:cxn>
                <a:cxn ang="0">
                  <a:pos x="5" y="13"/>
                </a:cxn>
                <a:cxn ang="0">
                  <a:pos x="1" y="9"/>
                </a:cxn>
              </a:cxnLst>
              <a:rect l="0" t="0" r="r" b="b"/>
              <a:pathLst>
                <a:path w="12" h="13">
                  <a:moveTo>
                    <a:pt x="1" y="9"/>
                  </a:moveTo>
                  <a:lnTo>
                    <a:pt x="0" y="4"/>
                  </a:lnTo>
                  <a:lnTo>
                    <a:pt x="3" y="0"/>
                  </a:lnTo>
                  <a:lnTo>
                    <a:pt x="12" y="2"/>
                  </a:lnTo>
                  <a:lnTo>
                    <a:pt x="9" y="6"/>
                  </a:lnTo>
                  <a:lnTo>
                    <a:pt x="9" y="8"/>
                  </a:lnTo>
                  <a:lnTo>
                    <a:pt x="12" y="13"/>
                  </a:lnTo>
                  <a:lnTo>
                    <a:pt x="5" y="13"/>
                  </a:lnTo>
                  <a:lnTo>
                    <a:pt x="1" y="9"/>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19" name="Freeform 762">
              <a:extLst>
                <a:ext uri="{FF2B5EF4-FFF2-40B4-BE49-F238E27FC236}">
                  <a16:creationId xmlns:a16="http://schemas.microsoft.com/office/drawing/2014/main" id="{B2570C97-3EF7-CB39-8591-3A4B0E5C9319}"/>
                </a:ext>
              </a:extLst>
            </p:cNvPr>
            <p:cNvSpPr>
              <a:spLocks/>
            </p:cNvSpPr>
            <p:nvPr/>
          </p:nvSpPr>
          <p:spPr bwMode="gray">
            <a:xfrm>
              <a:off x="5506847" y="3948307"/>
              <a:ext cx="15992" cy="10656"/>
            </a:xfrm>
            <a:custGeom>
              <a:avLst/>
              <a:gdLst/>
              <a:ahLst/>
              <a:cxnLst>
                <a:cxn ang="0">
                  <a:pos x="0" y="4"/>
                </a:cxn>
                <a:cxn ang="0">
                  <a:pos x="0" y="5"/>
                </a:cxn>
                <a:cxn ang="0">
                  <a:pos x="7" y="2"/>
                </a:cxn>
                <a:cxn ang="0">
                  <a:pos x="6" y="0"/>
                </a:cxn>
                <a:cxn ang="0">
                  <a:pos x="0" y="4"/>
                </a:cxn>
              </a:cxnLst>
              <a:rect l="0" t="0" r="r" b="b"/>
              <a:pathLst>
                <a:path w="7" h="5">
                  <a:moveTo>
                    <a:pt x="0" y="4"/>
                  </a:moveTo>
                  <a:lnTo>
                    <a:pt x="0" y="5"/>
                  </a:lnTo>
                  <a:lnTo>
                    <a:pt x="7" y="2"/>
                  </a:lnTo>
                  <a:lnTo>
                    <a:pt x="6" y="0"/>
                  </a:lnTo>
                  <a:lnTo>
                    <a:pt x="0" y="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20" name="Freeform 763">
              <a:extLst>
                <a:ext uri="{FF2B5EF4-FFF2-40B4-BE49-F238E27FC236}">
                  <a16:creationId xmlns:a16="http://schemas.microsoft.com/office/drawing/2014/main" id="{A5236B1D-A558-9EF7-2E07-5DE53D0A7715}"/>
                </a:ext>
              </a:extLst>
            </p:cNvPr>
            <p:cNvSpPr>
              <a:spLocks/>
            </p:cNvSpPr>
            <p:nvPr/>
          </p:nvSpPr>
          <p:spPr bwMode="gray">
            <a:xfrm>
              <a:off x="5387793" y="3953635"/>
              <a:ext cx="12438" cy="8880"/>
            </a:xfrm>
            <a:custGeom>
              <a:avLst/>
              <a:gdLst/>
              <a:ahLst/>
              <a:cxnLst>
                <a:cxn ang="0">
                  <a:pos x="0" y="2"/>
                </a:cxn>
                <a:cxn ang="0">
                  <a:pos x="3" y="0"/>
                </a:cxn>
                <a:cxn ang="0">
                  <a:pos x="5" y="2"/>
                </a:cxn>
                <a:cxn ang="0">
                  <a:pos x="2" y="4"/>
                </a:cxn>
                <a:cxn ang="0">
                  <a:pos x="0" y="2"/>
                </a:cxn>
              </a:cxnLst>
              <a:rect l="0" t="0" r="r" b="b"/>
              <a:pathLst>
                <a:path w="5" h="4">
                  <a:moveTo>
                    <a:pt x="0" y="2"/>
                  </a:moveTo>
                  <a:lnTo>
                    <a:pt x="3" y="0"/>
                  </a:lnTo>
                  <a:lnTo>
                    <a:pt x="5" y="2"/>
                  </a:lnTo>
                  <a:lnTo>
                    <a:pt x="2" y="4"/>
                  </a:lnTo>
                  <a:lnTo>
                    <a:pt x="0"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21" name="Freeform 764">
              <a:extLst>
                <a:ext uri="{FF2B5EF4-FFF2-40B4-BE49-F238E27FC236}">
                  <a16:creationId xmlns:a16="http://schemas.microsoft.com/office/drawing/2014/main" id="{80FD64BD-7591-96B3-7E27-769F95894FC2}"/>
                </a:ext>
              </a:extLst>
            </p:cNvPr>
            <p:cNvSpPr>
              <a:spLocks/>
            </p:cNvSpPr>
            <p:nvPr/>
          </p:nvSpPr>
          <p:spPr bwMode="gray">
            <a:xfrm>
              <a:off x="5275848" y="3520272"/>
              <a:ext cx="104838" cy="115445"/>
            </a:xfrm>
            <a:custGeom>
              <a:avLst/>
              <a:gdLst/>
              <a:ahLst/>
              <a:cxnLst>
                <a:cxn ang="0">
                  <a:pos x="16" y="36"/>
                </a:cxn>
                <a:cxn ang="0">
                  <a:pos x="7" y="26"/>
                </a:cxn>
                <a:cxn ang="0">
                  <a:pos x="3" y="19"/>
                </a:cxn>
                <a:cxn ang="0">
                  <a:pos x="0" y="14"/>
                </a:cxn>
                <a:cxn ang="0">
                  <a:pos x="14" y="14"/>
                </a:cxn>
                <a:cxn ang="0">
                  <a:pos x="15" y="12"/>
                </a:cxn>
                <a:cxn ang="0">
                  <a:pos x="11" y="4"/>
                </a:cxn>
                <a:cxn ang="0">
                  <a:pos x="24" y="10"/>
                </a:cxn>
                <a:cxn ang="0">
                  <a:pos x="30" y="8"/>
                </a:cxn>
                <a:cxn ang="0">
                  <a:pos x="30" y="0"/>
                </a:cxn>
                <a:cxn ang="0">
                  <a:pos x="33" y="3"/>
                </a:cxn>
                <a:cxn ang="0">
                  <a:pos x="37" y="6"/>
                </a:cxn>
                <a:cxn ang="0">
                  <a:pos x="39" y="9"/>
                </a:cxn>
                <a:cxn ang="0">
                  <a:pos x="40" y="11"/>
                </a:cxn>
                <a:cxn ang="0">
                  <a:pos x="40" y="13"/>
                </a:cxn>
                <a:cxn ang="0">
                  <a:pos x="43" y="16"/>
                </a:cxn>
                <a:cxn ang="0">
                  <a:pos x="44" y="19"/>
                </a:cxn>
                <a:cxn ang="0">
                  <a:pos x="45" y="20"/>
                </a:cxn>
                <a:cxn ang="0">
                  <a:pos x="45" y="21"/>
                </a:cxn>
                <a:cxn ang="0">
                  <a:pos x="44" y="25"/>
                </a:cxn>
                <a:cxn ang="0">
                  <a:pos x="43" y="27"/>
                </a:cxn>
                <a:cxn ang="0">
                  <a:pos x="40" y="30"/>
                </a:cxn>
                <a:cxn ang="0">
                  <a:pos x="34" y="35"/>
                </a:cxn>
                <a:cxn ang="0">
                  <a:pos x="33" y="37"/>
                </a:cxn>
                <a:cxn ang="0">
                  <a:pos x="33" y="38"/>
                </a:cxn>
                <a:cxn ang="0">
                  <a:pos x="32" y="42"/>
                </a:cxn>
                <a:cxn ang="0">
                  <a:pos x="33" y="46"/>
                </a:cxn>
                <a:cxn ang="0">
                  <a:pos x="33" y="50"/>
                </a:cxn>
                <a:cxn ang="0">
                  <a:pos x="27" y="45"/>
                </a:cxn>
                <a:cxn ang="0">
                  <a:pos x="28" y="35"/>
                </a:cxn>
                <a:cxn ang="0">
                  <a:pos x="27" y="32"/>
                </a:cxn>
                <a:cxn ang="0">
                  <a:pos x="16" y="36"/>
                </a:cxn>
              </a:cxnLst>
              <a:rect l="0" t="0" r="r" b="b"/>
              <a:pathLst>
                <a:path w="45" h="50">
                  <a:moveTo>
                    <a:pt x="16" y="36"/>
                  </a:moveTo>
                  <a:lnTo>
                    <a:pt x="7" y="26"/>
                  </a:lnTo>
                  <a:lnTo>
                    <a:pt x="3" y="19"/>
                  </a:lnTo>
                  <a:lnTo>
                    <a:pt x="0" y="14"/>
                  </a:lnTo>
                  <a:lnTo>
                    <a:pt x="14" y="14"/>
                  </a:lnTo>
                  <a:lnTo>
                    <a:pt x="15" y="12"/>
                  </a:lnTo>
                  <a:lnTo>
                    <a:pt x="11" y="4"/>
                  </a:lnTo>
                  <a:lnTo>
                    <a:pt x="24" y="10"/>
                  </a:lnTo>
                  <a:lnTo>
                    <a:pt x="30" y="8"/>
                  </a:lnTo>
                  <a:lnTo>
                    <a:pt x="30" y="0"/>
                  </a:lnTo>
                  <a:lnTo>
                    <a:pt x="33" y="3"/>
                  </a:lnTo>
                  <a:lnTo>
                    <a:pt x="37" y="6"/>
                  </a:lnTo>
                  <a:lnTo>
                    <a:pt x="39" y="9"/>
                  </a:lnTo>
                  <a:lnTo>
                    <a:pt x="40" y="11"/>
                  </a:lnTo>
                  <a:lnTo>
                    <a:pt x="40" y="13"/>
                  </a:lnTo>
                  <a:lnTo>
                    <a:pt x="43" y="16"/>
                  </a:lnTo>
                  <a:lnTo>
                    <a:pt x="44" y="19"/>
                  </a:lnTo>
                  <a:lnTo>
                    <a:pt x="45" y="20"/>
                  </a:lnTo>
                  <a:lnTo>
                    <a:pt x="45" y="21"/>
                  </a:lnTo>
                  <a:lnTo>
                    <a:pt x="44" y="25"/>
                  </a:lnTo>
                  <a:lnTo>
                    <a:pt x="43" y="27"/>
                  </a:lnTo>
                  <a:lnTo>
                    <a:pt x="40" y="30"/>
                  </a:lnTo>
                  <a:lnTo>
                    <a:pt x="34" y="35"/>
                  </a:lnTo>
                  <a:lnTo>
                    <a:pt x="33" y="37"/>
                  </a:lnTo>
                  <a:lnTo>
                    <a:pt x="33" y="38"/>
                  </a:lnTo>
                  <a:lnTo>
                    <a:pt x="32" y="42"/>
                  </a:lnTo>
                  <a:lnTo>
                    <a:pt x="33" y="46"/>
                  </a:lnTo>
                  <a:lnTo>
                    <a:pt x="33" y="50"/>
                  </a:lnTo>
                  <a:lnTo>
                    <a:pt x="27" y="45"/>
                  </a:lnTo>
                  <a:lnTo>
                    <a:pt x="28" y="35"/>
                  </a:lnTo>
                  <a:lnTo>
                    <a:pt x="27" y="32"/>
                  </a:lnTo>
                  <a:lnTo>
                    <a:pt x="16" y="36"/>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22" name="Freeform 765">
              <a:extLst>
                <a:ext uri="{FF2B5EF4-FFF2-40B4-BE49-F238E27FC236}">
                  <a16:creationId xmlns:a16="http://schemas.microsoft.com/office/drawing/2014/main" id="{63318568-F302-DE14-D51E-7B5A909823BB}"/>
                </a:ext>
              </a:extLst>
            </p:cNvPr>
            <p:cNvSpPr>
              <a:spLocks/>
            </p:cNvSpPr>
            <p:nvPr/>
          </p:nvSpPr>
          <p:spPr bwMode="gray">
            <a:xfrm>
              <a:off x="5263409" y="3589540"/>
              <a:ext cx="37315" cy="21313"/>
            </a:xfrm>
            <a:custGeom>
              <a:avLst/>
              <a:gdLst/>
              <a:ahLst/>
              <a:cxnLst>
                <a:cxn ang="0">
                  <a:pos x="0" y="1"/>
                </a:cxn>
                <a:cxn ang="0">
                  <a:pos x="5" y="0"/>
                </a:cxn>
                <a:cxn ang="0">
                  <a:pos x="16" y="7"/>
                </a:cxn>
                <a:cxn ang="0">
                  <a:pos x="11" y="9"/>
                </a:cxn>
                <a:cxn ang="0">
                  <a:pos x="0" y="1"/>
                </a:cxn>
              </a:cxnLst>
              <a:rect l="0" t="0" r="r" b="b"/>
              <a:pathLst>
                <a:path w="16" h="9">
                  <a:moveTo>
                    <a:pt x="0" y="1"/>
                  </a:moveTo>
                  <a:lnTo>
                    <a:pt x="5" y="0"/>
                  </a:lnTo>
                  <a:lnTo>
                    <a:pt x="16" y="7"/>
                  </a:lnTo>
                  <a:lnTo>
                    <a:pt x="11" y="9"/>
                  </a:lnTo>
                  <a:lnTo>
                    <a:pt x="0"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23" name="Freeform 766">
              <a:extLst>
                <a:ext uri="{FF2B5EF4-FFF2-40B4-BE49-F238E27FC236}">
                  <a16:creationId xmlns:a16="http://schemas.microsoft.com/office/drawing/2014/main" id="{D15027A5-6910-3F5C-B362-557C2EE5D9E7}"/>
                </a:ext>
              </a:extLst>
            </p:cNvPr>
            <p:cNvSpPr>
              <a:spLocks/>
            </p:cNvSpPr>
            <p:nvPr/>
          </p:nvSpPr>
          <p:spPr bwMode="gray">
            <a:xfrm>
              <a:off x="5227871" y="3534481"/>
              <a:ext cx="85292" cy="71043"/>
            </a:xfrm>
            <a:custGeom>
              <a:avLst/>
              <a:gdLst/>
              <a:ahLst/>
              <a:cxnLst>
                <a:cxn ang="0">
                  <a:pos x="37" y="30"/>
                </a:cxn>
                <a:cxn ang="0">
                  <a:pos x="31" y="31"/>
                </a:cxn>
                <a:cxn ang="0">
                  <a:pos x="20" y="24"/>
                </a:cxn>
                <a:cxn ang="0">
                  <a:pos x="15" y="25"/>
                </a:cxn>
                <a:cxn ang="0">
                  <a:pos x="13" y="21"/>
                </a:cxn>
                <a:cxn ang="0">
                  <a:pos x="8" y="18"/>
                </a:cxn>
                <a:cxn ang="0">
                  <a:pos x="7" y="10"/>
                </a:cxn>
                <a:cxn ang="0">
                  <a:pos x="0" y="0"/>
                </a:cxn>
                <a:cxn ang="0">
                  <a:pos x="11" y="4"/>
                </a:cxn>
                <a:cxn ang="0">
                  <a:pos x="21" y="8"/>
                </a:cxn>
                <a:cxn ang="0">
                  <a:pos x="24" y="13"/>
                </a:cxn>
                <a:cxn ang="0">
                  <a:pos x="28" y="20"/>
                </a:cxn>
                <a:cxn ang="0">
                  <a:pos x="37" y="30"/>
                </a:cxn>
              </a:cxnLst>
              <a:rect l="0" t="0" r="r" b="b"/>
              <a:pathLst>
                <a:path w="37" h="31">
                  <a:moveTo>
                    <a:pt x="37" y="30"/>
                  </a:moveTo>
                  <a:lnTo>
                    <a:pt x="31" y="31"/>
                  </a:lnTo>
                  <a:lnTo>
                    <a:pt x="20" y="24"/>
                  </a:lnTo>
                  <a:lnTo>
                    <a:pt x="15" y="25"/>
                  </a:lnTo>
                  <a:lnTo>
                    <a:pt x="13" y="21"/>
                  </a:lnTo>
                  <a:lnTo>
                    <a:pt x="8" y="18"/>
                  </a:lnTo>
                  <a:lnTo>
                    <a:pt x="7" y="10"/>
                  </a:lnTo>
                  <a:lnTo>
                    <a:pt x="0" y="0"/>
                  </a:lnTo>
                  <a:lnTo>
                    <a:pt x="11" y="4"/>
                  </a:lnTo>
                  <a:lnTo>
                    <a:pt x="21" y="8"/>
                  </a:lnTo>
                  <a:lnTo>
                    <a:pt x="24" y="13"/>
                  </a:lnTo>
                  <a:lnTo>
                    <a:pt x="28" y="20"/>
                  </a:lnTo>
                  <a:lnTo>
                    <a:pt x="37" y="3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24" name="Freeform 767">
              <a:extLst>
                <a:ext uri="{FF2B5EF4-FFF2-40B4-BE49-F238E27FC236}">
                  <a16:creationId xmlns:a16="http://schemas.microsoft.com/office/drawing/2014/main" id="{4D1DACA9-8671-A7AC-22C8-152261496EA5}"/>
                </a:ext>
              </a:extLst>
            </p:cNvPr>
            <p:cNvSpPr>
              <a:spLocks/>
            </p:cNvSpPr>
            <p:nvPr/>
          </p:nvSpPr>
          <p:spPr bwMode="gray">
            <a:xfrm>
              <a:off x="5156795" y="3470542"/>
              <a:ext cx="156368" cy="81700"/>
            </a:xfrm>
            <a:custGeom>
              <a:avLst/>
              <a:gdLst/>
              <a:ahLst/>
              <a:cxnLst>
                <a:cxn ang="0">
                  <a:pos x="31" y="27"/>
                </a:cxn>
                <a:cxn ang="0">
                  <a:pos x="25" y="27"/>
                </a:cxn>
                <a:cxn ang="0">
                  <a:pos x="18" y="25"/>
                </a:cxn>
                <a:cxn ang="0">
                  <a:pos x="18" y="21"/>
                </a:cxn>
                <a:cxn ang="0">
                  <a:pos x="16" y="15"/>
                </a:cxn>
                <a:cxn ang="0">
                  <a:pos x="15" y="11"/>
                </a:cxn>
                <a:cxn ang="0">
                  <a:pos x="12" y="7"/>
                </a:cxn>
                <a:cxn ang="0">
                  <a:pos x="7" y="6"/>
                </a:cxn>
                <a:cxn ang="0">
                  <a:pos x="0" y="0"/>
                </a:cxn>
                <a:cxn ang="0">
                  <a:pos x="13" y="3"/>
                </a:cxn>
                <a:cxn ang="0">
                  <a:pos x="26" y="5"/>
                </a:cxn>
                <a:cxn ang="0">
                  <a:pos x="31" y="4"/>
                </a:cxn>
                <a:cxn ang="0">
                  <a:pos x="44" y="10"/>
                </a:cxn>
                <a:cxn ang="0">
                  <a:pos x="56" y="19"/>
                </a:cxn>
                <a:cxn ang="0">
                  <a:pos x="59" y="19"/>
                </a:cxn>
                <a:cxn ang="0">
                  <a:pos x="63" y="25"/>
                </a:cxn>
                <a:cxn ang="0">
                  <a:pos x="67" y="32"/>
                </a:cxn>
                <a:cxn ang="0">
                  <a:pos x="66" y="35"/>
                </a:cxn>
                <a:cxn ang="0">
                  <a:pos x="52" y="35"/>
                </a:cxn>
                <a:cxn ang="0">
                  <a:pos x="42" y="31"/>
                </a:cxn>
                <a:cxn ang="0">
                  <a:pos x="31" y="27"/>
                </a:cxn>
              </a:cxnLst>
              <a:rect l="0" t="0" r="r" b="b"/>
              <a:pathLst>
                <a:path w="67" h="35">
                  <a:moveTo>
                    <a:pt x="31" y="27"/>
                  </a:moveTo>
                  <a:lnTo>
                    <a:pt x="25" y="27"/>
                  </a:lnTo>
                  <a:lnTo>
                    <a:pt x="18" y="25"/>
                  </a:lnTo>
                  <a:lnTo>
                    <a:pt x="18" y="21"/>
                  </a:lnTo>
                  <a:lnTo>
                    <a:pt x="16" y="15"/>
                  </a:lnTo>
                  <a:lnTo>
                    <a:pt x="15" y="11"/>
                  </a:lnTo>
                  <a:lnTo>
                    <a:pt x="12" y="7"/>
                  </a:lnTo>
                  <a:lnTo>
                    <a:pt x="7" y="6"/>
                  </a:lnTo>
                  <a:lnTo>
                    <a:pt x="0" y="0"/>
                  </a:lnTo>
                  <a:lnTo>
                    <a:pt x="13" y="3"/>
                  </a:lnTo>
                  <a:lnTo>
                    <a:pt x="26" y="5"/>
                  </a:lnTo>
                  <a:lnTo>
                    <a:pt x="31" y="4"/>
                  </a:lnTo>
                  <a:lnTo>
                    <a:pt x="44" y="10"/>
                  </a:lnTo>
                  <a:lnTo>
                    <a:pt x="56" y="19"/>
                  </a:lnTo>
                  <a:lnTo>
                    <a:pt x="59" y="19"/>
                  </a:lnTo>
                  <a:lnTo>
                    <a:pt x="63" y="25"/>
                  </a:lnTo>
                  <a:lnTo>
                    <a:pt x="67" y="32"/>
                  </a:lnTo>
                  <a:lnTo>
                    <a:pt x="66" y="35"/>
                  </a:lnTo>
                  <a:lnTo>
                    <a:pt x="52" y="35"/>
                  </a:lnTo>
                  <a:lnTo>
                    <a:pt x="42" y="31"/>
                  </a:lnTo>
                  <a:lnTo>
                    <a:pt x="31" y="27"/>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25" name="Freeform 768">
              <a:extLst>
                <a:ext uri="{FF2B5EF4-FFF2-40B4-BE49-F238E27FC236}">
                  <a16:creationId xmlns:a16="http://schemas.microsoft.com/office/drawing/2014/main" id="{27741E2F-481E-3789-C4D8-4EE571DDCCCF}"/>
                </a:ext>
              </a:extLst>
            </p:cNvPr>
            <p:cNvSpPr>
              <a:spLocks/>
            </p:cNvSpPr>
            <p:nvPr/>
          </p:nvSpPr>
          <p:spPr bwMode="gray">
            <a:xfrm>
              <a:off x="5053734" y="3802669"/>
              <a:ext cx="449559" cy="420930"/>
            </a:xfrm>
            <a:custGeom>
              <a:avLst/>
              <a:gdLst/>
              <a:ahLst/>
              <a:cxnLst>
                <a:cxn ang="0">
                  <a:pos x="187" y="110"/>
                </a:cxn>
                <a:cxn ang="0">
                  <a:pos x="194" y="115"/>
                </a:cxn>
                <a:cxn ang="0">
                  <a:pos x="189" y="139"/>
                </a:cxn>
                <a:cxn ang="0">
                  <a:pos x="183" y="139"/>
                </a:cxn>
                <a:cxn ang="0">
                  <a:pos x="161" y="150"/>
                </a:cxn>
                <a:cxn ang="0">
                  <a:pos x="128" y="157"/>
                </a:cxn>
                <a:cxn ang="0">
                  <a:pos x="107" y="182"/>
                </a:cxn>
                <a:cxn ang="0">
                  <a:pos x="99" y="172"/>
                </a:cxn>
                <a:cxn ang="0">
                  <a:pos x="79" y="166"/>
                </a:cxn>
                <a:cxn ang="0">
                  <a:pos x="71" y="172"/>
                </a:cxn>
                <a:cxn ang="0">
                  <a:pos x="65" y="162"/>
                </a:cxn>
                <a:cxn ang="0">
                  <a:pos x="59" y="158"/>
                </a:cxn>
                <a:cxn ang="0">
                  <a:pos x="55" y="145"/>
                </a:cxn>
                <a:cxn ang="0">
                  <a:pos x="53" y="141"/>
                </a:cxn>
                <a:cxn ang="0">
                  <a:pos x="47" y="137"/>
                </a:cxn>
                <a:cxn ang="0">
                  <a:pos x="42" y="130"/>
                </a:cxn>
                <a:cxn ang="0">
                  <a:pos x="38" y="121"/>
                </a:cxn>
                <a:cxn ang="0">
                  <a:pos x="38" y="109"/>
                </a:cxn>
                <a:cxn ang="0">
                  <a:pos x="34" y="103"/>
                </a:cxn>
                <a:cxn ang="0">
                  <a:pos x="30" y="98"/>
                </a:cxn>
                <a:cxn ang="0">
                  <a:pos x="25" y="95"/>
                </a:cxn>
                <a:cxn ang="0">
                  <a:pos x="20" y="88"/>
                </a:cxn>
                <a:cxn ang="0">
                  <a:pos x="20" y="79"/>
                </a:cxn>
                <a:cxn ang="0">
                  <a:pos x="13" y="73"/>
                </a:cxn>
                <a:cxn ang="0">
                  <a:pos x="12" y="67"/>
                </a:cxn>
                <a:cxn ang="0">
                  <a:pos x="6" y="56"/>
                </a:cxn>
                <a:cxn ang="0">
                  <a:pos x="5" y="53"/>
                </a:cxn>
                <a:cxn ang="0">
                  <a:pos x="0" y="52"/>
                </a:cxn>
                <a:cxn ang="0">
                  <a:pos x="0" y="38"/>
                </a:cxn>
                <a:cxn ang="0">
                  <a:pos x="11" y="36"/>
                </a:cxn>
                <a:cxn ang="0">
                  <a:pos x="17" y="28"/>
                </a:cxn>
                <a:cxn ang="0">
                  <a:pos x="25" y="27"/>
                </a:cxn>
                <a:cxn ang="0">
                  <a:pos x="27" y="25"/>
                </a:cxn>
                <a:cxn ang="0">
                  <a:pos x="21" y="5"/>
                </a:cxn>
                <a:cxn ang="0">
                  <a:pos x="37" y="5"/>
                </a:cxn>
                <a:cxn ang="0">
                  <a:pos x="42" y="0"/>
                </a:cxn>
                <a:cxn ang="0">
                  <a:pos x="54" y="4"/>
                </a:cxn>
                <a:cxn ang="0">
                  <a:pos x="69" y="14"/>
                </a:cxn>
                <a:cxn ang="0">
                  <a:pos x="79" y="21"/>
                </a:cxn>
                <a:cxn ang="0">
                  <a:pos x="79" y="31"/>
                </a:cxn>
                <a:cxn ang="0">
                  <a:pos x="95" y="39"/>
                </a:cxn>
                <a:cxn ang="0">
                  <a:pos x="112" y="37"/>
                </a:cxn>
                <a:cxn ang="0">
                  <a:pos x="116" y="41"/>
                </a:cxn>
                <a:cxn ang="0">
                  <a:pos x="123" y="41"/>
                </a:cxn>
                <a:cxn ang="0">
                  <a:pos x="127" y="45"/>
                </a:cxn>
                <a:cxn ang="0">
                  <a:pos x="128" y="49"/>
                </a:cxn>
                <a:cxn ang="0">
                  <a:pos x="133" y="52"/>
                </a:cxn>
                <a:cxn ang="0">
                  <a:pos x="138" y="64"/>
                </a:cxn>
                <a:cxn ang="0">
                  <a:pos x="141" y="66"/>
                </a:cxn>
                <a:cxn ang="0">
                  <a:pos x="140" y="75"/>
                </a:cxn>
                <a:cxn ang="0">
                  <a:pos x="148" y="85"/>
                </a:cxn>
                <a:cxn ang="0">
                  <a:pos x="150" y="90"/>
                </a:cxn>
                <a:cxn ang="0">
                  <a:pos x="154" y="91"/>
                </a:cxn>
                <a:cxn ang="0">
                  <a:pos x="158" y="95"/>
                </a:cxn>
                <a:cxn ang="0">
                  <a:pos x="156" y="99"/>
                </a:cxn>
                <a:cxn ang="0">
                  <a:pos x="163" y="107"/>
                </a:cxn>
                <a:cxn ang="0">
                  <a:pos x="187" y="110"/>
                </a:cxn>
              </a:cxnLst>
              <a:rect l="0" t="0" r="r" b="b"/>
              <a:pathLst>
                <a:path w="194" h="182">
                  <a:moveTo>
                    <a:pt x="187" y="110"/>
                  </a:moveTo>
                  <a:lnTo>
                    <a:pt x="194" y="115"/>
                  </a:lnTo>
                  <a:lnTo>
                    <a:pt x="189" y="139"/>
                  </a:lnTo>
                  <a:lnTo>
                    <a:pt x="183" y="139"/>
                  </a:lnTo>
                  <a:lnTo>
                    <a:pt x="161" y="150"/>
                  </a:lnTo>
                  <a:lnTo>
                    <a:pt x="128" y="157"/>
                  </a:lnTo>
                  <a:lnTo>
                    <a:pt x="107" y="182"/>
                  </a:lnTo>
                  <a:lnTo>
                    <a:pt x="99" y="172"/>
                  </a:lnTo>
                  <a:lnTo>
                    <a:pt x="79" y="166"/>
                  </a:lnTo>
                  <a:lnTo>
                    <a:pt x="71" y="172"/>
                  </a:lnTo>
                  <a:lnTo>
                    <a:pt x="65" y="162"/>
                  </a:lnTo>
                  <a:lnTo>
                    <a:pt x="59" y="158"/>
                  </a:lnTo>
                  <a:lnTo>
                    <a:pt x="55" y="145"/>
                  </a:lnTo>
                  <a:lnTo>
                    <a:pt x="53" y="141"/>
                  </a:lnTo>
                  <a:lnTo>
                    <a:pt x="47" y="137"/>
                  </a:lnTo>
                  <a:lnTo>
                    <a:pt x="42" y="130"/>
                  </a:lnTo>
                  <a:lnTo>
                    <a:pt x="38" y="121"/>
                  </a:lnTo>
                  <a:lnTo>
                    <a:pt x="38" y="109"/>
                  </a:lnTo>
                  <a:lnTo>
                    <a:pt x="34" y="103"/>
                  </a:lnTo>
                  <a:lnTo>
                    <a:pt x="30" y="98"/>
                  </a:lnTo>
                  <a:lnTo>
                    <a:pt x="25" y="95"/>
                  </a:lnTo>
                  <a:lnTo>
                    <a:pt x="20" y="88"/>
                  </a:lnTo>
                  <a:lnTo>
                    <a:pt x="20" y="79"/>
                  </a:lnTo>
                  <a:lnTo>
                    <a:pt x="13" y="73"/>
                  </a:lnTo>
                  <a:lnTo>
                    <a:pt x="12" y="67"/>
                  </a:lnTo>
                  <a:lnTo>
                    <a:pt x="6" y="56"/>
                  </a:lnTo>
                  <a:lnTo>
                    <a:pt x="5" y="53"/>
                  </a:lnTo>
                  <a:lnTo>
                    <a:pt x="0" y="52"/>
                  </a:lnTo>
                  <a:lnTo>
                    <a:pt x="0" y="38"/>
                  </a:lnTo>
                  <a:lnTo>
                    <a:pt x="11" y="36"/>
                  </a:lnTo>
                  <a:lnTo>
                    <a:pt x="17" y="28"/>
                  </a:lnTo>
                  <a:lnTo>
                    <a:pt x="25" y="27"/>
                  </a:lnTo>
                  <a:lnTo>
                    <a:pt x="27" y="25"/>
                  </a:lnTo>
                  <a:lnTo>
                    <a:pt x="21" y="5"/>
                  </a:lnTo>
                  <a:lnTo>
                    <a:pt x="37" y="5"/>
                  </a:lnTo>
                  <a:lnTo>
                    <a:pt x="42" y="0"/>
                  </a:lnTo>
                  <a:lnTo>
                    <a:pt x="54" y="4"/>
                  </a:lnTo>
                  <a:lnTo>
                    <a:pt x="69" y="14"/>
                  </a:lnTo>
                  <a:lnTo>
                    <a:pt x="79" y="21"/>
                  </a:lnTo>
                  <a:lnTo>
                    <a:pt x="79" y="31"/>
                  </a:lnTo>
                  <a:lnTo>
                    <a:pt x="95" y="39"/>
                  </a:lnTo>
                  <a:lnTo>
                    <a:pt x="112" y="37"/>
                  </a:lnTo>
                  <a:lnTo>
                    <a:pt x="116" y="41"/>
                  </a:lnTo>
                  <a:lnTo>
                    <a:pt x="123" y="41"/>
                  </a:lnTo>
                  <a:lnTo>
                    <a:pt x="127" y="45"/>
                  </a:lnTo>
                  <a:lnTo>
                    <a:pt x="128" y="49"/>
                  </a:lnTo>
                  <a:lnTo>
                    <a:pt x="133" y="52"/>
                  </a:lnTo>
                  <a:lnTo>
                    <a:pt x="138" y="64"/>
                  </a:lnTo>
                  <a:lnTo>
                    <a:pt x="141" y="66"/>
                  </a:lnTo>
                  <a:lnTo>
                    <a:pt x="140" y="75"/>
                  </a:lnTo>
                  <a:lnTo>
                    <a:pt x="148" y="85"/>
                  </a:lnTo>
                  <a:lnTo>
                    <a:pt x="150" y="90"/>
                  </a:lnTo>
                  <a:lnTo>
                    <a:pt x="154" y="91"/>
                  </a:lnTo>
                  <a:lnTo>
                    <a:pt x="158" y="95"/>
                  </a:lnTo>
                  <a:lnTo>
                    <a:pt x="156" y="99"/>
                  </a:lnTo>
                  <a:lnTo>
                    <a:pt x="163" y="107"/>
                  </a:lnTo>
                  <a:lnTo>
                    <a:pt x="187" y="11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26" name="Freeform 769">
              <a:extLst>
                <a:ext uri="{FF2B5EF4-FFF2-40B4-BE49-F238E27FC236}">
                  <a16:creationId xmlns:a16="http://schemas.microsoft.com/office/drawing/2014/main" id="{345480C7-BE2D-FFC3-EA50-B176559DDC97}"/>
                </a:ext>
              </a:extLst>
            </p:cNvPr>
            <p:cNvSpPr>
              <a:spLocks/>
            </p:cNvSpPr>
            <p:nvPr/>
          </p:nvSpPr>
          <p:spPr bwMode="gray">
            <a:xfrm>
              <a:off x="5218987" y="4150780"/>
              <a:ext cx="241660" cy="152743"/>
            </a:xfrm>
            <a:custGeom>
              <a:avLst/>
              <a:gdLst/>
              <a:ahLst/>
              <a:cxnLst>
                <a:cxn ang="0">
                  <a:pos x="104" y="21"/>
                </a:cxn>
                <a:cxn ang="0">
                  <a:pos x="96" y="24"/>
                </a:cxn>
                <a:cxn ang="0">
                  <a:pos x="91" y="31"/>
                </a:cxn>
                <a:cxn ang="0">
                  <a:pos x="91" y="33"/>
                </a:cxn>
                <a:cxn ang="0">
                  <a:pos x="87" y="37"/>
                </a:cxn>
                <a:cxn ang="0">
                  <a:pos x="80" y="39"/>
                </a:cxn>
                <a:cxn ang="0">
                  <a:pos x="75" y="42"/>
                </a:cxn>
                <a:cxn ang="0">
                  <a:pos x="67" y="43"/>
                </a:cxn>
                <a:cxn ang="0">
                  <a:pos x="64" y="45"/>
                </a:cxn>
                <a:cxn ang="0">
                  <a:pos x="59" y="47"/>
                </a:cxn>
                <a:cxn ang="0">
                  <a:pos x="58" y="51"/>
                </a:cxn>
                <a:cxn ang="0">
                  <a:pos x="40" y="56"/>
                </a:cxn>
                <a:cxn ang="0">
                  <a:pos x="35" y="59"/>
                </a:cxn>
                <a:cxn ang="0">
                  <a:pos x="28" y="59"/>
                </a:cxn>
                <a:cxn ang="0">
                  <a:pos x="25" y="64"/>
                </a:cxn>
                <a:cxn ang="0">
                  <a:pos x="12" y="66"/>
                </a:cxn>
                <a:cxn ang="0">
                  <a:pos x="10" y="64"/>
                </a:cxn>
                <a:cxn ang="0">
                  <a:pos x="6" y="61"/>
                </a:cxn>
                <a:cxn ang="0">
                  <a:pos x="5" y="52"/>
                </a:cxn>
                <a:cxn ang="0">
                  <a:pos x="1" y="41"/>
                </a:cxn>
                <a:cxn ang="0">
                  <a:pos x="1" y="37"/>
                </a:cxn>
                <a:cxn ang="0">
                  <a:pos x="0" y="27"/>
                </a:cxn>
                <a:cxn ang="0">
                  <a:pos x="0" y="22"/>
                </a:cxn>
                <a:cxn ang="0">
                  <a:pos x="8" y="16"/>
                </a:cxn>
                <a:cxn ang="0">
                  <a:pos x="28" y="22"/>
                </a:cxn>
                <a:cxn ang="0">
                  <a:pos x="36" y="32"/>
                </a:cxn>
                <a:cxn ang="0">
                  <a:pos x="57" y="7"/>
                </a:cxn>
                <a:cxn ang="0">
                  <a:pos x="90" y="0"/>
                </a:cxn>
                <a:cxn ang="0">
                  <a:pos x="95" y="10"/>
                </a:cxn>
                <a:cxn ang="0">
                  <a:pos x="93" y="12"/>
                </a:cxn>
                <a:cxn ang="0">
                  <a:pos x="96" y="14"/>
                </a:cxn>
                <a:cxn ang="0">
                  <a:pos x="100" y="17"/>
                </a:cxn>
                <a:cxn ang="0">
                  <a:pos x="104" y="21"/>
                </a:cxn>
              </a:cxnLst>
              <a:rect l="0" t="0" r="r" b="b"/>
              <a:pathLst>
                <a:path w="104" h="66">
                  <a:moveTo>
                    <a:pt x="104" y="21"/>
                  </a:moveTo>
                  <a:lnTo>
                    <a:pt x="96" y="24"/>
                  </a:lnTo>
                  <a:lnTo>
                    <a:pt x="91" y="31"/>
                  </a:lnTo>
                  <a:lnTo>
                    <a:pt x="91" y="33"/>
                  </a:lnTo>
                  <a:lnTo>
                    <a:pt x="87" y="37"/>
                  </a:lnTo>
                  <a:lnTo>
                    <a:pt x="80" y="39"/>
                  </a:lnTo>
                  <a:lnTo>
                    <a:pt x="75" y="42"/>
                  </a:lnTo>
                  <a:lnTo>
                    <a:pt x="67" y="43"/>
                  </a:lnTo>
                  <a:lnTo>
                    <a:pt x="64" y="45"/>
                  </a:lnTo>
                  <a:lnTo>
                    <a:pt x="59" y="47"/>
                  </a:lnTo>
                  <a:lnTo>
                    <a:pt x="58" y="51"/>
                  </a:lnTo>
                  <a:lnTo>
                    <a:pt x="40" y="56"/>
                  </a:lnTo>
                  <a:lnTo>
                    <a:pt x="35" y="59"/>
                  </a:lnTo>
                  <a:lnTo>
                    <a:pt x="28" y="59"/>
                  </a:lnTo>
                  <a:lnTo>
                    <a:pt x="25" y="64"/>
                  </a:lnTo>
                  <a:lnTo>
                    <a:pt x="12" y="66"/>
                  </a:lnTo>
                  <a:lnTo>
                    <a:pt x="10" y="64"/>
                  </a:lnTo>
                  <a:lnTo>
                    <a:pt x="6" y="61"/>
                  </a:lnTo>
                  <a:lnTo>
                    <a:pt x="5" y="52"/>
                  </a:lnTo>
                  <a:lnTo>
                    <a:pt x="1" y="41"/>
                  </a:lnTo>
                  <a:lnTo>
                    <a:pt x="1" y="37"/>
                  </a:lnTo>
                  <a:lnTo>
                    <a:pt x="0" y="27"/>
                  </a:lnTo>
                  <a:lnTo>
                    <a:pt x="0" y="22"/>
                  </a:lnTo>
                  <a:lnTo>
                    <a:pt x="8" y="16"/>
                  </a:lnTo>
                  <a:lnTo>
                    <a:pt x="28" y="22"/>
                  </a:lnTo>
                  <a:lnTo>
                    <a:pt x="36" y="32"/>
                  </a:lnTo>
                  <a:lnTo>
                    <a:pt x="57" y="7"/>
                  </a:lnTo>
                  <a:lnTo>
                    <a:pt x="90" y="0"/>
                  </a:lnTo>
                  <a:lnTo>
                    <a:pt x="95" y="10"/>
                  </a:lnTo>
                  <a:lnTo>
                    <a:pt x="93" y="12"/>
                  </a:lnTo>
                  <a:lnTo>
                    <a:pt x="96" y="14"/>
                  </a:lnTo>
                  <a:lnTo>
                    <a:pt x="100" y="17"/>
                  </a:lnTo>
                  <a:lnTo>
                    <a:pt x="104" y="2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27" name="Freeform 770">
              <a:extLst>
                <a:ext uri="{FF2B5EF4-FFF2-40B4-BE49-F238E27FC236}">
                  <a16:creationId xmlns:a16="http://schemas.microsoft.com/office/drawing/2014/main" id="{C49F67F8-2CF2-CDED-1E39-D5420B61615C}"/>
                </a:ext>
              </a:extLst>
            </p:cNvPr>
            <p:cNvSpPr>
              <a:spLocks/>
            </p:cNvSpPr>
            <p:nvPr/>
          </p:nvSpPr>
          <p:spPr bwMode="gray">
            <a:xfrm>
              <a:off x="4876042" y="3520272"/>
              <a:ext cx="389144" cy="190040"/>
            </a:xfrm>
            <a:custGeom>
              <a:avLst/>
              <a:gdLst/>
              <a:ahLst/>
              <a:cxnLst>
                <a:cxn ang="0">
                  <a:pos x="163" y="35"/>
                </a:cxn>
                <a:cxn ang="0">
                  <a:pos x="167" y="63"/>
                </a:cxn>
                <a:cxn ang="0">
                  <a:pos x="158" y="60"/>
                </a:cxn>
                <a:cxn ang="0">
                  <a:pos x="144" y="63"/>
                </a:cxn>
                <a:cxn ang="0">
                  <a:pos x="134" y="62"/>
                </a:cxn>
                <a:cxn ang="0">
                  <a:pos x="111" y="68"/>
                </a:cxn>
                <a:cxn ang="0">
                  <a:pos x="93" y="70"/>
                </a:cxn>
                <a:cxn ang="0">
                  <a:pos x="86" y="82"/>
                </a:cxn>
                <a:cxn ang="0">
                  <a:pos x="87" y="69"/>
                </a:cxn>
                <a:cxn ang="0">
                  <a:pos x="75" y="71"/>
                </a:cxn>
                <a:cxn ang="0">
                  <a:pos x="68" y="74"/>
                </a:cxn>
                <a:cxn ang="0">
                  <a:pos x="55" y="76"/>
                </a:cxn>
                <a:cxn ang="0">
                  <a:pos x="42" y="66"/>
                </a:cxn>
                <a:cxn ang="0">
                  <a:pos x="38" y="72"/>
                </a:cxn>
                <a:cxn ang="0">
                  <a:pos x="27" y="75"/>
                </a:cxn>
                <a:cxn ang="0">
                  <a:pos x="21" y="70"/>
                </a:cxn>
                <a:cxn ang="0">
                  <a:pos x="17" y="76"/>
                </a:cxn>
                <a:cxn ang="0">
                  <a:pos x="12" y="76"/>
                </a:cxn>
                <a:cxn ang="0">
                  <a:pos x="15" y="68"/>
                </a:cxn>
                <a:cxn ang="0">
                  <a:pos x="10" y="68"/>
                </a:cxn>
                <a:cxn ang="0">
                  <a:pos x="7" y="66"/>
                </a:cxn>
                <a:cxn ang="0">
                  <a:pos x="12" y="63"/>
                </a:cxn>
                <a:cxn ang="0">
                  <a:pos x="8" y="55"/>
                </a:cxn>
                <a:cxn ang="0">
                  <a:pos x="3" y="52"/>
                </a:cxn>
                <a:cxn ang="0">
                  <a:pos x="0" y="47"/>
                </a:cxn>
                <a:cxn ang="0">
                  <a:pos x="6" y="45"/>
                </a:cxn>
                <a:cxn ang="0">
                  <a:pos x="4" y="37"/>
                </a:cxn>
                <a:cxn ang="0">
                  <a:pos x="1" y="34"/>
                </a:cxn>
                <a:cxn ang="0">
                  <a:pos x="4" y="25"/>
                </a:cxn>
                <a:cxn ang="0">
                  <a:pos x="13" y="22"/>
                </a:cxn>
                <a:cxn ang="0">
                  <a:pos x="24" y="22"/>
                </a:cxn>
                <a:cxn ang="0">
                  <a:pos x="31" y="17"/>
                </a:cxn>
                <a:cxn ang="0">
                  <a:pos x="26" y="11"/>
                </a:cxn>
                <a:cxn ang="0">
                  <a:pos x="38" y="10"/>
                </a:cxn>
                <a:cxn ang="0">
                  <a:pos x="51" y="5"/>
                </a:cxn>
                <a:cxn ang="0">
                  <a:pos x="72" y="1"/>
                </a:cxn>
                <a:cxn ang="0">
                  <a:pos x="81" y="6"/>
                </a:cxn>
                <a:cxn ang="0">
                  <a:pos x="96" y="12"/>
                </a:cxn>
                <a:cxn ang="0">
                  <a:pos x="108" y="15"/>
                </a:cxn>
                <a:cxn ang="0">
                  <a:pos x="121" y="14"/>
                </a:cxn>
                <a:cxn ang="0">
                  <a:pos x="138" y="8"/>
                </a:cxn>
                <a:cxn ang="0">
                  <a:pos x="146" y="6"/>
                </a:cxn>
                <a:cxn ang="0">
                  <a:pos x="159" y="16"/>
                </a:cxn>
                <a:cxn ang="0">
                  <a:pos x="165" y="27"/>
                </a:cxn>
              </a:cxnLst>
              <a:rect l="0" t="0" r="r" b="b"/>
              <a:pathLst>
                <a:path w="168" h="82">
                  <a:moveTo>
                    <a:pt x="167" y="31"/>
                  </a:moveTo>
                  <a:lnTo>
                    <a:pt x="163" y="35"/>
                  </a:lnTo>
                  <a:lnTo>
                    <a:pt x="168" y="55"/>
                  </a:lnTo>
                  <a:lnTo>
                    <a:pt x="167" y="63"/>
                  </a:lnTo>
                  <a:lnTo>
                    <a:pt x="161" y="64"/>
                  </a:lnTo>
                  <a:lnTo>
                    <a:pt x="158" y="60"/>
                  </a:lnTo>
                  <a:lnTo>
                    <a:pt x="151" y="58"/>
                  </a:lnTo>
                  <a:lnTo>
                    <a:pt x="144" y="63"/>
                  </a:lnTo>
                  <a:lnTo>
                    <a:pt x="142" y="60"/>
                  </a:lnTo>
                  <a:lnTo>
                    <a:pt x="134" y="62"/>
                  </a:lnTo>
                  <a:lnTo>
                    <a:pt x="122" y="66"/>
                  </a:lnTo>
                  <a:lnTo>
                    <a:pt x="111" y="68"/>
                  </a:lnTo>
                  <a:lnTo>
                    <a:pt x="107" y="66"/>
                  </a:lnTo>
                  <a:lnTo>
                    <a:pt x="93" y="70"/>
                  </a:lnTo>
                  <a:lnTo>
                    <a:pt x="93" y="76"/>
                  </a:lnTo>
                  <a:lnTo>
                    <a:pt x="86" y="82"/>
                  </a:lnTo>
                  <a:lnTo>
                    <a:pt x="87" y="78"/>
                  </a:lnTo>
                  <a:lnTo>
                    <a:pt x="87" y="69"/>
                  </a:lnTo>
                  <a:lnTo>
                    <a:pt x="77" y="69"/>
                  </a:lnTo>
                  <a:lnTo>
                    <a:pt x="75" y="71"/>
                  </a:lnTo>
                  <a:lnTo>
                    <a:pt x="71" y="73"/>
                  </a:lnTo>
                  <a:lnTo>
                    <a:pt x="68" y="74"/>
                  </a:lnTo>
                  <a:lnTo>
                    <a:pt x="60" y="76"/>
                  </a:lnTo>
                  <a:lnTo>
                    <a:pt x="55" y="76"/>
                  </a:lnTo>
                  <a:lnTo>
                    <a:pt x="45" y="68"/>
                  </a:lnTo>
                  <a:lnTo>
                    <a:pt x="42" y="66"/>
                  </a:lnTo>
                  <a:lnTo>
                    <a:pt x="38" y="69"/>
                  </a:lnTo>
                  <a:lnTo>
                    <a:pt x="38" y="72"/>
                  </a:lnTo>
                  <a:lnTo>
                    <a:pt x="34" y="73"/>
                  </a:lnTo>
                  <a:lnTo>
                    <a:pt x="27" y="75"/>
                  </a:lnTo>
                  <a:lnTo>
                    <a:pt x="24" y="71"/>
                  </a:lnTo>
                  <a:lnTo>
                    <a:pt x="21" y="70"/>
                  </a:lnTo>
                  <a:lnTo>
                    <a:pt x="18" y="73"/>
                  </a:lnTo>
                  <a:lnTo>
                    <a:pt x="17" y="76"/>
                  </a:lnTo>
                  <a:lnTo>
                    <a:pt x="12" y="78"/>
                  </a:lnTo>
                  <a:lnTo>
                    <a:pt x="12" y="76"/>
                  </a:lnTo>
                  <a:lnTo>
                    <a:pt x="15" y="72"/>
                  </a:lnTo>
                  <a:lnTo>
                    <a:pt x="15" y="68"/>
                  </a:lnTo>
                  <a:lnTo>
                    <a:pt x="13" y="66"/>
                  </a:lnTo>
                  <a:lnTo>
                    <a:pt x="10" y="68"/>
                  </a:lnTo>
                  <a:lnTo>
                    <a:pt x="7" y="69"/>
                  </a:lnTo>
                  <a:lnTo>
                    <a:pt x="7" y="66"/>
                  </a:lnTo>
                  <a:lnTo>
                    <a:pt x="10" y="64"/>
                  </a:lnTo>
                  <a:lnTo>
                    <a:pt x="12" y="63"/>
                  </a:lnTo>
                  <a:lnTo>
                    <a:pt x="8" y="61"/>
                  </a:lnTo>
                  <a:lnTo>
                    <a:pt x="8" y="55"/>
                  </a:lnTo>
                  <a:lnTo>
                    <a:pt x="6" y="52"/>
                  </a:lnTo>
                  <a:lnTo>
                    <a:pt x="3" y="52"/>
                  </a:lnTo>
                  <a:lnTo>
                    <a:pt x="0" y="49"/>
                  </a:lnTo>
                  <a:lnTo>
                    <a:pt x="0" y="47"/>
                  </a:lnTo>
                  <a:lnTo>
                    <a:pt x="5" y="47"/>
                  </a:lnTo>
                  <a:lnTo>
                    <a:pt x="6" y="45"/>
                  </a:lnTo>
                  <a:lnTo>
                    <a:pt x="5" y="42"/>
                  </a:lnTo>
                  <a:lnTo>
                    <a:pt x="4" y="37"/>
                  </a:lnTo>
                  <a:lnTo>
                    <a:pt x="6" y="34"/>
                  </a:lnTo>
                  <a:lnTo>
                    <a:pt x="1" y="34"/>
                  </a:lnTo>
                  <a:lnTo>
                    <a:pt x="0" y="32"/>
                  </a:lnTo>
                  <a:lnTo>
                    <a:pt x="4" y="25"/>
                  </a:lnTo>
                  <a:lnTo>
                    <a:pt x="8" y="22"/>
                  </a:lnTo>
                  <a:lnTo>
                    <a:pt x="13" y="22"/>
                  </a:lnTo>
                  <a:lnTo>
                    <a:pt x="19" y="20"/>
                  </a:lnTo>
                  <a:lnTo>
                    <a:pt x="24" y="22"/>
                  </a:lnTo>
                  <a:lnTo>
                    <a:pt x="30" y="19"/>
                  </a:lnTo>
                  <a:lnTo>
                    <a:pt x="31" y="17"/>
                  </a:lnTo>
                  <a:lnTo>
                    <a:pt x="26" y="15"/>
                  </a:lnTo>
                  <a:lnTo>
                    <a:pt x="26" y="11"/>
                  </a:lnTo>
                  <a:lnTo>
                    <a:pt x="30" y="10"/>
                  </a:lnTo>
                  <a:lnTo>
                    <a:pt x="38" y="10"/>
                  </a:lnTo>
                  <a:lnTo>
                    <a:pt x="42" y="11"/>
                  </a:lnTo>
                  <a:lnTo>
                    <a:pt x="51" y="5"/>
                  </a:lnTo>
                  <a:lnTo>
                    <a:pt x="62" y="1"/>
                  </a:lnTo>
                  <a:lnTo>
                    <a:pt x="72" y="1"/>
                  </a:lnTo>
                  <a:lnTo>
                    <a:pt x="77" y="0"/>
                  </a:lnTo>
                  <a:lnTo>
                    <a:pt x="81" y="6"/>
                  </a:lnTo>
                  <a:lnTo>
                    <a:pt x="88" y="5"/>
                  </a:lnTo>
                  <a:lnTo>
                    <a:pt x="96" y="12"/>
                  </a:lnTo>
                  <a:lnTo>
                    <a:pt x="100" y="11"/>
                  </a:lnTo>
                  <a:lnTo>
                    <a:pt x="108" y="15"/>
                  </a:lnTo>
                  <a:lnTo>
                    <a:pt x="114" y="12"/>
                  </a:lnTo>
                  <a:lnTo>
                    <a:pt x="121" y="14"/>
                  </a:lnTo>
                  <a:lnTo>
                    <a:pt x="127" y="14"/>
                  </a:lnTo>
                  <a:lnTo>
                    <a:pt x="138" y="8"/>
                  </a:lnTo>
                  <a:lnTo>
                    <a:pt x="139" y="4"/>
                  </a:lnTo>
                  <a:lnTo>
                    <a:pt x="146" y="6"/>
                  </a:lnTo>
                  <a:lnTo>
                    <a:pt x="152" y="6"/>
                  </a:lnTo>
                  <a:lnTo>
                    <a:pt x="159" y="16"/>
                  </a:lnTo>
                  <a:lnTo>
                    <a:pt x="160" y="24"/>
                  </a:lnTo>
                  <a:lnTo>
                    <a:pt x="165" y="27"/>
                  </a:lnTo>
                  <a:lnTo>
                    <a:pt x="167" y="3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28" name="Freeform 771">
              <a:extLst>
                <a:ext uri="{FF2B5EF4-FFF2-40B4-BE49-F238E27FC236}">
                  <a16:creationId xmlns:a16="http://schemas.microsoft.com/office/drawing/2014/main" id="{2D4646FA-9BAD-BE29-8408-74786E33AE4F}"/>
                </a:ext>
              </a:extLst>
            </p:cNvPr>
            <p:cNvSpPr>
              <a:spLocks/>
            </p:cNvSpPr>
            <p:nvPr/>
          </p:nvSpPr>
          <p:spPr bwMode="gray">
            <a:xfrm>
              <a:off x="5313163" y="3040732"/>
              <a:ext cx="870688" cy="509734"/>
            </a:xfrm>
            <a:custGeom>
              <a:avLst/>
              <a:gdLst/>
              <a:ahLst/>
              <a:cxnLst>
                <a:cxn ang="0">
                  <a:pos x="195" y="220"/>
                </a:cxn>
                <a:cxn ang="0">
                  <a:pos x="183" y="213"/>
                </a:cxn>
                <a:cxn ang="0">
                  <a:pos x="167" y="187"/>
                </a:cxn>
                <a:cxn ang="0">
                  <a:pos x="146" y="181"/>
                </a:cxn>
                <a:cxn ang="0">
                  <a:pos x="107" y="154"/>
                </a:cxn>
                <a:cxn ang="0">
                  <a:pos x="74" y="209"/>
                </a:cxn>
                <a:cxn ang="0">
                  <a:pos x="58" y="199"/>
                </a:cxn>
                <a:cxn ang="0">
                  <a:pos x="55" y="196"/>
                </a:cxn>
                <a:cxn ang="0">
                  <a:pos x="52" y="193"/>
                </a:cxn>
                <a:cxn ang="0">
                  <a:pos x="47" y="190"/>
                </a:cxn>
                <a:cxn ang="0">
                  <a:pos x="42" y="186"/>
                </a:cxn>
                <a:cxn ang="0">
                  <a:pos x="36" y="174"/>
                </a:cxn>
                <a:cxn ang="0">
                  <a:pos x="34" y="168"/>
                </a:cxn>
                <a:cxn ang="0">
                  <a:pos x="38" y="170"/>
                </a:cxn>
                <a:cxn ang="0">
                  <a:pos x="42" y="170"/>
                </a:cxn>
                <a:cxn ang="0">
                  <a:pos x="41" y="165"/>
                </a:cxn>
                <a:cxn ang="0">
                  <a:pos x="49" y="159"/>
                </a:cxn>
                <a:cxn ang="0">
                  <a:pos x="59" y="157"/>
                </a:cxn>
                <a:cxn ang="0">
                  <a:pos x="59" y="148"/>
                </a:cxn>
                <a:cxn ang="0">
                  <a:pos x="60" y="143"/>
                </a:cxn>
                <a:cxn ang="0">
                  <a:pos x="59" y="138"/>
                </a:cxn>
                <a:cxn ang="0">
                  <a:pos x="54" y="137"/>
                </a:cxn>
                <a:cxn ang="0">
                  <a:pos x="49" y="136"/>
                </a:cxn>
                <a:cxn ang="0">
                  <a:pos x="44" y="134"/>
                </a:cxn>
                <a:cxn ang="0">
                  <a:pos x="38" y="137"/>
                </a:cxn>
                <a:cxn ang="0">
                  <a:pos x="34" y="140"/>
                </a:cxn>
                <a:cxn ang="0">
                  <a:pos x="22" y="145"/>
                </a:cxn>
                <a:cxn ang="0">
                  <a:pos x="14" y="124"/>
                </a:cxn>
                <a:cxn ang="0">
                  <a:pos x="9" y="79"/>
                </a:cxn>
                <a:cxn ang="0">
                  <a:pos x="18" y="71"/>
                </a:cxn>
                <a:cxn ang="0">
                  <a:pos x="52" y="63"/>
                </a:cxn>
                <a:cxn ang="0">
                  <a:pos x="70" y="74"/>
                </a:cxn>
                <a:cxn ang="0">
                  <a:pos x="82" y="77"/>
                </a:cxn>
                <a:cxn ang="0">
                  <a:pos x="108" y="76"/>
                </a:cxn>
                <a:cxn ang="0">
                  <a:pos x="124" y="72"/>
                </a:cxn>
                <a:cxn ang="0">
                  <a:pos x="132" y="67"/>
                </a:cxn>
                <a:cxn ang="0">
                  <a:pos x="131" y="53"/>
                </a:cxn>
                <a:cxn ang="0">
                  <a:pos x="130" y="41"/>
                </a:cxn>
                <a:cxn ang="0">
                  <a:pos x="129" y="36"/>
                </a:cxn>
                <a:cxn ang="0">
                  <a:pos x="155" y="22"/>
                </a:cxn>
                <a:cxn ang="0">
                  <a:pos x="203" y="0"/>
                </a:cxn>
                <a:cxn ang="0">
                  <a:pos x="227" y="17"/>
                </a:cxn>
                <a:cxn ang="0">
                  <a:pos x="248" y="29"/>
                </a:cxn>
                <a:cxn ang="0">
                  <a:pos x="266" y="15"/>
                </a:cxn>
                <a:cxn ang="0">
                  <a:pos x="281" y="34"/>
                </a:cxn>
                <a:cxn ang="0">
                  <a:pos x="308" y="72"/>
                </a:cxn>
                <a:cxn ang="0">
                  <a:pos x="375" y="97"/>
                </a:cxn>
                <a:cxn ang="0">
                  <a:pos x="362" y="131"/>
                </a:cxn>
                <a:cxn ang="0">
                  <a:pos x="339" y="134"/>
                </a:cxn>
                <a:cxn ang="0">
                  <a:pos x="328" y="163"/>
                </a:cxn>
                <a:cxn ang="0">
                  <a:pos x="311" y="171"/>
                </a:cxn>
                <a:cxn ang="0">
                  <a:pos x="311" y="198"/>
                </a:cxn>
                <a:cxn ang="0">
                  <a:pos x="278" y="188"/>
                </a:cxn>
                <a:cxn ang="0">
                  <a:pos x="257" y="184"/>
                </a:cxn>
                <a:cxn ang="0">
                  <a:pos x="239" y="198"/>
                </a:cxn>
                <a:cxn ang="0">
                  <a:pos x="223" y="198"/>
                </a:cxn>
                <a:cxn ang="0">
                  <a:pos x="204" y="214"/>
                </a:cxn>
              </a:cxnLst>
              <a:rect l="0" t="0" r="r" b="b"/>
              <a:pathLst>
                <a:path w="376" h="220">
                  <a:moveTo>
                    <a:pt x="204" y="214"/>
                  </a:moveTo>
                  <a:lnTo>
                    <a:pt x="200" y="216"/>
                  </a:lnTo>
                  <a:lnTo>
                    <a:pt x="195" y="220"/>
                  </a:lnTo>
                  <a:lnTo>
                    <a:pt x="192" y="220"/>
                  </a:lnTo>
                  <a:lnTo>
                    <a:pt x="187" y="214"/>
                  </a:lnTo>
                  <a:lnTo>
                    <a:pt x="183" y="213"/>
                  </a:lnTo>
                  <a:lnTo>
                    <a:pt x="177" y="195"/>
                  </a:lnTo>
                  <a:lnTo>
                    <a:pt x="171" y="197"/>
                  </a:lnTo>
                  <a:lnTo>
                    <a:pt x="167" y="187"/>
                  </a:lnTo>
                  <a:lnTo>
                    <a:pt x="159" y="181"/>
                  </a:lnTo>
                  <a:lnTo>
                    <a:pt x="155" y="182"/>
                  </a:lnTo>
                  <a:lnTo>
                    <a:pt x="146" y="181"/>
                  </a:lnTo>
                  <a:lnTo>
                    <a:pt x="140" y="182"/>
                  </a:lnTo>
                  <a:lnTo>
                    <a:pt x="133" y="173"/>
                  </a:lnTo>
                  <a:lnTo>
                    <a:pt x="107" y="154"/>
                  </a:lnTo>
                  <a:lnTo>
                    <a:pt x="81" y="169"/>
                  </a:lnTo>
                  <a:lnTo>
                    <a:pt x="82" y="208"/>
                  </a:lnTo>
                  <a:lnTo>
                    <a:pt x="74" y="209"/>
                  </a:lnTo>
                  <a:lnTo>
                    <a:pt x="68" y="201"/>
                  </a:lnTo>
                  <a:lnTo>
                    <a:pt x="62" y="199"/>
                  </a:lnTo>
                  <a:lnTo>
                    <a:pt x="58" y="199"/>
                  </a:lnTo>
                  <a:lnTo>
                    <a:pt x="55" y="204"/>
                  </a:lnTo>
                  <a:lnTo>
                    <a:pt x="55" y="198"/>
                  </a:lnTo>
                  <a:lnTo>
                    <a:pt x="55" y="196"/>
                  </a:lnTo>
                  <a:lnTo>
                    <a:pt x="55" y="194"/>
                  </a:lnTo>
                  <a:lnTo>
                    <a:pt x="53" y="194"/>
                  </a:lnTo>
                  <a:lnTo>
                    <a:pt x="52" y="193"/>
                  </a:lnTo>
                  <a:lnTo>
                    <a:pt x="50" y="192"/>
                  </a:lnTo>
                  <a:lnTo>
                    <a:pt x="48" y="191"/>
                  </a:lnTo>
                  <a:lnTo>
                    <a:pt x="47" y="190"/>
                  </a:lnTo>
                  <a:lnTo>
                    <a:pt x="45" y="191"/>
                  </a:lnTo>
                  <a:lnTo>
                    <a:pt x="43" y="189"/>
                  </a:lnTo>
                  <a:lnTo>
                    <a:pt x="42" y="186"/>
                  </a:lnTo>
                  <a:lnTo>
                    <a:pt x="41" y="180"/>
                  </a:lnTo>
                  <a:lnTo>
                    <a:pt x="38" y="177"/>
                  </a:lnTo>
                  <a:lnTo>
                    <a:pt x="36" y="174"/>
                  </a:lnTo>
                  <a:lnTo>
                    <a:pt x="34" y="171"/>
                  </a:lnTo>
                  <a:lnTo>
                    <a:pt x="34" y="169"/>
                  </a:lnTo>
                  <a:lnTo>
                    <a:pt x="34" y="168"/>
                  </a:lnTo>
                  <a:lnTo>
                    <a:pt x="35" y="168"/>
                  </a:lnTo>
                  <a:lnTo>
                    <a:pt x="36" y="168"/>
                  </a:lnTo>
                  <a:lnTo>
                    <a:pt x="38" y="170"/>
                  </a:lnTo>
                  <a:lnTo>
                    <a:pt x="40" y="171"/>
                  </a:lnTo>
                  <a:lnTo>
                    <a:pt x="41" y="171"/>
                  </a:lnTo>
                  <a:lnTo>
                    <a:pt x="42" y="170"/>
                  </a:lnTo>
                  <a:lnTo>
                    <a:pt x="42" y="169"/>
                  </a:lnTo>
                  <a:lnTo>
                    <a:pt x="41" y="167"/>
                  </a:lnTo>
                  <a:lnTo>
                    <a:pt x="41" y="165"/>
                  </a:lnTo>
                  <a:lnTo>
                    <a:pt x="42" y="162"/>
                  </a:lnTo>
                  <a:lnTo>
                    <a:pt x="45" y="160"/>
                  </a:lnTo>
                  <a:lnTo>
                    <a:pt x="49" y="159"/>
                  </a:lnTo>
                  <a:lnTo>
                    <a:pt x="57" y="159"/>
                  </a:lnTo>
                  <a:lnTo>
                    <a:pt x="58" y="158"/>
                  </a:lnTo>
                  <a:lnTo>
                    <a:pt x="59" y="157"/>
                  </a:lnTo>
                  <a:lnTo>
                    <a:pt x="59" y="154"/>
                  </a:lnTo>
                  <a:lnTo>
                    <a:pt x="59" y="149"/>
                  </a:lnTo>
                  <a:lnTo>
                    <a:pt x="59" y="148"/>
                  </a:lnTo>
                  <a:lnTo>
                    <a:pt x="59" y="147"/>
                  </a:lnTo>
                  <a:lnTo>
                    <a:pt x="60" y="145"/>
                  </a:lnTo>
                  <a:lnTo>
                    <a:pt x="60" y="143"/>
                  </a:lnTo>
                  <a:lnTo>
                    <a:pt x="59" y="140"/>
                  </a:lnTo>
                  <a:lnTo>
                    <a:pt x="59" y="139"/>
                  </a:lnTo>
                  <a:lnTo>
                    <a:pt x="59" y="138"/>
                  </a:lnTo>
                  <a:lnTo>
                    <a:pt x="58" y="137"/>
                  </a:lnTo>
                  <a:lnTo>
                    <a:pt x="56" y="137"/>
                  </a:lnTo>
                  <a:lnTo>
                    <a:pt x="54" y="137"/>
                  </a:lnTo>
                  <a:lnTo>
                    <a:pt x="53" y="137"/>
                  </a:lnTo>
                  <a:lnTo>
                    <a:pt x="51" y="136"/>
                  </a:lnTo>
                  <a:lnTo>
                    <a:pt x="49" y="136"/>
                  </a:lnTo>
                  <a:lnTo>
                    <a:pt x="48" y="134"/>
                  </a:lnTo>
                  <a:lnTo>
                    <a:pt x="46" y="134"/>
                  </a:lnTo>
                  <a:lnTo>
                    <a:pt x="44" y="134"/>
                  </a:lnTo>
                  <a:lnTo>
                    <a:pt x="41" y="134"/>
                  </a:lnTo>
                  <a:lnTo>
                    <a:pt x="39" y="135"/>
                  </a:lnTo>
                  <a:lnTo>
                    <a:pt x="38" y="137"/>
                  </a:lnTo>
                  <a:lnTo>
                    <a:pt x="36" y="140"/>
                  </a:lnTo>
                  <a:lnTo>
                    <a:pt x="35" y="140"/>
                  </a:lnTo>
                  <a:lnTo>
                    <a:pt x="34" y="140"/>
                  </a:lnTo>
                  <a:lnTo>
                    <a:pt x="28" y="143"/>
                  </a:lnTo>
                  <a:lnTo>
                    <a:pt x="25" y="144"/>
                  </a:lnTo>
                  <a:lnTo>
                    <a:pt x="22" y="145"/>
                  </a:lnTo>
                  <a:lnTo>
                    <a:pt x="18" y="142"/>
                  </a:lnTo>
                  <a:lnTo>
                    <a:pt x="20" y="132"/>
                  </a:lnTo>
                  <a:lnTo>
                    <a:pt x="14" y="124"/>
                  </a:lnTo>
                  <a:lnTo>
                    <a:pt x="0" y="121"/>
                  </a:lnTo>
                  <a:lnTo>
                    <a:pt x="3" y="80"/>
                  </a:lnTo>
                  <a:lnTo>
                    <a:pt x="9" y="79"/>
                  </a:lnTo>
                  <a:lnTo>
                    <a:pt x="12" y="84"/>
                  </a:lnTo>
                  <a:lnTo>
                    <a:pt x="18" y="83"/>
                  </a:lnTo>
                  <a:lnTo>
                    <a:pt x="18" y="71"/>
                  </a:lnTo>
                  <a:lnTo>
                    <a:pt x="38" y="57"/>
                  </a:lnTo>
                  <a:lnTo>
                    <a:pt x="43" y="63"/>
                  </a:lnTo>
                  <a:lnTo>
                    <a:pt x="52" y="63"/>
                  </a:lnTo>
                  <a:lnTo>
                    <a:pt x="56" y="66"/>
                  </a:lnTo>
                  <a:lnTo>
                    <a:pt x="64" y="66"/>
                  </a:lnTo>
                  <a:lnTo>
                    <a:pt x="70" y="74"/>
                  </a:lnTo>
                  <a:lnTo>
                    <a:pt x="75" y="73"/>
                  </a:lnTo>
                  <a:lnTo>
                    <a:pt x="79" y="77"/>
                  </a:lnTo>
                  <a:lnTo>
                    <a:pt x="82" y="77"/>
                  </a:lnTo>
                  <a:lnTo>
                    <a:pt x="87" y="71"/>
                  </a:lnTo>
                  <a:lnTo>
                    <a:pt x="104" y="71"/>
                  </a:lnTo>
                  <a:lnTo>
                    <a:pt x="108" y="76"/>
                  </a:lnTo>
                  <a:lnTo>
                    <a:pt x="121" y="80"/>
                  </a:lnTo>
                  <a:lnTo>
                    <a:pt x="121" y="73"/>
                  </a:lnTo>
                  <a:lnTo>
                    <a:pt x="124" y="72"/>
                  </a:lnTo>
                  <a:lnTo>
                    <a:pt x="128" y="80"/>
                  </a:lnTo>
                  <a:lnTo>
                    <a:pt x="132" y="75"/>
                  </a:lnTo>
                  <a:lnTo>
                    <a:pt x="132" y="67"/>
                  </a:lnTo>
                  <a:lnTo>
                    <a:pt x="125" y="62"/>
                  </a:lnTo>
                  <a:lnTo>
                    <a:pt x="126" y="55"/>
                  </a:lnTo>
                  <a:lnTo>
                    <a:pt x="131" y="53"/>
                  </a:lnTo>
                  <a:lnTo>
                    <a:pt x="132" y="49"/>
                  </a:lnTo>
                  <a:lnTo>
                    <a:pt x="129" y="46"/>
                  </a:lnTo>
                  <a:lnTo>
                    <a:pt x="130" y="41"/>
                  </a:lnTo>
                  <a:lnTo>
                    <a:pt x="138" y="38"/>
                  </a:lnTo>
                  <a:lnTo>
                    <a:pt x="138" y="36"/>
                  </a:lnTo>
                  <a:lnTo>
                    <a:pt x="129" y="36"/>
                  </a:lnTo>
                  <a:lnTo>
                    <a:pt x="129" y="28"/>
                  </a:lnTo>
                  <a:lnTo>
                    <a:pt x="141" y="26"/>
                  </a:lnTo>
                  <a:lnTo>
                    <a:pt x="155" y="22"/>
                  </a:lnTo>
                  <a:lnTo>
                    <a:pt x="180" y="11"/>
                  </a:lnTo>
                  <a:lnTo>
                    <a:pt x="191" y="1"/>
                  </a:lnTo>
                  <a:lnTo>
                    <a:pt x="203" y="0"/>
                  </a:lnTo>
                  <a:lnTo>
                    <a:pt x="215" y="1"/>
                  </a:lnTo>
                  <a:lnTo>
                    <a:pt x="222" y="4"/>
                  </a:lnTo>
                  <a:lnTo>
                    <a:pt x="227" y="17"/>
                  </a:lnTo>
                  <a:lnTo>
                    <a:pt x="234" y="15"/>
                  </a:lnTo>
                  <a:lnTo>
                    <a:pt x="246" y="21"/>
                  </a:lnTo>
                  <a:lnTo>
                    <a:pt x="248" y="29"/>
                  </a:lnTo>
                  <a:lnTo>
                    <a:pt x="259" y="27"/>
                  </a:lnTo>
                  <a:lnTo>
                    <a:pt x="261" y="21"/>
                  </a:lnTo>
                  <a:lnTo>
                    <a:pt x="266" y="15"/>
                  </a:lnTo>
                  <a:lnTo>
                    <a:pt x="278" y="16"/>
                  </a:lnTo>
                  <a:lnTo>
                    <a:pt x="278" y="23"/>
                  </a:lnTo>
                  <a:lnTo>
                    <a:pt x="281" y="34"/>
                  </a:lnTo>
                  <a:lnTo>
                    <a:pt x="295" y="43"/>
                  </a:lnTo>
                  <a:lnTo>
                    <a:pt x="299" y="56"/>
                  </a:lnTo>
                  <a:lnTo>
                    <a:pt x="308" y="72"/>
                  </a:lnTo>
                  <a:lnTo>
                    <a:pt x="342" y="72"/>
                  </a:lnTo>
                  <a:lnTo>
                    <a:pt x="357" y="92"/>
                  </a:lnTo>
                  <a:lnTo>
                    <a:pt x="375" y="97"/>
                  </a:lnTo>
                  <a:lnTo>
                    <a:pt x="376" y="102"/>
                  </a:lnTo>
                  <a:lnTo>
                    <a:pt x="359" y="117"/>
                  </a:lnTo>
                  <a:lnTo>
                    <a:pt x="362" y="131"/>
                  </a:lnTo>
                  <a:lnTo>
                    <a:pt x="357" y="137"/>
                  </a:lnTo>
                  <a:lnTo>
                    <a:pt x="350" y="133"/>
                  </a:lnTo>
                  <a:lnTo>
                    <a:pt x="339" y="134"/>
                  </a:lnTo>
                  <a:lnTo>
                    <a:pt x="332" y="153"/>
                  </a:lnTo>
                  <a:lnTo>
                    <a:pt x="332" y="158"/>
                  </a:lnTo>
                  <a:lnTo>
                    <a:pt x="328" y="163"/>
                  </a:lnTo>
                  <a:lnTo>
                    <a:pt x="324" y="157"/>
                  </a:lnTo>
                  <a:lnTo>
                    <a:pt x="305" y="164"/>
                  </a:lnTo>
                  <a:lnTo>
                    <a:pt x="311" y="171"/>
                  </a:lnTo>
                  <a:lnTo>
                    <a:pt x="312" y="182"/>
                  </a:lnTo>
                  <a:lnTo>
                    <a:pt x="314" y="188"/>
                  </a:lnTo>
                  <a:lnTo>
                    <a:pt x="311" y="198"/>
                  </a:lnTo>
                  <a:lnTo>
                    <a:pt x="306" y="194"/>
                  </a:lnTo>
                  <a:lnTo>
                    <a:pt x="294" y="190"/>
                  </a:lnTo>
                  <a:lnTo>
                    <a:pt x="278" y="188"/>
                  </a:lnTo>
                  <a:lnTo>
                    <a:pt x="265" y="192"/>
                  </a:lnTo>
                  <a:lnTo>
                    <a:pt x="261" y="186"/>
                  </a:lnTo>
                  <a:lnTo>
                    <a:pt x="257" y="184"/>
                  </a:lnTo>
                  <a:lnTo>
                    <a:pt x="247" y="190"/>
                  </a:lnTo>
                  <a:lnTo>
                    <a:pt x="249" y="196"/>
                  </a:lnTo>
                  <a:lnTo>
                    <a:pt x="239" y="198"/>
                  </a:lnTo>
                  <a:lnTo>
                    <a:pt x="234" y="193"/>
                  </a:lnTo>
                  <a:lnTo>
                    <a:pt x="228" y="193"/>
                  </a:lnTo>
                  <a:lnTo>
                    <a:pt x="223" y="198"/>
                  </a:lnTo>
                  <a:lnTo>
                    <a:pt x="211" y="201"/>
                  </a:lnTo>
                  <a:lnTo>
                    <a:pt x="205" y="209"/>
                  </a:lnTo>
                  <a:lnTo>
                    <a:pt x="204" y="21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29" name="Freeform 772">
              <a:extLst>
                <a:ext uri="{FF2B5EF4-FFF2-40B4-BE49-F238E27FC236}">
                  <a16:creationId xmlns:a16="http://schemas.microsoft.com/office/drawing/2014/main" id="{165CE55F-C374-A2B8-ED44-E498991C235B}"/>
                </a:ext>
              </a:extLst>
            </p:cNvPr>
            <p:cNvSpPr>
              <a:spLocks/>
            </p:cNvSpPr>
            <p:nvPr/>
          </p:nvSpPr>
          <p:spPr bwMode="gray">
            <a:xfrm>
              <a:off x="5426885" y="3994485"/>
              <a:ext cx="167030" cy="204249"/>
            </a:xfrm>
            <a:custGeom>
              <a:avLst/>
              <a:gdLst/>
              <a:ahLst/>
              <a:cxnLst>
                <a:cxn ang="0">
                  <a:pos x="14" y="88"/>
                </a:cxn>
                <a:cxn ang="0">
                  <a:pos x="10" y="84"/>
                </a:cxn>
                <a:cxn ang="0">
                  <a:pos x="6" y="81"/>
                </a:cxn>
                <a:cxn ang="0">
                  <a:pos x="3" y="79"/>
                </a:cxn>
                <a:cxn ang="0">
                  <a:pos x="5" y="77"/>
                </a:cxn>
                <a:cxn ang="0">
                  <a:pos x="0" y="67"/>
                </a:cxn>
                <a:cxn ang="0">
                  <a:pos x="22" y="56"/>
                </a:cxn>
                <a:cxn ang="0">
                  <a:pos x="28" y="56"/>
                </a:cxn>
                <a:cxn ang="0">
                  <a:pos x="33" y="32"/>
                </a:cxn>
                <a:cxn ang="0">
                  <a:pos x="26" y="27"/>
                </a:cxn>
                <a:cxn ang="0">
                  <a:pos x="27" y="19"/>
                </a:cxn>
                <a:cxn ang="0">
                  <a:pos x="35" y="9"/>
                </a:cxn>
                <a:cxn ang="0">
                  <a:pos x="33" y="1"/>
                </a:cxn>
                <a:cxn ang="0">
                  <a:pos x="38" y="0"/>
                </a:cxn>
                <a:cxn ang="0">
                  <a:pos x="40" y="5"/>
                </a:cxn>
                <a:cxn ang="0">
                  <a:pos x="43" y="10"/>
                </a:cxn>
                <a:cxn ang="0">
                  <a:pos x="51" y="14"/>
                </a:cxn>
                <a:cxn ang="0">
                  <a:pos x="58" y="15"/>
                </a:cxn>
                <a:cxn ang="0">
                  <a:pos x="59" y="19"/>
                </a:cxn>
                <a:cxn ang="0">
                  <a:pos x="66" y="26"/>
                </a:cxn>
                <a:cxn ang="0">
                  <a:pos x="69" y="27"/>
                </a:cxn>
                <a:cxn ang="0">
                  <a:pos x="72" y="32"/>
                </a:cxn>
                <a:cxn ang="0">
                  <a:pos x="67" y="39"/>
                </a:cxn>
                <a:cxn ang="0">
                  <a:pos x="59" y="50"/>
                </a:cxn>
                <a:cxn ang="0">
                  <a:pos x="55" y="52"/>
                </a:cxn>
                <a:cxn ang="0">
                  <a:pos x="51" y="58"/>
                </a:cxn>
                <a:cxn ang="0">
                  <a:pos x="49" y="64"/>
                </a:cxn>
                <a:cxn ang="0">
                  <a:pos x="41" y="72"/>
                </a:cxn>
                <a:cxn ang="0">
                  <a:pos x="41" y="76"/>
                </a:cxn>
                <a:cxn ang="0">
                  <a:pos x="37" y="79"/>
                </a:cxn>
                <a:cxn ang="0">
                  <a:pos x="30" y="80"/>
                </a:cxn>
                <a:cxn ang="0">
                  <a:pos x="27" y="87"/>
                </a:cxn>
                <a:cxn ang="0">
                  <a:pos x="14" y="88"/>
                </a:cxn>
              </a:cxnLst>
              <a:rect l="0" t="0" r="r" b="b"/>
              <a:pathLst>
                <a:path w="72" h="88">
                  <a:moveTo>
                    <a:pt x="14" y="88"/>
                  </a:moveTo>
                  <a:lnTo>
                    <a:pt x="10" y="84"/>
                  </a:lnTo>
                  <a:lnTo>
                    <a:pt x="6" y="81"/>
                  </a:lnTo>
                  <a:lnTo>
                    <a:pt x="3" y="79"/>
                  </a:lnTo>
                  <a:lnTo>
                    <a:pt x="5" y="77"/>
                  </a:lnTo>
                  <a:lnTo>
                    <a:pt x="0" y="67"/>
                  </a:lnTo>
                  <a:lnTo>
                    <a:pt x="22" y="56"/>
                  </a:lnTo>
                  <a:lnTo>
                    <a:pt x="28" y="56"/>
                  </a:lnTo>
                  <a:lnTo>
                    <a:pt x="33" y="32"/>
                  </a:lnTo>
                  <a:lnTo>
                    <a:pt x="26" y="27"/>
                  </a:lnTo>
                  <a:lnTo>
                    <a:pt x="27" y="19"/>
                  </a:lnTo>
                  <a:lnTo>
                    <a:pt x="35" y="9"/>
                  </a:lnTo>
                  <a:lnTo>
                    <a:pt x="33" y="1"/>
                  </a:lnTo>
                  <a:lnTo>
                    <a:pt x="38" y="0"/>
                  </a:lnTo>
                  <a:lnTo>
                    <a:pt x="40" y="5"/>
                  </a:lnTo>
                  <a:lnTo>
                    <a:pt x="43" y="10"/>
                  </a:lnTo>
                  <a:lnTo>
                    <a:pt x="51" y="14"/>
                  </a:lnTo>
                  <a:lnTo>
                    <a:pt x="58" y="15"/>
                  </a:lnTo>
                  <a:lnTo>
                    <a:pt x="59" y="19"/>
                  </a:lnTo>
                  <a:lnTo>
                    <a:pt x="66" y="26"/>
                  </a:lnTo>
                  <a:lnTo>
                    <a:pt x="69" y="27"/>
                  </a:lnTo>
                  <a:lnTo>
                    <a:pt x="72" y="32"/>
                  </a:lnTo>
                  <a:lnTo>
                    <a:pt x="67" y="39"/>
                  </a:lnTo>
                  <a:lnTo>
                    <a:pt x="59" y="50"/>
                  </a:lnTo>
                  <a:lnTo>
                    <a:pt x="55" y="52"/>
                  </a:lnTo>
                  <a:lnTo>
                    <a:pt x="51" y="58"/>
                  </a:lnTo>
                  <a:lnTo>
                    <a:pt x="49" y="64"/>
                  </a:lnTo>
                  <a:lnTo>
                    <a:pt x="41" y="72"/>
                  </a:lnTo>
                  <a:lnTo>
                    <a:pt x="41" y="76"/>
                  </a:lnTo>
                  <a:lnTo>
                    <a:pt x="37" y="79"/>
                  </a:lnTo>
                  <a:lnTo>
                    <a:pt x="30" y="80"/>
                  </a:lnTo>
                  <a:lnTo>
                    <a:pt x="27" y="87"/>
                  </a:lnTo>
                  <a:lnTo>
                    <a:pt x="14" y="88"/>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30" name="Freeform 773">
              <a:extLst>
                <a:ext uri="{FF2B5EF4-FFF2-40B4-BE49-F238E27FC236}">
                  <a16:creationId xmlns:a16="http://schemas.microsoft.com/office/drawing/2014/main" id="{FE935980-E4A6-F458-99E5-D5FBC6FBF41E}"/>
                </a:ext>
              </a:extLst>
            </p:cNvPr>
            <p:cNvSpPr>
              <a:spLocks/>
            </p:cNvSpPr>
            <p:nvPr/>
          </p:nvSpPr>
          <p:spPr bwMode="gray">
            <a:xfrm>
              <a:off x="5451762" y="4303523"/>
              <a:ext cx="24877" cy="12433"/>
            </a:xfrm>
            <a:custGeom>
              <a:avLst/>
              <a:gdLst/>
              <a:ahLst/>
              <a:cxnLst>
                <a:cxn ang="0">
                  <a:pos x="2" y="1"/>
                </a:cxn>
                <a:cxn ang="0">
                  <a:pos x="5" y="2"/>
                </a:cxn>
                <a:cxn ang="0">
                  <a:pos x="9" y="0"/>
                </a:cxn>
                <a:cxn ang="0">
                  <a:pos x="11" y="0"/>
                </a:cxn>
                <a:cxn ang="0">
                  <a:pos x="11" y="4"/>
                </a:cxn>
                <a:cxn ang="0">
                  <a:pos x="6" y="5"/>
                </a:cxn>
                <a:cxn ang="0">
                  <a:pos x="0" y="3"/>
                </a:cxn>
                <a:cxn ang="0">
                  <a:pos x="2" y="1"/>
                </a:cxn>
              </a:cxnLst>
              <a:rect l="0" t="0" r="r" b="b"/>
              <a:pathLst>
                <a:path w="11" h="5">
                  <a:moveTo>
                    <a:pt x="2" y="1"/>
                  </a:moveTo>
                  <a:lnTo>
                    <a:pt x="5" y="2"/>
                  </a:lnTo>
                  <a:lnTo>
                    <a:pt x="9" y="0"/>
                  </a:lnTo>
                  <a:lnTo>
                    <a:pt x="11" y="0"/>
                  </a:lnTo>
                  <a:lnTo>
                    <a:pt x="11" y="4"/>
                  </a:lnTo>
                  <a:lnTo>
                    <a:pt x="6" y="5"/>
                  </a:lnTo>
                  <a:lnTo>
                    <a:pt x="0" y="3"/>
                  </a:lnTo>
                  <a:lnTo>
                    <a:pt x="2"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31" name="Freeform 774">
              <a:extLst>
                <a:ext uri="{FF2B5EF4-FFF2-40B4-BE49-F238E27FC236}">
                  <a16:creationId xmlns:a16="http://schemas.microsoft.com/office/drawing/2014/main" id="{2E52AC72-72D2-95CB-ED2B-15DC8047A348}"/>
                </a:ext>
              </a:extLst>
            </p:cNvPr>
            <p:cNvSpPr>
              <a:spLocks/>
            </p:cNvSpPr>
            <p:nvPr/>
          </p:nvSpPr>
          <p:spPr bwMode="gray">
            <a:xfrm>
              <a:off x="5254525" y="3593092"/>
              <a:ext cx="408690" cy="399617"/>
            </a:xfrm>
            <a:custGeom>
              <a:avLst/>
              <a:gdLst/>
              <a:ahLst/>
              <a:cxnLst>
                <a:cxn ang="0">
                  <a:pos x="159" y="171"/>
                </a:cxn>
                <a:cxn ang="0">
                  <a:pos x="147" y="170"/>
                </a:cxn>
                <a:cxn ang="0">
                  <a:pos x="135" y="169"/>
                </a:cxn>
                <a:cxn ang="0">
                  <a:pos x="122" y="164"/>
                </a:cxn>
                <a:cxn ang="0">
                  <a:pos x="120" y="153"/>
                </a:cxn>
                <a:cxn ang="0">
                  <a:pos x="114" y="150"/>
                </a:cxn>
                <a:cxn ang="0">
                  <a:pos x="90" y="155"/>
                </a:cxn>
                <a:cxn ang="0">
                  <a:pos x="83" y="152"/>
                </a:cxn>
                <a:cxn ang="0">
                  <a:pos x="73" y="144"/>
                </a:cxn>
                <a:cxn ang="0">
                  <a:pos x="65" y="134"/>
                </a:cxn>
                <a:cxn ang="0">
                  <a:pos x="57" y="122"/>
                </a:cxn>
                <a:cxn ang="0">
                  <a:pos x="45" y="116"/>
                </a:cxn>
                <a:cxn ang="0">
                  <a:pos x="35" y="110"/>
                </a:cxn>
                <a:cxn ang="0">
                  <a:pos x="28" y="87"/>
                </a:cxn>
                <a:cxn ang="0">
                  <a:pos x="11" y="71"/>
                </a:cxn>
                <a:cxn ang="0">
                  <a:pos x="17" y="47"/>
                </a:cxn>
                <a:cxn ang="0">
                  <a:pos x="4" y="32"/>
                </a:cxn>
                <a:cxn ang="0">
                  <a:pos x="0" y="4"/>
                </a:cxn>
                <a:cxn ang="0">
                  <a:pos x="15" y="8"/>
                </a:cxn>
                <a:cxn ang="0">
                  <a:pos x="37" y="1"/>
                </a:cxn>
                <a:cxn ang="0">
                  <a:pos x="37" y="14"/>
                </a:cxn>
                <a:cxn ang="0">
                  <a:pos x="45" y="22"/>
                </a:cxn>
                <a:cxn ang="0">
                  <a:pos x="48" y="25"/>
                </a:cxn>
                <a:cxn ang="0">
                  <a:pos x="55" y="28"/>
                </a:cxn>
                <a:cxn ang="0">
                  <a:pos x="56" y="31"/>
                </a:cxn>
                <a:cxn ang="0">
                  <a:pos x="62" y="37"/>
                </a:cxn>
                <a:cxn ang="0">
                  <a:pos x="69" y="39"/>
                </a:cxn>
                <a:cxn ang="0">
                  <a:pos x="77" y="38"/>
                </a:cxn>
                <a:cxn ang="0">
                  <a:pos x="84" y="37"/>
                </a:cxn>
                <a:cxn ang="0">
                  <a:pos x="89" y="37"/>
                </a:cxn>
                <a:cxn ang="0">
                  <a:pos x="92" y="35"/>
                </a:cxn>
                <a:cxn ang="0">
                  <a:pos x="93" y="27"/>
                </a:cxn>
                <a:cxn ang="0">
                  <a:pos x="108" y="19"/>
                </a:cxn>
                <a:cxn ang="0">
                  <a:pos x="133" y="25"/>
                </a:cxn>
                <a:cxn ang="0">
                  <a:pos x="157" y="39"/>
                </a:cxn>
                <a:cxn ang="0">
                  <a:pos x="159" y="59"/>
                </a:cxn>
                <a:cxn ang="0">
                  <a:pos x="154" y="86"/>
                </a:cxn>
                <a:cxn ang="0">
                  <a:pos x="156" y="101"/>
                </a:cxn>
                <a:cxn ang="0">
                  <a:pos x="164" y="104"/>
                </a:cxn>
                <a:cxn ang="0">
                  <a:pos x="156" y="120"/>
                </a:cxn>
                <a:cxn ang="0">
                  <a:pos x="172" y="142"/>
                </a:cxn>
                <a:cxn ang="0">
                  <a:pos x="177" y="150"/>
                </a:cxn>
                <a:cxn ang="0">
                  <a:pos x="165" y="163"/>
                </a:cxn>
                <a:cxn ang="0">
                  <a:pos x="161" y="173"/>
                </a:cxn>
              </a:cxnLst>
              <a:rect l="0" t="0" r="r" b="b"/>
              <a:pathLst>
                <a:path w="177" h="173">
                  <a:moveTo>
                    <a:pt x="161" y="173"/>
                  </a:moveTo>
                  <a:lnTo>
                    <a:pt x="159" y="171"/>
                  </a:lnTo>
                  <a:lnTo>
                    <a:pt x="153" y="171"/>
                  </a:lnTo>
                  <a:lnTo>
                    <a:pt x="147" y="170"/>
                  </a:lnTo>
                  <a:lnTo>
                    <a:pt x="141" y="171"/>
                  </a:lnTo>
                  <a:lnTo>
                    <a:pt x="135" y="169"/>
                  </a:lnTo>
                  <a:lnTo>
                    <a:pt x="126" y="167"/>
                  </a:lnTo>
                  <a:lnTo>
                    <a:pt x="122" y="164"/>
                  </a:lnTo>
                  <a:lnTo>
                    <a:pt x="121" y="160"/>
                  </a:lnTo>
                  <a:lnTo>
                    <a:pt x="120" y="153"/>
                  </a:lnTo>
                  <a:lnTo>
                    <a:pt x="116" y="150"/>
                  </a:lnTo>
                  <a:lnTo>
                    <a:pt x="114" y="150"/>
                  </a:lnTo>
                  <a:lnTo>
                    <a:pt x="108" y="156"/>
                  </a:lnTo>
                  <a:lnTo>
                    <a:pt x="90" y="155"/>
                  </a:lnTo>
                  <a:lnTo>
                    <a:pt x="87" y="153"/>
                  </a:lnTo>
                  <a:lnTo>
                    <a:pt x="83" y="152"/>
                  </a:lnTo>
                  <a:lnTo>
                    <a:pt x="77" y="145"/>
                  </a:lnTo>
                  <a:lnTo>
                    <a:pt x="73" y="144"/>
                  </a:lnTo>
                  <a:lnTo>
                    <a:pt x="66" y="139"/>
                  </a:lnTo>
                  <a:lnTo>
                    <a:pt x="65" y="134"/>
                  </a:lnTo>
                  <a:lnTo>
                    <a:pt x="63" y="129"/>
                  </a:lnTo>
                  <a:lnTo>
                    <a:pt x="57" y="122"/>
                  </a:lnTo>
                  <a:lnTo>
                    <a:pt x="56" y="117"/>
                  </a:lnTo>
                  <a:lnTo>
                    <a:pt x="45" y="116"/>
                  </a:lnTo>
                  <a:lnTo>
                    <a:pt x="40" y="118"/>
                  </a:lnTo>
                  <a:lnTo>
                    <a:pt x="35" y="110"/>
                  </a:lnTo>
                  <a:lnTo>
                    <a:pt x="35" y="98"/>
                  </a:lnTo>
                  <a:lnTo>
                    <a:pt x="28" y="87"/>
                  </a:lnTo>
                  <a:lnTo>
                    <a:pt x="21" y="85"/>
                  </a:lnTo>
                  <a:lnTo>
                    <a:pt x="11" y="71"/>
                  </a:lnTo>
                  <a:lnTo>
                    <a:pt x="20" y="51"/>
                  </a:lnTo>
                  <a:lnTo>
                    <a:pt x="17" y="47"/>
                  </a:lnTo>
                  <a:lnTo>
                    <a:pt x="12" y="47"/>
                  </a:lnTo>
                  <a:lnTo>
                    <a:pt x="4" y="32"/>
                  </a:lnTo>
                  <a:lnTo>
                    <a:pt x="5" y="24"/>
                  </a:lnTo>
                  <a:lnTo>
                    <a:pt x="0" y="4"/>
                  </a:lnTo>
                  <a:lnTo>
                    <a:pt x="4" y="0"/>
                  </a:lnTo>
                  <a:lnTo>
                    <a:pt x="15" y="8"/>
                  </a:lnTo>
                  <a:lnTo>
                    <a:pt x="26" y="5"/>
                  </a:lnTo>
                  <a:lnTo>
                    <a:pt x="37" y="1"/>
                  </a:lnTo>
                  <a:lnTo>
                    <a:pt x="38" y="4"/>
                  </a:lnTo>
                  <a:lnTo>
                    <a:pt x="37" y="14"/>
                  </a:lnTo>
                  <a:lnTo>
                    <a:pt x="43" y="19"/>
                  </a:lnTo>
                  <a:lnTo>
                    <a:pt x="45" y="22"/>
                  </a:lnTo>
                  <a:lnTo>
                    <a:pt x="47" y="24"/>
                  </a:lnTo>
                  <a:lnTo>
                    <a:pt x="48" y="25"/>
                  </a:lnTo>
                  <a:lnTo>
                    <a:pt x="52" y="27"/>
                  </a:lnTo>
                  <a:lnTo>
                    <a:pt x="55" y="28"/>
                  </a:lnTo>
                  <a:lnTo>
                    <a:pt x="56" y="30"/>
                  </a:lnTo>
                  <a:lnTo>
                    <a:pt x="56" y="31"/>
                  </a:lnTo>
                  <a:lnTo>
                    <a:pt x="59" y="34"/>
                  </a:lnTo>
                  <a:lnTo>
                    <a:pt x="62" y="37"/>
                  </a:lnTo>
                  <a:lnTo>
                    <a:pt x="65" y="39"/>
                  </a:lnTo>
                  <a:lnTo>
                    <a:pt x="69" y="39"/>
                  </a:lnTo>
                  <a:lnTo>
                    <a:pt x="73" y="39"/>
                  </a:lnTo>
                  <a:lnTo>
                    <a:pt x="77" y="38"/>
                  </a:lnTo>
                  <a:lnTo>
                    <a:pt x="81" y="37"/>
                  </a:lnTo>
                  <a:lnTo>
                    <a:pt x="84" y="37"/>
                  </a:lnTo>
                  <a:lnTo>
                    <a:pt x="87" y="37"/>
                  </a:lnTo>
                  <a:lnTo>
                    <a:pt x="89" y="37"/>
                  </a:lnTo>
                  <a:lnTo>
                    <a:pt x="91" y="36"/>
                  </a:lnTo>
                  <a:lnTo>
                    <a:pt x="92" y="35"/>
                  </a:lnTo>
                  <a:lnTo>
                    <a:pt x="93" y="34"/>
                  </a:lnTo>
                  <a:lnTo>
                    <a:pt x="93" y="27"/>
                  </a:lnTo>
                  <a:lnTo>
                    <a:pt x="103" y="29"/>
                  </a:lnTo>
                  <a:lnTo>
                    <a:pt x="108" y="19"/>
                  </a:lnTo>
                  <a:lnTo>
                    <a:pt x="130" y="21"/>
                  </a:lnTo>
                  <a:lnTo>
                    <a:pt x="133" y="25"/>
                  </a:lnTo>
                  <a:lnTo>
                    <a:pt x="140" y="26"/>
                  </a:lnTo>
                  <a:lnTo>
                    <a:pt x="157" y="39"/>
                  </a:lnTo>
                  <a:lnTo>
                    <a:pt x="159" y="49"/>
                  </a:lnTo>
                  <a:lnTo>
                    <a:pt x="159" y="59"/>
                  </a:lnTo>
                  <a:lnTo>
                    <a:pt x="152" y="69"/>
                  </a:lnTo>
                  <a:lnTo>
                    <a:pt x="154" y="86"/>
                  </a:lnTo>
                  <a:lnTo>
                    <a:pt x="154" y="95"/>
                  </a:lnTo>
                  <a:lnTo>
                    <a:pt x="156" y="101"/>
                  </a:lnTo>
                  <a:lnTo>
                    <a:pt x="160" y="98"/>
                  </a:lnTo>
                  <a:lnTo>
                    <a:pt x="164" y="104"/>
                  </a:lnTo>
                  <a:lnTo>
                    <a:pt x="159" y="113"/>
                  </a:lnTo>
                  <a:lnTo>
                    <a:pt x="156" y="120"/>
                  </a:lnTo>
                  <a:lnTo>
                    <a:pt x="156" y="127"/>
                  </a:lnTo>
                  <a:lnTo>
                    <a:pt x="172" y="142"/>
                  </a:lnTo>
                  <a:lnTo>
                    <a:pt x="171" y="149"/>
                  </a:lnTo>
                  <a:lnTo>
                    <a:pt x="177" y="150"/>
                  </a:lnTo>
                  <a:lnTo>
                    <a:pt x="177" y="157"/>
                  </a:lnTo>
                  <a:lnTo>
                    <a:pt x="165" y="163"/>
                  </a:lnTo>
                  <a:lnTo>
                    <a:pt x="164" y="172"/>
                  </a:lnTo>
                  <a:lnTo>
                    <a:pt x="161" y="17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32" name="Freeform 775">
              <a:extLst>
                <a:ext uri="{FF2B5EF4-FFF2-40B4-BE49-F238E27FC236}">
                  <a16:creationId xmlns:a16="http://schemas.microsoft.com/office/drawing/2014/main" id="{02EC48B5-77BE-8A83-F522-A14DBCA90310}"/>
                </a:ext>
              </a:extLst>
            </p:cNvPr>
            <p:cNvSpPr>
              <a:spLocks/>
            </p:cNvSpPr>
            <p:nvPr/>
          </p:nvSpPr>
          <p:spPr bwMode="gray">
            <a:xfrm>
              <a:off x="5499739" y="3397723"/>
              <a:ext cx="364267" cy="262859"/>
            </a:xfrm>
            <a:custGeom>
              <a:avLst/>
              <a:gdLst/>
              <a:ahLst/>
              <a:cxnLst>
                <a:cxn ang="0">
                  <a:pos x="114" y="114"/>
                </a:cxn>
                <a:cxn ang="0">
                  <a:pos x="101" y="111"/>
                </a:cxn>
                <a:cxn ang="0">
                  <a:pos x="97" y="105"/>
                </a:cxn>
                <a:cxn ang="0">
                  <a:pos x="91" y="104"/>
                </a:cxn>
                <a:cxn ang="0">
                  <a:pos x="83" y="99"/>
                </a:cxn>
                <a:cxn ang="0">
                  <a:pos x="74" y="95"/>
                </a:cxn>
                <a:cxn ang="0">
                  <a:pos x="67" y="85"/>
                </a:cxn>
                <a:cxn ang="0">
                  <a:pos x="63" y="72"/>
                </a:cxn>
                <a:cxn ang="0">
                  <a:pos x="58" y="65"/>
                </a:cxn>
                <a:cxn ang="0">
                  <a:pos x="52" y="63"/>
                </a:cxn>
                <a:cxn ang="0">
                  <a:pos x="39" y="57"/>
                </a:cxn>
                <a:cxn ang="0">
                  <a:pos x="40" y="53"/>
                </a:cxn>
                <a:cxn ang="0">
                  <a:pos x="39" y="47"/>
                </a:cxn>
                <a:cxn ang="0">
                  <a:pos x="37" y="43"/>
                </a:cxn>
                <a:cxn ang="0">
                  <a:pos x="31" y="41"/>
                </a:cxn>
                <a:cxn ang="0">
                  <a:pos x="28" y="41"/>
                </a:cxn>
                <a:cxn ang="0">
                  <a:pos x="27" y="43"/>
                </a:cxn>
                <a:cxn ang="0">
                  <a:pos x="25" y="43"/>
                </a:cxn>
                <a:cxn ang="0">
                  <a:pos x="19" y="46"/>
                </a:cxn>
                <a:cxn ang="0">
                  <a:pos x="16" y="57"/>
                </a:cxn>
                <a:cxn ang="0">
                  <a:pos x="1" y="54"/>
                </a:cxn>
                <a:cxn ang="0">
                  <a:pos x="0" y="15"/>
                </a:cxn>
                <a:cxn ang="0">
                  <a:pos x="26" y="0"/>
                </a:cxn>
                <a:cxn ang="0">
                  <a:pos x="52" y="19"/>
                </a:cxn>
                <a:cxn ang="0">
                  <a:pos x="59" y="28"/>
                </a:cxn>
                <a:cxn ang="0">
                  <a:pos x="65" y="27"/>
                </a:cxn>
                <a:cxn ang="0">
                  <a:pos x="74" y="28"/>
                </a:cxn>
                <a:cxn ang="0">
                  <a:pos x="78" y="27"/>
                </a:cxn>
                <a:cxn ang="0">
                  <a:pos x="86" y="32"/>
                </a:cxn>
                <a:cxn ang="0">
                  <a:pos x="90" y="43"/>
                </a:cxn>
                <a:cxn ang="0">
                  <a:pos x="96" y="41"/>
                </a:cxn>
                <a:cxn ang="0">
                  <a:pos x="102" y="59"/>
                </a:cxn>
                <a:cxn ang="0">
                  <a:pos x="105" y="60"/>
                </a:cxn>
                <a:cxn ang="0">
                  <a:pos x="111" y="66"/>
                </a:cxn>
                <a:cxn ang="0">
                  <a:pos x="114" y="65"/>
                </a:cxn>
                <a:cxn ang="0">
                  <a:pos x="118" y="62"/>
                </a:cxn>
                <a:cxn ang="0">
                  <a:pos x="123" y="60"/>
                </a:cxn>
                <a:cxn ang="0">
                  <a:pos x="124" y="54"/>
                </a:cxn>
                <a:cxn ang="0">
                  <a:pos x="130" y="47"/>
                </a:cxn>
                <a:cxn ang="0">
                  <a:pos x="142" y="44"/>
                </a:cxn>
                <a:cxn ang="0">
                  <a:pos x="140" y="51"/>
                </a:cxn>
                <a:cxn ang="0">
                  <a:pos x="134" y="51"/>
                </a:cxn>
                <a:cxn ang="0">
                  <a:pos x="130" y="55"/>
                </a:cxn>
                <a:cxn ang="0">
                  <a:pos x="137" y="56"/>
                </a:cxn>
                <a:cxn ang="0">
                  <a:pos x="147" y="57"/>
                </a:cxn>
                <a:cxn ang="0">
                  <a:pos x="150" y="63"/>
                </a:cxn>
                <a:cxn ang="0">
                  <a:pos x="157" y="64"/>
                </a:cxn>
                <a:cxn ang="0">
                  <a:pos x="157" y="69"/>
                </a:cxn>
                <a:cxn ang="0">
                  <a:pos x="148" y="75"/>
                </a:cxn>
                <a:cxn ang="0">
                  <a:pos x="138" y="77"/>
                </a:cxn>
                <a:cxn ang="0">
                  <a:pos x="139" y="71"/>
                </a:cxn>
                <a:cxn ang="0">
                  <a:pos x="144" y="67"/>
                </a:cxn>
                <a:cxn ang="0">
                  <a:pos x="136" y="64"/>
                </a:cxn>
                <a:cxn ang="0">
                  <a:pos x="126" y="68"/>
                </a:cxn>
                <a:cxn ang="0">
                  <a:pos x="125" y="77"/>
                </a:cxn>
                <a:cxn ang="0">
                  <a:pos x="118" y="79"/>
                </a:cxn>
                <a:cxn ang="0">
                  <a:pos x="111" y="81"/>
                </a:cxn>
                <a:cxn ang="0">
                  <a:pos x="114" y="93"/>
                </a:cxn>
                <a:cxn ang="0">
                  <a:pos x="117" y="97"/>
                </a:cxn>
                <a:cxn ang="0">
                  <a:pos x="115" y="105"/>
                </a:cxn>
                <a:cxn ang="0">
                  <a:pos x="114" y="114"/>
                </a:cxn>
              </a:cxnLst>
              <a:rect l="0" t="0" r="r" b="b"/>
              <a:pathLst>
                <a:path w="157" h="114">
                  <a:moveTo>
                    <a:pt x="114" y="114"/>
                  </a:moveTo>
                  <a:lnTo>
                    <a:pt x="101" y="111"/>
                  </a:lnTo>
                  <a:lnTo>
                    <a:pt x="97" y="105"/>
                  </a:lnTo>
                  <a:lnTo>
                    <a:pt x="91" y="104"/>
                  </a:lnTo>
                  <a:lnTo>
                    <a:pt x="83" y="99"/>
                  </a:lnTo>
                  <a:lnTo>
                    <a:pt x="74" y="95"/>
                  </a:lnTo>
                  <a:lnTo>
                    <a:pt x="67" y="85"/>
                  </a:lnTo>
                  <a:lnTo>
                    <a:pt x="63" y="72"/>
                  </a:lnTo>
                  <a:lnTo>
                    <a:pt x="58" y="65"/>
                  </a:lnTo>
                  <a:lnTo>
                    <a:pt x="52" y="63"/>
                  </a:lnTo>
                  <a:lnTo>
                    <a:pt x="39" y="57"/>
                  </a:lnTo>
                  <a:lnTo>
                    <a:pt x="40" y="53"/>
                  </a:lnTo>
                  <a:lnTo>
                    <a:pt x="39" y="47"/>
                  </a:lnTo>
                  <a:lnTo>
                    <a:pt x="37" y="43"/>
                  </a:lnTo>
                  <a:lnTo>
                    <a:pt x="31" y="41"/>
                  </a:lnTo>
                  <a:lnTo>
                    <a:pt x="28" y="41"/>
                  </a:lnTo>
                  <a:lnTo>
                    <a:pt x="27" y="43"/>
                  </a:lnTo>
                  <a:lnTo>
                    <a:pt x="25" y="43"/>
                  </a:lnTo>
                  <a:lnTo>
                    <a:pt x="19" y="46"/>
                  </a:lnTo>
                  <a:lnTo>
                    <a:pt x="16" y="57"/>
                  </a:lnTo>
                  <a:lnTo>
                    <a:pt x="1" y="54"/>
                  </a:lnTo>
                  <a:lnTo>
                    <a:pt x="0" y="15"/>
                  </a:lnTo>
                  <a:lnTo>
                    <a:pt x="26" y="0"/>
                  </a:lnTo>
                  <a:lnTo>
                    <a:pt x="52" y="19"/>
                  </a:lnTo>
                  <a:lnTo>
                    <a:pt x="59" y="28"/>
                  </a:lnTo>
                  <a:lnTo>
                    <a:pt x="65" y="27"/>
                  </a:lnTo>
                  <a:lnTo>
                    <a:pt x="74" y="28"/>
                  </a:lnTo>
                  <a:lnTo>
                    <a:pt x="78" y="27"/>
                  </a:lnTo>
                  <a:lnTo>
                    <a:pt x="86" y="32"/>
                  </a:lnTo>
                  <a:lnTo>
                    <a:pt x="90" y="43"/>
                  </a:lnTo>
                  <a:lnTo>
                    <a:pt x="96" y="41"/>
                  </a:lnTo>
                  <a:lnTo>
                    <a:pt x="102" y="59"/>
                  </a:lnTo>
                  <a:lnTo>
                    <a:pt x="105" y="60"/>
                  </a:lnTo>
                  <a:lnTo>
                    <a:pt x="111" y="66"/>
                  </a:lnTo>
                  <a:lnTo>
                    <a:pt x="114" y="65"/>
                  </a:lnTo>
                  <a:lnTo>
                    <a:pt x="118" y="62"/>
                  </a:lnTo>
                  <a:lnTo>
                    <a:pt x="123" y="60"/>
                  </a:lnTo>
                  <a:lnTo>
                    <a:pt x="124" y="54"/>
                  </a:lnTo>
                  <a:lnTo>
                    <a:pt x="130" y="47"/>
                  </a:lnTo>
                  <a:lnTo>
                    <a:pt x="142" y="44"/>
                  </a:lnTo>
                  <a:lnTo>
                    <a:pt x="140" y="51"/>
                  </a:lnTo>
                  <a:lnTo>
                    <a:pt x="134" y="51"/>
                  </a:lnTo>
                  <a:lnTo>
                    <a:pt x="130" y="55"/>
                  </a:lnTo>
                  <a:lnTo>
                    <a:pt x="137" y="56"/>
                  </a:lnTo>
                  <a:lnTo>
                    <a:pt x="147" y="57"/>
                  </a:lnTo>
                  <a:lnTo>
                    <a:pt x="150" y="63"/>
                  </a:lnTo>
                  <a:lnTo>
                    <a:pt x="157" y="64"/>
                  </a:lnTo>
                  <a:lnTo>
                    <a:pt x="157" y="69"/>
                  </a:lnTo>
                  <a:lnTo>
                    <a:pt x="148" y="75"/>
                  </a:lnTo>
                  <a:lnTo>
                    <a:pt x="138" y="77"/>
                  </a:lnTo>
                  <a:lnTo>
                    <a:pt x="139" y="71"/>
                  </a:lnTo>
                  <a:lnTo>
                    <a:pt x="144" y="67"/>
                  </a:lnTo>
                  <a:lnTo>
                    <a:pt x="136" y="64"/>
                  </a:lnTo>
                  <a:lnTo>
                    <a:pt x="126" y="68"/>
                  </a:lnTo>
                  <a:lnTo>
                    <a:pt x="125" y="77"/>
                  </a:lnTo>
                  <a:lnTo>
                    <a:pt x="118" y="79"/>
                  </a:lnTo>
                  <a:lnTo>
                    <a:pt x="111" y="81"/>
                  </a:lnTo>
                  <a:lnTo>
                    <a:pt x="114" y="93"/>
                  </a:lnTo>
                  <a:lnTo>
                    <a:pt x="117" y="97"/>
                  </a:lnTo>
                  <a:lnTo>
                    <a:pt x="115" y="105"/>
                  </a:lnTo>
                  <a:lnTo>
                    <a:pt x="114" y="11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33" name="Freeform 776">
              <a:extLst>
                <a:ext uri="{FF2B5EF4-FFF2-40B4-BE49-F238E27FC236}">
                  <a16:creationId xmlns:a16="http://schemas.microsoft.com/office/drawing/2014/main" id="{5D7A795E-D0F0-C4FB-6911-8C0A6B02D796}"/>
                </a:ext>
              </a:extLst>
            </p:cNvPr>
            <p:cNvSpPr>
              <a:spLocks/>
            </p:cNvSpPr>
            <p:nvPr/>
          </p:nvSpPr>
          <p:spPr bwMode="gray">
            <a:xfrm>
              <a:off x="5435770" y="3491855"/>
              <a:ext cx="298522" cy="230890"/>
            </a:xfrm>
            <a:custGeom>
              <a:avLst/>
              <a:gdLst/>
              <a:ahLst/>
              <a:cxnLst>
                <a:cxn ang="0">
                  <a:pos x="44" y="16"/>
                </a:cxn>
                <a:cxn ang="0">
                  <a:pos x="52" y="2"/>
                </a:cxn>
                <a:cxn ang="0">
                  <a:pos x="55" y="0"/>
                </a:cxn>
                <a:cxn ang="0">
                  <a:pos x="64" y="3"/>
                </a:cxn>
                <a:cxn ang="0">
                  <a:pos x="67" y="12"/>
                </a:cxn>
                <a:cxn ang="0">
                  <a:pos x="79" y="22"/>
                </a:cxn>
                <a:cxn ang="0">
                  <a:pos x="91" y="31"/>
                </a:cxn>
                <a:cxn ang="0">
                  <a:pos x="101" y="54"/>
                </a:cxn>
                <a:cxn ang="0">
                  <a:pos x="118" y="63"/>
                </a:cxn>
                <a:cxn ang="0">
                  <a:pos x="128" y="70"/>
                </a:cxn>
                <a:cxn ang="0">
                  <a:pos x="113" y="81"/>
                </a:cxn>
                <a:cxn ang="0">
                  <a:pos x="93" y="99"/>
                </a:cxn>
                <a:cxn ang="0">
                  <a:pos x="80" y="92"/>
                </a:cxn>
                <a:cxn ang="0">
                  <a:pos x="61" y="69"/>
                </a:cxn>
                <a:cxn ang="0">
                  <a:pos x="51" y="64"/>
                </a:cxn>
                <a:cxn ang="0">
                  <a:pos x="24" y="72"/>
                </a:cxn>
                <a:cxn ang="0">
                  <a:pos x="13" y="50"/>
                </a:cxn>
                <a:cxn ang="0">
                  <a:pos x="10" y="47"/>
                </a:cxn>
                <a:cxn ang="0">
                  <a:pos x="7" y="44"/>
                </a:cxn>
                <a:cxn ang="0">
                  <a:pos x="8" y="43"/>
                </a:cxn>
                <a:cxn ang="0">
                  <a:pos x="11" y="41"/>
                </a:cxn>
                <a:cxn ang="0">
                  <a:pos x="10" y="38"/>
                </a:cxn>
                <a:cxn ang="0">
                  <a:pos x="8" y="36"/>
                </a:cxn>
                <a:cxn ang="0">
                  <a:pos x="6" y="36"/>
                </a:cxn>
                <a:cxn ang="0">
                  <a:pos x="3" y="36"/>
                </a:cxn>
                <a:cxn ang="0">
                  <a:pos x="3" y="32"/>
                </a:cxn>
                <a:cxn ang="0">
                  <a:pos x="5" y="30"/>
                </a:cxn>
                <a:cxn ang="0">
                  <a:pos x="13" y="30"/>
                </a:cxn>
                <a:cxn ang="0">
                  <a:pos x="20" y="26"/>
                </a:cxn>
                <a:cxn ang="0">
                  <a:pos x="20" y="23"/>
                </a:cxn>
                <a:cxn ang="0">
                  <a:pos x="15" y="17"/>
                </a:cxn>
                <a:cxn ang="0">
                  <a:pos x="14" y="12"/>
                </a:cxn>
                <a:cxn ang="0">
                  <a:pos x="11" y="10"/>
                </a:cxn>
                <a:cxn ang="0">
                  <a:pos x="5" y="9"/>
                </a:cxn>
                <a:cxn ang="0">
                  <a:pos x="2" y="11"/>
                </a:cxn>
                <a:cxn ang="0">
                  <a:pos x="0" y="12"/>
                </a:cxn>
                <a:cxn ang="0">
                  <a:pos x="4" y="4"/>
                </a:cxn>
                <a:cxn ang="0">
                  <a:pos x="14" y="6"/>
                </a:cxn>
                <a:cxn ang="0">
                  <a:pos x="28" y="13"/>
                </a:cxn>
              </a:cxnLst>
              <a:rect l="0" t="0" r="r" b="b"/>
              <a:pathLst>
                <a:path w="128" h="99">
                  <a:moveTo>
                    <a:pt x="28" y="13"/>
                  </a:moveTo>
                  <a:lnTo>
                    <a:pt x="44" y="16"/>
                  </a:lnTo>
                  <a:lnTo>
                    <a:pt x="46" y="5"/>
                  </a:lnTo>
                  <a:lnTo>
                    <a:pt x="52" y="2"/>
                  </a:lnTo>
                  <a:lnTo>
                    <a:pt x="54" y="2"/>
                  </a:lnTo>
                  <a:lnTo>
                    <a:pt x="55" y="0"/>
                  </a:lnTo>
                  <a:lnTo>
                    <a:pt x="58" y="0"/>
                  </a:lnTo>
                  <a:lnTo>
                    <a:pt x="64" y="3"/>
                  </a:lnTo>
                  <a:lnTo>
                    <a:pt x="66" y="6"/>
                  </a:lnTo>
                  <a:lnTo>
                    <a:pt x="67" y="12"/>
                  </a:lnTo>
                  <a:lnTo>
                    <a:pt x="66" y="16"/>
                  </a:lnTo>
                  <a:lnTo>
                    <a:pt x="79" y="22"/>
                  </a:lnTo>
                  <a:lnTo>
                    <a:pt x="85" y="24"/>
                  </a:lnTo>
                  <a:lnTo>
                    <a:pt x="91" y="31"/>
                  </a:lnTo>
                  <a:lnTo>
                    <a:pt x="94" y="45"/>
                  </a:lnTo>
                  <a:lnTo>
                    <a:pt x="101" y="54"/>
                  </a:lnTo>
                  <a:lnTo>
                    <a:pt x="110" y="58"/>
                  </a:lnTo>
                  <a:lnTo>
                    <a:pt x="118" y="63"/>
                  </a:lnTo>
                  <a:lnTo>
                    <a:pt x="124" y="64"/>
                  </a:lnTo>
                  <a:lnTo>
                    <a:pt x="128" y="70"/>
                  </a:lnTo>
                  <a:lnTo>
                    <a:pt x="117" y="71"/>
                  </a:lnTo>
                  <a:lnTo>
                    <a:pt x="113" y="81"/>
                  </a:lnTo>
                  <a:lnTo>
                    <a:pt x="95" y="92"/>
                  </a:lnTo>
                  <a:lnTo>
                    <a:pt x="93" y="99"/>
                  </a:lnTo>
                  <a:lnTo>
                    <a:pt x="88" y="94"/>
                  </a:lnTo>
                  <a:lnTo>
                    <a:pt x="80" y="92"/>
                  </a:lnTo>
                  <a:lnTo>
                    <a:pt x="78" y="82"/>
                  </a:lnTo>
                  <a:lnTo>
                    <a:pt x="61" y="69"/>
                  </a:lnTo>
                  <a:lnTo>
                    <a:pt x="54" y="68"/>
                  </a:lnTo>
                  <a:lnTo>
                    <a:pt x="51" y="64"/>
                  </a:lnTo>
                  <a:lnTo>
                    <a:pt x="29" y="62"/>
                  </a:lnTo>
                  <a:lnTo>
                    <a:pt x="24" y="72"/>
                  </a:lnTo>
                  <a:lnTo>
                    <a:pt x="14" y="70"/>
                  </a:lnTo>
                  <a:lnTo>
                    <a:pt x="13" y="50"/>
                  </a:lnTo>
                  <a:lnTo>
                    <a:pt x="12" y="48"/>
                  </a:lnTo>
                  <a:lnTo>
                    <a:pt x="10" y="47"/>
                  </a:lnTo>
                  <a:lnTo>
                    <a:pt x="9" y="45"/>
                  </a:lnTo>
                  <a:lnTo>
                    <a:pt x="7" y="44"/>
                  </a:lnTo>
                  <a:lnTo>
                    <a:pt x="7" y="43"/>
                  </a:lnTo>
                  <a:lnTo>
                    <a:pt x="8" y="43"/>
                  </a:lnTo>
                  <a:lnTo>
                    <a:pt x="10" y="43"/>
                  </a:lnTo>
                  <a:lnTo>
                    <a:pt x="11" y="41"/>
                  </a:lnTo>
                  <a:lnTo>
                    <a:pt x="10" y="40"/>
                  </a:lnTo>
                  <a:lnTo>
                    <a:pt x="10" y="38"/>
                  </a:lnTo>
                  <a:lnTo>
                    <a:pt x="9" y="36"/>
                  </a:lnTo>
                  <a:lnTo>
                    <a:pt x="8" y="36"/>
                  </a:lnTo>
                  <a:lnTo>
                    <a:pt x="7" y="35"/>
                  </a:lnTo>
                  <a:lnTo>
                    <a:pt x="6" y="36"/>
                  </a:lnTo>
                  <a:lnTo>
                    <a:pt x="4" y="36"/>
                  </a:lnTo>
                  <a:lnTo>
                    <a:pt x="3" y="36"/>
                  </a:lnTo>
                  <a:lnTo>
                    <a:pt x="3" y="35"/>
                  </a:lnTo>
                  <a:lnTo>
                    <a:pt x="3" y="32"/>
                  </a:lnTo>
                  <a:lnTo>
                    <a:pt x="4" y="30"/>
                  </a:lnTo>
                  <a:lnTo>
                    <a:pt x="5" y="30"/>
                  </a:lnTo>
                  <a:lnTo>
                    <a:pt x="9" y="30"/>
                  </a:lnTo>
                  <a:lnTo>
                    <a:pt x="13" y="30"/>
                  </a:lnTo>
                  <a:lnTo>
                    <a:pt x="17" y="28"/>
                  </a:lnTo>
                  <a:lnTo>
                    <a:pt x="20" y="26"/>
                  </a:lnTo>
                  <a:lnTo>
                    <a:pt x="21" y="24"/>
                  </a:lnTo>
                  <a:lnTo>
                    <a:pt x="20" y="23"/>
                  </a:lnTo>
                  <a:lnTo>
                    <a:pt x="19" y="21"/>
                  </a:lnTo>
                  <a:lnTo>
                    <a:pt x="15" y="17"/>
                  </a:lnTo>
                  <a:lnTo>
                    <a:pt x="14" y="14"/>
                  </a:lnTo>
                  <a:lnTo>
                    <a:pt x="14" y="12"/>
                  </a:lnTo>
                  <a:lnTo>
                    <a:pt x="13" y="11"/>
                  </a:lnTo>
                  <a:lnTo>
                    <a:pt x="11" y="10"/>
                  </a:lnTo>
                  <a:lnTo>
                    <a:pt x="9" y="9"/>
                  </a:lnTo>
                  <a:lnTo>
                    <a:pt x="5" y="9"/>
                  </a:lnTo>
                  <a:lnTo>
                    <a:pt x="3" y="10"/>
                  </a:lnTo>
                  <a:lnTo>
                    <a:pt x="2" y="11"/>
                  </a:lnTo>
                  <a:lnTo>
                    <a:pt x="1" y="14"/>
                  </a:lnTo>
                  <a:lnTo>
                    <a:pt x="0" y="12"/>
                  </a:lnTo>
                  <a:lnTo>
                    <a:pt x="1" y="9"/>
                  </a:lnTo>
                  <a:lnTo>
                    <a:pt x="4" y="4"/>
                  </a:lnTo>
                  <a:lnTo>
                    <a:pt x="8" y="4"/>
                  </a:lnTo>
                  <a:lnTo>
                    <a:pt x="14" y="6"/>
                  </a:lnTo>
                  <a:lnTo>
                    <a:pt x="20" y="14"/>
                  </a:lnTo>
                  <a:lnTo>
                    <a:pt x="28" y="1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34" name="Freeform 777">
              <a:extLst>
                <a:ext uri="{FF2B5EF4-FFF2-40B4-BE49-F238E27FC236}">
                  <a16:creationId xmlns:a16="http://schemas.microsoft.com/office/drawing/2014/main" id="{EAAD5208-EC14-C5F8-4FCB-C7196523F6D4}"/>
                </a:ext>
              </a:extLst>
            </p:cNvPr>
            <p:cNvSpPr>
              <a:spLocks/>
            </p:cNvSpPr>
            <p:nvPr/>
          </p:nvSpPr>
          <p:spPr bwMode="gray">
            <a:xfrm>
              <a:off x="6023928" y="4371014"/>
              <a:ext cx="47977" cy="88804"/>
            </a:xfrm>
            <a:custGeom>
              <a:avLst/>
              <a:gdLst/>
              <a:ahLst/>
              <a:cxnLst>
                <a:cxn ang="0">
                  <a:pos x="10" y="5"/>
                </a:cxn>
                <a:cxn ang="0">
                  <a:pos x="11" y="9"/>
                </a:cxn>
                <a:cxn ang="0">
                  <a:pos x="18" y="15"/>
                </a:cxn>
                <a:cxn ang="0">
                  <a:pos x="19" y="22"/>
                </a:cxn>
                <a:cxn ang="0">
                  <a:pos x="20" y="24"/>
                </a:cxn>
                <a:cxn ang="0">
                  <a:pos x="21" y="28"/>
                </a:cxn>
                <a:cxn ang="0">
                  <a:pos x="12" y="38"/>
                </a:cxn>
                <a:cxn ang="0">
                  <a:pos x="6" y="38"/>
                </a:cxn>
                <a:cxn ang="0">
                  <a:pos x="3" y="34"/>
                </a:cxn>
                <a:cxn ang="0">
                  <a:pos x="0" y="15"/>
                </a:cxn>
                <a:cxn ang="0">
                  <a:pos x="1" y="10"/>
                </a:cxn>
                <a:cxn ang="0">
                  <a:pos x="2" y="5"/>
                </a:cxn>
                <a:cxn ang="0">
                  <a:pos x="5" y="0"/>
                </a:cxn>
                <a:cxn ang="0">
                  <a:pos x="8" y="0"/>
                </a:cxn>
                <a:cxn ang="0">
                  <a:pos x="10" y="5"/>
                </a:cxn>
              </a:cxnLst>
              <a:rect l="0" t="0" r="r" b="b"/>
              <a:pathLst>
                <a:path w="21" h="38">
                  <a:moveTo>
                    <a:pt x="10" y="5"/>
                  </a:moveTo>
                  <a:lnTo>
                    <a:pt x="11" y="9"/>
                  </a:lnTo>
                  <a:lnTo>
                    <a:pt x="18" y="15"/>
                  </a:lnTo>
                  <a:lnTo>
                    <a:pt x="19" y="22"/>
                  </a:lnTo>
                  <a:lnTo>
                    <a:pt x="20" y="24"/>
                  </a:lnTo>
                  <a:lnTo>
                    <a:pt x="21" y="28"/>
                  </a:lnTo>
                  <a:lnTo>
                    <a:pt x="12" y="38"/>
                  </a:lnTo>
                  <a:lnTo>
                    <a:pt x="6" y="38"/>
                  </a:lnTo>
                  <a:lnTo>
                    <a:pt x="3" y="34"/>
                  </a:lnTo>
                  <a:lnTo>
                    <a:pt x="0" y="15"/>
                  </a:lnTo>
                  <a:lnTo>
                    <a:pt x="1" y="10"/>
                  </a:lnTo>
                  <a:lnTo>
                    <a:pt x="2" y="5"/>
                  </a:lnTo>
                  <a:lnTo>
                    <a:pt x="5" y="0"/>
                  </a:lnTo>
                  <a:lnTo>
                    <a:pt x="8" y="0"/>
                  </a:lnTo>
                  <a:lnTo>
                    <a:pt x="10" y="5"/>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35" name="Freeform 778">
              <a:extLst>
                <a:ext uri="{FF2B5EF4-FFF2-40B4-BE49-F238E27FC236}">
                  <a16:creationId xmlns:a16="http://schemas.microsoft.com/office/drawing/2014/main" id="{B10090E6-A514-743B-3A0A-36E4B585F5EC}"/>
                </a:ext>
              </a:extLst>
            </p:cNvPr>
            <p:cNvSpPr>
              <a:spLocks/>
            </p:cNvSpPr>
            <p:nvPr/>
          </p:nvSpPr>
          <p:spPr bwMode="gray">
            <a:xfrm>
              <a:off x="5970621" y="3713865"/>
              <a:ext cx="40869" cy="72819"/>
            </a:xfrm>
            <a:custGeom>
              <a:avLst/>
              <a:gdLst/>
              <a:ahLst/>
              <a:cxnLst>
                <a:cxn ang="0">
                  <a:pos x="16" y="31"/>
                </a:cxn>
                <a:cxn ang="0">
                  <a:pos x="16" y="30"/>
                </a:cxn>
                <a:cxn ang="0">
                  <a:pos x="17" y="29"/>
                </a:cxn>
                <a:cxn ang="0">
                  <a:pos x="15" y="23"/>
                </a:cxn>
                <a:cxn ang="0">
                  <a:pos x="11" y="13"/>
                </a:cxn>
                <a:cxn ang="0">
                  <a:pos x="4" y="6"/>
                </a:cxn>
                <a:cxn ang="0">
                  <a:pos x="0" y="5"/>
                </a:cxn>
                <a:cxn ang="0">
                  <a:pos x="6" y="0"/>
                </a:cxn>
                <a:cxn ang="0">
                  <a:pos x="12" y="0"/>
                </a:cxn>
                <a:cxn ang="0">
                  <a:pos x="16" y="4"/>
                </a:cxn>
                <a:cxn ang="0">
                  <a:pos x="17" y="9"/>
                </a:cxn>
                <a:cxn ang="0">
                  <a:pos x="15" y="16"/>
                </a:cxn>
                <a:cxn ang="0">
                  <a:pos x="15" y="20"/>
                </a:cxn>
                <a:cxn ang="0">
                  <a:pos x="17" y="26"/>
                </a:cxn>
                <a:cxn ang="0">
                  <a:pos x="18" y="30"/>
                </a:cxn>
                <a:cxn ang="0">
                  <a:pos x="16" y="31"/>
                </a:cxn>
              </a:cxnLst>
              <a:rect l="0" t="0" r="r" b="b"/>
              <a:pathLst>
                <a:path w="18" h="31">
                  <a:moveTo>
                    <a:pt x="16" y="31"/>
                  </a:moveTo>
                  <a:lnTo>
                    <a:pt x="16" y="30"/>
                  </a:lnTo>
                  <a:lnTo>
                    <a:pt x="17" y="29"/>
                  </a:lnTo>
                  <a:lnTo>
                    <a:pt x="15" y="23"/>
                  </a:lnTo>
                  <a:lnTo>
                    <a:pt x="11" y="13"/>
                  </a:lnTo>
                  <a:lnTo>
                    <a:pt x="4" y="6"/>
                  </a:lnTo>
                  <a:lnTo>
                    <a:pt x="0" y="5"/>
                  </a:lnTo>
                  <a:lnTo>
                    <a:pt x="6" y="0"/>
                  </a:lnTo>
                  <a:lnTo>
                    <a:pt x="12" y="0"/>
                  </a:lnTo>
                  <a:lnTo>
                    <a:pt x="16" y="4"/>
                  </a:lnTo>
                  <a:lnTo>
                    <a:pt x="17" y="9"/>
                  </a:lnTo>
                  <a:lnTo>
                    <a:pt x="15" y="16"/>
                  </a:lnTo>
                  <a:lnTo>
                    <a:pt x="15" y="20"/>
                  </a:lnTo>
                  <a:lnTo>
                    <a:pt x="17" y="26"/>
                  </a:lnTo>
                  <a:lnTo>
                    <a:pt x="18" y="30"/>
                  </a:lnTo>
                  <a:lnTo>
                    <a:pt x="16" y="3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36" name="Freeform 779">
              <a:extLst>
                <a:ext uri="{FF2B5EF4-FFF2-40B4-BE49-F238E27FC236}">
                  <a16:creationId xmlns:a16="http://schemas.microsoft.com/office/drawing/2014/main" id="{7E6B48B6-E0EC-5BD0-42FE-6AD914A02AAD}"/>
                </a:ext>
              </a:extLst>
            </p:cNvPr>
            <p:cNvSpPr>
              <a:spLocks/>
            </p:cNvSpPr>
            <p:nvPr/>
          </p:nvSpPr>
          <p:spPr bwMode="gray">
            <a:xfrm>
              <a:off x="6032813" y="3852399"/>
              <a:ext cx="172361" cy="104789"/>
            </a:xfrm>
            <a:custGeom>
              <a:avLst/>
              <a:gdLst/>
              <a:ahLst/>
              <a:cxnLst>
                <a:cxn ang="0">
                  <a:pos x="72" y="28"/>
                </a:cxn>
                <a:cxn ang="0">
                  <a:pos x="74" y="36"/>
                </a:cxn>
                <a:cxn ang="0">
                  <a:pos x="71" y="44"/>
                </a:cxn>
                <a:cxn ang="0">
                  <a:pos x="60" y="46"/>
                </a:cxn>
                <a:cxn ang="0">
                  <a:pos x="50" y="42"/>
                </a:cxn>
                <a:cxn ang="0">
                  <a:pos x="39" y="33"/>
                </a:cxn>
                <a:cxn ang="0">
                  <a:pos x="29" y="32"/>
                </a:cxn>
                <a:cxn ang="0">
                  <a:pos x="12" y="28"/>
                </a:cxn>
                <a:cxn ang="0">
                  <a:pos x="8" y="25"/>
                </a:cxn>
                <a:cxn ang="0">
                  <a:pos x="2" y="23"/>
                </a:cxn>
                <a:cxn ang="0">
                  <a:pos x="0" y="15"/>
                </a:cxn>
                <a:cxn ang="0">
                  <a:pos x="2" y="8"/>
                </a:cxn>
                <a:cxn ang="0">
                  <a:pos x="5" y="1"/>
                </a:cxn>
                <a:cxn ang="0">
                  <a:pos x="16" y="0"/>
                </a:cxn>
                <a:cxn ang="0">
                  <a:pos x="28" y="10"/>
                </a:cxn>
                <a:cxn ang="0">
                  <a:pos x="39" y="15"/>
                </a:cxn>
                <a:cxn ang="0">
                  <a:pos x="50" y="23"/>
                </a:cxn>
                <a:cxn ang="0">
                  <a:pos x="72" y="28"/>
                </a:cxn>
              </a:cxnLst>
              <a:rect l="0" t="0" r="r" b="b"/>
              <a:pathLst>
                <a:path w="74" h="46">
                  <a:moveTo>
                    <a:pt x="72" y="28"/>
                  </a:moveTo>
                  <a:lnTo>
                    <a:pt x="74" y="36"/>
                  </a:lnTo>
                  <a:lnTo>
                    <a:pt x="71" y="44"/>
                  </a:lnTo>
                  <a:lnTo>
                    <a:pt x="60" y="46"/>
                  </a:lnTo>
                  <a:lnTo>
                    <a:pt x="50" y="42"/>
                  </a:lnTo>
                  <a:lnTo>
                    <a:pt x="39" y="33"/>
                  </a:lnTo>
                  <a:lnTo>
                    <a:pt x="29" y="32"/>
                  </a:lnTo>
                  <a:lnTo>
                    <a:pt x="12" y="28"/>
                  </a:lnTo>
                  <a:lnTo>
                    <a:pt x="8" y="25"/>
                  </a:lnTo>
                  <a:lnTo>
                    <a:pt x="2" y="23"/>
                  </a:lnTo>
                  <a:lnTo>
                    <a:pt x="0" y="15"/>
                  </a:lnTo>
                  <a:lnTo>
                    <a:pt x="2" y="8"/>
                  </a:lnTo>
                  <a:lnTo>
                    <a:pt x="5" y="1"/>
                  </a:lnTo>
                  <a:lnTo>
                    <a:pt x="16" y="0"/>
                  </a:lnTo>
                  <a:lnTo>
                    <a:pt x="28" y="10"/>
                  </a:lnTo>
                  <a:lnTo>
                    <a:pt x="39" y="15"/>
                  </a:lnTo>
                  <a:lnTo>
                    <a:pt x="50" y="23"/>
                  </a:lnTo>
                  <a:lnTo>
                    <a:pt x="72" y="28"/>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37" name="Freeform 780">
              <a:extLst>
                <a:ext uri="{FF2B5EF4-FFF2-40B4-BE49-F238E27FC236}">
                  <a16:creationId xmlns:a16="http://schemas.microsoft.com/office/drawing/2014/main" id="{E0D6ADC9-4311-098D-C9A9-A509AF1B21C1}"/>
                </a:ext>
              </a:extLst>
            </p:cNvPr>
            <p:cNvSpPr>
              <a:spLocks/>
            </p:cNvSpPr>
            <p:nvPr/>
          </p:nvSpPr>
          <p:spPr bwMode="gray">
            <a:xfrm>
              <a:off x="5901321" y="3728074"/>
              <a:ext cx="106615" cy="58611"/>
            </a:xfrm>
            <a:custGeom>
              <a:avLst/>
              <a:gdLst/>
              <a:ahLst/>
              <a:cxnLst>
                <a:cxn ang="0">
                  <a:pos x="46" y="24"/>
                </a:cxn>
                <a:cxn ang="0">
                  <a:pos x="44" y="25"/>
                </a:cxn>
                <a:cxn ang="0">
                  <a:pos x="18" y="7"/>
                </a:cxn>
                <a:cxn ang="0">
                  <a:pos x="1" y="4"/>
                </a:cxn>
                <a:cxn ang="0">
                  <a:pos x="0" y="4"/>
                </a:cxn>
                <a:cxn ang="0">
                  <a:pos x="0" y="1"/>
                </a:cxn>
                <a:cxn ang="0">
                  <a:pos x="9" y="0"/>
                </a:cxn>
                <a:cxn ang="0">
                  <a:pos x="18" y="2"/>
                </a:cxn>
                <a:cxn ang="0">
                  <a:pos x="30" y="0"/>
                </a:cxn>
                <a:cxn ang="0">
                  <a:pos x="32" y="1"/>
                </a:cxn>
                <a:cxn ang="0">
                  <a:pos x="35" y="5"/>
                </a:cxn>
                <a:cxn ang="0">
                  <a:pos x="39" y="8"/>
                </a:cxn>
                <a:cxn ang="0">
                  <a:pos x="41" y="15"/>
                </a:cxn>
                <a:cxn ang="0">
                  <a:pos x="45" y="22"/>
                </a:cxn>
                <a:cxn ang="0">
                  <a:pos x="46" y="24"/>
                </a:cxn>
              </a:cxnLst>
              <a:rect l="0" t="0" r="r" b="b"/>
              <a:pathLst>
                <a:path w="46" h="25">
                  <a:moveTo>
                    <a:pt x="46" y="24"/>
                  </a:moveTo>
                  <a:lnTo>
                    <a:pt x="44" y="25"/>
                  </a:lnTo>
                  <a:lnTo>
                    <a:pt x="18" y="7"/>
                  </a:lnTo>
                  <a:lnTo>
                    <a:pt x="1" y="4"/>
                  </a:lnTo>
                  <a:lnTo>
                    <a:pt x="0" y="4"/>
                  </a:lnTo>
                  <a:lnTo>
                    <a:pt x="0" y="1"/>
                  </a:lnTo>
                  <a:lnTo>
                    <a:pt x="9" y="0"/>
                  </a:lnTo>
                  <a:lnTo>
                    <a:pt x="18" y="2"/>
                  </a:lnTo>
                  <a:lnTo>
                    <a:pt x="30" y="0"/>
                  </a:lnTo>
                  <a:lnTo>
                    <a:pt x="32" y="1"/>
                  </a:lnTo>
                  <a:lnTo>
                    <a:pt x="35" y="5"/>
                  </a:lnTo>
                  <a:lnTo>
                    <a:pt x="39" y="8"/>
                  </a:lnTo>
                  <a:lnTo>
                    <a:pt x="41" y="15"/>
                  </a:lnTo>
                  <a:lnTo>
                    <a:pt x="45" y="22"/>
                  </a:lnTo>
                  <a:lnTo>
                    <a:pt x="46" y="2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38" name="Freeform 781">
              <a:extLst>
                <a:ext uri="{FF2B5EF4-FFF2-40B4-BE49-F238E27FC236}">
                  <a16:creationId xmlns:a16="http://schemas.microsoft.com/office/drawing/2014/main" id="{CFC296DD-B81B-34D0-EEDD-0E6E69241768}"/>
                </a:ext>
              </a:extLst>
            </p:cNvPr>
            <p:cNvSpPr>
              <a:spLocks/>
            </p:cNvSpPr>
            <p:nvPr/>
          </p:nvSpPr>
          <p:spPr bwMode="gray">
            <a:xfrm>
              <a:off x="5970621" y="3726297"/>
              <a:ext cx="37315" cy="58611"/>
            </a:xfrm>
            <a:custGeom>
              <a:avLst/>
              <a:gdLst/>
              <a:ahLst/>
              <a:cxnLst>
                <a:cxn ang="0">
                  <a:pos x="0" y="0"/>
                </a:cxn>
                <a:cxn ang="0">
                  <a:pos x="4" y="1"/>
                </a:cxn>
                <a:cxn ang="0">
                  <a:pos x="11" y="8"/>
                </a:cxn>
                <a:cxn ang="0">
                  <a:pos x="15" y="18"/>
                </a:cxn>
                <a:cxn ang="0">
                  <a:pos x="17" y="24"/>
                </a:cxn>
                <a:cxn ang="0">
                  <a:pos x="16" y="25"/>
                </a:cxn>
                <a:cxn ang="0">
                  <a:pos x="15" y="23"/>
                </a:cxn>
                <a:cxn ang="0">
                  <a:pos x="11" y="16"/>
                </a:cxn>
                <a:cxn ang="0">
                  <a:pos x="9" y="9"/>
                </a:cxn>
                <a:cxn ang="0">
                  <a:pos x="5" y="6"/>
                </a:cxn>
                <a:cxn ang="0">
                  <a:pos x="2" y="2"/>
                </a:cxn>
                <a:cxn ang="0">
                  <a:pos x="0" y="1"/>
                </a:cxn>
                <a:cxn ang="0">
                  <a:pos x="0" y="0"/>
                </a:cxn>
              </a:cxnLst>
              <a:rect l="0" t="0" r="r" b="b"/>
              <a:pathLst>
                <a:path w="17" h="25">
                  <a:moveTo>
                    <a:pt x="0" y="0"/>
                  </a:moveTo>
                  <a:lnTo>
                    <a:pt x="4" y="1"/>
                  </a:lnTo>
                  <a:lnTo>
                    <a:pt x="11" y="8"/>
                  </a:lnTo>
                  <a:lnTo>
                    <a:pt x="15" y="18"/>
                  </a:lnTo>
                  <a:lnTo>
                    <a:pt x="17" y="24"/>
                  </a:lnTo>
                  <a:lnTo>
                    <a:pt x="16" y="25"/>
                  </a:lnTo>
                  <a:lnTo>
                    <a:pt x="15" y="23"/>
                  </a:lnTo>
                  <a:lnTo>
                    <a:pt x="11" y="16"/>
                  </a:lnTo>
                  <a:lnTo>
                    <a:pt x="9" y="9"/>
                  </a:lnTo>
                  <a:lnTo>
                    <a:pt x="5" y="6"/>
                  </a:lnTo>
                  <a:lnTo>
                    <a:pt x="2" y="2"/>
                  </a:lnTo>
                  <a:lnTo>
                    <a:pt x="0" y="1"/>
                  </a:lnTo>
                  <a:lnTo>
                    <a:pt x="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39" name="Freeform 782">
              <a:extLst>
                <a:ext uri="{FF2B5EF4-FFF2-40B4-BE49-F238E27FC236}">
                  <a16:creationId xmlns:a16="http://schemas.microsoft.com/office/drawing/2014/main" id="{F355D6F4-558B-3457-958E-13154AEBF4AD}"/>
                </a:ext>
              </a:extLst>
            </p:cNvPr>
            <p:cNvSpPr>
              <a:spLocks/>
            </p:cNvSpPr>
            <p:nvPr/>
          </p:nvSpPr>
          <p:spPr bwMode="gray">
            <a:xfrm>
              <a:off x="5755614" y="3545138"/>
              <a:ext cx="165253" cy="126101"/>
            </a:xfrm>
            <a:custGeom>
              <a:avLst/>
              <a:gdLst/>
              <a:ahLst/>
              <a:cxnLst>
                <a:cxn ang="0">
                  <a:pos x="66" y="48"/>
                </a:cxn>
                <a:cxn ang="0">
                  <a:pos x="63" y="46"/>
                </a:cxn>
                <a:cxn ang="0">
                  <a:pos x="57" y="46"/>
                </a:cxn>
                <a:cxn ang="0">
                  <a:pos x="49" y="53"/>
                </a:cxn>
                <a:cxn ang="0">
                  <a:pos x="38" y="54"/>
                </a:cxn>
                <a:cxn ang="0">
                  <a:pos x="39" y="45"/>
                </a:cxn>
                <a:cxn ang="0">
                  <a:pos x="38" y="35"/>
                </a:cxn>
                <a:cxn ang="0">
                  <a:pos x="33" y="31"/>
                </a:cxn>
                <a:cxn ang="0">
                  <a:pos x="27" y="38"/>
                </a:cxn>
                <a:cxn ang="0">
                  <a:pos x="23" y="44"/>
                </a:cxn>
                <a:cxn ang="0">
                  <a:pos x="10" y="51"/>
                </a:cxn>
                <a:cxn ang="0">
                  <a:pos x="3" y="50"/>
                </a:cxn>
                <a:cxn ang="0">
                  <a:pos x="4" y="41"/>
                </a:cxn>
                <a:cxn ang="0">
                  <a:pos x="6" y="33"/>
                </a:cxn>
                <a:cxn ang="0">
                  <a:pos x="3" y="29"/>
                </a:cxn>
                <a:cxn ang="0">
                  <a:pos x="0" y="17"/>
                </a:cxn>
                <a:cxn ang="0">
                  <a:pos x="7" y="15"/>
                </a:cxn>
                <a:cxn ang="0">
                  <a:pos x="14" y="13"/>
                </a:cxn>
                <a:cxn ang="0">
                  <a:pos x="15" y="4"/>
                </a:cxn>
                <a:cxn ang="0">
                  <a:pos x="25" y="0"/>
                </a:cxn>
                <a:cxn ang="0">
                  <a:pos x="33" y="3"/>
                </a:cxn>
                <a:cxn ang="0">
                  <a:pos x="28" y="7"/>
                </a:cxn>
                <a:cxn ang="0">
                  <a:pos x="27" y="13"/>
                </a:cxn>
                <a:cxn ang="0">
                  <a:pos x="18" y="19"/>
                </a:cxn>
                <a:cxn ang="0">
                  <a:pos x="19" y="22"/>
                </a:cxn>
                <a:cxn ang="0">
                  <a:pos x="24" y="20"/>
                </a:cxn>
                <a:cxn ang="0">
                  <a:pos x="29" y="20"/>
                </a:cxn>
                <a:cxn ang="0">
                  <a:pos x="33" y="19"/>
                </a:cxn>
                <a:cxn ang="0">
                  <a:pos x="41" y="18"/>
                </a:cxn>
                <a:cxn ang="0">
                  <a:pos x="42" y="22"/>
                </a:cxn>
                <a:cxn ang="0">
                  <a:pos x="50" y="22"/>
                </a:cxn>
                <a:cxn ang="0">
                  <a:pos x="58" y="19"/>
                </a:cxn>
                <a:cxn ang="0">
                  <a:pos x="60" y="29"/>
                </a:cxn>
                <a:cxn ang="0">
                  <a:pos x="69" y="31"/>
                </a:cxn>
                <a:cxn ang="0">
                  <a:pos x="71" y="38"/>
                </a:cxn>
                <a:cxn ang="0">
                  <a:pos x="66" y="48"/>
                </a:cxn>
              </a:cxnLst>
              <a:rect l="0" t="0" r="r" b="b"/>
              <a:pathLst>
                <a:path w="71" h="54">
                  <a:moveTo>
                    <a:pt x="66" y="48"/>
                  </a:moveTo>
                  <a:lnTo>
                    <a:pt x="63" y="46"/>
                  </a:lnTo>
                  <a:lnTo>
                    <a:pt x="57" y="46"/>
                  </a:lnTo>
                  <a:lnTo>
                    <a:pt x="49" y="53"/>
                  </a:lnTo>
                  <a:lnTo>
                    <a:pt x="38" y="54"/>
                  </a:lnTo>
                  <a:lnTo>
                    <a:pt x="39" y="45"/>
                  </a:lnTo>
                  <a:lnTo>
                    <a:pt x="38" y="35"/>
                  </a:lnTo>
                  <a:lnTo>
                    <a:pt x="33" y="31"/>
                  </a:lnTo>
                  <a:lnTo>
                    <a:pt x="27" y="38"/>
                  </a:lnTo>
                  <a:lnTo>
                    <a:pt x="23" y="44"/>
                  </a:lnTo>
                  <a:lnTo>
                    <a:pt x="10" y="51"/>
                  </a:lnTo>
                  <a:lnTo>
                    <a:pt x="3" y="50"/>
                  </a:lnTo>
                  <a:lnTo>
                    <a:pt x="4" y="41"/>
                  </a:lnTo>
                  <a:lnTo>
                    <a:pt x="6" y="33"/>
                  </a:lnTo>
                  <a:lnTo>
                    <a:pt x="3" y="29"/>
                  </a:lnTo>
                  <a:lnTo>
                    <a:pt x="0" y="17"/>
                  </a:lnTo>
                  <a:lnTo>
                    <a:pt x="7" y="15"/>
                  </a:lnTo>
                  <a:lnTo>
                    <a:pt x="14" y="13"/>
                  </a:lnTo>
                  <a:lnTo>
                    <a:pt x="15" y="4"/>
                  </a:lnTo>
                  <a:lnTo>
                    <a:pt x="25" y="0"/>
                  </a:lnTo>
                  <a:lnTo>
                    <a:pt x="33" y="3"/>
                  </a:lnTo>
                  <a:lnTo>
                    <a:pt x="28" y="7"/>
                  </a:lnTo>
                  <a:lnTo>
                    <a:pt x="27" y="13"/>
                  </a:lnTo>
                  <a:lnTo>
                    <a:pt x="18" y="19"/>
                  </a:lnTo>
                  <a:lnTo>
                    <a:pt x="19" y="22"/>
                  </a:lnTo>
                  <a:lnTo>
                    <a:pt x="24" y="20"/>
                  </a:lnTo>
                  <a:lnTo>
                    <a:pt x="29" y="20"/>
                  </a:lnTo>
                  <a:lnTo>
                    <a:pt x="33" y="19"/>
                  </a:lnTo>
                  <a:lnTo>
                    <a:pt x="41" y="18"/>
                  </a:lnTo>
                  <a:lnTo>
                    <a:pt x="42" y="22"/>
                  </a:lnTo>
                  <a:lnTo>
                    <a:pt x="50" y="22"/>
                  </a:lnTo>
                  <a:lnTo>
                    <a:pt x="58" y="19"/>
                  </a:lnTo>
                  <a:lnTo>
                    <a:pt x="60" y="29"/>
                  </a:lnTo>
                  <a:lnTo>
                    <a:pt x="69" y="31"/>
                  </a:lnTo>
                  <a:lnTo>
                    <a:pt x="71" y="38"/>
                  </a:lnTo>
                  <a:lnTo>
                    <a:pt x="66" y="48"/>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40" name="Freeform 783">
              <a:extLst>
                <a:ext uri="{FF2B5EF4-FFF2-40B4-BE49-F238E27FC236}">
                  <a16:creationId xmlns:a16="http://schemas.microsoft.com/office/drawing/2014/main" id="{AE84FEAB-1879-6648-BD86-A496207B517F}"/>
                </a:ext>
              </a:extLst>
            </p:cNvPr>
            <p:cNvSpPr>
              <a:spLocks/>
            </p:cNvSpPr>
            <p:nvPr/>
          </p:nvSpPr>
          <p:spPr bwMode="gray">
            <a:xfrm>
              <a:off x="5798260" y="3466990"/>
              <a:ext cx="230999" cy="129654"/>
            </a:xfrm>
            <a:custGeom>
              <a:avLst/>
              <a:gdLst/>
              <a:ahLst/>
              <a:cxnLst>
                <a:cxn ang="0">
                  <a:pos x="40" y="53"/>
                </a:cxn>
                <a:cxn ang="0">
                  <a:pos x="32" y="56"/>
                </a:cxn>
                <a:cxn ang="0">
                  <a:pos x="24" y="56"/>
                </a:cxn>
                <a:cxn ang="0">
                  <a:pos x="23" y="52"/>
                </a:cxn>
                <a:cxn ang="0">
                  <a:pos x="15" y="53"/>
                </a:cxn>
                <a:cxn ang="0">
                  <a:pos x="11" y="54"/>
                </a:cxn>
                <a:cxn ang="0">
                  <a:pos x="6" y="54"/>
                </a:cxn>
                <a:cxn ang="0">
                  <a:pos x="1" y="56"/>
                </a:cxn>
                <a:cxn ang="0">
                  <a:pos x="0" y="53"/>
                </a:cxn>
                <a:cxn ang="0">
                  <a:pos x="9" y="47"/>
                </a:cxn>
                <a:cxn ang="0">
                  <a:pos x="19" y="45"/>
                </a:cxn>
                <a:cxn ang="0">
                  <a:pos x="28" y="39"/>
                </a:cxn>
                <a:cxn ang="0">
                  <a:pos x="28" y="34"/>
                </a:cxn>
                <a:cxn ang="0">
                  <a:pos x="21" y="33"/>
                </a:cxn>
                <a:cxn ang="0">
                  <a:pos x="18" y="27"/>
                </a:cxn>
                <a:cxn ang="0">
                  <a:pos x="8" y="26"/>
                </a:cxn>
                <a:cxn ang="0">
                  <a:pos x="1" y="25"/>
                </a:cxn>
                <a:cxn ang="0">
                  <a:pos x="5" y="21"/>
                </a:cxn>
                <a:cxn ang="0">
                  <a:pos x="11" y="21"/>
                </a:cxn>
                <a:cxn ang="0">
                  <a:pos x="13" y="14"/>
                </a:cxn>
                <a:cxn ang="0">
                  <a:pos x="18" y="9"/>
                </a:cxn>
                <a:cxn ang="0">
                  <a:pos x="24" y="9"/>
                </a:cxn>
                <a:cxn ang="0">
                  <a:pos x="29" y="13"/>
                </a:cxn>
                <a:cxn ang="0">
                  <a:pos x="39" y="12"/>
                </a:cxn>
                <a:cxn ang="0">
                  <a:pos x="37" y="6"/>
                </a:cxn>
                <a:cxn ang="0">
                  <a:pos x="46" y="0"/>
                </a:cxn>
                <a:cxn ang="0">
                  <a:pos x="51" y="2"/>
                </a:cxn>
                <a:cxn ang="0">
                  <a:pos x="55" y="8"/>
                </a:cxn>
                <a:cxn ang="0">
                  <a:pos x="68" y="3"/>
                </a:cxn>
                <a:cxn ang="0">
                  <a:pos x="84" y="6"/>
                </a:cxn>
                <a:cxn ang="0">
                  <a:pos x="96" y="10"/>
                </a:cxn>
                <a:cxn ang="0">
                  <a:pos x="100" y="14"/>
                </a:cxn>
                <a:cxn ang="0">
                  <a:pos x="93" y="24"/>
                </a:cxn>
                <a:cxn ang="0">
                  <a:pos x="83" y="27"/>
                </a:cxn>
                <a:cxn ang="0">
                  <a:pos x="75" y="33"/>
                </a:cxn>
                <a:cxn ang="0">
                  <a:pos x="69" y="34"/>
                </a:cxn>
                <a:cxn ang="0">
                  <a:pos x="68" y="42"/>
                </a:cxn>
                <a:cxn ang="0">
                  <a:pos x="62" y="43"/>
                </a:cxn>
                <a:cxn ang="0">
                  <a:pos x="57" y="38"/>
                </a:cxn>
                <a:cxn ang="0">
                  <a:pos x="43" y="47"/>
                </a:cxn>
                <a:cxn ang="0">
                  <a:pos x="40" y="53"/>
                </a:cxn>
              </a:cxnLst>
              <a:rect l="0" t="0" r="r" b="b"/>
              <a:pathLst>
                <a:path w="100" h="56">
                  <a:moveTo>
                    <a:pt x="40" y="53"/>
                  </a:moveTo>
                  <a:lnTo>
                    <a:pt x="32" y="56"/>
                  </a:lnTo>
                  <a:lnTo>
                    <a:pt x="24" y="56"/>
                  </a:lnTo>
                  <a:lnTo>
                    <a:pt x="23" y="52"/>
                  </a:lnTo>
                  <a:lnTo>
                    <a:pt x="15" y="53"/>
                  </a:lnTo>
                  <a:lnTo>
                    <a:pt x="11" y="54"/>
                  </a:lnTo>
                  <a:lnTo>
                    <a:pt x="6" y="54"/>
                  </a:lnTo>
                  <a:lnTo>
                    <a:pt x="1" y="56"/>
                  </a:lnTo>
                  <a:lnTo>
                    <a:pt x="0" y="53"/>
                  </a:lnTo>
                  <a:lnTo>
                    <a:pt x="9" y="47"/>
                  </a:lnTo>
                  <a:lnTo>
                    <a:pt x="19" y="45"/>
                  </a:lnTo>
                  <a:lnTo>
                    <a:pt x="28" y="39"/>
                  </a:lnTo>
                  <a:lnTo>
                    <a:pt x="28" y="34"/>
                  </a:lnTo>
                  <a:lnTo>
                    <a:pt x="21" y="33"/>
                  </a:lnTo>
                  <a:lnTo>
                    <a:pt x="18" y="27"/>
                  </a:lnTo>
                  <a:lnTo>
                    <a:pt x="8" y="26"/>
                  </a:lnTo>
                  <a:lnTo>
                    <a:pt x="1" y="25"/>
                  </a:lnTo>
                  <a:lnTo>
                    <a:pt x="5" y="21"/>
                  </a:lnTo>
                  <a:lnTo>
                    <a:pt x="11" y="21"/>
                  </a:lnTo>
                  <a:lnTo>
                    <a:pt x="13" y="14"/>
                  </a:lnTo>
                  <a:lnTo>
                    <a:pt x="18" y="9"/>
                  </a:lnTo>
                  <a:lnTo>
                    <a:pt x="24" y="9"/>
                  </a:lnTo>
                  <a:lnTo>
                    <a:pt x="29" y="13"/>
                  </a:lnTo>
                  <a:lnTo>
                    <a:pt x="39" y="12"/>
                  </a:lnTo>
                  <a:lnTo>
                    <a:pt x="37" y="6"/>
                  </a:lnTo>
                  <a:lnTo>
                    <a:pt x="46" y="0"/>
                  </a:lnTo>
                  <a:lnTo>
                    <a:pt x="51" y="2"/>
                  </a:lnTo>
                  <a:lnTo>
                    <a:pt x="55" y="8"/>
                  </a:lnTo>
                  <a:lnTo>
                    <a:pt x="68" y="3"/>
                  </a:lnTo>
                  <a:lnTo>
                    <a:pt x="84" y="6"/>
                  </a:lnTo>
                  <a:lnTo>
                    <a:pt x="96" y="10"/>
                  </a:lnTo>
                  <a:lnTo>
                    <a:pt x="100" y="14"/>
                  </a:lnTo>
                  <a:lnTo>
                    <a:pt x="93" y="24"/>
                  </a:lnTo>
                  <a:lnTo>
                    <a:pt x="83" y="27"/>
                  </a:lnTo>
                  <a:lnTo>
                    <a:pt x="75" y="33"/>
                  </a:lnTo>
                  <a:lnTo>
                    <a:pt x="69" y="34"/>
                  </a:lnTo>
                  <a:lnTo>
                    <a:pt x="68" y="42"/>
                  </a:lnTo>
                  <a:lnTo>
                    <a:pt x="62" y="43"/>
                  </a:lnTo>
                  <a:lnTo>
                    <a:pt x="57" y="38"/>
                  </a:lnTo>
                  <a:lnTo>
                    <a:pt x="43" y="47"/>
                  </a:lnTo>
                  <a:lnTo>
                    <a:pt x="40" y="5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41" name="Freeform 784">
              <a:extLst>
                <a:ext uri="{FF2B5EF4-FFF2-40B4-BE49-F238E27FC236}">
                  <a16:creationId xmlns:a16="http://schemas.microsoft.com/office/drawing/2014/main" id="{A49040D0-8CAF-5A40-BE4F-5A5FBBFEFBEF}"/>
                </a:ext>
              </a:extLst>
            </p:cNvPr>
            <p:cNvSpPr>
              <a:spLocks/>
            </p:cNvSpPr>
            <p:nvPr/>
          </p:nvSpPr>
          <p:spPr bwMode="gray">
            <a:xfrm>
              <a:off x="5956406" y="3713865"/>
              <a:ext cx="14215" cy="12433"/>
            </a:xfrm>
            <a:custGeom>
              <a:avLst/>
              <a:gdLst/>
              <a:ahLst/>
              <a:cxnLst>
                <a:cxn ang="0">
                  <a:pos x="0" y="0"/>
                </a:cxn>
                <a:cxn ang="0">
                  <a:pos x="6" y="5"/>
                </a:cxn>
                <a:cxn ang="0">
                  <a:pos x="5" y="5"/>
                </a:cxn>
                <a:cxn ang="0">
                  <a:pos x="0" y="0"/>
                </a:cxn>
              </a:cxnLst>
              <a:rect l="0" t="0" r="r" b="b"/>
              <a:pathLst>
                <a:path w="6" h="5">
                  <a:moveTo>
                    <a:pt x="0" y="0"/>
                  </a:moveTo>
                  <a:lnTo>
                    <a:pt x="6" y="5"/>
                  </a:lnTo>
                  <a:lnTo>
                    <a:pt x="5" y="5"/>
                  </a:lnTo>
                  <a:lnTo>
                    <a:pt x="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42" name="Freeform 785">
              <a:extLst>
                <a:ext uri="{FF2B5EF4-FFF2-40B4-BE49-F238E27FC236}">
                  <a16:creationId xmlns:a16="http://schemas.microsoft.com/office/drawing/2014/main" id="{499D2CF7-3AA3-FEAA-A2F2-C826EE536238}"/>
                </a:ext>
              </a:extLst>
            </p:cNvPr>
            <p:cNvSpPr>
              <a:spLocks/>
            </p:cNvSpPr>
            <p:nvPr/>
          </p:nvSpPr>
          <p:spPr bwMode="gray">
            <a:xfrm>
              <a:off x="5895991" y="3726297"/>
              <a:ext cx="74630" cy="12433"/>
            </a:xfrm>
            <a:custGeom>
              <a:avLst/>
              <a:gdLst/>
              <a:ahLst/>
              <a:cxnLst>
                <a:cxn ang="0">
                  <a:pos x="32" y="1"/>
                </a:cxn>
                <a:cxn ang="0">
                  <a:pos x="20" y="3"/>
                </a:cxn>
                <a:cxn ang="0">
                  <a:pos x="11" y="1"/>
                </a:cxn>
                <a:cxn ang="0">
                  <a:pos x="2" y="2"/>
                </a:cxn>
                <a:cxn ang="0">
                  <a:pos x="2" y="5"/>
                </a:cxn>
                <a:cxn ang="0">
                  <a:pos x="0" y="4"/>
                </a:cxn>
                <a:cxn ang="0">
                  <a:pos x="2" y="0"/>
                </a:cxn>
                <a:cxn ang="0">
                  <a:pos x="27" y="0"/>
                </a:cxn>
                <a:cxn ang="0">
                  <a:pos x="31" y="0"/>
                </a:cxn>
                <a:cxn ang="0">
                  <a:pos x="31" y="1"/>
                </a:cxn>
                <a:cxn ang="0">
                  <a:pos x="32" y="1"/>
                </a:cxn>
              </a:cxnLst>
              <a:rect l="0" t="0" r="r" b="b"/>
              <a:pathLst>
                <a:path w="32" h="5">
                  <a:moveTo>
                    <a:pt x="32" y="1"/>
                  </a:moveTo>
                  <a:lnTo>
                    <a:pt x="20" y="3"/>
                  </a:lnTo>
                  <a:lnTo>
                    <a:pt x="11" y="1"/>
                  </a:lnTo>
                  <a:lnTo>
                    <a:pt x="2" y="2"/>
                  </a:lnTo>
                  <a:lnTo>
                    <a:pt x="2" y="5"/>
                  </a:lnTo>
                  <a:lnTo>
                    <a:pt x="0" y="4"/>
                  </a:lnTo>
                  <a:lnTo>
                    <a:pt x="2" y="0"/>
                  </a:lnTo>
                  <a:lnTo>
                    <a:pt x="27" y="0"/>
                  </a:lnTo>
                  <a:lnTo>
                    <a:pt x="31" y="0"/>
                  </a:lnTo>
                  <a:lnTo>
                    <a:pt x="31" y="1"/>
                  </a:lnTo>
                  <a:lnTo>
                    <a:pt x="32" y="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43" name="Freeform 786">
              <a:extLst>
                <a:ext uri="{FF2B5EF4-FFF2-40B4-BE49-F238E27FC236}">
                  <a16:creationId xmlns:a16="http://schemas.microsoft.com/office/drawing/2014/main" id="{84EB6A61-485C-7AB8-43E2-2E7D47309F2B}"/>
                </a:ext>
              </a:extLst>
            </p:cNvPr>
            <p:cNvSpPr>
              <a:spLocks/>
            </p:cNvSpPr>
            <p:nvPr/>
          </p:nvSpPr>
          <p:spPr bwMode="gray">
            <a:xfrm>
              <a:off x="5613461" y="3664135"/>
              <a:ext cx="353606" cy="365872"/>
            </a:xfrm>
            <a:custGeom>
              <a:avLst/>
              <a:gdLst/>
              <a:ahLst/>
              <a:cxnLst>
                <a:cxn ang="0">
                  <a:pos x="124" y="32"/>
                </a:cxn>
                <a:cxn ang="0">
                  <a:pos x="123" y="48"/>
                </a:cxn>
                <a:cxn ang="0">
                  <a:pos x="130" y="51"/>
                </a:cxn>
                <a:cxn ang="0">
                  <a:pos x="136" y="58"/>
                </a:cxn>
                <a:cxn ang="0">
                  <a:pos x="134" y="64"/>
                </a:cxn>
                <a:cxn ang="0">
                  <a:pos x="128" y="70"/>
                </a:cxn>
                <a:cxn ang="0">
                  <a:pos x="126" y="80"/>
                </a:cxn>
                <a:cxn ang="0">
                  <a:pos x="120" y="84"/>
                </a:cxn>
                <a:cxn ang="0">
                  <a:pos x="118" y="93"/>
                </a:cxn>
                <a:cxn ang="0">
                  <a:pos x="100" y="112"/>
                </a:cxn>
                <a:cxn ang="0">
                  <a:pos x="92" y="113"/>
                </a:cxn>
                <a:cxn ang="0">
                  <a:pos x="88" y="109"/>
                </a:cxn>
                <a:cxn ang="0">
                  <a:pos x="83" y="122"/>
                </a:cxn>
                <a:cxn ang="0">
                  <a:pos x="95" y="142"/>
                </a:cxn>
                <a:cxn ang="0">
                  <a:pos x="93" y="150"/>
                </a:cxn>
                <a:cxn ang="0">
                  <a:pos x="80" y="148"/>
                </a:cxn>
                <a:cxn ang="0">
                  <a:pos x="72" y="153"/>
                </a:cxn>
                <a:cxn ang="0">
                  <a:pos x="67" y="158"/>
                </a:cxn>
                <a:cxn ang="0">
                  <a:pos x="62" y="156"/>
                </a:cxn>
                <a:cxn ang="0">
                  <a:pos x="62" y="153"/>
                </a:cxn>
                <a:cxn ang="0">
                  <a:pos x="58" y="151"/>
                </a:cxn>
                <a:cxn ang="0">
                  <a:pos x="57" y="144"/>
                </a:cxn>
                <a:cxn ang="0">
                  <a:pos x="55" y="142"/>
                </a:cxn>
                <a:cxn ang="0">
                  <a:pos x="48" y="141"/>
                </a:cxn>
                <a:cxn ang="0">
                  <a:pos x="44" y="143"/>
                </a:cxn>
                <a:cxn ang="0">
                  <a:pos x="31" y="142"/>
                </a:cxn>
                <a:cxn ang="0">
                  <a:pos x="28" y="143"/>
                </a:cxn>
                <a:cxn ang="0">
                  <a:pos x="14" y="144"/>
                </a:cxn>
                <a:cxn ang="0">
                  <a:pos x="10" y="142"/>
                </a:cxn>
                <a:cxn ang="0">
                  <a:pos x="9" y="141"/>
                </a:cxn>
                <a:cxn ang="0">
                  <a:pos x="10" y="132"/>
                </a:cxn>
                <a:cxn ang="0">
                  <a:pos x="22" y="126"/>
                </a:cxn>
                <a:cxn ang="0">
                  <a:pos x="22" y="119"/>
                </a:cxn>
                <a:cxn ang="0">
                  <a:pos x="16" y="118"/>
                </a:cxn>
                <a:cxn ang="0">
                  <a:pos x="17" y="111"/>
                </a:cxn>
                <a:cxn ang="0">
                  <a:pos x="0" y="96"/>
                </a:cxn>
                <a:cxn ang="0">
                  <a:pos x="0" y="89"/>
                </a:cxn>
                <a:cxn ang="0">
                  <a:pos x="12" y="90"/>
                </a:cxn>
                <a:cxn ang="0">
                  <a:pos x="17" y="91"/>
                </a:cxn>
                <a:cxn ang="0">
                  <a:pos x="36" y="93"/>
                </a:cxn>
                <a:cxn ang="0">
                  <a:pos x="50" y="89"/>
                </a:cxn>
                <a:cxn ang="0">
                  <a:pos x="50" y="79"/>
                </a:cxn>
                <a:cxn ang="0">
                  <a:pos x="51" y="72"/>
                </a:cxn>
                <a:cxn ang="0">
                  <a:pos x="59" y="71"/>
                </a:cxn>
                <a:cxn ang="0">
                  <a:pos x="65" y="65"/>
                </a:cxn>
                <a:cxn ang="0">
                  <a:pos x="76" y="67"/>
                </a:cxn>
                <a:cxn ang="0">
                  <a:pos x="76" y="55"/>
                </a:cxn>
                <a:cxn ang="0">
                  <a:pos x="85" y="39"/>
                </a:cxn>
                <a:cxn ang="0">
                  <a:pos x="93" y="40"/>
                </a:cxn>
                <a:cxn ang="0">
                  <a:pos x="102" y="25"/>
                </a:cxn>
                <a:cxn ang="0">
                  <a:pos x="98" y="12"/>
                </a:cxn>
                <a:cxn ang="0">
                  <a:pos x="120" y="2"/>
                </a:cxn>
                <a:cxn ang="0">
                  <a:pos x="126" y="2"/>
                </a:cxn>
                <a:cxn ang="0">
                  <a:pos x="130" y="0"/>
                </a:cxn>
                <a:cxn ang="0">
                  <a:pos x="135" y="3"/>
                </a:cxn>
                <a:cxn ang="0">
                  <a:pos x="139" y="8"/>
                </a:cxn>
                <a:cxn ang="0">
                  <a:pos x="141" y="16"/>
                </a:cxn>
                <a:cxn ang="0">
                  <a:pos x="148" y="22"/>
                </a:cxn>
                <a:cxn ang="0">
                  <a:pos x="153" y="27"/>
                </a:cxn>
                <a:cxn ang="0">
                  <a:pos x="149" y="27"/>
                </a:cxn>
                <a:cxn ang="0">
                  <a:pos x="124" y="27"/>
                </a:cxn>
                <a:cxn ang="0">
                  <a:pos x="122" y="31"/>
                </a:cxn>
                <a:cxn ang="0">
                  <a:pos x="124" y="32"/>
                </a:cxn>
              </a:cxnLst>
              <a:rect l="0" t="0" r="r" b="b"/>
              <a:pathLst>
                <a:path w="153" h="158">
                  <a:moveTo>
                    <a:pt x="124" y="32"/>
                  </a:moveTo>
                  <a:lnTo>
                    <a:pt x="123" y="48"/>
                  </a:lnTo>
                  <a:lnTo>
                    <a:pt x="130" y="51"/>
                  </a:lnTo>
                  <a:lnTo>
                    <a:pt x="136" y="58"/>
                  </a:lnTo>
                  <a:lnTo>
                    <a:pt x="134" y="64"/>
                  </a:lnTo>
                  <a:lnTo>
                    <a:pt x="128" y="70"/>
                  </a:lnTo>
                  <a:lnTo>
                    <a:pt x="126" y="80"/>
                  </a:lnTo>
                  <a:lnTo>
                    <a:pt x="120" y="84"/>
                  </a:lnTo>
                  <a:lnTo>
                    <a:pt x="118" y="93"/>
                  </a:lnTo>
                  <a:lnTo>
                    <a:pt x="100" y="112"/>
                  </a:lnTo>
                  <a:lnTo>
                    <a:pt x="92" y="113"/>
                  </a:lnTo>
                  <a:lnTo>
                    <a:pt x="88" y="109"/>
                  </a:lnTo>
                  <a:lnTo>
                    <a:pt x="83" y="122"/>
                  </a:lnTo>
                  <a:lnTo>
                    <a:pt x="95" y="142"/>
                  </a:lnTo>
                  <a:lnTo>
                    <a:pt x="93" y="150"/>
                  </a:lnTo>
                  <a:lnTo>
                    <a:pt x="80" y="148"/>
                  </a:lnTo>
                  <a:lnTo>
                    <a:pt x="72" y="153"/>
                  </a:lnTo>
                  <a:lnTo>
                    <a:pt x="67" y="158"/>
                  </a:lnTo>
                  <a:lnTo>
                    <a:pt x="62" y="156"/>
                  </a:lnTo>
                  <a:lnTo>
                    <a:pt x="62" y="153"/>
                  </a:lnTo>
                  <a:lnTo>
                    <a:pt x="58" y="151"/>
                  </a:lnTo>
                  <a:lnTo>
                    <a:pt x="57" y="144"/>
                  </a:lnTo>
                  <a:lnTo>
                    <a:pt x="55" y="142"/>
                  </a:lnTo>
                  <a:lnTo>
                    <a:pt x="48" y="141"/>
                  </a:lnTo>
                  <a:lnTo>
                    <a:pt x="44" y="143"/>
                  </a:lnTo>
                  <a:lnTo>
                    <a:pt x="31" y="142"/>
                  </a:lnTo>
                  <a:lnTo>
                    <a:pt x="28" y="143"/>
                  </a:lnTo>
                  <a:lnTo>
                    <a:pt x="14" y="144"/>
                  </a:lnTo>
                  <a:lnTo>
                    <a:pt x="10" y="142"/>
                  </a:lnTo>
                  <a:lnTo>
                    <a:pt x="9" y="141"/>
                  </a:lnTo>
                  <a:lnTo>
                    <a:pt x="10" y="132"/>
                  </a:lnTo>
                  <a:lnTo>
                    <a:pt x="22" y="126"/>
                  </a:lnTo>
                  <a:lnTo>
                    <a:pt x="22" y="119"/>
                  </a:lnTo>
                  <a:lnTo>
                    <a:pt x="16" y="118"/>
                  </a:lnTo>
                  <a:lnTo>
                    <a:pt x="17" y="111"/>
                  </a:lnTo>
                  <a:lnTo>
                    <a:pt x="0" y="96"/>
                  </a:lnTo>
                  <a:lnTo>
                    <a:pt x="0" y="89"/>
                  </a:lnTo>
                  <a:lnTo>
                    <a:pt x="12" y="90"/>
                  </a:lnTo>
                  <a:lnTo>
                    <a:pt x="17" y="91"/>
                  </a:lnTo>
                  <a:lnTo>
                    <a:pt x="36" y="93"/>
                  </a:lnTo>
                  <a:lnTo>
                    <a:pt x="50" y="89"/>
                  </a:lnTo>
                  <a:lnTo>
                    <a:pt x="50" y="79"/>
                  </a:lnTo>
                  <a:lnTo>
                    <a:pt x="51" y="72"/>
                  </a:lnTo>
                  <a:lnTo>
                    <a:pt x="59" y="71"/>
                  </a:lnTo>
                  <a:lnTo>
                    <a:pt x="65" y="65"/>
                  </a:lnTo>
                  <a:lnTo>
                    <a:pt x="76" y="67"/>
                  </a:lnTo>
                  <a:lnTo>
                    <a:pt x="76" y="55"/>
                  </a:lnTo>
                  <a:lnTo>
                    <a:pt x="85" y="39"/>
                  </a:lnTo>
                  <a:lnTo>
                    <a:pt x="93" y="40"/>
                  </a:lnTo>
                  <a:lnTo>
                    <a:pt x="102" y="25"/>
                  </a:lnTo>
                  <a:lnTo>
                    <a:pt x="98" y="12"/>
                  </a:lnTo>
                  <a:lnTo>
                    <a:pt x="120" y="2"/>
                  </a:lnTo>
                  <a:lnTo>
                    <a:pt x="126" y="2"/>
                  </a:lnTo>
                  <a:lnTo>
                    <a:pt x="130" y="0"/>
                  </a:lnTo>
                  <a:lnTo>
                    <a:pt x="135" y="3"/>
                  </a:lnTo>
                  <a:lnTo>
                    <a:pt x="139" y="8"/>
                  </a:lnTo>
                  <a:lnTo>
                    <a:pt x="141" y="16"/>
                  </a:lnTo>
                  <a:lnTo>
                    <a:pt x="148" y="22"/>
                  </a:lnTo>
                  <a:lnTo>
                    <a:pt x="153" y="27"/>
                  </a:lnTo>
                  <a:lnTo>
                    <a:pt x="149" y="27"/>
                  </a:lnTo>
                  <a:lnTo>
                    <a:pt x="124" y="27"/>
                  </a:lnTo>
                  <a:lnTo>
                    <a:pt x="122" y="31"/>
                  </a:lnTo>
                  <a:lnTo>
                    <a:pt x="124" y="3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44" name="Freeform 787">
              <a:extLst>
                <a:ext uri="{FF2B5EF4-FFF2-40B4-BE49-F238E27FC236}">
                  <a16:creationId xmlns:a16="http://schemas.microsoft.com/office/drawing/2014/main" id="{4D49C714-9D52-ACC1-F818-9A0813F29472}"/>
                </a:ext>
              </a:extLst>
            </p:cNvPr>
            <p:cNvSpPr>
              <a:spLocks/>
            </p:cNvSpPr>
            <p:nvPr/>
          </p:nvSpPr>
          <p:spPr bwMode="gray">
            <a:xfrm>
              <a:off x="5604577" y="3617957"/>
              <a:ext cx="309183" cy="261083"/>
            </a:xfrm>
            <a:custGeom>
              <a:avLst/>
              <a:gdLst/>
              <a:ahLst/>
              <a:cxnLst>
                <a:cxn ang="0">
                  <a:pos x="4" y="109"/>
                </a:cxn>
                <a:cxn ang="0">
                  <a:pos x="8" y="101"/>
                </a:cxn>
                <a:cxn ang="0">
                  <a:pos x="13" y="93"/>
                </a:cxn>
                <a:cxn ang="0">
                  <a:pos x="9" y="86"/>
                </a:cxn>
                <a:cxn ang="0">
                  <a:pos x="5" y="90"/>
                </a:cxn>
                <a:cxn ang="0">
                  <a:pos x="2" y="84"/>
                </a:cxn>
                <a:cxn ang="0">
                  <a:pos x="3" y="75"/>
                </a:cxn>
                <a:cxn ang="0">
                  <a:pos x="0" y="58"/>
                </a:cxn>
                <a:cxn ang="0">
                  <a:pos x="8" y="47"/>
                </a:cxn>
                <a:cxn ang="0">
                  <a:pos x="8" y="38"/>
                </a:cxn>
                <a:cxn ang="0">
                  <a:pos x="16" y="40"/>
                </a:cxn>
                <a:cxn ang="0">
                  <a:pos x="21" y="45"/>
                </a:cxn>
                <a:cxn ang="0">
                  <a:pos x="23" y="38"/>
                </a:cxn>
                <a:cxn ang="0">
                  <a:pos x="40" y="27"/>
                </a:cxn>
                <a:cxn ang="0">
                  <a:pos x="44" y="17"/>
                </a:cxn>
                <a:cxn ang="0">
                  <a:pos x="56" y="16"/>
                </a:cxn>
                <a:cxn ang="0">
                  <a:pos x="69" y="19"/>
                </a:cxn>
                <a:cxn ang="0">
                  <a:pos x="76" y="20"/>
                </a:cxn>
                <a:cxn ang="0">
                  <a:pos x="89" y="13"/>
                </a:cxn>
                <a:cxn ang="0">
                  <a:pos x="93" y="7"/>
                </a:cxn>
                <a:cxn ang="0">
                  <a:pos x="99" y="0"/>
                </a:cxn>
                <a:cxn ang="0">
                  <a:pos x="104" y="4"/>
                </a:cxn>
                <a:cxn ang="0">
                  <a:pos x="105" y="14"/>
                </a:cxn>
                <a:cxn ang="0">
                  <a:pos x="104" y="23"/>
                </a:cxn>
                <a:cxn ang="0">
                  <a:pos x="115" y="22"/>
                </a:cxn>
                <a:cxn ang="0">
                  <a:pos x="123" y="15"/>
                </a:cxn>
                <a:cxn ang="0">
                  <a:pos x="129" y="15"/>
                </a:cxn>
                <a:cxn ang="0">
                  <a:pos x="132" y="17"/>
                </a:cxn>
                <a:cxn ang="0">
                  <a:pos x="134" y="20"/>
                </a:cxn>
                <a:cxn ang="0">
                  <a:pos x="130" y="22"/>
                </a:cxn>
                <a:cxn ang="0">
                  <a:pos x="124" y="22"/>
                </a:cxn>
                <a:cxn ang="0">
                  <a:pos x="102" y="32"/>
                </a:cxn>
                <a:cxn ang="0">
                  <a:pos x="106" y="45"/>
                </a:cxn>
                <a:cxn ang="0">
                  <a:pos x="97" y="60"/>
                </a:cxn>
                <a:cxn ang="0">
                  <a:pos x="89" y="59"/>
                </a:cxn>
                <a:cxn ang="0">
                  <a:pos x="80" y="75"/>
                </a:cxn>
                <a:cxn ang="0">
                  <a:pos x="80" y="87"/>
                </a:cxn>
                <a:cxn ang="0">
                  <a:pos x="69" y="85"/>
                </a:cxn>
                <a:cxn ang="0">
                  <a:pos x="63" y="91"/>
                </a:cxn>
                <a:cxn ang="0">
                  <a:pos x="55" y="92"/>
                </a:cxn>
                <a:cxn ang="0">
                  <a:pos x="54" y="99"/>
                </a:cxn>
                <a:cxn ang="0">
                  <a:pos x="54" y="109"/>
                </a:cxn>
                <a:cxn ang="0">
                  <a:pos x="40" y="113"/>
                </a:cxn>
                <a:cxn ang="0">
                  <a:pos x="21" y="111"/>
                </a:cxn>
                <a:cxn ang="0">
                  <a:pos x="16" y="110"/>
                </a:cxn>
                <a:cxn ang="0">
                  <a:pos x="4" y="109"/>
                </a:cxn>
              </a:cxnLst>
              <a:rect l="0" t="0" r="r" b="b"/>
              <a:pathLst>
                <a:path w="134" h="113">
                  <a:moveTo>
                    <a:pt x="4" y="109"/>
                  </a:moveTo>
                  <a:lnTo>
                    <a:pt x="8" y="101"/>
                  </a:lnTo>
                  <a:lnTo>
                    <a:pt x="13" y="93"/>
                  </a:lnTo>
                  <a:lnTo>
                    <a:pt x="9" y="86"/>
                  </a:lnTo>
                  <a:lnTo>
                    <a:pt x="5" y="90"/>
                  </a:lnTo>
                  <a:lnTo>
                    <a:pt x="2" y="84"/>
                  </a:lnTo>
                  <a:lnTo>
                    <a:pt x="3" y="75"/>
                  </a:lnTo>
                  <a:lnTo>
                    <a:pt x="0" y="58"/>
                  </a:lnTo>
                  <a:lnTo>
                    <a:pt x="8" y="47"/>
                  </a:lnTo>
                  <a:lnTo>
                    <a:pt x="8" y="38"/>
                  </a:lnTo>
                  <a:lnTo>
                    <a:pt x="16" y="40"/>
                  </a:lnTo>
                  <a:lnTo>
                    <a:pt x="21" y="45"/>
                  </a:lnTo>
                  <a:lnTo>
                    <a:pt x="23" y="38"/>
                  </a:lnTo>
                  <a:lnTo>
                    <a:pt x="40" y="27"/>
                  </a:lnTo>
                  <a:lnTo>
                    <a:pt x="44" y="17"/>
                  </a:lnTo>
                  <a:lnTo>
                    <a:pt x="56" y="16"/>
                  </a:lnTo>
                  <a:lnTo>
                    <a:pt x="69" y="19"/>
                  </a:lnTo>
                  <a:lnTo>
                    <a:pt x="76" y="20"/>
                  </a:lnTo>
                  <a:lnTo>
                    <a:pt x="89" y="13"/>
                  </a:lnTo>
                  <a:lnTo>
                    <a:pt x="93" y="7"/>
                  </a:lnTo>
                  <a:lnTo>
                    <a:pt x="99" y="0"/>
                  </a:lnTo>
                  <a:lnTo>
                    <a:pt x="104" y="4"/>
                  </a:lnTo>
                  <a:lnTo>
                    <a:pt x="105" y="14"/>
                  </a:lnTo>
                  <a:lnTo>
                    <a:pt x="104" y="23"/>
                  </a:lnTo>
                  <a:lnTo>
                    <a:pt x="115" y="22"/>
                  </a:lnTo>
                  <a:lnTo>
                    <a:pt x="123" y="15"/>
                  </a:lnTo>
                  <a:lnTo>
                    <a:pt x="129" y="15"/>
                  </a:lnTo>
                  <a:lnTo>
                    <a:pt x="132" y="17"/>
                  </a:lnTo>
                  <a:lnTo>
                    <a:pt x="134" y="20"/>
                  </a:lnTo>
                  <a:lnTo>
                    <a:pt x="130" y="22"/>
                  </a:lnTo>
                  <a:lnTo>
                    <a:pt x="124" y="22"/>
                  </a:lnTo>
                  <a:lnTo>
                    <a:pt x="102" y="32"/>
                  </a:lnTo>
                  <a:lnTo>
                    <a:pt x="106" y="45"/>
                  </a:lnTo>
                  <a:lnTo>
                    <a:pt x="97" y="60"/>
                  </a:lnTo>
                  <a:lnTo>
                    <a:pt x="89" y="59"/>
                  </a:lnTo>
                  <a:lnTo>
                    <a:pt x="80" y="75"/>
                  </a:lnTo>
                  <a:lnTo>
                    <a:pt x="80" y="87"/>
                  </a:lnTo>
                  <a:lnTo>
                    <a:pt x="69" y="85"/>
                  </a:lnTo>
                  <a:lnTo>
                    <a:pt x="63" y="91"/>
                  </a:lnTo>
                  <a:lnTo>
                    <a:pt x="55" y="92"/>
                  </a:lnTo>
                  <a:lnTo>
                    <a:pt x="54" y="99"/>
                  </a:lnTo>
                  <a:lnTo>
                    <a:pt x="54" y="109"/>
                  </a:lnTo>
                  <a:lnTo>
                    <a:pt x="40" y="113"/>
                  </a:lnTo>
                  <a:lnTo>
                    <a:pt x="21" y="111"/>
                  </a:lnTo>
                  <a:lnTo>
                    <a:pt x="16" y="110"/>
                  </a:lnTo>
                  <a:lnTo>
                    <a:pt x="4" y="109"/>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45" name="Freeform 788">
              <a:extLst>
                <a:ext uri="{FF2B5EF4-FFF2-40B4-BE49-F238E27FC236}">
                  <a16:creationId xmlns:a16="http://schemas.microsoft.com/office/drawing/2014/main" id="{7C789714-FFF9-A4B5-FC90-F3DE5D0BB61B}"/>
                </a:ext>
              </a:extLst>
            </p:cNvPr>
            <p:cNvSpPr>
              <a:spLocks/>
            </p:cNvSpPr>
            <p:nvPr/>
          </p:nvSpPr>
          <p:spPr bwMode="gray">
            <a:xfrm>
              <a:off x="6647625" y="4115258"/>
              <a:ext cx="53307" cy="46178"/>
            </a:xfrm>
            <a:custGeom>
              <a:avLst/>
              <a:gdLst/>
              <a:ahLst/>
              <a:cxnLst>
                <a:cxn ang="0">
                  <a:pos x="22" y="2"/>
                </a:cxn>
                <a:cxn ang="0">
                  <a:pos x="19" y="6"/>
                </a:cxn>
                <a:cxn ang="0">
                  <a:pos x="17" y="14"/>
                </a:cxn>
                <a:cxn ang="0">
                  <a:pos x="12" y="19"/>
                </a:cxn>
                <a:cxn ang="0">
                  <a:pos x="6" y="20"/>
                </a:cxn>
                <a:cxn ang="0">
                  <a:pos x="0" y="16"/>
                </a:cxn>
                <a:cxn ang="0">
                  <a:pos x="0" y="8"/>
                </a:cxn>
                <a:cxn ang="0">
                  <a:pos x="6" y="2"/>
                </a:cxn>
                <a:cxn ang="0">
                  <a:pos x="8" y="3"/>
                </a:cxn>
                <a:cxn ang="0">
                  <a:pos x="14" y="0"/>
                </a:cxn>
                <a:cxn ang="0">
                  <a:pos x="17" y="0"/>
                </a:cxn>
                <a:cxn ang="0">
                  <a:pos x="22" y="2"/>
                </a:cxn>
              </a:cxnLst>
              <a:rect l="0" t="0" r="r" b="b"/>
              <a:pathLst>
                <a:path w="22" h="20">
                  <a:moveTo>
                    <a:pt x="22" y="2"/>
                  </a:moveTo>
                  <a:lnTo>
                    <a:pt x="19" y="6"/>
                  </a:lnTo>
                  <a:lnTo>
                    <a:pt x="17" y="14"/>
                  </a:lnTo>
                  <a:lnTo>
                    <a:pt x="12" y="19"/>
                  </a:lnTo>
                  <a:lnTo>
                    <a:pt x="6" y="20"/>
                  </a:lnTo>
                  <a:lnTo>
                    <a:pt x="0" y="16"/>
                  </a:lnTo>
                  <a:lnTo>
                    <a:pt x="0" y="8"/>
                  </a:lnTo>
                  <a:lnTo>
                    <a:pt x="6" y="2"/>
                  </a:lnTo>
                  <a:lnTo>
                    <a:pt x="8" y="3"/>
                  </a:lnTo>
                  <a:lnTo>
                    <a:pt x="14" y="0"/>
                  </a:lnTo>
                  <a:lnTo>
                    <a:pt x="17" y="0"/>
                  </a:lnTo>
                  <a:lnTo>
                    <a:pt x="22" y="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46" name="Freeform 789">
              <a:extLst>
                <a:ext uri="{FF2B5EF4-FFF2-40B4-BE49-F238E27FC236}">
                  <a16:creationId xmlns:a16="http://schemas.microsoft.com/office/drawing/2014/main" id="{F0E0381C-CD3A-FDDF-67F0-47AA27094647}"/>
                </a:ext>
              </a:extLst>
            </p:cNvPr>
            <p:cNvSpPr>
              <a:spLocks/>
            </p:cNvSpPr>
            <p:nvPr/>
          </p:nvSpPr>
          <p:spPr bwMode="gray">
            <a:xfrm>
              <a:off x="6462826" y="4051320"/>
              <a:ext cx="158145" cy="209577"/>
            </a:xfrm>
            <a:custGeom>
              <a:avLst/>
              <a:gdLst/>
              <a:ahLst/>
              <a:cxnLst>
                <a:cxn ang="0">
                  <a:pos x="10" y="16"/>
                </a:cxn>
                <a:cxn ang="0">
                  <a:pos x="15" y="18"/>
                </a:cxn>
                <a:cxn ang="0">
                  <a:pos x="13" y="6"/>
                </a:cxn>
                <a:cxn ang="0">
                  <a:pos x="16" y="0"/>
                </a:cxn>
                <a:cxn ang="0">
                  <a:pos x="21" y="2"/>
                </a:cxn>
                <a:cxn ang="0">
                  <a:pos x="22" y="6"/>
                </a:cxn>
                <a:cxn ang="0">
                  <a:pos x="26" y="10"/>
                </a:cxn>
                <a:cxn ang="0">
                  <a:pos x="26" y="19"/>
                </a:cxn>
                <a:cxn ang="0">
                  <a:pos x="36" y="20"/>
                </a:cxn>
                <a:cxn ang="0">
                  <a:pos x="44" y="26"/>
                </a:cxn>
                <a:cxn ang="0">
                  <a:pos x="43" y="42"/>
                </a:cxn>
                <a:cxn ang="0">
                  <a:pos x="50" y="54"/>
                </a:cxn>
                <a:cxn ang="0">
                  <a:pos x="61" y="65"/>
                </a:cxn>
                <a:cxn ang="0">
                  <a:pos x="62" y="70"/>
                </a:cxn>
                <a:cxn ang="0">
                  <a:pos x="68" y="72"/>
                </a:cxn>
                <a:cxn ang="0">
                  <a:pos x="68" y="90"/>
                </a:cxn>
                <a:cxn ang="0">
                  <a:pos x="64" y="90"/>
                </a:cxn>
                <a:cxn ang="0">
                  <a:pos x="60" y="84"/>
                </a:cxn>
                <a:cxn ang="0">
                  <a:pos x="57" y="86"/>
                </a:cxn>
                <a:cxn ang="0">
                  <a:pos x="55" y="91"/>
                </a:cxn>
                <a:cxn ang="0">
                  <a:pos x="46" y="90"/>
                </a:cxn>
                <a:cxn ang="0">
                  <a:pos x="49" y="76"/>
                </a:cxn>
                <a:cxn ang="0">
                  <a:pos x="48" y="71"/>
                </a:cxn>
                <a:cxn ang="0">
                  <a:pos x="39" y="59"/>
                </a:cxn>
                <a:cxn ang="0">
                  <a:pos x="36" y="47"/>
                </a:cxn>
                <a:cxn ang="0">
                  <a:pos x="32" y="46"/>
                </a:cxn>
                <a:cxn ang="0">
                  <a:pos x="27" y="51"/>
                </a:cxn>
                <a:cxn ang="0">
                  <a:pos x="23" y="51"/>
                </a:cxn>
                <a:cxn ang="0">
                  <a:pos x="20" y="47"/>
                </a:cxn>
                <a:cxn ang="0">
                  <a:pos x="15" y="47"/>
                </a:cxn>
                <a:cxn ang="0">
                  <a:pos x="8" y="55"/>
                </a:cxn>
                <a:cxn ang="0">
                  <a:pos x="5" y="51"/>
                </a:cxn>
                <a:cxn ang="0">
                  <a:pos x="6" y="47"/>
                </a:cxn>
                <a:cxn ang="0">
                  <a:pos x="8" y="35"/>
                </a:cxn>
                <a:cxn ang="0">
                  <a:pos x="2" y="32"/>
                </a:cxn>
                <a:cxn ang="0">
                  <a:pos x="0" y="24"/>
                </a:cxn>
                <a:cxn ang="0">
                  <a:pos x="6" y="15"/>
                </a:cxn>
                <a:cxn ang="0">
                  <a:pos x="9" y="14"/>
                </a:cxn>
                <a:cxn ang="0">
                  <a:pos x="10" y="16"/>
                </a:cxn>
              </a:cxnLst>
              <a:rect l="0" t="0" r="r" b="b"/>
              <a:pathLst>
                <a:path w="68" h="91">
                  <a:moveTo>
                    <a:pt x="10" y="16"/>
                  </a:moveTo>
                  <a:lnTo>
                    <a:pt x="15" y="18"/>
                  </a:lnTo>
                  <a:lnTo>
                    <a:pt x="13" y="6"/>
                  </a:lnTo>
                  <a:lnTo>
                    <a:pt x="16" y="0"/>
                  </a:lnTo>
                  <a:lnTo>
                    <a:pt x="21" y="2"/>
                  </a:lnTo>
                  <a:lnTo>
                    <a:pt x="22" y="6"/>
                  </a:lnTo>
                  <a:lnTo>
                    <a:pt x="26" y="10"/>
                  </a:lnTo>
                  <a:lnTo>
                    <a:pt x="26" y="19"/>
                  </a:lnTo>
                  <a:lnTo>
                    <a:pt x="36" y="20"/>
                  </a:lnTo>
                  <a:lnTo>
                    <a:pt x="44" y="26"/>
                  </a:lnTo>
                  <a:lnTo>
                    <a:pt x="43" y="42"/>
                  </a:lnTo>
                  <a:lnTo>
                    <a:pt x="50" y="54"/>
                  </a:lnTo>
                  <a:lnTo>
                    <a:pt x="61" y="65"/>
                  </a:lnTo>
                  <a:lnTo>
                    <a:pt x="62" y="70"/>
                  </a:lnTo>
                  <a:lnTo>
                    <a:pt x="68" y="72"/>
                  </a:lnTo>
                  <a:lnTo>
                    <a:pt x="68" y="90"/>
                  </a:lnTo>
                  <a:lnTo>
                    <a:pt x="64" y="90"/>
                  </a:lnTo>
                  <a:lnTo>
                    <a:pt x="60" y="84"/>
                  </a:lnTo>
                  <a:lnTo>
                    <a:pt x="57" y="86"/>
                  </a:lnTo>
                  <a:lnTo>
                    <a:pt x="55" y="91"/>
                  </a:lnTo>
                  <a:lnTo>
                    <a:pt x="46" y="90"/>
                  </a:lnTo>
                  <a:lnTo>
                    <a:pt x="49" y="76"/>
                  </a:lnTo>
                  <a:lnTo>
                    <a:pt x="48" y="71"/>
                  </a:lnTo>
                  <a:lnTo>
                    <a:pt x="39" y="59"/>
                  </a:lnTo>
                  <a:lnTo>
                    <a:pt x="36" y="47"/>
                  </a:lnTo>
                  <a:lnTo>
                    <a:pt x="32" y="46"/>
                  </a:lnTo>
                  <a:lnTo>
                    <a:pt x="27" y="51"/>
                  </a:lnTo>
                  <a:lnTo>
                    <a:pt x="23" y="51"/>
                  </a:lnTo>
                  <a:lnTo>
                    <a:pt x="20" y="47"/>
                  </a:lnTo>
                  <a:lnTo>
                    <a:pt x="15" y="47"/>
                  </a:lnTo>
                  <a:lnTo>
                    <a:pt x="8" y="55"/>
                  </a:lnTo>
                  <a:lnTo>
                    <a:pt x="5" y="51"/>
                  </a:lnTo>
                  <a:lnTo>
                    <a:pt x="6" y="47"/>
                  </a:lnTo>
                  <a:lnTo>
                    <a:pt x="8" y="35"/>
                  </a:lnTo>
                  <a:lnTo>
                    <a:pt x="2" y="32"/>
                  </a:lnTo>
                  <a:lnTo>
                    <a:pt x="0" y="24"/>
                  </a:lnTo>
                  <a:lnTo>
                    <a:pt x="6" y="15"/>
                  </a:lnTo>
                  <a:lnTo>
                    <a:pt x="9" y="14"/>
                  </a:lnTo>
                  <a:lnTo>
                    <a:pt x="10" y="16"/>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47" name="Freeform 790">
              <a:extLst>
                <a:ext uri="{FF2B5EF4-FFF2-40B4-BE49-F238E27FC236}">
                  <a16:creationId xmlns:a16="http://schemas.microsoft.com/office/drawing/2014/main" id="{2B2A59C3-8AF4-263E-76E0-738D04A678E9}"/>
                </a:ext>
              </a:extLst>
            </p:cNvPr>
            <p:cNvSpPr>
              <a:spLocks/>
            </p:cNvSpPr>
            <p:nvPr/>
          </p:nvSpPr>
          <p:spPr bwMode="gray">
            <a:xfrm>
              <a:off x="6462826" y="4449161"/>
              <a:ext cx="90623" cy="126101"/>
            </a:xfrm>
            <a:custGeom>
              <a:avLst/>
              <a:gdLst/>
              <a:ahLst/>
              <a:cxnLst>
                <a:cxn ang="0">
                  <a:pos x="23" y="7"/>
                </a:cxn>
                <a:cxn ang="0">
                  <a:pos x="29" y="19"/>
                </a:cxn>
                <a:cxn ang="0">
                  <a:pos x="30" y="33"/>
                </a:cxn>
                <a:cxn ang="0">
                  <a:pos x="33" y="38"/>
                </a:cxn>
                <a:cxn ang="0">
                  <a:pos x="37" y="45"/>
                </a:cxn>
                <a:cxn ang="0">
                  <a:pos x="39" y="55"/>
                </a:cxn>
                <a:cxn ang="0">
                  <a:pos x="33" y="53"/>
                </a:cxn>
                <a:cxn ang="0">
                  <a:pos x="27" y="51"/>
                </a:cxn>
                <a:cxn ang="0">
                  <a:pos x="21" y="43"/>
                </a:cxn>
                <a:cxn ang="0">
                  <a:pos x="18" y="43"/>
                </a:cxn>
                <a:cxn ang="0">
                  <a:pos x="13" y="39"/>
                </a:cxn>
                <a:cxn ang="0">
                  <a:pos x="9" y="32"/>
                </a:cxn>
                <a:cxn ang="0">
                  <a:pos x="8" y="25"/>
                </a:cxn>
                <a:cxn ang="0">
                  <a:pos x="2" y="14"/>
                </a:cxn>
                <a:cxn ang="0">
                  <a:pos x="2" y="6"/>
                </a:cxn>
                <a:cxn ang="0">
                  <a:pos x="0" y="1"/>
                </a:cxn>
                <a:cxn ang="0">
                  <a:pos x="5" y="0"/>
                </a:cxn>
                <a:cxn ang="0">
                  <a:pos x="9" y="5"/>
                </a:cxn>
                <a:cxn ang="0">
                  <a:pos x="15" y="8"/>
                </a:cxn>
                <a:cxn ang="0">
                  <a:pos x="23" y="7"/>
                </a:cxn>
              </a:cxnLst>
              <a:rect l="0" t="0" r="r" b="b"/>
              <a:pathLst>
                <a:path w="39" h="55">
                  <a:moveTo>
                    <a:pt x="23" y="7"/>
                  </a:moveTo>
                  <a:lnTo>
                    <a:pt x="29" y="19"/>
                  </a:lnTo>
                  <a:lnTo>
                    <a:pt x="30" y="33"/>
                  </a:lnTo>
                  <a:lnTo>
                    <a:pt x="33" y="38"/>
                  </a:lnTo>
                  <a:lnTo>
                    <a:pt x="37" y="45"/>
                  </a:lnTo>
                  <a:lnTo>
                    <a:pt x="39" y="55"/>
                  </a:lnTo>
                  <a:lnTo>
                    <a:pt x="33" y="53"/>
                  </a:lnTo>
                  <a:lnTo>
                    <a:pt x="27" y="51"/>
                  </a:lnTo>
                  <a:lnTo>
                    <a:pt x="21" y="43"/>
                  </a:lnTo>
                  <a:lnTo>
                    <a:pt x="18" y="43"/>
                  </a:lnTo>
                  <a:lnTo>
                    <a:pt x="13" y="39"/>
                  </a:lnTo>
                  <a:lnTo>
                    <a:pt x="9" y="32"/>
                  </a:lnTo>
                  <a:lnTo>
                    <a:pt x="8" y="25"/>
                  </a:lnTo>
                  <a:lnTo>
                    <a:pt x="2" y="14"/>
                  </a:lnTo>
                  <a:lnTo>
                    <a:pt x="2" y="6"/>
                  </a:lnTo>
                  <a:lnTo>
                    <a:pt x="0" y="1"/>
                  </a:lnTo>
                  <a:lnTo>
                    <a:pt x="5" y="0"/>
                  </a:lnTo>
                  <a:lnTo>
                    <a:pt x="9" y="5"/>
                  </a:lnTo>
                  <a:lnTo>
                    <a:pt x="15" y="8"/>
                  </a:lnTo>
                  <a:lnTo>
                    <a:pt x="23" y="7"/>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48" name="Freeform 791">
              <a:extLst>
                <a:ext uri="{FF2B5EF4-FFF2-40B4-BE49-F238E27FC236}">
                  <a16:creationId xmlns:a16="http://schemas.microsoft.com/office/drawing/2014/main" id="{85943C76-649A-A4EC-D340-544DCED44999}"/>
                </a:ext>
              </a:extLst>
            </p:cNvPr>
            <p:cNvSpPr>
              <a:spLocks/>
            </p:cNvSpPr>
            <p:nvPr/>
          </p:nvSpPr>
          <p:spPr bwMode="gray">
            <a:xfrm>
              <a:off x="6512580" y="4244912"/>
              <a:ext cx="113722" cy="111893"/>
            </a:xfrm>
            <a:custGeom>
              <a:avLst/>
              <a:gdLst/>
              <a:ahLst/>
              <a:cxnLst>
                <a:cxn ang="0">
                  <a:pos x="47" y="6"/>
                </a:cxn>
                <a:cxn ang="0">
                  <a:pos x="49" y="17"/>
                </a:cxn>
                <a:cxn ang="0">
                  <a:pos x="45" y="29"/>
                </a:cxn>
                <a:cxn ang="0">
                  <a:pos x="34" y="29"/>
                </a:cxn>
                <a:cxn ang="0">
                  <a:pos x="31" y="32"/>
                </a:cxn>
                <a:cxn ang="0">
                  <a:pos x="32" y="38"/>
                </a:cxn>
                <a:cxn ang="0">
                  <a:pos x="24" y="43"/>
                </a:cxn>
                <a:cxn ang="0">
                  <a:pos x="20" y="45"/>
                </a:cxn>
                <a:cxn ang="0">
                  <a:pos x="19" y="48"/>
                </a:cxn>
                <a:cxn ang="0">
                  <a:pos x="13" y="48"/>
                </a:cxn>
                <a:cxn ang="0">
                  <a:pos x="7" y="44"/>
                </a:cxn>
                <a:cxn ang="0">
                  <a:pos x="4" y="36"/>
                </a:cxn>
                <a:cxn ang="0">
                  <a:pos x="1" y="30"/>
                </a:cxn>
                <a:cxn ang="0">
                  <a:pos x="3" y="20"/>
                </a:cxn>
                <a:cxn ang="0">
                  <a:pos x="0" y="17"/>
                </a:cxn>
                <a:cxn ang="0">
                  <a:pos x="0" y="12"/>
                </a:cxn>
                <a:cxn ang="0">
                  <a:pos x="4" y="9"/>
                </a:cxn>
                <a:cxn ang="0">
                  <a:pos x="5" y="3"/>
                </a:cxn>
                <a:cxn ang="0">
                  <a:pos x="11" y="2"/>
                </a:cxn>
                <a:cxn ang="0">
                  <a:pos x="25" y="6"/>
                </a:cxn>
                <a:cxn ang="0">
                  <a:pos x="34" y="7"/>
                </a:cxn>
                <a:cxn ang="0">
                  <a:pos x="36" y="2"/>
                </a:cxn>
                <a:cxn ang="0">
                  <a:pos x="39" y="0"/>
                </a:cxn>
                <a:cxn ang="0">
                  <a:pos x="43" y="6"/>
                </a:cxn>
                <a:cxn ang="0">
                  <a:pos x="47" y="6"/>
                </a:cxn>
              </a:cxnLst>
              <a:rect l="0" t="0" r="r" b="b"/>
              <a:pathLst>
                <a:path w="49" h="48">
                  <a:moveTo>
                    <a:pt x="47" y="6"/>
                  </a:moveTo>
                  <a:lnTo>
                    <a:pt x="49" y="17"/>
                  </a:lnTo>
                  <a:lnTo>
                    <a:pt x="45" y="29"/>
                  </a:lnTo>
                  <a:lnTo>
                    <a:pt x="34" y="29"/>
                  </a:lnTo>
                  <a:lnTo>
                    <a:pt x="31" y="32"/>
                  </a:lnTo>
                  <a:lnTo>
                    <a:pt x="32" y="38"/>
                  </a:lnTo>
                  <a:lnTo>
                    <a:pt x="24" y="43"/>
                  </a:lnTo>
                  <a:lnTo>
                    <a:pt x="20" y="45"/>
                  </a:lnTo>
                  <a:lnTo>
                    <a:pt x="19" y="48"/>
                  </a:lnTo>
                  <a:lnTo>
                    <a:pt x="13" y="48"/>
                  </a:lnTo>
                  <a:lnTo>
                    <a:pt x="7" y="44"/>
                  </a:lnTo>
                  <a:lnTo>
                    <a:pt x="4" y="36"/>
                  </a:lnTo>
                  <a:lnTo>
                    <a:pt x="1" y="30"/>
                  </a:lnTo>
                  <a:lnTo>
                    <a:pt x="3" y="20"/>
                  </a:lnTo>
                  <a:lnTo>
                    <a:pt x="0" y="17"/>
                  </a:lnTo>
                  <a:lnTo>
                    <a:pt x="0" y="12"/>
                  </a:lnTo>
                  <a:lnTo>
                    <a:pt x="4" y="9"/>
                  </a:lnTo>
                  <a:lnTo>
                    <a:pt x="5" y="3"/>
                  </a:lnTo>
                  <a:lnTo>
                    <a:pt x="11" y="2"/>
                  </a:lnTo>
                  <a:lnTo>
                    <a:pt x="25" y="6"/>
                  </a:lnTo>
                  <a:lnTo>
                    <a:pt x="34" y="7"/>
                  </a:lnTo>
                  <a:lnTo>
                    <a:pt x="36" y="2"/>
                  </a:lnTo>
                  <a:lnTo>
                    <a:pt x="39" y="0"/>
                  </a:lnTo>
                  <a:lnTo>
                    <a:pt x="43" y="6"/>
                  </a:lnTo>
                  <a:lnTo>
                    <a:pt x="47" y="6"/>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49" name="Freeform 792">
              <a:extLst>
                <a:ext uri="{FF2B5EF4-FFF2-40B4-BE49-F238E27FC236}">
                  <a16:creationId xmlns:a16="http://schemas.microsoft.com/office/drawing/2014/main" id="{DC89C71F-D0A5-DE2A-51FA-64BF467FDB41}"/>
                </a:ext>
              </a:extLst>
            </p:cNvPr>
            <p:cNvSpPr>
              <a:spLocks/>
            </p:cNvSpPr>
            <p:nvPr/>
          </p:nvSpPr>
          <p:spPr bwMode="gray">
            <a:xfrm>
              <a:off x="6512580" y="4030007"/>
              <a:ext cx="147484" cy="369424"/>
            </a:xfrm>
            <a:custGeom>
              <a:avLst/>
              <a:gdLst/>
              <a:ahLst/>
              <a:cxnLst>
                <a:cxn ang="0">
                  <a:pos x="54" y="22"/>
                </a:cxn>
                <a:cxn ang="0">
                  <a:pos x="50" y="25"/>
                </a:cxn>
                <a:cxn ang="0">
                  <a:pos x="43" y="29"/>
                </a:cxn>
                <a:cxn ang="0">
                  <a:pos x="37" y="38"/>
                </a:cxn>
                <a:cxn ang="0">
                  <a:pos x="34" y="40"/>
                </a:cxn>
                <a:cxn ang="0">
                  <a:pos x="31" y="44"/>
                </a:cxn>
                <a:cxn ang="0">
                  <a:pos x="32" y="56"/>
                </a:cxn>
                <a:cxn ang="0">
                  <a:pos x="36" y="59"/>
                </a:cxn>
                <a:cxn ang="0">
                  <a:pos x="45" y="73"/>
                </a:cxn>
                <a:cxn ang="0">
                  <a:pos x="49" y="75"/>
                </a:cxn>
                <a:cxn ang="0">
                  <a:pos x="55" y="83"/>
                </a:cxn>
                <a:cxn ang="0">
                  <a:pos x="62" y="94"/>
                </a:cxn>
                <a:cxn ang="0">
                  <a:pos x="64" y="113"/>
                </a:cxn>
                <a:cxn ang="0">
                  <a:pos x="62" y="123"/>
                </a:cxn>
                <a:cxn ang="0">
                  <a:pos x="61" y="130"/>
                </a:cxn>
                <a:cxn ang="0">
                  <a:pos x="52" y="137"/>
                </a:cxn>
                <a:cxn ang="0">
                  <a:pos x="43" y="140"/>
                </a:cxn>
                <a:cxn ang="0">
                  <a:pos x="41" y="144"/>
                </a:cxn>
                <a:cxn ang="0">
                  <a:pos x="37" y="150"/>
                </a:cxn>
                <a:cxn ang="0">
                  <a:pos x="33" y="152"/>
                </a:cxn>
                <a:cxn ang="0">
                  <a:pos x="24" y="160"/>
                </a:cxn>
                <a:cxn ang="0">
                  <a:pos x="22" y="159"/>
                </a:cxn>
                <a:cxn ang="0">
                  <a:pos x="22" y="144"/>
                </a:cxn>
                <a:cxn ang="0">
                  <a:pos x="19" y="141"/>
                </a:cxn>
                <a:cxn ang="0">
                  <a:pos x="20" y="138"/>
                </a:cxn>
                <a:cxn ang="0">
                  <a:pos x="24" y="136"/>
                </a:cxn>
                <a:cxn ang="0">
                  <a:pos x="32" y="131"/>
                </a:cxn>
                <a:cxn ang="0">
                  <a:pos x="31" y="125"/>
                </a:cxn>
                <a:cxn ang="0">
                  <a:pos x="34" y="122"/>
                </a:cxn>
                <a:cxn ang="0">
                  <a:pos x="45" y="122"/>
                </a:cxn>
                <a:cxn ang="0">
                  <a:pos x="49" y="110"/>
                </a:cxn>
                <a:cxn ang="0">
                  <a:pos x="47" y="99"/>
                </a:cxn>
                <a:cxn ang="0">
                  <a:pos x="47" y="81"/>
                </a:cxn>
                <a:cxn ang="0">
                  <a:pos x="41" y="79"/>
                </a:cxn>
                <a:cxn ang="0">
                  <a:pos x="40" y="74"/>
                </a:cxn>
                <a:cxn ang="0">
                  <a:pos x="29" y="63"/>
                </a:cxn>
                <a:cxn ang="0">
                  <a:pos x="22" y="51"/>
                </a:cxn>
                <a:cxn ang="0">
                  <a:pos x="23" y="35"/>
                </a:cxn>
                <a:cxn ang="0">
                  <a:pos x="15" y="29"/>
                </a:cxn>
                <a:cxn ang="0">
                  <a:pos x="5" y="28"/>
                </a:cxn>
                <a:cxn ang="0">
                  <a:pos x="5" y="19"/>
                </a:cxn>
                <a:cxn ang="0">
                  <a:pos x="1" y="15"/>
                </a:cxn>
                <a:cxn ang="0">
                  <a:pos x="0" y="11"/>
                </a:cxn>
                <a:cxn ang="0">
                  <a:pos x="4" y="6"/>
                </a:cxn>
                <a:cxn ang="0">
                  <a:pos x="9" y="8"/>
                </a:cxn>
                <a:cxn ang="0">
                  <a:pos x="20" y="9"/>
                </a:cxn>
                <a:cxn ang="0">
                  <a:pos x="25" y="0"/>
                </a:cxn>
                <a:cxn ang="0">
                  <a:pos x="30" y="5"/>
                </a:cxn>
                <a:cxn ang="0">
                  <a:pos x="40" y="5"/>
                </a:cxn>
                <a:cxn ang="0">
                  <a:pos x="41" y="9"/>
                </a:cxn>
                <a:cxn ang="0">
                  <a:pos x="40" y="15"/>
                </a:cxn>
                <a:cxn ang="0">
                  <a:pos x="45" y="20"/>
                </a:cxn>
                <a:cxn ang="0">
                  <a:pos x="51" y="19"/>
                </a:cxn>
                <a:cxn ang="0">
                  <a:pos x="54" y="22"/>
                </a:cxn>
              </a:cxnLst>
              <a:rect l="0" t="0" r="r" b="b"/>
              <a:pathLst>
                <a:path w="64" h="160">
                  <a:moveTo>
                    <a:pt x="54" y="22"/>
                  </a:moveTo>
                  <a:lnTo>
                    <a:pt x="50" y="25"/>
                  </a:lnTo>
                  <a:lnTo>
                    <a:pt x="43" y="29"/>
                  </a:lnTo>
                  <a:lnTo>
                    <a:pt x="37" y="38"/>
                  </a:lnTo>
                  <a:lnTo>
                    <a:pt x="34" y="40"/>
                  </a:lnTo>
                  <a:lnTo>
                    <a:pt x="31" y="44"/>
                  </a:lnTo>
                  <a:lnTo>
                    <a:pt x="32" y="56"/>
                  </a:lnTo>
                  <a:lnTo>
                    <a:pt x="36" y="59"/>
                  </a:lnTo>
                  <a:lnTo>
                    <a:pt x="45" y="73"/>
                  </a:lnTo>
                  <a:lnTo>
                    <a:pt x="49" y="75"/>
                  </a:lnTo>
                  <a:lnTo>
                    <a:pt x="55" y="83"/>
                  </a:lnTo>
                  <a:lnTo>
                    <a:pt x="62" y="94"/>
                  </a:lnTo>
                  <a:lnTo>
                    <a:pt x="64" y="113"/>
                  </a:lnTo>
                  <a:lnTo>
                    <a:pt x="62" y="123"/>
                  </a:lnTo>
                  <a:lnTo>
                    <a:pt x="61" y="130"/>
                  </a:lnTo>
                  <a:lnTo>
                    <a:pt x="52" y="137"/>
                  </a:lnTo>
                  <a:lnTo>
                    <a:pt x="43" y="140"/>
                  </a:lnTo>
                  <a:lnTo>
                    <a:pt x="41" y="144"/>
                  </a:lnTo>
                  <a:lnTo>
                    <a:pt x="37" y="150"/>
                  </a:lnTo>
                  <a:lnTo>
                    <a:pt x="33" y="152"/>
                  </a:lnTo>
                  <a:lnTo>
                    <a:pt x="24" y="160"/>
                  </a:lnTo>
                  <a:lnTo>
                    <a:pt x="22" y="159"/>
                  </a:lnTo>
                  <a:lnTo>
                    <a:pt x="22" y="144"/>
                  </a:lnTo>
                  <a:lnTo>
                    <a:pt x="19" y="141"/>
                  </a:lnTo>
                  <a:lnTo>
                    <a:pt x="20" y="138"/>
                  </a:lnTo>
                  <a:lnTo>
                    <a:pt x="24" y="136"/>
                  </a:lnTo>
                  <a:lnTo>
                    <a:pt x="32" y="131"/>
                  </a:lnTo>
                  <a:lnTo>
                    <a:pt x="31" y="125"/>
                  </a:lnTo>
                  <a:lnTo>
                    <a:pt x="34" y="122"/>
                  </a:lnTo>
                  <a:lnTo>
                    <a:pt x="45" y="122"/>
                  </a:lnTo>
                  <a:lnTo>
                    <a:pt x="49" y="110"/>
                  </a:lnTo>
                  <a:lnTo>
                    <a:pt x="47" y="99"/>
                  </a:lnTo>
                  <a:lnTo>
                    <a:pt x="47" y="81"/>
                  </a:lnTo>
                  <a:lnTo>
                    <a:pt x="41" y="79"/>
                  </a:lnTo>
                  <a:lnTo>
                    <a:pt x="40" y="74"/>
                  </a:lnTo>
                  <a:lnTo>
                    <a:pt x="29" y="63"/>
                  </a:lnTo>
                  <a:lnTo>
                    <a:pt x="22" y="51"/>
                  </a:lnTo>
                  <a:lnTo>
                    <a:pt x="23" y="35"/>
                  </a:lnTo>
                  <a:lnTo>
                    <a:pt x="15" y="29"/>
                  </a:lnTo>
                  <a:lnTo>
                    <a:pt x="5" y="28"/>
                  </a:lnTo>
                  <a:lnTo>
                    <a:pt x="5" y="19"/>
                  </a:lnTo>
                  <a:lnTo>
                    <a:pt x="1" y="15"/>
                  </a:lnTo>
                  <a:lnTo>
                    <a:pt x="0" y="11"/>
                  </a:lnTo>
                  <a:lnTo>
                    <a:pt x="4" y="6"/>
                  </a:lnTo>
                  <a:lnTo>
                    <a:pt x="9" y="8"/>
                  </a:lnTo>
                  <a:lnTo>
                    <a:pt x="20" y="9"/>
                  </a:lnTo>
                  <a:lnTo>
                    <a:pt x="25" y="0"/>
                  </a:lnTo>
                  <a:lnTo>
                    <a:pt x="30" y="5"/>
                  </a:lnTo>
                  <a:lnTo>
                    <a:pt x="40" y="5"/>
                  </a:lnTo>
                  <a:lnTo>
                    <a:pt x="41" y="9"/>
                  </a:lnTo>
                  <a:lnTo>
                    <a:pt x="40" y="15"/>
                  </a:lnTo>
                  <a:lnTo>
                    <a:pt x="45" y="20"/>
                  </a:lnTo>
                  <a:lnTo>
                    <a:pt x="51" y="19"/>
                  </a:lnTo>
                  <a:lnTo>
                    <a:pt x="54" y="22"/>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50" name="Freeform 793">
              <a:extLst>
                <a:ext uri="{FF2B5EF4-FFF2-40B4-BE49-F238E27FC236}">
                  <a16:creationId xmlns:a16="http://schemas.microsoft.com/office/drawing/2014/main" id="{8962221C-EFBD-F27D-9366-6CA177A4599B}"/>
                </a:ext>
              </a:extLst>
            </p:cNvPr>
            <p:cNvSpPr>
              <a:spLocks/>
            </p:cNvSpPr>
            <p:nvPr/>
          </p:nvSpPr>
          <p:spPr bwMode="gray">
            <a:xfrm>
              <a:off x="6411296" y="4106378"/>
              <a:ext cx="165253" cy="360544"/>
            </a:xfrm>
            <a:custGeom>
              <a:avLst/>
              <a:gdLst/>
              <a:ahLst/>
              <a:cxnLst>
                <a:cxn ang="0">
                  <a:pos x="23" y="0"/>
                </a:cxn>
                <a:cxn ang="0">
                  <a:pos x="25" y="8"/>
                </a:cxn>
                <a:cxn ang="0">
                  <a:pos x="31" y="11"/>
                </a:cxn>
                <a:cxn ang="0">
                  <a:pos x="29" y="23"/>
                </a:cxn>
                <a:cxn ang="0">
                  <a:pos x="28" y="27"/>
                </a:cxn>
                <a:cxn ang="0">
                  <a:pos x="31" y="31"/>
                </a:cxn>
                <a:cxn ang="0">
                  <a:pos x="38" y="23"/>
                </a:cxn>
                <a:cxn ang="0">
                  <a:pos x="43" y="23"/>
                </a:cxn>
                <a:cxn ang="0">
                  <a:pos x="46" y="27"/>
                </a:cxn>
                <a:cxn ang="0">
                  <a:pos x="50" y="27"/>
                </a:cxn>
                <a:cxn ang="0">
                  <a:pos x="55" y="22"/>
                </a:cxn>
                <a:cxn ang="0">
                  <a:pos x="59" y="23"/>
                </a:cxn>
                <a:cxn ang="0">
                  <a:pos x="62" y="35"/>
                </a:cxn>
                <a:cxn ang="0">
                  <a:pos x="71" y="47"/>
                </a:cxn>
                <a:cxn ang="0">
                  <a:pos x="72" y="52"/>
                </a:cxn>
                <a:cxn ang="0">
                  <a:pos x="69" y="66"/>
                </a:cxn>
                <a:cxn ang="0">
                  <a:pos x="55" y="62"/>
                </a:cxn>
                <a:cxn ang="0">
                  <a:pos x="49" y="63"/>
                </a:cxn>
                <a:cxn ang="0">
                  <a:pos x="48" y="69"/>
                </a:cxn>
                <a:cxn ang="0">
                  <a:pos x="44" y="72"/>
                </a:cxn>
                <a:cxn ang="0">
                  <a:pos x="44" y="77"/>
                </a:cxn>
                <a:cxn ang="0">
                  <a:pos x="47" y="80"/>
                </a:cxn>
                <a:cxn ang="0">
                  <a:pos x="45" y="90"/>
                </a:cxn>
                <a:cxn ang="0">
                  <a:pos x="41" y="86"/>
                </a:cxn>
                <a:cxn ang="0">
                  <a:pos x="34" y="84"/>
                </a:cxn>
                <a:cxn ang="0">
                  <a:pos x="31" y="76"/>
                </a:cxn>
                <a:cxn ang="0">
                  <a:pos x="27" y="76"/>
                </a:cxn>
                <a:cxn ang="0">
                  <a:pos x="23" y="80"/>
                </a:cxn>
                <a:cxn ang="0">
                  <a:pos x="22" y="90"/>
                </a:cxn>
                <a:cxn ang="0">
                  <a:pos x="17" y="98"/>
                </a:cxn>
                <a:cxn ang="0">
                  <a:pos x="14" y="111"/>
                </a:cxn>
                <a:cxn ang="0">
                  <a:pos x="17" y="121"/>
                </a:cxn>
                <a:cxn ang="0">
                  <a:pos x="21" y="123"/>
                </a:cxn>
                <a:cxn ang="0">
                  <a:pos x="24" y="135"/>
                </a:cxn>
                <a:cxn ang="0">
                  <a:pos x="30" y="142"/>
                </a:cxn>
                <a:cxn ang="0">
                  <a:pos x="36" y="145"/>
                </a:cxn>
                <a:cxn ang="0">
                  <a:pos x="42" y="151"/>
                </a:cxn>
                <a:cxn ang="0">
                  <a:pos x="46" y="155"/>
                </a:cxn>
                <a:cxn ang="0">
                  <a:pos x="38" y="156"/>
                </a:cxn>
                <a:cxn ang="0">
                  <a:pos x="32" y="153"/>
                </a:cxn>
                <a:cxn ang="0">
                  <a:pos x="28" y="148"/>
                </a:cxn>
                <a:cxn ang="0">
                  <a:pos x="23" y="149"/>
                </a:cxn>
                <a:cxn ang="0">
                  <a:pos x="17" y="141"/>
                </a:cxn>
                <a:cxn ang="0">
                  <a:pos x="11" y="132"/>
                </a:cxn>
                <a:cxn ang="0">
                  <a:pos x="7" y="132"/>
                </a:cxn>
                <a:cxn ang="0">
                  <a:pos x="7" y="121"/>
                </a:cxn>
                <a:cxn ang="0">
                  <a:pos x="8" y="114"/>
                </a:cxn>
                <a:cxn ang="0">
                  <a:pos x="8" y="109"/>
                </a:cxn>
                <a:cxn ang="0">
                  <a:pos x="11" y="102"/>
                </a:cxn>
                <a:cxn ang="0">
                  <a:pos x="13" y="95"/>
                </a:cxn>
                <a:cxn ang="0">
                  <a:pos x="14" y="85"/>
                </a:cxn>
                <a:cxn ang="0">
                  <a:pos x="14" y="71"/>
                </a:cxn>
                <a:cxn ang="0">
                  <a:pos x="6" y="54"/>
                </a:cxn>
                <a:cxn ang="0">
                  <a:pos x="10" y="48"/>
                </a:cxn>
                <a:cxn ang="0">
                  <a:pos x="8" y="33"/>
                </a:cxn>
                <a:cxn ang="0">
                  <a:pos x="1" y="26"/>
                </a:cxn>
                <a:cxn ang="0">
                  <a:pos x="0" y="13"/>
                </a:cxn>
                <a:cxn ang="0">
                  <a:pos x="5" y="10"/>
                </a:cxn>
                <a:cxn ang="0">
                  <a:pos x="9" y="10"/>
                </a:cxn>
                <a:cxn ang="0">
                  <a:pos x="11" y="3"/>
                </a:cxn>
                <a:cxn ang="0">
                  <a:pos x="23" y="0"/>
                </a:cxn>
              </a:cxnLst>
              <a:rect l="0" t="0" r="r" b="b"/>
              <a:pathLst>
                <a:path w="72" h="156">
                  <a:moveTo>
                    <a:pt x="23" y="0"/>
                  </a:moveTo>
                  <a:lnTo>
                    <a:pt x="25" y="8"/>
                  </a:lnTo>
                  <a:lnTo>
                    <a:pt x="31" y="11"/>
                  </a:lnTo>
                  <a:lnTo>
                    <a:pt x="29" y="23"/>
                  </a:lnTo>
                  <a:lnTo>
                    <a:pt x="28" y="27"/>
                  </a:lnTo>
                  <a:lnTo>
                    <a:pt x="31" y="31"/>
                  </a:lnTo>
                  <a:lnTo>
                    <a:pt x="38" y="23"/>
                  </a:lnTo>
                  <a:lnTo>
                    <a:pt x="43" y="23"/>
                  </a:lnTo>
                  <a:lnTo>
                    <a:pt x="46" y="27"/>
                  </a:lnTo>
                  <a:lnTo>
                    <a:pt x="50" y="27"/>
                  </a:lnTo>
                  <a:lnTo>
                    <a:pt x="55" y="22"/>
                  </a:lnTo>
                  <a:lnTo>
                    <a:pt x="59" y="23"/>
                  </a:lnTo>
                  <a:lnTo>
                    <a:pt x="62" y="35"/>
                  </a:lnTo>
                  <a:lnTo>
                    <a:pt x="71" y="47"/>
                  </a:lnTo>
                  <a:lnTo>
                    <a:pt x="72" y="52"/>
                  </a:lnTo>
                  <a:lnTo>
                    <a:pt x="69" y="66"/>
                  </a:lnTo>
                  <a:lnTo>
                    <a:pt x="55" y="62"/>
                  </a:lnTo>
                  <a:lnTo>
                    <a:pt x="49" y="63"/>
                  </a:lnTo>
                  <a:lnTo>
                    <a:pt x="48" y="69"/>
                  </a:lnTo>
                  <a:lnTo>
                    <a:pt x="44" y="72"/>
                  </a:lnTo>
                  <a:lnTo>
                    <a:pt x="44" y="77"/>
                  </a:lnTo>
                  <a:lnTo>
                    <a:pt x="47" y="80"/>
                  </a:lnTo>
                  <a:lnTo>
                    <a:pt x="45" y="90"/>
                  </a:lnTo>
                  <a:lnTo>
                    <a:pt x="41" y="86"/>
                  </a:lnTo>
                  <a:lnTo>
                    <a:pt x="34" y="84"/>
                  </a:lnTo>
                  <a:lnTo>
                    <a:pt x="31" y="76"/>
                  </a:lnTo>
                  <a:lnTo>
                    <a:pt x="27" y="76"/>
                  </a:lnTo>
                  <a:lnTo>
                    <a:pt x="23" y="80"/>
                  </a:lnTo>
                  <a:lnTo>
                    <a:pt x="22" y="90"/>
                  </a:lnTo>
                  <a:lnTo>
                    <a:pt x="17" y="98"/>
                  </a:lnTo>
                  <a:lnTo>
                    <a:pt x="14" y="111"/>
                  </a:lnTo>
                  <a:lnTo>
                    <a:pt x="17" y="121"/>
                  </a:lnTo>
                  <a:lnTo>
                    <a:pt x="21" y="123"/>
                  </a:lnTo>
                  <a:lnTo>
                    <a:pt x="24" y="135"/>
                  </a:lnTo>
                  <a:lnTo>
                    <a:pt x="30" y="142"/>
                  </a:lnTo>
                  <a:lnTo>
                    <a:pt x="36" y="145"/>
                  </a:lnTo>
                  <a:lnTo>
                    <a:pt x="42" y="151"/>
                  </a:lnTo>
                  <a:lnTo>
                    <a:pt x="46" y="155"/>
                  </a:lnTo>
                  <a:lnTo>
                    <a:pt x="38" y="156"/>
                  </a:lnTo>
                  <a:lnTo>
                    <a:pt x="32" y="153"/>
                  </a:lnTo>
                  <a:lnTo>
                    <a:pt x="28" y="148"/>
                  </a:lnTo>
                  <a:lnTo>
                    <a:pt x="23" y="149"/>
                  </a:lnTo>
                  <a:lnTo>
                    <a:pt x="17" y="141"/>
                  </a:lnTo>
                  <a:lnTo>
                    <a:pt x="11" y="132"/>
                  </a:lnTo>
                  <a:lnTo>
                    <a:pt x="7" y="132"/>
                  </a:lnTo>
                  <a:lnTo>
                    <a:pt x="7" y="121"/>
                  </a:lnTo>
                  <a:lnTo>
                    <a:pt x="8" y="114"/>
                  </a:lnTo>
                  <a:lnTo>
                    <a:pt x="8" y="109"/>
                  </a:lnTo>
                  <a:lnTo>
                    <a:pt x="11" y="102"/>
                  </a:lnTo>
                  <a:lnTo>
                    <a:pt x="13" y="95"/>
                  </a:lnTo>
                  <a:lnTo>
                    <a:pt x="14" y="85"/>
                  </a:lnTo>
                  <a:lnTo>
                    <a:pt x="14" y="71"/>
                  </a:lnTo>
                  <a:lnTo>
                    <a:pt x="6" y="54"/>
                  </a:lnTo>
                  <a:lnTo>
                    <a:pt x="10" y="48"/>
                  </a:lnTo>
                  <a:lnTo>
                    <a:pt x="8" y="33"/>
                  </a:lnTo>
                  <a:lnTo>
                    <a:pt x="1" y="26"/>
                  </a:lnTo>
                  <a:lnTo>
                    <a:pt x="0" y="13"/>
                  </a:lnTo>
                  <a:lnTo>
                    <a:pt x="5" y="10"/>
                  </a:lnTo>
                  <a:lnTo>
                    <a:pt x="9" y="10"/>
                  </a:lnTo>
                  <a:lnTo>
                    <a:pt x="11" y="3"/>
                  </a:lnTo>
                  <a:lnTo>
                    <a:pt x="23"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51" name="Freeform 794">
              <a:extLst>
                <a:ext uri="{FF2B5EF4-FFF2-40B4-BE49-F238E27FC236}">
                  <a16:creationId xmlns:a16="http://schemas.microsoft.com/office/drawing/2014/main" id="{C5EDD03B-EFAB-33B2-B765-D765AA5174D3}"/>
                </a:ext>
              </a:extLst>
            </p:cNvPr>
            <p:cNvSpPr>
              <a:spLocks/>
            </p:cNvSpPr>
            <p:nvPr/>
          </p:nvSpPr>
          <p:spPr bwMode="gray">
            <a:xfrm>
              <a:off x="6656510" y="4491787"/>
              <a:ext cx="215007" cy="190040"/>
            </a:xfrm>
            <a:custGeom>
              <a:avLst/>
              <a:gdLst/>
              <a:ahLst/>
              <a:cxnLst>
                <a:cxn ang="0">
                  <a:pos x="4" y="24"/>
                </a:cxn>
                <a:cxn ang="0">
                  <a:pos x="6" y="25"/>
                </a:cxn>
                <a:cxn ang="0">
                  <a:pos x="8" y="29"/>
                </a:cxn>
                <a:cxn ang="0">
                  <a:pos x="11" y="34"/>
                </a:cxn>
                <a:cxn ang="0">
                  <a:pos x="24" y="34"/>
                </a:cxn>
                <a:cxn ang="0">
                  <a:pos x="30" y="30"/>
                </a:cxn>
                <a:cxn ang="0">
                  <a:pos x="35" y="29"/>
                </a:cxn>
                <a:cxn ang="0">
                  <a:pos x="40" y="31"/>
                </a:cxn>
                <a:cxn ang="0">
                  <a:pos x="48" y="29"/>
                </a:cxn>
                <a:cxn ang="0">
                  <a:pos x="56" y="18"/>
                </a:cxn>
                <a:cxn ang="0">
                  <a:pos x="61" y="5"/>
                </a:cxn>
                <a:cxn ang="0">
                  <a:pos x="64" y="0"/>
                </a:cxn>
                <a:cxn ang="0">
                  <a:pos x="75" y="0"/>
                </a:cxn>
                <a:cxn ang="0">
                  <a:pos x="79" y="3"/>
                </a:cxn>
                <a:cxn ang="0">
                  <a:pos x="79" y="10"/>
                </a:cxn>
                <a:cxn ang="0">
                  <a:pos x="84" y="16"/>
                </a:cxn>
                <a:cxn ang="0">
                  <a:pos x="83" y="25"/>
                </a:cxn>
                <a:cxn ang="0">
                  <a:pos x="90" y="28"/>
                </a:cxn>
                <a:cxn ang="0">
                  <a:pos x="93" y="33"/>
                </a:cxn>
                <a:cxn ang="0">
                  <a:pos x="86" y="34"/>
                </a:cxn>
                <a:cxn ang="0">
                  <a:pos x="84" y="31"/>
                </a:cxn>
                <a:cxn ang="0">
                  <a:pos x="79" y="37"/>
                </a:cxn>
                <a:cxn ang="0">
                  <a:pos x="80" y="46"/>
                </a:cxn>
                <a:cxn ang="0">
                  <a:pos x="72" y="57"/>
                </a:cxn>
                <a:cxn ang="0">
                  <a:pos x="67" y="59"/>
                </a:cxn>
                <a:cxn ang="0">
                  <a:pos x="68" y="69"/>
                </a:cxn>
                <a:cxn ang="0">
                  <a:pos x="60" y="79"/>
                </a:cxn>
                <a:cxn ang="0">
                  <a:pos x="53" y="82"/>
                </a:cxn>
                <a:cxn ang="0">
                  <a:pos x="52" y="80"/>
                </a:cxn>
                <a:cxn ang="0">
                  <a:pos x="47" y="74"/>
                </a:cxn>
                <a:cxn ang="0">
                  <a:pos x="43" y="77"/>
                </a:cxn>
                <a:cxn ang="0">
                  <a:pos x="40" y="73"/>
                </a:cxn>
                <a:cxn ang="0">
                  <a:pos x="35" y="73"/>
                </a:cxn>
                <a:cxn ang="0">
                  <a:pos x="29" y="77"/>
                </a:cxn>
                <a:cxn ang="0">
                  <a:pos x="25" y="72"/>
                </a:cxn>
                <a:cxn ang="0">
                  <a:pos x="12" y="70"/>
                </a:cxn>
                <a:cxn ang="0">
                  <a:pos x="8" y="53"/>
                </a:cxn>
                <a:cxn ang="0">
                  <a:pos x="2" y="48"/>
                </a:cxn>
                <a:cxn ang="0">
                  <a:pos x="0" y="28"/>
                </a:cxn>
                <a:cxn ang="0">
                  <a:pos x="4" y="24"/>
                </a:cxn>
              </a:cxnLst>
              <a:rect l="0" t="0" r="r" b="b"/>
              <a:pathLst>
                <a:path w="93" h="82">
                  <a:moveTo>
                    <a:pt x="4" y="24"/>
                  </a:moveTo>
                  <a:lnTo>
                    <a:pt x="6" y="25"/>
                  </a:lnTo>
                  <a:lnTo>
                    <a:pt x="8" y="29"/>
                  </a:lnTo>
                  <a:lnTo>
                    <a:pt x="11" y="34"/>
                  </a:lnTo>
                  <a:lnTo>
                    <a:pt x="24" y="34"/>
                  </a:lnTo>
                  <a:lnTo>
                    <a:pt x="30" y="30"/>
                  </a:lnTo>
                  <a:lnTo>
                    <a:pt x="35" y="29"/>
                  </a:lnTo>
                  <a:lnTo>
                    <a:pt x="40" y="31"/>
                  </a:lnTo>
                  <a:lnTo>
                    <a:pt x="48" y="29"/>
                  </a:lnTo>
                  <a:lnTo>
                    <a:pt x="56" y="18"/>
                  </a:lnTo>
                  <a:lnTo>
                    <a:pt x="61" y="5"/>
                  </a:lnTo>
                  <a:lnTo>
                    <a:pt x="64" y="0"/>
                  </a:lnTo>
                  <a:lnTo>
                    <a:pt x="75" y="0"/>
                  </a:lnTo>
                  <a:lnTo>
                    <a:pt x="79" y="3"/>
                  </a:lnTo>
                  <a:lnTo>
                    <a:pt x="79" y="10"/>
                  </a:lnTo>
                  <a:lnTo>
                    <a:pt x="84" y="16"/>
                  </a:lnTo>
                  <a:lnTo>
                    <a:pt x="83" y="25"/>
                  </a:lnTo>
                  <a:lnTo>
                    <a:pt x="90" y="28"/>
                  </a:lnTo>
                  <a:lnTo>
                    <a:pt x="93" y="33"/>
                  </a:lnTo>
                  <a:lnTo>
                    <a:pt x="86" y="34"/>
                  </a:lnTo>
                  <a:lnTo>
                    <a:pt x="84" y="31"/>
                  </a:lnTo>
                  <a:lnTo>
                    <a:pt x="79" y="37"/>
                  </a:lnTo>
                  <a:lnTo>
                    <a:pt x="80" y="46"/>
                  </a:lnTo>
                  <a:lnTo>
                    <a:pt x="72" y="57"/>
                  </a:lnTo>
                  <a:lnTo>
                    <a:pt x="67" y="59"/>
                  </a:lnTo>
                  <a:lnTo>
                    <a:pt x="68" y="69"/>
                  </a:lnTo>
                  <a:lnTo>
                    <a:pt x="60" y="79"/>
                  </a:lnTo>
                  <a:lnTo>
                    <a:pt x="53" y="82"/>
                  </a:lnTo>
                  <a:lnTo>
                    <a:pt x="52" y="80"/>
                  </a:lnTo>
                  <a:lnTo>
                    <a:pt x="47" y="74"/>
                  </a:lnTo>
                  <a:lnTo>
                    <a:pt x="43" y="77"/>
                  </a:lnTo>
                  <a:lnTo>
                    <a:pt x="40" y="73"/>
                  </a:lnTo>
                  <a:lnTo>
                    <a:pt x="35" y="73"/>
                  </a:lnTo>
                  <a:lnTo>
                    <a:pt x="29" y="77"/>
                  </a:lnTo>
                  <a:lnTo>
                    <a:pt x="25" y="72"/>
                  </a:lnTo>
                  <a:lnTo>
                    <a:pt x="12" y="70"/>
                  </a:lnTo>
                  <a:lnTo>
                    <a:pt x="8" y="53"/>
                  </a:lnTo>
                  <a:lnTo>
                    <a:pt x="2" y="48"/>
                  </a:lnTo>
                  <a:lnTo>
                    <a:pt x="0" y="28"/>
                  </a:lnTo>
                  <a:lnTo>
                    <a:pt x="4" y="2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52" name="Freeform 795">
              <a:extLst>
                <a:ext uri="{FF2B5EF4-FFF2-40B4-BE49-F238E27FC236}">
                  <a16:creationId xmlns:a16="http://schemas.microsoft.com/office/drawing/2014/main" id="{54B94625-5E9F-FFB7-DA1E-30FFFEDB769B}"/>
                </a:ext>
              </a:extLst>
            </p:cNvPr>
            <p:cNvSpPr>
              <a:spLocks/>
            </p:cNvSpPr>
            <p:nvPr/>
          </p:nvSpPr>
          <p:spPr bwMode="gray">
            <a:xfrm>
              <a:off x="6668948" y="4550397"/>
              <a:ext cx="3554" cy="1776"/>
            </a:xfrm>
            <a:custGeom>
              <a:avLst/>
              <a:gdLst/>
              <a:ahLst/>
              <a:cxnLst>
                <a:cxn ang="0">
                  <a:pos x="0" y="0"/>
                </a:cxn>
                <a:cxn ang="0">
                  <a:pos x="1" y="1"/>
                </a:cxn>
                <a:cxn ang="0">
                  <a:pos x="0" y="0"/>
                </a:cxn>
              </a:cxnLst>
              <a:rect l="0" t="0" r="r" b="b"/>
              <a:pathLst>
                <a:path w="1" h="1">
                  <a:moveTo>
                    <a:pt x="0" y="0"/>
                  </a:moveTo>
                  <a:lnTo>
                    <a:pt x="1" y="1"/>
                  </a:lnTo>
                  <a:lnTo>
                    <a:pt x="0"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53" name="Freeform 796">
              <a:extLst>
                <a:ext uri="{FF2B5EF4-FFF2-40B4-BE49-F238E27FC236}">
                  <a16:creationId xmlns:a16="http://schemas.microsoft.com/office/drawing/2014/main" id="{AA3643BA-AEF0-6B51-E3E2-F0825F0852CE}"/>
                </a:ext>
              </a:extLst>
            </p:cNvPr>
            <p:cNvSpPr>
              <a:spLocks/>
            </p:cNvSpPr>
            <p:nvPr/>
          </p:nvSpPr>
          <p:spPr bwMode="gray">
            <a:xfrm>
              <a:off x="6668948" y="4420744"/>
              <a:ext cx="204345" cy="150967"/>
            </a:xfrm>
            <a:custGeom>
              <a:avLst/>
              <a:gdLst/>
              <a:ahLst/>
              <a:cxnLst>
                <a:cxn ang="0">
                  <a:pos x="2" y="60"/>
                </a:cxn>
                <a:cxn ang="0">
                  <a:pos x="0" y="56"/>
                </a:cxn>
                <a:cxn ang="0">
                  <a:pos x="1" y="57"/>
                </a:cxn>
                <a:cxn ang="0">
                  <a:pos x="13" y="56"/>
                </a:cxn>
                <a:cxn ang="0">
                  <a:pos x="15" y="46"/>
                </a:cxn>
                <a:cxn ang="0">
                  <a:pos x="22" y="45"/>
                </a:cxn>
                <a:cxn ang="0">
                  <a:pos x="26" y="42"/>
                </a:cxn>
                <a:cxn ang="0">
                  <a:pos x="35" y="38"/>
                </a:cxn>
                <a:cxn ang="0">
                  <a:pos x="40" y="29"/>
                </a:cxn>
                <a:cxn ang="0">
                  <a:pos x="45" y="27"/>
                </a:cxn>
                <a:cxn ang="0">
                  <a:pos x="44" y="33"/>
                </a:cxn>
                <a:cxn ang="0">
                  <a:pos x="47" y="33"/>
                </a:cxn>
                <a:cxn ang="0">
                  <a:pos x="48" y="30"/>
                </a:cxn>
                <a:cxn ang="0">
                  <a:pos x="52" y="33"/>
                </a:cxn>
                <a:cxn ang="0">
                  <a:pos x="53" y="30"/>
                </a:cxn>
                <a:cxn ang="0">
                  <a:pos x="54" y="26"/>
                </a:cxn>
                <a:cxn ang="0">
                  <a:pos x="55" y="16"/>
                </a:cxn>
                <a:cxn ang="0">
                  <a:pos x="70" y="0"/>
                </a:cxn>
                <a:cxn ang="0">
                  <a:pos x="74" y="11"/>
                </a:cxn>
                <a:cxn ang="0">
                  <a:pos x="83" y="13"/>
                </a:cxn>
                <a:cxn ang="0">
                  <a:pos x="88" y="20"/>
                </a:cxn>
                <a:cxn ang="0">
                  <a:pos x="80" y="23"/>
                </a:cxn>
                <a:cxn ang="0">
                  <a:pos x="82" y="28"/>
                </a:cxn>
                <a:cxn ang="0">
                  <a:pos x="77" y="30"/>
                </a:cxn>
                <a:cxn ang="0">
                  <a:pos x="73" y="34"/>
                </a:cxn>
                <a:cxn ang="0">
                  <a:pos x="69" y="31"/>
                </a:cxn>
                <a:cxn ang="0">
                  <a:pos x="58" y="31"/>
                </a:cxn>
                <a:cxn ang="0">
                  <a:pos x="55" y="36"/>
                </a:cxn>
                <a:cxn ang="0">
                  <a:pos x="50" y="49"/>
                </a:cxn>
                <a:cxn ang="0">
                  <a:pos x="42" y="60"/>
                </a:cxn>
                <a:cxn ang="0">
                  <a:pos x="34" y="62"/>
                </a:cxn>
                <a:cxn ang="0">
                  <a:pos x="29" y="60"/>
                </a:cxn>
                <a:cxn ang="0">
                  <a:pos x="24" y="61"/>
                </a:cxn>
                <a:cxn ang="0">
                  <a:pos x="18" y="65"/>
                </a:cxn>
                <a:cxn ang="0">
                  <a:pos x="5" y="65"/>
                </a:cxn>
                <a:cxn ang="0">
                  <a:pos x="2" y="60"/>
                </a:cxn>
              </a:cxnLst>
              <a:rect l="0" t="0" r="r" b="b"/>
              <a:pathLst>
                <a:path w="88" h="65">
                  <a:moveTo>
                    <a:pt x="2" y="60"/>
                  </a:moveTo>
                  <a:lnTo>
                    <a:pt x="0" y="56"/>
                  </a:lnTo>
                  <a:lnTo>
                    <a:pt x="1" y="57"/>
                  </a:lnTo>
                  <a:lnTo>
                    <a:pt x="13" y="56"/>
                  </a:lnTo>
                  <a:lnTo>
                    <a:pt x="15" y="46"/>
                  </a:lnTo>
                  <a:lnTo>
                    <a:pt x="22" y="45"/>
                  </a:lnTo>
                  <a:lnTo>
                    <a:pt x="26" y="42"/>
                  </a:lnTo>
                  <a:lnTo>
                    <a:pt x="35" y="38"/>
                  </a:lnTo>
                  <a:lnTo>
                    <a:pt x="40" y="29"/>
                  </a:lnTo>
                  <a:lnTo>
                    <a:pt x="45" y="27"/>
                  </a:lnTo>
                  <a:lnTo>
                    <a:pt x="44" y="33"/>
                  </a:lnTo>
                  <a:lnTo>
                    <a:pt x="47" y="33"/>
                  </a:lnTo>
                  <a:lnTo>
                    <a:pt x="48" y="30"/>
                  </a:lnTo>
                  <a:lnTo>
                    <a:pt x="52" y="33"/>
                  </a:lnTo>
                  <a:lnTo>
                    <a:pt x="53" y="30"/>
                  </a:lnTo>
                  <a:lnTo>
                    <a:pt x="54" y="26"/>
                  </a:lnTo>
                  <a:lnTo>
                    <a:pt x="55" y="16"/>
                  </a:lnTo>
                  <a:lnTo>
                    <a:pt x="70" y="0"/>
                  </a:lnTo>
                  <a:lnTo>
                    <a:pt x="74" y="11"/>
                  </a:lnTo>
                  <a:lnTo>
                    <a:pt x="83" y="13"/>
                  </a:lnTo>
                  <a:lnTo>
                    <a:pt x="88" y="20"/>
                  </a:lnTo>
                  <a:lnTo>
                    <a:pt x="80" y="23"/>
                  </a:lnTo>
                  <a:lnTo>
                    <a:pt x="82" y="28"/>
                  </a:lnTo>
                  <a:lnTo>
                    <a:pt x="77" y="30"/>
                  </a:lnTo>
                  <a:lnTo>
                    <a:pt x="73" y="34"/>
                  </a:lnTo>
                  <a:lnTo>
                    <a:pt x="69" y="31"/>
                  </a:lnTo>
                  <a:lnTo>
                    <a:pt x="58" y="31"/>
                  </a:lnTo>
                  <a:lnTo>
                    <a:pt x="55" y="36"/>
                  </a:lnTo>
                  <a:lnTo>
                    <a:pt x="50" y="49"/>
                  </a:lnTo>
                  <a:lnTo>
                    <a:pt x="42" y="60"/>
                  </a:lnTo>
                  <a:lnTo>
                    <a:pt x="34" y="62"/>
                  </a:lnTo>
                  <a:lnTo>
                    <a:pt x="29" y="60"/>
                  </a:lnTo>
                  <a:lnTo>
                    <a:pt x="24" y="61"/>
                  </a:lnTo>
                  <a:lnTo>
                    <a:pt x="18" y="65"/>
                  </a:lnTo>
                  <a:lnTo>
                    <a:pt x="5" y="65"/>
                  </a:lnTo>
                  <a:lnTo>
                    <a:pt x="2" y="6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54" name="Freeform 797">
              <a:extLst>
                <a:ext uri="{FF2B5EF4-FFF2-40B4-BE49-F238E27FC236}">
                  <a16:creationId xmlns:a16="http://schemas.microsoft.com/office/drawing/2014/main" id="{F302B6DE-E923-0E88-8014-348FA743D0FA}"/>
                </a:ext>
              </a:extLst>
            </p:cNvPr>
            <p:cNvSpPr>
              <a:spLocks/>
            </p:cNvSpPr>
            <p:nvPr/>
          </p:nvSpPr>
          <p:spPr bwMode="gray">
            <a:xfrm>
              <a:off x="6574772" y="4626769"/>
              <a:ext cx="33761" cy="33745"/>
            </a:xfrm>
            <a:custGeom>
              <a:avLst/>
              <a:gdLst/>
              <a:ahLst/>
              <a:cxnLst>
                <a:cxn ang="0">
                  <a:pos x="0" y="4"/>
                </a:cxn>
                <a:cxn ang="0">
                  <a:pos x="2" y="4"/>
                </a:cxn>
                <a:cxn ang="0">
                  <a:pos x="10" y="15"/>
                </a:cxn>
                <a:cxn ang="0">
                  <a:pos x="14" y="13"/>
                </a:cxn>
                <a:cxn ang="0">
                  <a:pos x="6" y="0"/>
                </a:cxn>
                <a:cxn ang="0">
                  <a:pos x="0" y="0"/>
                </a:cxn>
                <a:cxn ang="0">
                  <a:pos x="0" y="4"/>
                </a:cxn>
              </a:cxnLst>
              <a:rect l="0" t="0" r="r" b="b"/>
              <a:pathLst>
                <a:path w="14" h="15">
                  <a:moveTo>
                    <a:pt x="0" y="4"/>
                  </a:moveTo>
                  <a:lnTo>
                    <a:pt x="2" y="4"/>
                  </a:lnTo>
                  <a:lnTo>
                    <a:pt x="10" y="15"/>
                  </a:lnTo>
                  <a:lnTo>
                    <a:pt x="14" y="13"/>
                  </a:lnTo>
                  <a:lnTo>
                    <a:pt x="6" y="0"/>
                  </a:lnTo>
                  <a:lnTo>
                    <a:pt x="0" y="0"/>
                  </a:lnTo>
                  <a:lnTo>
                    <a:pt x="0" y="4"/>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55" name="Freeform 798">
              <a:extLst>
                <a:ext uri="{FF2B5EF4-FFF2-40B4-BE49-F238E27FC236}">
                  <a16:creationId xmlns:a16="http://schemas.microsoft.com/office/drawing/2014/main" id="{A0126B0A-3321-E5EB-5E16-BB1D56ABF2B3}"/>
                </a:ext>
              </a:extLst>
            </p:cNvPr>
            <p:cNvSpPr>
              <a:spLocks/>
            </p:cNvSpPr>
            <p:nvPr/>
          </p:nvSpPr>
          <p:spPr bwMode="gray">
            <a:xfrm>
              <a:off x="6620971" y="4648082"/>
              <a:ext cx="21323" cy="17761"/>
            </a:xfrm>
            <a:custGeom>
              <a:avLst/>
              <a:gdLst/>
              <a:ahLst/>
              <a:cxnLst>
                <a:cxn ang="0">
                  <a:pos x="0" y="5"/>
                </a:cxn>
                <a:cxn ang="0">
                  <a:pos x="3" y="0"/>
                </a:cxn>
                <a:cxn ang="0">
                  <a:pos x="6" y="1"/>
                </a:cxn>
                <a:cxn ang="0">
                  <a:pos x="9" y="4"/>
                </a:cxn>
                <a:cxn ang="0">
                  <a:pos x="8" y="6"/>
                </a:cxn>
                <a:cxn ang="0">
                  <a:pos x="3" y="8"/>
                </a:cxn>
                <a:cxn ang="0">
                  <a:pos x="0" y="5"/>
                </a:cxn>
              </a:cxnLst>
              <a:rect l="0" t="0" r="r" b="b"/>
              <a:pathLst>
                <a:path w="9" h="8">
                  <a:moveTo>
                    <a:pt x="0" y="5"/>
                  </a:moveTo>
                  <a:lnTo>
                    <a:pt x="3" y="0"/>
                  </a:lnTo>
                  <a:lnTo>
                    <a:pt x="6" y="1"/>
                  </a:lnTo>
                  <a:lnTo>
                    <a:pt x="9" y="4"/>
                  </a:lnTo>
                  <a:lnTo>
                    <a:pt x="8" y="6"/>
                  </a:lnTo>
                  <a:lnTo>
                    <a:pt x="3" y="8"/>
                  </a:lnTo>
                  <a:lnTo>
                    <a:pt x="0" y="5"/>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56" name="Freeform 799">
              <a:extLst>
                <a:ext uri="{FF2B5EF4-FFF2-40B4-BE49-F238E27FC236}">
                  <a16:creationId xmlns:a16="http://schemas.microsoft.com/office/drawing/2014/main" id="{0EABC553-782B-477F-5FE5-44655B607399}"/>
                </a:ext>
              </a:extLst>
            </p:cNvPr>
            <p:cNvSpPr>
              <a:spLocks/>
            </p:cNvSpPr>
            <p:nvPr/>
          </p:nvSpPr>
          <p:spPr bwMode="gray">
            <a:xfrm>
              <a:off x="6587210" y="4731557"/>
              <a:ext cx="181245" cy="58611"/>
            </a:xfrm>
            <a:custGeom>
              <a:avLst/>
              <a:gdLst/>
              <a:ahLst/>
              <a:cxnLst>
                <a:cxn ang="0">
                  <a:pos x="78" y="21"/>
                </a:cxn>
                <a:cxn ang="0">
                  <a:pos x="76" y="18"/>
                </a:cxn>
                <a:cxn ang="0">
                  <a:pos x="72" y="19"/>
                </a:cxn>
                <a:cxn ang="0">
                  <a:pos x="61" y="16"/>
                </a:cxn>
                <a:cxn ang="0">
                  <a:pos x="61" y="10"/>
                </a:cxn>
                <a:cxn ang="0">
                  <a:pos x="46" y="5"/>
                </a:cxn>
                <a:cxn ang="0">
                  <a:pos x="44" y="7"/>
                </a:cxn>
                <a:cxn ang="0">
                  <a:pos x="42" y="11"/>
                </a:cxn>
                <a:cxn ang="0">
                  <a:pos x="25" y="8"/>
                </a:cxn>
                <a:cxn ang="0">
                  <a:pos x="24" y="2"/>
                </a:cxn>
                <a:cxn ang="0">
                  <a:pos x="15" y="2"/>
                </a:cxn>
                <a:cxn ang="0">
                  <a:pos x="12" y="4"/>
                </a:cxn>
                <a:cxn ang="0">
                  <a:pos x="5" y="0"/>
                </a:cxn>
                <a:cxn ang="0">
                  <a:pos x="0" y="7"/>
                </a:cxn>
                <a:cxn ang="0">
                  <a:pos x="4" y="15"/>
                </a:cxn>
                <a:cxn ang="0">
                  <a:pos x="20" y="16"/>
                </a:cxn>
                <a:cxn ang="0">
                  <a:pos x="23" y="18"/>
                </a:cxn>
                <a:cxn ang="0">
                  <a:pos x="35" y="18"/>
                </a:cxn>
                <a:cxn ang="0">
                  <a:pos x="45" y="23"/>
                </a:cxn>
                <a:cxn ang="0">
                  <a:pos x="62" y="23"/>
                </a:cxn>
                <a:cxn ang="0">
                  <a:pos x="72" y="26"/>
                </a:cxn>
                <a:cxn ang="0">
                  <a:pos x="78" y="26"/>
                </a:cxn>
                <a:cxn ang="0">
                  <a:pos x="78" y="21"/>
                </a:cxn>
              </a:cxnLst>
              <a:rect l="0" t="0" r="r" b="b"/>
              <a:pathLst>
                <a:path w="78" h="26">
                  <a:moveTo>
                    <a:pt x="78" y="21"/>
                  </a:moveTo>
                  <a:lnTo>
                    <a:pt x="76" y="18"/>
                  </a:lnTo>
                  <a:lnTo>
                    <a:pt x="72" y="19"/>
                  </a:lnTo>
                  <a:lnTo>
                    <a:pt x="61" y="16"/>
                  </a:lnTo>
                  <a:lnTo>
                    <a:pt x="61" y="10"/>
                  </a:lnTo>
                  <a:lnTo>
                    <a:pt x="46" y="5"/>
                  </a:lnTo>
                  <a:lnTo>
                    <a:pt x="44" y="7"/>
                  </a:lnTo>
                  <a:lnTo>
                    <a:pt x="42" y="11"/>
                  </a:lnTo>
                  <a:lnTo>
                    <a:pt x="25" y="8"/>
                  </a:lnTo>
                  <a:lnTo>
                    <a:pt x="24" y="2"/>
                  </a:lnTo>
                  <a:lnTo>
                    <a:pt x="15" y="2"/>
                  </a:lnTo>
                  <a:lnTo>
                    <a:pt x="12" y="4"/>
                  </a:lnTo>
                  <a:lnTo>
                    <a:pt x="5" y="0"/>
                  </a:lnTo>
                  <a:lnTo>
                    <a:pt x="0" y="7"/>
                  </a:lnTo>
                  <a:lnTo>
                    <a:pt x="4" y="15"/>
                  </a:lnTo>
                  <a:lnTo>
                    <a:pt x="20" y="16"/>
                  </a:lnTo>
                  <a:lnTo>
                    <a:pt x="23" y="18"/>
                  </a:lnTo>
                  <a:lnTo>
                    <a:pt x="35" y="18"/>
                  </a:lnTo>
                  <a:lnTo>
                    <a:pt x="45" y="23"/>
                  </a:lnTo>
                  <a:lnTo>
                    <a:pt x="62" y="23"/>
                  </a:lnTo>
                  <a:lnTo>
                    <a:pt x="72" y="26"/>
                  </a:lnTo>
                  <a:lnTo>
                    <a:pt x="78" y="26"/>
                  </a:lnTo>
                  <a:lnTo>
                    <a:pt x="78" y="21"/>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57" name="Freeform 800">
              <a:extLst>
                <a:ext uri="{FF2B5EF4-FFF2-40B4-BE49-F238E27FC236}">
                  <a16:creationId xmlns:a16="http://schemas.microsoft.com/office/drawing/2014/main" id="{D2BA1180-43B7-BB7A-7D8D-C32B12081940}"/>
                </a:ext>
              </a:extLst>
            </p:cNvPr>
            <p:cNvSpPr>
              <a:spLocks/>
            </p:cNvSpPr>
            <p:nvPr/>
          </p:nvSpPr>
          <p:spPr bwMode="gray">
            <a:xfrm>
              <a:off x="6359765" y="4466922"/>
              <a:ext cx="227445" cy="259307"/>
            </a:xfrm>
            <a:custGeom>
              <a:avLst/>
              <a:gdLst/>
              <a:ahLst/>
              <a:cxnLst>
                <a:cxn ang="0">
                  <a:pos x="1" y="0"/>
                </a:cxn>
                <a:cxn ang="0">
                  <a:pos x="7" y="2"/>
                </a:cxn>
                <a:cxn ang="0">
                  <a:pos x="19" y="2"/>
                </a:cxn>
                <a:cxn ang="0">
                  <a:pos x="22" y="3"/>
                </a:cxn>
                <a:cxn ang="0">
                  <a:pos x="26" y="10"/>
                </a:cxn>
                <a:cxn ang="0">
                  <a:pos x="28" y="13"/>
                </a:cxn>
                <a:cxn ang="0">
                  <a:pos x="30" y="15"/>
                </a:cxn>
                <a:cxn ang="0">
                  <a:pos x="36" y="21"/>
                </a:cxn>
                <a:cxn ang="0">
                  <a:pos x="42" y="24"/>
                </a:cxn>
                <a:cxn ang="0">
                  <a:pos x="49" y="33"/>
                </a:cxn>
                <a:cxn ang="0">
                  <a:pos x="53" y="33"/>
                </a:cxn>
                <a:cxn ang="0">
                  <a:pos x="61" y="42"/>
                </a:cxn>
                <a:cxn ang="0">
                  <a:pos x="63" y="46"/>
                </a:cxn>
                <a:cxn ang="0">
                  <a:pos x="70" y="52"/>
                </a:cxn>
                <a:cxn ang="0">
                  <a:pos x="77" y="53"/>
                </a:cxn>
                <a:cxn ang="0">
                  <a:pos x="78" y="56"/>
                </a:cxn>
                <a:cxn ang="0">
                  <a:pos x="78" y="61"/>
                </a:cxn>
                <a:cxn ang="0">
                  <a:pos x="84" y="66"/>
                </a:cxn>
                <a:cxn ang="0">
                  <a:pos x="87" y="77"/>
                </a:cxn>
                <a:cxn ang="0">
                  <a:pos x="91" y="77"/>
                </a:cxn>
                <a:cxn ang="0">
                  <a:pos x="98" y="86"/>
                </a:cxn>
                <a:cxn ang="0">
                  <a:pos x="98" y="111"/>
                </a:cxn>
                <a:cxn ang="0">
                  <a:pos x="94" y="112"/>
                </a:cxn>
                <a:cxn ang="0">
                  <a:pos x="85" y="106"/>
                </a:cxn>
                <a:cxn ang="0">
                  <a:pos x="77" y="104"/>
                </a:cxn>
                <a:cxn ang="0">
                  <a:pos x="61" y="90"/>
                </a:cxn>
                <a:cxn ang="0">
                  <a:pos x="52" y="73"/>
                </a:cxn>
                <a:cxn ang="0">
                  <a:pos x="50" y="66"/>
                </a:cxn>
                <a:cxn ang="0">
                  <a:pos x="39" y="53"/>
                </a:cxn>
                <a:cxn ang="0">
                  <a:pos x="35" y="53"/>
                </a:cxn>
                <a:cxn ang="0">
                  <a:pos x="32" y="38"/>
                </a:cxn>
                <a:cxn ang="0">
                  <a:pos x="27" y="32"/>
                </a:cxn>
                <a:cxn ang="0">
                  <a:pos x="21" y="29"/>
                </a:cxn>
                <a:cxn ang="0">
                  <a:pos x="20" y="23"/>
                </a:cxn>
                <a:cxn ang="0">
                  <a:pos x="14" y="18"/>
                </a:cxn>
                <a:cxn ang="0">
                  <a:pos x="10" y="18"/>
                </a:cxn>
                <a:cxn ang="0">
                  <a:pos x="0" y="4"/>
                </a:cxn>
                <a:cxn ang="0">
                  <a:pos x="1" y="0"/>
                </a:cxn>
              </a:cxnLst>
              <a:rect l="0" t="0" r="r" b="b"/>
              <a:pathLst>
                <a:path w="98" h="112">
                  <a:moveTo>
                    <a:pt x="1" y="0"/>
                  </a:moveTo>
                  <a:lnTo>
                    <a:pt x="7" y="2"/>
                  </a:lnTo>
                  <a:lnTo>
                    <a:pt x="19" y="2"/>
                  </a:lnTo>
                  <a:lnTo>
                    <a:pt x="22" y="3"/>
                  </a:lnTo>
                  <a:lnTo>
                    <a:pt x="26" y="10"/>
                  </a:lnTo>
                  <a:lnTo>
                    <a:pt x="28" y="13"/>
                  </a:lnTo>
                  <a:lnTo>
                    <a:pt x="30" y="15"/>
                  </a:lnTo>
                  <a:lnTo>
                    <a:pt x="36" y="21"/>
                  </a:lnTo>
                  <a:lnTo>
                    <a:pt x="42" y="24"/>
                  </a:lnTo>
                  <a:lnTo>
                    <a:pt x="49" y="33"/>
                  </a:lnTo>
                  <a:lnTo>
                    <a:pt x="53" y="33"/>
                  </a:lnTo>
                  <a:lnTo>
                    <a:pt x="61" y="42"/>
                  </a:lnTo>
                  <a:lnTo>
                    <a:pt x="63" y="46"/>
                  </a:lnTo>
                  <a:lnTo>
                    <a:pt x="70" y="52"/>
                  </a:lnTo>
                  <a:lnTo>
                    <a:pt x="77" y="53"/>
                  </a:lnTo>
                  <a:lnTo>
                    <a:pt x="78" y="56"/>
                  </a:lnTo>
                  <a:lnTo>
                    <a:pt x="78" y="61"/>
                  </a:lnTo>
                  <a:lnTo>
                    <a:pt x="84" y="66"/>
                  </a:lnTo>
                  <a:lnTo>
                    <a:pt x="87" y="77"/>
                  </a:lnTo>
                  <a:lnTo>
                    <a:pt x="91" y="77"/>
                  </a:lnTo>
                  <a:lnTo>
                    <a:pt x="98" y="86"/>
                  </a:lnTo>
                  <a:lnTo>
                    <a:pt x="98" y="111"/>
                  </a:lnTo>
                  <a:lnTo>
                    <a:pt x="94" y="112"/>
                  </a:lnTo>
                  <a:lnTo>
                    <a:pt x="85" y="106"/>
                  </a:lnTo>
                  <a:lnTo>
                    <a:pt x="77" y="104"/>
                  </a:lnTo>
                  <a:lnTo>
                    <a:pt x="61" y="90"/>
                  </a:lnTo>
                  <a:lnTo>
                    <a:pt x="52" y="73"/>
                  </a:lnTo>
                  <a:lnTo>
                    <a:pt x="50" y="66"/>
                  </a:lnTo>
                  <a:lnTo>
                    <a:pt x="39" y="53"/>
                  </a:lnTo>
                  <a:lnTo>
                    <a:pt x="35" y="53"/>
                  </a:lnTo>
                  <a:lnTo>
                    <a:pt x="32" y="38"/>
                  </a:lnTo>
                  <a:lnTo>
                    <a:pt x="27" y="32"/>
                  </a:lnTo>
                  <a:lnTo>
                    <a:pt x="21" y="29"/>
                  </a:lnTo>
                  <a:lnTo>
                    <a:pt x="20" y="23"/>
                  </a:lnTo>
                  <a:lnTo>
                    <a:pt x="14" y="18"/>
                  </a:lnTo>
                  <a:lnTo>
                    <a:pt x="10" y="18"/>
                  </a:lnTo>
                  <a:lnTo>
                    <a:pt x="0" y="4"/>
                  </a:lnTo>
                  <a:lnTo>
                    <a:pt x="1" y="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58" name="Freeform 801">
              <a:extLst>
                <a:ext uri="{FF2B5EF4-FFF2-40B4-BE49-F238E27FC236}">
                  <a16:creationId xmlns:a16="http://schemas.microsoft.com/office/drawing/2014/main" id="{2AF4D935-AFBE-D7C1-36F5-FDBB23355872}"/>
                </a:ext>
              </a:extLst>
            </p:cNvPr>
            <p:cNvSpPr>
              <a:spLocks/>
            </p:cNvSpPr>
            <p:nvPr/>
          </p:nvSpPr>
          <p:spPr bwMode="gray">
            <a:xfrm>
              <a:off x="6222943" y="3903905"/>
              <a:ext cx="67523" cy="42626"/>
            </a:xfrm>
            <a:custGeom>
              <a:avLst/>
              <a:gdLst/>
              <a:ahLst/>
              <a:cxnLst>
                <a:cxn ang="0">
                  <a:pos x="29" y="6"/>
                </a:cxn>
                <a:cxn ang="0">
                  <a:pos x="29" y="16"/>
                </a:cxn>
                <a:cxn ang="0">
                  <a:pos x="6" y="18"/>
                </a:cxn>
                <a:cxn ang="0">
                  <a:pos x="2" y="13"/>
                </a:cxn>
                <a:cxn ang="0">
                  <a:pos x="0" y="7"/>
                </a:cxn>
                <a:cxn ang="0">
                  <a:pos x="7" y="0"/>
                </a:cxn>
                <a:cxn ang="0">
                  <a:pos x="13" y="0"/>
                </a:cxn>
                <a:cxn ang="0">
                  <a:pos x="17" y="4"/>
                </a:cxn>
                <a:cxn ang="0">
                  <a:pos x="24" y="2"/>
                </a:cxn>
                <a:cxn ang="0">
                  <a:pos x="29" y="6"/>
                </a:cxn>
              </a:cxnLst>
              <a:rect l="0" t="0" r="r" b="b"/>
              <a:pathLst>
                <a:path w="29" h="18">
                  <a:moveTo>
                    <a:pt x="29" y="6"/>
                  </a:moveTo>
                  <a:lnTo>
                    <a:pt x="29" y="16"/>
                  </a:lnTo>
                  <a:lnTo>
                    <a:pt x="6" y="18"/>
                  </a:lnTo>
                  <a:lnTo>
                    <a:pt x="2" y="13"/>
                  </a:lnTo>
                  <a:lnTo>
                    <a:pt x="0" y="7"/>
                  </a:lnTo>
                  <a:lnTo>
                    <a:pt x="7" y="0"/>
                  </a:lnTo>
                  <a:lnTo>
                    <a:pt x="13" y="0"/>
                  </a:lnTo>
                  <a:lnTo>
                    <a:pt x="17" y="4"/>
                  </a:lnTo>
                  <a:lnTo>
                    <a:pt x="24" y="2"/>
                  </a:lnTo>
                  <a:lnTo>
                    <a:pt x="29" y="6"/>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59" name="Freeform 802">
              <a:extLst>
                <a:ext uri="{FF2B5EF4-FFF2-40B4-BE49-F238E27FC236}">
                  <a16:creationId xmlns:a16="http://schemas.microsoft.com/office/drawing/2014/main" id="{0406ABB6-54D6-5547-60E1-4163D976A38A}"/>
                </a:ext>
              </a:extLst>
            </p:cNvPr>
            <p:cNvSpPr>
              <a:spLocks/>
            </p:cNvSpPr>
            <p:nvPr/>
          </p:nvSpPr>
          <p:spPr bwMode="gray">
            <a:xfrm>
              <a:off x="6205174" y="3955411"/>
              <a:ext cx="95953" cy="138534"/>
            </a:xfrm>
            <a:custGeom>
              <a:avLst/>
              <a:gdLst/>
              <a:ahLst/>
              <a:cxnLst>
                <a:cxn ang="0">
                  <a:pos x="41" y="53"/>
                </a:cxn>
                <a:cxn ang="0">
                  <a:pos x="36" y="60"/>
                </a:cxn>
                <a:cxn ang="0">
                  <a:pos x="34" y="54"/>
                </a:cxn>
                <a:cxn ang="0">
                  <a:pos x="34" y="46"/>
                </a:cxn>
                <a:cxn ang="0">
                  <a:pos x="27" y="38"/>
                </a:cxn>
                <a:cxn ang="0">
                  <a:pos x="23" y="39"/>
                </a:cxn>
                <a:cxn ang="0">
                  <a:pos x="22" y="42"/>
                </a:cxn>
                <a:cxn ang="0">
                  <a:pos x="23" y="47"/>
                </a:cxn>
                <a:cxn ang="0">
                  <a:pos x="14" y="52"/>
                </a:cxn>
                <a:cxn ang="0">
                  <a:pos x="8" y="53"/>
                </a:cxn>
                <a:cxn ang="0">
                  <a:pos x="7" y="50"/>
                </a:cxn>
                <a:cxn ang="0">
                  <a:pos x="7" y="36"/>
                </a:cxn>
                <a:cxn ang="0">
                  <a:pos x="4" y="31"/>
                </a:cxn>
                <a:cxn ang="0">
                  <a:pos x="4" y="22"/>
                </a:cxn>
                <a:cxn ang="0">
                  <a:pos x="0" y="17"/>
                </a:cxn>
                <a:cxn ang="0">
                  <a:pos x="0" y="13"/>
                </a:cxn>
                <a:cxn ang="0">
                  <a:pos x="7" y="13"/>
                </a:cxn>
                <a:cxn ang="0">
                  <a:pos x="6" y="9"/>
                </a:cxn>
                <a:cxn ang="0">
                  <a:pos x="4" y="5"/>
                </a:cxn>
                <a:cxn ang="0">
                  <a:pos x="0" y="4"/>
                </a:cxn>
                <a:cxn ang="0">
                  <a:pos x="4" y="0"/>
                </a:cxn>
                <a:cxn ang="0">
                  <a:pos x="11" y="1"/>
                </a:cxn>
                <a:cxn ang="0">
                  <a:pos x="17" y="7"/>
                </a:cxn>
                <a:cxn ang="0">
                  <a:pos x="33" y="6"/>
                </a:cxn>
                <a:cxn ang="0">
                  <a:pos x="36" y="11"/>
                </a:cxn>
                <a:cxn ang="0">
                  <a:pos x="36" y="15"/>
                </a:cxn>
                <a:cxn ang="0">
                  <a:pos x="30" y="21"/>
                </a:cxn>
                <a:cxn ang="0">
                  <a:pos x="32" y="29"/>
                </a:cxn>
                <a:cxn ang="0">
                  <a:pos x="38" y="31"/>
                </a:cxn>
                <a:cxn ang="0">
                  <a:pos x="40" y="41"/>
                </a:cxn>
                <a:cxn ang="0">
                  <a:pos x="42" y="48"/>
                </a:cxn>
                <a:cxn ang="0">
                  <a:pos x="41" y="53"/>
                </a:cxn>
              </a:cxnLst>
              <a:rect l="0" t="0" r="r" b="b"/>
              <a:pathLst>
                <a:path w="42" h="60">
                  <a:moveTo>
                    <a:pt x="41" y="53"/>
                  </a:moveTo>
                  <a:lnTo>
                    <a:pt x="36" y="60"/>
                  </a:lnTo>
                  <a:lnTo>
                    <a:pt x="34" y="54"/>
                  </a:lnTo>
                  <a:lnTo>
                    <a:pt x="34" y="46"/>
                  </a:lnTo>
                  <a:lnTo>
                    <a:pt x="27" y="38"/>
                  </a:lnTo>
                  <a:lnTo>
                    <a:pt x="23" y="39"/>
                  </a:lnTo>
                  <a:lnTo>
                    <a:pt x="22" y="42"/>
                  </a:lnTo>
                  <a:lnTo>
                    <a:pt x="23" y="47"/>
                  </a:lnTo>
                  <a:lnTo>
                    <a:pt x="14" y="52"/>
                  </a:lnTo>
                  <a:lnTo>
                    <a:pt x="8" y="53"/>
                  </a:lnTo>
                  <a:lnTo>
                    <a:pt x="7" y="50"/>
                  </a:lnTo>
                  <a:lnTo>
                    <a:pt x="7" y="36"/>
                  </a:lnTo>
                  <a:lnTo>
                    <a:pt x="4" y="31"/>
                  </a:lnTo>
                  <a:lnTo>
                    <a:pt x="4" y="22"/>
                  </a:lnTo>
                  <a:lnTo>
                    <a:pt x="0" y="17"/>
                  </a:lnTo>
                  <a:lnTo>
                    <a:pt x="0" y="13"/>
                  </a:lnTo>
                  <a:lnTo>
                    <a:pt x="7" y="13"/>
                  </a:lnTo>
                  <a:lnTo>
                    <a:pt x="6" y="9"/>
                  </a:lnTo>
                  <a:lnTo>
                    <a:pt x="4" y="5"/>
                  </a:lnTo>
                  <a:lnTo>
                    <a:pt x="0" y="4"/>
                  </a:lnTo>
                  <a:lnTo>
                    <a:pt x="4" y="0"/>
                  </a:lnTo>
                  <a:lnTo>
                    <a:pt x="11" y="1"/>
                  </a:lnTo>
                  <a:lnTo>
                    <a:pt x="17" y="7"/>
                  </a:lnTo>
                  <a:lnTo>
                    <a:pt x="33" y="6"/>
                  </a:lnTo>
                  <a:lnTo>
                    <a:pt x="36" y="11"/>
                  </a:lnTo>
                  <a:lnTo>
                    <a:pt x="36" y="15"/>
                  </a:lnTo>
                  <a:lnTo>
                    <a:pt x="30" y="21"/>
                  </a:lnTo>
                  <a:lnTo>
                    <a:pt x="32" y="29"/>
                  </a:lnTo>
                  <a:lnTo>
                    <a:pt x="38" y="31"/>
                  </a:lnTo>
                  <a:lnTo>
                    <a:pt x="40" y="41"/>
                  </a:lnTo>
                  <a:lnTo>
                    <a:pt x="42" y="48"/>
                  </a:lnTo>
                  <a:lnTo>
                    <a:pt x="41" y="5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60" name="Freeform 803">
              <a:extLst>
                <a:ext uri="{FF2B5EF4-FFF2-40B4-BE49-F238E27FC236}">
                  <a16:creationId xmlns:a16="http://schemas.microsoft.com/office/drawing/2014/main" id="{72EF1BE0-D459-A2DA-2E64-C73DA7C0435C}"/>
                </a:ext>
              </a:extLst>
            </p:cNvPr>
            <p:cNvSpPr>
              <a:spLocks/>
            </p:cNvSpPr>
            <p:nvPr/>
          </p:nvSpPr>
          <p:spPr bwMode="gray">
            <a:xfrm>
              <a:off x="6288689" y="3903905"/>
              <a:ext cx="195461" cy="454676"/>
            </a:xfrm>
            <a:custGeom>
              <a:avLst/>
              <a:gdLst/>
              <a:ahLst/>
              <a:cxnLst>
                <a:cxn ang="0">
                  <a:pos x="76" y="87"/>
                </a:cxn>
                <a:cxn ang="0">
                  <a:pos x="64" y="90"/>
                </a:cxn>
                <a:cxn ang="0">
                  <a:pos x="62" y="97"/>
                </a:cxn>
                <a:cxn ang="0">
                  <a:pos x="58" y="97"/>
                </a:cxn>
                <a:cxn ang="0">
                  <a:pos x="53" y="100"/>
                </a:cxn>
                <a:cxn ang="0">
                  <a:pos x="54" y="113"/>
                </a:cxn>
                <a:cxn ang="0">
                  <a:pos x="61" y="120"/>
                </a:cxn>
                <a:cxn ang="0">
                  <a:pos x="63" y="135"/>
                </a:cxn>
                <a:cxn ang="0">
                  <a:pos x="59" y="141"/>
                </a:cxn>
                <a:cxn ang="0">
                  <a:pos x="67" y="158"/>
                </a:cxn>
                <a:cxn ang="0">
                  <a:pos x="67" y="172"/>
                </a:cxn>
                <a:cxn ang="0">
                  <a:pos x="66" y="182"/>
                </a:cxn>
                <a:cxn ang="0">
                  <a:pos x="64" y="189"/>
                </a:cxn>
                <a:cxn ang="0">
                  <a:pos x="61" y="196"/>
                </a:cxn>
                <a:cxn ang="0">
                  <a:pos x="62" y="185"/>
                </a:cxn>
                <a:cxn ang="0">
                  <a:pos x="62" y="172"/>
                </a:cxn>
                <a:cxn ang="0">
                  <a:pos x="62" y="166"/>
                </a:cxn>
                <a:cxn ang="0">
                  <a:pos x="61" y="162"/>
                </a:cxn>
                <a:cxn ang="0">
                  <a:pos x="56" y="155"/>
                </a:cxn>
                <a:cxn ang="0">
                  <a:pos x="54" y="144"/>
                </a:cxn>
                <a:cxn ang="0">
                  <a:pos x="53" y="132"/>
                </a:cxn>
                <a:cxn ang="0">
                  <a:pos x="49" y="129"/>
                </a:cxn>
                <a:cxn ang="0">
                  <a:pos x="47" y="125"/>
                </a:cxn>
                <a:cxn ang="0">
                  <a:pos x="42" y="130"/>
                </a:cxn>
                <a:cxn ang="0">
                  <a:pos x="38" y="136"/>
                </a:cxn>
                <a:cxn ang="0">
                  <a:pos x="27" y="139"/>
                </a:cxn>
                <a:cxn ang="0">
                  <a:pos x="22" y="137"/>
                </a:cxn>
                <a:cxn ang="0">
                  <a:pos x="23" y="131"/>
                </a:cxn>
                <a:cxn ang="0">
                  <a:pos x="21" y="123"/>
                </a:cxn>
                <a:cxn ang="0">
                  <a:pos x="21" y="110"/>
                </a:cxn>
                <a:cxn ang="0">
                  <a:pos x="14" y="104"/>
                </a:cxn>
                <a:cxn ang="0">
                  <a:pos x="12" y="95"/>
                </a:cxn>
                <a:cxn ang="0">
                  <a:pos x="3" y="88"/>
                </a:cxn>
                <a:cxn ang="0">
                  <a:pos x="0" y="82"/>
                </a:cxn>
                <a:cxn ang="0">
                  <a:pos x="5" y="75"/>
                </a:cxn>
                <a:cxn ang="0">
                  <a:pos x="6" y="70"/>
                </a:cxn>
                <a:cxn ang="0">
                  <a:pos x="13" y="66"/>
                </a:cxn>
                <a:cxn ang="0">
                  <a:pos x="11" y="53"/>
                </a:cxn>
                <a:cxn ang="0">
                  <a:pos x="15" y="52"/>
                </a:cxn>
                <a:cxn ang="0">
                  <a:pos x="16" y="46"/>
                </a:cxn>
                <a:cxn ang="0">
                  <a:pos x="22" y="45"/>
                </a:cxn>
                <a:cxn ang="0">
                  <a:pos x="32" y="14"/>
                </a:cxn>
                <a:cxn ang="0">
                  <a:pos x="44" y="8"/>
                </a:cxn>
                <a:cxn ang="0">
                  <a:pos x="49" y="1"/>
                </a:cxn>
                <a:cxn ang="0">
                  <a:pos x="55" y="0"/>
                </a:cxn>
                <a:cxn ang="0">
                  <a:pos x="60" y="13"/>
                </a:cxn>
                <a:cxn ang="0">
                  <a:pos x="62" y="26"/>
                </a:cxn>
                <a:cxn ang="0">
                  <a:pos x="54" y="36"/>
                </a:cxn>
                <a:cxn ang="0">
                  <a:pos x="54" y="48"/>
                </a:cxn>
                <a:cxn ang="0">
                  <a:pos x="60" y="48"/>
                </a:cxn>
                <a:cxn ang="0">
                  <a:pos x="68" y="58"/>
                </a:cxn>
                <a:cxn ang="0">
                  <a:pos x="68" y="68"/>
                </a:cxn>
                <a:cxn ang="0">
                  <a:pos x="75" y="68"/>
                </a:cxn>
                <a:cxn ang="0">
                  <a:pos x="76" y="71"/>
                </a:cxn>
                <a:cxn ang="0">
                  <a:pos x="83" y="74"/>
                </a:cxn>
                <a:cxn ang="0">
                  <a:pos x="85" y="77"/>
                </a:cxn>
                <a:cxn ang="0">
                  <a:pos x="82" y="78"/>
                </a:cxn>
                <a:cxn ang="0">
                  <a:pos x="76" y="87"/>
                </a:cxn>
              </a:cxnLst>
              <a:rect l="0" t="0" r="r" b="b"/>
              <a:pathLst>
                <a:path w="85" h="196">
                  <a:moveTo>
                    <a:pt x="76" y="87"/>
                  </a:moveTo>
                  <a:lnTo>
                    <a:pt x="64" y="90"/>
                  </a:lnTo>
                  <a:lnTo>
                    <a:pt x="62" y="97"/>
                  </a:lnTo>
                  <a:lnTo>
                    <a:pt x="58" y="97"/>
                  </a:lnTo>
                  <a:lnTo>
                    <a:pt x="53" y="100"/>
                  </a:lnTo>
                  <a:lnTo>
                    <a:pt x="54" y="113"/>
                  </a:lnTo>
                  <a:lnTo>
                    <a:pt x="61" y="120"/>
                  </a:lnTo>
                  <a:lnTo>
                    <a:pt x="63" y="135"/>
                  </a:lnTo>
                  <a:lnTo>
                    <a:pt x="59" y="141"/>
                  </a:lnTo>
                  <a:lnTo>
                    <a:pt x="67" y="158"/>
                  </a:lnTo>
                  <a:lnTo>
                    <a:pt x="67" y="172"/>
                  </a:lnTo>
                  <a:lnTo>
                    <a:pt x="66" y="182"/>
                  </a:lnTo>
                  <a:lnTo>
                    <a:pt x="64" y="189"/>
                  </a:lnTo>
                  <a:lnTo>
                    <a:pt x="61" y="196"/>
                  </a:lnTo>
                  <a:lnTo>
                    <a:pt x="62" y="185"/>
                  </a:lnTo>
                  <a:lnTo>
                    <a:pt x="62" y="172"/>
                  </a:lnTo>
                  <a:lnTo>
                    <a:pt x="62" y="166"/>
                  </a:lnTo>
                  <a:lnTo>
                    <a:pt x="61" y="162"/>
                  </a:lnTo>
                  <a:lnTo>
                    <a:pt x="56" y="155"/>
                  </a:lnTo>
                  <a:lnTo>
                    <a:pt x="54" y="144"/>
                  </a:lnTo>
                  <a:lnTo>
                    <a:pt x="53" y="132"/>
                  </a:lnTo>
                  <a:lnTo>
                    <a:pt x="49" y="129"/>
                  </a:lnTo>
                  <a:lnTo>
                    <a:pt x="47" y="125"/>
                  </a:lnTo>
                  <a:lnTo>
                    <a:pt x="42" y="130"/>
                  </a:lnTo>
                  <a:lnTo>
                    <a:pt x="38" y="136"/>
                  </a:lnTo>
                  <a:lnTo>
                    <a:pt x="27" y="139"/>
                  </a:lnTo>
                  <a:lnTo>
                    <a:pt x="22" y="137"/>
                  </a:lnTo>
                  <a:lnTo>
                    <a:pt x="23" y="131"/>
                  </a:lnTo>
                  <a:lnTo>
                    <a:pt x="21" y="123"/>
                  </a:lnTo>
                  <a:lnTo>
                    <a:pt x="21" y="110"/>
                  </a:lnTo>
                  <a:lnTo>
                    <a:pt x="14" y="104"/>
                  </a:lnTo>
                  <a:lnTo>
                    <a:pt x="12" y="95"/>
                  </a:lnTo>
                  <a:lnTo>
                    <a:pt x="3" y="88"/>
                  </a:lnTo>
                  <a:lnTo>
                    <a:pt x="0" y="82"/>
                  </a:lnTo>
                  <a:lnTo>
                    <a:pt x="5" y="75"/>
                  </a:lnTo>
                  <a:lnTo>
                    <a:pt x="6" y="70"/>
                  </a:lnTo>
                  <a:lnTo>
                    <a:pt x="13" y="66"/>
                  </a:lnTo>
                  <a:lnTo>
                    <a:pt x="11" y="53"/>
                  </a:lnTo>
                  <a:lnTo>
                    <a:pt x="15" y="52"/>
                  </a:lnTo>
                  <a:lnTo>
                    <a:pt x="16" y="46"/>
                  </a:lnTo>
                  <a:lnTo>
                    <a:pt x="22" y="45"/>
                  </a:lnTo>
                  <a:lnTo>
                    <a:pt x="32" y="14"/>
                  </a:lnTo>
                  <a:lnTo>
                    <a:pt x="44" y="8"/>
                  </a:lnTo>
                  <a:lnTo>
                    <a:pt x="49" y="1"/>
                  </a:lnTo>
                  <a:lnTo>
                    <a:pt x="55" y="0"/>
                  </a:lnTo>
                  <a:lnTo>
                    <a:pt x="60" y="13"/>
                  </a:lnTo>
                  <a:lnTo>
                    <a:pt x="62" y="26"/>
                  </a:lnTo>
                  <a:lnTo>
                    <a:pt x="54" y="36"/>
                  </a:lnTo>
                  <a:lnTo>
                    <a:pt x="54" y="48"/>
                  </a:lnTo>
                  <a:lnTo>
                    <a:pt x="60" y="48"/>
                  </a:lnTo>
                  <a:lnTo>
                    <a:pt x="68" y="58"/>
                  </a:lnTo>
                  <a:lnTo>
                    <a:pt x="68" y="68"/>
                  </a:lnTo>
                  <a:lnTo>
                    <a:pt x="75" y="68"/>
                  </a:lnTo>
                  <a:lnTo>
                    <a:pt x="76" y="71"/>
                  </a:lnTo>
                  <a:lnTo>
                    <a:pt x="83" y="74"/>
                  </a:lnTo>
                  <a:lnTo>
                    <a:pt x="85" y="77"/>
                  </a:lnTo>
                  <a:lnTo>
                    <a:pt x="82" y="78"/>
                  </a:lnTo>
                  <a:lnTo>
                    <a:pt x="76" y="87"/>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61" name="Freeform 804">
              <a:extLst>
                <a:ext uri="{FF2B5EF4-FFF2-40B4-BE49-F238E27FC236}">
                  <a16:creationId xmlns:a16="http://schemas.microsoft.com/office/drawing/2014/main" id="{448F6653-3D1C-0825-EE96-1705CCCACA03}"/>
                </a:ext>
              </a:extLst>
            </p:cNvPr>
            <p:cNvSpPr>
              <a:spLocks/>
            </p:cNvSpPr>
            <p:nvPr/>
          </p:nvSpPr>
          <p:spPr bwMode="gray">
            <a:xfrm>
              <a:off x="6322450" y="4291090"/>
              <a:ext cx="8885" cy="40850"/>
            </a:xfrm>
            <a:custGeom>
              <a:avLst/>
              <a:gdLst/>
              <a:ahLst/>
              <a:cxnLst>
                <a:cxn ang="0">
                  <a:pos x="3" y="5"/>
                </a:cxn>
                <a:cxn ang="0">
                  <a:pos x="2" y="17"/>
                </a:cxn>
                <a:cxn ang="0">
                  <a:pos x="0" y="17"/>
                </a:cxn>
                <a:cxn ang="0">
                  <a:pos x="1" y="12"/>
                </a:cxn>
                <a:cxn ang="0">
                  <a:pos x="2" y="3"/>
                </a:cxn>
                <a:cxn ang="0">
                  <a:pos x="4" y="0"/>
                </a:cxn>
                <a:cxn ang="0">
                  <a:pos x="3" y="5"/>
                </a:cxn>
              </a:cxnLst>
              <a:rect l="0" t="0" r="r" b="b"/>
              <a:pathLst>
                <a:path w="4" h="17">
                  <a:moveTo>
                    <a:pt x="3" y="5"/>
                  </a:moveTo>
                  <a:lnTo>
                    <a:pt x="2" y="17"/>
                  </a:lnTo>
                  <a:lnTo>
                    <a:pt x="0" y="17"/>
                  </a:lnTo>
                  <a:lnTo>
                    <a:pt x="1" y="12"/>
                  </a:lnTo>
                  <a:lnTo>
                    <a:pt x="2" y="3"/>
                  </a:lnTo>
                  <a:lnTo>
                    <a:pt x="4" y="0"/>
                  </a:lnTo>
                  <a:lnTo>
                    <a:pt x="3" y="5"/>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62" name="Freeform 805">
              <a:extLst>
                <a:ext uri="{FF2B5EF4-FFF2-40B4-BE49-F238E27FC236}">
                  <a16:creationId xmlns:a16="http://schemas.microsoft.com/office/drawing/2014/main" id="{9089B00E-A8F5-98CA-7E15-C1470FF76835}"/>
                </a:ext>
              </a:extLst>
            </p:cNvPr>
            <p:cNvSpPr>
              <a:spLocks/>
            </p:cNvSpPr>
            <p:nvPr/>
          </p:nvSpPr>
          <p:spPr bwMode="gray">
            <a:xfrm>
              <a:off x="6322450" y="4340820"/>
              <a:ext cx="5331" cy="8880"/>
            </a:xfrm>
            <a:custGeom>
              <a:avLst/>
              <a:gdLst/>
              <a:ahLst/>
              <a:cxnLst>
                <a:cxn ang="0">
                  <a:pos x="0" y="3"/>
                </a:cxn>
                <a:cxn ang="0">
                  <a:pos x="0" y="0"/>
                </a:cxn>
                <a:cxn ang="0">
                  <a:pos x="2" y="2"/>
                </a:cxn>
                <a:cxn ang="0">
                  <a:pos x="2" y="3"/>
                </a:cxn>
                <a:cxn ang="0">
                  <a:pos x="0" y="3"/>
                </a:cxn>
              </a:cxnLst>
              <a:rect l="0" t="0" r="r" b="b"/>
              <a:pathLst>
                <a:path w="2" h="3">
                  <a:moveTo>
                    <a:pt x="0" y="3"/>
                  </a:moveTo>
                  <a:lnTo>
                    <a:pt x="0" y="0"/>
                  </a:lnTo>
                  <a:lnTo>
                    <a:pt x="2" y="2"/>
                  </a:lnTo>
                  <a:lnTo>
                    <a:pt x="2" y="3"/>
                  </a:lnTo>
                  <a:lnTo>
                    <a:pt x="0" y="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63" name="Freeform 806">
              <a:extLst>
                <a:ext uri="{FF2B5EF4-FFF2-40B4-BE49-F238E27FC236}">
                  <a16:creationId xmlns:a16="http://schemas.microsoft.com/office/drawing/2014/main" id="{DBB3722B-7DAF-02F9-4EF5-319FF52DE588}"/>
                </a:ext>
              </a:extLst>
            </p:cNvPr>
            <p:cNvSpPr>
              <a:spLocks/>
            </p:cNvSpPr>
            <p:nvPr/>
          </p:nvSpPr>
          <p:spPr bwMode="gray">
            <a:xfrm>
              <a:off x="5768053" y="3738730"/>
              <a:ext cx="632581" cy="674909"/>
            </a:xfrm>
            <a:custGeom>
              <a:avLst/>
              <a:gdLst/>
              <a:ahLst/>
              <a:cxnLst>
                <a:cxn ang="0">
                  <a:pos x="114" y="64"/>
                </a:cxn>
                <a:cxn ang="0">
                  <a:pos x="126" y="77"/>
                </a:cxn>
                <a:cxn ang="0">
                  <a:pos x="164" y="91"/>
                </a:cxn>
                <a:cxn ang="0">
                  <a:pos x="188" y="85"/>
                </a:cxn>
                <a:cxn ang="0">
                  <a:pos x="196" y="79"/>
                </a:cxn>
                <a:cxn ang="0">
                  <a:pos x="225" y="88"/>
                </a:cxn>
                <a:cxn ang="0">
                  <a:pos x="262" y="59"/>
                </a:cxn>
                <a:cxn ang="0">
                  <a:pos x="273" y="73"/>
                </a:cxn>
                <a:cxn ang="0">
                  <a:pos x="246" y="117"/>
                </a:cxn>
                <a:cxn ang="0">
                  <a:pos x="235" y="125"/>
                </a:cxn>
                <a:cxn ang="0">
                  <a:pos x="228" y="135"/>
                </a:cxn>
                <a:cxn ang="0">
                  <a:pos x="218" y="115"/>
                </a:cxn>
                <a:cxn ang="0">
                  <a:pos x="221" y="100"/>
                </a:cxn>
                <a:cxn ang="0">
                  <a:pos x="192" y="94"/>
                </a:cxn>
                <a:cxn ang="0">
                  <a:pos x="194" y="103"/>
                </a:cxn>
                <a:cxn ang="0">
                  <a:pos x="188" y="111"/>
                </a:cxn>
                <a:cxn ang="0">
                  <a:pos x="195" y="130"/>
                </a:cxn>
                <a:cxn ang="0">
                  <a:pos x="176" y="156"/>
                </a:cxn>
                <a:cxn ang="0">
                  <a:pos x="169" y="168"/>
                </a:cxn>
                <a:cxn ang="0">
                  <a:pos x="155" y="181"/>
                </a:cxn>
                <a:cxn ang="0">
                  <a:pos x="141" y="191"/>
                </a:cxn>
                <a:cxn ang="0">
                  <a:pos x="126" y="207"/>
                </a:cxn>
                <a:cxn ang="0">
                  <a:pos x="114" y="217"/>
                </a:cxn>
                <a:cxn ang="0">
                  <a:pos x="114" y="246"/>
                </a:cxn>
                <a:cxn ang="0">
                  <a:pos x="108" y="267"/>
                </a:cxn>
                <a:cxn ang="0">
                  <a:pos x="100" y="280"/>
                </a:cxn>
                <a:cxn ang="0">
                  <a:pos x="91" y="292"/>
                </a:cxn>
                <a:cxn ang="0">
                  <a:pos x="77" y="271"/>
                </a:cxn>
                <a:cxn ang="0">
                  <a:pos x="65" y="245"/>
                </a:cxn>
                <a:cxn ang="0">
                  <a:pos x="61" y="229"/>
                </a:cxn>
                <a:cxn ang="0">
                  <a:pos x="47" y="189"/>
                </a:cxn>
                <a:cxn ang="0">
                  <a:pos x="43" y="155"/>
                </a:cxn>
                <a:cxn ang="0">
                  <a:pos x="38" y="150"/>
                </a:cxn>
                <a:cxn ang="0">
                  <a:pos x="25" y="160"/>
                </a:cxn>
                <a:cxn ang="0">
                  <a:pos x="9" y="140"/>
                </a:cxn>
                <a:cxn ang="0">
                  <a:pos x="21" y="135"/>
                </a:cxn>
                <a:cxn ang="0">
                  <a:pos x="5" y="134"/>
                </a:cxn>
                <a:cxn ang="0">
                  <a:pos x="0" y="126"/>
                </a:cxn>
                <a:cxn ang="0">
                  <a:pos x="26" y="118"/>
                </a:cxn>
                <a:cxn ang="0">
                  <a:pos x="21" y="77"/>
                </a:cxn>
                <a:cxn ang="0">
                  <a:pos x="51" y="61"/>
                </a:cxn>
                <a:cxn ang="0">
                  <a:pos x="61" y="38"/>
                </a:cxn>
                <a:cxn ang="0">
                  <a:pos x="63" y="19"/>
                </a:cxn>
                <a:cxn ang="0">
                  <a:pos x="58" y="0"/>
                </a:cxn>
                <a:cxn ang="0">
                  <a:pos x="103" y="20"/>
                </a:cxn>
                <a:cxn ang="0">
                  <a:pos x="97" y="22"/>
                </a:cxn>
                <a:cxn ang="0">
                  <a:pos x="100" y="39"/>
                </a:cxn>
                <a:cxn ang="0">
                  <a:pos x="119" y="50"/>
                </a:cxn>
              </a:cxnLst>
              <a:rect l="0" t="0" r="r" b="b"/>
              <a:pathLst>
                <a:path w="273" h="292">
                  <a:moveTo>
                    <a:pt x="119" y="50"/>
                  </a:moveTo>
                  <a:lnTo>
                    <a:pt x="116" y="57"/>
                  </a:lnTo>
                  <a:lnTo>
                    <a:pt x="114" y="64"/>
                  </a:lnTo>
                  <a:lnTo>
                    <a:pt x="116" y="72"/>
                  </a:lnTo>
                  <a:lnTo>
                    <a:pt x="122" y="74"/>
                  </a:lnTo>
                  <a:lnTo>
                    <a:pt x="126" y="77"/>
                  </a:lnTo>
                  <a:lnTo>
                    <a:pt x="143" y="81"/>
                  </a:lnTo>
                  <a:lnTo>
                    <a:pt x="153" y="82"/>
                  </a:lnTo>
                  <a:lnTo>
                    <a:pt x="164" y="91"/>
                  </a:lnTo>
                  <a:lnTo>
                    <a:pt x="174" y="95"/>
                  </a:lnTo>
                  <a:lnTo>
                    <a:pt x="185" y="93"/>
                  </a:lnTo>
                  <a:lnTo>
                    <a:pt x="188" y="85"/>
                  </a:lnTo>
                  <a:lnTo>
                    <a:pt x="186" y="77"/>
                  </a:lnTo>
                  <a:lnTo>
                    <a:pt x="190" y="76"/>
                  </a:lnTo>
                  <a:lnTo>
                    <a:pt x="196" y="79"/>
                  </a:lnTo>
                  <a:lnTo>
                    <a:pt x="198" y="85"/>
                  </a:lnTo>
                  <a:lnTo>
                    <a:pt x="202" y="90"/>
                  </a:lnTo>
                  <a:lnTo>
                    <a:pt x="225" y="88"/>
                  </a:lnTo>
                  <a:lnTo>
                    <a:pt x="225" y="78"/>
                  </a:lnTo>
                  <a:lnTo>
                    <a:pt x="240" y="66"/>
                  </a:lnTo>
                  <a:lnTo>
                    <a:pt x="262" y="59"/>
                  </a:lnTo>
                  <a:lnTo>
                    <a:pt x="266" y="62"/>
                  </a:lnTo>
                  <a:lnTo>
                    <a:pt x="265" y="66"/>
                  </a:lnTo>
                  <a:lnTo>
                    <a:pt x="273" y="73"/>
                  </a:lnTo>
                  <a:lnTo>
                    <a:pt x="268" y="80"/>
                  </a:lnTo>
                  <a:lnTo>
                    <a:pt x="256" y="86"/>
                  </a:lnTo>
                  <a:lnTo>
                    <a:pt x="246" y="117"/>
                  </a:lnTo>
                  <a:lnTo>
                    <a:pt x="240" y="118"/>
                  </a:lnTo>
                  <a:lnTo>
                    <a:pt x="239" y="124"/>
                  </a:lnTo>
                  <a:lnTo>
                    <a:pt x="235" y="125"/>
                  </a:lnTo>
                  <a:lnTo>
                    <a:pt x="237" y="138"/>
                  </a:lnTo>
                  <a:lnTo>
                    <a:pt x="230" y="142"/>
                  </a:lnTo>
                  <a:lnTo>
                    <a:pt x="228" y="135"/>
                  </a:lnTo>
                  <a:lnTo>
                    <a:pt x="226" y="125"/>
                  </a:lnTo>
                  <a:lnTo>
                    <a:pt x="220" y="123"/>
                  </a:lnTo>
                  <a:lnTo>
                    <a:pt x="218" y="115"/>
                  </a:lnTo>
                  <a:lnTo>
                    <a:pt x="224" y="109"/>
                  </a:lnTo>
                  <a:lnTo>
                    <a:pt x="224" y="105"/>
                  </a:lnTo>
                  <a:lnTo>
                    <a:pt x="221" y="100"/>
                  </a:lnTo>
                  <a:lnTo>
                    <a:pt x="205" y="101"/>
                  </a:lnTo>
                  <a:lnTo>
                    <a:pt x="199" y="95"/>
                  </a:lnTo>
                  <a:lnTo>
                    <a:pt x="192" y="94"/>
                  </a:lnTo>
                  <a:lnTo>
                    <a:pt x="188" y="98"/>
                  </a:lnTo>
                  <a:lnTo>
                    <a:pt x="192" y="99"/>
                  </a:lnTo>
                  <a:lnTo>
                    <a:pt x="194" y="103"/>
                  </a:lnTo>
                  <a:lnTo>
                    <a:pt x="195" y="107"/>
                  </a:lnTo>
                  <a:lnTo>
                    <a:pt x="188" y="107"/>
                  </a:lnTo>
                  <a:lnTo>
                    <a:pt x="188" y="111"/>
                  </a:lnTo>
                  <a:lnTo>
                    <a:pt x="192" y="116"/>
                  </a:lnTo>
                  <a:lnTo>
                    <a:pt x="192" y="125"/>
                  </a:lnTo>
                  <a:lnTo>
                    <a:pt x="195" y="130"/>
                  </a:lnTo>
                  <a:lnTo>
                    <a:pt x="195" y="144"/>
                  </a:lnTo>
                  <a:lnTo>
                    <a:pt x="179" y="149"/>
                  </a:lnTo>
                  <a:lnTo>
                    <a:pt x="176" y="156"/>
                  </a:lnTo>
                  <a:lnTo>
                    <a:pt x="178" y="160"/>
                  </a:lnTo>
                  <a:lnTo>
                    <a:pt x="176" y="164"/>
                  </a:lnTo>
                  <a:lnTo>
                    <a:pt x="169" y="168"/>
                  </a:lnTo>
                  <a:lnTo>
                    <a:pt x="162" y="170"/>
                  </a:lnTo>
                  <a:lnTo>
                    <a:pt x="156" y="176"/>
                  </a:lnTo>
                  <a:lnTo>
                    <a:pt x="155" y="181"/>
                  </a:lnTo>
                  <a:lnTo>
                    <a:pt x="149" y="185"/>
                  </a:lnTo>
                  <a:lnTo>
                    <a:pt x="147" y="188"/>
                  </a:lnTo>
                  <a:lnTo>
                    <a:pt x="141" y="191"/>
                  </a:lnTo>
                  <a:lnTo>
                    <a:pt x="134" y="200"/>
                  </a:lnTo>
                  <a:lnTo>
                    <a:pt x="131" y="207"/>
                  </a:lnTo>
                  <a:lnTo>
                    <a:pt x="126" y="207"/>
                  </a:lnTo>
                  <a:lnTo>
                    <a:pt x="121" y="212"/>
                  </a:lnTo>
                  <a:lnTo>
                    <a:pt x="116" y="213"/>
                  </a:lnTo>
                  <a:lnTo>
                    <a:pt x="114" y="217"/>
                  </a:lnTo>
                  <a:lnTo>
                    <a:pt x="114" y="227"/>
                  </a:lnTo>
                  <a:lnTo>
                    <a:pt x="115" y="232"/>
                  </a:lnTo>
                  <a:lnTo>
                    <a:pt x="114" y="246"/>
                  </a:lnTo>
                  <a:lnTo>
                    <a:pt x="111" y="252"/>
                  </a:lnTo>
                  <a:lnTo>
                    <a:pt x="112" y="266"/>
                  </a:lnTo>
                  <a:lnTo>
                    <a:pt x="108" y="267"/>
                  </a:lnTo>
                  <a:lnTo>
                    <a:pt x="105" y="271"/>
                  </a:lnTo>
                  <a:lnTo>
                    <a:pt x="105" y="275"/>
                  </a:lnTo>
                  <a:lnTo>
                    <a:pt x="100" y="280"/>
                  </a:lnTo>
                  <a:lnTo>
                    <a:pt x="98" y="284"/>
                  </a:lnTo>
                  <a:lnTo>
                    <a:pt x="96" y="286"/>
                  </a:lnTo>
                  <a:lnTo>
                    <a:pt x="91" y="292"/>
                  </a:lnTo>
                  <a:lnTo>
                    <a:pt x="84" y="289"/>
                  </a:lnTo>
                  <a:lnTo>
                    <a:pt x="80" y="284"/>
                  </a:lnTo>
                  <a:lnTo>
                    <a:pt x="77" y="271"/>
                  </a:lnTo>
                  <a:lnTo>
                    <a:pt x="74" y="262"/>
                  </a:lnTo>
                  <a:lnTo>
                    <a:pt x="70" y="253"/>
                  </a:lnTo>
                  <a:lnTo>
                    <a:pt x="65" y="245"/>
                  </a:lnTo>
                  <a:lnTo>
                    <a:pt x="64" y="240"/>
                  </a:lnTo>
                  <a:lnTo>
                    <a:pt x="63" y="234"/>
                  </a:lnTo>
                  <a:lnTo>
                    <a:pt x="61" y="229"/>
                  </a:lnTo>
                  <a:lnTo>
                    <a:pt x="55" y="212"/>
                  </a:lnTo>
                  <a:lnTo>
                    <a:pt x="52" y="207"/>
                  </a:lnTo>
                  <a:lnTo>
                    <a:pt x="47" y="189"/>
                  </a:lnTo>
                  <a:lnTo>
                    <a:pt x="45" y="174"/>
                  </a:lnTo>
                  <a:lnTo>
                    <a:pt x="44" y="158"/>
                  </a:lnTo>
                  <a:lnTo>
                    <a:pt x="43" y="155"/>
                  </a:lnTo>
                  <a:lnTo>
                    <a:pt x="43" y="145"/>
                  </a:lnTo>
                  <a:lnTo>
                    <a:pt x="40" y="141"/>
                  </a:lnTo>
                  <a:lnTo>
                    <a:pt x="38" y="150"/>
                  </a:lnTo>
                  <a:lnTo>
                    <a:pt x="38" y="154"/>
                  </a:lnTo>
                  <a:lnTo>
                    <a:pt x="35" y="159"/>
                  </a:lnTo>
                  <a:lnTo>
                    <a:pt x="25" y="160"/>
                  </a:lnTo>
                  <a:lnTo>
                    <a:pt x="19" y="156"/>
                  </a:lnTo>
                  <a:lnTo>
                    <a:pt x="9" y="145"/>
                  </a:lnTo>
                  <a:lnTo>
                    <a:pt x="9" y="140"/>
                  </a:lnTo>
                  <a:lnTo>
                    <a:pt x="13" y="141"/>
                  </a:lnTo>
                  <a:lnTo>
                    <a:pt x="17" y="140"/>
                  </a:lnTo>
                  <a:lnTo>
                    <a:pt x="21" y="135"/>
                  </a:lnTo>
                  <a:lnTo>
                    <a:pt x="14" y="137"/>
                  </a:lnTo>
                  <a:lnTo>
                    <a:pt x="8" y="137"/>
                  </a:lnTo>
                  <a:lnTo>
                    <a:pt x="5" y="134"/>
                  </a:lnTo>
                  <a:lnTo>
                    <a:pt x="5" y="130"/>
                  </a:lnTo>
                  <a:lnTo>
                    <a:pt x="2" y="129"/>
                  </a:lnTo>
                  <a:lnTo>
                    <a:pt x="0" y="126"/>
                  </a:lnTo>
                  <a:lnTo>
                    <a:pt x="5" y="121"/>
                  </a:lnTo>
                  <a:lnTo>
                    <a:pt x="13" y="116"/>
                  </a:lnTo>
                  <a:lnTo>
                    <a:pt x="26" y="118"/>
                  </a:lnTo>
                  <a:lnTo>
                    <a:pt x="28" y="110"/>
                  </a:lnTo>
                  <a:lnTo>
                    <a:pt x="16" y="90"/>
                  </a:lnTo>
                  <a:lnTo>
                    <a:pt x="21" y="77"/>
                  </a:lnTo>
                  <a:lnTo>
                    <a:pt x="25" y="81"/>
                  </a:lnTo>
                  <a:lnTo>
                    <a:pt x="33" y="80"/>
                  </a:lnTo>
                  <a:lnTo>
                    <a:pt x="51" y="61"/>
                  </a:lnTo>
                  <a:lnTo>
                    <a:pt x="53" y="52"/>
                  </a:lnTo>
                  <a:lnTo>
                    <a:pt x="59" y="48"/>
                  </a:lnTo>
                  <a:lnTo>
                    <a:pt x="61" y="38"/>
                  </a:lnTo>
                  <a:lnTo>
                    <a:pt x="67" y="32"/>
                  </a:lnTo>
                  <a:lnTo>
                    <a:pt x="69" y="26"/>
                  </a:lnTo>
                  <a:lnTo>
                    <a:pt x="63" y="19"/>
                  </a:lnTo>
                  <a:lnTo>
                    <a:pt x="56" y="16"/>
                  </a:lnTo>
                  <a:lnTo>
                    <a:pt x="57" y="0"/>
                  </a:lnTo>
                  <a:lnTo>
                    <a:pt x="58" y="0"/>
                  </a:lnTo>
                  <a:lnTo>
                    <a:pt x="75" y="3"/>
                  </a:lnTo>
                  <a:lnTo>
                    <a:pt x="101" y="21"/>
                  </a:lnTo>
                  <a:lnTo>
                    <a:pt x="103" y="20"/>
                  </a:lnTo>
                  <a:lnTo>
                    <a:pt x="103" y="21"/>
                  </a:lnTo>
                  <a:lnTo>
                    <a:pt x="100" y="23"/>
                  </a:lnTo>
                  <a:lnTo>
                    <a:pt x="97" y="22"/>
                  </a:lnTo>
                  <a:lnTo>
                    <a:pt x="95" y="24"/>
                  </a:lnTo>
                  <a:lnTo>
                    <a:pt x="100" y="30"/>
                  </a:lnTo>
                  <a:lnTo>
                    <a:pt x="100" y="39"/>
                  </a:lnTo>
                  <a:lnTo>
                    <a:pt x="104" y="42"/>
                  </a:lnTo>
                  <a:lnTo>
                    <a:pt x="112" y="42"/>
                  </a:lnTo>
                  <a:lnTo>
                    <a:pt x="119" y="50"/>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64" name="Freeform 807">
              <a:extLst>
                <a:ext uri="{FF2B5EF4-FFF2-40B4-BE49-F238E27FC236}">
                  <a16:creationId xmlns:a16="http://schemas.microsoft.com/office/drawing/2014/main" id="{DD3E99C5-8430-72ED-FEB1-2AF985B90595}"/>
                </a:ext>
              </a:extLst>
            </p:cNvPr>
            <p:cNvSpPr>
              <a:spLocks/>
            </p:cNvSpPr>
            <p:nvPr/>
          </p:nvSpPr>
          <p:spPr bwMode="gray">
            <a:xfrm>
              <a:off x="5890660" y="3101118"/>
              <a:ext cx="1323801" cy="1007036"/>
            </a:xfrm>
            <a:custGeom>
              <a:avLst/>
              <a:gdLst/>
              <a:ahLst/>
              <a:cxnLst>
                <a:cxn ang="0">
                  <a:pos x="10" y="243"/>
                </a:cxn>
                <a:cxn ang="0">
                  <a:pos x="0" y="211"/>
                </a:cxn>
                <a:cxn ang="0">
                  <a:pos x="29" y="192"/>
                </a:cxn>
                <a:cxn ang="0">
                  <a:pos x="64" y="162"/>
                </a:cxn>
                <a:cxn ang="0">
                  <a:pos x="78" y="137"/>
                </a:cxn>
                <a:cxn ang="0">
                  <a:pos x="107" y="111"/>
                </a:cxn>
                <a:cxn ang="0">
                  <a:pos x="139" y="93"/>
                </a:cxn>
                <a:cxn ang="0">
                  <a:pos x="176" y="136"/>
                </a:cxn>
                <a:cxn ang="0">
                  <a:pos x="226" y="168"/>
                </a:cxn>
                <a:cxn ang="0">
                  <a:pos x="271" y="178"/>
                </a:cxn>
                <a:cxn ang="0">
                  <a:pos x="318" y="175"/>
                </a:cxn>
                <a:cxn ang="0">
                  <a:pos x="357" y="149"/>
                </a:cxn>
                <a:cxn ang="0">
                  <a:pos x="388" y="130"/>
                </a:cxn>
                <a:cxn ang="0">
                  <a:pos x="412" y="116"/>
                </a:cxn>
                <a:cxn ang="0">
                  <a:pos x="425" y="97"/>
                </a:cxn>
                <a:cxn ang="0">
                  <a:pos x="389" y="95"/>
                </a:cxn>
                <a:cxn ang="0">
                  <a:pos x="407" y="70"/>
                </a:cxn>
                <a:cxn ang="0">
                  <a:pos x="437" y="27"/>
                </a:cxn>
                <a:cxn ang="0">
                  <a:pos x="476" y="5"/>
                </a:cxn>
                <a:cxn ang="0">
                  <a:pos x="503" y="63"/>
                </a:cxn>
                <a:cxn ang="0">
                  <a:pos x="543" y="93"/>
                </a:cxn>
                <a:cxn ang="0">
                  <a:pos x="568" y="103"/>
                </a:cxn>
                <a:cxn ang="0">
                  <a:pos x="533" y="136"/>
                </a:cxn>
                <a:cxn ang="0">
                  <a:pos x="507" y="175"/>
                </a:cxn>
                <a:cxn ang="0">
                  <a:pos x="494" y="180"/>
                </a:cxn>
                <a:cxn ang="0">
                  <a:pos x="453" y="217"/>
                </a:cxn>
                <a:cxn ang="0">
                  <a:pos x="449" y="197"/>
                </a:cxn>
                <a:cxn ang="0">
                  <a:pos x="422" y="214"/>
                </a:cxn>
                <a:cxn ang="0">
                  <a:pos x="415" y="233"/>
                </a:cxn>
                <a:cxn ang="0">
                  <a:pos x="439" y="235"/>
                </a:cxn>
                <a:cxn ang="0">
                  <a:pos x="449" y="245"/>
                </a:cxn>
                <a:cxn ang="0">
                  <a:pos x="434" y="252"/>
                </a:cxn>
                <a:cxn ang="0">
                  <a:pos x="430" y="274"/>
                </a:cxn>
                <a:cxn ang="0">
                  <a:pos x="444" y="299"/>
                </a:cxn>
                <a:cxn ang="0">
                  <a:pos x="448" y="317"/>
                </a:cxn>
                <a:cxn ang="0">
                  <a:pos x="445" y="325"/>
                </a:cxn>
                <a:cxn ang="0">
                  <a:pos x="444" y="348"/>
                </a:cxn>
                <a:cxn ang="0">
                  <a:pos x="429" y="369"/>
                </a:cxn>
                <a:cxn ang="0">
                  <a:pos x="413" y="391"/>
                </a:cxn>
                <a:cxn ang="0">
                  <a:pos x="391" y="411"/>
                </a:cxn>
                <a:cxn ang="0">
                  <a:pos x="373" y="408"/>
                </a:cxn>
                <a:cxn ang="0">
                  <a:pos x="353" y="424"/>
                </a:cxn>
                <a:cxn ang="0">
                  <a:pos x="336" y="435"/>
                </a:cxn>
                <a:cxn ang="0">
                  <a:pos x="319" y="420"/>
                </a:cxn>
                <a:cxn ang="0">
                  <a:pos x="298" y="406"/>
                </a:cxn>
                <a:cxn ang="0">
                  <a:pos x="268" y="412"/>
                </a:cxn>
                <a:cxn ang="0">
                  <a:pos x="256" y="424"/>
                </a:cxn>
                <a:cxn ang="0">
                  <a:pos x="239" y="405"/>
                </a:cxn>
                <a:cxn ang="0">
                  <a:pos x="231" y="360"/>
                </a:cxn>
                <a:cxn ang="0">
                  <a:pos x="209" y="334"/>
                </a:cxn>
                <a:cxn ang="0">
                  <a:pos x="156" y="347"/>
                </a:cxn>
                <a:cxn ang="0">
                  <a:pos x="111" y="347"/>
                </a:cxn>
                <a:cxn ang="0">
                  <a:pos x="59" y="317"/>
                </a:cxn>
                <a:cxn ang="0">
                  <a:pos x="44" y="297"/>
                </a:cxn>
                <a:cxn ang="0">
                  <a:pos x="49" y="285"/>
                </a:cxn>
                <a:cxn ang="0">
                  <a:pos x="40" y="265"/>
                </a:cxn>
              </a:cxnLst>
              <a:rect l="0" t="0" r="r" b="b"/>
              <a:pathLst>
                <a:path w="571" h="435">
                  <a:moveTo>
                    <a:pt x="28" y="265"/>
                  </a:moveTo>
                  <a:lnTo>
                    <a:pt x="21" y="259"/>
                  </a:lnTo>
                  <a:lnTo>
                    <a:pt x="19" y="251"/>
                  </a:lnTo>
                  <a:lnTo>
                    <a:pt x="15" y="246"/>
                  </a:lnTo>
                  <a:lnTo>
                    <a:pt x="10" y="243"/>
                  </a:lnTo>
                  <a:lnTo>
                    <a:pt x="8" y="240"/>
                  </a:lnTo>
                  <a:lnTo>
                    <a:pt x="13" y="230"/>
                  </a:lnTo>
                  <a:lnTo>
                    <a:pt x="11" y="223"/>
                  </a:lnTo>
                  <a:lnTo>
                    <a:pt x="2" y="221"/>
                  </a:lnTo>
                  <a:lnTo>
                    <a:pt x="0" y="211"/>
                  </a:lnTo>
                  <a:lnTo>
                    <a:pt x="3" y="205"/>
                  </a:lnTo>
                  <a:lnTo>
                    <a:pt x="17" y="196"/>
                  </a:lnTo>
                  <a:lnTo>
                    <a:pt x="22" y="201"/>
                  </a:lnTo>
                  <a:lnTo>
                    <a:pt x="28" y="200"/>
                  </a:lnTo>
                  <a:lnTo>
                    <a:pt x="29" y="192"/>
                  </a:lnTo>
                  <a:lnTo>
                    <a:pt x="35" y="191"/>
                  </a:lnTo>
                  <a:lnTo>
                    <a:pt x="43" y="185"/>
                  </a:lnTo>
                  <a:lnTo>
                    <a:pt x="53" y="182"/>
                  </a:lnTo>
                  <a:lnTo>
                    <a:pt x="60" y="172"/>
                  </a:lnTo>
                  <a:lnTo>
                    <a:pt x="64" y="162"/>
                  </a:lnTo>
                  <a:lnTo>
                    <a:pt x="62" y="156"/>
                  </a:lnTo>
                  <a:lnTo>
                    <a:pt x="61" y="145"/>
                  </a:lnTo>
                  <a:lnTo>
                    <a:pt x="55" y="138"/>
                  </a:lnTo>
                  <a:lnTo>
                    <a:pt x="74" y="131"/>
                  </a:lnTo>
                  <a:lnTo>
                    <a:pt x="78" y="137"/>
                  </a:lnTo>
                  <a:lnTo>
                    <a:pt x="82" y="132"/>
                  </a:lnTo>
                  <a:lnTo>
                    <a:pt x="81" y="126"/>
                  </a:lnTo>
                  <a:lnTo>
                    <a:pt x="89" y="108"/>
                  </a:lnTo>
                  <a:lnTo>
                    <a:pt x="100" y="107"/>
                  </a:lnTo>
                  <a:lnTo>
                    <a:pt x="107" y="111"/>
                  </a:lnTo>
                  <a:lnTo>
                    <a:pt x="112" y="105"/>
                  </a:lnTo>
                  <a:lnTo>
                    <a:pt x="109" y="91"/>
                  </a:lnTo>
                  <a:lnTo>
                    <a:pt x="126" y="76"/>
                  </a:lnTo>
                  <a:lnTo>
                    <a:pt x="129" y="76"/>
                  </a:lnTo>
                  <a:lnTo>
                    <a:pt x="139" y="93"/>
                  </a:lnTo>
                  <a:lnTo>
                    <a:pt x="150" y="93"/>
                  </a:lnTo>
                  <a:lnTo>
                    <a:pt x="164" y="116"/>
                  </a:lnTo>
                  <a:lnTo>
                    <a:pt x="158" y="124"/>
                  </a:lnTo>
                  <a:lnTo>
                    <a:pt x="165" y="133"/>
                  </a:lnTo>
                  <a:lnTo>
                    <a:pt x="176" y="136"/>
                  </a:lnTo>
                  <a:lnTo>
                    <a:pt x="208" y="151"/>
                  </a:lnTo>
                  <a:lnTo>
                    <a:pt x="207" y="162"/>
                  </a:lnTo>
                  <a:lnTo>
                    <a:pt x="214" y="171"/>
                  </a:lnTo>
                  <a:lnTo>
                    <a:pt x="223" y="171"/>
                  </a:lnTo>
                  <a:lnTo>
                    <a:pt x="226" y="168"/>
                  </a:lnTo>
                  <a:lnTo>
                    <a:pt x="229" y="166"/>
                  </a:lnTo>
                  <a:lnTo>
                    <a:pt x="234" y="169"/>
                  </a:lnTo>
                  <a:lnTo>
                    <a:pt x="246" y="166"/>
                  </a:lnTo>
                  <a:lnTo>
                    <a:pt x="262" y="168"/>
                  </a:lnTo>
                  <a:lnTo>
                    <a:pt x="271" y="178"/>
                  </a:lnTo>
                  <a:lnTo>
                    <a:pt x="282" y="179"/>
                  </a:lnTo>
                  <a:lnTo>
                    <a:pt x="290" y="183"/>
                  </a:lnTo>
                  <a:lnTo>
                    <a:pt x="296" y="181"/>
                  </a:lnTo>
                  <a:lnTo>
                    <a:pt x="310" y="171"/>
                  </a:lnTo>
                  <a:lnTo>
                    <a:pt x="318" y="175"/>
                  </a:lnTo>
                  <a:lnTo>
                    <a:pt x="327" y="174"/>
                  </a:lnTo>
                  <a:lnTo>
                    <a:pt x="338" y="168"/>
                  </a:lnTo>
                  <a:lnTo>
                    <a:pt x="346" y="159"/>
                  </a:lnTo>
                  <a:lnTo>
                    <a:pt x="354" y="156"/>
                  </a:lnTo>
                  <a:lnTo>
                    <a:pt x="357" y="149"/>
                  </a:lnTo>
                  <a:lnTo>
                    <a:pt x="351" y="144"/>
                  </a:lnTo>
                  <a:lnTo>
                    <a:pt x="358" y="133"/>
                  </a:lnTo>
                  <a:lnTo>
                    <a:pt x="372" y="137"/>
                  </a:lnTo>
                  <a:lnTo>
                    <a:pt x="383" y="125"/>
                  </a:lnTo>
                  <a:lnTo>
                    <a:pt x="388" y="130"/>
                  </a:lnTo>
                  <a:lnTo>
                    <a:pt x="393" y="129"/>
                  </a:lnTo>
                  <a:lnTo>
                    <a:pt x="397" y="115"/>
                  </a:lnTo>
                  <a:lnTo>
                    <a:pt x="402" y="113"/>
                  </a:lnTo>
                  <a:lnTo>
                    <a:pt x="405" y="118"/>
                  </a:lnTo>
                  <a:lnTo>
                    <a:pt x="412" y="116"/>
                  </a:lnTo>
                  <a:lnTo>
                    <a:pt x="411" y="110"/>
                  </a:lnTo>
                  <a:lnTo>
                    <a:pt x="419" y="109"/>
                  </a:lnTo>
                  <a:lnTo>
                    <a:pt x="425" y="111"/>
                  </a:lnTo>
                  <a:lnTo>
                    <a:pt x="429" y="108"/>
                  </a:lnTo>
                  <a:lnTo>
                    <a:pt x="425" y="97"/>
                  </a:lnTo>
                  <a:lnTo>
                    <a:pt x="410" y="92"/>
                  </a:lnTo>
                  <a:lnTo>
                    <a:pt x="405" y="98"/>
                  </a:lnTo>
                  <a:lnTo>
                    <a:pt x="398" y="94"/>
                  </a:lnTo>
                  <a:lnTo>
                    <a:pt x="395" y="98"/>
                  </a:lnTo>
                  <a:lnTo>
                    <a:pt x="389" y="95"/>
                  </a:lnTo>
                  <a:lnTo>
                    <a:pt x="390" y="88"/>
                  </a:lnTo>
                  <a:lnTo>
                    <a:pt x="395" y="83"/>
                  </a:lnTo>
                  <a:lnTo>
                    <a:pt x="401" y="68"/>
                  </a:lnTo>
                  <a:lnTo>
                    <a:pt x="402" y="64"/>
                  </a:lnTo>
                  <a:lnTo>
                    <a:pt x="407" y="70"/>
                  </a:lnTo>
                  <a:lnTo>
                    <a:pt x="423" y="59"/>
                  </a:lnTo>
                  <a:lnTo>
                    <a:pt x="422" y="50"/>
                  </a:lnTo>
                  <a:lnTo>
                    <a:pt x="427" y="47"/>
                  </a:lnTo>
                  <a:lnTo>
                    <a:pt x="430" y="32"/>
                  </a:lnTo>
                  <a:lnTo>
                    <a:pt x="437" y="27"/>
                  </a:lnTo>
                  <a:lnTo>
                    <a:pt x="438" y="19"/>
                  </a:lnTo>
                  <a:lnTo>
                    <a:pt x="431" y="19"/>
                  </a:lnTo>
                  <a:lnTo>
                    <a:pt x="440" y="3"/>
                  </a:lnTo>
                  <a:lnTo>
                    <a:pt x="461" y="0"/>
                  </a:lnTo>
                  <a:lnTo>
                    <a:pt x="476" y="5"/>
                  </a:lnTo>
                  <a:lnTo>
                    <a:pt x="486" y="7"/>
                  </a:lnTo>
                  <a:lnTo>
                    <a:pt x="494" y="25"/>
                  </a:lnTo>
                  <a:lnTo>
                    <a:pt x="495" y="33"/>
                  </a:lnTo>
                  <a:lnTo>
                    <a:pt x="501" y="48"/>
                  </a:lnTo>
                  <a:lnTo>
                    <a:pt x="503" y="63"/>
                  </a:lnTo>
                  <a:lnTo>
                    <a:pt x="512" y="64"/>
                  </a:lnTo>
                  <a:lnTo>
                    <a:pt x="520" y="68"/>
                  </a:lnTo>
                  <a:lnTo>
                    <a:pt x="532" y="80"/>
                  </a:lnTo>
                  <a:lnTo>
                    <a:pt x="535" y="94"/>
                  </a:lnTo>
                  <a:lnTo>
                    <a:pt x="543" y="93"/>
                  </a:lnTo>
                  <a:lnTo>
                    <a:pt x="547" y="91"/>
                  </a:lnTo>
                  <a:lnTo>
                    <a:pt x="556" y="90"/>
                  </a:lnTo>
                  <a:lnTo>
                    <a:pt x="567" y="83"/>
                  </a:lnTo>
                  <a:lnTo>
                    <a:pt x="571" y="84"/>
                  </a:lnTo>
                  <a:lnTo>
                    <a:pt x="568" y="103"/>
                  </a:lnTo>
                  <a:lnTo>
                    <a:pt x="560" y="109"/>
                  </a:lnTo>
                  <a:lnTo>
                    <a:pt x="556" y="131"/>
                  </a:lnTo>
                  <a:lnTo>
                    <a:pt x="548" y="135"/>
                  </a:lnTo>
                  <a:lnTo>
                    <a:pt x="541" y="133"/>
                  </a:lnTo>
                  <a:lnTo>
                    <a:pt x="533" y="136"/>
                  </a:lnTo>
                  <a:lnTo>
                    <a:pt x="537" y="149"/>
                  </a:lnTo>
                  <a:lnTo>
                    <a:pt x="535" y="161"/>
                  </a:lnTo>
                  <a:lnTo>
                    <a:pt x="524" y="165"/>
                  </a:lnTo>
                  <a:lnTo>
                    <a:pt x="514" y="175"/>
                  </a:lnTo>
                  <a:lnTo>
                    <a:pt x="507" y="175"/>
                  </a:lnTo>
                  <a:lnTo>
                    <a:pt x="509" y="184"/>
                  </a:lnTo>
                  <a:lnTo>
                    <a:pt x="506" y="187"/>
                  </a:lnTo>
                  <a:lnTo>
                    <a:pt x="498" y="188"/>
                  </a:lnTo>
                  <a:lnTo>
                    <a:pt x="498" y="181"/>
                  </a:lnTo>
                  <a:lnTo>
                    <a:pt x="494" y="180"/>
                  </a:lnTo>
                  <a:lnTo>
                    <a:pt x="487" y="194"/>
                  </a:lnTo>
                  <a:lnTo>
                    <a:pt x="475" y="199"/>
                  </a:lnTo>
                  <a:lnTo>
                    <a:pt x="470" y="208"/>
                  </a:lnTo>
                  <a:lnTo>
                    <a:pt x="463" y="210"/>
                  </a:lnTo>
                  <a:lnTo>
                    <a:pt x="453" y="217"/>
                  </a:lnTo>
                  <a:lnTo>
                    <a:pt x="447" y="220"/>
                  </a:lnTo>
                  <a:lnTo>
                    <a:pt x="447" y="215"/>
                  </a:lnTo>
                  <a:lnTo>
                    <a:pt x="443" y="213"/>
                  </a:lnTo>
                  <a:lnTo>
                    <a:pt x="450" y="203"/>
                  </a:lnTo>
                  <a:lnTo>
                    <a:pt x="449" y="197"/>
                  </a:lnTo>
                  <a:lnTo>
                    <a:pt x="441" y="196"/>
                  </a:lnTo>
                  <a:lnTo>
                    <a:pt x="434" y="203"/>
                  </a:lnTo>
                  <a:lnTo>
                    <a:pt x="427" y="206"/>
                  </a:lnTo>
                  <a:lnTo>
                    <a:pt x="425" y="211"/>
                  </a:lnTo>
                  <a:lnTo>
                    <a:pt x="422" y="214"/>
                  </a:lnTo>
                  <a:lnTo>
                    <a:pt x="422" y="217"/>
                  </a:lnTo>
                  <a:lnTo>
                    <a:pt x="419" y="218"/>
                  </a:lnTo>
                  <a:lnTo>
                    <a:pt x="413" y="219"/>
                  </a:lnTo>
                  <a:lnTo>
                    <a:pt x="410" y="225"/>
                  </a:lnTo>
                  <a:lnTo>
                    <a:pt x="415" y="233"/>
                  </a:lnTo>
                  <a:lnTo>
                    <a:pt x="422" y="234"/>
                  </a:lnTo>
                  <a:lnTo>
                    <a:pt x="421" y="241"/>
                  </a:lnTo>
                  <a:lnTo>
                    <a:pt x="427" y="242"/>
                  </a:lnTo>
                  <a:lnTo>
                    <a:pt x="436" y="235"/>
                  </a:lnTo>
                  <a:lnTo>
                    <a:pt x="439" y="235"/>
                  </a:lnTo>
                  <a:lnTo>
                    <a:pt x="442" y="237"/>
                  </a:lnTo>
                  <a:lnTo>
                    <a:pt x="454" y="238"/>
                  </a:lnTo>
                  <a:lnTo>
                    <a:pt x="455" y="243"/>
                  </a:lnTo>
                  <a:lnTo>
                    <a:pt x="454" y="245"/>
                  </a:lnTo>
                  <a:lnTo>
                    <a:pt x="449" y="245"/>
                  </a:lnTo>
                  <a:lnTo>
                    <a:pt x="445" y="247"/>
                  </a:lnTo>
                  <a:lnTo>
                    <a:pt x="444" y="249"/>
                  </a:lnTo>
                  <a:lnTo>
                    <a:pt x="440" y="254"/>
                  </a:lnTo>
                  <a:lnTo>
                    <a:pt x="436" y="254"/>
                  </a:lnTo>
                  <a:lnTo>
                    <a:pt x="434" y="252"/>
                  </a:lnTo>
                  <a:lnTo>
                    <a:pt x="430" y="256"/>
                  </a:lnTo>
                  <a:lnTo>
                    <a:pt x="430" y="258"/>
                  </a:lnTo>
                  <a:lnTo>
                    <a:pt x="425" y="263"/>
                  </a:lnTo>
                  <a:lnTo>
                    <a:pt x="424" y="268"/>
                  </a:lnTo>
                  <a:lnTo>
                    <a:pt x="430" y="274"/>
                  </a:lnTo>
                  <a:lnTo>
                    <a:pt x="436" y="276"/>
                  </a:lnTo>
                  <a:lnTo>
                    <a:pt x="437" y="283"/>
                  </a:lnTo>
                  <a:lnTo>
                    <a:pt x="440" y="286"/>
                  </a:lnTo>
                  <a:lnTo>
                    <a:pt x="440" y="295"/>
                  </a:lnTo>
                  <a:lnTo>
                    <a:pt x="444" y="299"/>
                  </a:lnTo>
                  <a:lnTo>
                    <a:pt x="448" y="305"/>
                  </a:lnTo>
                  <a:lnTo>
                    <a:pt x="448" y="308"/>
                  </a:lnTo>
                  <a:lnTo>
                    <a:pt x="444" y="308"/>
                  </a:lnTo>
                  <a:lnTo>
                    <a:pt x="447" y="312"/>
                  </a:lnTo>
                  <a:lnTo>
                    <a:pt x="448" y="317"/>
                  </a:lnTo>
                  <a:lnTo>
                    <a:pt x="444" y="319"/>
                  </a:lnTo>
                  <a:lnTo>
                    <a:pt x="439" y="323"/>
                  </a:lnTo>
                  <a:lnTo>
                    <a:pt x="439" y="327"/>
                  </a:lnTo>
                  <a:lnTo>
                    <a:pt x="441" y="328"/>
                  </a:lnTo>
                  <a:lnTo>
                    <a:pt x="445" y="325"/>
                  </a:lnTo>
                  <a:lnTo>
                    <a:pt x="448" y="328"/>
                  </a:lnTo>
                  <a:lnTo>
                    <a:pt x="449" y="335"/>
                  </a:lnTo>
                  <a:lnTo>
                    <a:pt x="445" y="340"/>
                  </a:lnTo>
                  <a:lnTo>
                    <a:pt x="445" y="345"/>
                  </a:lnTo>
                  <a:lnTo>
                    <a:pt x="444" y="348"/>
                  </a:lnTo>
                  <a:lnTo>
                    <a:pt x="440" y="351"/>
                  </a:lnTo>
                  <a:lnTo>
                    <a:pt x="439" y="355"/>
                  </a:lnTo>
                  <a:lnTo>
                    <a:pt x="433" y="361"/>
                  </a:lnTo>
                  <a:lnTo>
                    <a:pt x="433" y="367"/>
                  </a:lnTo>
                  <a:lnTo>
                    <a:pt x="429" y="369"/>
                  </a:lnTo>
                  <a:lnTo>
                    <a:pt x="429" y="379"/>
                  </a:lnTo>
                  <a:lnTo>
                    <a:pt x="423" y="382"/>
                  </a:lnTo>
                  <a:lnTo>
                    <a:pt x="422" y="386"/>
                  </a:lnTo>
                  <a:lnTo>
                    <a:pt x="418" y="387"/>
                  </a:lnTo>
                  <a:lnTo>
                    <a:pt x="413" y="391"/>
                  </a:lnTo>
                  <a:lnTo>
                    <a:pt x="413" y="396"/>
                  </a:lnTo>
                  <a:lnTo>
                    <a:pt x="402" y="401"/>
                  </a:lnTo>
                  <a:lnTo>
                    <a:pt x="401" y="406"/>
                  </a:lnTo>
                  <a:lnTo>
                    <a:pt x="395" y="406"/>
                  </a:lnTo>
                  <a:lnTo>
                    <a:pt x="391" y="411"/>
                  </a:lnTo>
                  <a:lnTo>
                    <a:pt x="386" y="411"/>
                  </a:lnTo>
                  <a:lnTo>
                    <a:pt x="379" y="416"/>
                  </a:lnTo>
                  <a:lnTo>
                    <a:pt x="375" y="413"/>
                  </a:lnTo>
                  <a:lnTo>
                    <a:pt x="375" y="410"/>
                  </a:lnTo>
                  <a:lnTo>
                    <a:pt x="373" y="408"/>
                  </a:lnTo>
                  <a:lnTo>
                    <a:pt x="369" y="410"/>
                  </a:lnTo>
                  <a:lnTo>
                    <a:pt x="367" y="417"/>
                  </a:lnTo>
                  <a:lnTo>
                    <a:pt x="361" y="422"/>
                  </a:lnTo>
                  <a:lnTo>
                    <a:pt x="356" y="422"/>
                  </a:lnTo>
                  <a:lnTo>
                    <a:pt x="353" y="424"/>
                  </a:lnTo>
                  <a:lnTo>
                    <a:pt x="349" y="425"/>
                  </a:lnTo>
                  <a:lnTo>
                    <a:pt x="346" y="429"/>
                  </a:lnTo>
                  <a:lnTo>
                    <a:pt x="340" y="431"/>
                  </a:lnTo>
                  <a:lnTo>
                    <a:pt x="339" y="435"/>
                  </a:lnTo>
                  <a:lnTo>
                    <a:pt x="336" y="435"/>
                  </a:lnTo>
                  <a:lnTo>
                    <a:pt x="335" y="432"/>
                  </a:lnTo>
                  <a:lnTo>
                    <a:pt x="335" y="425"/>
                  </a:lnTo>
                  <a:lnTo>
                    <a:pt x="330" y="423"/>
                  </a:lnTo>
                  <a:lnTo>
                    <a:pt x="322" y="423"/>
                  </a:lnTo>
                  <a:lnTo>
                    <a:pt x="319" y="420"/>
                  </a:lnTo>
                  <a:lnTo>
                    <a:pt x="313" y="421"/>
                  </a:lnTo>
                  <a:lnTo>
                    <a:pt x="308" y="416"/>
                  </a:lnTo>
                  <a:lnTo>
                    <a:pt x="309" y="410"/>
                  </a:lnTo>
                  <a:lnTo>
                    <a:pt x="308" y="406"/>
                  </a:lnTo>
                  <a:lnTo>
                    <a:pt x="298" y="406"/>
                  </a:lnTo>
                  <a:lnTo>
                    <a:pt x="293" y="401"/>
                  </a:lnTo>
                  <a:lnTo>
                    <a:pt x="288" y="410"/>
                  </a:lnTo>
                  <a:lnTo>
                    <a:pt x="277" y="409"/>
                  </a:lnTo>
                  <a:lnTo>
                    <a:pt x="272" y="407"/>
                  </a:lnTo>
                  <a:lnTo>
                    <a:pt x="268" y="412"/>
                  </a:lnTo>
                  <a:lnTo>
                    <a:pt x="263" y="410"/>
                  </a:lnTo>
                  <a:lnTo>
                    <a:pt x="260" y="416"/>
                  </a:lnTo>
                  <a:lnTo>
                    <a:pt x="262" y="428"/>
                  </a:lnTo>
                  <a:lnTo>
                    <a:pt x="257" y="426"/>
                  </a:lnTo>
                  <a:lnTo>
                    <a:pt x="256" y="424"/>
                  </a:lnTo>
                  <a:lnTo>
                    <a:pt x="254" y="421"/>
                  </a:lnTo>
                  <a:lnTo>
                    <a:pt x="247" y="418"/>
                  </a:lnTo>
                  <a:lnTo>
                    <a:pt x="246" y="415"/>
                  </a:lnTo>
                  <a:lnTo>
                    <a:pt x="239" y="415"/>
                  </a:lnTo>
                  <a:lnTo>
                    <a:pt x="239" y="405"/>
                  </a:lnTo>
                  <a:lnTo>
                    <a:pt x="231" y="395"/>
                  </a:lnTo>
                  <a:lnTo>
                    <a:pt x="225" y="395"/>
                  </a:lnTo>
                  <a:lnTo>
                    <a:pt x="225" y="383"/>
                  </a:lnTo>
                  <a:lnTo>
                    <a:pt x="233" y="373"/>
                  </a:lnTo>
                  <a:lnTo>
                    <a:pt x="231" y="360"/>
                  </a:lnTo>
                  <a:lnTo>
                    <a:pt x="226" y="347"/>
                  </a:lnTo>
                  <a:lnTo>
                    <a:pt x="220" y="348"/>
                  </a:lnTo>
                  <a:lnTo>
                    <a:pt x="212" y="341"/>
                  </a:lnTo>
                  <a:lnTo>
                    <a:pt x="213" y="337"/>
                  </a:lnTo>
                  <a:lnTo>
                    <a:pt x="209" y="334"/>
                  </a:lnTo>
                  <a:lnTo>
                    <a:pt x="187" y="341"/>
                  </a:lnTo>
                  <a:lnTo>
                    <a:pt x="172" y="353"/>
                  </a:lnTo>
                  <a:lnTo>
                    <a:pt x="167" y="349"/>
                  </a:lnTo>
                  <a:lnTo>
                    <a:pt x="160" y="351"/>
                  </a:lnTo>
                  <a:lnTo>
                    <a:pt x="156" y="347"/>
                  </a:lnTo>
                  <a:lnTo>
                    <a:pt x="150" y="347"/>
                  </a:lnTo>
                  <a:lnTo>
                    <a:pt x="143" y="354"/>
                  </a:lnTo>
                  <a:lnTo>
                    <a:pt x="137" y="351"/>
                  </a:lnTo>
                  <a:lnTo>
                    <a:pt x="133" y="352"/>
                  </a:lnTo>
                  <a:lnTo>
                    <a:pt x="111" y="347"/>
                  </a:lnTo>
                  <a:lnTo>
                    <a:pt x="100" y="339"/>
                  </a:lnTo>
                  <a:lnTo>
                    <a:pt x="89" y="334"/>
                  </a:lnTo>
                  <a:lnTo>
                    <a:pt x="77" y="324"/>
                  </a:lnTo>
                  <a:lnTo>
                    <a:pt x="66" y="325"/>
                  </a:lnTo>
                  <a:lnTo>
                    <a:pt x="59" y="317"/>
                  </a:lnTo>
                  <a:lnTo>
                    <a:pt x="51" y="317"/>
                  </a:lnTo>
                  <a:lnTo>
                    <a:pt x="47" y="314"/>
                  </a:lnTo>
                  <a:lnTo>
                    <a:pt x="47" y="305"/>
                  </a:lnTo>
                  <a:lnTo>
                    <a:pt x="42" y="299"/>
                  </a:lnTo>
                  <a:lnTo>
                    <a:pt x="44" y="297"/>
                  </a:lnTo>
                  <a:lnTo>
                    <a:pt x="47" y="298"/>
                  </a:lnTo>
                  <a:lnTo>
                    <a:pt x="50" y="296"/>
                  </a:lnTo>
                  <a:lnTo>
                    <a:pt x="52" y="295"/>
                  </a:lnTo>
                  <a:lnTo>
                    <a:pt x="51" y="291"/>
                  </a:lnTo>
                  <a:lnTo>
                    <a:pt x="49" y="285"/>
                  </a:lnTo>
                  <a:lnTo>
                    <a:pt x="49" y="281"/>
                  </a:lnTo>
                  <a:lnTo>
                    <a:pt x="51" y="274"/>
                  </a:lnTo>
                  <a:lnTo>
                    <a:pt x="50" y="269"/>
                  </a:lnTo>
                  <a:lnTo>
                    <a:pt x="46" y="265"/>
                  </a:lnTo>
                  <a:lnTo>
                    <a:pt x="40" y="265"/>
                  </a:lnTo>
                  <a:lnTo>
                    <a:pt x="34" y="270"/>
                  </a:lnTo>
                  <a:lnTo>
                    <a:pt x="28" y="265"/>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65" name="Freeform 808">
              <a:extLst>
                <a:ext uri="{FF2B5EF4-FFF2-40B4-BE49-F238E27FC236}">
                  <a16:creationId xmlns:a16="http://schemas.microsoft.com/office/drawing/2014/main" id="{707137E6-130D-E0B8-1F7A-18D93ED38159}"/>
                </a:ext>
              </a:extLst>
            </p:cNvPr>
            <p:cNvSpPr>
              <a:spLocks/>
            </p:cNvSpPr>
            <p:nvPr/>
          </p:nvSpPr>
          <p:spPr bwMode="gray">
            <a:xfrm>
              <a:off x="5075056" y="3658807"/>
              <a:ext cx="135045" cy="143862"/>
            </a:xfrm>
            <a:custGeom>
              <a:avLst/>
              <a:gdLst/>
              <a:ahLst/>
              <a:cxnLst>
                <a:cxn ang="0">
                  <a:pos x="7" y="16"/>
                </a:cxn>
                <a:cxn ang="0">
                  <a:pos x="7" y="10"/>
                </a:cxn>
                <a:cxn ang="0">
                  <a:pos x="21" y="6"/>
                </a:cxn>
                <a:cxn ang="0">
                  <a:pos x="25" y="8"/>
                </a:cxn>
                <a:cxn ang="0">
                  <a:pos x="36" y="6"/>
                </a:cxn>
                <a:cxn ang="0">
                  <a:pos x="48" y="2"/>
                </a:cxn>
                <a:cxn ang="0">
                  <a:pos x="56" y="0"/>
                </a:cxn>
                <a:cxn ang="0">
                  <a:pos x="58" y="3"/>
                </a:cxn>
                <a:cxn ang="0">
                  <a:pos x="47" y="12"/>
                </a:cxn>
                <a:cxn ang="0">
                  <a:pos x="52" y="21"/>
                </a:cxn>
                <a:cxn ang="0">
                  <a:pos x="48" y="32"/>
                </a:cxn>
                <a:cxn ang="0">
                  <a:pos x="46" y="35"/>
                </a:cxn>
                <a:cxn ang="0">
                  <a:pos x="29" y="47"/>
                </a:cxn>
                <a:cxn ang="0">
                  <a:pos x="27" y="51"/>
                </a:cxn>
                <a:cxn ang="0">
                  <a:pos x="18" y="53"/>
                </a:cxn>
                <a:cxn ang="0">
                  <a:pos x="7" y="62"/>
                </a:cxn>
                <a:cxn ang="0">
                  <a:pos x="0" y="62"/>
                </a:cxn>
                <a:cxn ang="0">
                  <a:pos x="3" y="47"/>
                </a:cxn>
                <a:cxn ang="0">
                  <a:pos x="5" y="43"/>
                </a:cxn>
                <a:cxn ang="0">
                  <a:pos x="5" y="39"/>
                </a:cxn>
                <a:cxn ang="0">
                  <a:pos x="9" y="36"/>
                </a:cxn>
                <a:cxn ang="0">
                  <a:pos x="8" y="28"/>
                </a:cxn>
                <a:cxn ang="0">
                  <a:pos x="9" y="19"/>
                </a:cxn>
                <a:cxn ang="0">
                  <a:pos x="7" y="16"/>
                </a:cxn>
              </a:cxnLst>
              <a:rect l="0" t="0" r="r" b="b"/>
              <a:pathLst>
                <a:path w="58" h="62">
                  <a:moveTo>
                    <a:pt x="7" y="16"/>
                  </a:moveTo>
                  <a:lnTo>
                    <a:pt x="7" y="10"/>
                  </a:lnTo>
                  <a:lnTo>
                    <a:pt x="21" y="6"/>
                  </a:lnTo>
                  <a:lnTo>
                    <a:pt x="25" y="8"/>
                  </a:lnTo>
                  <a:lnTo>
                    <a:pt x="36" y="6"/>
                  </a:lnTo>
                  <a:lnTo>
                    <a:pt x="48" y="2"/>
                  </a:lnTo>
                  <a:lnTo>
                    <a:pt x="56" y="0"/>
                  </a:lnTo>
                  <a:lnTo>
                    <a:pt x="58" y="3"/>
                  </a:lnTo>
                  <a:lnTo>
                    <a:pt x="47" y="12"/>
                  </a:lnTo>
                  <a:lnTo>
                    <a:pt x="52" y="21"/>
                  </a:lnTo>
                  <a:lnTo>
                    <a:pt x="48" y="32"/>
                  </a:lnTo>
                  <a:lnTo>
                    <a:pt x="46" y="35"/>
                  </a:lnTo>
                  <a:lnTo>
                    <a:pt x="29" y="47"/>
                  </a:lnTo>
                  <a:lnTo>
                    <a:pt x="27" y="51"/>
                  </a:lnTo>
                  <a:lnTo>
                    <a:pt x="18" y="53"/>
                  </a:lnTo>
                  <a:lnTo>
                    <a:pt x="7" y="62"/>
                  </a:lnTo>
                  <a:lnTo>
                    <a:pt x="0" y="62"/>
                  </a:lnTo>
                  <a:lnTo>
                    <a:pt x="3" y="47"/>
                  </a:lnTo>
                  <a:lnTo>
                    <a:pt x="5" y="43"/>
                  </a:lnTo>
                  <a:lnTo>
                    <a:pt x="5" y="39"/>
                  </a:lnTo>
                  <a:lnTo>
                    <a:pt x="9" y="36"/>
                  </a:lnTo>
                  <a:lnTo>
                    <a:pt x="8" y="28"/>
                  </a:lnTo>
                  <a:lnTo>
                    <a:pt x="9" y="19"/>
                  </a:lnTo>
                  <a:lnTo>
                    <a:pt x="7" y="16"/>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466" name="Freeform 809">
              <a:extLst>
                <a:ext uri="{FF2B5EF4-FFF2-40B4-BE49-F238E27FC236}">
                  <a16:creationId xmlns:a16="http://schemas.microsoft.com/office/drawing/2014/main" id="{E0C8B98E-DBB9-30B5-CA89-C020B07423F4}"/>
                </a:ext>
              </a:extLst>
            </p:cNvPr>
            <p:cNvSpPr>
              <a:spLocks/>
            </p:cNvSpPr>
            <p:nvPr/>
          </p:nvSpPr>
          <p:spPr bwMode="gray">
            <a:xfrm>
              <a:off x="5137248" y="3655254"/>
              <a:ext cx="209676" cy="236218"/>
            </a:xfrm>
            <a:custGeom>
              <a:avLst/>
              <a:gdLst/>
              <a:ahLst/>
              <a:cxnLst>
                <a:cxn ang="0">
                  <a:pos x="0" y="53"/>
                </a:cxn>
                <a:cxn ang="0">
                  <a:pos x="2" y="49"/>
                </a:cxn>
                <a:cxn ang="0">
                  <a:pos x="19" y="37"/>
                </a:cxn>
                <a:cxn ang="0">
                  <a:pos x="21" y="35"/>
                </a:cxn>
                <a:cxn ang="0">
                  <a:pos x="21" y="34"/>
                </a:cxn>
                <a:cxn ang="0">
                  <a:pos x="25" y="23"/>
                </a:cxn>
                <a:cxn ang="0">
                  <a:pos x="20" y="14"/>
                </a:cxn>
                <a:cxn ang="0">
                  <a:pos x="31" y="5"/>
                </a:cxn>
                <a:cxn ang="0">
                  <a:pos x="38" y="0"/>
                </a:cxn>
                <a:cxn ang="0">
                  <a:pos x="45" y="2"/>
                </a:cxn>
                <a:cxn ang="0">
                  <a:pos x="48" y="6"/>
                </a:cxn>
                <a:cxn ang="0">
                  <a:pos x="54" y="5"/>
                </a:cxn>
                <a:cxn ang="0">
                  <a:pos x="62" y="20"/>
                </a:cxn>
                <a:cxn ang="0">
                  <a:pos x="67" y="20"/>
                </a:cxn>
                <a:cxn ang="0">
                  <a:pos x="70" y="24"/>
                </a:cxn>
                <a:cxn ang="0">
                  <a:pos x="61" y="44"/>
                </a:cxn>
                <a:cxn ang="0">
                  <a:pos x="71" y="58"/>
                </a:cxn>
                <a:cxn ang="0">
                  <a:pos x="78" y="59"/>
                </a:cxn>
                <a:cxn ang="0">
                  <a:pos x="85" y="71"/>
                </a:cxn>
                <a:cxn ang="0">
                  <a:pos x="85" y="83"/>
                </a:cxn>
                <a:cxn ang="0">
                  <a:pos x="90" y="90"/>
                </a:cxn>
                <a:cxn ang="0">
                  <a:pos x="87" y="94"/>
                </a:cxn>
                <a:cxn ang="0">
                  <a:pos x="78" y="92"/>
                </a:cxn>
                <a:cxn ang="0">
                  <a:pos x="75" y="96"/>
                </a:cxn>
                <a:cxn ang="0">
                  <a:pos x="76" y="101"/>
                </a:cxn>
                <a:cxn ang="0">
                  <a:pos x="59" y="103"/>
                </a:cxn>
                <a:cxn ang="0">
                  <a:pos x="43" y="95"/>
                </a:cxn>
                <a:cxn ang="0">
                  <a:pos x="43" y="85"/>
                </a:cxn>
                <a:cxn ang="0">
                  <a:pos x="33" y="78"/>
                </a:cxn>
                <a:cxn ang="0">
                  <a:pos x="18" y="68"/>
                </a:cxn>
                <a:cxn ang="0">
                  <a:pos x="6" y="64"/>
                </a:cxn>
                <a:cxn ang="0">
                  <a:pos x="0" y="53"/>
                </a:cxn>
              </a:cxnLst>
              <a:rect l="0" t="0" r="r" b="b"/>
              <a:pathLst>
                <a:path w="90" h="103">
                  <a:moveTo>
                    <a:pt x="0" y="53"/>
                  </a:moveTo>
                  <a:lnTo>
                    <a:pt x="2" y="49"/>
                  </a:lnTo>
                  <a:lnTo>
                    <a:pt x="19" y="37"/>
                  </a:lnTo>
                  <a:lnTo>
                    <a:pt x="21" y="35"/>
                  </a:lnTo>
                  <a:lnTo>
                    <a:pt x="21" y="34"/>
                  </a:lnTo>
                  <a:lnTo>
                    <a:pt x="25" y="23"/>
                  </a:lnTo>
                  <a:lnTo>
                    <a:pt x="20" y="14"/>
                  </a:lnTo>
                  <a:lnTo>
                    <a:pt x="31" y="5"/>
                  </a:lnTo>
                  <a:lnTo>
                    <a:pt x="38" y="0"/>
                  </a:lnTo>
                  <a:lnTo>
                    <a:pt x="45" y="2"/>
                  </a:lnTo>
                  <a:lnTo>
                    <a:pt x="48" y="6"/>
                  </a:lnTo>
                  <a:lnTo>
                    <a:pt x="54" y="5"/>
                  </a:lnTo>
                  <a:lnTo>
                    <a:pt x="62" y="20"/>
                  </a:lnTo>
                  <a:lnTo>
                    <a:pt x="67" y="20"/>
                  </a:lnTo>
                  <a:lnTo>
                    <a:pt x="70" y="24"/>
                  </a:lnTo>
                  <a:lnTo>
                    <a:pt x="61" y="44"/>
                  </a:lnTo>
                  <a:lnTo>
                    <a:pt x="71" y="58"/>
                  </a:lnTo>
                  <a:lnTo>
                    <a:pt x="78" y="59"/>
                  </a:lnTo>
                  <a:lnTo>
                    <a:pt x="85" y="71"/>
                  </a:lnTo>
                  <a:lnTo>
                    <a:pt x="85" y="83"/>
                  </a:lnTo>
                  <a:lnTo>
                    <a:pt x="90" y="90"/>
                  </a:lnTo>
                  <a:lnTo>
                    <a:pt x="87" y="94"/>
                  </a:lnTo>
                  <a:lnTo>
                    <a:pt x="78" y="92"/>
                  </a:lnTo>
                  <a:lnTo>
                    <a:pt x="75" y="96"/>
                  </a:lnTo>
                  <a:lnTo>
                    <a:pt x="76" y="101"/>
                  </a:lnTo>
                  <a:lnTo>
                    <a:pt x="59" y="103"/>
                  </a:lnTo>
                  <a:lnTo>
                    <a:pt x="43" y="95"/>
                  </a:lnTo>
                  <a:lnTo>
                    <a:pt x="43" y="85"/>
                  </a:lnTo>
                  <a:lnTo>
                    <a:pt x="33" y="78"/>
                  </a:lnTo>
                  <a:lnTo>
                    <a:pt x="18" y="68"/>
                  </a:lnTo>
                  <a:lnTo>
                    <a:pt x="6" y="64"/>
                  </a:lnTo>
                  <a:lnTo>
                    <a:pt x="0" y="53"/>
                  </a:lnTo>
                  <a:close/>
                </a:path>
              </a:pathLst>
            </a:custGeom>
            <a:grpFill/>
            <a:ln w="6350" cap="rnd" cmpd="sng">
              <a:solidFill>
                <a:schemeClr val="bg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grpSp>
      <p:graphicFrame>
        <p:nvGraphicFramePr>
          <p:cNvPr id="9" name="Objekt 8" hidden="1">
            <a:extLst>
              <a:ext uri="{FF2B5EF4-FFF2-40B4-BE49-F238E27FC236}">
                <a16:creationId xmlns:a16="http://schemas.microsoft.com/office/drawing/2014/main" id="{1CD275C1-0148-4F1E-8803-D9001889192A}"/>
              </a:ext>
            </a:extLst>
          </p:cNvPr>
          <p:cNvGraphicFramePr>
            <a:graphicFrameLocks noChangeAspect="1"/>
          </p:cNvGraphicFramePr>
          <p:nvPr>
            <p:custDataLst>
              <p:tags r:id="rId2"/>
            </p:custDataLst>
            <p:extLst>
              <p:ext uri="{D42A27DB-BD31-4B8C-83A1-F6EECF244321}">
                <p14:modId xmlns:p14="http://schemas.microsoft.com/office/powerpoint/2010/main" val="8077091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20" imgW="359" imgH="358" progId="TCLayout.ActiveDocument.1">
                  <p:embed/>
                </p:oleObj>
              </mc:Choice>
              <mc:Fallback>
                <p:oleObj name="think-cell Folie" r:id="rId20" imgW="359" imgH="358" progId="TCLayout.ActiveDocument.1">
                  <p:embed/>
                  <p:pic>
                    <p:nvPicPr>
                      <p:cNvPr id="9" name="Objekt 8" hidden="1">
                        <a:extLst>
                          <a:ext uri="{FF2B5EF4-FFF2-40B4-BE49-F238E27FC236}">
                            <a16:creationId xmlns:a16="http://schemas.microsoft.com/office/drawing/2014/main" id="{1CD275C1-0148-4F1E-8803-D9001889192A}"/>
                          </a:ext>
                        </a:extLst>
                      </p:cNvPr>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8" name="Rechteck 7" hidden="1">
            <a:extLst>
              <a:ext uri="{FF2B5EF4-FFF2-40B4-BE49-F238E27FC236}">
                <a16:creationId xmlns:a16="http://schemas.microsoft.com/office/drawing/2014/main" id="{8DB53781-3526-4D0F-9840-4E6F31A4986C}"/>
              </a:ext>
            </a:extLst>
          </p:cNvPr>
          <p:cNvSpPr/>
          <p:nvPr>
            <p:custDataLst>
              <p:tags r:id="rId3"/>
            </p:custDataLst>
          </p:nvPr>
        </p:nvSpPr>
        <p:spPr bwMode="gray">
          <a:xfrm>
            <a:off x="0" y="0"/>
            <a:ext cx="158750" cy="15875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Fujitsu Infinity Pro" pitchFamily="2" charset="0"/>
              <a:ea typeface="+mn-ea"/>
              <a:cs typeface="+mn-cs"/>
              <a:sym typeface="Fujitsu Sans" panose="020B0404060202020204" pitchFamily="34" charset="0"/>
            </a:endParaRPr>
          </a:p>
        </p:txBody>
      </p:sp>
      <p:sp>
        <p:nvSpPr>
          <p:cNvPr id="2" name="Title 1"/>
          <p:cNvSpPr>
            <a:spLocks noGrp="1"/>
          </p:cNvSpPr>
          <p:nvPr>
            <p:ph type="title"/>
            <p:custDataLst>
              <p:tags r:id="rId4"/>
            </p:custDataLst>
          </p:nvPr>
        </p:nvSpPr>
        <p:spPr bwMode="gray"/>
        <p:txBody>
          <a:bodyPr/>
          <a:lstStyle/>
          <a:p>
            <a:r>
              <a:rPr lang="en-US" dirty="0"/>
              <a:t>Replication made easy!</a:t>
            </a:r>
          </a:p>
        </p:txBody>
      </p:sp>
      <p:sp>
        <p:nvSpPr>
          <p:cNvPr id="13" name="Rechteck 12">
            <a:extLst>
              <a:ext uri="{FF2B5EF4-FFF2-40B4-BE49-F238E27FC236}">
                <a16:creationId xmlns:a16="http://schemas.microsoft.com/office/drawing/2014/main" id="{AC0CC261-ACC0-79D1-351B-ADB21F788E2A}"/>
              </a:ext>
            </a:extLst>
          </p:cNvPr>
          <p:cNvSpPr/>
          <p:nvPr>
            <p:custDataLst>
              <p:tags r:id="rId5"/>
            </p:custDataLst>
          </p:nvPr>
        </p:nvSpPr>
        <p:spPr bwMode="gray">
          <a:xfrm>
            <a:off x="287604" y="915566"/>
            <a:ext cx="1512000" cy="396000"/>
          </a:xfrm>
          <a:prstGeom prst="rect">
            <a:avLst/>
          </a:prstGeom>
          <a:noFill/>
          <a:ln w="9525" cap="flat" cmpd="sng" algn="ctr">
            <a:noFill/>
            <a:prstDash val="solid"/>
            <a:miter lim="800000"/>
          </a:ln>
          <a:effectLst/>
        </p:spPr>
        <p:txBody>
          <a:bodyPr lIns="0" tIns="0" rIns="0" bIns="0" rtlCol="0" anchor="t" anchorCtr="0"/>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685800">
              <a:lnSpc>
                <a:spcPct val="90000"/>
              </a:lnSpc>
              <a:spcBef>
                <a:spcPts val="600"/>
              </a:spcBef>
              <a:buClr>
                <a:srgbClr val="FF8000"/>
              </a:buClr>
              <a:buSzPct val="120000"/>
            </a:pPr>
            <a:r>
              <a:rPr lang="en-US" sz="1600" kern="0" dirty="0">
                <a:solidFill>
                  <a:srgbClr val="000000"/>
                </a:solidFill>
                <a:latin typeface="+mj-lt"/>
              </a:rPr>
              <a:t>Branch offices</a:t>
            </a:r>
          </a:p>
        </p:txBody>
      </p:sp>
      <p:sp>
        <p:nvSpPr>
          <p:cNvPr id="827" name="Rechteck 12">
            <a:extLst>
              <a:ext uri="{FF2B5EF4-FFF2-40B4-BE49-F238E27FC236}">
                <a16:creationId xmlns:a16="http://schemas.microsoft.com/office/drawing/2014/main" id="{BDF6E820-7C69-8DD3-3A3D-A37F886D57D2}"/>
              </a:ext>
            </a:extLst>
          </p:cNvPr>
          <p:cNvSpPr/>
          <p:nvPr>
            <p:custDataLst>
              <p:tags r:id="rId6"/>
            </p:custDataLst>
          </p:nvPr>
        </p:nvSpPr>
        <p:spPr bwMode="gray">
          <a:xfrm>
            <a:off x="7344308" y="915566"/>
            <a:ext cx="1512000" cy="396000"/>
          </a:xfrm>
          <a:prstGeom prst="rect">
            <a:avLst/>
          </a:prstGeom>
          <a:noFill/>
          <a:ln w="9525" cap="flat" cmpd="sng" algn="ctr">
            <a:noFill/>
            <a:prstDash val="solid"/>
            <a:miter lim="800000"/>
          </a:ln>
          <a:effectLst/>
        </p:spPr>
        <p:txBody>
          <a:bodyPr lIns="0" tIns="0" rIns="0" bIns="0" rtlCol="0" anchor="t" anchorCtr="0"/>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defTabSz="685800">
              <a:lnSpc>
                <a:spcPct val="90000"/>
              </a:lnSpc>
              <a:spcBef>
                <a:spcPts val="600"/>
              </a:spcBef>
              <a:buClr>
                <a:srgbClr val="FF8000"/>
              </a:buClr>
              <a:buSzPct val="120000"/>
            </a:pPr>
            <a:r>
              <a:rPr lang="en-US" sz="1600" kern="0" dirty="0">
                <a:solidFill>
                  <a:srgbClr val="000000"/>
                </a:solidFill>
                <a:latin typeface="+mj-lt"/>
              </a:rPr>
              <a:t>Headquarter</a:t>
            </a:r>
          </a:p>
        </p:txBody>
      </p:sp>
      <p:sp>
        <p:nvSpPr>
          <p:cNvPr id="1779" name="Rechteck 1746">
            <a:extLst>
              <a:ext uri="{FF2B5EF4-FFF2-40B4-BE49-F238E27FC236}">
                <a16:creationId xmlns:a16="http://schemas.microsoft.com/office/drawing/2014/main" id="{F31B7875-8ED0-2D19-5B81-F541A62539EC}"/>
              </a:ext>
            </a:extLst>
          </p:cNvPr>
          <p:cNvSpPr/>
          <p:nvPr>
            <p:custDataLst>
              <p:tags r:id="rId7"/>
            </p:custDataLst>
          </p:nvPr>
        </p:nvSpPr>
        <p:spPr bwMode="gray">
          <a:xfrm>
            <a:off x="287604" y="2031714"/>
            <a:ext cx="1512000" cy="21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3C3C35"/>
                </a:solidFill>
                <a:effectLst/>
                <a:uLnTx/>
                <a:uFillTx/>
                <a:ea typeface="+mn-ea"/>
                <a:cs typeface="+mn-cs"/>
              </a:rPr>
              <a:t>ETERNUS AF150 S3</a:t>
            </a:r>
          </a:p>
        </p:txBody>
      </p:sp>
      <p:sp>
        <p:nvSpPr>
          <p:cNvPr id="1780" name="Rechteck 1756">
            <a:extLst>
              <a:ext uri="{FF2B5EF4-FFF2-40B4-BE49-F238E27FC236}">
                <a16:creationId xmlns:a16="http://schemas.microsoft.com/office/drawing/2014/main" id="{34570D49-A0ED-0F1D-B376-155A6510FDEE}"/>
              </a:ext>
            </a:extLst>
          </p:cNvPr>
          <p:cNvSpPr/>
          <p:nvPr>
            <p:custDataLst>
              <p:tags r:id="rId8"/>
            </p:custDataLst>
          </p:nvPr>
        </p:nvSpPr>
        <p:spPr bwMode="gray">
          <a:xfrm>
            <a:off x="287604" y="3507878"/>
            <a:ext cx="1512000" cy="21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3C3C35"/>
                </a:solidFill>
                <a:effectLst/>
                <a:uLnTx/>
                <a:uFillTx/>
                <a:ea typeface="+mn-ea"/>
                <a:cs typeface="+mn-cs"/>
              </a:rPr>
              <a:t>ETERNUS AF650 S2</a:t>
            </a:r>
          </a:p>
        </p:txBody>
      </p:sp>
      <p:sp>
        <p:nvSpPr>
          <p:cNvPr id="1781" name="Rechteck 1768">
            <a:extLst>
              <a:ext uri="{FF2B5EF4-FFF2-40B4-BE49-F238E27FC236}">
                <a16:creationId xmlns:a16="http://schemas.microsoft.com/office/drawing/2014/main" id="{8E8B0A4C-E339-5E1D-80E8-4BB6146111FE}"/>
              </a:ext>
            </a:extLst>
          </p:cNvPr>
          <p:cNvSpPr/>
          <p:nvPr>
            <p:custDataLst>
              <p:tags r:id="rId9"/>
            </p:custDataLst>
          </p:nvPr>
        </p:nvSpPr>
        <p:spPr bwMode="gray">
          <a:xfrm>
            <a:off x="287604" y="4515990"/>
            <a:ext cx="1512000" cy="21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3C3C35"/>
                </a:solidFill>
                <a:effectLst/>
                <a:uLnTx/>
                <a:uFillTx/>
                <a:ea typeface="+mn-ea"/>
                <a:cs typeface="+mn-cs"/>
              </a:rPr>
              <a:t>ETERNUS DX200 S3</a:t>
            </a:r>
          </a:p>
        </p:txBody>
      </p:sp>
      <p:sp>
        <p:nvSpPr>
          <p:cNvPr id="1782" name="Rechteck 1768">
            <a:extLst>
              <a:ext uri="{FF2B5EF4-FFF2-40B4-BE49-F238E27FC236}">
                <a16:creationId xmlns:a16="http://schemas.microsoft.com/office/drawing/2014/main" id="{8E466AFF-A45F-C336-AEDA-01CB0E4182C2}"/>
              </a:ext>
            </a:extLst>
          </p:cNvPr>
          <p:cNvSpPr/>
          <p:nvPr>
            <p:custDataLst>
              <p:tags r:id="rId10"/>
            </p:custDataLst>
          </p:nvPr>
        </p:nvSpPr>
        <p:spPr bwMode="gray">
          <a:xfrm>
            <a:off x="7344308" y="4515990"/>
            <a:ext cx="1512000" cy="21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lvl="0" algn="ctr" defTabSz="914400">
              <a:lnSpc>
                <a:spcPct val="90000"/>
              </a:lnSpc>
              <a:defRPr/>
            </a:pPr>
            <a:r>
              <a:rPr lang="en-US" sz="1200" kern="0" dirty="0">
                <a:solidFill>
                  <a:srgbClr val="3C3C35"/>
                </a:solidFill>
              </a:rPr>
              <a:t>ETERNUS DX900 S5</a:t>
            </a:r>
          </a:p>
        </p:txBody>
      </p:sp>
      <p:pic>
        <p:nvPicPr>
          <p:cNvPr id="1783" name="Grafik 1782" descr="Ein Bild, das Text, Elektronik, Computer enthält.&#10;&#10;Automatisch generierte Beschreibung">
            <a:extLst>
              <a:ext uri="{FF2B5EF4-FFF2-40B4-BE49-F238E27FC236}">
                <a16:creationId xmlns:a16="http://schemas.microsoft.com/office/drawing/2014/main" id="{59CE6C32-43D3-BB55-FEFF-C66396CD50F9}"/>
              </a:ext>
            </a:extLst>
          </p:cNvPr>
          <p:cNvPicPr>
            <a:picLocks noChangeAspect="1"/>
          </p:cNvPicPr>
          <p:nvPr/>
        </p:nvPicPr>
        <p:blipFill>
          <a:blip r:embed="rId22"/>
          <a:stretch>
            <a:fillRect/>
          </a:stretch>
        </p:blipFill>
        <p:spPr bwMode="gray">
          <a:xfrm>
            <a:off x="7650258" y="3246821"/>
            <a:ext cx="900100" cy="1197137"/>
          </a:xfrm>
          <a:prstGeom prst="rect">
            <a:avLst/>
          </a:prstGeom>
        </p:spPr>
      </p:pic>
      <p:pic>
        <p:nvPicPr>
          <p:cNvPr id="1784" name="Grafik 1783" descr="Ein Bild, das Elektronik, Projektor enthält.&#10;&#10;Automatisch generierte Beschreibung">
            <a:extLst>
              <a:ext uri="{FF2B5EF4-FFF2-40B4-BE49-F238E27FC236}">
                <a16:creationId xmlns:a16="http://schemas.microsoft.com/office/drawing/2014/main" id="{2A3113B0-AC5B-C651-9DA0-04A0DAF5F782}"/>
              </a:ext>
            </a:extLst>
          </p:cNvPr>
          <p:cNvPicPr>
            <a:picLocks noChangeAspect="1"/>
          </p:cNvPicPr>
          <p:nvPr/>
        </p:nvPicPr>
        <p:blipFill>
          <a:blip r:embed="rId23">
            <a:clrChange>
              <a:clrFrom>
                <a:srgbClr val="FFFFFF"/>
              </a:clrFrom>
              <a:clrTo>
                <a:srgbClr val="FFFFFF">
                  <a:alpha val="0"/>
                </a:srgbClr>
              </a:clrTo>
            </a:clrChange>
          </a:blip>
          <a:stretch>
            <a:fillRect/>
          </a:stretch>
        </p:blipFill>
        <p:spPr bwMode="gray">
          <a:xfrm>
            <a:off x="395604" y="1635646"/>
            <a:ext cx="1296000" cy="337608"/>
          </a:xfrm>
          <a:prstGeom prst="rect">
            <a:avLst/>
          </a:prstGeom>
        </p:spPr>
      </p:pic>
      <p:pic>
        <p:nvPicPr>
          <p:cNvPr id="1785" name="Grafik 1784" descr="Ein Bild, das Text enthält.&#10;&#10;Automatisch generierte Beschreibung">
            <a:extLst>
              <a:ext uri="{FF2B5EF4-FFF2-40B4-BE49-F238E27FC236}">
                <a16:creationId xmlns:a16="http://schemas.microsoft.com/office/drawing/2014/main" id="{16F712D6-120C-392C-3DDE-1AD2EBE16C8E}"/>
              </a:ext>
            </a:extLst>
          </p:cNvPr>
          <p:cNvPicPr>
            <a:picLocks noChangeAspect="1"/>
          </p:cNvPicPr>
          <p:nvPr/>
        </p:nvPicPr>
        <p:blipFill>
          <a:blip r:embed="rId24"/>
          <a:stretch>
            <a:fillRect/>
          </a:stretch>
        </p:blipFill>
        <p:spPr bwMode="gray">
          <a:xfrm>
            <a:off x="395604" y="3967030"/>
            <a:ext cx="1296000" cy="476928"/>
          </a:xfrm>
          <a:prstGeom prst="rect">
            <a:avLst/>
          </a:prstGeom>
        </p:spPr>
      </p:pic>
      <p:pic>
        <p:nvPicPr>
          <p:cNvPr id="1786" name="Grafik 1785" descr="Ein Bild, das Text, Elektronik, Computer enthält.&#10;&#10;Automatisch generierte Beschreibung">
            <a:extLst>
              <a:ext uri="{FF2B5EF4-FFF2-40B4-BE49-F238E27FC236}">
                <a16:creationId xmlns:a16="http://schemas.microsoft.com/office/drawing/2014/main" id="{FBBBC096-C6D8-D9F2-83D6-C644FE99783D}"/>
              </a:ext>
            </a:extLst>
          </p:cNvPr>
          <p:cNvPicPr>
            <a:picLocks noChangeAspect="1"/>
          </p:cNvPicPr>
          <p:nvPr/>
        </p:nvPicPr>
        <p:blipFill>
          <a:blip r:embed="rId25"/>
          <a:stretch>
            <a:fillRect/>
          </a:stretch>
        </p:blipFill>
        <p:spPr bwMode="gray">
          <a:xfrm>
            <a:off x="573253" y="2499742"/>
            <a:ext cx="940703" cy="936000"/>
          </a:xfrm>
          <a:prstGeom prst="rect">
            <a:avLst/>
          </a:prstGeom>
        </p:spPr>
      </p:pic>
      <p:grpSp>
        <p:nvGrpSpPr>
          <p:cNvPr id="1805" name="Gruppieren 1804">
            <a:extLst>
              <a:ext uri="{FF2B5EF4-FFF2-40B4-BE49-F238E27FC236}">
                <a16:creationId xmlns:a16="http://schemas.microsoft.com/office/drawing/2014/main" id="{27C333B5-EE41-CEA2-C540-B1FD756E31CB}"/>
              </a:ext>
            </a:extLst>
          </p:cNvPr>
          <p:cNvGrpSpPr/>
          <p:nvPr/>
        </p:nvGrpSpPr>
        <p:grpSpPr bwMode="gray">
          <a:xfrm>
            <a:off x="7776308" y="2463738"/>
            <a:ext cx="648000" cy="648000"/>
            <a:chOff x="7776308" y="2427806"/>
            <a:chExt cx="648000" cy="648000"/>
          </a:xfrm>
        </p:grpSpPr>
        <p:sp>
          <p:nvSpPr>
            <p:cNvPr id="1800" name="Freeform: Shape 25">
              <a:extLst>
                <a:ext uri="{FF2B5EF4-FFF2-40B4-BE49-F238E27FC236}">
                  <a16:creationId xmlns:a16="http://schemas.microsoft.com/office/drawing/2014/main" id="{CE0BC769-AA56-463C-761B-13AE708CDEB6}"/>
                </a:ext>
              </a:extLst>
            </p:cNvPr>
            <p:cNvSpPr>
              <a:spLocks noChangeAspect="1"/>
            </p:cNvSpPr>
            <p:nvPr>
              <p:custDataLst>
                <p:tags r:id="rId17"/>
              </p:custDataLst>
            </p:nvPr>
          </p:nvSpPr>
          <p:spPr bwMode="gray">
            <a:xfrm>
              <a:off x="7776308" y="2427806"/>
              <a:ext cx="648000" cy="648000"/>
            </a:xfrm>
            <a:prstGeom prst="ellipse">
              <a:avLst/>
            </a:prstGeom>
            <a:gradFill>
              <a:gsLst>
                <a:gs pos="30000">
                  <a:srgbClr val="FF8000"/>
                </a:gs>
                <a:gs pos="100000">
                  <a:srgbClr val="FFE700"/>
                </a:gs>
              </a:gsLst>
              <a:lin ang="5400000" scaled="0"/>
            </a:gradFill>
            <a:ln w="9525" cap="flat">
              <a:noFill/>
              <a:prstDash val="solid"/>
              <a:miter/>
            </a:ln>
          </p:spPr>
          <p:txBody>
            <a:bodyPr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Fujitsu Infinity Pro"/>
                <a:ea typeface="+mn-ea"/>
                <a:cs typeface="+mn-cs"/>
              </a:endParaRPr>
            </a:p>
          </p:txBody>
        </p:sp>
        <p:pic>
          <p:nvPicPr>
            <p:cNvPr id="1801" name="Picture Placeholder 117">
              <a:extLst>
                <a:ext uri="{FF2B5EF4-FFF2-40B4-BE49-F238E27FC236}">
                  <a16:creationId xmlns:a16="http://schemas.microsoft.com/office/drawing/2014/main" id="{2F820AA2-82B0-8DC7-DAB3-F9F98D60E096}"/>
                </a:ext>
              </a:extLst>
            </p:cNvPr>
            <p:cNvPicPr>
              <a:picLocks noChangeAspect="1"/>
            </p:cNvPicPr>
            <p:nvPr/>
          </p:nvPicPr>
          <p:blipFill>
            <a:blip r:embed="rId26">
              <a:extLst>
                <a:ext uri="{96DAC541-7B7A-43D3-8B79-37D633B846F1}">
                  <asvg:svgBlip xmlns:asvg="http://schemas.microsoft.com/office/drawing/2016/SVG/main" r:embed="rId27"/>
                </a:ext>
              </a:extLst>
            </a:blip>
            <a:srcRect l="138" r="138"/>
            <a:stretch>
              <a:fillRect/>
            </a:stretch>
          </p:blipFill>
          <p:spPr bwMode="gray">
            <a:xfrm>
              <a:off x="7776308" y="2427806"/>
              <a:ext cx="648000" cy="648000"/>
            </a:xfrm>
            <a:prstGeom prst="rect">
              <a:avLst/>
            </a:prstGeom>
          </p:spPr>
        </p:pic>
      </p:grpSp>
      <p:grpSp>
        <p:nvGrpSpPr>
          <p:cNvPr id="1798" name="Gruppieren 1797">
            <a:extLst>
              <a:ext uri="{FF2B5EF4-FFF2-40B4-BE49-F238E27FC236}">
                <a16:creationId xmlns:a16="http://schemas.microsoft.com/office/drawing/2014/main" id="{D8415212-B5A2-A5C9-50A5-FDCDB24D1E83}"/>
              </a:ext>
            </a:extLst>
          </p:cNvPr>
          <p:cNvGrpSpPr/>
          <p:nvPr/>
        </p:nvGrpSpPr>
        <p:grpSpPr bwMode="gray">
          <a:xfrm>
            <a:off x="3852000" y="2211710"/>
            <a:ext cx="1440000" cy="1440000"/>
            <a:chOff x="3852000" y="2031690"/>
            <a:chExt cx="1440000" cy="1440000"/>
          </a:xfrm>
        </p:grpSpPr>
        <p:pic>
          <p:nvPicPr>
            <p:cNvPr id="1797" name="Grafik 1796">
              <a:extLst>
                <a:ext uri="{FF2B5EF4-FFF2-40B4-BE49-F238E27FC236}">
                  <a16:creationId xmlns:a16="http://schemas.microsoft.com/office/drawing/2014/main" id="{F52F2B61-235C-84B0-DF63-2EE7E27560F1}"/>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bwMode="gray">
            <a:xfrm>
              <a:off x="3852000" y="2031690"/>
              <a:ext cx="1440000" cy="1440000"/>
            </a:xfrm>
            <a:prstGeom prst="rect">
              <a:avLst/>
            </a:prstGeom>
          </p:spPr>
        </p:pic>
        <p:sp>
          <p:nvSpPr>
            <p:cNvPr id="1794" name="Rechteck 143">
              <a:extLst>
                <a:ext uri="{FF2B5EF4-FFF2-40B4-BE49-F238E27FC236}">
                  <a16:creationId xmlns:a16="http://schemas.microsoft.com/office/drawing/2014/main" id="{C6071950-F0A2-0C8C-CC44-4273CD734EA0}"/>
                </a:ext>
              </a:extLst>
            </p:cNvPr>
            <p:cNvSpPr/>
            <p:nvPr>
              <p:custDataLst>
                <p:tags r:id="rId16"/>
              </p:custDataLst>
            </p:nvPr>
          </p:nvSpPr>
          <p:spPr bwMode="gray">
            <a:xfrm>
              <a:off x="4032000" y="2643758"/>
              <a:ext cx="1080000" cy="288000"/>
            </a:xfrm>
            <a:prstGeom prst="rect">
              <a:avLst/>
            </a:prstGeom>
            <a:noFill/>
            <a:ln w="6350" cap="rnd" cmpd="sng" algn="ctr">
              <a:noFill/>
              <a:prstDash val="solid"/>
            </a:ln>
            <a:effectLst/>
          </p:spPr>
          <p:txBody>
            <a:bodyPr lIns="90000" tIns="72000" bIns="72000" rtlCol="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A30B1A"/>
                </a:buClr>
                <a:buSzTx/>
                <a:buFontTx/>
                <a:buNone/>
                <a:tabLst/>
                <a:defRPr/>
              </a:pPr>
              <a:r>
                <a:rPr kumimoji="0" lang="en-US" sz="1600" b="0" i="0" u="none" strike="noStrike" kern="1200" cap="none" spc="0" normalizeH="0" baseline="0" noProof="0" dirty="0">
                  <a:ln>
                    <a:noFill/>
                  </a:ln>
                  <a:solidFill>
                    <a:schemeClr val="tx1"/>
                  </a:solidFill>
                  <a:effectLst/>
                  <a:uLnTx/>
                  <a:uFillTx/>
                  <a:latin typeface="+mj-lt"/>
                  <a:ea typeface="+mn-ea"/>
                  <a:cs typeface="+mn-cs"/>
                </a:rPr>
                <a:t>WAN</a:t>
              </a:r>
            </a:p>
          </p:txBody>
        </p:sp>
      </p:grpSp>
      <p:grpSp>
        <p:nvGrpSpPr>
          <p:cNvPr id="1828" name="Gruppieren 1827">
            <a:extLst>
              <a:ext uri="{FF2B5EF4-FFF2-40B4-BE49-F238E27FC236}">
                <a16:creationId xmlns:a16="http://schemas.microsoft.com/office/drawing/2014/main" id="{AFF4E183-52F4-85CF-C621-6E6DFF6A75EF}"/>
              </a:ext>
            </a:extLst>
          </p:cNvPr>
          <p:cNvGrpSpPr/>
          <p:nvPr/>
        </p:nvGrpSpPr>
        <p:grpSpPr bwMode="gray">
          <a:xfrm>
            <a:off x="2591780" y="1923677"/>
            <a:ext cx="4464496" cy="2160000"/>
            <a:chOff x="2591780" y="1743657"/>
            <a:chExt cx="4464496" cy="2160000"/>
          </a:xfrm>
        </p:grpSpPr>
        <p:sp>
          <p:nvSpPr>
            <p:cNvPr id="1820" name="Freihandform 11">
              <a:extLst>
                <a:ext uri="{FF2B5EF4-FFF2-40B4-BE49-F238E27FC236}">
                  <a16:creationId xmlns:a16="http://schemas.microsoft.com/office/drawing/2014/main" id="{85659154-1E64-26D9-9F4B-42F98BA8F367}"/>
                </a:ext>
              </a:extLst>
            </p:cNvPr>
            <p:cNvSpPr/>
            <p:nvPr>
              <p:custDataLst>
                <p:tags r:id="rId15"/>
              </p:custDataLst>
            </p:nvPr>
          </p:nvSpPr>
          <p:spPr bwMode="gray">
            <a:xfrm>
              <a:off x="5076056" y="2823846"/>
              <a:ext cx="1980220" cy="720012"/>
            </a:xfrm>
            <a:custGeom>
              <a:avLst/>
              <a:gdLst>
                <a:gd name="connsiteX0" fmla="*/ 0 w 4622800"/>
                <a:gd name="connsiteY0" fmla="*/ 0 h 857250"/>
                <a:gd name="connsiteX1" fmla="*/ 4622800 w 4622800"/>
                <a:gd name="connsiteY1" fmla="*/ 0 h 857250"/>
                <a:gd name="connsiteX2" fmla="*/ 4622800 w 4622800"/>
                <a:gd name="connsiteY2" fmla="*/ 857250 h 857250"/>
              </a:gdLst>
              <a:ahLst/>
              <a:cxnLst>
                <a:cxn ang="0">
                  <a:pos x="connsiteX0" y="connsiteY0"/>
                </a:cxn>
                <a:cxn ang="0">
                  <a:pos x="connsiteX1" y="connsiteY1"/>
                </a:cxn>
                <a:cxn ang="0">
                  <a:pos x="connsiteX2" y="connsiteY2"/>
                </a:cxn>
              </a:cxnLst>
              <a:rect l="l" t="t" r="r" b="b"/>
              <a:pathLst>
                <a:path w="4622800" h="857250">
                  <a:moveTo>
                    <a:pt x="0" y="0"/>
                  </a:moveTo>
                  <a:lnTo>
                    <a:pt x="4622800" y="0"/>
                  </a:lnTo>
                  <a:lnTo>
                    <a:pt x="4622800" y="857250"/>
                  </a:lnTo>
                </a:path>
              </a:pathLst>
            </a:custGeom>
            <a:noFill/>
            <a:ln w="127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ujitsu Infinity Pro" pitchFamily="2" charset="0"/>
                <a:ea typeface="+mn-ea"/>
                <a:cs typeface="+mn-cs"/>
              </a:endParaRPr>
            </a:p>
          </p:txBody>
        </p:sp>
        <p:cxnSp>
          <p:nvCxnSpPr>
            <p:cNvPr id="1825" name="Gerader Verbinder 1824">
              <a:extLst>
                <a:ext uri="{FF2B5EF4-FFF2-40B4-BE49-F238E27FC236}">
                  <a16:creationId xmlns:a16="http://schemas.microsoft.com/office/drawing/2014/main" id="{4F487BE4-0A13-8465-D1C9-B37785488CF4}"/>
                </a:ext>
              </a:extLst>
            </p:cNvPr>
            <p:cNvCxnSpPr>
              <a:cxnSpLocks/>
            </p:cNvCxnSpPr>
            <p:nvPr/>
          </p:nvCxnSpPr>
          <p:spPr bwMode="gray">
            <a:xfrm>
              <a:off x="2591780" y="2823778"/>
              <a:ext cx="14400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27" name="Rechteck 1825">
              <a:extLst>
                <a:ext uri="{FF2B5EF4-FFF2-40B4-BE49-F238E27FC236}">
                  <a16:creationId xmlns:a16="http://schemas.microsoft.com/office/drawing/2014/main" id="{1B5DA744-69F6-3F16-9BBF-76FA516BEC86}"/>
                </a:ext>
              </a:extLst>
            </p:cNvPr>
            <p:cNvSpPr/>
            <p:nvPr/>
          </p:nvSpPr>
          <p:spPr bwMode="gray">
            <a:xfrm>
              <a:off x="2591780" y="1743657"/>
              <a:ext cx="144000" cy="2160000"/>
            </a:xfrm>
            <a:custGeom>
              <a:avLst/>
              <a:gdLst>
                <a:gd name="connsiteX0" fmla="*/ 0 w 504056"/>
                <a:gd name="connsiteY0" fmla="*/ 0 h 828477"/>
                <a:gd name="connsiteX1" fmla="*/ 504056 w 504056"/>
                <a:gd name="connsiteY1" fmla="*/ 0 h 828477"/>
                <a:gd name="connsiteX2" fmla="*/ 504056 w 504056"/>
                <a:gd name="connsiteY2" fmla="*/ 828477 h 828477"/>
                <a:gd name="connsiteX3" fmla="*/ 0 w 504056"/>
                <a:gd name="connsiteY3" fmla="*/ 828477 h 828477"/>
                <a:gd name="connsiteX4" fmla="*/ 0 w 504056"/>
                <a:gd name="connsiteY4" fmla="*/ 0 h 828477"/>
                <a:gd name="connsiteX0" fmla="*/ 191269 w 695325"/>
                <a:gd name="connsiteY0" fmla="*/ 0 h 828477"/>
                <a:gd name="connsiteX1" fmla="*/ 695325 w 695325"/>
                <a:gd name="connsiteY1" fmla="*/ 0 h 828477"/>
                <a:gd name="connsiteX2" fmla="*/ 695325 w 695325"/>
                <a:gd name="connsiteY2" fmla="*/ 828477 h 828477"/>
                <a:gd name="connsiteX3" fmla="*/ 191269 w 695325"/>
                <a:gd name="connsiteY3" fmla="*/ 828477 h 828477"/>
                <a:gd name="connsiteX4" fmla="*/ 0 w 695325"/>
                <a:gd name="connsiteY4" fmla="*/ 331589 h 828477"/>
                <a:gd name="connsiteX5" fmla="*/ 191269 w 695325"/>
                <a:gd name="connsiteY5" fmla="*/ 0 h 828477"/>
                <a:gd name="connsiteX0" fmla="*/ 0 w 695325"/>
                <a:gd name="connsiteY0" fmla="*/ 331589 h 828477"/>
                <a:gd name="connsiteX1" fmla="*/ 191269 w 695325"/>
                <a:gd name="connsiteY1" fmla="*/ 0 h 828477"/>
                <a:gd name="connsiteX2" fmla="*/ 695325 w 695325"/>
                <a:gd name="connsiteY2" fmla="*/ 0 h 828477"/>
                <a:gd name="connsiteX3" fmla="*/ 695325 w 695325"/>
                <a:gd name="connsiteY3" fmla="*/ 828477 h 828477"/>
                <a:gd name="connsiteX4" fmla="*/ 191269 w 695325"/>
                <a:gd name="connsiteY4" fmla="*/ 828477 h 828477"/>
                <a:gd name="connsiteX5" fmla="*/ 91440 w 695325"/>
                <a:gd name="connsiteY5" fmla="*/ 423029 h 828477"/>
                <a:gd name="connsiteX0" fmla="*/ 0 w 695325"/>
                <a:gd name="connsiteY0" fmla="*/ 331589 h 828477"/>
                <a:gd name="connsiteX1" fmla="*/ 191269 w 695325"/>
                <a:gd name="connsiteY1" fmla="*/ 0 h 828477"/>
                <a:gd name="connsiteX2" fmla="*/ 695325 w 695325"/>
                <a:gd name="connsiteY2" fmla="*/ 0 h 828477"/>
                <a:gd name="connsiteX3" fmla="*/ 695325 w 695325"/>
                <a:gd name="connsiteY3" fmla="*/ 828477 h 828477"/>
                <a:gd name="connsiteX4" fmla="*/ 191269 w 695325"/>
                <a:gd name="connsiteY4" fmla="*/ 828477 h 828477"/>
                <a:gd name="connsiteX0" fmla="*/ 0 w 504056"/>
                <a:gd name="connsiteY0" fmla="*/ 0 h 828477"/>
                <a:gd name="connsiteX1" fmla="*/ 504056 w 504056"/>
                <a:gd name="connsiteY1" fmla="*/ 0 h 828477"/>
                <a:gd name="connsiteX2" fmla="*/ 504056 w 504056"/>
                <a:gd name="connsiteY2" fmla="*/ 828477 h 828477"/>
                <a:gd name="connsiteX3" fmla="*/ 0 w 504056"/>
                <a:gd name="connsiteY3" fmla="*/ 828477 h 828477"/>
              </a:gdLst>
              <a:ahLst/>
              <a:cxnLst>
                <a:cxn ang="0">
                  <a:pos x="connsiteX0" y="connsiteY0"/>
                </a:cxn>
                <a:cxn ang="0">
                  <a:pos x="connsiteX1" y="connsiteY1"/>
                </a:cxn>
                <a:cxn ang="0">
                  <a:pos x="connsiteX2" y="connsiteY2"/>
                </a:cxn>
                <a:cxn ang="0">
                  <a:pos x="connsiteX3" y="connsiteY3"/>
                </a:cxn>
              </a:cxnLst>
              <a:rect l="l" t="t" r="r" b="b"/>
              <a:pathLst>
                <a:path w="504056" h="828477">
                  <a:moveTo>
                    <a:pt x="0" y="0"/>
                  </a:moveTo>
                  <a:lnTo>
                    <a:pt x="504056" y="0"/>
                  </a:lnTo>
                  <a:lnTo>
                    <a:pt x="504056" y="828477"/>
                  </a:lnTo>
                  <a:lnTo>
                    <a:pt x="0" y="828477"/>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914400">
                <a:lnSpc>
                  <a:spcPct val="90000"/>
                </a:lnSpc>
              </a:pPr>
              <a:endParaRPr lang="en-US" dirty="0">
                <a:solidFill>
                  <a:srgbClr val="FFFFFF"/>
                </a:solidFill>
                <a:latin typeface="Fujitsu Infinity Pro" pitchFamily="2" charset="0"/>
              </a:endParaRPr>
            </a:p>
          </p:txBody>
        </p:sp>
      </p:grpSp>
      <p:grpSp>
        <p:nvGrpSpPr>
          <p:cNvPr id="1830" name="Gruppieren 1829">
            <a:extLst>
              <a:ext uri="{FF2B5EF4-FFF2-40B4-BE49-F238E27FC236}">
                <a16:creationId xmlns:a16="http://schemas.microsoft.com/office/drawing/2014/main" id="{D984C564-7F94-14F9-B3D7-5DE70185B809}"/>
              </a:ext>
            </a:extLst>
          </p:cNvPr>
          <p:cNvGrpSpPr/>
          <p:nvPr/>
        </p:nvGrpSpPr>
        <p:grpSpPr bwMode="gray">
          <a:xfrm>
            <a:off x="6732240" y="3759954"/>
            <a:ext cx="648000" cy="648000"/>
            <a:chOff x="1798808" y="2427806"/>
            <a:chExt cx="648000" cy="648000"/>
          </a:xfrm>
        </p:grpSpPr>
        <p:sp>
          <p:nvSpPr>
            <p:cNvPr id="1831" name="Freeform: Shape 25">
              <a:extLst>
                <a:ext uri="{FF2B5EF4-FFF2-40B4-BE49-F238E27FC236}">
                  <a16:creationId xmlns:a16="http://schemas.microsoft.com/office/drawing/2014/main" id="{0320B330-2280-C772-701F-3AE04123EA37}"/>
                </a:ext>
              </a:extLst>
            </p:cNvPr>
            <p:cNvSpPr>
              <a:spLocks noChangeAspect="1"/>
            </p:cNvSpPr>
            <p:nvPr>
              <p:custDataLst>
                <p:tags r:id="rId14"/>
              </p:custDataLst>
            </p:nvPr>
          </p:nvSpPr>
          <p:spPr bwMode="gray">
            <a:xfrm>
              <a:off x="1798808" y="2427806"/>
              <a:ext cx="648000" cy="648000"/>
            </a:xfrm>
            <a:prstGeom prst="ellipse">
              <a:avLst/>
            </a:prstGeom>
            <a:gradFill>
              <a:gsLst>
                <a:gs pos="30000">
                  <a:srgbClr val="FF8000"/>
                </a:gs>
                <a:gs pos="100000">
                  <a:srgbClr val="FFE700"/>
                </a:gs>
              </a:gsLst>
              <a:lin ang="5400000" scaled="0"/>
            </a:gradFill>
            <a:ln w="9525" cap="flat">
              <a:noFill/>
              <a:prstDash val="solid"/>
              <a:miter/>
            </a:ln>
          </p:spPr>
          <p:txBody>
            <a:bodyPr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Fujitsu Infinity Pro"/>
                <a:ea typeface="+mn-ea"/>
                <a:cs typeface="+mn-cs"/>
              </a:endParaRPr>
            </a:p>
          </p:txBody>
        </p:sp>
        <p:pic>
          <p:nvPicPr>
            <p:cNvPr id="1832" name="Bildplatzhalter 2">
              <a:extLst>
                <a:ext uri="{FF2B5EF4-FFF2-40B4-BE49-F238E27FC236}">
                  <a16:creationId xmlns:a16="http://schemas.microsoft.com/office/drawing/2014/main" id="{459B1029-E9DD-5647-7AAF-3331647C45FD}"/>
                </a:ext>
              </a:extLst>
            </p:cNvPr>
            <p:cNvPicPr>
              <a:picLocks noChangeAspect="1"/>
            </p:cNvPicPr>
            <p:nvPr/>
          </p:nvPicPr>
          <p:blipFill>
            <a:blip r:embed="rId30">
              <a:extLst>
                <a:ext uri="{96DAC541-7B7A-43D3-8B79-37D633B846F1}">
                  <asvg:svgBlip xmlns:asvg="http://schemas.microsoft.com/office/drawing/2016/SVG/main" r:embed="rId31"/>
                </a:ext>
              </a:extLst>
            </a:blip>
            <a:srcRect/>
            <a:stretch>
              <a:fillRect/>
            </a:stretch>
          </p:blipFill>
          <p:spPr bwMode="gray">
            <a:xfrm>
              <a:off x="1798808" y="2427806"/>
              <a:ext cx="648000" cy="648000"/>
            </a:xfrm>
            <a:prstGeom prst="rect">
              <a:avLst/>
            </a:prstGeom>
          </p:spPr>
        </p:pic>
      </p:grpSp>
      <p:grpSp>
        <p:nvGrpSpPr>
          <p:cNvPr id="1838" name="Gruppieren 1837">
            <a:extLst>
              <a:ext uri="{FF2B5EF4-FFF2-40B4-BE49-F238E27FC236}">
                <a16:creationId xmlns:a16="http://schemas.microsoft.com/office/drawing/2014/main" id="{D3085FC4-1C97-6053-7980-C70FFC9B900A}"/>
              </a:ext>
            </a:extLst>
          </p:cNvPr>
          <p:cNvGrpSpPr/>
          <p:nvPr/>
        </p:nvGrpSpPr>
        <p:grpSpPr bwMode="gray">
          <a:xfrm>
            <a:off x="1871772" y="2679834"/>
            <a:ext cx="648000" cy="648000"/>
            <a:chOff x="1871772" y="2499814"/>
            <a:chExt cx="648000" cy="648000"/>
          </a:xfrm>
        </p:grpSpPr>
        <p:sp>
          <p:nvSpPr>
            <p:cNvPr id="1803" name="Freeform: Shape 25">
              <a:extLst>
                <a:ext uri="{FF2B5EF4-FFF2-40B4-BE49-F238E27FC236}">
                  <a16:creationId xmlns:a16="http://schemas.microsoft.com/office/drawing/2014/main" id="{8B11294A-ECE3-818E-DA9E-2F5C28D88F63}"/>
                </a:ext>
              </a:extLst>
            </p:cNvPr>
            <p:cNvSpPr>
              <a:spLocks noChangeAspect="1"/>
            </p:cNvSpPr>
            <p:nvPr>
              <p:custDataLst>
                <p:tags r:id="rId13"/>
              </p:custDataLst>
            </p:nvPr>
          </p:nvSpPr>
          <p:spPr bwMode="gray">
            <a:xfrm>
              <a:off x="1871772" y="2499814"/>
              <a:ext cx="648000" cy="648000"/>
            </a:xfrm>
            <a:prstGeom prst="ellipse">
              <a:avLst/>
            </a:prstGeom>
            <a:gradFill>
              <a:gsLst>
                <a:gs pos="30000">
                  <a:srgbClr val="FF8000"/>
                </a:gs>
                <a:gs pos="100000">
                  <a:srgbClr val="FFE700"/>
                </a:gs>
              </a:gsLst>
              <a:lin ang="5400000" scaled="0"/>
            </a:gradFill>
            <a:ln w="9525" cap="flat">
              <a:noFill/>
              <a:prstDash val="solid"/>
              <a:miter/>
            </a:ln>
          </p:spPr>
          <p:txBody>
            <a:bodyPr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Fujitsu Infinity Pro"/>
                <a:ea typeface="+mn-ea"/>
                <a:cs typeface="+mn-cs"/>
              </a:endParaRPr>
            </a:p>
          </p:txBody>
        </p:sp>
        <p:pic>
          <p:nvPicPr>
            <p:cNvPr id="1834" name="Picture Placeholder 163">
              <a:extLst>
                <a:ext uri="{FF2B5EF4-FFF2-40B4-BE49-F238E27FC236}">
                  <a16:creationId xmlns:a16="http://schemas.microsoft.com/office/drawing/2014/main" id="{6826F459-FEC0-FD23-F9A7-BF734759EEE3}"/>
                </a:ext>
              </a:extLst>
            </p:cNvPr>
            <p:cNvPicPr>
              <a:picLocks noChangeAspect="1"/>
            </p:cNvPicPr>
            <p:nvPr/>
          </p:nvPicPr>
          <p:blipFill>
            <a:blip r:embed="rId32">
              <a:extLst>
                <a:ext uri="{96DAC541-7B7A-43D3-8B79-37D633B846F1}">
                  <asvg:svgBlip xmlns:asvg="http://schemas.microsoft.com/office/drawing/2016/SVG/main" r:embed="rId33"/>
                </a:ext>
              </a:extLst>
            </a:blip>
            <a:srcRect l="138" r="138"/>
            <a:stretch>
              <a:fillRect/>
            </a:stretch>
          </p:blipFill>
          <p:spPr bwMode="gray">
            <a:xfrm>
              <a:off x="1871772" y="2499814"/>
              <a:ext cx="648000" cy="648000"/>
            </a:xfrm>
            <a:prstGeom prst="rect">
              <a:avLst/>
            </a:prstGeom>
          </p:spPr>
        </p:pic>
      </p:grpSp>
      <p:grpSp>
        <p:nvGrpSpPr>
          <p:cNvPr id="1839" name="Gruppieren 1838">
            <a:extLst>
              <a:ext uri="{FF2B5EF4-FFF2-40B4-BE49-F238E27FC236}">
                <a16:creationId xmlns:a16="http://schemas.microsoft.com/office/drawing/2014/main" id="{FDE87859-7308-1A92-941D-AF1A2ED35888}"/>
              </a:ext>
            </a:extLst>
          </p:cNvPr>
          <p:cNvGrpSpPr/>
          <p:nvPr/>
        </p:nvGrpSpPr>
        <p:grpSpPr bwMode="gray">
          <a:xfrm>
            <a:off x="1871772" y="1599642"/>
            <a:ext cx="648000" cy="648000"/>
            <a:chOff x="1871772" y="1419622"/>
            <a:chExt cx="648000" cy="648000"/>
          </a:xfrm>
        </p:grpSpPr>
        <p:sp>
          <p:nvSpPr>
            <p:cNvPr id="1809" name="Freeform: Shape 25">
              <a:extLst>
                <a:ext uri="{FF2B5EF4-FFF2-40B4-BE49-F238E27FC236}">
                  <a16:creationId xmlns:a16="http://schemas.microsoft.com/office/drawing/2014/main" id="{ACDF194B-4D46-363F-ACFD-B3647406CB74}"/>
                </a:ext>
              </a:extLst>
            </p:cNvPr>
            <p:cNvSpPr>
              <a:spLocks noChangeAspect="1"/>
            </p:cNvSpPr>
            <p:nvPr>
              <p:custDataLst>
                <p:tags r:id="rId12"/>
              </p:custDataLst>
            </p:nvPr>
          </p:nvSpPr>
          <p:spPr bwMode="gray">
            <a:xfrm>
              <a:off x="1871772" y="1419622"/>
              <a:ext cx="648000" cy="648000"/>
            </a:xfrm>
            <a:prstGeom prst="ellipse">
              <a:avLst/>
            </a:prstGeom>
            <a:gradFill>
              <a:gsLst>
                <a:gs pos="30000">
                  <a:srgbClr val="FF8000"/>
                </a:gs>
                <a:gs pos="100000">
                  <a:srgbClr val="FFE700"/>
                </a:gs>
              </a:gsLst>
              <a:lin ang="5400000" scaled="0"/>
            </a:gradFill>
            <a:ln w="9525" cap="flat">
              <a:noFill/>
              <a:prstDash val="solid"/>
              <a:miter/>
            </a:ln>
          </p:spPr>
          <p:txBody>
            <a:bodyPr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Fujitsu Infinity Pro"/>
                <a:ea typeface="+mn-ea"/>
                <a:cs typeface="+mn-cs"/>
              </a:endParaRPr>
            </a:p>
          </p:txBody>
        </p:sp>
        <p:pic>
          <p:nvPicPr>
            <p:cNvPr id="1835" name="Picture Placeholder 163">
              <a:extLst>
                <a:ext uri="{FF2B5EF4-FFF2-40B4-BE49-F238E27FC236}">
                  <a16:creationId xmlns:a16="http://schemas.microsoft.com/office/drawing/2014/main" id="{D4C9691F-8D26-E778-3297-1D3208134D97}"/>
                </a:ext>
              </a:extLst>
            </p:cNvPr>
            <p:cNvPicPr>
              <a:picLocks noChangeAspect="1"/>
            </p:cNvPicPr>
            <p:nvPr/>
          </p:nvPicPr>
          <p:blipFill>
            <a:blip r:embed="rId32">
              <a:extLst>
                <a:ext uri="{96DAC541-7B7A-43D3-8B79-37D633B846F1}">
                  <asvg:svgBlip xmlns:asvg="http://schemas.microsoft.com/office/drawing/2016/SVG/main" r:embed="rId33"/>
                </a:ext>
              </a:extLst>
            </a:blip>
            <a:srcRect l="138" r="138"/>
            <a:stretch>
              <a:fillRect/>
            </a:stretch>
          </p:blipFill>
          <p:spPr bwMode="gray">
            <a:xfrm>
              <a:off x="1871772" y="1419622"/>
              <a:ext cx="648000" cy="648000"/>
            </a:xfrm>
            <a:prstGeom prst="rect">
              <a:avLst/>
            </a:prstGeom>
          </p:spPr>
        </p:pic>
      </p:grpSp>
      <p:grpSp>
        <p:nvGrpSpPr>
          <p:cNvPr id="1837" name="Gruppieren 1836">
            <a:extLst>
              <a:ext uri="{FF2B5EF4-FFF2-40B4-BE49-F238E27FC236}">
                <a16:creationId xmlns:a16="http://schemas.microsoft.com/office/drawing/2014/main" id="{CE68474D-58E3-1BCD-1BFD-4F4706D8BD79}"/>
              </a:ext>
            </a:extLst>
          </p:cNvPr>
          <p:cNvGrpSpPr/>
          <p:nvPr/>
        </p:nvGrpSpPr>
        <p:grpSpPr bwMode="gray">
          <a:xfrm>
            <a:off x="1871772" y="3759954"/>
            <a:ext cx="648000" cy="648000"/>
            <a:chOff x="1871772" y="3579934"/>
            <a:chExt cx="648000" cy="648000"/>
          </a:xfrm>
        </p:grpSpPr>
        <p:sp>
          <p:nvSpPr>
            <p:cNvPr id="1812" name="Freeform: Shape 25">
              <a:extLst>
                <a:ext uri="{FF2B5EF4-FFF2-40B4-BE49-F238E27FC236}">
                  <a16:creationId xmlns:a16="http://schemas.microsoft.com/office/drawing/2014/main" id="{476FF066-D0CF-3019-CDA3-60D79DEDB2B2}"/>
                </a:ext>
              </a:extLst>
            </p:cNvPr>
            <p:cNvSpPr>
              <a:spLocks noChangeAspect="1"/>
            </p:cNvSpPr>
            <p:nvPr>
              <p:custDataLst>
                <p:tags r:id="rId11"/>
              </p:custDataLst>
            </p:nvPr>
          </p:nvSpPr>
          <p:spPr bwMode="gray">
            <a:xfrm>
              <a:off x="1871772" y="3579934"/>
              <a:ext cx="648000" cy="648000"/>
            </a:xfrm>
            <a:prstGeom prst="ellipse">
              <a:avLst/>
            </a:prstGeom>
            <a:gradFill>
              <a:gsLst>
                <a:gs pos="30000">
                  <a:srgbClr val="FF8000"/>
                </a:gs>
                <a:gs pos="100000">
                  <a:srgbClr val="FFE700"/>
                </a:gs>
              </a:gsLst>
              <a:lin ang="5400000" scaled="0"/>
            </a:gradFill>
            <a:ln w="9525" cap="flat">
              <a:noFill/>
              <a:prstDash val="solid"/>
              <a:miter/>
            </a:ln>
          </p:spPr>
          <p:txBody>
            <a:bodyPr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i="0" u="none" strike="noStrike" kern="0" cap="none" spc="0" normalizeH="0" baseline="0" noProof="0" dirty="0">
                <a:ln>
                  <a:noFill/>
                </a:ln>
                <a:solidFill>
                  <a:srgbClr val="000000"/>
                </a:solidFill>
                <a:effectLst/>
                <a:uLnTx/>
                <a:uFillTx/>
                <a:latin typeface="Fujitsu Infinity Pro"/>
                <a:ea typeface="+mn-ea"/>
                <a:cs typeface="+mn-cs"/>
              </a:endParaRPr>
            </a:p>
          </p:txBody>
        </p:sp>
        <p:pic>
          <p:nvPicPr>
            <p:cNvPr id="1836" name="Picture Placeholder 163">
              <a:extLst>
                <a:ext uri="{FF2B5EF4-FFF2-40B4-BE49-F238E27FC236}">
                  <a16:creationId xmlns:a16="http://schemas.microsoft.com/office/drawing/2014/main" id="{9898818D-6170-DD4C-80E0-3841225AE9B1}"/>
                </a:ext>
              </a:extLst>
            </p:cNvPr>
            <p:cNvPicPr>
              <a:picLocks noChangeAspect="1"/>
            </p:cNvPicPr>
            <p:nvPr/>
          </p:nvPicPr>
          <p:blipFill>
            <a:blip r:embed="rId32">
              <a:extLst>
                <a:ext uri="{96DAC541-7B7A-43D3-8B79-37D633B846F1}">
                  <asvg:svgBlip xmlns:asvg="http://schemas.microsoft.com/office/drawing/2016/SVG/main" r:embed="rId33"/>
                </a:ext>
              </a:extLst>
            </a:blip>
            <a:srcRect l="138" r="138"/>
            <a:stretch>
              <a:fillRect/>
            </a:stretch>
          </p:blipFill>
          <p:spPr bwMode="gray">
            <a:xfrm>
              <a:off x="1871772" y="3579934"/>
              <a:ext cx="648000" cy="648000"/>
            </a:xfrm>
            <a:prstGeom prst="rect">
              <a:avLst/>
            </a:prstGeom>
          </p:spPr>
        </p:pic>
      </p:grpSp>
    </p:spTree>
    <p:extLst>
      <p:ext uri="{BB962C8B-B14F-4D97-AF65-F5344CB8AC3E}">
        <p14:creationId xmlns:p14="http://schemas.microsoft.com/office/powerpoint/2010/main" val="1143171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96E43556-1D06-420F-8995-6255661A8EE2}"/>
              </a:ext>
            </a:extLst>
          </p:cNvPr>
          <p:cNvGraphicFramePr>
            <a:graphicFrameLocks noChangeAspect="1"/>
          </p:cNvGraphicFramePr>
          <p:nvPr>
            <p:custDataLst>
              <p:tags r:id="rId1"/>
            </p:custDataLst>
            <p:extLst>
              <p:ext uri="{D42A27DB-BD31-4B8C-83A1-F6EECF244321}">
                <p14:modId xmlns:p14="http://schemas.microsoft.com/office/powerpoint/2010/main" val="17219989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26" imgW="359" imgH="358" progId="TCLayout.ActiveDocument.1">
                  <p:embed/>
                </p:oleObj>
              </mc:Choice>
              <mc:Fallback>
                <p:oleObj name="think-cell Folie" r:id="rId126" imgW="359" imgH="358" progId="TCLayout.ActiveDocument.1">
                  <p:embed/>
                  <p:pic>
                    <p:nvPicPr>
                      <p:cNvPr id="4" name="Objekt 3" hidden="1">
                        <a:extLst>
                          <a:ext uri="{FF2B5EF4-FFF2-40B4-BE49-F238E27FC236}">
                            <a16:creationId xmlns:a16="http://schemas.microsoft.com/office/drawing/2014/main" id="{96E43556-1D06-420F-8995-6255661A8EE2}"/>
                          </a:ext>
                        </a:extLst>
                      </p:cNvPr>
                      <p:cNvPicPr/>
                      <p:nvPr/>
                    </p:nvPicPr>
                    <p:blipFill>
                      <a:blip r:embed="rId127"/>
                      <a:stretch>
                        <a:fillRect/>
                      </a:stretch>
                    </p:blipFill>
                    <p:spPr>
                      <a:xfrm>
                        <a:off x="1588" y="1588"/>
                        <a:ext cx="1588" cy="1588"/>
                      </a:xfrm>
                      <a:prstGeom prst="rect">
                        <a:avLst/>
                      </a:prstGeom>
                    </p:spPr>
                  </p:pic>
                </p:oleObj>
              </mc:Fallback>
            </mc:AlternateContent>
          </a:graphicData>
        </a:graphic>
      </p:graphicFrame>
      <p:sp>
        <p:nvSpPr>
          <p:cNvPr id="3" name="Rechteck 2" hidden="1">
            <a:extLst>
              <a:ext uri="{FF2B5EF4-FFF2-40B4-BE49-F238E27FC236}">
                <a16:creationId xmlns:a16="http://schemas.microsoft.com/office/drawing/2014/main" id="{1C7B424D-05A2-4C62-A864-220F858FFF17}"/>
              </a:ext>
            </a:extLst>
          </p:cNvPr>
          <p:cNvSpPr/>
          <p:nvPr>
            <p:custDataLst>
              <p:tags r:id="rId2"/>
            </p:custDataLst>
          </p:nvPr>
        </p:nvSpPr>
        <p:spPr bwMode="gray">
          <a:xfrm>
            <a:off x="0" y="0"/>
            <a:ext cx="158750" cy="15875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Fujitsu Infinity Pro" pitchFamily="2" charset="0"/>
              <a:ea typeface="+mn-ea"/>
              <a:cs typeface="+mn-cs"/>
              <a:sym typeface="Fujitsu Sans" panose="020B0404060202020204" pitchFamily="34" charset="0"/>
            </a:endParaRPr>
          </a:p>
        </p:txBody>
      </p:sp>
      <p:sp>
        <p:nvSpPr>
          <p:cNvPr id="2" name="Title 1"/>
          <p:cNvSpPr>
            <a:spLocks noGrp="1"/>
          </p:cNvSpPr>
          <p:nvPr>
            <p:ph type="title"/>
            <p:custDataLst>
              <p:tags r:id="rId3"/>
            </p:custDataLst>
          </p:nvPr>
        </p:nvSpPr>
        <p:spPr bwMode="gray"/>
        <p:txBody>
          <a:bodyPr/>
          <a:lstStyle/>
          <a:p>
            <a:r>
              <a:rPr lang="en-US" dirty="0"/>
              <a:t>Simplified disaster recovery</a:t>
            </a:r>
            <a:r>
              <a:rPr lang="en-US" baseline="30000" dirty="0"/>
              <a:t>1</a:t>
            </a:r>
            <a:r>
              <a:rPr lang="en-US" dirty="0"/>
              <a:t> </a:t>
            </a:r>
          </a:p>
        </p:txBody>
      </p:sp>
      <p:sp>
        <p:nvSpPr>
          <p:cNvPr id="7" name="Rechteck 6">
            <a:extLst>
              <a:ext uri="{FF2B5EF4-FFF2-40B4-BE49-F238E27FC236}">
                <a16:creationId xmlns:a16="http://schemas.microsoft.com/office/drawing/2014/main" id="{CB75B2A7-0F4C-382B-666F-9FE6F67FEA13}"/>
              </a:ext>
            </a:extLst>
          </p:cNvPr>
          <p:cNvSpPr/>
          <p:nvPr>
            <p:custDataLst>
              <p:tags r:id="rId4"/>
            </p:custDataLst>
          </p:nvPr>
        </p:nvSpPr>
        <p:spPr bwMode="gray">
          <a:xfrm>
            <a:off x="288476" y="4587990"/>
            <a:ext cx="8568000" cy="144000"/>
          </a:xfrm>
          <a:prstGeom prst="rect">
            <a:avLst/>
          </a:prstGeom>
          <a:noFill/>
          <a:ln w="12700" cap="flat" cmpd="sng" algn="ctr">
            <a:noFill/>
            <a:prstDash val="solid"/>
            <a:miter lim="800000"/>
          </a:ln>
          <a:effectLst/>
        </p:spPr>
        <p:txBody>
          <a:bodyPr lIns="0" tIns="0" rIns="0" bIns="0" rtlCol="0" anchor="b"/>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800" b="0" i="0" u="none" strike="noStrike" kern="0" cap="none" spc="0" normalizeH="0" baseline="30000" noProof="0" dirty="0">
                <a:ln>
                  <a:noFill/>
                </a:ln>
                <a:solidFill>
                  <a:srgbClr val="000000"/>
                </a:solidFill>
                <a:effectLst/>
                <a:uLnTx/>
                <a:uFillTx/>
                <a:latin typeface="Fujitsu Infinity Pro"/>
                <a:ea typeface="+mn-ea"/>
                <a:cs typeface="+mn-cs"/>
              </a:rPr>
              <a:t>1</a:t>
            </a:r>
            <a:r>
              <a:rPr kumimoji="0" lang="en-US" sz="800" b="0" i="0" u="none" strike="noStrike" kern="0" cap="none" spc="0" normalizeH="0" noProof="0" dirty="0">
                <a:ln>
                  <a:noFill/>
                </a:ln>
                <a:solidFill>
                  <a:srgbClr val="000000"/>
                </a:solidFill>
                <a:effectLst/>
                <a:uLnTx/>
                <a:uFillTx/>
                <a:latin typeface="Fujitsu Infinity Pro"/>
                <a:ea typeface="+mn-ea"/>
                <a:cs typeface="+mn-cs"/>
              </a:rPr>
              <a:t> Available with ETERNUS DX S3/AF or later models</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800" b="0" i="0" u="none" strike="noStrike" kern="0" cap="none" spc="0" normalizeH="0" baseline="30000" noProof="0" dirty="0">
                <a:ln>
                  <a:noFill/>
                </a:ln>
                <a:solidFill>
                  <a:srgbClr val="000000"/>
                </a:solidFill>
                <a:effectLst/>
                <a:uLnTx/>
                <a:uFillTx/>
                <a:latin typeface="Fujitsu Infinity Pro"/>
                <a:ea typeface="+mn-ea"/>
                <a:cs typeface="+mn-cs"/>
              </a:rPr>
              <a:t>2</a:t>
            </a:r>
            <a:r>
              <a:rPr kumimoji="0" lang="en-US" sz="800" b="0" i="0" u="none" strike="noStrike" kern="0" cap="none" spc="0" normalizeH="0" noProof="0" dirty="0">
                <a:ln>
                  <a:noFill/>
                </a:ln>
                <a:solidFill>
                  <a:srgbClr val="000000"/>
                </a:solidFill>
                <a:effectLst/>
                <a:uLnTx/>
                <a:uFillTx/>
                <a:latin typeface="Fujitsu Infinity Pro"/>
                <a:ea typeface="+mn-ea"/>
                <a:cs typeface="+mn-cs"/>
              </a:rPr>
              <a:t> Failover not available between DX S3/S4/AF S1/S2 and DX S5/AF S3 systems</a:t>
            </a:r>
          </a:p>
        </p:txBody>
      </p:sp>
      <p:sp>
        <p:nvSpPr>
          <p:cNvPr id="8" name="Rechteck 7">
            <a:extLst>
              <a:ext uri="{FF2B5EF4-FFF2-40B4-BE49-F238E27FC236}">
                <a16:creationId xmlns:a16="http://schemas.microsoft.com/office/drawing/2014/main" id="{B6727C80-B00F-33B0-74F7-284789E77BB2}"/>
              </a:ext>
            </a:extLst>
          </p:cNvPr>
          <p:cNvSpPr/>
          <p:nvPr>
            <p:custDataLst>
              <p:tags r:id="rId5"/>
            </p:custDataLst>
          </p:nvPr>
        </p:nvSpPr>
        <p:spPr bwMode="gray">
          <a:xfrm>
            <a:off x="287524" y="915566"/>
            <a:ext cx="3240000" cy="288000"/>
          </a:xfrm>
          <a:prstGeom prst="rect">
            <a:avLst/>
          </a:prstGeom>
          <a:noFill/>
          <a:ln w="9525" cap="flat" cmpd="sng" algn="ctr">
            <a:noFill/>
            <a:prstDash val="solid"/>
            <a:miter lim="800000"/>
          </a:ln>
          <a:effectLst/>
        </p:spPr>
        <p:txBody>
          <a:bodyPr lIns="0" tIns="0" rIns="0" bIns="0" rtlCol="0" anchor="t" anchorCtr="0"/>
          <a:lstStyle/>
          <a:p>
            <a:pPr marR="0" lvl="0" defTabSz="685800" eaLnBrk="1" fontAlgn="auto" latinLnBrk="0" hangingPunct="1">
              <a:lnSpc>
                <a:spcPct val="90000"/>
              </a:lnSpc>
              <a:spcBef>
                <a:spcPts val="600"/>
              </a:spcBef>
              <a:spcAft>
                <a:spcPts val="0"/>
              </a:spcAft>
              <a:buClr>
                <a:srgbClr val="FF8000"/>
              </a:buClr>
              <a:buSzPct val="120000"/>
              <a:tabLst/>
              <a:defRPr/>
            </a:pPr>
            <a:r>
              <a:rPr kumimoji="0" lang="en-US" sz="1600" b="0" i="0" u="none" strike="noStrike" kern="0" cap="none" spc="0" normalizeH="0" baseline="0" noProof="0" dirty="0">
                <a:ln>
                  <a:noFill/>
                </a:ln>
                <a:solidFill>
                  <a:srgbClr val="000000"/>
                </a:solidFill>
                <a:effectLst/>
                <a:uLnTx/>
                <a:uFillTx/>
                <a:latin typeface="+mj-lt"/>
                <a:ea typeface="+mn-ea"/>
                <a:cs typeface="+mn-cs"/>
              </a:rPr>
              <a:t>Most flexible DR options</a:t>
            </a:r>
            <a:endParaRPr kumimoji="0" lang="en-US" sz="1600" b="0" i="0" u="none" strike="noStrike" kern="0" cap="none" spc="0" normalizeH="0" baseline="0" noProof="0" dirty="0">
              <a:ln>
                <a:noFill/>
              </a:ln>
              <a:solidFill>
                <a:srgbClr val="000000"/>
              </a:solidFill>
              <a:effectLst/>
              <a:uLnTx/>
              <a:uFillTx/>
              <a:latin typeface="Fujitsu Infinity Pro"/>
              <a:ea typeface="+mn-ea"/>
              <a:cs typeface="+mn-cs"/>
            </a:endParaRPr>
          </a:p>
        </p:txBody>
      </p:sp>
      <p:sp>
        <p:nvSpPr>
          <p:cNvPr id="9" name="TextBox 11">
            <a:extLst>
              <a:ext uri="{FF2B5EF4-FFF2-40B4-BE49-F238E27FC236}">
                <a16:creationId xmlns:a16="http://schemas.microsoft.com/office/drawing/2014/main" id="{5828D0EF-612A-784F-A34D-32A4C4A6B0B5}"/>
              </a:ext>
            </a:extLst>
          </p:cNvPr>
          <p:cNvSpPr txBox="1"/>
          <p:nvPr/>
        </p:nvSpPr>
        <p:spPr bwMode="gray">
          <a:xfrm>
            <a:off x="719948" y="1239650"/>
            <a:ext cx="2807477" cy="432000"/>
          </a:xfrm>
          <a:prstGeom prst="rect">
            <a:avLst/>
          </a:prstGeom>
          <a:ln>
            <a:noFill/>
          </a:ln>
        </p:spPr>
        <p:txBody>
          <a:bodyPr vert="horz" wrap="square" lIns="0" tIns="118800" rIns="0" bIns="0" rtlCol="0">
            <a:noAutofit/>
          </a:bodyPr>
          <a:lstStyle>
            <a:lvl1pPr marL="252000" lvl="0" indent="-252000" defTabSz="685800">
              <a:lnSpc>
                <a:spcPct val="90000"/>
              </a:lnSpc>
              <a:spcBef>
                <a:spcPts val="600"/>
              </a:spcBef>
              <a:buClr>
                <a:schemeClr val="accent6"/>
              </a:buClr>
              <a:buSzPct val="120000"/>
              <a:buFont typeface="Arial" panose="020B0604020202020204" pitchFamily="34" charset="0"/>
              <a:buChar char="●"/>
              <a:defRPr sz="1600">
                <a:latin typeface="Fujitsu Infinity Pro" pitchFamily="2" charset="0"/>
              </a:defRPr>
            </a:lvl1pPr>
            <a:lvl2pPr marL="504000" lvl="1"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2pPr>
            <a:lvl3pPr marL="756000" lvl="2"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3pPr>
            <a:lvl4pPr marL="1008000" lvl="3"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4pPr>
            <a:lvl5pPr marL="1543050" indent="-171450" defTabSz="685800">
              <a:lnSpc>
                <a:spcPct val="90000"/>
              </a:lnSpc>
              <a:spcBef>
                <a:spcPts val="375"/>
              </a:spcBef>
              <a:buSzPct val="120000"/>
              <a:buFont typeface="Arial" panose="020B0604020202020204" pitchFamily="34" charset="0"/>
              <a:buChar char="●"/>
              <a:defRPr sz="1400">
                <a:latin typeface="Arial" panose="020B0604020202020204" pitchFamily="34"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indent="0">
              <a:buNone/>
            </a:pPr>
            <a:r>
              <a:rPr lang="en-US" sz="1400" dirty="0"/>
              <a:t>Replication, mirroring, failover</a:t>
            </a:r>
          </a:p>
        </p:txBody>
      </p:sp>
      <p:pic>
        <p:nvPicPr>
          <p:cNvPr id="10" name="Picture Placeholder 98">
            <a:extLst>
              <a:ext uri="{FF2B5EF4-FFF2-40B4-BE49-F238E27FC236}">
                <a16:creationId xmlns:a16="http://schemas.microsoft.com/office/drawing/2014/main" id="{59445477-FFCE-3F2F-53E2-369537171619}"/>
              </a:ext>
            </a:extLst>
          </p:cNvPr>
          <p:cNvPicPr>
            <a:picLocks noChangeAspect="1"/>
          </p:cNvPicPr>
          <p:nvPr/>
        </p:nvPicPr>
        <p:blipFill>
          <a:blip r:embed="rId128">
            <a:extLst>
              <a:ext uri="{96DAC541-7B7A-43D3-8B79-37D633B846F1}">
                <asvg:svgBlip xmlns:asvg="http://schemas.microsoft.com/office/drawing/2016/SVG/main" r:embed="rId129"/>
              </a:ext>
            </a:extLst>
          </a:blip>
          <a:srcRect/>
          <a:stretch>
            <a:fillRect/>
          </a:stretch>
        </p:blipFill>
        <p:spPr bwMode="gray">
          <a:xfrm>
            <a:off x="215564" y="1239650"/>
            <a:ext cx="432000" cy="432000"/>
          </a:xfrm>
          <a:prstGeom prst="rect">
            <a:avLst/>
          </a:prstGeom>
        </p:spPr>
      </p:pic>
      <p:sp>
        <p:nvSpPr>
          <p:cNvPr id="11" name="TextBox 11">
            <a:extLst>
              <a:ext uri="{FF2B5EF4-FFF2-40B4-BE49-F238E27FC236}">
                <a16:creationId xmlns:a16="http://schemas.microsoft.com/office/drawing/2014/main" id="{BC85D785-E5AE-4BB8-F647-E0BB68999804}"/>
              </a:ext>
            </a:extLst>
          </p:cNvPr>
          <p:cNvSpPr txBox="1"/>
          <p:nvPr/>
        </p:nvSpPr>
        <p:spPr bwMode="gray">
          <a:xfrm>
            <a:off x="719948" y="1671650"/>
            <a:ext cx="2807477" cy="432000"/>
          </a:xfrm>
          <a:prstGeom prst="rect">
            <a:avLst/>
          </a:prstGeom>
          <a:ln>
            <a:noFill/>
          </a:ln>
        </p:spPr>
        <p:txBody>
          <a:bodyPr vert="horz" wrap="square" lIns="0" tIns="118800" rIns="0" bIns="0" rtlCol="0">
            <a:noAutofit/>
          </a:bodyPr>
          <a:lstStyle>
            <a:lvl1pPr marL="252000" lvl="0" indent="-252000" defTabSz="685800">
              <a:lnSpc>
                <a:spcPct val="90000"/>
              </a:lnSpc>
              <a:spcBef>
                <a:spcPts val="600"/>
              </a:spcBef>
              <a:buClr>
                <a:schemeClr val="accent6"/>
              </a:buClr>
              <a:buSzPct val="120000"/>
              <a:buFont typeface="Arial" panose="020B0604020202020204" pitchFamily="34" charset="0"/>
              <a:buChar char="●"/>
              <a:defRPr sz="1600">
                <a:latin typeface="Fujitsu Infinity Pro" pitchFamily="2" charset="0"/>
              </a:defRPr>
            </a:lvl1pPr>
            <a:lvl2pPr marL="504000" lvl="1"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2pPr>
            <a:lvl3pPr marL="756000" lvl="2"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3pPr>
            <a:lvl4pPr marL="1008000" lvl="3"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4pPr>
            <a:lvl5pPr marL="1543050" indent="-171450" defTabSz="685800">
              <a:lnSpc>
                <a:spcPct val="90000"/>
              </a:lnSpc>
              <a:spcBef>
                <a:spcPts val="375"/>
              </a:spcBef>
              <a:buSzPct val="120000"/>
              <a:buFont typeface="Arial" panose="020B0604020202020204" pitchFamily="34" charset="0"/>
              <a:buChar char="●"/>
              <a:defRPr sz="1400">
                <a:latin typeface="Arial" panose="020B0604020202020204" pitchFamily="34"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indent="0">
              <a:buNone/>
            </a:pPr>
            <a:r>
              <a:rPr lang="en-US" sz="1400" dirty="0"/>
              <a:t>Between model sizes</a:t>
            </a:r>
          </a:p>
        </p:txBody>
      </p:sp>
      <p:pic>
        <p:nvPicPr>
          <p:cNvPr id="12" name="Picture Placeholder 98">
            <a:extLst>
              <a:ext uri="{FF2B5EF4-FFF2-40B4-BE49-F238E27FC236}">
                <a16:creationId xmlns:a16="http://schemas.microsoft.com/office/drawing/2014/main" id="{ACD8776F-8D79-FBA6-34EB-F3085C44B8E4}"/>
              </a:ext>
            </a:extLst>
          </p:cNvPr>
          <p:cNvPicPr>
            <a:picLocks noChangeAspect="1"/>
          </p:cNvPicPr>
          <p:nvPr/>
        </p:nvPicPr>
        <p:blipFill>
          <a:blip r:embed="rId128">
            <a:extLst>
              <a:ext uri="{96DAC541-7B7A-43D3-8B79-37D633B846F1}">
                <asvg:svgBlip xmlns:asvg="http://schemas.microsoft.com/office/drawing/2016/SVG/main" r:embed="rId129"/>
              </a:ext>
            </a:extLst>
          </a:blip>
          <a:srcRect/>
          <a:stretch>
            <a:fillRect/>
          </a:stretch>
        </p:blipFill>
        <p:spPr bwMode="gray">
          <a:xfrm>
            <a:off x="215564" y="1671650"/>
            <a:ext cx="432000" cy="432000"/>
          </a:xfrm>
          <a:prstGeom prst="rect">
            <a:avLst/>
          </a:prstGeom>
        </p:spPr>
      </p:pic>
      <p:sp>
        <p:nvSpPr>
          <p:cNvPr id="13" name="TextBox 11">
            <a:extLst>
              <a:ext uri="{FF2B5EF4-FFF2-40B4-BE49-F238E27FC236}">
                <a16:creationId xmlns:a16="http://schemas.microsoft.com/office/drawing/2014/main" id="{CC0D097A-8BFE-F6D1-F64E-9E70DBDB7A51}"/>
              </a:ext>
            </a:extLst>
          </p:cNvPr>
          <p:cNvSpPr txBox="1"/>
          <p:nvPr/>
        </p:nvSpPr>
        <p:spPr bwMode="gray">
          <a:xfrm>
            <a:off x="719948" y="2103698"/>
            <a:ext cx="2807477" cy="432000"/>
          </a:xfrm>
          <a:prstGeom prst="rect">
            <a:avLst/>
          </a:prstGeom>
          <a:ln>
            <a:noFill/>
          </a:ln>
        </p:spPr>
        <p:txBody>
          <a:bodyPr vert="horz" wrap="square" lIns="0" tIns="118800" rIns="0" bIns="0" rtlCol="0">
            <a:noAutofit/>
          </a:bodyPr>
          <a:lstStyle>
            <a:lvl1pPr marL="252000" lvl="0" indent="-252000" defTabSz="685800">
              <a:lnSpc>
                <a:spcPct val="90000"/>
              </a:lnSpc>
              <a:spcBef>
                <a:spcPts val="600"/>
              </a:spcBef>
              <a:buClr>
                <a:schemeClr val="accent6"/>
              </a:buClr>
              <a:buSzPct val="120000"/>
              <a:buFont typeface="Arial" panose="020B0604020202020204" pitchFamily="34" charset="0"/>
              <a:buChar char="●"/>
              <a:defRPr sz="1600">
                <a:latin typeface="Fujitsu Infinity Pro" pitchFamily="2" charset="0"/>
              </a:defRPr>
            </a:lvl1pPr>
            <a:lvl2pPr marL="504000" lvl="1"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2pPr>
            <a:lvl3pPr marL="756000" lvl="2"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3pPr>
            <a:lvl4pPr marL="1008000" lvl="3"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4pPr>
            <a:lvl5pPr marL="1543050" indent="-171450" defTabSz="685800">
              <a:lnSpc>
                <a:spcPct val="90000"/>
              </a:lnSpc>
              <a:spcBef>
                <a:spcPts val="375"/>
              </a:spcBef>
              <a:buSzPct val="120000"/>
              <a:buFont typeface="Arial" panose="020B0604020202020204" pitchFamily="34" charset="0"/>
              <a:buChar char="●"/>
              <a:defRPr sz="1400">
                <a:latin typeface="Arial" panose="020B0604020202020204" pitchFamily="34"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indent="0">
              <a:buNone/>
            </a:pPr>
            <a:r>
              <a:rPr lang="en-US" sz="1400" dirty="0"/>
              <a:t>Between generations</a:t>
            </a:r>
            <a:r>
              <a:rPr lang="en-US" sz="1400" baseline="30000" dirty="0"/>
              <a:t>2</a:t>
            </a:r>
          </a:p>
        </p:txBody>
      </p:sp>
      <p:pic>
        <p:nvPicPr>
          <p:cNvPr id="14" name="Picture Placeholder 98">
            <a:extLst>
              <a:ext uri="{FF2B5EF4-FFF2-40B4-BE49-F238E27FC236}">
                <a16:creationId xmlns:a16="http://schemas.microsoft.com/office/drawing/2014/main" id="{D79CC4DB-FE2E-AEBB-EB98-63A521E48766}"/>
              </a:ext>
            </a:extLst>
          </p:cNvPr>
          <p:cNvPicPr>
            <a:picLocks noChangeAspect="1"/>
          </p:cNvPicPr>
          <p:nvPr/>
        </p:nvPicPr>
        <p:blipFill>
          <a:blip r:embed="rId128">
            <a:extLst>
              <a:ext uri="{96DAC541-7B7A-43D3-8B79-37D633B846F1}">
                <asvg:svgBlip xmlns:asvg="http://schemas.microsoft.com/office/drawing/2016/SVG/main" r:embed="rId129"/>
              </a:ext>
            </a:extLst>
          </a:blip>
          <a:srcRect/>
          <a:stretch>
            <a:fillRect/>
          </a:stretch>
        </p:blipFill>
        <p:spPr bwMode="gray">
          <a:xfrm>
            <a:off x="215564" y="2103698"/>
            <a:ext cx="432000" cy="432000"/>
          </a:xfrm>
          <a:prstGeom prst="rect">
            <a:avLst/>
          </a:prstGeom>
        </p:spPr>
      </p:pic>
      <p:sp>
        <p:nvSpPr>
          <p:cNvPr id="15" name="TextBox 11">
            <a:extLst>
              <a:ext uri="{FF2B5EF4-FFF2-40B4-BE49-F238E27FC236}">
                <a16:creationId xmlns:a16="http://schemas.microsoft.com/office/drawing/2014/main" id="{1ED42CB6-8685-EF09-33B4-F0C2A85C3180}"/>
              </a:ext>
            </a:extLst>
          </p:cNvPr>
          <p:cNvSpPr txBox="1"/>
          <p:nvPr/>
        </p:nvSpPr>
        <p:spPr bwMode="gray">
          <a:xfrm>
            <a:off x="719948" y="2535794"/>
            <a:ext cx="2807477" cy="432000"/>
          </a:xfrm>
          <a:prstGeom prst="rect">
            <a:avLst/>
          </a:prstGeom>
          <a:ln>
            <a:noFill/>
          </a:ln>
        </p:spPr>
        <p:txBody>
          <a:bodyPr vert="horz" wrap="square" lIns="0" tIns="118800" rIns="0" bIns="0" rtlCol="0">
            <a:noAutofit/>
          </a:bodyPr>
          <a:lstStyle>
            <a:lvl1pPr marL="252000" lvl="0" indent="-252000" defTabSz="685800">
              <a:lnSpc>
                <a:spcPct val="90000"/>
              </a:lnSpc>
              <a:spcBef>
                <a:spcPts val="600"/>
              </a:spcBef>
              <a:buClr>
                <a:schemeClr val="accent6"/>
              </a:buClr>
              <a:buSzPct val="120000"/>
              <a:buFont typeface="Arial" panose="020B0604020202020204" pitchFamily="34" charset="0"/>
              <a:buChar char="●"/>
              <a:defRPr sz="1600">
                <a:latin typeface="Fujitsu Infinity Pro" pitchFamily="2" charset="0"/>
              </a:defRPr>
            </a:lvl1pPr>
            <a:lvl2pPr marL="504000" lvl="1"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2pPr>
            <a:lvl3pPr marL="756000" lvl="2"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3pPr>
            <a:lvl4pPr marL="1008000" lvl="3"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4pPr>
            <a:lvl5pPr marL="1543050" indent="-171450" defTabSz="685800">
              <a:lnSpc>
                <a:spcPct val="90000"/>
              </a:lnSpc>
              <a:spcBef>
                <a:spcPts val="375"/>
              </a:spcBef>
              <a:buSzPct val="120000"/>
              <a:buFont typeface="Arial" panose="020B0604020202020204" pitchFamily="34" charset="0"/>
              <a:buChar char="●"/>
              <a:defRPr sz="1400">
                <a:latin typeface="Arial" panose="020B0604020202020204" pitchFamily="34"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indent="0">
              <a:buNone/>
            </a:pPr>
            <a:r>
              <a:rPr lang="en-US" sz="1400" dirty="0"/>
              <a:t>Between all-flash and hybrid</a:t>
            </a:r>
          </a:p>
        </p:txBody>
      </p:sp>
      <p:pic>
        <p:nvPicPr>
          <p:cNvPr id="16" name="Picture Placeholder 98">
            <a:extLst>
              <a:ext uri="{FF2B5EF4-FFF2-40B4-BE49-F238E27FC236}">
                <a16:creationId xmlns:a16="http://schemas.microsoft.com/office/drawing/2014/main" id="{037E9F66-0D0D-EFA4-CC12-1DE60F469AAB}"/>
              </a:ext>
            </a:extLst>
          </p:cNvPr>
          <p:cNvPicPr>
            <a:picLocks noChangeAspect="1"/>
          </p:cNvPicPr>
          <p:nvPr/>
        </p:nvPicPr>
        <p:blipFill>
          <a:blip r:embed="rId128">
            <a:extLst>
              <a:ext uri="{96DAC541-7B7A-43D3-8B79-37D633B846F1}">
                <asvg:svgBlip xmlns:asvg="http://schemas.microsoft.com/office/drawing/2016/SVG/main" r:embed="rId129"/>
              </a:ext>
            </a:extLst>
          </a:blip>
          <a:srcRect/>
          <a:stretch>
            <a:fillRect/>
          </a:stretch>
        </p:blipFill>
        <p:spPr bwMode="gray">
          <a:xfrm>
            <a:off x="215564" y="2535794"/>
            <a:ext cx="432000" cy="432000"/>
          </a:xfrm>
          <a:prstGeom prst="rect">
            <a:avLst/>
          </a:prstGeom>
        </p:spPr>
      </p:pic>
      <p:sp>
        <p:nvSpPr>
          <p:cNvPr id="764" name="Rechteck 109">
            <a:extLst>
              <a:ext uri="{FF2B5EF4-FFF2-40B4-BE49-F238E27FC236}">
                <a16:creationId xmlns:a16="http://schemas.microsoft.com/office/drawing/2014/main" id="{5D407152-1D92-9530-C417-733B22397B64}"/>
              </a:ext>
            </a:extLst>
          </p:cNvPr>
          <p:cNvSpPr/>
          <p:nvPr>
            <p:custDataLst>
              <p:tags r:id="rId6"/>
            </p:custDataLst>
          </p:nvPr>
        </p:nvSpPr>
        <p:spPr bwMode="gray">
          <a:xfrm>
            <a:off x="3887924" y="951570"/>
            <a:ext cx="1584000" cy="359960"/>
          </a:xfrm>
          <a:prstGeom prst="rect">
            <a:avLst/>
          </a:prstGeom>
          <a:noFill/>
          <a:ln w="9525" cap="flat" cmpd="sng" algn="ctr">
            <a:noFill/>
            <a:prstDash val="solid"/>
          </a:ln>
          <a:effectLst/>
        </p:spPr>
        <p:txBody>
          <a:bodyPr lIns="0" tIns="0" rIns="0" bIns="82800" rtlCol="0" anchor="b"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j-lt"/>
                <a:ea typeface="+mn-ea"/>
                <a:cs typeface="+mn-cs"/>
              </a:rPr>
              <a:t>Production site</a:t>
            </a:r>
          </a:p>
        </p:txBody>
      </p:sp>
      <p:sp>
        <p:nvSpPr>
          <p:cNvPr id="766" name="Rechteck 111">
            <a:extLst>
              <a:ext uri="{FF2B5EF4-FFF2-40B4-BE49-F238E27FC236}">
                <a16:creationId xmlns:a16="http://schemas.microsoft.com/office/drawing/2014/main" id="{FA9A5451-2055-ABF1-98C3-A7E251EF1B33}"/>
              </a:ext>
            </a:extLst>
          </p:cNvPr>
          <p:cNvSpPr/>
          <p:nvPr>
            <p:custDataLst>
              <p:tags r:id="rId7"/>
            </p:custDataLst>
          </p:nvPr>
        </p:nvSpPr>
        <p:spPr bwMode="gray">
          <a:xfrm flipH="1">
            <a:off x="7272476" y="951570"/>
            <a:ext cx="1584000" cy="359960"/>
          </a:xfrm>
          <a:prstGeom prst="rect">
            <a:avLst/>
          </a:prstGeom>
          <a:noFill/>
          <a:ln w="9525" cap="flat" cmpd="sng" algn="ctr">
            <a:noFill/>
            <a:prstDash val="solid"/>
          </a:ln>
          <a:effectLst/>
        </p:spPr>
        <p:txBody>
          <a:bodyPr lIns="0" tIns="0" rIns="0" bIns="82800" rtlCol="0" anchor="b"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j-lt"/>
                <a:ea typeface="+mn-ea"/>
                <a:cs typeface="+mn-cs"/>
              </a:rPr>
              <a:t>Recovery site</a:t>
            </a:r>
          </a:p>
        </p:txBody>
      </p:sp>
      <p:cxnSp>
        <p:nvCxnSpPr>
          <p:cNvPr id="768" name="Gerade Verbindung 20">
            <a:extLst>
              <a:ext uri="{FF2B5EF4-FFF2-40B4-BE49-F238E27FC236}">
                <a16:creationId xmlns:a16="http://schemas.microsoft.com/office/drawing/2014/main" id="{A52113B1-2E89-2160-DF29-CA56777B9B10}"/>
              </a:ext>
            </a:extLst>
          </p:cNvPr>
          <p:cNvCxnSpPr>
            <a:stCxn id="748" idx="3"/>
            <a:endCxn id="756" idx="1"/>
          </p:cNvCxnSpPr>
          <p:nvPr>
            <p:custDataLst>
              <p:tags r:id="rId8"/>
            </p:custDataLst>
          </p:nvPr>
        </p:nvCxnSpPr>
        <p:spPr bwMode="gray">
          <a:xfrm>
            <a:off x="5471924" y="1779642"/>
            <a:ext cx="1800552" cy="0"/>
          </a:xfrm>
          <a:prstGeom prst="line">
            <a:avLst/>
          </a:prstGeom>
          <a:noFill/>
          <a:ln w="6350" cap="flat" cmpd="sng" algn="ctr">
            <a:solidFill>
              <a:srgbClr val="DCDCDC"/>
            </a:solidFill>
            <a:prstDash val="solid"/>
          </a:ln>
          <a:effectLst/>
        </p:spPr>
      </p:cxnSp>
      <p:cxnSp>
        <p:nvCxnSpPr>
          <p:cNvPr id="769" name="Gerade Verbindung 114">
            <a:extLst>
              <a:ext uri="{FF2B5EF4-FFF2-40B4-BE49-F238E27FC236}">
                <a16:creationId xmlns:a16="http://schemas.microsoft.com/office/drawing/2014/main" id="{B5B5D4FA-930E-176F-4E10-3CD097DC324F}"/>
              </a:ext>
            </a:extLst>
          </p:cNvPr>
          <p:cNvCxnSpPr>
            <a:stCxn id="748" idx="3"/>
            <a:endCxn id="757" idx="1"/>
          </p:cNvCxnSpPr>
          <p:nvPr>
            <p:custDataLst>
              <p:tags r:id="rId9"/>
            </p:custDataLst>
          </p:nvPr>
        </p:nvCxnSpPr>
        <p:spPr bwMode="gray">
          <a:xfrm>
            <a:off x="5471924" y="1779642"/>
            <a:ext cx="1800552" cy="288056"/>
          </a:xfrm>
          <a:prstGeom prst="line">
            <a:avLst/>
          </a:prstGeom>
          <a:noFill/>
          <a:ln w="6350" cap="flat" cmpd="sng" algn="ctr">
            <a:solidFill>
              <a:srgbClr val="DCDCDC"/>
            </a:solidFill>
            <a:prstDash val="solid"/>
          </a:ln>
          <a:effectLst/>
        </p:spPr>
      </p:cxnSp>
      <p:cxnSp>
        <p:nvCxnSpPr>
          <p:cNvPr id="770" name="Gerade Verbindung 116">
            <a:extLst>
              <a:ext uri="{FF2B5EF4-FFF2-40B4-BE49-F238E27FC236}">
                <a16:creationId xmlns:a16="http://schemas.microsoft.com/office/drawing/2014/main" id="{2294061E-DD5D-387A-275F-0B446EA57C7F}"/>
              </a:ext>
            </a:extLst>
          </p:cNvPr>
          <p:cNvCxnSpPr>
            <a:stCxn id="748" idx="3"/>
            <a:endCxn id="758" idx="1"/>
          </p:cNvCxnSpPr>
          <p:nvPr>
            <p:custDataLst>
              <p:tags r:id="rId10"/>
            </p:custDataLst>
          </p:nvPr>
        </p:nvCxnSpPr>
        <p:spPr bwMode="gray">
          <a:xfrm>
            <a:off x="5471924" y="1779642"/>
            <a:ext cx="1800552" cy="1152004"/>
          </a:xfrm>
          <a:prstGeom prst="line">
            <a:avLst/>
          </a:prstGeom>
          <a:noFill/>
          <a:ln w="6350" cap="flat" cmpd="sng" algn="ctr">
            <a:solidFill>
              <a:srgbClr val="DCDCDC"/>
            </a:solidFill>
            <a:prstDash val="solid"/>
          </a:ln>
          <a:effectLst/>
        </p:spPr>
      </p:cxnSp>
      <p:cxnSp>
        <p:nvCxnSpPr>
          <p:cNvPr id="771" name="Gerade Verbindung 119">
            <a:extLst>
              <a:ext uri="{FF2B5EF4-FFF2-40B4-BE49-F238E27FC236}">
                <a16:creationId xmlns:a16="http://schemas.microsoft.com/office/drawing/2014/main" id="{906E676A-55FE-15C7-1EE5-867589FBBFB0}"/>
              </a:ext>
            </a:extLst>
          </p:cNvPr>
          <p:cNvCxnSpPr>
            <a:stCxn id="748" idx="3"/>
            <a:endCxn id="759" idx="1"/>
          </p:cNvCxnSpPr>
          <p:nvPr>
            <p:custDataLst>
              <p:tags r:id="rId11"/>
            </p:custDataLst>
          </p:nvPr>
        </p:nvCxnSpPr>
        <p:spPr bwMode="gray">
          <a:xfrm>
            <a:off x="5471924" y="1779642"/>
            <a:ext cx="1800552" cy="1440060"/>
          </a:xfrm>
          <a:prstGeom prst="line">
            <a:avLst/>
          </a:prstGeom>
          <a:noFill/>
          <a:ln w="6350" cap="flat" cmpd="sng" algn="ctr">
            <a:solidFill>
              <a:srgbClr val="DCDCDC"/>
            </a:solidFill>
            <a:prstDash val="solid"/>
          </a:ln>
          <a:effectLst/>
        </p:spPr>
      </p:cxnSp>
      <p:cxnSp>
        <p:nvCxnSpPr>
          <p:cNvPr id="772" name="Gerade Verbindung 122">
            <a:extLst>
              <a:ext uri="{FF2B5EF4-FFF2-40B4-BE49-F238E27FC236}">
                <a16:creationId xmlns:a16="http://schemas.microsoft.com/office/drawing/2014/main" id="{F157E458-5B7D-B001-9D1E-A0FCEE778387}"/>
              </a:ext>
            </a:extLst>
          </p:cNvPr>
          <p:cNvCxnSpPr>
            <a:stCxn id="748" idx="3"/>
            <a:endCxn id="760" idx="1"/>
          </p:cNvCxnSpPr>
          <p:nvPr>
            <p:custDataLst>
              <p:tags r:id="rId12"/>
            </p:custDataLst>
          </p:nvPr>
        </p:nvCxnSpPr>
        <p:spPr bwMode="gray">
          <a:xfrm>
            <a:off x="5471924" y="1779642"/>
            <a:ext cx="1800552" cy="1728116"/>
          </a:xfrm>
          <a:prstGeom prst="line">
            <a:avLst/>
          </a:prstGeom>
          <a:noFill/>
          <a:ln w="6350" cap="flat" cmpd="sng" algn="ctr">
            <a:solidFill>
              <a:srgbClr val="DCDCDC"/>
            </a:solidFill>
            <a:prstDash val="solid"/>
          </a:ln>
          <a:effectLst/>
        </p:spPr>
      </p:cxnSp>
      <p:cxnSp>
        <p:nvCxnSpPr>
          <p:cNvPr id="773" name="Gerade Verbindung 126">
            <a:extLst>
              <a:ext uri="{FF2B5EF4-FFF2-40B4-BE49-F238E27FC236}">
                <a16:creationId xmlns:a16="http://schemas.microsoft.com/office/drawing/2014/main" id="{5060FFC6-F8CA-AF40-7DD2-BA4147E9A0EA}"/>
              </a:ext>
            </a:extLst>
          </p:cNvPr>
          <p:cNvCxnSpPr>
            <a:stCxn id="748" idx="3"/>
            <a:endCxn id="761" idx="1"/>
          </p:cNvCxnSpPr>
          <p:nvPr>
            <p:custDataLst>
              <p:tags r:id="rId13"/>
            </p:custDataLst>
          </p:nvPr>
        </p:nvCxnSpPr>
        <p:spPr bwMode="gray">
          <a:xfrm>
            <a:off x="5471924" y="1779642"/>
            <a:ext cx="1800552" cy="2016172"/>
          </a:xfrm>
          <a:prstGeom prst="line">
            <a:avLst/>
          </a:prstGeom>
          <a:noFill/>
          <a:ln w="6350" cap="flat" cmpd="sng" algn="ctr">
            <a:solidFill>
              <a:srgbClr val="DCDCDC"/>
            </a:solidFill>
            <a:prstDash val="solid"/>
          </a:ln>
          <a:effectLst/>
        </p:spPr>
      </p:cxnSp>
      <p:cxnSp>
        <p:nvCxnSpPr>
          <p:cNvPr id="774" name="Gerade Verbindung 129">
            <a:extLst>
              <a:ext uri="{FF2B5EF4-FFF2-40B4-BE49-F238E27FC236}">
                <a16:creationId xmlns:a16="http://schemas.microsoft.com/office/drawing/2014/main" id="{48AF2DD7-4912-8926-5B46-A880F127578D}"/>
              </a:ext>
            </a:extLst>
          </p:cNvPr>
          <p:cNvCxnSpPr>
            <a:stCxn id="748" idx="3"/>
            <a:endCxn id="761" idx="1"/>
          </p:cNvCxnSpPr>
          <p:nvPr>
            <p:custDataLst>
              <p:tags r:id="rId14"/>
            </p:custDataLst>
          </p:nvPr>
        </p:nvCxnSpPr>
        <p:spPr bwMode="gray">
          <a:xfrm>
            <a:off x="5471924" y="1779642"/>
            <a:ext cx="1800552" cy="2016172"/>
          </a:xfrm>
          <a:prstGeom prst="line">
            <a:avLst/>
          </a:prstGeom>
          <a:noFill/>
          <a:ln w="6350" cap="flat" cmpd="sng" algn="ctr">
            <a:solidFill>
              <a:srgbClr val="DCDCDC"/>
            </a:solidFill>
            <a:prstDash val="solid"/>
          </a:ln>
          <a:effectLst/>
        </p:spPr>
      </p:cxnSp>
      <p:cxnSp>
        <p:nvCxnSpPr>
          <p:cNvPr id="775" name="Gerade Verbindung 132">
            <a:extLst>
              <a:ext uri="{FF2B5EF4-FFF2-40B4-BE49-F238E27FC236}">
                <a16:creationId xmlns:a16="http://schemas.microsoft.com/office/drawing/2014/main" id="{E4632F54-A4B2-B34F-7143-5527BAA1A795}"/>
              </a:ext>
            </a:extLst>
          </p:cNvPr>
          <p:cNvCxnSpPr>
            <a:stCxn id="748" idx="3"/>
            <a:endCxn id="762" idx="1"/>
          </p:cNvCxnSpPr>
          <p:nvPr>
            <p:custDataLst>
              <p:tags r:id="rId15"/>
            </p:custDataLst>
          </p:nvPr>
        </p:nvCxnSpPr>
        <p:spPr bwMode="gray">
          <a:xfrm>
            <a:off x="5471924" y="1779642"/>
            <a:ext cx="1800552" cy="2304228"/>
          </a:xfrm>
          <a:prstGeom prst="line">
            <a:avLst/>
          </a:prstGeom>
          <a:noFill/>
          <a:ln w="6350" cap="flat" cmpd="sng" algn="ctr">
            <a:solidFill>
              <a:srgbClr val="DCDCDC"/>
            </a:solidFill>
            <a:prstDash val="solid"/>
          </a:ln>
          <a:effectLst/>
        </p:spPr>
      </p:cxnSp>
      <p:cxnSp>
        <p:nvCxnSpPr>
          <p:cNvPr id="776" name="Gerade Verbindung 135">
            <a:extLst>
              <a:ext uri="{FF2B5EF4-FFF2-40B4-BE49-F238E27FC236}">
                <a16:creationId xmlns:a16="http://schemas.microsoft.com/office/drawing/2014/main" id="{9D05FC1C-BB41-D658-886C-F2B9730754AD}"/>
              </a:ext>
            </a:extLst>
          </p:cNvPr>
          <p:cNvCxnSpPr>
            <a:stCxn id="748" idx="3"/>
            <a:endCxn id="763" idx="1"/>
          </p:cNvCxnSpPr>
          <p:nvPr>
            <p:custDataLst>
              <p:tags r:id="rId16"/>
            </p:custDataLst>
          </p:nvPr>
        </p:nvCxnSpPr>
        <p:spPr bwMode="gray">
          <a:xfrm>
            <a:off x="5471924" y="1779642"/>
            <a:ext cx="1800552" cy="2592284"/>
          </a:xfrm>
          <a:prstGeom prst="line">
            <a:avLst/>
          </a:prstGeom>
          <a:noFill/>
          <a:ln w="6350" cap="flat" cmpd="sng" algn="ctr">
            <a:solidFill>
              <a:srgbClr val="DCDCDC"/>
            </a:solidFill>
            <a:prstDash val="solid"/>
          </a:ln>
          <a:effectLst/>
        </p:spPr>
      </p:cxnSp>
      <p:cxnSp>
        <p:nvCxnSpPr>
          <p:cNvPr id="777" name="Gerade Verbindung 138">
            <a:extLst>
              <a:ext uri="{FF2B5EF4-FFF2-40B4-BE49-F238E27FC236}">
                <a16:creationId xmlns:a16="http://schemas.microsoft.com/office/drawing/2014/main" id="{386FF6F3-BAC1-5B1A-379D-C983428FB636}"/>
              </a:ext>
            </a:extLst>
          </p:cNvPr>
          <p:cNvCxnSpPr>
            <a:stCxn id="748" idx="3"/>
            <a:endCxn id="763" idx="1"/>
          </p:cNvCxnSpPr>
          <p:nvPr>
            <p:custDataLst>
              <p:tags r:id="rId17"/>
            </p:custDataLst>
          </p:nvPr>
        </p:nvCxnSpPr>
        <p:spPr bwMode="gray">
          <a:xfrm>
            <a:off x="5471924" y="1779642"/>
            <a:ext cx="1800552" cy="2592284"/>
          </a:xfrm>
          <a:prstGeom prst="line">
            <a:avLst/>
          </a:prstGeom>
          <a:noFill/>
          <a:ln w="6350" cap="flat" cmpd="sng" algn="ctr">
            <a:solidFill>
              <a:srgbClr val="DCDCDC"/>
            </a:solidFill>
            <a:prstDash val="solid"/>
          </a:ln>
          <a:effectLst/>
        </p:spPr>
      </p:cxnSp>
      <p:cxnSp>
        <p:nvCxnSpPr>
          <p:cNvPr id="780" name="Gerade Verbindung 145">
            <a:extLst>
              <a:ext uri="{FF2B5EF4-FFF2-40B4-BE49-F238E27FC236}">
                <a16:creationId xmlns:a16="http://schemas.microsoft.com/office/drawing/2014/main" id="{AF137977-7217-A485-9809-A546AAA2E129}"/>
              </a:ext>
            </a:extLst>
          </p:cNvPr>
          <p:cNvCxnSpPr>
            <a:stCxn id="749" idx="3"/>
            <a:endCxn id="756" idx="1"/>
          </p:cNvCxnSpPr>
          <p:nvPr>
            <p:custDataLst>
              <p:tags r:id="rId18"/>
            </p:custDataLst>
          </p:nvPr>
        </p:nvCxnSpPr>
        <p:spPr bwMode="gray">
          <a:xfrm flipV="1">
            <a:off x="5471924" y="1779642"/>
            <a:ext cx="1800552" cy="288056"/>
          </a:xfrm>
          <a:prstGeom prst="line">
            <a:avLst/>
          </a:prstGeom>
          <a:noFill/>
          <a:ln w="6350" cap="flat" cmpd="sng" algn="ctr">
            <a:solidFill>
              <a:srgbClr val="DCDCDC"/>
            </a:solidFill>
            <a:prstDash val="solid"/>
          </a:ln>
          <a:effectLst/>
        </p:spPr>
      </p:cxnSp>
      <p:cxnSp>
        <p:nvCxnSpPr>
          <p:cNvPr id="781" name="Gerade Verbindung 148">
            <a:extLst>
              <a:ext uri="{FF2B5EF4-FFF2-40B4-BE49-F238E27FC236}">
                <a16:creationId xmlns:a16="http://schemas.microsoft.com/office/drawing/2014/main" id="{31864F98-79A0-316D-09FF-6D44817FC77F}"/>
              </a:ext>
            </a:extLst>
          </p:cNvPr>
          <p:cNvCxnSpPr>
            <a:stCxn id="749" idx="3"/>
            <a:endCxn id="757" idx="1"/>
          </p:cNvCxnSpPr>
          <p:nvPr>
            <p:custDataLst>
              <p:tags r:id="rId19"/>
            </p:custDataLst>
          </p:nvPr>
        </p:nvCxnSpPr>
        <p:spPr bwMode="gray">
          <a:xfrm>
            <a:off x="5471924" y="2067698"/>
            <a:ext cx="1800552" cy="0"/>
          </a:xfrm>
          <a:prstGeom prst="line">
            <a:avLst/>
          </a:prstGeom>
          <a:noFill/>
          <a:ln w="6350" cap="flat" cmpd="sng" algn="ctr">
            <a:solidFill>
              <a:srgbClr val="DCDCDC"/>
            </a:solidFill>
            <a:prstDash val="solid"/>
          </a:ln>
          <a:effectLst/>
        </p:spPr>
      </p:cxnSp>
      <p:cxnSp>
        <p:nvCxnSpPr>
          <p:cNvPr id="782" name="Gerade Verbindung 151">
            <a:extLst>
              <a:ext uri="{FF2B5EF4-FFF2-40B4-BE49-F238E27FC236}">
                <a16:creationId xmlns:a16="http://schemas.microsoft.com/office/drawing/2014/main" id="{F8AC9A1D-6B5F-5CC6-F62B-B803000878F4}"/>
              </a:ext>
            </a:extLst>
          </p:cNvPr>
          <p:cNvCxnSpPr>
            <a:stCxn id="749" idx="3"/>
            <a:endCxn id="758" idx="1"/>
          </p:cNvCxnSpPr>
          <p:nvPr>
            <p:custDataLst>
              <p:tags r:id="rId20"/>
            </p:custDataLst>
          </p:nvPr>
        </p:nvCxnSpPr>
        <p:spPr bwMode="gray">
          <a:xfrm>
            <a:off x="5471924" y="2067698"/>
            <a:ext cx="1800552" cy="863948"/>
          </a:xfrm>
          <a:prstGeom prst="line">
            <a:avLst/>
          </a:prstGeom>
          <a:noFill/>
          <a:ln w="6350" cap="flat" cmpd="sng" algn="ctr">
            <a:solidFill>
              <a:srgbClr val="DCDCDC"/>
            </a:solidFill>
            <a:prstDash val="solid"/>
          </a:ln>
          <a:effectLst/>
        </p:spPr>
      </p:cxnSp>
      <p:cxnSp>
        <p:nvCxnSpPr>
          <p:cNvPr id="783" name="Gerade Verbindung 155">
            <a:extLst>
              <a:ext uri="{FF2B5EF4-FFF2-40B4-BE49-F238E27FC236}">
                <a16:creationId xmlns:a16="http://schemas.microsoft.com/office/drawing/2014/main" id="{7854436F-E295-A71B-61F7-25BD5D530B4D}"/>
              </a:ext>
            </a:extLst>
          </p:cNvPr>
          <p:cNvCxnSpPr>
            <a:stCxn id="749" idx="3"/>
            <a:endCxn id="759" idx="1"/>
          </p:cNvCxnSpPr>
          <p:nvPr>
            <p:custDataLst>
              <p:tags r:id="rId21"/>
            </p:custDataLst>
          </p:nvPr>
        </p:nvCxnSpPr>
        <p:spPr bwMode="gray">
          <a:xfrm>
            <a:off x="5471924" y="2067698"/>
            <a:ext cx="1800552" cy="1152004"/>
          </a:xfrm>
          <a:prstGeom prst="line">
            <a:avLst/>
          </a:prstGeom>
          <a:noFill/>
          <a:ln w="6350" cap="flat" cmpd="sng" algn="ctr">
            <a:solidFill>
              <a:srgbClr val="DCDCDC"/>
            </a:solidFill>
            <a:prstDash val="solid"/>
          </a:ln>
          <a:effectLst/>
        </p:spPr>
      </p:cxnSp>
      <p:cxnSp>
        <p:nvCxnSpPr>
          <p:cNvPr id="784" name="Gerade Verbindung 158">
            <a:extLst>
              <a:ext uri="{FF2B5EF4-FFF2-40B4-BE49-F238E27FC236}">
                <a16:creationId xmlns:a16="http://schemas.microsoft.com/office/drawing/2014/main" id="{BEE14686-F673-F1E3-D111-E5499A4A834A}"/>
              </a:ext>
            </a:extLst>
          </p:cNvPr>
          <p:cNvCxnSpPr>
            <a:stCxn id="749" idx="3"/>
            <a:endCxn id="760" idx="1"/>
          </p:cNvCxnSpPr>
          <p:nvPr>
            <p:custDataLst>
              <p:tags r:id="rId22"/>
            </p:custDataLst>
          </p:nvPr>
        </p:nvCxnSpPr>
        <p:spPr bwMode="gray">
          <a:xfrm>
            <a:off x="5471924" y="2067698"/>
            <a:ext cx="1800552" cy="1440060"/>
          </a:xfrm>
          <a:prstGeom prst="line">
            <a:avLst/>
          </a:prstGeom>
          <a:noFill/>
          <a:ln w="6350" cap="flat" cmpd="sng" algn="ctr">
            <a:solidFill>
              <a:srgbClr val="DCDCDC"/>
            </a:solidFill>
            <a:prstDash val="solid"/>
          </a:ln>
          <a:effectLst/>
        </p:spPr>
      </p:cxnSp>
      <p:cxnSp>
        <p:nvCxnSpPr>
          <p:cNvPr id="785" name="Gerade Verbindung 161">
            <a:extLst>
              <a:ext uri="{FF2B5EF4-FFF2-40B4-BE49-F238E27FC236}">
                <a16:creationId xmlns:a16="http://schemas.microsoft.com/office/drawing/2014/main" id="{5DB1E4A5-B669-C2DE-7FFA-D897B122C1BF}"/>
              </a:ext>
            </a:extLst>
          </p:cNvPr>
          <p:cNvCxnSpPr>
            <a:stCxn id="749" idx="3"/>
            <a:endCxn id="761" idx="1"/>
          </p:cNvCxnSpPr>
          <p:nvPr>
            <p:custDataLst>
              <p:tags r:id="rId23"/>
            </p:custDataLst>
          </p:nvPr>
        </p:nvCxnSpPr>
        <p:spPr bwMode="gray">
          <a:xfrm>
            <a:off x="5471924" y="2067698"/>
            <a:ext cx="1800552" cy="1728116"/>
          </a:xfrm>
          <a:prstGeom prst="line">
            <a:avLst/>
          </a:prstGeom>
          <a:noFill/>
          <a:ln w="6350" cap="flat" cmpd="sng" algn="ctr">
            <a:solidFill>
              <a:srgbClr val="DCDCDC"/>
            </a:solidFill>
            <a:prstDash val="solid"/>
          </a:ln>
          <a:effectLst/>
        </p:spPr>
      </p:cxnSp>
      <p:cxnSp>
        <p:nvCxnSpPr>
          <p:cNvPr id="786" name="Gerade Verbindung 164">
            <a:extLst>
              <a:ext uri="{FF2B5EF4-FFF2-40B4-BE49-F238E27FC236}">
                <a16:creationId xmlns:a16="http://schemas.microsoft.com/office/drawing/2014/main" id="{3BBA1FF3-EEE2-3566-A234-AC2E55E30EC5}"/>
              </a:ext>
            </a:extLst>
          </p:cNvPr>
          <p:cNvCxnSpPr>
            <a:stCxn id="749" idx="3"/>
            <a:endCxn id="762" idx="1"/>
          </p:cNvCxnSpPr>
          <p:nvPr>
            <p:custDataLst>
              <p:tags r:id="rId24"/>
            </p:custDataLst>
          </p:nvPr>
        </p:nvCxnSpPr>
        <p:spPr bwMode="gray">
          <a:xfrm>
            <a:off x="5471924" y="2067698"/>
            <a:ext cx="1800552" cy="2016172"/>
          </a:xfrm>
          <a:prstGeom prst="line">
            <a:avLst/>
          </a:prstGeom>
          <a:noFill/>
          <a:ln w="6350" cap="flat" cmpd="sng" algn="ctr">
            <a:solidFill>
              <a:srgbClr val="DCDCDC"/>
            </a:solidFill>
            <a:prstDash val="solid"/>
          </a:ln>
          <a:effectLst/>
        </p:spPr>
      </p:cxnSp>
      <p:cxnSp>
        <p:nvCxnSpPr>
          <p:cNvPr id="787" name="Gerade Verbindung 167">
            <a:extLst>
              <a:ext uri="{FF2B5EF4-FFF2-40B4-BE49-F238E27FC236}">
                <a16:creationId xmlns:a16="http://schemas.microsoft.com/office/drawing/2014/main" id="{D7B1EB68-5D89-7737-F858-770DBAA63110}"/>
              </a:ext>
            </a:extLst>
          </p:cNvPr>
          <p:cNvCxnSpPr>
            <a:cxnSpLocks/>
            <a:stCxn id="749" idx="3"/>
            <a:endCxn id="762" idx="1"/>
          </p:cNvCxnSpPr>
          <p:nvPr>
            <p:custDataLst>
              <p:tags r:id="rId25"/>
            </p:custDataLst>
          </p:nvPr>
        </p:nvCxnSpPr>
        <p:spPr bwMode="gray">
          <a:xfrm>
            <a:off x="5471924" y="2067698"/>
            <a:ext cx="1800552" cy="2016172"/>
          </a:xfrm>
          <a:prstGeom prst="line">
            <a:avLst/>
          </a:prstGeom>
          <a:noFill/>
          <a:ln w="6350" cap="flat" cmpd="sng" algn="ctr">
            <a:solidFill>
              <a:srgbClr val="DCDCDC"/>
            </a:solidFill>
            <a:prstDash val="solid"/>
          </a:ln>
          <a:effectLst/>
        </p:spPr>
      </p:cxnSp>
      <p:cxnSp>
        <p:nvCxnSpPr>
          <p:cNvPr id="788" name="Gerade Verbindung 169">
            <a:extLst>
              <a:ext uri="{FF2B5EF4-FFF2-40B4-BE49-F238E27FC236}">
                <a16:creationId xmlns:a16="http://schemas.microsoft.com/office/drawing/2014/main" id="{660F6785-72C5-2DA3-F659-1B6760FFB3E6}"/>
              </a:ext>
            </a:extLst>
          </p:cNvPr>
          <p:cNvCxnSpPr>
            <a:stCxn id="749" idx="3"/>
            <a:endCxn id="763" idx="1"/>
          </p:cNvCxnSpPr>
          <p:nvPr>
            <p:custDataLst>
              <p:tags r:id="rId26"/>
            </p:custDataLst>
          </p:nvPr>
        </p:nvCxnSpPr>
        <p:spPr bwMode="gray">
          <a:xfrm>
            <a:off x="5471924" y="2067698"/>
            <a:ext cx="1800552" cy="2304228"/>
          </a:xfrm>
          <a:prstGeom prst="line">
            <a:avLst/>
          </a:prstGeom>
          <a:noFill/>
          <a:ln w="6350" cap="flat" cmpd="sng" algn="ctr">
            <a:solidFill>
              <a:srgbClr val="DCDCDC"/>
            </a:solidFill>
            <a:prstDash val="solid"/>
          </a:ln>
          <a:effectLst/>
        </p:spPr>
      </p:cxnSp>
      <p:cxnSp>
        <p:nvCxnSpPr>
          <p:cNvPr id="789" name="Gerade Verbindung 172">
            <a:extLst>
              <a:ext uri="{FF2B5EF4-FFF2-40B4-BE49-F238E27FC236}">
                <a16:creationId xmlns:a16="http://schemas.microsoft.com/office/drawing/2014/main" id="{E693068E-C544-97E9-3824-C606641F89C6}"/>
              </a:ext>
            </a:extLst>
          </p:cNvPr>
          <p:cNvCxnSpPr>
            <a:stCxn id="750" idx="3"/>
            <a:endCxn id="756" idx="1"/>
          </p:cNvCxnSpPr>
          <p:nvPr>
            <p:custDataLst>
              <p:tags r:id="rId27"/>
            </p:custDataLst>
          </p:nvPr>
        </p:nvCxnSpPr>
        <p:spPr bwMode="gray">
          <a:xfrm flipV="1">
            <a:off x="5471924" y="1779642"/>
            <a:ext cx="1800552" cy="1152004"/>
          </a:xfrm>
          <a:prstGeom prst="line">
            <a:avLst/>
          </a:prstGeom>
          <a:noFill/>
          <a:ln w="6350" cap="flat" cmpd="sng" algn="ctr">
            <a:solidFill>
              <a:srgbClr val="DCDCDC"/>
            </a:solidFill>
            <a:prstDash val="solid"/>
          </a:ln>
          <a:effectLst/>
        </p:spPr>
      </p:cxnSp>
      <p:cxnSp>
        <p:nvCxnSpPr>
          <p:cNvPr id="790" name="Gerade Verbindung 175">
            <a:extLst>
              <a:ext uri="{FF2B5EF4-FFF2-40B4-BE49-F238E27FC236}">
                <a16:creationId xmlns:a16="http://schemas.microsoft.com/office/drawing/2014/main" id="{BA755536-C8E3-4000-A159-A77FCAE8D36F}"/>
              </a:ext>
            </a:extLst>
          </p:cNvPr>
          <p:cNvCxnSpPr>
            <a:stCxn id="750" idx="3"/>
            <a:endCxn id="757" idx="1"/>
          </p:cNvCxnSpPr>
          <p:nvPr>
            <p:custDataLst>
              <p:tags r:id="rId28"/>
            </p:custDataLst>
          </p:nvPr>
        </p:nvCxnSpPr>
        <p:spPr bwMode="gray">
          <a:xfrm flipV="1">
            <a:off x="5471924" y="2067698"/>
            <a:ext cx="1800552" cy="863948"/>
          </a:xfrm>
          <a:prstGeom prst="line">
            <a:avLst/>
          </a:prstGeom>
          <a:noFill/>
          <a:ln w="6350" cap="flat" cmpd="sng" algn="ctr">
            <a:solidFill>
              <a:srgbClr val="DCDCDC"/>
            </a:solidFill>
            <a:prstDash val="solid"/>
          </a:ln>
          <a:effectLst/>
        </p:spPr>
      </p:cxnSp>
      <p:cxnSp>
        <p:nvCxnSpPr>
          <p:cNvPr id="791" name="Gerade Verbindung 178">
            <a:extLst>
              <a:ext uri="{FF2B5EF4-FFF2-40B4-BE49-F238E27FC236}">
                <a16:creationId xmlns:a16="http://schemas.microsoft.com/office/drawing/2014/main" id="{0C2FA113-28F8-6091-8E19-27BED492343F}"/>
              </a:ext>
            </a:extLst>
          </p:cNvPr>
          <p:cNvCxnSpPr>
            <a:stCxn id="750" idx="3"/>
            <a:endCxn id="758" idx="1"/>
          </p:cNvCxnSpPr>
          <p:nvPr>
            <p:custDataLst>
              <p:tags r:id="rId29"/>
            </p:custDataLst>
          </p:nvPr>
        </p:nvCxnSpPr>
        <p:spPr bwMode="gray">
          <a:xfrm>
            <a:off x="5471924" y="2931646"/>
            <a:ext cx="1800552" cy="0"/>
          </a:xfrm>
          <a:prstGeom prst="line">
            <a:avLst/>
          </a:prstGeom>
          <a:noFill/>
          <a:ln w="6350" cap="flat" cmpd="sng" algn="ctr">
            <a:solidFill>
              <a:srgbClr val="DCDCDC"/>
            </a:solidFill>
            <a:prstDash val="solid"/>
          </a:ln>
          <a:effectLst/>
        </p:spPr>
      </p:cxnSp>
      <p:cxnSp>
        <p:nvCxnSpPr>
          <p:cNvPr id="792" name="Gerade Verbindung 181">
            <a:extLst>
              <a:ext uri="{FF2B5EF4-FFF2-40B4-BE49-F238E27FC236}">
                <a16:creationId xmlns:a16="http://schemas.microsoft.com/office/drawing/2014/main" id="{400451CE-747C-F330-47F7-633033CA8567}"/>
              </a:ext>
            </a:extLst>
          </p:cNvPr>
          <p:cNvCxnSpPr>
            <a:stCxn id="750" idx="3"/>
            <a:endCxn id="759" idx="1"/>
          </p:cNvCxnSpPr>
          <p:nvPr>
            <p:custDataLst>
              <p:tags r:id="rId30"/>
            </p:custDataLst>
          </p:nvPr>
        </p:nvCxnSpPr>
        <p:spPr bwMode="gray">
          <a:xfrm>
            <a:off x="5471924" y="2931646"/>
            <a:ext cx="1800552" cy="288056"/>
          </a:xfrm>
          <a:prstGeom prst="line">
            <a:avLst/>
          </a:prstGeom>
          <a:noFill/>
          <a:ln w="6350" cap="flat" cmpd="sng" algn="ctr">
            <a:solidFill>
              <a:srgbClr val="DCDCDC"/>
            </a:solidFill>
            <a:prstDash val="solid"/>
          </a:ln>
          <a:effectLst/>
        </p:spPr>
      </p:cxnSp>
      <p:cxnSp>
        <p:nvCxnSpPr>
          <p:cNvPr id="793" name="Gerade Verbindung 184">
            <a:extLst>
              <a:ext uri="{FF2B5EF4-FFF2-40B4-BE49-F238E27FC236}">
                <a16:creationId xmlns:a16="http://schemas.microsoft.com/office/drawing/2014/main" id="{2A599444-271E-85EB-112C-51F27BC87EEA}"/>
              </a:ext>
            </a:extLst>
          </p:cNvPr>
          <p:cNvCxnSpPr>
            <a:stCxn id="750" idx="3"/>
            <a:endCxn id="760" idx="1"/>
          </p:cNvCxnSpPr>
          <p:nvPr>
            <p:custDataLst>
              <p:tags r:id="rId31"/>
            </p:custDataLst>
          </p:nvPr>
        </p:nvCxnSpPr>
        <p:spPr bwMode="gray">
          <a:xfrm>
            <a:off x="5471924" y="2931646"/>
            <a:ext cx="1800552" cy="576112"/>
          </a:xfrm>
          <a:prstGeom prst="line">
            <a:avLst/>
          </a:prstGeom>
          <a:noFill/>
          <a:ln w="6350" cap="flat" cmpd="sng" algn="ctr">
            <a:solidFill>
              <a:srgbClr val="DCDCDC"/>
            </a:solidFill>
            <a:prstDash val="solid"/>
          </a:ln>
          <a:effectLst/>
        </p:spPr>
      </p:cxnSp>
      <p:cxnSp>
        <p:nvCxnSpPr>
          <p:cNvPr id="794" name="Gerade Verbindung 187">
            <a:extLst>
              <a:ext uri="{FF2B5EF4-FFF2-40B4-BE49-F238E27FC236}">
                <a16:creationId xmlns:a16="http://schemas.microsoft.com/office/drawing/2014/main" id="{EC334BC5-8542-F80D-0706-C2C1711D9C44}"/>
              </a:ext>
            </a:extLst>
          </p:cNvPr>
          <p:cNvCxnSpPr>
            <a:stCxn id="750" idx="3"/>
            <a:endCxn id="761" idx="1"/>
          </p:cNvCxnSpPr>
          <p:nvPr>
            <p:custDataLst>
              <p:tags r:id="rId32"/>
            </p:custDataLst>
          </p:nvPr>
        </p:nvCxnSpPr>
        <p:spPr bwMode="gray">
          <a:xfrm>
            <a:off x="5471924" y="2931646"/>
            <a:ext cx="1800552" cy="864168"/>
          </a:xfrm>
          <a:prstGeom prst="line">
            <a:avLst/>
          </a:prstGeom>
          <a:noFill/>
          <a:ln w="6350" cap="flat" cmpd="sng" algn="ctr">
            <a:solidFill>
              <a:srgbClr val="DCDCDC"/>
            </a:solidFill>
            <a:prstDash val="solid"/>
          </a:ln>
          <a:effectLst/>
        </p:spPr>
      </p:cxnSp>
      <p:cxnSp>
        <p:nvCxnSpPr>
          <p:cNvPr id="795" name="Gerade Verbindung 190">
            <a:extLst>
              <a:ext uri="{FF2B5EF4-FFF2-40B4-BE49-F238E27FC236}">
                <a16:creationId xmlns:a16="http://schemas.microsoft.com/office/drawing/2014/main" id="{2946315B-F13D-91C1-612E-2126B19868CD}"/>
              </a:ext>
            </a:extLst>
          </p:cNvPr>
          <p:cNvCxnSpPr>
            <a:stCxn id="750" idx="3"/>
            <a:endCxn id="762" idx="1"/>
          </p:cNvCxnSpPr>
          <p:nvPr>
            <p:custDataLst>
              <p:tags r:id="rId33"/>
            </p:custDataLst>
          </p:nvPr>
        </p:nvCxnSpPr>
        <p:spPr bwMode="gray">
          <a:xfrm>
            <a:off x="5471924" y="2931646"/>
            <a:ext cx="1800552" cy="1152224"/>
          </a:xfrm>
          <a:prstGeom prst="line">
            <a:avLst/>
          </a:prstGeom>
          <a:noFill/>
          <a:ln w="6350" cap="flat" cmpd="sng" algn="ctr">
            <a:solidFill>
              <a:srgbClr val="DCDCDC"/>
            </a:solidFill>
            <a:prstDash val="solid"/>
          </a:ln>
          <a:effectLst/>
        </p:spPr>
      </p:cxnSp>
      <p:cxnSp>
        <p:nvCxnSpPr>
          <p:cNvPr id="796" name="Gerade Verbindung 193">
            <a:extLst>
              <a:ext uri="{FF2B5EF4-FFF2-40B4-BE49-F238E27FC236}">
                <a16:creationId xmlns:a16="http://schemas.microsoft.com/office/drawing/2014/main" id="{A8392913-503D-903C-270B-7A3D87D48F99}"/>
              </a:ext>
            </a:extLst>
          </p:cNvPr>
          <p:cNvCxnSpPr>
            <a:stCxn id="750" idx="3"/>
            <a:endCxn id="763" idx="1"/>
          </p:cNvCxnSpPr>
          <p:nvPr>
            <p:custDataLst>
              <p:tags r:id="rId34"/>
            </p:custDataLst>
          </p:nvPr>
        </p:nvCxnSpPr>
        <p:spPr bwMode="gray">
          <a:xfrm>
            <a:off x="5471924" y="2931646"/>
            <a:ext cx="1800552" cy="1440280"/>
          </a:xfrm>
          <a:prstGeom prst="line">
            <a:avLst/>
          </a:prstGeom>
          <a:noFill/>
          <a:ln w="6350" cap="flat" cmpd="sng" algn="ctr">
            <a:solidFill>
              <a:srgbClr val="DCDCDC"/>
            </a:solidFill>
            <a:prstDash val="solid"/>
          </a:ln>
          <a:effectLst/>
        </p:spPr>
      </p:cxnSp>
      <p:cxnSp>
        <p:nvCxnSpPr>
          <p:cNvPr id="797" name="Gerade Verbindung 196">
            <a:extLst>
              <a:ext uri="{FF2B5EF4-FFF2-40B4-BE49-F238E27FC236}">
                <a16:creationId xmlns:a16="http://schemas.microsoft.com/office/drawing/2014/main" id="{33A78646-3BCB-9DF5-FDE2-EB7EB024B8AE}"/>
              </a:ext>
            </a:extLst>
          </p:cNvPr>
          <p:cNvCxnSpPr>
            <a:stCxn id="751" idx="3"/>
            <a:endCxn id="756" idx="1"/>
          </p:cNvCxnSpPr>
          <p:nvPr>
            <p:custDataLst>
              <p:tags r:id="rId35"/>
            </p:custDataLst>
          </p:nvPr>
        </p:nvCxnSpPr>
        <p:spPr bwMode="gray">
          <a:xfrm flipV="1">
            <a:off x="5471924" y="1779642"/>
            <a:ext cx="1800552" cy="1440060"/>
          </a:xfrm>
          <a:prstGeom prst="line">
            <a:avLst/>
          </a:prstGeom>
          <a:noFill/>
          <a:ln w="6350" cap="flat" cmpd="sng" algn="ctr">
            <a:solidFill>
              <a:srgbClr val="DCDCDC"/>
            </a:solidFill>
            <a:prstDash val="solid"/>
          </a:ln>
          <a:effectLst/>
        </p:spPr>
      </p:cxnSp>
      <p:cxnSp>
        <p:nvCxnSpPr>
          <p:cNvPr id="798" name="Gerade Verbindung 202">
            <a:extLst>
              <a:ext uri="{FF2B5EF4-FFF2-40B4-BE49-F238E27FC236}">
                <a16:creationId xmlns:a16="http://schemas.microsoft.com/office/drawing/2014/main" id="{B78676FE-530B-938C-5F9E-6F8B9FE4F84C}"/>
              </a:ext>
            </a:extLst>
          </p:cNvPr>
          <p:cNvCxnSpPr>
            <a:stCxn id="751" idx="3"/>
            <a:endCxn id="757" idx="1"/>
          </p:cNvCxnSpPr>
          <p:nvPr>
            <p:custDataLst>
              <p:tags r:id="rId36"/>
            </p:custDataLst>
          </p:nvPr>
        </p:nvCxnSpPr>
        <p:spPr bwMode="gray">
          <a:xfrm flipV="1">
            <a:off x="5471924" y="2067698"/>
            <a:ext cx="1800552" cy="1152004"/>
          </a:xfrm>
          <a:prstGeom prst="line">
            <a:avLst/>
          </a:prstGeom>
          <a:noFill/>
          <a:ln w="6350" cap="flat" cmpd="sng" algn="ctr">
            <a:solidFill>
              <a:srgbClr val="DCDCDC"/>
            </a:solidFill>
            <a:prstDash val="solid"/>
          </a:ln>
          <a:effectLst/>
        </p:spPr>
      </p:cxnSp>
      <p:cxnSp>
        <p:nvCxnSpPr>
          <p:cNvPr id="799" name="Gerade Verbindung 205">
            <a:extLst>
              <a:ext uri="{FF2B5EF4-FFF2-40B4-BE49-F238E27FC236}">
                <a16:creationId xmlns:a16="http://schemas.microsoft.com/office/drawing/2014/main" id="{DCAC350B-DC21-D7E7-DB61-FF7D93281DE0}"/>
              </a:ext>
            </a:extLst>
          </p:cNvPr>
          <p:cNvCxnSpPr>
            <a:stCxn id="751" idx="3"/>
            <a:endCxn id="758" idx="1"/>
          </p:cNvCxnSpPr>
          <p:nvPr>
            <p:custDataLst>
              <p:tags r:id="rId37"/>
            </p:custDataLst>
          </p:nvPr>
        </p:nvCxnSpPr>
        <p:spPr bwMode="gray">
          <a:xfrm flipV="1">
            <a:off x="5471924" y="2931646"/>
            <a:ext cx="1800552" cy="288056"/>
          </a:xfrm>
          <a:prstGeom prst="line">
            <a:avLst/>
          </a:prstGeom>
          <a:noFill/>
          <a:ln w="6350" cap="flat" cmpd="sng" algn="ctr">
            <a:solidFill>
              <a:srgbClr val="DCDCDC"/>
            </a:solidFill>
            <a:prstDash val="solid"/>
          </a:ln>
          <a:effectLst/>
        </p:spPr>
      </p:cxnSp>
      <p:cxnSp>
        <p:nvCxnSpPr>
          <p:cNvPr id="800" name="Gerade Verbindung 208">
            <a:extLst>
              <a:ext uri="{FF2B5EF4-FFF2-40B4-BE49-F238E27FC236}">
                <a16:creationId xmlns:a16="http://schemas.microsoft.com/office/drawing/2014/main" id="{904188FA-67BD-C168-055D-883E6B570678}"/>
              </a:ext>
            </a:extLst>
          </p:cNvPr>
          <p:cNvCxnSpPr>
            <a:stCxn id="751" idx="3"/>
            <a:endCxn id="759" idx="1"/>
          </p:cNvCxnSpPr>
          <p:nvPr>
            <p:custDataLst>
              <p:tags r:id="rId38"/>
            </p:custDataLst>
          </p:nvPr>
        </p:nvCxnSpPr>
        <p:spPr bwMode="gray">
          <a:xfrm>
            <a:off x="5471924" y="3219702"/>
            <a:ext cx="1800552" cy="0"/>
          </a:xfrm>
          <a:prstGeom prst="line">
            <a:avLst/>
          </a:prstGeom>
          <a:noFill/>
          <a:ln w="6350" cap="flat" cmpd="sng" algn="ctr">
            <a:solidFill>
              <a:srgbClr val="DCDCDC"/>
            </a:solidFill>
            <a:prstDash val="solid"/>
          </a:ln>
          <a:effectLst/>
        </p:spPr>
      </p:cxnSp>
      <p:cxnSp>
        <p:nvCxnSpPr>
          <p:cNvPr id="801" name="Gerade Verbindung 211">
            <a:extLst>
              <a:ext uri="{FF2B5EF4-FFF2-40B4-BE49-F238E27FC236}">
                <a16:creationId xmlns:a16="http://schemas.microsoft.com/office/drawing/2014/main" id="{2A67F1F4-228F-07C6-5058-004F11B8A1C1}"/>
              </a:ext>
            </a:extLst>
          </p:cNvPr>
          <p:cNvCxnSpPr>
            <a:stCxn id="751" idx="3"/>
            <a:endCxn id="760" idx="1"/>
          </p:cNvCxnSpPr>
          <p:nvPr>
            <p:custDataLst>
              <p:tags r:id="rId39"/>
            </p:custDataLst>
          </p:nvPr>
        </p:nvCxnSpPr>
        <p:spPr bwMode="gray">
          <a:xfrm>
            <a:off x="5471924" y="3219702"/>
            <a:ext cx="1800552" cy="288056"/>
          </a:xfrm>
          <a:prstGeom prst="line">
            <a:avLst/>
          </a:prstGeom>
          <a:noFill/>
          <a:ln w="6350" cap="flat" cmpd="sng" algn="ctr">
            <a:solidFill>
              <a:srgbClr val="DCDCDC"/>
            </a:solidFill>
            <a:prstDash val="solid"/>
          </a:ln>
          <a:effectLst/>
        </p:spPr>
      </p:cxnSp>
      <p:cxnSp>
        <p:nvCxnSpPr>
          <p:cNvPr id="802" name="Gerade Verbindung 214">
            <a:extLst>
              <a:ext uri="{FF2B5EF4-FFF2-40B4-BE49-F238E27FC236}">
                <a16:creationId xmlns:a16="http://schemas.microsoft.com/office/drawing/2014/main" id="{511C35B3-AF19-AA02-438D-E9E473587F49}"/>
              </a:ext>
            </a:extLst>
          </p:cNvPr>
          <p:cNvCxnSpPr>
            <a:stCxn id="751" idx="3"/>
            <a:endCxn id="761" idx="1"/>
          </p:cNvCxnSpPr>
          <p:nvPr>
            <p:custDataLst>
              <p:tags r:id="rId40"/>
            </p:custDataLst>
          </p:nvPr>
        </p:nvCxnSpPr>
        <p:spPr bwMode="gray">
          <a:xfrm>
            <a:off x="5471924" y="3219702"/>
            <a:ext cx="1800552" cy="576112"/>
          </a:xfrm>
          <a:prstGeom prst="line">
            <a:avLst/>
          </a:prstGeom>
          <a:noFill/>
          <a:ln w="6350" cap="flat" cmpd="sng" algn="ctr">
            <a:solidFill>
              <a:srgbClr val="DCDCDC"/>
            </a:solidFill>
            <a:prstDash val="solid"/>
          </a:ln>
          <a:effectLst/>
        </p:spPr>
      </p:cxnSp>
      <p:cxnSp>
        <p:nvCxnSpPr>
          <p:cNvPr id="803" name="Gerade Verbindung 217">
            <a:extLst>
              <a:ext uri="{FF2B5EF4-FFF2-40B4-BE49-F238E27FC236}">
                <a16:creationId xmlns:a16="http://schemas.microsoft.com/office/drawing/2014/main" id="{319EAA2C-A147-A720-B415-60CB05E6E4A0}"/>
              </a:ext>
            </a:extLst>
          </p:cNvPr>
          <p:cNvCxnSpPr>
            <a:stCxn id="751" idx="3"/>
            <a:endCxn id="762" idx="1"/>
          </p:cNvCxnSpPr>
          <p:nvPr>
            <p:custDataLst>
              <p:tags r:id="rId41"/>
            </p:custDataLst>
          </p:nvPr>
        </p:nvCxnSpPr>
        <p:spPr bwMode="gray">
          <a:xfrm>
            <a:off x="5471924" y="3219702"/>
            <a:ext cx="1800552" cy="864168"/>
          </a:xfrm>
          <a:prstGeom prst="line">
            <a:avLst/>
          </a:prstGeom>
          <a:noFill/>
          <a:ln w="6350" cap="flat" cmpd="sng" algn="ctr">
            <a:solidFill>
              <a:srgbClr val="DCDCDC"/>
            </a:solidFill>
            <a:prstDash val="solid"/>
          </a:ln>
          <a:effectLst/>
        </p:spPr>
      </p:cxnSp>
      <p:cxnSp>
        <p:nvCxnSpPr>
          <p:cNvPr id="804" name="Gerade Verbindung 220">
            <a:extLst>
              <a:ext uri="{FF2B5EF4-FFF2-40B4-BE49-F238E27FC236}">
                <a16:creationId xmlns:a16="http://schemas.microsoft.com/office/drawing/2014/main" id="{FFDE971B-3856-E193-7960-BBE0C5FF02FC}"/>
              </a:ext>
            </a:extLst>
          </p:cNvPr>
          <p:cNvCxnSpPr>
            <a:stCxn id="751" idx="3"/>
            <a:endCxn id="762" idx="1"/>
          </p:cNvCxnSpPr>
          <p:nvPr>
            <p:custDataLst>
              <p:tags r:id="rId42"/>
            </p:custDataLst>
          </p:nvPr>
        </p:nvCxnSpPr>
        <p:spPr bwMode="gray">
          <a:xfrm>
            <a:off x="5471924" y="3219702"/>
            <a:ext cx="1800552" cy="864168"/>
          </a:xfrm>
          <a:prstGeom prst="line">
            <a:avLst/>
          </a:prstGeom>
          <a:noFill/>
          <a:ln w="6350" cap="flat" cmpd="sng" algn="ctr">
            <a:solidFill>
              <a:srgbClr val="DCDCDC"/>
            </a:solidFill>
            <a:prstDash val="solid"/>
          </a:ln>
          <a:effectLst/>
        </p:spPr>
      </p:cxnSp>
      <p:cxnSp>
        <p:nvCxnSpPr>
          <p:cNvPr id="805" name="Gerade Verbindung 223">
            <a:extLst>
              <a:ext uri="{FF2B5EF4-FFF2-40B4-BE49-F238E27FC236}">
                <a16:creationId xmlns:a16="http://schemas.microsoft.com/office/drawing/2014/main" id="{2A540F12-1BFF-D111-300D-538215616A82}"/>
              </a:ext>
            </a:extLst>
          </p:cNvPr>
          <p:cNvCxnSpPr>
            <a:stCxn id="751" idx="3"/>
            <a:endCxn id="763" idx="1"/>
          </p:cNvCxnSpPr>
          <p:nvPr>
            <p:custDataLst>
              <p:tags r:id="rId43"/>
            </p:custDataLst>
          </p:nvPr>
        </p:nvCxnSpPr>
        <p:spPr bwMode="gray">
          <a:xfrm>
            <a:off x="5471924" y="3219702"/>
            <a:ext cx="1800552" cy="1152224"/>
          </a:xfrm>
          <a:prstGeom prst="line">
            <a:avLst/>
          </a:prstGeom>
          <a:noFill/>
          <a:ln w="6350" cap="flat" cmpd="sng" algn="ctr">
            <a:solidFill>
              <a:srgbClr val="DCDCDC"/>
            </a:solidFill>
            <a:prstDash val="solid"/>
          </a:ln>
          <a:effectLst/>
        </p:spPr>
      </p:cxnSp>
      <p:cxnSp>
        <p:nvCxnSpPr>
          <p:cNvPr id="806" name="Gerade Verbindung 226">
            <a:extLst>
              <a:ext uri="{FF2B5EF4-FFF2-40B4-BE49-F238E27FC236}">
                <a16:creationId xmlns:a16="http://schemas.microsoft.com/office/drawing/2014/main" id="{B2E246C3-4CBD-A892-EE05-77606F8C4DC5}"/>
              </a:ext>
            </a:extLst>
          </p:cNvPr>
          <p:cNvCxnSpPr>
            <a:stCxn id="752" idx="3"/>
            <a:endCxn id="756" idx="1"/>
          </p:cNvCxnSpPr>
          <p:nvPr>
            <p:custDataLst>
              <p:tags r:id="rId44"/>
            </p:custDataLst>
          </p:nvPr>
        </p:nvCxnSpPr>
        <p:spPr bwMode="gray">
          <a:xfrm flipV="1">
            <a:off x="5471924" y="1779642"/>
            <a:ext cx="1800552" cy="1728116"/>
          </a:xfrm>
          <a:prstGeom prst="line">
            <a:avLst/>
          </a:prstGeom>
          <a:noFill/>
          <a:ln w="6350" cap="flat" cmpd="sng" algn="ctr">
            <a:solidFill>
              <a:srgbClr val="DCDCDC"/>
            </a:solidFill>
            <a:prstDash val="solid"/>
          </a:ln>
          <a:effectLst/>
        </p:spPr>
      </p:cxnSp>
      <p:cxnSp>
        <p:nvCxnSpPr>
          <p:cNvPr id="807" name="Gerade Verbindung 229">
            <a:extLst>
              <a:ext uri="{FF2B5EF4-FFF2-40B4-BE49-F238E27FC236}">
                <a16:creationId xmlns:a16="http://schemas.microsoft.com/office/drawing/2014/main" id="{CFDBE14E-440A-71A3-CE06-4CEE0CCB45B8}"/>
              </a:ext>
            </a:extLst>
          </p:cNvPr>
          <p:cNvCxnSpPr>
            <a:stCxn id="752" idx="3"/>
            <a:endCxn id="757" idx="1"/>
          </p:cNvCxnSpPr>
          <p:nvPr>
            <p:custDataLst>
              <p:tags r:id="rId45"/>
            </p:custDataLst>
          </p:nvPr>
        </p:nvCxnSpPr>
        <p:spPr bwMode="gray">
          <a:xfrm flipV="1">
            <a:off x="5471924" y="2067698"/>
            <a:ext cx="1800552" cy="1440060"/>
          </a:xfrm>
          <a:prstGeom prst="line">
            <a:avLst/>
          </a:prstGeom>
          <a:noFill/>
          <a:ln w="6350" cap="flat" cmpd="sng" algn="ctr">
            <a:solidFill>
              <a:srgbClr val="DCDCDC"/>
            </a:solidFill>
            <a:prstDash val="solid"/>
          </a:ln>
          <a:effectLst/>
        </p:spPr>
      </p:cxnSp>
      <p:cxnSp>
        <p:nvCxnSpPr>
          <p:cNvPr id="808" name="Gerade Verbindung 232">
            <a:extLst>
              <a:ext uri="{FF2B5EF4-FFF2-40B4-BE49-F238E27FC236}">
                <a16:creationId xmlns:a16="http://schemas.microsoft.com/office/drawing/2014/main" id="{2ABB4554-740E-B745-0010-6AF435D8B33F}"/>
              </a:ext>
            </a:extLst>
          </p:cNvPr>
          <p:cNvCxnSpPr>
            <a:stCxn id="752" idx="3"/>
            <a:endCxn id="758" idx="1"/>
          </p:cNvCxnSpPr>
          <p:nvPr>
            <p:custDataLst>
              <p:tags r:id="rId46"/>
            </p:custDataLst>
          </p:nvPr>
        </p:nvCxnSpPr>
        <p:spPr bwMode="gray">
          <a:xfrm flipV="1">
            <a:off x="5471924" y="2931646"/>
            <a:ext cx="1800552" cy="576112"/>
          </a:xfrm>
          <a:prstGeom prst="line">
            <a:avLst/>
          </a:prstGeom>
          <a:noFill/>
          <a:ln w="6350" cap="flat" cmpd="sng" algn="ctr">
            <a:solidFill>
              <a:srgbClr val="DCDCDC"/>
            </a:solidFill>
            <a:prstDash val="solid"/>
          </a:ln>
          <a:effectLst/>
        </p:spPr>
      </p:cxnSp>
      <p:cxnSp>
        <p:nvCxnSpPr>
          <p:cNvPr id="809" name="Gerade Verbindung 236">
            <a:extLst>
              <a:ext uri="{FF2B5EF4-FFF2-40B4-BE49-F238E27FC236}">
                <a16:creationId xmlns:a16="http://schemas.microsoft.com/office/drawing/2014/main" id="{EDCDFA47-5388-BE5C-4B5A-904D26168093}"/>
              </a:ext>
            </a:extLst>
          </p:cNvPr>
          <p:cNvCxnSpPr>
            <a:stCxn id="752" idx="3"/>
            <a:endCxn id="759" idx="1"/>
          </p:cNvCxnSpPr>
          <p:nvPr>
            <p:custDataLst>
              <p:tags r:id="rId47"/>
            </p:custDataLst>
          </p:nvPr>
        </p:nvCxnSpPr>
        <p:spPr bwMode="gray">
          <a:xfrm flipV="1">
            <a:off x="5471924" y="3219702"/>
            <a:ext cx="1800552" cy="288056"/>
          </a:xfrm>
          <a:prstGeom prst="line">
            <a:avLst/>
          </a:prstGeom>
          <a:noFill/>
          <a:ln w="6350" cap="flat" cmpd="sng" algn="ctr">
            <a:solidFill>
              <a:srgbClr val="DCDCDC"/>
            </a:solidFill>
            <a:prstDash val="solid"/>
          </a:ln>
          <a:effectLst/>
        </p:spPr>
      </p:cxnSp>
      <p:cxnSp>
        <p:nvCxnSpPr>
          <p:cNvPr id="810" name="Gerade Verbindung 239">
            <a:extLst>
              <a:ext uri="{FF2B5EF4-FFF2-40B4-BE49-F238E27FC236}">
                <a16:creationId xmlns:a16="http://schemas.microsoft.com/office/drawing/2014/main" id="{D23110CA-4ABD-7E25-B6C9-28C1AE91A7E4}"/>
              </a:ext>
            </a:extLst>
          </p:cNvPr>
          <p:cNvCxnSpPr>
            <a:stCxn id="752" idx="3"/>
            <a:endCxn id="760" idx="1"/>
          </p:cNvCxnSpPr>
          <p:nvPr>
            <p:custDataLst>
              <p:tags r:id="rId48"/>
            </p:custDataLst>
          </p:nvPr>
        </p:nvCxnSpPr>
        <p:spPr bwMode="gray">
          <a:xfrm>
            <a:off x="5471924" y="3507758"/>
            <a:ext cx="1800552" cy="0"/>
          </a:xfrm>
          <a:prstGeom prst="line">
            <a:avLst/>
          </a:prstGeom>
          <a:noFill/>
          <a:ln w="6350" cap="flat" cmpd="sng" algn="ctr">
            <a:solidFill>
              <a:srgbClr val="DCDCDC"/>
            </a:solidFill>
            <a:prstDash val="solid"/>
          </a:ln>
          <a:effectLst/>
        </p:spPr>
      </p:cxnSp>
      <p:cxnSp>
        <p:nvCxnSpPr>
          <p:cNvPr id="811" name="Gerade Verbindung 242">
            <a:extLst>
              <a:ext uri="{FF2B5EF4-FFF2-40B4-BE49-F238E27FC236}">
                <a16:creationId xmlns:a16="http://schemas.microsoft.com/office/drawing/2014/main" id="{0B6E6F1D-BBDE-2922-7EAE-978934A85734}"/>
              </a:ext>
            </a:extLst>
          </p:cNvPr>
          <p:cNvCxnSpPr>
            <a:stCxn id="752" idx="3"/>
            <a:endCxn id="761" idx="1"/>
          </p:cNvCxnSpPr>
          <p:nvPr>
            <p:custDataLst>
              <p:tags r:id="rId49"/>
            </p:custDataLst>
          </p:nvPr>
        </p:nvCxnSpPr>
        <p:spPr bwMode="gray">
          <a:xfrm>
            <a:off x="5471924" y="3507758"/>
            <a:ext cx="1800552" cy="288056"/>
          </a:xfrm>
          <a:prstGeom prst="line">
            <a:avLst/>
          </a:prstGeom>
          <a:noFill/>
          <a:ln w="6350" cap="flat" cmpd="sng" algn="ctr">
            <a:solidFill>
              <a:srgbClr val="DCDCDC"/>
            </a:solidFill>
            <a:prstDash val="solid"/>
          </a:ln>
          <a:effectLst/>
        </p:spPr>
      </p:cxnSp>
      <p:cxnSp>
        <p:nvCxnSpPr>
          <p:cNvPr id="812" name="Gerade Verbindung 245">
            <a:extLst>
              <a:ext uri="{FF2B5EF4-FFF2-40B4-BE49-F238E27FC236}">
                <a16:creationId xmlns:a16="http://schemas.microsoft.com/office/drawing/2014/main" id="{8C4752E3-D975-15F8-21D6-992EF142C597}"/>
              </a:ext>
            </a:extLst>
          </p:cNvPr>
          <p:cNvCxnSpPr>
            <a:stCxn id="752" idx="3"/>
            <a:endCxn id="762" idx="1"/>
          </p:cNvCxnSpPr>
          <p:nvPr>
            <p:custDataLst>
              <p:tags r:id="rId50"/>
            </p:custDataLst>
          </p:nvPr>
        </p:nvCxnSpPr>
        <p:spPr bwMode="gray">
          <a:xfrm>
            <a:off x="5471924" y="3507758"/>
            <a:ext cx="1800552" cy="576112"/>
          </a:xfrm>
          <a:prstGeom prst="line">
            <a:avLst/>
          </a:prstGeom>
          <a:noFill/>
          <a:ln w="6350" cap="flat" cmpd="sng" algn="ctr">
            <a:solidFill>
              <a:srgbClr val="DCDCDC"/>
            </a:solidFill>
            <a:prstDash val="solid"/>
          </a:ln>
          <a:effectLst/>
        </p:spPr>
      </p:cxnSp>
      <p:cxnSp>
        <p:nvCxnSpPr>
          <p:cNvPr id="813" name="Gerade Verbindung 248">
            <a:extLst>
              <a:ext uri="{FF2B5EF4-FFF2-40B4-BE49-F238E27FC236}">
                <a16:creationId xmlns:a16="http://schemas.microsoft.com/office/drawing/2014/main" id="{1623525A-348D-D6F2-40F8-CB7228EDE41E}"/>
              </a:ext>
            </a:extLst>
          </p:cNvPr>
          <p:cNvCxnSpPr>
            <a:stCxn id="752" idx="3"/>
            <a:endCxn id="763" idx="1"/>
          </p:cNvCxnSpPr>
          <p:nvPr>
            <p:custDataLst>
              <p:tags r:id="rId51"/>
            </p:custDataLst>
          </p:nvPr>
        </p:nvCxnSpPr>
        <p:spPr bwMode="gray">
          <a:xfrm>
            <a:off x="5471924" y="3507758"/>
            <a:ext cx="1800552" cy="864168"/>
          </a:xfrm>
          <a:prstGeom prst="line">
            <a:avLst/>
          </a:prstGeom>
          <a:noFill/>
          <a:ln w="6350" cap="flat" cmpd="sng" algn="ctr">
            <a:solidFill>
              <a:srgbClr val="DCDCDC"/>
            </a:solidFill>
            <a:prstDash val="solid"/>
          </a:ln>
          <a:effectLst/>
        </p:spPr>
      </p:cxnSp>
      <p:cxnSp>
        <p:nvCxnSpPr>
          <p:cNvPr id="814" name="Gerade Verbindung 253">
            <a:extLst>
              <a:ext uri="{FF2B5EF4-FFF2-40B4-BE49-F238E27FC236}">
                <a16:creationId xmlns:a16="http://schemas.microsoft.com/office/drawing/2014/main" id="{08E559F9-9B98-ADBA-FED0-74A0D6A2F04D}"/>
              </a:ext>
            </a:extLst>
          </p:cNvPr>
          <p:cNvCxnSpPr>
            <a:stCxn id="753" idx="3"/>
            <a:endCxn id="756" idx="1"/>
          </p:cNvCxnSpPr>
          <p:nvPr>
            <p:custDataLst>
              <p:tags r:id="rId52"/>
            </p:custDataLst>
          </p:nvPr>
        </p:nvCxnSpPr>
        <p:spPr bwMode="gray">
          <a:xfrm flipV="1">
            <a:off x="5471924" y="1779642"/>
            <a:ext cx="1800552" cy="2016172"/>
          </a:xfrm>
          <a:prstGeom prst="line">
            <a:avLst/>
          </a:prstGeom>
          <a:noFill/>
          <a:ln w="6350" cap="flat" cmpd="sng" algn="ctr">
            <a:solidFill>
              <a:srgbClr val="DCDCDC"/>
            </a:solidFill>
            <a:prstDash val="solid"/>
          </a:ln>
          <a:effectLst/>
        </p:spPr>
      </p:cxnSp>
      <p:cxnSp>
        <p:nvCxnSpPr>
          <p:cNvPr id="815" name="Gerade Verbindung 256">
            <a:extLst>
              <a:ext uri="{FF2B5EF4-FFF2-40B4-BE49-F238E27FC236}">
                <a16:creationId xmlns:a16="http://schemas.microsoft.com/office/drawing/2014/main" id="{B7B4379E-E3A0-C9E7-8849-B40E37157CC4}"/>
              </a:ext>
            </a:extLst>
          </p:cNvPr>
          <p:cNvCxnSpPr>
            <a:stCxn id="753" idx="3"/>
            <a:endCxn id="757" idx="1"/>
          </p:cNvCxnSpPr>
          <p:nvPr>
            <p:custDataLst>
              <p:tags r:id="rId53"/>
            </p:custDataLst>
          </p:nvPr>
        </p:nvCxnSpPr>
        <p:spPr bwMode="gray">
          <a:xfrm flipV="1">
            <a:off x="5471924" y="2067698"/>
            <a:ext cx="1800552" cy="1728116"/>
          </a:xfrm>
          <a:prstGeom prst="line">
            <a:avLst/>
          </a:prstGeom>
          <a:noFill/>
          <a:ln w="6350" cap="flat" cmpd="sng" algn="ctr">
            <a:solidFill>
              <a:srgbClr val="DCDCDC"/>
            </a:solidFill>
            <a:prstDash val="solid"/>
          </a:ln>
          <a:effectLst/>
        </p:spPr>
      </p:cxnSp>
      <p:cxnSp>
        <p:nvCxnSpPr>
          <p:cNvPr id="816" name="Gerade Verbindung 259">
            <a:extLst>
              <a:ext uri="{FF2B5EF4-FFF2-40B4-BE49-F238E27FC236}">
                <a16:creationId xmlns:a16="http://schemas.microsoft.com/office/drawing/2014/main" id="{EF73F540-1A11-459E-1FD6-C2B7C9E5E929}"/>
              </a:ext>
            </a:extLst>
          </p:cNvPr>
          <p:cNvCxnSpPr>
            <a:stCxn id="753" idx="3"/>
            <a:endCxn id="758" idx="1"/>
          </p:cNvCxnSpPr>
          <p:nvPr>
            <p:custDataLst>
              <p:tags r:id="rId54"/>
            </p:custDataLst>
          </p:nvPr>
        </p:nvCxnSpPr>
        <p:spPr bwMode="gray">
          <a:xfrm flipV="1">
            <a:off x="5471924" y="2931646"/>
            <a:ext cx="1800552" cy="864168"/>
          </a:xfrm>
          <a:prstGeom prst="line">
            <a:avLst/>
          </a:prstGeom>
          <a:noFill/>
          <a:ln w="6350" cap="flat" cmpd="sng" algn="ctr">
            <a:solidFill>
              <a:srgbClr val="DCDCDC"/>
            </a:solidFill>
            <a:prstDash val="solid"/>
          </a:ln>
          <a:effectLst/>
        </p:spPr>
      </p:cxnSp>
      <p:cxnSp>
        <p:nvCxnSpPr>
          <p:cNvPr id="817" name="Gerade Verbindung 262">
            <a:extLst>
              <a:ext uri="{FF2B5EF4-FFF2-40B4-BE49-F238E27FC236}">
                <a16:creationId xmlns:a16="http://schemas.microsoft.com/office/drawing/2014/main" id="{D3A4C52F-BED7-DE36-77AB-03023BF99679}"/>
              </a:ext>
            </a:extLst>
          </p:cNvPr>
          <p:cNvCxnSpPr>
            <a:stCxn id="753" idx="3"/>
            <a:endCxn id="759" idx="1"/>
          </p:cNvCxnSpPr>
          <p:nvPr>
            <p:custDataLst>
              <p:tags r:id="rId55"/>
            </p:custDataLst>
          </p:nvPr>
        </p:nvCxnSpPr>
        <p:spPr bwMode="gray">
          <a:xfrm flipV="1">
            <a:off x="5471924" y="3219702"/>
            <a:ext cx="1800552" cy="576112"/>
          </a:xfrm>
          <a:prstGeom prst="line">
            <a:avLst/>
          </a:prstGeom>
          <a:noFill/>
          <a:ln w="6350" cap="flat" cmpd="sng" algn="ctr">
            <a:solidFill>
              <a:srgbClr val="DCDCDC"/>
            </a:solidFill>
            <a:prstDash val="solid"/>
          </a:ln>
          <a:effectLst/>
        </p:spPr>
      </p:cxnSp>
      <p:cxnSp>
        <p:nvCxnSpPr>
          <p:cNvPr id="818" name="Gerade Verbindung 265">
            <a:extLst>
              <a:ext uri="{FF2B5EF4-FFF2-40B4-BE49-F238E27FC236}">
                <a16:creationId xmlns:a16="http://schemas.microsoft.com/office/drawing/2014/main" id="{6969908F-D711-BB06-1D03-E0FFED68E4BE}"/>
              </a:ext>
            </a:extLst>
          </p:cNvPr>
          <p:cNvCxnSpPr>
            <a:stCxn id="753" idx="3"/>
            <a:endCxn id="760" idx="1"/>
          </p:cNvCxnSpPr>
          <p:nvPr>
            <p:custDataLst>
              <p:tags r:id="rId56"/>
            </p:custDataLst>
          </p:nvPr>
        </p:nvCxnSpPr>
        <p:spPr bwMode="gray">
          <a:xfrm flipV="1">
            <a:off x="5471924" y="3507758"/>
            <a:ext cx="1800552" cy="288056"/>
          </a:xfrm>
          <a:prstGeom prst="line">
            <a:avLst/>
          </a:prstGeom>
          <a:noFill/>
          <a:ln w="6350" cap="flat" cmpd="sng" algn="ctr">
            <a:solidFill>
              <a:srgbClr val="DCDCDC"/>
            </a:solidFill>
            <a:prstDash val="solid"/>
          </a:ln>
          <a:effectLst/>
        </p:spPr>
      </p:cxnSp>
      <p:cxnSp>
        <p:nvCxnSpPr>
          <p:cNvPr id="819" name="Gerade Verbindung 268">
            <a:extLst>
              <a:ext uri="{FF2B5EF4-FFF2-40B4-BE49-F238E27FC236}">
                <a16:creationId xmlns:a16="http://schemas.microsoft.com/office/drawing/2014/main" id="{82852CDD-B2B8-8F1D-119D-A074EBF115DF}"/>
              </a:ext>
            </a:extLst>
          </p:cNvPr>
          <p:cNvCxnSpPr>
            <a:stCxn id="753" idx="3"/>
            <a:endCxn id="761" idx="1"/>
          </p:cNvCxnSpPr>
          <p:nvPr>
            <p:custDataLst>
              <p:tags r:id="rId57"/>
            </p:custDataLst>
          </p:nvPr>
        </p:nvCxnSpPr>
        <p:spPr bwMode="gray">
          <a:xfrm>
            <a:off x="5471924" y="3795814"/>
            <a:ext cx="1800552" cy="0"/>
          </a:xfrm>
          <a:prstGeom prst="line">
            <a:avLst/>
          </a:prstGeom>
          <a:noFill/>
          <a:ln w="6350" cap="flat" cmpd="sng" algn="ctr">
            <a:solidFill>
              <a:srgbClr val="DCDCDC"/>
            </a:solidFill>
            <a:prstDash val="solid"/>
          </a:ln>
          <a:effectLst/>
        </p:spPr>
      </p:cxnSp>
      <p:cxnSp>
        <p:nvCxnSpPr>
          <p:cNvPr id="820" name="Gerade Verbindung 271">
            <a:extLst>
              <a:ext uri="{FF2B5EF4-FFF2-40B4-BE49-F238E27FC236}">
                <a16:creationId xmlns:a16="http://schemas.microsoft.com/office/drawing/2014/main" id="{74D96899-1A88-87B6-C557-992B7FA876F5}"/>
              </a:ext>
            </a:extLst>
          </p:cNvPr>
          <p:cNvCxnSpPr>
            <a:stCxn id="753" idx="3"/>
            <a:endCxn id="762" idx="1"/>
          </p:cNvCxnSpPr>
          <p:nvPr>
            <p:custDataLst>
              <p:tags r:id="rId58"/>
            </p:custDataLst>
          </p:nvPr>
        </p:nvCxnSpPr>
        <p:spPr bwMode="gray">
          <a:xfrm>
            <a:off x="5471924" y="3795814"/>
            <a:ext cx="1800552" cy="288056"/>
          </a:xfrm>
          <a:prstGeom prst="line">
            <a:avLst/>
          </a:prstGeom>
          <a:noFill/>
          <a:ln w="6350" cap="flat" cmpd="sng" algn="ctr">
            <a:solidFill>
              <a:srgbClr val="DCDCDC"/>
            </a:solidFill>
            <a:prstDash val="solid"/>
          </a:ln>
          <a:effectLst/>
        </p:spPr>
      </p:cxnSp>
      <p:cxnSp>
        <p:nvCxnSpPr>
          <p:cNvPr id="821" name="Gerade Verbindung 274">
            <a:extLst>
              <a:ext uri="{FF2B5EF4-FFF2-40B4-BE49-F238E27FC236}">
                <a16:creationId xmlns:a16="http://schemas.microsoft.com/office/drawing/2014/main" id="{B1602F8B-34E6-A50D-A2BD-63FE371C76E8}"/>
              </a:ext>
            </a:extLst>
          </p:cNvPr>
          <p:cNvCxnSpPr>
            <a:stCxn id="753" idx="3"/>
            <a:endCxn id="763" idx="1"/>
          </p:cNvCxnSpPr>
          <p:nvPr>
            <p:custDataLst>
              <p:tags r:id="rId59"/>
            </p:custDataLst>
          </p:nvPr>
        </p:nvCxnSpPr>
        <p:spPr bwMode="gray">
          <a:xfrm>
            <a:off x="5471924" y="3795814"/>
            <a:ext cx="1800552" cy="576112"/>
          </a:xfrm>
          <a:prstGeom prst="line">
            <a:avLst/>
          </a:prstGeom>
          <a:noFill/>
          <a:ln w="6350" cap="flat" cmpd="sng" algn="ctr">
            <a:solidFill>
              <a:srgbClr val="DCDCDC"/>
            </a:solidFill>
            <a:prstDash val="solid"/>
          </a:ln>
          <a:effectLst/>
        </p:spPr>
      </p:cxnSp>
      <p:cxnSp>
        <p:nvCxnSpPr>
          <p:cNvPr id="822" name="Gerade Verbindung 277">
            <a:extLst>
              <a:ext uri="{FF2B5EF4-FFF2-40B4-BE49-F238E27FC236}">
                <a16:creationId xmlns:a16="http://schemas.microsoft.com/office/drawing/2014/main" id="{062A858E-4C16-0587-0FA0-C156F1B6176C}"/>
              </a:ext>
            </a:extLst>
          </p:cNvPr>
          <p:cNvCxnSpPr>
            <a:stCxn id="754" idx="3"/>
            <a:endCxn id="756" idx="1"/>
          </p:cNvCxnSpPr>
          <p:nvPr>
            <p:custDataLst>
              <p:tags r:id="rId60"/>
            </p:custDataLst>
          </p:nvPr>
        </p:nvCxnSpPr>
        <p:spPr bwMode="gray">
          <a:xfrm flipV="1">
            <a:off x="5471924" y="1779642"/>
            <a:ext cx="1800552" cy="2304228"/>
          </a:xfrm>
          <a:prstGeom prst="line">
            <a:avLst/>
          </a:prstGeom>
          <a:noFill/>
          <a:ln w="6350" cap="flat" cmpd="sng" algn="ctr">
            <a:solidFill>
              <a:srgbClr val="DCDCDC"/>
            </a:solidFill>
            <a:prstDash val="solid"/>
          </a:ln>
          <a:effectLst/>
        </p:spPr>
      </p:cxnSp>
      <p:cxnSp>
        <p:nvCxnSpPr>
          <p:cNvPr id="823" name="Gerade Verbindung 280">
            <a:extLst>
              <a:ext uri="{FF2B5EF4-FFF2-40B4-BE49-F238E27FC236}">
                <a16:creationId xmlns:a16="http://schemas.microsoft.com/office/drawing/2014/main" id="{59A249AE-7583-CD17-83A9-4CDB6ED57B41}"/>
              </a:ext>
            </a:extLst>
          </p:cNvPr>
          <p:cNvCxnSpPr>
            <a:stCxn id="754" idx="3"/>
            <a:endCxn id="757" idx="1"/>
          </p:cNvCxnSpPr>
          <p:nvPr>
            <p:custDataLst>
              <p:tags r:id="rId61"/>
            </p:custDataLst>
          </p:nvPr>
        </p:nvCxnSpPr>
        <p:spPr bwMode="gray">
          <a:xfrm flipV="1">
            <a:off x="5471924" y="2067698"/>
            <a:ext cx="1800552" cy="2016172"/>
          </a:xfrm>
          <a:prstGeom prst="line">
            <a:avLst/>
          </a:prstGeom>
          <a:noFill/>
          <a:ln w="6350" cap="flat" cmpd="sng" algn="ctr">
            <a:solidFill>
              <a:srgbClr val="DCDCDC"/>
            </a:solidFill>
            <a:prstDash val="solid"/>
          </a:ln>
          <a:effectLst/>
        </p:spPr>
      </p:cxnSp>
      <p:cxnSp>
        <p:nvCxnSpPr>
          <p:cNvPr id="824" name="Gerade Verbindung 283">
            <a:extLst>
              <a:ext uri="{FF2B5EF4-FFF2-40B4-BE49-F238E27FC236}">
                <a16:creationId xmlns:a16="http://schemas.microsoft.com/office/drawing/2014/main" id="{0F2E44EE-B0D4-0A7C-8403-48C66B10B54F}"/>
              </a:ext>
            </a:extLst>
          </p:cNvPr>
          <p:cNvCxnSpPr>
            <a:stCxn id="754" idx="3"/>
            <a:endCxn id="758" idx="1"/>
          </p:cNvCxnSpPr>
          <p:nvPr>
            <p:custDataLst>
              <p:tags r:id="rId62"/>
            </p:custDataLst>
          </p:nvPr>
        </p:nvCxnSpPr>
        <p:spPr bwMode="gray">
          <a:xfrm flipV="1">
            <a:off x="5471924" y="2931646"/>
            <a:ext cx="1800552" cy="1152224"/>
          </a:xfrm>
          <a:prstGeom prst="line">
            <a:avLst/>
          </a:prstGeom>
          <a:noFill/>
          <a:ln w="6350" cap="flat" cmpd="sng" algn="ctr">
            <a:solidFill>
              <a:srgbClr val="DCDCDC"/>
            </a:solidFill>
            <a:prstDash val="solid"/>
          </a:ln>
          <a:effectLst/>
        </p:spPr>
      </p:cxnSp>
      <p:cxnSp>
        <p:nvCxnSpPr>
          <p:cNvPr id="825" name="Gerade Verbindung 286">
            <a:extLst>
              <a:ext uri="{FF2B5EF4-FFF2-40B4-BE49-F238E27FC236}">
                <a16:creationId xmlns:a16="http://schemas.microsoft.com/office/drawing/2014/main" id="{4C76B74B-E4B7-B8F1-C861-FA351274BBA6}"/>
              </a:ext>
            </a:extLst>
          </p:cNvPr>
          <p:cNvCxnSpPr>
            <a:stCxn id="754" idx="3"/>
            <a:endCxn id="759" idx="1"/>
          </p:cNvCxnSpPr>
          <p:nvPr>
            <p:custDataLst>
              <p:tags r:id="rId63"/>
            </p:custDataLst>
          </p:nvPr>
        </p:nvCxnSpPr>
        <p:spPr bwMode="gray">
          <a:xfrm flipV="1">
            <a:off x="5471924" y="3219702"/>
            <a:ext cx="1800552" cy="864168"/>
          </a:xfrm>
          <a:prstGeom prst="line">
            <a:avLst/>
          </a:prstGeom>
          <a:noFill/>
          <a:ln w="6350" cap="flat" cmpd="sng" algn="ctr">
            <a:solidFill>
              <a:srgbClr val="DCDCDC"/>
            </a:solidFill>
            <a:prstDash val="solid"/>
          </a:ln>
          <a:effectLst/>
        </p:spPr>
      </p:cxnSp>
      <p:cxnSp>
        <p:nvCxnSpPr>
          <p:cNvPr id="826" name="Gerade Verbindung 289">
            <a:extLst>
              <a:ext uri="{FF2B5EF4-FFF2-40B4-BE49-F238E27FC236}">
                <a16:creationId xmlns:a16="http://schemas.microsoft.com/office/drawing/2014/main" id="{11F2B539-930C-199C-0605-9123B31E2852}"/>
              </a:ext>
            </a:extLst>
          </p:cNvPr>
          <p:cNvCxnSpPr>
            <a:cxnSpLocks/>
            <a:stCxn id="754" idx="3"/>
            <a:endCxn id="760" idx="1"/>
          </p:cNvCxnSpPr>
          <p:nvPr>
            <p:custDataLst>
              <p:tags r:id="rId64"/>
            </p:custDataLst>
          </p:nvPr>
        </p:nvCxnSpPr>
        <p:spPr bwMode="gray">
          <a:xfrm flipV="1">
            <a:off x="5471924" y="3507758"/>
            <a:ext cx="1800552" cy="576112"/>
          </a:xfrm>
          <a:prstGeom prst="line">
            <a:avLst/>
          </a:prstGeom>
          <a:noFill/>
          <a:ln w="6350" cap="flat" cmpd="sng" algn="ctr">
            <a:solidFill>
              <a:srgbClr val="DCDCDC"/>
            </a:solidFill>
            <a:prstDash val="solid"/>
          </a:ln>
          <a:effectLst/>
        </p:spPr>
      </p:cxnSp>
      <p:cxnSp>
        <p:nvCxnSpPr>
          <p:cNvPr id="827" name="Gerade Verbindung 291">
            <a:extLst>
              <a:ext uri="{FF2B5EF4-FFF2-40B4-BE49-F238E27FC236}">
                <a16:creationId xmlns:a16="http://schemas.microsoft.com/office/drawing/2014/main" id="{85188E89-AE03-0685-1224-4EFB3DBF4902}"/>
              </a:ext>
            </a:extLst>
          </p:cNvPr>
          <p:cNvCxnSpPr>
            <a:stCxn id="754" idx="3"/>
            <a:endCxn id="761" idx="1"/>
          </p:cNvCxnSpPr>
          <p:nvPr>
            <p:custDataLst>
              <p:tags r:id="rId65"/>
            </p:custDataLst>
          </p:nvPr>
        </p:nvCxnSpPr>
        <p:spPr bwMode="gray">
          <a:xfrm flipV="1">
            <a:off x="5471924" y="3795814"/>
            <a:ext cx="1800552" cy="288056"/>
          </a:xfrm>
          <a:prstGeom prst="line">
            <a:avLst/>
          </a:prstGeom>
          <a:noFill/>
          <a:ln w="6350" cap="flat" cmpd="sng" algn="ctr">
            <a:solidFill>
              <a:srgbClr val="DCDCDC"/>
            </a:solidFill>
            <a:prstDash val="solid"/>
          </a:ln>
          <a:effectLst/>
        </p:spPr>
      </p:cxnSp>
      <p:cxnSp>
        <p:nvCxnSpPr>
          <p:cNvPr id="828" name="Gerade Verbindung 294">
            <a:extLst>
              <a:ext uri="{FF2B5EF4-FFF2-40B4-BE49-F238E27FC236}">
                <a16:creationId xmlns:a16="http://schemas.microsoft.com/office/drawing/2014/main" id="{36F60148-960A-9ACC-54C5-399815C416D1}"/>
              </a:ext>
            </a:extLst>
          </p:cNvPr>
          <p:cNvCxnSpPr>
            <a:stCxn id="754" idx="3"/>
            <a:endCxn id="762" idx="1"/>
          </p:cNvCxnSpPr>
          <p:nvPr>
            <p:custDataLst>
              <p:tags r:id="rId66"/>
            </p:custDataLst>
          </p:nvPr>
        </p:nvCxnSpPr>
        <p:spPr bwMode="gray">
          <a:xfrm>
            <a:off x="5471924" y="4083870"/>
            <a:ext cx="1800552" cy="0"/>
          </a:xfrm>
          <a:prstGeom prst="line">
            <a:avLst/>
          </a:prstGeom>
          <a:noFill/>
          <a:ln w="6350" cap="flat" cmpd="sng" algn="ctr">
            <a:solidFill>
              <a:srgbClr val="DCDCDC"/>
            </a:solidFill>
            <a:prstDash val="solid"/>
          </a:ln>
          <a:effectLst/>
        </p:spPr>
      </p:cxnSp>
      <p:cxnSp>
        <p:nvCxnSpPr>
          <p:cNvPr id="829" name="Gerade Verbindung 297">
            <a:extLst>
              <a:ext uri="{FF2B5EF4-FFF2-40B4-BE49-F238E27FC236}">
                <a16:creationId xmlns:a16="http://schemas.microsoft.com/office/drawing/2014/main" id="{5CF09173-F834-EC67-697C-666244D8ADED}"/>
              </a:ext>
            </a:extLst>
          </p:cNvPr>
          <p:cNvCxnSpPr>
            <a:stCxn id="754" idx="3"/>
            <a:endCxn id="763" idx="1"/>
          </p:cNvCxnSpPr>
          <p:nvPr>
            <p:custDataLst>
              <p:tags r:id="rId67"/>
            </p:custDataLst>
          </p:nvPr>
        </p:nvCxnSpPr>
        <p:spPr bwMode="gray">
          <a:xfrm>
            <a:off x="5471924" y="4083870"/>
            <a:ext cx="1800552" cy="288056"/>
          </a:xfrm>
          <a:prstGeom prst="line">
            <a:avLst/>
          </a:prstGeom>
          <a:noFill/>
          <a:ln w="6350" cap="flat" cmpd="sng" algn="ctr">
            <a:solidFill>
              <a:srgbClr val="DCDCDC"/>
            </a:solidFill>
            <a:prstDash val="solid"/>
          </a:ln>
          <a:effectLst/>
        </p:spPr>
      </p:cxnSp>
      <p:cxnSp>
        <p:nvCxnSpPr>
          <p:cNvPr id="830" name="Gerade Verbindung 299">
            <a:extLst>
              <a:ext uri="{FF2B5EF4-FFF2-40B4-BE49-F238E27FC236}">
                <a16:creationId xmlns:a16="http://schemas.microsoft.com/office/drawing/2014/main" id="{9FDC613D-4A27-BC45-D002-6B8CC2FD7E6D}"/>
              </a:ext>
            </a:extLst>
          </p:cNvPr>
          <p:cNvCxnSpPr>
            <a:stCxn id="755" idx="3"/>
            <a:endCxn id="756" idx="1"/>
          </p:cNvCxnSpPr>
          <p:nvPr>
            <p:custDataLst>
              <p:tags r:id="rId68"/>
            </p:custDataLst>
          </p:nvPr>
        </p:nvCxnSpPr>
        <p:spPr bwMode="gray">
          <a:xfrm flipV="1">
            <a:off x="5471924" y="1779642"/>
            <a:ext cx="1800552" cy="2592284"/>
          </a:xfrm>
          <a:prstGeom prst="line">
            <a:avLst/>
          </a:prstGeom>
          <a:noFill/>
          <a:ln w="6350" cap="flat" cmpd="sng" algn="ctr">
            <a:solidFill>
              <a:srgbClr val="DCDCDC"/>
            </a:solidFill>
            <a:prstDash val="solid"/>
          </a:ln>
          <a:effectLst/>
        </p:spPr>
      </p:cxnSp>
      <p:cxnSp>
        <p:nvCxnSpPr>
          <p:cNvPr id="831" name="Gerade Verbindung 304">
            <a:extLst>
              <a:ext uri="{FF2B5EF4-FFF2-40B4-BE49-F238E27FC236}">
                <a16:creationId xmlns:a16="http://schemas.microsoft.com/office/drawing/2014/main" id="{901AAAE8-59FF-F79F-D114-D796EE548673}"/>
              </a:ext>
            </a:extLst>
          </p:cNvPr>
          <p:cNvCxnSpPr>
            <a:stCxn id="755" idx="3"/>
            <a:endCxn id="757" idx="1"/>
          </p:cNvCxnSpPr>
          <p:nvPr>
            <p:custDataLst>
              <p:tags r:id="rId69"/>
            </p:custDataLst>
          </p:nvPr>
        </p:nvCxnSpPr>
        <p:spPr bwMode="gray">
          <a:xfrm flipV="1">
            <a:off x="5471924" y="2067698"/>
            <a:ext cx="1800552" cy="2304228"/>
          </a:xfrm>
          <a:prstGeom prst="line">
            <a:avLst/>
          </a:prstGeom>
          <a:noFill/>
          <a:ln w="6350" cap="flat" cmpd="sng" algn="ctr">
            <a:solidFill>
              <a:srgbClr val="DCDCDC"/>
            </a:solidFill>
            <a:prstDash val="solid"/>
          </a:ln>
          <a:effectLst/>
        </p:spPr>
      </p:cxnSp>
      <p:cxnSp>
        <p:nvCxnSpPr>
          <p:cNvPr id="832" name="Gerade Verbindung 307">
            <a:extLst>
              <a:ext uri="{FF2B5EF4-FFF2-40B4-BE49-F238E27FC236}">
                <a16:creationId xmlns:a16="http://schemas.microsoft.com/office/drawing/2014/main" id="{C5A06102-B633-E27A-F28C-837417111136}"/>
              </a:ext>
            </a:extLst>
          </p:cNvPr>
          <p:cNvCxnSpPr>
            <a:stCxn id="755" idx="3"/>
            <a:endCxn id="758" idx="1"/>
          </p:cNvCxnSpPr>
          <p:nvPr>
            <p:custDataLst>
              <p:tags r:id="rId70"/>
            </p:custDataLst>
          </p:nvPr>
        </p:nvCxnSpPr>
        <p:spPr bwMode="gray">
          <a:xfrm flipV="1">
            <a:off x="5471924" y="2931646"/>
            <a:ext cx="1800552" cy="1440280"/>
          </a:xfrm>
          <a:prstGeom prst="line">
            <a:avLst/>
          </a:prstGeom>
          <a:noFill/>
          <a:ln w="6350" cap="flat" cmpd="sng" algn="ctr">
            <a:solidFill>
              <a:srgbClr val="DCDCDC"/>
            </a:solidFill>
            <a:prstDash val="solid"/>
          </a:ln>
          <a:effectLst/>
        </p:spPr>
      </p:cxnSp>
      <p:cxnSp>
        <p:nvCxnSpPr>
          <p:cNvPr id="833" name="Gerade Verbindung 310">
            <a:extLst>
              <a:ext uri="{FF2B5EF4-FFF2-40B4-BE49-F238E27FC236}">
                <a16:creationId xmlns:a16="http://schemas.microsoft.com/office/drawing/2014/main" id="{98D59C79-D6B8-55A9-8BDA-BB7579B8631D}"/>
              </a:ext>
            </a:extLst>
          </p:cNvPr>
          <p:cNvCxnSpPr>
            <a:stCxn id="755" idx="3"/>
            <a:endCxn id="759" idx="1"/>
          </p:cNvCxnSpPr>
          <p:nvPr>
            <p:custDataLst>
              <p:tags r:id="rId71"/>
            </p:custDataLst>
          </p:nvPr>
        </p:nvCxnSpPr>
        <p:spPr bwMode="gray">
          <a:xfrm flipV="1">
            <a:off x="5471924" y="3219702"/>
            <a:ext cx="1800552" cy="1152224"/>
          </a:xfrm>
          <a:prstGeom prst="line">
            <a:avLst/>
          </a:prstGeom>
          <a:noFill/>
          <a:ln w="6350" cap="flat" cmpd="sng" algn="ctr">
            <a:solidFill>
              <a:srgbClr val="DCDCDC"/>
            </a:solidFill>
            <a:prstDash val="solid"/>
          </a:ln>
          <a:effectLst/>
        </p:spPr>
      </p:cxnSp>
      <p:cxnSp>
        <p:nvCxnSpPr>
          <p:cNvPr id="834" name="Gerade Verbindung 313">
            <a:extLst>
              <a:ext uri="{FF2B5EF4-FFF2-40B4-BE49-F238E27FC236}">
                <a16:creationId xmlns:a16="http://schemas.microsoft.com/office/drawing/2014/main" id="{5B457B89-FB30-2A9F-DC3A-367176364D90}"/>
              </a:ext>
            </a:extLst>
          </p:cNvPr>
          <p:cNvCxnSpPr>
            <a:stCxn id="755" idx="3"/>
            <a:endCxn id="760" idx="1"/>
          </p:cNvCxnSpPr>
          <p:nvPr>
            <p:custDataLst>
              <p:tags r:id="rId72"/>
            </p:custDataLst>
          </p:nvPr>
        </p:nvCxnSpPr>
        <p:spPr bwMode="gray">
          <a:xfrm flipV="1">
            <a:off x="5471924" y="3507758"/>
            <a:ext cx="1800552" cy="864168"/>
          </a:xfrm>
          <a:prstGeom prst="line">
            <a:avLst/>
          </a:prstGeom>
          <a:noFill/>
          <a:ln w="6350" cap="flat" cmpd="sng" algn="ctr">
            <a:solidFill>
              <a:srgbClr val="DCDCDC"/>
            </a:solidFill>
            <a:prstDash val="solid"/>
          </a:ln>
          <a:effectLst/>
        </p:spPr>
      </p:cxnSp>
      <p:cxnSp>
        <p:nvCxnSpPr>
          <p:cNvPr id="835" name="Gerade Verbindung 316">
            <a:extLst>
              <a:ext uri="{FF2B5EF4-FFF2-40B4-BE49-F238E27FC236}">
                <a16:creationId xmlns:a16="http://schemas.microsoft.com/office/drawing/2014/main" id="{ED6D1BDE-2BD5-97E7-3595-17BBEA55E1C0}"/>
              </a:ext>
            </a:extLst>
          </p:cNvPr>
          <p:cNvCxnSpPr>
            <a:stCxn id="755" idx="3"/>
            <a:endCxn id="761" idx="1"/>
          </p:cNvCxnSpPr>
          <p:nvPr>
            <p:custDataLst>
              <p:tags r:id="rId73"/>
            </p:custDataLst>
          </p:nvPr>
        </p:nvCxnSpPr>
        <p:spPr bwMode="gray">
          <a:xfrm flipV="1">
            <a:off x="5471924" y="3795814"/>
            <a:ext cx="1800552" cy="576112"/>
          </a:xfrm>
          <a:prstGeom prst="line">
            <a:avLst/>
          </a:prstGeom>
          <a:noFill/>
          <a:ln w="6350" cap="flat" cmpd="sng" algn="ctr">
            <a:solidFill>
              <a:srgbClr val="DCDCDC"/>
            </a:solidFill>
            <a:prstDash val="solid"/>
          </a:ln>
          <a:effectLst/>
        </p:spPr>
      </p:cxnSp>
      <p:cxnSp>
        <p:nvCxnSpPr>
          <p:cNvPr id="836" name="Gerade Verbindung 319">
            <a:extLst>
              <a:ext uri="{FF2B5EF4-FFF2-40B4-BE49-F238E27FC236}">
                <a16:creationId xmlns:a16="http://schemas.microsoft.com/office/drawing/2014/main" id="{2EE885D3-44EA-DB6F-F6FB-A5B46FD50FDD}"/>
              </a:ext>
            </a:extLst>
          </p:cNvPr>
          <p:cNvCxnSpPr>
            <a:stCxn id="755" idx="3"/>
            <a:endCxn id="762" idx="1"/>
          </p:cNvCxnSpPr>
          <p:nvPr>
            <p:custDataLst>
              <p:tags r:id="rId74"/>
            </p:custDataLst>
          </p:nvPr>
        </p:nvCxnSpPr>
        <p:spPr bwMode="gray">
          <a:xfrm flipV="1">
            <a:off x="5471924" y="4083870"/>
            <a:ext cx="1800552" cy="288056"/>
          </a:xfrm>
          <a:prstGeom prst="line">
            <a:avLst/>
          </a:prstGeom>
          <a:noFill/>
          <a:ln w="6350" cap="flat" cmpd="sng" algn="ctr">
            <a:solidFill>
              <a:srgbClr val="DCDCDC"/>
            </a:solidFill>
            <a:prstDash val="solid"/>
          </a:ln>
          <a:effectLst/>
        </p:spPr>
      </p:cxnSp>
      <p:cxnSp>
        <p:nvCxnSpPr>
          <p:cNvPr id="837" name="Gerade Verbindung 322">
            <a:extLst>
              <a:ext uri="{FF2B5EF4-FFF2-40B4-BE49-F238E27FC236}">
                <a16:creationId xmlns:a16="http://schemas.microsoft.com/office/drawing/2014/main" id="{FB28A009-90B4-D0DD-A4F6-FBD2301429FA}"/>
              </a:ext>
            </a:extLst>
          </p:cNvPr>
          <p:cNvCxnSpPr>
            <a:stCxn id="755" idx="3"/>
            <a:endCxn id="763" idx="1"/>
          </p:cNvCxnSpPr>
          <p:nvPr>
            <p:custDataLst>
              <p:tags r:id="rId75"/>
            </p:custDataLst>
          </p:nvPr>
        </p:nvCxnSpPr>
        <p:spPr bwMode="gray">
          <a:xfrm>
            <a:off x="5471924" y="4371926"/>
            <a:ext cx="1800552" cy="0"/>
          </a:xfrm>
          <a:prstGeom prst="line">
            <a:avLst/>
          </a:prstGeom>
          <a:noFill/>
          <a:ln w="6350" cap="flat" cmpd="sng" algn="ctr">
            <a:solidFill>
              <a:srgbClr val="DCDCDC"/>
            </a:solidFill>
            <a:prstDash val="solid"/>
          </a:ln>
          <a:effectLst/>
        </p:spPr>
      </p:cxnSp>
      <p:sp>
        <p:nvSpPr>
          <p:cNvPr id="838" name="Richtungspfeil 195">
            <a:extLst>
              <a:ext uri="{FF2B5EF4-FFF2-40B4-BE49-F238E27FC236}">
                <a16:creationId xmlns:a16="http://schemas.microsoft.com/office/drawing/2014/main" id="{D75C1AF5-A5FF-1C3E-124F-1A044B5C8593}"/>
              </a:ext>
            </a:extLst>
          </p:cNvPr>
          <p:cNvSpPr/>
          <p:nvPr>
            <p:custDataLst>
              <p:tags r:id="rId76"/>
            </p:custDataLst>
          </p:nvPr>
        </p:nvSpPr>
        <p:spPr bwMode="gray">
          <a:xfrm>
            <a:off x="5471924" y="915566"/>
            <a:ext cx="1800000" cy="252000"/>
          </a:xfrm>
          <a:prstGeom prst="rect">
            <a:avLst/>
          </a:prstGeom>
          <a:noFill/>
          <a:ln w="6350" cap="flat" cmpd="sng" algn="ctr">
            <a:noFill/>
            <a:prstDash val="solid"/>
          </a:ln>
          <a:effectLst/>
        </p:spPr>
        <p:txBody>
          <a:bodyPr lIns="0" tIns="0" rIns="0" bIns="72000" rtlCol="0" anchor="b"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latin typeface="+mj-lt"/>
                <a:ea typeface="+mn-ea"/>
                <a:cs typeface="+mn-cs"/>
              </a:rPr>
              <a:t>Disaster recovery</a:t>
            </a:r>
          </a:p>
        </p:txBody>
      </p:sp>
      <p:cxnSp>
        <p:nvCxnSpPr>
          <p:cNvPr id="841" name="Straight Connector 19">
            <a:extLst>
              <a:ext uri="{FF2B5EF4-FFF2-40B4-BE49-F238E27FC236}">
                <a16:creationId xmlns:a16="http://schemas.microsoft.com/office/drawing/2014/main" id="{1811DD47-8C28-C277-E4B4-27768237FE9F}"/>
              </a:ext>
            </a:extLst>
          </p:cNvPr>
          <p:cNvCxnSpPr>
            <a:stCxn id="839" idx="3"/>
            <a:endCxn id="756" idx="1"/>
          </p:cNvCxnSpPr>
          <p:nvPr>
            <p:custDataLst>
              <p:tags r:id="rId77"/>
            </p:custDataLst>
          </p:nvPr>
        </p:nvCxnSpPr>
        <p:spPr bwMode="gray">
          <a:xfrm flipV="1">
            <a:off x="5471924" y="1779642"/>
            <a:ext cx="1800552" cy="576060"/>
          </a:xfrm>
          <a:prstGeom prst="line">
            <a:avLst/>
          </a:prstGeom>
          <a:noFill/>
          <a:ln w="6350" cap="flat" cmpd="sng" algn="ctr">
            <a:solidFill>
              <a:srgbClr val="DCDCDC"/>
            </a:solidFill>
            <a:prstDash val="solid"/>
          </a:ln>
          <a:effectLst/>
        </p:spPr>
      </p:cxnSp>
      <p:cxnSp>
        <p:nvCxnSpPr>
          <p:cNvPr id="842" name="Straight Connector 21">
            <a:extLst>
              <a:ext uri="{FF2B5EF4-FFF2-40B4-BE49-F238E27FC236}">
                <a16:creationId xmlns:a16="http://schemas.microsoft.com/office/drawing/2014/main" id="{DDB8D935-6234-D9EF-3085-53EEDE40D7C1}"/>
              </a:ext>
            </a:extLst>
          </p:cNvPr>
          <p:cNvCxnSpPr>
            <a:stCxn id="839" idx="3"/>
            <a:endCxn id="757" idx="1"/>
          </p:cNvCxnSpPr>
          <p:nvPr>
            <p:custDataLst>
              <p:tags r:id="rId78"/>
            </p:custDataLst>
          </p:nvPr>
        </p:nvCxnSpPr>
        <p:spPr bwMode="gray">
          <a:xfrm flipV="1">
            <a:off x="5471924" y="2067698"/>
            <a:ext cx="1800552" cy="288004"/>
          </a:xfrm>
          <a:prstGeom prst="line">
            <a:avLst/>
          </a:prstGeom>
          <a:noFill/>
          <a:ln w="6350" cap="flat" cmpd="sng" algn="ctr">
            <a:solidFill>
              <a:srgbClr val="DCDCDC"/>
            </a:solidFill>
            <a:prstDash val="solid"/>
          </a:ln>
          <a:effectLst/>
        </p:spPr>
      </p:cxnSp>
      <p:cxnSp>
        <p:nvCxnSpPr>
          <p:cNvPr id="843" name="Straight Connector 23">
            <a:extLst>
              <a:ext uri="{FF2B5EF4-FFF2-40B4-BE49-F238E27FC236}">
                <a16:creationId xmlns:a16="http://schemas.microsoft.com/office/drawing/2014/main" id="{7D866C08-3419-E808-BC91-D3120960FECE}"/>
              </a:ext>
            </a:extLst>
          </p:cNvPr>
          <p:cNvCxnSpPr>
            <a:stCxn id="839" idx="3"/>
            <a:endCxn id="840" idx="1"/>
          </p:cNvCxnSpPr>
          <p:nvPr>
            <p:custDataLst>
              <p:tags r:id="rId79"/>
            </p:custDataLst>
          </p:nvPr>
        </p:nvCxnSpPr>
        <p:spPr bwMode="gray">
          <a:xfrm>
            <a:off x="5471924" y="2355702"/>
            <a:ext cx="1800552" cy="0"/>
          </a:xfrm>
          <a:prstGeom prst="line">
            <a:avLst/>
          </a:prstGeom>
          <a:noFill/>
          <a:ln w="6350" cap="flat" cmpd="sng" algn="ctr">
            <a:solidFill>
              <a:srgbClr val="DCDCDC"/>
            </a:solidFill>
            <a:prstDash val="solid"/>
          </a:ln>
          <a:effectLst/>
        </p:spPr>
      </p:cxnSp>
      <p:cxnSp>
        <p:nvCxnSpPr>
          <p:cNvPr id="844" name="Straight Connector 25">
            <a:extLst>
              <a:ext uri="{FF2B5EF4-FFF2-40B4-BE49-F238E27FC236}">
                <a16:creationId xmlns:a16="http://schemas.microsoft.com/office/drawing/2014/main" id="{867137BF-E3D7-F649-8EC7-6E6C5F26BC53}"/>
              </a:ext>
            </a:extLst>
          </p:cNvPr>
          <p:cNvCxnSpPr>
            <a:stCxn id="839" idx="3"/>
            <a:endCxn id="758" idx="1"/>
          </p:cNvCxnSpPr>
          <p:nvPr>
            <p:custDataLst>
              <p:tags r:id="rId80"/>
            </p:custDataLst>
          </p:nvPr>
        </p:nvCxnSpPr>
        <p:spPr bwMode="gray">
          <a:xfrm>
            <a:off x="5471924" y="2355702"/>
            <a:ext cx="1800552" cy="575944"/>
          </a:xfrm>
          <a:prstGeom prst="line">
            <a:avLst/>
          </a:prstGeom>
          <a:noFill/>
          <a:ln w="6350" cap="flat" cmpd="sng" algn="ctr">
            <a:solidFill>
              <a:srgbClr val="DCDCDC"/>
            </a:solidFill>
            <a:prstDash val="solid"/>
          </a:ln>
          <a:effectLst/>
        </p:spPr>
      </p:cxnSp>
      <p:cxnSp>
        <p:nvCxnSpPr>
          <p:cNvPr id="845" name="Straight Connector 27">
            <a:extLst>
              <a:ext uri="{FF2B5EF4-FFF2-40B4-BE49-F238E27FC236}">
                <a16:creationId xmlns:a16="http://schemas.microsoft.com/office/drawing/2014/main" id="{8E969ACD-3AB3-75FB-D97A-6780E6EDD7FD}"/>
              </a:ext>
            </a:extLst>
          </p:cNvPr>
          <p:cNvCxnSpPr>
            <a:stCxn id="839" idx="3"/>
            <a:endCxn id="759" idx="1"/>
          </p:cNvCxnSpPr>
          <p:nvPr>
            <p:custDataLst>
              <p:tags r:id="rId81"/>
            </p:custDataLst>
          </p:nvPr>
        </p:nvCxnSpPr>
        <p:spPr bwMode="gray">
          <a:xfrm>
            <a:off x="5471924" y="2355702"/>
            <a:ext cx="1800552" cy="864000"/>
          </a:xfrm>
          <a:prstGeom prst="line">
            <a:avLst/>
          </a:prstGeom>
          <a:noFill/>
          <a:ln w="6350" cap="flat" cmpd="sng" algn="ctr">
            <a:solidFill>
              <a:srgbClr val="DCDCDC"/>
            </a:solidFill>
            <a:prstDash val="solid"/>
          </a:ln>
          <a:effectLst/>
        </p:spPr>
      </p:cxnSp>
      <p:cxnSp>
        <p:nvCxnSpPr>
          <p:cNvPr id="846" name="Straight Connector 29">
            <a:extLst>
              <a:ext uri="{FF2B5EF4-FFF2-40B4-BE49-F238E27FC236}">
                <a16:creationId xmlns:a16="http://schemas.microsoft.com/office/drawing/2014/main" id="{330D4CD2-D5C3-AC70-8941-D4DE7C473E3C}"/>
              </a:ext>
            </a:extLst>
          </p:cNvPr>
          <p:cNvCxnSpPr>
            <a:stCxn id="839" idx="3"/>
            <a:endCxn id="760" idx="1"/>
          </p:cNvCxnSpPr>
          <p:nvPr>
            <p:custDataLst>
              <p:tags r:id="rId82"/>
            </p:custDataLst>
          </p:nvPr>
        </p:nvCxnSpPr>
        <p:spPr bwMode="gray">
          <a:xfrm>
            <a:off x="5471924" y="2355702"/>
            <a:ext cx="1800552" cy="1152056"/>
          </a:xfrm>
          <a:prstGeom prst="line">
            <a:avLst/>
          </a:prstGeom>
          <a:noFill/>
          <a:ln w="6350" cap="flat" cmpd="sng" algn="ctr">
            <a:solidFill>
              <a:srgbClr val="DCDCDC"/>
            </a:solidFill>
            <a:prstDash val="solid"/>
          </a:ln>
          <a:effectLst/>
        </p:spPr>
      </p:cxnSp>
      <p:cxnSp>
        <p:nvCxnSpPr>
          <p:cNvPr id="847" name="Straight Connector 31">
            <a:extLst>
              <a:ext uri="{FF2B5EF4-FFF2-40B4-BE49-F238E27FC236}">
                <a16:creationId xmlns:a16="http://schemas.microsoft.com/office/drawing/2014/main" id="{AF3083A2-526D-E81F-3E86-D4C141CFD37C}"/>
              </a:ext>
            </a:extLst>
          </p:cNvPr>
          <p:cNvCxnSpPr>
            <a:stCxn id="839" idx="3"/>
            <a:endCxn id="761" idx="1"/>
          </p:cNvCxnSpPr>
          <p:nvPr>
            <p:custDataLst>
              <p:tags r:id="rId83"/>
            </p:custDataLst>
          </p:nvPr>
        </p:nvCxnSpPr>
        <p:spPr bwMode="gray">
          <a:xfrm>
            <a:off x="5471924" y="2355702"/>
            <a:ext cx="1800552" cy="1440112"/>
          </a:xfrm>
          <a:prstGeom prst="line">
            <a:avLst/>
          </a:prstGeom>
          <a:noFill/>
          <a:ln w="6350" cap="flat" cmpd="sng" algn="ctr">
            <a:solidFill>
              <a:srgbClr val="DCDCDC"/>
            </a:solidFill>
            <a:prstDash val="solid"/>
          </a:ln>
          <a:effectLst/>
        </p:spPr>
      </p:cxnSp>
      <p:cxnSp>
        <p:nvCxnSpPr>
          <p:cNvPr id="848" name="Straight Connector 33">
            <a:extLst>
              <a:ext uri="{FF2B5EF4-FFF2-40B4-BE49-F238E27FC236}">
                <a16:creationId xmlns:a16="http://schemas.microsoft.com/office/drawing/2014/main" id="{62C280CE-4D47-AEAA-D47D-BBB18A1594FE}"/>
              </a:ext>
            </a:extLst>
          </p:cNvPr>
          <p:cNvCxnSpPr>
            <a:stCxn id="839" idx="3"/>
            <a:endCxn id="762" idx="1"/>
          </p:cNvCxnSpPr>
          <p:nvPr>
            <p:custDataLst>
              <p:tags r:id="rId84"/>
            </p:custDataLst>
          </p:nvPr>
        </p:nvCxnSpPr>
        <p:spPr bwMode="gray">
          <a:xfrm>
            <a:off x="5471924" y="2355702"/>
            <a:ext cx="1800552" cy="1728168"/>
          </a:xfrm>
          <a:prstGeom prst="line">
            <a:avLst/>
          </a:prstGeom>
          <a:noFill/>
          <a:ln w="6350" cap="flat" cmpd="sng" algn="ctr">
            <a:solidFill>
              <a:srgbClr val="DCDCDC"/>
            </a:solidFill>
            <a:prstDash val="solid"/>
          </a:ln>
          <a:effectLst/>
        </p:spPr>
      </p:cxnSp>
      <p:cxnSp>
        <p:nvCxnSpPr>
          <p:cNvPr id="849" name="Straight Connector 35">
            <a:extLst>
              <a:ext uri="{FF2B5EF4-FFF2-40B4-BE49-F238E27FC236}">
                <a16:creationId xmlns:a16="http://schemas.microsoft.com/office/drawing/2014/main" id="{271D6E26-9FF6-C05D-EA82-B0FC7AF47734}"/>
              </a:ext>
            </a:extLst>
          </p:cNvPr>
          <p:cNvCxnSpPr>
            <a:stCxn id="839" idx="3"/>
            <a:endCxn id="763" idx="1"/>
          </p:cNvCxnSpPr>
          <p:nvPr>
            <p:custDataLst>
              <p:tags r:id="rId85"/>
            </p:custDataLst>
          </p:nvPr>
        </p:nvCxnSpPr>
        <p:spPr bwMode="gray">
          <a:xfrm>
            <a:off x="5471924" y="2355702"/>
            <a:ext cx="1800552" cy="2016224"/>
          </a:xfrm>
          <a:prstGeom prst="line">
            <a:avLst/>
          </a:prstGeom>
          <a:noFill/>
          <a:ln w="6350" cap="flat" cmpd="sng" algn="ctr">
            <a:solidFill>
              <a:srgbClr val="DCDCDC"/>
            </a:solidFill>
            <a:prstDash val="solid"/>
          </a:ln>
          <a:effectLst/>
        </p:spPr>
      </p:cxnSp>
      <p:cxnSp>
        <p:nvCxnSpPr>
          <p:cNvPr id="850" name="Straight Connector 37">
            <a:extLst>
              <a:ext uri="{FF2B5EF4-FFF2-40B4-BE49-F238E27FC236}">
                <a16:creationId xmlns:a16="http://schemas.microsoft.com/office/drawing/2014/main" id="{192CC4F0-3BD6-5389-EFA0-9A75F93F709A}"/>
              </a:ext>
            </a:extLst>
          </p:cNvPr>
          <p:cNvCxnSpPr>
            <a:stCxn id="840" idx="1"/>
            <a:endCxn id="748" idx="3"/>
          </p:cNvCxnSpPr>
          <p:nvPr>
            <p:custDataLst>
              <p:tags r:id="rId86"/>
            </p:custDataLst>
          </p:nvPr>
        </p:nvCxnSpPr>
        <p:spPr bwMode="gray">
          <a:xfrm flipH="1" flipV="1">
            <a:off x="5471924" y="1779642"/>
            <a:ext cx="1800552" cy="576060"/>
          </a:xfrm>
          <a:prstGeom prst="line">
            <a:avLst/>
          </a:prstGeom>
          <a:noFill/>
          <a:ln w="6350" cap="flat" cmpd="sng" algn="ctr">
            <a:solidFill>
              <a:srgbClr val="DCDCDC"/>
            </a:solidFill>
            <a:prstDash val="solid"/>
          </a:ln>
          <a:effectLst/>
        </p:spPr>
      </p:cxnSp>
      <p:cxnSp>
        <p:nvCxnSpPr>
          <p:cNvPr id="851" name="Straight Connector 39">
            <a:extLst>
              <a:ext uri="{FF2B5EF4-FFF2-40B4-BE49-F238E27FC236}">
                <a16:creationId xmlns:a16="http://schemas.microsoft.com/office/drawing/2014/main" id="{E5DCBA44-F60E-6465-BF10-211F3A08F34A}"/>
              </a:ext>
            </a:extLst>
          </p:cNvPr>
          <p:cNvCxnSpPr>
            <a:stCxn id="840" idx="1"/>
            <a:endCxn id="749" idx="3"/>
          </p:cNvCxnSpPr>
          <p:nvPr>
            <p:custDataLst>
              <p:tags r:id="rId87"/>
            </p:custDataLst>
          </p:nvPr>
        </p:nvCxnSpPr>
        <p:spPr bwMode="gray">
          <a:xfrm flipH="1" flipV="1">
            <a:off x="5471924" y="2067698"/>
            <a:ext cx="1800552" cy="288004"/>
          </a:xfrm>
          <a:prstGeom prst="line">
            <a:avLst/>
          </a:prstGeom>
          <a:noFill/>
          <a:ln w="6350" cap="flat" cmpd="sng" algn="ctr">
            <a:solidFill>
              <a:srgbClr val="DCDCDC"/>
            </a:solidFill>
            <a:prstDash val="solid"/>
          </a:ln>
          <a:effectLst/>
        </p:spPr>
      </p:cxnSp>
      <p:cxnSp>
        <p:nvCxnSpPr>
          <p:cNvPr id="852" name="Straight Connector 41">
            <a:extLst>
              <a:ext uri="{FF2B5EF4-FFF2-40B4-BE49-F238E27FC236}">
                <a16:creationId xmlns:a16="http://schemas.microsoft.com/office/drawing/2014/main" id="{53759FF6-7022-3D68-ED3C-511FB97723E5}"/>
              </a:ext>
            </a:extLst>
          </p:cNvPr>
          <p:cNvCxnSpPr>
            <a:stCxn id="840" idx="1"/>
            <a:endCxn id="750" idx="3"/>
          </p:cNvCxnSpPr>
          <p:nvPr>
            <p:custDataLst>
              <p:tags r:id="rId88"/>
            </p:custDataLst>
          </p:nvPr>
        </p:nvCxnSpPr>
        <p:spPr bwMode="gray">
          <a:xfrm flipH="1">
            <a:off x="5471924" y="2355702"/>
            <a:ext cx="1800552" cy="575944"/>
          </a:xfrm>
          <a:prstGeom prst="line">
            <a:avLst/>
          </a:prstGeom>
          <a:noFill/>
          <a:ln w="6350" cap="flat" cmpd="sng" algn="ctr">
            <a:solidFill>
              <a:srgbClr val="DCDCDC"/>
            </a:solidFill>
            <a:prstDash val="solid"/>
          </a:ln>
          <a:effectLst/>
        </p:spPr>
      </p:cxnSp>
      <p:cxnSp>
        <p:nvCxnSpPr>
          <p:cNvPr id="853" name="Straight Connector 43">
            <a:extLst>
              <a:ext uri="{FF2B5EF4-FFF2-40B4-BE49-F238E27FC236}">
                <a16:creationId xmlns:a16="http://schemas.microsoft.com/office/drawing/2014/main" id="{6C842282-F1EC-B2D1-F547-CD17C6EC7182}"/>
              </a:ext>
            </a:extLst>
          </p:cNvPr>
          <p:cNvCxnSpPr>
            <a:stCxn id="840" idx="1"/>
            <a:endCxn id="751" idx="3"/>
          </p:cNvCxnSpPr>
          <p:nvPr>
            <p:custDataLst>
              <p:tags r:id="rId89"/>
            </p:custDataLst>
          </p:nvPr>
        </p:nvCxnSpPr>
        <p:spPr bwMode="gray">
          <a:xfrm flipH="1">
            <a:off x="5471924" y="2355702"/>
            <a:ext cx="1800552" cy="864000"/>
          </a:xfrm>
          <a:prstGeom prst="line">
            <a:avLst/>
          </a:prstGeom>
          <a:noFill/>
          <a:ln w="6350" cap="flat" cmpd="sng" algn="ctr">
            <a:solidFill>
              <a:srgbClr val="DCDCDC"/>
            </a:solidFill>
            <a:prstDash val="solid"/>
          </a:ln>
          <a:effectLst/>
        </p:spPr>
      </p:cxnSp>
      <p:cxnSp>
        <p:nvCxnSpPr>
          <p:cNvPr id="854" name="Straight Connector 45">
            <a:extLst>
              <a:ext uri="{FF2B5EF4-FFF2-40B4-BE49-F238E27FC236}">
                <a16:creationId xmlns:a16="http://schemas.microsoft.com/office/drawing/2014/main" id="{728970B3-406B-C60B-E10D-5CD1E1B09121}"/>
              </a:ext>
            </a:extLst>
          </p:cNvPr>
          <p:cNvCxnSpPr>
            <a:stCxn id="840" idx="1"/>
            <a:endCxn id="752" idx="3"/>
          </p:cNvCxnSpPr>
          <p:nvPr>
            <p:custDataLst>
              <p:tags r:id="rId90"/>
            </p:custDataLst>
          </p:nvPr>
        </p:nvCxnSpPr>
        <p:spPr bwMode="gray">
          <a:xfrm flipH="1">
            <a:off x="5471924" y="2355702"/>
            <a:ext cx="1800552" cy="1152056"/>
          </a:xfrm>
          <a:prstGeom prst="line">
            <a:avLst/>
          </a:prstGeom>
          <a:noFill/>
          <a:ln w="6350" cap="flat" cmpd="sng" algn="ctr">
            <a:solidFill>
              <a:srgbClr val="DCDCDC"/>
            </a:solidFill>
            <a:prstDash val="solid"/>
          </a:ln>
          <a:effectLst/>
        </p:spPr>
      </p:cxnSp>
      <p:cxnSp>
        <p:nvCxnSpPr>
          <p:cNvPr id="855" name="Straight Connector 47">
            <a:extLst>
              <a:ext uri="{FF2B5EF4-FFF2-40B4-BE49-F238E27FC236}">
                <a16:creationId xmlns:a16="http://schemas.microsoft.com/office/drawing/2014/main" id="{F0D6D711-5DE3-8BF1-7671-928BC6CEC665}"/>
              </a:ext>
            </a:extLst>
          </p:cNvPr>
          <p:cNvCxnSpPr>
            <a:stCxn id="840" idx="1"/>
            <a:endCxn id="753" idx="3"/>
          </p:cNvCxnSpPr>
          <p:nvPr>
            <p:custDataLst>
              <p:tags r:id="rId91"/>
            </p:custDataLst>
          </p:nvPr>
        </p:nvCxnSpPr>
        <p:spPr bwMode="gray">
          <a:xfrm flipH="1">
            <a:off x="5471924" y="2355702"/>
            <a:ext cx="1800552" cy="1440112"/>
          </a:xfrm>
          <a:prstGeom prst="line">
            <a:avLst/>
          </a:prstGeom>
          <a:noFill/>
          <a:ln w="6350" cap="flat" cmpd="sng" algn="ctr">
            <a:solidFill>
              <a:srgbClr val="DCDCDC"/>
            </a:solidFill>
            <a:prstDash val="solid"/>
          </a:ln>
          <a:effectLst/>
        </p:spPr>
      </p:cxnSp>
      <p:cxnSp>
        <p:nvCxnSpPr>
          <p:cNvPr id="856" name="Straight Connector 49">
            <a:extLst>
              <a:ext uri="{FF2B5EF4-FFF2-40B4-BE49-F238E27FC236}">
                <a16:creationId xmlns:a16="http://schemas.microsoft.com/office/drawing/2014/main" id="{E87B9F00-439C-03AB-6C5E-932C062F6BF1}"/>
              </a:ext>
            </a:extLst>
          </p:cNvPr>
          <p:cNvCxnSpPr>
            <a:stCxn id="840" idx="1"/>
            <a:endCxn id="754" idx="3"/>
          </p:cNvCxnSpPr>
          <p:nvPr>
            <p:custDataLst>
              <p:tags r:id="rId92"/>
            </p:custDataLst>
          </p:nvPr>
        </p:nvCxnSpPr>
        <p:spPr bwMode="gray">
          <a:xfrm flipH="1">
            <a:off x="5471924" y="2355702"/>
            <a:ext cx="1800552" cy="1728168"/>
          </a:xfrm>
          <a:prstGeom prst="line">
            <a:avLst/>
          </a:prstGeom>
          <a:noFill/>
          <a:ln w="6350" cap="flat" cmpd="sng" algn="ctr">
            <a:solidFill>
              <a:srgbClr val="DCDCDC"/>
            </a:solidFill>
            <a:prstDash val="solid"/>
          </a:ln>
          <a:effectLst/>
        </p:spPr>
      </p:cxnSp>
      <p:cxnSp>
        <p:nvCxnSpPr>
          <p:cNvPr id="857" name="Straight Connector 51">
            <a:extLst>
              <a:ext uri="{FF2B5EF4-FFF2-40B4-BE49-F238E27FC236}">
                <a16:creationId xmlns:a16="http://schemas.microsoft.com/office/drawing/2014/main" id="{0FCE5610-66B9-85AF-8924-34CBF2639F23}"/>
              </a:ext>
            </a:extLst>
          </p:cNvPr>
          <p:cNvCxnSpPr>
            <a:stCxn id="840" idx="1"/>
            <a:endCxn id="755" idx="3"/>
          </p:cNvCxnSpPr>
          <p:nvPr>
            <p:custDataLst>
              <p:tags r:id="rId93"/>
            </p:custDataLst>
          </p:nvPr>
        </p:nvCxnSpPr>
        <p:spPr bwMode="gray">
          <a:xfrm flipH="1">
            <a:off x="5471924" y="2355702"/>
            <a:ext cx="1800552" cy="2016224"/>
          </a:xfrm>
          <a:prstGeom prst="line">
            <a:avLst/>
          </a:prstGeom>
          <a:noFill/>
          <a:ln w="6350" cap="flat" cmpd="sng" algn="ctr">
            <a:solidFill>
              <a:srgbClr val="DCDCDC"/>
            </a:solidFill>
            <a:prstDash val="solid"/>
          </a:ln>
          <a:effectLst/>
        </p:spPr>
      </p:cxnSp>
      <p:sp>
        <p:nvSpPr>
          <p:cNvPr id="858" name="Rechteck 120">
            <a:extLst>
              <a:ext uri="{FF2B5EF4-FFF2-40B4-BE49-F238E27FC236}">
                <a16:creationId xmlns:a16="http://schemas.microsoft.com/office/drawing/2014/main" id="{AA184C46-2944-88A8-BD64-63E31D4675E4}"/>
              </a:ext>
            </a:extLst>
          </p:cNvPr>
          <p:cNvSpPr/>
          <p:nvPr>
            <p:custDataLst>
              <p:tags r:id="rId94"/>
            </p:custDataLst>
          </p:nvPr>
        </p:nvSpPr>
        <p:spPr bwMode="gray">
          <a:xfrm>
            <a:off x="5759924" y="1383618"/>
            <a:ext cx="1224000" cy="3095997"/>
          </a:xfrm>
          <a:prstGeom prst="rect">
            <a:avLst/>
          </a:prstGeom>
          <a:solidFill>
            <a:srgbClr val="FFFFFF">
              <a:alpha val="80000"/>
            </a:srgbClr>
          </a:solidFill>
          <a:ln w="9525" cap="rnd" cmpd="sng" algn="ctr">
            <a:noFill/>
            <a:prstDash val="sysDot"/>
          </a:ln>
          <a:effectLst/>
        </p:spPr>
        <p:txBody>
          <a:bodyPr lIns="90000" tIns="72000" bIns="72000" rtlCol="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A30B1A"/>
              </a:buClr>
              <a:buSzTx/>
              <a:buFontTx/>
              <a:buNone/>
              <a:tabLst/>
              <a:defRPr/>
            </a:pPr>
            <a:endParaRPr kumimoji="0" lang="en-US" sz="1200" b="1" i="0" u="none" strike="noStrike" kern="1200" cap="none" spc="0" normalizeH="0" baseline="0" noProof="0" dirty="0">
              <a:ln>
                <a:noFill/>
              </a:ln>
              <a:solidFill>
                <a:schemeClr val="tx1"/>
              </a:solidFill>
              <a:effectLst/>
              <a:uLnTx/>
              <a:uFillTx/>
              <a:ea typeface="+mn-ea"/>
              <a:cs typeface="+mn-cs"/>
            </a:endParaRPr>
          </a:p>
        </p:txBody>
      </p:sp>
      <p:sp>
        <p:nvSpPr>
          <p:cNvPr id="921" name="Rechteck 293">
            <a:extLst>
              <a:ext uri="{FF2B5EF4-FFF2-40B4-BE49-F238E27FC236}">
                <a16:creationId xmlns:a16="http://schemas.microsoft.com/office/drawing/2014/main" id="{F6217274-8A6D-A9E4-8303-3798A761F09D}"/>
              </a:ext>
            </a:extLst>
          </p:cNvPr>
          <p:cNvSpPr/>
          <p:nvPr>
            <p:custDataLst>
              <p:tags r:id="rId95"/>
            </p:custDataLst>
          </p:nvPr>
        </p:nvSpPr>
        <p:spPr bwMode="gray">
          <a:xfrm>
            <a:off x="5795924" y="2175770"/>
            <a:ext cx="1152000" cy="288000"/>
          </a:xfrm>
          <a:prstGeom prst="rect">
            <a:avLst/>
          </a:prstGeom>
          <a:noFill/>
          <a:ln w="9525" cap="rnd" cmpd="sng" algn="ctr">
            <a:noFill/>
            <a:prstDash val="sysDot"/>
          </a:ln>
          <a:effectLst/>
        </p:spPr>
        <p:txBody>
          <a:bodyPr lIns="0" tIns="72000" rIns="0" bIns="0" rtlCol="0" anchor="t"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A30B1A"/>
              </a:buClr>
              <a:buSzTx/>
              <a:buFontTx/>
              <a:buNone/>
              <a:tabLst/>
              <a:defRPr/>
            </a:pPr>
            <a:r>
              <a:rPr kumimoji="0" lang="en-US" sz="1200" b="0" i="0" u="none" strike="noStrike" kern="1200" cap="none" spc="0" normalizeH="0" baseline="0" noProof="0" dirty="0">
                <a:ln>
                  <a:noFill/>
                </a:ln>
                <a:solidFill>
                  <a:schemeClr val="tx1"/>
                </a:solidFill>
                <a:effectLst/>
                <a:uLnTx/>
                <a:uFillTx/>
                <a:ea typeface="+mn-ea"/>
                <a:cs typeface="+mn-cs"/>
              </a:rPr>
              <a:t>Replication</a:t>
            </a:r>
          </a:p>
        </p:txBody>
      </p:sp>
      <p:sp>
        <p:nvSpPr>
          <p:cNvPr id="922" name="Rechteck 295">
            <a:extLst>
              <a:ext uri="{FF2B5EF4-FFF2-40B4-BE49-F238E27FC236}">
                <a16:creationId xmlns:a16="http://schemas.microsoft.com/office/drawing/2014/main" id="{8282E7FD-6AC7-CFBF-DA81-E1C25F01B3AF}"/>
              </a:ext>
            </a:extLst>
          </p:cNvPr>
          <p:cNvSpPr/>
          <p:nvPr>
            <p:custDataLst>
              <p:tags r:id="rId96"/>
            </p:custDataLst>
          </p:nvPr>
        </p:nvSpPr>
        <p:spPr bwMode="gray">
          <a:xfrm>
            <a:off x="5795924" y="3111842"/>
            <a:ext cx="1152000" cy="288000"/>
          </a:xfrm>
          <a:prstGeom prst="rect">
            <a:avLst/>
          </a:prstGeom>
          <a:noFill/>
          <a:ln w="9525" cap="rnd" cmpd="sng" algn="ctr">
            <a:noFill/>
            <a:prstDash val="sysDot"/>
          </a:ln>
          <a:effectLst/>
        </p:spPr>
        <p:txBody>
          <a:bodyPr lIns="0" tIns="72000" rIns="0" bIns="0" rtlCol="0" anchor="t"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A30B1A"/>
              </a:buClr>
              <a:buSzTx/>
              <a:buFontTx/>
              <a:buNone/>
              <a:tabLst/>
              <a:defRPr/>
            </a:pPr>
            <a:r>
              <a:rPr kumimoji="0" lang="en-US" sz="1200" b="0" i="0" u="none" strike="noStrike" kern="1200" cap="none" spc="0" normalizeH="0" baseline="0" noProof="0" dirty="0">
                <a:ln>
                  <a:noFill/>
                </a:ln>
                <a:solidFill>
                  <a:schemeClr val="tx1"/>
                </a:solidFill>
                <a:effectLst/>
                <a:uLnTx/>
                <a:uFillTx/>
                <a:ea typeface="+mn-ea"/>
                <a:cs typeface="+mn-cs"/>
              </a:rPr>
              <a:t>Mirroring</a:t>
            </a:r>
          </a:p>
        </p:txBody>
      </p:sp>
      <p:sp>
        <p:nvSpPr>
          <p:cNvPr id="923" name="Rechteck 296">
            <a:extLst>
              <a:ext uri="{FF2B5EF4-FFF2-40B4-BE49-F238E27FC236}">
                <a16:creationId xmlns:a16="http://schemas.microsoft.com/office/drawing/2014/main" id="{B2D5D426-B4D0-8AE9-6027-7F67A9A084CE}"/>
              </a:ext>
            </a:extLst>
          </p:cNvPr>
          <p:cNvSpPr/>
          <p:nvPr>
            <p:custDataLst>
              <p:tags r:id="rId97"/>
            </p:custDataLst>
          </p:nvPr>
        </p:nvSpPr>
        <p:spPr bwMode="gray">
          <a:xfrm>
            <a:off x="5795924" y="4047914"/>
            <a:ext cx="1152000" cy="288000"/>
          </a:xfrm>
          <a:prstGeom prst="rect">
            <a:avLst/>
          </a:prstGeom>
          <a:noFill/>
          <a:ln w="9525" cap="rnd" cmpd="sng" algn="ctr">
            <a:noFill/>
            <a:prstDash val="sysDot"/>
          </a:ln>
          <a:effectLst/>
        </p:spPr>
        <p:txBody>
          <a:bodyPr lIns="0" tIns="72000" rIns="0" bIns="0" rtlCol="0" anchor="t"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A30B1A"/>
              </a:buClr>
              <a:buSzTx/>
              <a:buFontTx/>
              <a:buNone/>
              <a:tabLst/>
              <a:defRPr/>
            </a:pPr>
            <a:r>
              <a:rPr kumimoji="0" lang="en-US" sz="1200" b="0" i="0" u="none" strike="noStrike" kern="1200" cap="none" spc="0" normalizeH="0" baseline="0" noProof="0" dirty="0">
                <a:ln>
                  <a:noFill/>
                </a:ln>
                <a:solidFill>
                  <a:schemeClr val="tx1"/>
                </a:solidFill>
                <a:effectLst/>
                <a:uLnTx/>
                <a:uFillTx/>
                <a:ea typeface="+mn-ea"/>
                <a:cs typeface="+mn-cs"/>
              </a:rPr>
              <a:t>Failover</a:t>
            </a:r>
            <a:r>
              <a:rPr kumimoji="1" lang="en-US" altLang="ja-JP" sz="1200" b="0" i="0" u="none" strike="noStrike" kern="1200" cap="none" spc="0" normalizeH="0" baseline="30000" noProof="0" dirty="0">
                <a:ln>
                  <a:noFill/>
                </a:ln>
                <a:solidFill>
                  <a:schemeClr val="tx1"/>
                </a:solidFill>
                <a:effectLst/>
                <a:uLnTx/>
                <a:uFillTx/>
                <a:ea typeface="+mn-ea"/>
                <a:cs typeface="+mn-cs"/>
              </a:rPr>
              <a:t>2</a:t>
            </a:r>
          </a:p>
        </p:txBody>
      </p:sp>
      <p:cxnSp>
        <p:nvCxnSpPr>
          <p:cNvPr id="1016" name="Gerader Verbinder 1015">
            <a:extLst>
              <a:ext uri="{FF2B5EF4-FFF2-40B4-BE49-F238E27FC236}">
                <a16:creationId xmlns:a16="http://schemas.microsoft.com/office/drawing/2014/main" id="{137D456A-ADAF-08D7-19EE-D849ED0C5008}"/>
              </a:ext>
            </a:extLst>
          </p:cNvPr>
          <p:cNvCxnSpPr>
            <a:cxnSpLocks/>
          </p:cNvCxnSpPr>
          <p:nvPr/>
        </p:nvCxnSpPr>
        <p:spPr bwMode="gray">
          <a:xfrm>
            <a:off x="3887924" y="1311574"/>
            <a:ext cx="4968000" cy="0"/>
          </a:xfrm>
          <a:prstGeom prst="line">
            <a:avLst/>
          </a:prstGeom>
          <a:ln w="19050" cap="rnd">
            <a:solidFill>
              <a:schemeClr val="accent6"/>
            </a:solidFill>
            <a:prstDash val="solid"/>
            <a:tailEnd type="none" w="sm" len="sm"/>
          </a:ln>
        </p:spPr>
        <p:style>
          <a:lnRef idx="1">
            <a:schemeClr val="accent1"/>
          </a:lnRef>
          <a:fillRef idx="0">
            <a:schemeClr val="accent1"/>
          </a:fillRef>
          <a:effectRef idx="0">
            <a:schemeClr val="accent1"/>
          </a:effectRef>
          <a:fontRef idx="minor">
            <a:schemeClr val="tx1"/>
          </a:fontRef>
        </p:style>
      </p:cxnSp>
      <p:grpSp>
        <p:nvGrpSpPr>
          <p:cNvPr id="1012" name="Gruppieren 1011">
            <a:extLst>
              <a:ext uri="{FF2B5EF4-FFF2-40B4-BE49-F238E27FC236}">
                <a16:creationId xmlns:a16="http://schemas.microsoft.com/office/drawing/2014/main" id="{0A26095D-2660-D582-6348-8B7A2028A885}"/>
              </a:ext>
            </a:extLst>
          </p:cNvPr>
          <p:cNvGrpSpPr>
            <a:grpSpLocks noChangeAspect="1"/>
          </p:cNvGrpSpPr>
          <p:nvPr/>
        </p:nvGrpSpPr>
        <p:grpSpPr bwMode="gray">
          <a:xfrm>
            <a:off x="6227924" y="1167558"/>
            <a:ext cx="288000" cy="288000"/>
            <a:chOff x="4715922" y="5416066"/>
            <a:chExt cx="288000" cy="288000"/>
          </a:xfrm>
        </p:grpSpPr>
        <p:sp>
          <p:nvSpPr>
            <p:cNvPr id="1013" name="Freeform: Shape 25">
              <a:extLst>
                <a:ext uri="{FF2B5EF4-FFF2-40B4-BE49-F238E27FC236}">
                  <a16:creationId xmlns:a16="http://schemas.microsoft.com/office/drawing/2014/main" id="{5131B08D-C5D9-BDD7-78AE-BB26A7106F88}"/>
                </a:ext>
              </a:extLst>
            </p:cNvPr>
            <p:cNvSpPr>
              <a:spLocks noChangeAspect="1"/>
            </p:cNvSpPr>
            <p:nvPr>
              <p:custDataLst>
                <p:tags r:id="rId123"/>
              </p:custDataLst>
            </p:nvPr>
          </p:nvSpPr>
          <p:spPr bwMode="gray">
            <a:xfrm>
              <a:off x="4715922" y="5416066"/>
              <a:ext cx="288000" cy="288000"/>
            </a:xfrm>
            <a:prstGeom prst="ellipse">
              <a:avLst/>
            </a:prstGeom>
            <a:gradFill>
              <a:gsLst>
                <a:gs pos="30000">
                  <a:srgbClr val="008224"/>
                </a:gs>
                <a:gs pos="100000">
                  <a:srgbClr val="61D600"/>
                </a:gs>
              </a:gsLst>
              <a:lin ang="5400000" scaled="0"/>
            </a:gradFill>
            <a:ln w="9525" cap="flat">
              <a:noFill/>
              <a:prstDash val="solid"/>
              <a:miter/>
            </a:ln>
          </p:spPr>
          <p:txBody>
            <a:bodyPr rtlCol="0" anchor="ctr">
              <a:noAutofit/>
            </a:bodyPr>
            <a:lstStyle/>
            <a:p>
              <a:pPr algn="ctr" defTabSz="914400">
                <a:lnSpc>
                  <a:spcPct val="90000"/>
                </a:lnSpc>
              </a:pPr>
              <a:endParaRPr lang="en-US" kern="0" dirty="0">
                <a:solidFill>
                  <a:srgbClr val="000000"/>
                </a:solidFill>
              </a:endParaRPr>
            </a:p>
          </p:txBody>
        </p:sp>
        <p:sp>
          <p:nvSpPr>
            <p:cNvPr id="1014" name="Raute 37">
              <a:extLst>
                <a:ext uri="{FF2B5EF4-FFF2-40B4-BE49-F238E27FC236}">
                  <a16:creationId xmlns:a16="http://schemas.microsoft.com/office/drawing/2014/main" id="{A864D6E9-B21C-2686-4DDD-66758775DA43}"/>
                </a:ext>
              </a:extLst>
            </p:cNvPr>
            <p:cNvSpPr>
              <a:spLocks noChangeAspect="1"/>
            </p:cNvSpPr>
            <p:nvPr/>
          </p:nvSpPr>
          <p:spPr bwMode="gray">
            <a:xfrm rot="10800000" flipH="1" flipV="1">
              <a:off x="4831122" y="5502466"/>
              <a:ext cx="57601" cy="115199"/>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25400" cap="flat" cmpd="sng" algn="ctr">
              <a:solidFill>
                <a:schemeClr val="bg1"/>
              </a:solidFill>
              <a:prstDash val="solid"/>
              <a:miter lim="800000"/>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ujitsu Infinity Pro"/>
                <a:ea typeface="+mn-ea"/>
                <a:cs typeface="+mn-cs"/>
              </a:endParaRPr>
            </a:p>
          </p:txBody>
        </p:sp>
      </p:grpSp>
      <p:grpSp>
        <p:nvGrpSpPr>
          <p:cNvPr id="1028" name="Gruppieren 1027">
            <a:extLst>
              <a:ext uri="{FF2B5EF4-FFF2-40B4-BE49-F238E27FC236}">
                <a16:creationId xmlns:a16="http://schemas.microsoft.com/office/drawing/2014/main" id="{4A3DAE53-88B3-61E3-153D-787AE4FC4AB3}"/>
              </a:ext>
            </a:extLst>
          </p:cNvPr>
          <p:cNvGrpSpPr/>
          <p:nvPr/>
        </p:nvGrpSpPr>
        <p:grpSpPr bwMode="gray">
          <a:xfrm>
            <a:off x="6119924" y="2607786"/>
            <a:ext cx="504000" cy="504000"/>
            <a:chOff x="6119924" y="2607786"/>
            <a:chExt cx="504000" cy="504000"/>
          </a:xfrm>
        </p:grpSpPr>
        <p:sp>
          <p:nvSpPr>
            <p:cNvPr id="1025" name="Freeform: Shape 25">
              <a:extLst>
                <a:ext uri="{FF2B5EF4-FFF2-40B4-BE49-F238E27FC236}">
                  <a16:creationId xmlns:a16="http://schemas.microsoft.com/office/drawing/2014/main" id="{27A79383-42C7-6626-1771-E53FDF888A8F}"/>
                </a:ext>
              </a:extLst>
            </p:cNvPr>
            <p:cNvSpPr>
              <a:spLocks noChangeAspect="1"/>
            </p:cNvSpPr>
            <p:nvPr>
              <p:custDataLst>
                <p:tags r:id="rId122"/>
              </p:custDataLst>
            </p:nvPr>
          </p:nvSpPr>
          <p:spPr bwMode="gray">
            <a:xfrm>
              <a:off x="6119924" y="2607786"/>
              <a:ext cx="504000" cy="504000"/>
            </a:xfrm>
            <a:prstGeom prst="ellipse">
              <a:avLst/>
            </a:prstGeom>
            <a:gradFill>
              <a:gsLst>
                <a:gs pos="30000">
                  <a:srgbClr val="FF8000"/>
                </a:gs>
                <a:gs pos="100000">
                  <a:srgbClr val="FFE700"/>
                </a:gs>
              </a:gsLst>
              <a:lin ang="5400000" scaled="0"/>
            </a:gradFill>
            <a:ln w="9525" cap="flat">
              <a:noFill/>
              <a:prstDash val="solid"/>
              <a:miter/>
            </a:ln>
          </p:spPr>
          <p:txBody>
            <a:bodyPr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Fujitsu Infinity Pro"/>
                <a:ea typeface="+mn-ea"/>
                <a:cs typeface="+mn-cs"/>
              </a:endParaRPr>
            </a:p>
          </p:txBody>
        </p:sp>
        <p:pic>
          <p:nvPicPr>
            <p:cNvPr id="1027" name="Bildplatzhalter 96">
              <a:extLst>
                <a:ext uri="{FF2B5EF4-FFF2-40B4-BE49-F238E27FC236}">
                  <a16:creationId xmlns:a16="http://schemas.microsoft.com/office/drawing/2014/main" id="{3638F9AC-D06F-45F6-FEA0-A8002CF92DB9}"/>
                </a:ext>
              </a:extLst>
            </p:cNvPr>
            <p:cNvPicPr>
              <a:picLocks noChangeAspect="1"/>
            </p:cNvPicPr>
            <p:nvPr/>
          </p:nvPicPr>
          <p:blipFill>
            <a:blip r:embed="rId130">
              <a:extLst>
                <a:ext uri="{96DAC541-7B7A-43D3-8B79-37D633B846F1}">
                  <asvg:svgBlip xmlns:asvg="http://schemas.microsoft.com/office/drawing/2016/SVG/main" r:embed="rId131"/>
                </a:ext>
              </a:extLst>
            </a:blip>
            <a:srcRect l="138" r="138"/>
            <a:stretch>
              <a:fillRect/>
            </a:stretch>
          </p:blipFill>
          <p:spPr bwMode="gray">
            <a:xfrm>
              <a:off x="6155924" y="2643786"/>
              <a:ext cx="432000" cy="432000"/>
            </a:xfrm>
            <a:prstGeom prst="rect">
              <a:avLst/>
            </a:prstGeom>
          </p:spPr>
        </p:pic>
      </p:grpSp>
      <p:grpSp>
        <p:nvGrpSpPr>
          <p:cNvPr id="1030" name="Gruppieren 1029">
            <a:extLst>
              <a:ext uri="{FF2B5EF4-FFF2-40B4-BE49-F238E27FC236}">
                <a16:creationId xmlns:a16="http://schemas.microsoft.com/office/drawing/2014/main" id="{79DD6155-BEDD-2A59-3F79-3DF5416922C0}"/>
              </a:ext>
            </a:extLst>
          </p:cNvPr>
          <p:cNvGrpSpPr/>
          <p:nvPr/>
        </p:nvGrpSpPr>
        <p:grpSpPr bwMode="gray">
          <a:xfrm>
            <a:off x="6119924" y="1671762"/>
            <a:ext cx="504000" cy="504000"/>
            <a:chOff x="6119924" y="1671762"/>
            <a:chExt cx="504000" cy="504000"/>
          </a:xfrm>
        </p:grpSpPr>
        <p:sp>
          <p:nvSpPr>
            <p:cNvPr id="1024" name="Freeform: Shape 25">
              <a:extLst>
                <a:ext uri="{FF2B5EF4-FFF2-40B4-BE49-F238E27FC236}">
                  <a16:creationId xmlns:a16="http://schemas.microsoft.com/office/drawing/2014/main" id="{3A876954-B62B-9959-D37A-BF8C57CD9DA4}"/>
                </a:ext>
              </a:extLst>
            </p:cNvPr>
            <p:cNvSpPr>
              <a:spLocks noChangeAspect="1"/>
            </p:cNvSpPr>
            <p:nvPr>
              <p:custDataLst>
                <p:tags r:id="rId121"/>
              </p:custDataLst>
            </p:nvPr>
          </p:nvSpPr>
          <p:spPr bwMode="gray">
            <a:xfrm>
              <a:off x="6119924" y="1671762"/>
              <a:ext cx="504000" cy="504000"/>
            </a:xfrm>
            <a:prstGeom prst="ellipse">
              <a:avLst/>
            </a:prstGeom>
            <a:gradFill>
              <a:gsLst>
                <a:gs pos="30000">
                  <a:srgbClr val="FF8000"/>
                </a:gs>
                <a:gs pos="100000">
                  <a:srgbClr val="FFE700"/>
                </a:gs>
              </a:gsLst>
              <a:lin ang="5400000" scaled="0"/>
            </a:gradFill>
            <a:ln w="9525" cap="flat">
              <a:noFill/>
              <a:prstDash val="solid"/>
              <a:miter/>
            </a:ln>
          </p:spPr>
          <p:txBody>
            <a:bodyPr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Fujitsu Infinity Pro"/>
                <a:ea typeface="+mn-ea"/>
                <a:cs typeface="+mn-cs"/>
              </a:endParaRPr>
            </a:p>
          </p:txBody>
        </p:sp>
        <p:pic>
          <p:nvPicPr>
            <p:cNvPr id="1029" name="Picture Placeholder 117">
              <a:extLst>
                <a:ext uri="{FF2B5EF4-FFF2-40B4-BE49-F238E27FC236}">
                  <a16:creationId xmlns:a16="http://schemas.microsoft.com/office/drawing/2014/main" id="{8E6528B2-8062-91A1-D786-D4D7AA856E2E}"/>
                </a:ext>
              </a:extLst>
            </p:cNvPr>
            <p:cNvPicPr>
              <a:picLocks noChangeAspect="1"/>
            </p:cNvPicPr>
            <p:nvPr/>
          </p:nvPicPr>
          <p:blipFill>
            <a:blip r:embed="rId132">
              <a:extLst>
                <a:ext uri="{96DAC541-7B7A-43D3-8B79-37D633B846F1}">
                  <asvg:svgBlip xmlns:asvg="http://schemas.microsoft.com/office/drawing/2016/SVG/main" r:embed="rId133"/>
                </a:ext>
              </a:extLst>
            </a:blip>
            <a:srcRect l="138" r="138"/>
            <a:stretch>
              <a:fillRect/>
            </a:stretch>
          </p:blipFill>
          <p:spPr bwMode="gray">
            <a:xfrm>
              <a:off x="6155924" y="1707762"/>
              <a:ext cx="432000" cy="432000"/>
            </a:xfrm>
            <a:prstGeom prst="rect">
              <a:avLst/>
            </a:prstGeom>
          </p:spPr>
        </p:pic>
      </p:grpSp>
      <p:grpSp>
        <p:nvGrpSpPr>
          <p:cNvPr id="1032" name="Gruppieren 1031">
            <a:extLst>
              <a:ext uri="{FF2B5EF4-FFF2-40B4-BE49-F238E27FC236}">
                <a16:creationId xmlns:a16="http://schemas.microsoft.com/office/drawing/2014/main" id="{31875401-2805-AF99-109B-0B69F255F705}"/>
              </a:ext>
            </a:extLst>
          </p:cNvPr>
          <p:cNvGrpSpPr/>
          <p:nvPr/>
        </p:nvGrpSpPr>
        <p:grpSpPr bwMode="gray">
          <a:xfrm>
            <a:off x="6119924" y="3543914"/>
            <a:ext cx="504000" cy="504000"/>
            <a:chOff x="6119924" y="3543914"/>
            <a:chExt cx="504000" cy="504000"/>
          </a:xfrm>
        </p:grpSpPr>
        <p:sp>
          <p:nvSpPr>
            <p:cNvPr id="1026" name="Freeform: Shape 25">
              <a:extLst>
                <a:ext uri="{FF2B5EF4-FFF2-40B4-BE49-F238E27FC236}">
                  <a16:creationId xmlns:a16="http://schemas.microsoft.com/office/drawing/2014/main" id="{6FDDB6BF-4B46-08A9-B80F-6E85D2F5A186}"/>
                </a:ext>
              </a:extLst>
            </p:cNvPr>
            <p:cNvSpPr>
              <a:spLocks noChangeAspect="1"/>
            </p:cNvSpPr>
            <p:nvPr>
              <p:custDataLst>
                <p:tags r:id="rId120"/>
              </p:custDataLst>
            </p:nvPr>
          </p:nvSpPr>
          <p:spPr bwMode="gray">
            <a:xfrm>
              <a:off x="6119924" y="3543914"/>
              <a:ext cx="504000" cy="504000"/>
            </a:xfrm>
            <a:prstGeom prst="ellipse">
              <a:avLst/>
            </a:prstGeom>
            <a:gradFill>
              <a:gsLst>
                <a:gs pos="30000">
                  <a:srgbClr val="FF8000"/>
                </a:gs>
                <a:gs pos="100000">
                  <a:srgbClr val="FFE700"/>
                </a:gs>
              </a:gsLst>
              <a:lin ang="5400000" scaled="0"/>
            </a:gradFill>
            <a:ln w="9525" cap="flat">
              <a:noFill/>
              <a:prstDash val="solid"/>
              <a:miter/>
            </a:ln>
          </p:spPr>
          <p:txBody>
            <a:bodyPr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Fujitsu Infinity Pro"/>
                <a:ea typeface="+mn-ea"/>
                <a:cs typeface="+mn-cs"/>
              </a:endParaRPr>
            </a:p>
          </p:txBody>
        </p:sp>
        <p:pic>
          <p:nvPicPr>
            <p:cNvPr id="1031" name="Picture Placeholder 97">
              <a:extLst>
                <a:ext uri="{FF2B5EF4-FFF2-40B4-BE49-F238E27FC236}">
                  <a16:creationId xmlns:a16="http://schemas.microsoft.com/office/drawing/2014/main" id="{F086C3DF-BA54-1737-78B2-B7E1C1755FAF}"/>
                </a:ext>
              </a:extLst>
            </p:cNvPr>
            <p:cNvPicPr>
              <a:picLocks noChangeAspect="1"/>
            </p:cNvPicPr>
            <p:nvPr/>
          </p:nvPicPr>
          <p:blipFill>
            <a:blip r:embed="rId134">
              <a:extLst>
                <a:ext uri="{96DAC541-7B7A-43D3-8B79-37D633B846F1}">
                  <asvg:svgBlip xmlns:asvg="http://schemas.microsoft.com/office/drawing/2016/SVG/main" r:embed="rId135"/>
                </a:ext>
              </a:extLst>
            </a:blip>
            <a:srcRect/>
            <a:stretch>
              <a:fillRect/>
            </a:stretch>
          </p:blipFill>
          <p:spPr bwMode="gray">
            <a:xfrm>
              <a:off x="6155924" y="3579914"/>
              <a:ext cx="432000" cy="432000"/>
            </a:xfrm>
            <a:prstGeom prst="rect">
              <a:avLst/>
            </a:prstGeom>
          </p:spPr>
        </p:pic>
      </p:grpSp>
      <p:sp>
        <p:nvSpPr>
          <p:cNvPr id="746" name="Rechteck 141">
            <a:extLst>
              <a:ext uri="{FF2B5EF4-FFF2-40B4-BE49-F238E27FC236}">
                <a16:creationId xmlns:a16="http://schemas.microsoft.com/office/drawing/2014/main" id="{B381989C-5E14-643C-34A9-8BF01A8DBA60}"/>
              </a:ext>
            </a:extLst>
          </p:cNvPr>
          <p:cNvSpPr/>
          <p:nvPr>
            <p:custDataLst>
              <p:tags r:id="rId98"/>
            </p:custDataLst>
          </p:nvPr>
        </p:nvSpPr>
        <p:spPr bwMode="gray">
          <a:xfrm>
            <a:off x="3887924" y="1383610"/>
            <a:ext cx="1584000" cy="216000"/>
          </a:xfrm>
          <a:prstGeom prst="rect">
            <a:avLst/>
          </a:prstGeom>
          <a:solidFill>
            <a:srgbClr val="DCDCDC"/>
          </a:solidFill>
          <a:ln w="6350" cap="rnd" cmpd="sng" algn="ctr">
            <a:solidFill>
              <a:srgbClr val="DCDCDC"/>
            </a:solidFill>
            <a:prstDash val="solid"/>
          </a:ln>
          <a:effectLst/>
        </p:spPr>
        <p:txBody>
          <a:bodyPr lIns="90000" tIns="72000" bIns="72000" rtlCol="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A30B1A"/>
              </a:buClr>
              <a:buSzTx/>
              <a:buFontTx/>
              <a:buNone/>
              <a:tabLst/>
              <a:defRPr/>
            </a:pPr>
            <a:r>
              <a:rPr kumimoji="0" lang="en-US" sz="1200" b="0" i="0" u="none" strike="noStrike" kern="1200" cap="none" spc="0" normalizeH="0" baseline="0" noProof="0" dirty="0">
                <a:ln>
                  <a:noFill/>
                </a:ln>
                <a:solidFill>
                  <a:schemeClr val="tx1"/>
                </a:solidFill>
                <a:effectLst/>
                <a:uLnTx/>
                <a:uFillTx/>
                <a:ea typeface="+mn-ea"/>
                <a:cs typeface="+mn-cs"/>
              </a:rPr>
              <a:t>All-flash</a:t>
            </a:r>
          </a:p>
        </p:txBody>
      </p:sp>
      <p:sp>
        <p:nvSpPr>
          <p:cNvPr id="747" name="Rechteck 142">
            <a:extLst>
              <a:ext uri="{FF2B5EF4-FFF2-40B4-BE49-F238E27FC236}">
                <a16:creationId xmlns:a16="http://schemas.microsoft.com/office/drawing/2014/main" id="{420B661C-441D-01BD-C12E-4152DA6B9A51}"/>
              </a:ext>
            </a:extLst>
          </p:cNvPr>
          <p:cNvSpPr/>
          <p:nvPr>
            <p:custDataLst>
              <p:tags r:id="rId99"/>
            </p:custDataLst>
          </p:nvPr>
        </p:nvSpPr>
        <p:spPr bwMode="gray">
          <a:xfrm>
            <a:off x="7272476" y="1383610"/>
            <a:ext cx="1584000" cy="216000"/>
          </a:xfrm>
          <a:prstGeom prst="rect">
            <a:avLst/>
          </a:prstGeom>
          <a:solidFill>
            <a:srgbClr val="DCDCDC"/>
          </a:solidFill>
          <a:ln w="6350" cap="rnd" cmpd="sng" algn="ctr">
            <a:solidFill>
              <a:srgbClr val="DCDCDC"/>
            </a:solidFill>
            <a:prstDash val="solid"/>
          </a:ln>
          <a:effectLst/>
        </p:spPr>
        <p:txBody>
          <a:bodyPr lIns="90000" tIns="72000" bIns="72000" rtlCol="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A30B1A"/>
              </a:buClr>
              <a:buSzTx/>
              <a:buFontTx/>
              <a:buNone/>
              <a:tabLst/>
              <a:defRPr/>
            </a:pPr>
            <a:r>
              <a:rPr kumimoji="0" lang="en-US" sz="1200" b="0" i="0" u="none" strike="noStrike" kern="1200" cap="none" spc="0" normalizeH="0" baseline="0" noProof="0" dirty="0">
                <a:ln>
                  <a:noFill/>
                </a:ln>
                <a:solidFill>
                  <a:schemeClr val="tx1"/>
                </a:solidFill>
                <a:effectLst/>
                <a:uLnTx/>
                <a:uFillTx/>
                <a:ea typeface="+mn-ea"/>
                <a:cs typeface="+mn-cs"/>
              </a:rPr>
              <a:t>All-flash</a:t>
            </a:r>
          </a:p>
        </p:txBody>
      </p:sp>
      <p:sp>
        <p:nvSpPr>
          <p:cNvPr id="748" name="Rechteck 46">
            <a:extLst>
              <a:ext uri="{FF2B5EF4-FFF2-40B4-BE49-F238E27FC236}">
                <a16:creationId xmlns:a16="http://schemas.microsoft.com/office/drawing/2014/main" id="{C4A09077-16A2-9931-257C-819D7CAB4200}"/>
              </a:ext>
            </a:extLst>
          </p:cNvPr>
          <p:cNvSpPr/>
          <p:nvPr>
            <p:custDataLst>
              <p:tags r:id="rId100"/>
            </p:custDataLst>
          </p:nvPr>
        </p:nvSpPr>
        <p:spPr bwMode="gray">
          <a:xfrm>
            <a:off x="3887924" y="1671642"/>
            <a:ext cx="1584000" cy="216000"/>
          </a:xfrm>
          <a:prstGeom prst="rect">
            <a:avLst/>
          </a:prstGeom>
          <a:solidFill>
            <a:srgbClr val="FFFFFF"/>
          </a:solidFill>
          <a:ln w="6350" cap="rnd" cmpd="sng" algn="ctr">
            <a:solidFill>
              <a:srgbClr val="6D6E70"/>
            </a:solidFill>
            <a:prstDash val="solid"/>
          </a:ln>
          <a:effectLst/>
        </p:spPr>
        <p:txBody>
          <a:bodyPr lIns="90000" tIns="72000" bIns="72000" rtlCol="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A30B1A"/>
              </a:buClr>
              <a:buSzTx/>
              <a:buFontTx/>
              <a:buNone/>
              <a:tabLst/>
              <a:defRPr/>
            </a:pPr>
            <a:r>
              <a:rPr kumimoji="0" lang="en-US" sz="1200" b="0" i="0" u="none" strike="noStrike" kern="1200" cap="none" spc="0" normalizeH="0" baseline="0" noProof="0" dirty="0">
                <a:ln>
                  <a:noFill/>
                </a:ln>
                <a:solidFill>
                  <a:schemeClr val="tx1"/>
                </a:solidFill>
                <a:effectLst/>
                <a:uLnTx/>
                <a:uFillTx/>
                <a:ea typeface="+mn-ea"/>
                <a:cs typeface="+mn-cs"/>
              </a:rPr>
              <a:t>AF150 S3</a:t>
            </a:r>
          </a:p>
        </p:txBody>
      </p:sp>
      <p:sp>
        <p:nvSpPr>
          <p:cNvPr id="749" name="Rechteck 49">
            <a:extLst>
              <a:ext uri="{FF2B5EF4-FFF2-40B4-BE49-F238E27FC236}">
                <a16:creationId xmlns:a16="http://schemas.microsoft.com/office/drawing/2014/main" id="{C9BCD50E-8AF8-AE58-AEAC-92238B4CDFE1}"/>
              </a:ext>
            </a:extLst>
          </p:cNvPr>
          <p:cNvSpPr/>
          <p:nvPr>
            <p:custDataLst>
              <p:tags r:id="rId101"/>
            </p:custDataLst>
          </p:nvPr>
        </p:nvSpPr>
        <p:spPr bwMode="gray">
          <a:xfrm>
            <a:off x="3887924" y="1959698"/>
            <a:ext cx="1584000" cy="216000"/>
          </a:xfrm>
          <a:prstGeom prst="rect">
            <a:avLst/>
          </a:prstGeom>
          <a:solidFill>
            <a:srgbClr val="FFFFFF"/>
          </a:solidFill>
          <a:ln w="6350" cap="rnd" cmpd="sng" algn="ctr">
            <a:solidFill>
              <a:srgbClr val="6D6E70"/>
            </a:solidFill>
            <a:prstDash val="solid"/>
          </a:ln>
          <a:effectLst/>
        </p:spPr>
        <p:txBody>
          <a:bodyPr lIns="90000" tIns="72000" bIns="72000" rtlCol="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A30B1A"/>
              </a:buClr>
              <a:buSzTx/>
              <a:buFontTx/>
              <a:buNone/>
              <a:tabLst/>
              <a:defRPr/>
            </a:pPr>
            <a:r>
              <a:rPr kumimoji="0" lang="en-US" sz="1200" b="0" i="0" u="none" strike="noStrike" kern="1200" cap="none" spc="0" normalizeH="0" baseline="0" noProof="0" dirty="0">
                <a:ln>
                  <a:noFill/>
                </a:ln>
                <a:solidFill>
                  <a:schemeClr val="tx1"/>
                </a:solidFill>
                <a:effectLst/>
                <a:uLnTx/>
                <a:uFillTx/>
                <a:ea typeface="+mn-ea"/>
                <a:cs typeface="+mn-cs"/>
              </a:rPr>
              <a:t>AF250 S1/S2/S3</a:t>
            </a:r>
          </a:p>
        </p:txBody>
      </p:sp>
      <p:sp>
        <p:nvSpPr>
          <p:cNvPr id="750" name="Rechteck 50">
            <a:extLst>
              <a:ext uri="{FF2B5EF4-FFF2-40B4-BE49-F238E27FC236}">
                <a16:creationId xmlns:a16="http://schemas.microsoft.com/office/drawing/2014/main" id="{DE545CB5-BB26-84F7-4287-C68BBECAECCB}"/>
              </a:ext>
            </a:extLst>
          </p:cNvPr>
          <p:cNvSpPr/>
          <p:nvPr>
            <p:custDataLst>
              <p:tags r:id="rId102"/>
            </p:custDataLst>
          </p:nvPr>
        </p:nvSpPr>
        <p:spPr bwMode="gray">
          <a:xfrm>
            <a:off x="3887924" y="2823646"/>
            <a:ext cx="1584000" cy="216000"/>
          </a:xfrm>
          <a:prstGeom prst="rect">
            <a:avLst/>
          </a:prstGeom>
          <a:solidFill>
            <a:srgbClr val="FFFFFF"/>
          </a:solidFill>
          <a:ln w="6350" cap="rnd" cmpd="sng" algn="ctr">
            <a:solidFill>
              <a:srgbClr val="6D6E70"/>
            </a:solidFill>
            <a:prstDash val="solid"/>
          </a:ln>
          <a:effectLst/>
        </p:spPr>
        <p:txBody>
          <a:bodyPr lIns="90000" tIns="72000" bIns="72000" rtlCol="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A30B1A"/>
              </a:buClr>
              <a:buSzTx/>
              <a:buFontTx/>
              <a:buNone/>
              <a:tabLst/>
              <a:defRPr/>
            </a:pPr>
            <a:r>
              <a:rPr kumimoji="0" lang="en-US" sz="1200" b="0" i="0" u="none" strike="noStrike" kern="1200" cap="none" spc="0" normalizeH="0" baseline="0" noProof="0" dirty="0">
                <a:ln>
                  <a:noFill/>
                </a:ln>
                <a:solidFill>
                  <a:schemeClr val="tx1"/>
                </a:solidFill>
                <a:effectLst/>
                <a:uLnTx/>
                <a:uFillTx/>
                <a:ea typeface="+mn-ea"/>
                <a:cs typeface="+mn-cs"/>
              </a:rPr>
              <a:t>DX100 S3/S4/S5</a:t>
            </a:r>
          </a:p>
        </p:txBody>
      </p:sp>
      <p:sp>
        <p:nvSpPr>
          <p:cNvPr id="751" name="Rechteck 51">
            <a:extLst>
              <a:ext uri="{FF2B5EF4-FFF2-40B4-BE49-F238E27FC236}">
                <a16:creationId xmlns:a16="http://schemas.microsoft.com/office/drawing/2014/main" id="{5F5DE14D-4EF9-043E-D2BC-2A2638973121}"/>
              </a:ext>
            </a:extLst>
          </p:cNvPr>
          <p:cNvSpPr/>
          <p:nvPr>
            <p:custDataLst>
              <p:tags r:id="rId103"/>
            </p:custDataLst>
          </p:nvPr>
        </p:nvSpPr>
        <p:spPr bwMode="gray">
          <a:xfrm>
            <a:off x="3887924" y="3111702"/>
            <a:ext cx="1584000" cy="216000"/>
          </a:xfrm>
          <a:prstGeom prst="rect">
            <a:avLst/>
          </a:prstGeom>
          <a:solidFill>
            <a:srgbClr val="FFFFFF"/>
          </a:solidFill>
          <a:ln w="6350" cap="rnd" cmpd="sng" algn="ctr">
            <a:solidFill>
              <a:srgbClr val="6D6E70"/>
            </a:solidFill>
            <a:prstDash val="solid"/>
          </a:ln>
          <a:effectLst/>
        </p:spPr>
        <p:txBody>
          <a:bodyPr lIns="90000" tIns="72000" bIns="72000" rtlCol="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A30B1A"/>
              </a:buClr>
              <a:buSzTx/>
              <a:buFontTx/>
              <a:buNone/>
              <a:tabLst/>
              <a:defRPr/>
            </a:pPr>
            <a:r>
              <a:rPr kumimoji="0" lang="en-US" sz="1200" b="0" i="0" u="none" strike="noStrike" kern="1200" cap="none" spc="0" normalizeH="0" baseline="0" noProof="0" dirty="0">
                <a:ln>
                  <a:noFill/>
                </a:ln>
                <a:solidFill>
                  <a:schemeClr val="tx1"/>
                </a:solidFill>
                <a:effectLst/>
                <a:uLnTx/>
                <a:uFillTx/>
                <a:ea typeface="+mn-ea"/>
                <a:cs typeface="+mn-cs"/>
              </a:rPr>
              <a:t>DX200 S3/S4/S5</a:t>
            </a:r>
          </a:p>
        </p:txBody>
      </p:sp>
      <p:sp>
        <p:nvSpPr>
          <p:cNvPr id="752" name="Rechteck 52">
            <a:extLst>
              <a:ext uri="{FF2B5EF4-FFF2-40B4-BE49-F238E27FC236}">
                <a16:creationId xmlns:a16="http://schemas.microsoft.com/office/drawing/2014/main" id="{891D094F-CCF5-3DF8-6AEC-638C628E4000}"/>
              </a:ext>
            </a:extLst>
          </p:cNvPr>
          <p:cNvSpPr/>
          <p:nvPr>
            <p:custDataLst>
              <p:tags r:id="rId104"/>
            </p:custDataLst>
          </p:nvPr>
        </p:nvSpPr>
        <p:spPr bwMode="gray">
          <a:xfrm>
            <a:off x="3887924" y="3399758"/>
            <a:ext cx="1584000" cy="216000"/>
          </a:xfrm>
          <a:prstGeom prst="rect">
            <a:avLst/>
          </a:prstGeom>
          <a:solidFill>
            <a:srgbClr val="FFFFFF"/>
          </a:solidFill>
          <a:ln w="6350" cap="rnd" cmpd="sng" algn="ctr">
            <a:solidFill>
              <a:srgbClr val="6D6E70"/>
            </a:solidFill>
            <a:prstDash val="solid"/>
          </a:ln>
          <a:effectLst/>
        </p:spPr>
        <p:txBody>
          <a:bodyPr lIns="90000" tIns="72000" bIns="72000" rtlCol="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A30B1A"/>
              </a:buClr>
              <a:buSzTx/>
              <a:buFontTx/>
              <a:buNone/>
              <a:tabLst/>
              <a:defRPr/>
            </a:pPr>
            <a:r>
              <a:rPr kumimoji="0" lang="en-US" sz="1200" b="0" i="0" u="none" strike="noStrike" kern="1200" cap="none" spc="0" normalizeH="0" baseline="0" noProof="0" dirty="0">
                <a:ln>
                  <a:noFill/>
                </a:ln>
                <a:solidFill>
                  <a:schemeClr val="tx1"/>
                </a:solidFill>
                <a:effectLst/>
                <a:uLnTx/>
                <a:uFillTx/>
                <a:ea typeface="+mn-ea"/>
                <a:cs typeface="+mn-cs"/>
              </a:rPr>
              <a:t>DX500 S3/S4/S5</a:t>
            </a:r>
          </a:p>
        </p:txBody>
      </p:sp>
      <p:sp>
        <p:nvSpPr>
          <p:cNvPr id="753" name="Rechteck 53">
            <a:extLst>
              <a:ext uri="{FF2B5EF4-FFF2-40B4-BE49-F238E27FC236}">
                <a16:creationId xmlns:a16="http://schemas.microsoft.com/office/drawing/2014/main" id="{DBF52229-256E-6EE9-4CAA-BFAF05EE8E67}"/>
              </a:ext>
            </a:extLst>
          </p:cNvPr>
          <p:cNvSpPr/>
          <p:nvPr>
            <p:custDataLst>
              <p:tags r:id="rId105"/>
            </p:custDataLst>
          </p:nvPr>
        </p:nvSpPr>
        <p:spPr bwMode="gray">
          <a:xfrm>
            <a:off x="3887924" y="3687814"/>
            <a:ext cx="1584000" cy="216000"/>
          </a:xfrm>
          <a:prstGeom prst="rect">
            <a:avLst/>
          </a:prstGeom>
          <a:solidFill>
            <a:srgbClr val="FFFFFF"/>
          </a:solidFill>
          <a:ln w="6350" cap="rnd" cmpd="sng" algn="ctr">
            <a:solidFill>
              <a:srgbClr val="6D6E70"/>
            </a:solidFill>
            <a:prstDash val="solid"/>
          </a:ln>
          <a:effectLst/>
        </p:spPr>
        <p:txBody>
          <a:bodyPr lIns="90000" tIns="72000" bIns="72000" rtlCol="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A30B1A"/>
              </a:buClr>
              <a:buSzTx/>
              <a:buFontTx/>
              <a:buNone/>
              <a:tabLst/>
              <a:defRPr/>
            </a:pPr>
            <a:r>
              <a:rPr kumimoji="0" lang="en-US" sz="1200" b="0" i="0" u="none" strike="noStrike" kern="1200" cap="none" spc="0" normalizeH="0" baseline="0" noProof="0" dirty="0">
                <a:ln>
                  <a:noFill/>
                </a:ln>
                <a:solidFill>
                  <a:schemeClr val="tx1"/>
                </a:solidFill>
                <a:effectLst/>
                <a:uLnTx/>
                <a:uFillTx/>
                <a:ea typeface="+mn-ea"/>
                <a:cs typeface="+mn-cs"/>
              </a:rPr>
              <a:t>DX600 S3/S4/S5</a:t>
            </a:r>
          </a:p>
        </p:txBody>
      </p:sp>
      <p:sp>
        <p:nvSpPr>
          <p:cNvPr id="754" name="Rechteck 54">
            <a:extLst>
              <a:ext uri="{FF2B5EF4-FFF2-40B4-BE49-F238E27FC236}">
                <a16:creationId xmlns:a16="http://schemas.microsoft.com/office/drawing/2014/main" id="{4C11B8DE-500A-84CD-61B2-ECDD2688AD5F}"/>
              </a:ext>
            </a:extLst>
          </p:cNvPr>
          <p:cNvSpPr/>
          <p:nvPr>
            <p:custDataLst>
              <p:tags r:id="rId106"/>
            </p:custDataLst>
          </p:nvPr>
        </p:nvSpPr>
        <p:spPr bwMode="gray">
          <a:xfrm>
            <a:off x="3887924" y="3975870"/>
            <a:ext cx="1584000" cy="216000"/>
          </a:xfrm>
          <a:prstGeom prst="rect">
            <a:avLst/>
          </a:prstGeom>
          <a:solidFill>
            <a:srgbClr val="FFFFFF"/>
          </a:solidFill>
          <a:ln w="6350" cap="rnd" cmpd="sng" algn="ctr">
            <a:solidFill>
              <a:srgbClr val="6D6E70"/>
            </a:solidFill>
            <a:prstDash val="solid"/>
          </a:ln>
          <a:effectLst/>
        </p:spPr>
        <p:txBody>
          <a:bodyPr lIns="90000" tIns="72000" bIns="72000" rtlCol="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A30B1A"/>
              </a:buClr>
              <a:buSzTx/>
              <a:buFontTx/>
              <a:buNone/>
              <a:tabLst/>
              <a:defRPr/>
            </a:pPr>
            <a:r>
              <a:rPr kumimoji="0" lang="en-US" sz="1200" b="0" i="0" u="none" strike="noStrike" kern="1200" cap="none" spc="0" normalizeH="0" baseline="0" noProof="0" dirty="0">
                <a:ln>
                  <a:noFill/>
                </a:ln>
                <a:solidFill>
                  <a:schemeClr val="tx1"/>
                </a:solidFill>
                <a:effectLst/>
                <a:uLnTx/>
                <a:uFillTx/>
                <a:ea typeface="+mn-ea"/>
                <a:cs typeface="+mn-cs"/>
              </a:rPr>
              <a:t>DX900 S5</a:t>
            </a:r>
          </a:p>
        </p:txBody>
      </p:sp>
      <p:sp>
        <p:nvSpPr>
          <p:cNvPr id="755" name="Rechteck 55">
            <a:extLst>
              <a:ext uri="{FF2B5EF4-FFF2-40B4-BE49-F238E27FC236}">
                <a16:creationId xmlns:a16="http://schemas.microsoft.com/office/drawing/2014/main" id="{3C2A613F-0D97-0802-EE81-3B92E1436DA8}"/>
              </a:ext>
            </a:extLst>
          </p:cNvPr>
          <p:cNvSpPr/>
          <p:nvPr>
            <p:custDataLst>
              <p:tags r:id="rId107"/>
            </p:custDataLst>
          </p:nvPr>
        </p:nvSpPr>
        <p:spPr bwMode="gray">
          <a:xfrm>
            <a:off x="3887924" y="4263926"/>
            <a:ext cx="1584000" cy="216000"/>
          </a:xfrm>
          <a:prstGeom prst="rect">
            <a:avLst/>
          </a:prstGeom>
          <a:solidFill>
            <a:srgbClr val="FFFFFF"/>
          </a:solidFill>
          <a:ln w="6350" cap="rnd" cmpd="sng" algn="ctr">
            <a:solidFill>
              <a:srgbClr val="6D6E70"/>
            </a:solidFill>
            <a:prstDash val="solid"/>
          </a:ln>
          <a:effectLst/>
        </p:spPr>
        <p:txBody>
          <a:bodyPr lIns="90000" tIns="72000" bIns="72000" rtlCol="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A30B1A"/>
              </a:buClr>
              <a:buSzTx/>
              <a:buFontTx/>
              <a:buNone/>
              <a:tabLst/>
              <a:defRPr/>
            </a:pPr>
            <a:r>
              <a:rPr kumimoji="0" lang="en-US" sz="1200" b="0" i="0" u="none" strike="noStrike" kern="1200" cap="none" spc="0" normalizeH="0" baseline="0" noProof="0" dirty="0">
                <a:ln>
                  <a:noFill/>
                </a:ln>
                <a:solidFill>
                  <a:schemeClr val="tx1"/>
                </a:solidFill>
                <a:effectLst/>
                <a:uLnTx/>
                <a:uFillTx/>
                <a:ea typeface="+mn-ea"/>
                <a:cs typeface="+mn-cs"/>
              </a:rPr>
              <a:t>DX8900 S3/S4</a:t>
            </a:r>
          </a:p>
        </p:txBody>
      </p:sp>
      <p:sp>
        <p:nvSpPr>
          <p:cNvPr id="756" name="Rechteck 56">
            <a:extLst>
              <a:ext uri="{FF2B5EF4-FFF2-40B4-BE49-F238E27FC236}">
                <a16:creationId xmlns:a16="http://schemas.microsoft.com/office/drawing/2014/main" id="{3AA04225-5028-AC93-499E-3C1FDBBB196F}"/>
              </a:ext>
            </a:extLst>
          </p:cNvPr>
          <p:cNvSpPr/>
          <p:nvPr>
            <p:custDataLst>
              <p:tags r:id="rId108"/>
            </p:custDataLst>
          </p:nvPr>
        </p:nvSpPr>
        <p:spPr bwMode="gray">
          <a:xfrm>
            <a:off x="7272476" y="1671642"/>
            <a:ext cx="1584000" cy="216000"/>
          </a:xfrm>
          <a:prstGeom prst="rect">
            <a:avLst/>
          </a:prstGeom>
          <a:solidFill>
            <a:srgbClr val="FFFFFF"/>
          </a:solidFill>
          <a:ln w="6350" cap="rnd" cmpd="sng" algn="ctr">
            <a:solidFill>
              <a:srgbClr val="6D6E70"/>
            </a:solidFill>
            <a:prstDash val="solid"/>
          </a:ln>
          <a:effectLst/>
        </p:spPr>
        <p:txBody>
          <a:bodyPr lIns="90000" tIns="72000" bIns="72000" rtlCol="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A30B1A"/>
              </a:buClr>
              <a:buSzTx/>
              <a:buFontTx/>
              <a:buNone/>
              <a:tabLst/>
              <a:defRPr/>
            </a:pPr>
            <a:r>
              <a:rPr kumimoji="0" lang="en-US" sz="1200" b="0" i="0" u="none" strike="noStrike" kern="1200" cap="none" spc="0" normalizeH="0" baseline="0" noProof="0" dirty="0">
                <a:ln>
                  <a:noFill/>
                </a:ln>
                <a:solidFill>
                  <a:schemeClr val="tx1"/>
                </a:solidFill>
                <a:effectLst/>
                <a:uLnTx/>
                <a:uFillTx/>
                <a:ea typeface="+mn-ea"/>
                <a:cs typeface="+mn-cs"/>
              </a:rPr>
              <a:t>AF150 S3</a:t>
            </a:r>
          </a:p>
        </p:txBody>
      </p:sp>
      <p:sp>
        <p:nvSpPr>
          <p:cNvPr id="757" name="Rechteck 57">
            <a:extLst>
              <a:ext uri="{FF2B5EF4-FFF2-40B4-BE49-F238E27FC236}">
                <a16:creationId xmlns:a16="http://schemas.microsoft.com/office/drawing/2014/main" id="{4C06FD20-C52E-DB31-E264-DEF724A288E7}"/>
              </a:ext>
            </a:extLst>
          </p:cNvPr>
          <p:cNvSpPr/>
          <p:nvPr>
            <p:custDataLst>
              <p:tags r:id="rId109"/>
            </p:custDataLst>
          </p:nvPr>
        </p:nvSpPr>
        <p:spPr bwMode="gray">
          <a:xfrm>
            <a:off x="7272476" y="1959698"/>
            <a:ext cx="1584000" cy="216000"/>
          </a:xfrm>
          <a:prstGeom prst="rect">
            <a:avLst/>
          </a:prstGeom>
          <a:solidFill>
            <a:srgbClr val="FFFFFF"/>
          </a:solidFill>
          <a:ln w="6350" cap="rnd" cmpd="sng" algn="ctr">
            <a:solidFill>
              <a:srgbClr val="6D6E70"/>
            </a:solidFill>
            <a:prstDash val="solid"/>
          </a:ln>
          <a:effectLst/>
        </p:spPr>
        <p:txBody>
          <a:bodyPr lIns="90000" tIns="72000" bIns="72000" rtlCol="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A30B1A"/>
              </a:buClr>
              <a:buSzTx/>
              <a:buFontTx/>
              <a:buNone/>
              <a:tabLst/>
              <a:defRPr/>
            </a:pPr>
            <a:r>
              <a:rPr kumimoji="0" lang="en-US" sz="1200" b="0" i="0" u="none" strike="noStrike" kern="1200" cap="none" spc="0" normalizeH="0" baseline="0" noProof="0" dirty="0">
                <a:ln>
                  <a:noFill/>
                </a:ln>
                <a:solidFill>
                  <a:schemeClr val="tx1"/>
                </a:solidFill>
                <a:effectLst/>
                <a:uLnTx/>
                <a:uFillTx/>
                <a:ea typeface="+mn-ea"/>
                <a:cs typeface="+mn-cs"/>
              </a:rPr>
              <a:t>AF250 S1/S2/S3</a:t>
            </a:r>
          </a:p>
        </p:txBody>
      </p:sp>
      <p:sp>
        <p:nvSpPr>
          <p:cNvPr id="758" name="Rechteck 58">
            <a:extLst>
              <a:ext uri="{FF2B5EF4-FFF2-40B4-BE49-F238E27FC236}">
                <a16:creationId xmlns:a16="http://schemas.microsoft.com/office/drawing/2014/main" id="{281123F6-94AA-CEB3-F537-0826A240B2EE}"/>
              </a:ext>
            </a:extLst>
          </p:cNvPr>
          <p:cNvSpPr/>
          <p:nvPr>
            <p:custDataLst>
              <p:tags r:id="rId110"/>
            </p:custDataLst>
          </p:nvPr>
        </p:nvSpPr>
        <p:spPr bwMode="gray">
          <a:xfrm>
            <a:off x="7272476" y="2823646"/>
            <a:ext cx="1584000" cy="216000"/>
          </a:xfrm>
          <a:prstGeom prst="rect">
            <a:avLst/>
          </a:prstGeom>
          <a:solidFill>
            <a:srgbClr val="FFFFFF"/>
          </a:solidFill>
          <a:ln w="6350" cap="rnd" cmpd="sng" algn="ctr">
            <a:solidFill>
              <a:srgbClr val="6D6E70"/>
            </a:solidFill>
            <a:prstDash val="solid"/>
          </a:ln>
          <a:effectLst/>
        </p:spPr>
        <p:txBody>
          <a:bodyPr lIns="90000" tIns="72000" bIns="72000" rtlCol="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A30B1A"/>
              </a:buClr>
              <a:buSzTx/>
              <a:buFontTx/>
              <a:buNone/>
              <a:tabLst/>
              <a:defRPr/>
            </a:pPr>
            <a:r>
              <a:rPr kumimoji="0" lang="en-US" sz="1200" b="0" i="0" u="none" strike="noStrike" kern="1200" cap="none" spc="0" normalizeH="0" baseline="0" noProof="0" dirty="0">
                <a:ln>
                  <a:noFill/>
                </a:ln>
                <a:solidFill>
                  <a:schemeClr val="tx1"/>
                </a:solidFill>
                <a:effectLst/>
                <a:uLnTx/>
                <a:uFillTx/>
                <a:ea typeface="+mn-ea"/>
                <a:cs typeface="+mn-cs"/>
              </a:rPr>
              <a:t>DX100 S3/S4/S5</a:t>
            </a:r>
          </a:p>
        </p:txBody>
      </p:sp>
      <p:sp>
        <p:nvSpPr>
          <p:cNvPr id="759" name="Rechteck 59">
            <a:extLst>
              <a:ext uri="{FF2B5EF4-FFF2-40B4-BE49-F238E27FC236}">
                <a16:creationId xmlns:a16="http://schemas.microsoft.com/office/drawing/2014/main" id="{F9B5ABD9-B0D3-55AD-136D-13FA9E42DC99}"/>
              </a:ext>
            </a:extLst>
          </p:cNvPr>
          <p:cNvSpPr/>
          <p:nvPr>
            <p:custDataLst>
              <p:tags r:id="rId111"/>
            </p:custDataLst>
          </p:nvPr>
        </p:nvSpPr>
        <p:spPr bwMode="gray">
          <a:xfrm>
            <a:off x="7272476" y="3111702"/>
            <a:ext cx="1584000" cy="216000"/>
          </a:xfrm>
          <a:prstGeom prst="rect">
            <a:avLst/>
          </a:prstGeom>
          <a:solidFill>
            <a:srgbClr val="FFFFFF"/>
          </a:solidFill>
          <a:ln w="6350" cap="rnd" cmpd="sng" algn="ctr">
            <a:solidFill>
              <a:srgbClr val="6D6E70"/>
            </a:solidFill>
            <a:prstDash val="solid"/>
          </a:ln>
          <a:effectLst/>
        </p:spPr>
        <p:txBody>
          <a:bodyPr lIns="90000" tIns="72000" bIns="72000" rtlCol="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A30B1A"/>
              </a:buClr>
              <a:buSzTx/>
              <a:buFontTx/>
              <a:buNone/>
              <a:tabLst/>
              <a:defRPr/>
            </a:pPr>
            <a:r>
              <a:rPr kumimoji="0" lang="en-US" sz="1200" b="0" i="0" u="none" strike="noStrike" kern="1200" cap="none" spc="0" normalizeH="0" baseline="0" noProof="0" dirty="0">
                <a:ln>
                  <a:noFill/>
                </a:ln>
                <a:solidFill>
                  <a:schemeClr val="tx1"/>
                </a:solidFill>
                <a:effectLst/>
                <a:uLnTx/>
                <a:uFillTx/>
                <a:ea typeface="+mn-ea"/>
                <a:cs typeface="+mn-cs"/>
              </a:rPr>
              <a:t>DX200 S3/S4/S5</a:t>
            </a:r>
          </a:p>
        </p:txBody>
      </p:sp>
      <p:sp>
        <p:nvSpPr>
          <p:cNvPr id="760" name="Rechteck 60">
            <a:extLst>
              <a:ext uri="{FF2B5EF4-FFF2-40B4-BE49-F238E27FC236}">
                <a16:creationId xmlns:a16="http://schemas.microsoft.com/office/drawing/2014/main" id="{13FEBF97-529B-E653-174E-A68AF0CC2C27}"/>
              </a:ext>
            </a:extLst>
          </p:cNvPr>
          <p:cNvSpPr/>
          <p:nvPr>
            <p:custDataLst>
              <p:tags r:id="rId112"/>
            </p:custDataLst>
          </p:nvPr>
        </p:nvSpPr>
        <p:spPr bwMode="gray">
          <a:xfrm>
            <a:off x="7272476" y="3399758"/>
            <a:ext cx="1584000" cy="216000"/>
          </a:xfrm>
          <a:prstGeom prst="rect">
            <a:avLst/>
          </a:prstGeom>
          <a:solidFill>
            <a:srgbClr val="FFFFFF"/>
          </a:solidFill>
          <a:ln w="6350" cap="rnd" cmpd="sng" algn="ctr">
            <a:solidFill>
              <a:srgbClr val="6D6E70"/>
            </a:solidFill>
            <a:prstDash val="solid"/>
          </a:ln>
          <a:effectLst/>
        </p:spPr>
        <p:txBody>
          <a:bodyPr lIns="90000" tIns="72000" bIns="72000" rtlCol="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A30B1A"/>
              </a:buClr>
              <a:buSzTx/>
              <a:buFontTx/>
              <a:buNone/>
              <a:tabLst/>
              <a:defRPr/>
            </a:pPr>
            <a:r>
              <a:rPr kumimoji="0" lang="en-US" sz="1200" b="0" i="0" u="none" strike="noStrike" kern="1200" cap="none" spc="0" normalizeH="0" baseline="0" noProof="0" dirty="0">
                <a:ln>
                  <a:noFill/>
                </a:ln>
                <a:solidFill>
                  <a:schemeClr val="tx1"/>
                </a:solidFill>
                <a:effectLst/>
                <a:uLnTx/>
                <a:uFillTx/>
                <a:ea typeface="+mn-ea"/>
                <a:cs typeface="+mn-cs"/>
              </a:rPr>
              <a:t>DX500 S3/S4/S5</a:t>
            </a:r>
          </a:p>
        </p:txBody>
      </p:sp>
      <p:sp>
        <p:nvSpPr>
          <p:cNvPr id="761" name="Rechteck 61">
            <a:extLst>
              <a:ext uri="{FF2B5EF4-FFF2-40B4-BE49-F238E27FC236}">
                <a16:creationId xmlns:a16="http://schemas.microsoft.com/office/drawing/2014/main" id="{794DD5FC-300F-F6A5-FDDB-BE93034ED06B}"/>
              </a:ext>
            </a:extLst>
          </p:cNvPr>
          <p:cNvSpPr/>
          <p:nvPr>
            <p:custDataLst>
              <p:tags r:id="rId113"/>
            </p:custDataLst>
          </p:nvPr>
        </p:nvSpPr>
        <p:spPr bwMode="gray">
          <a:xfrm>
            <a:off x="7272476" y="3687814"/>
            <a:ext cx="1584000" cy="216000"/>
          </a:xfrm>
          <a:prstGeom prst="rect">
            <a:avLst/>
          </a:prstGeom>
          <a:solidFill>
            <a:srgbClr val="FFFFFF"/>
          </a:solidFill>
          <a:ln w="6350" cap="rnd" cmpd="sng" algn="ctr">
            <a:solidFill>
              <a:srgbClr val="6D6E70"/>
            </a:solidFill>
            <a:prstDash val="solid"/>
          </a:ln>
          <a:effectLst/>
        </p:spPr>
        <p:txBody>
          <a:bodyPr lIns="90000" tIns="72000" bIns="72000" rtlCol="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A30B1A"/>
              </a:buClr>
              <a:buSzTx/>
              <a:buFontTx/>
              <a:buNone/>
              <a:tabLst/>
              <a:defRPr/>
            </a:pPr>
            <a:r>
              <a:rPr kumimoji="0" lang="en-US" sz="1200" b="0" i="0" u="none" strike="noStrike" kern="1200" cap="none" spc="0" normalizeH="0" baseline="0" noProof="0" dirty="0">
                <a:ln>
                  <a:noFill/>
                </a:ln>
                <a:solidFill>
                  <a:schemeClr val="tx1"/>
                </a:solidFill>
                <a:effectLst/>
                <a:uLnTx/>
                <a:uFillTx/>
                <a:ea typeface="+mn-ea"/>
                <a:cs typeface="+mn-cs"/>
              </a:rPr>
              <a:t>DX600 S3/S4/S5</a:t>
            </a:r>
          </a:p>
        </p:txBody>
      </p:sp>
      <p:sp>
        <p:nvSpPr>
          <p:cNvPr id="762" name="Rechteck 62">
            <a:extLst>
              <a:ext uri="{FF2B5EF4-FFF2-40B4-BE49-F238E27FC236}">
                <a16:creationId xmlns:a16="http://schemas.microsoft.com/office/drawing/2014/main" id="{CEB49AEE-8316-ACE5-7C3E-47F40CF4899A}"/>
              </a:ext>
            </a:extLst>
          </p:cNvPr>
          <p:cNvSpPr/>
          <p:nvPr>
            <p:custDataLst>
              <p:tags r:id="rId114"/>
            </p:custDataLst>
          </p:nvPr>
        </p:nvSpPr>
        <p:spPr bwMode="gray">
          <a:xfrm>
            <a:off x="7272476" y="3975870"/>
            <a:ext cx="1584000" cy="216000"/>
          </a:xfrm>
          <a:prstGeom prst="rect">
            <a:avLst/>
          </a:prstGeom>
          <a:solidFill>
            <a:srgbClr val="FFFFFF"/>
          </a:solidFill>
          <a:ln w="6350" cap="rnd" cmpd="sng" algn="ctr">
            <a:solidFill>
              <a:srgbClr val="6D6E70"/>
            </a:solidFill>
            <a:prstDash val="solid"/>
          </a:ln>
          <a:effectLst/>
        </p:spPr>
        <p:txBody>
          <a:bodyPr lIns="90000" tIns="72000" bIns="72000" rtlCol="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A30B1A"/>
              </a:buClr>
              <a:buSzTx/>
              <a:buFontTx/>
              <a:buNone/>
              <a:tabLst/>
              <a:defRPr/>
            </a:pPr>
            <a:r>
              <a:rPr kumimoji="0" lang="en-US" sz="1200" b="0" i="0" u="none" strike="noStrike" kern="1200" cap="none" spc="0" normalizeH="0" baseline="0" noProof="0" dirty="0">
                <a:ln>
                  <a:noFill/>
                </a:ln>
                <a:solidFill>
                  <a:schemeClr val="tx1"/>
                </a:solidFill>
                <a:effectLst/>
                <a:uLnTx/>
                <a:uFillTx/>
                <a:ea typeface="+mn-ea"/>
                <a:cs typeface="+mn-cs"/>
              </a:rPr>
              <a:t>DX900 S5</a:t>
            </a:r>
          </a:p>
        </p:txBody>
      </p:sp>
      <p:sp>
        <p:nvSpPr>
          <p:cNvPr id="763" name="Rechteck 63">
            <a:extLst>
              <a:ext uri="{FF2B5EF4-FFF2-40B4-BE49-F238E27FC236}">
                <a16:creationId xmlns:a16="http://schemas.microsoft.com/office/drawing/2014/main" id="{EE8ACD32-EC73-5156-93C4-87BFA3AEE877}"/>
              </a:ext>
            </a:extLst>
          </p:cNvPr>
          <p:cNvSpPr/>
          <p:nvPr>
            <p:custDataLst>
              <p:tags r:id="rId115"/>
            </p:custDataLst>
          </p:nvPr>
        </p:nvSpPr>
        <p:spPr bwMode="gray">
          <a:xfrm>
            <a:off x="7272476" y="4263926"/>
            <a:ext cx="1584000" cy="216000"/>
          </a:xfrm>
          <a:prstGeom prst="rect">
            <a:avLst/>
          </a:prstGeom>
          <a:solidFill>
            <a:srgbClr val="FFFFFF"/>
          </a:solidFill>
          <a:ln w="6350" cap="rnd" cmpd="sng" algn="ctr">
            <a:solidFill>
              <a:srgbClr val="6D6E70"/>
            </a:solidFill>
            <a:prstDash val="solid"/>
          </a:ln>
          <a:effectLst/>
        </p:spPr>
        <p:txBody>
          <a:bodyPr lIns="90000" tIns="72000" bIns="72000" rtlCol="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A30B1A"/>
              </a:buClr>
              <a:buSzTx/>
              <a:buFontTx/>
              <a:buNone/>
              <a:tabLst/>
              <a:defRPr/>
            </a:pPr>
            <a:r>
              <a:rPr kumimoji="0" lang="en-US" sz="1200" b="0" i="0" u="none" strike="noStrike" kern="1200" cap="none" spc="0" normalizeH="0" baseline="0" noProof="0" dirty="0">
                <a:ln>
                  <a:noFill/>
                </a:ln>
                <a:solidFill>
                  <a:schemeClr val="tx1"/>
                </a:solidFill>
                <a:effectLst/>
                <a:uLnTx/>
                <a:uFillTx/>
                <a:ea typeface="+mn-ea"/>
                <a:cs typeface="+mn-cs"/>
              </a:rPr>
              <a:t>DX8900 S3/S4</a:t>
            </a:r>
          </a:p>
        </p:txBody>
      </p:sp>
      <p:sp>
        <p:nvSpPr>
          <p:cNvPr id="778" name="Rechteck 143">
            <a:extLst>
              <a:ext uri="{FF2B5EF4-FFF2-40B4-BE49-F238E27FC236}">
                <a16:creationId xmlns:a16="http://schemas.microsoft.com/office/drawing/2014/main" id="{CD6F4B34-3969-472A-35EC-F263334F376A}"/>
              </a:ext>
            </a:extLst>
          </p:cNvPr>
          <p:cNvSpPr/>
          <p:nvPr>
            <p:custDataLst>
              <p:tags r:id="rId116"/>
            </p:custDataLst>
          </p:nvPr>
        </p:nvSpPr>
        <p:spPr bwMode="gray">
          <a:xfrm>
            <a:off x="3887924" y="2535734"/>
            <a:ext cx="1584000" cy="216000"/>
          </a:xfrm>
          <a:prstGeom prst="rect">
            <a:avLst/>
          </a:prstGeom>
          <a:solidFill>
            <a:srgbClr val="DCDCDC"/>
          </a:solidFill>
          <a:ln w="6350" cap="rnd" cmpd="sng" algn="ctr">
            <a:solidFill>
              <a:srgbClr val="DCDCDC"/>
            </a:solidFill>
            <a:prstDash val="solid"/>
          </a:ln>
          <a:effectLst/>
        </p:spPr>
        <p:txBody>
          <a:bodyPr lIns="90000" tIns="72000" bIns="72000" rtlCol="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A30B1A"/>
              </a:buClr>
              <a:buSzTx/>
              <a:buFontTx/>
              <a:buNone/>
              <a:tabLst/>
              <a:defRPr/>
            </a:pPr>
            <a:r>
              <a:rPr kumimoji="0" lang="en-US" sz="1200" b="0" i="0" u="none" strike="noStrike" kern="1200" cap="none" spc="0" normalizeH="0" baseline="0" noProof="0" dirty="0">
                <a:ln>
                  <a:noFill/>
                </a:ln>
                <a:solidFill>
                  <a:schemeClr val="tx1"/>
                </a:solidFill>
                <a:effectLst/>
                <a:uLnTx/>
                <a:uFillTx/>
                <a:ea typeface="+mn-ea"/>
                <a:cs typeface="+mn-cs"/>
              </a:rPr>
              <a:t>Hybrid</a:t>
            </a:r>
          </a:p>
        </p:txBody>
      </p:sp>
      <p:sp>
        <p:nvSpPr>
          <p:cNvPr id="779" name="Rechteck 144">
            <a:extLst>
              <a:ext uri="{FF2B5EF4-FFF2-40B4-BE49-F238E27FC236}">
                <a16:creationId xmlns:a16="http://schemas.microsoft.com/office/drawing/2014/main" id="{04D2BA94-D231-5D95-E3C5-89E26B6876D7}"/>
              </a:ext>
            </a:extLst>
          </p:cNvPr>
          <p:cNvSpPr/>
          <p:nvPr>
            <p:custDataLst>
              <p:tags r:id="rId117"/>
            </p:custDataLst>
          </p:nvPr>
        </p:nvSpPr>
        <p:spPr bwMode="gray">
          <a:xfrm>
            <a:off x="7272476" y="2535734"/>
            <a:ext cx="1584000" cy="216000"/>
          </a:xfrm>
          <a:prstGeom prst="rect">
            <a:avLst/>
          </a:prstGeom>
          <a:solidFill>
            <a:srgbClr val="DCDCDC"/>
          </a:solidFill>
          <a:ln w="6350" cap="rnd" cmpd="sng" algn="ctr">
            <a:solidFill>
              <a:srgbClr val="DCDCDC"/>
            </a:solidFill>
            <a:prstDash val="solid"/>
          </a:ln>
          <a:effectLst/>
        </p:spPr>
        <p:txBody>
          <a:bodyPr lIns="90000" tIns="72000" bIns="72000" rtlCol="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A30B1A"/>
              </a:buClr>
              <a:buSzTx/>
              <a:buFontTx/>
              <a:buNone/>
              <a:tabLst/>
              <a:defRPr/>
            </a:pPr>
            <a:r>
              <a:rPr kumimoji="0" lang="en-US" sz="1200" b="0" i="0" u="none" strike="noStrike" kern="1200" cap="none" spc="0" normalizeH="0" baseline="0" noProof="0" dirty="0">
                <a:ln>
                  <a:noFill/>
                </a:ln>
                <a:solidFill>
                  <a:schemeClr val="tx1"/>
                </a:solidFill>
                <a:effectLst/>
                <a:uLnTx/>
                <a:uFillTx/>
                <a:ea typeface="+mn-ea"/>
                <a:cs typeface="+mn-cs"/>
              </a:rPr>
              <a:t>Hybrid</a:t>
            </a:r>
          </a:p>
        </p:txBody>
      </p:sp>
      <p:sp>
        <p:nvSpPr>
          <p:cNvPr id="839" name="Rechteck 49">
            <a:extLst>
              <a:ext uri="{FF2B5EF4-FFF2-40B4-BE49-F238E27FC236}">
                <a16:creationId xmlns:a16="http://schemas.microsoft.com/office/drawing/2014/main" id="{0071A502-4910-DA59-0C80-830AF4C6728B}"/>
              </a:ext>
            </a:extLst>
          </p:cNvPr>
          <p:cNvSpPr/>
          <p:nvPr>
            <p:custDataLst>
              <p:tags r:id="rId118"/>
            </p:custDataLst>
          </p:nvPr>
        </p:nvSpPr>
        <p:spPr bwMode="gray">
          <a:xfrm>
            <a:off x="3887924" y="2247702"/>
            <a:ext cx="1584000" cy="216000"/>
          </a:xfrm>
          <a:prstGeom prst="rect">
            <a:avLst/>
          </a:prstGeom>
          <a:solidFill>
            <a:srgbClr val="FFFFFF"/>
          </a:solidFill>
          <a:ln w="6350" cap="rnd" cmpd="sng" algn="ctr">
            <a:solidFill>
              <a:srgbClr val="6D6E70"/>
            </a:solidFill>
            <a:prstDash val="solid"/>
          </a:ln>
          <a:effectLst/>
        </p:spPr>
        <p:txBody>
          <a:bodyPr lIns="90000" tIns="72000" bIns="72000" rtlCol="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A30B1A"/>
              </a:buClr>
              <a:buSzTx/>
              <a:buFontTx/>
              <a:buNone/>
              <a:tabLst/>
              <a:defRPr/>
            </a:pPr>
            <a:r>
              <a:rPr kumimoji="0" lang="en-US" sz="1200" b="0" i="0" u="none" strike="noStrike" kern="1200" cap="none" spc="0" normalizeH="0" baseline="0" noProof="0" dirty="0">
                <a:ln>
                  <a:noFill/>
                </a:ln>
                <a:solidFill>
                  <a:schemeClr val="tx1"/>
                </a:solidFill>
                <a:effectLst/>
                <a:uLnTx/>
                <a:uFillTx/>
                <a:ea typeface="+mn-ea"/>
                <a:cs typeface="+mn-cs"/>
              </a:rPr>
              <a:t>AF650 S1/S2/S3 </a:t>
            </a:r>
          </a:p>
        </p:txBody>
      </p:sp>
      <p:sp>
        <p:nvSpPr>
          <p:cNvPr id="840" name="Rechteck 57">
            <a:extLst>
              <a:ext uri="{FF2B5EF4-FFF2-40B4-BE49-F238E27FC236}">
                <a16:creationId xmlns:a16="http://schemas.microsoft.com/office/drawing/2014/main" id="{DCFBE5A6-8751-FAD4-569C-E441D40F3D92}"/>
              </a:ext>
            </a:extLst>
          </p:cNvPr>
          <p:cNvSpPr/>
          <p:nvPr>
            <p:custDataLst>
              <p:tags r:id="rId119"/>
            </p:custDataLst>
          </p:nvPr>
        </p:nvSpPr>
        <p:spPr bwMode="gray">
          <a:xfrm>
            <a:off x="7272476" y="2247702"/>
            <a:ext cx="1584000" cy="216000"/>
          </a:xfrm>
          <a:prstGeom prst="rect">
            <a:avLst/>
          </a:prstGeom>
          <a:solidFill>
            <a:srgbClr val="FFFFFF"/>
          </a:solidFill>
          <a:ln w="6350" cap="rnd" cmpd="sng" algn="ctr">
            <a:solidFill>
              <a:srgbClr val="6D6E70"/>
            </a:solidFill>
            <a:prstDash val="solid"/>
          </a:ln>
          <a:effectLst/>
        </p:spPr>
        <p:txBody>
          <a:bodyPr lIns="90000" tIns="72000" bIns="72000" rtlCol="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A30B1A"/>
              </a:buClr>
              <a:buSzTx/>
              <a:buFontTx/>
              <a:buNone/>
              <a:tabLst/>
              <a:defRPr/>
            </a:pPr>
            <a:r>
              <a:rPr kumimoji="0" lang="en-US" sz="1200" b="0" i="0" u="none" strike="noStrike" kern="1200" cap="none" spc="0" normalizeH="0" baseline="0" noProof="0" dirty="0">
                <a:ln>
                  <a:noFill/>
                </a:ln>
                <a:solidFill>
                  <a:schemeClr val="tx1"/>
                </a:solidFill>
                <a:effectLst/>
                <a:uLnTx/>
                <a:uFillTx/>
                <a:ea typeface="+mn-ea"/>
                <a:cs typeface="+mn-cs"/>
              </a:rPr>
              <a:t>AF650 S1/S2/S3</a:t>
            </a:r>
          </a:p>
        </p:txBody>
      </p:sp>
    </p:spTree>
    <p:extLst>
      <p:ext uri="{BB962C8B-B14F-4D97-AF65-F5344CB8AC3E}">
        <p14:creationId xmlns:p14="http://schemas.microsoft.com/office/powerpoint/2010/main" val="11156282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Background pattern&#10;&#10;Description automatically generated">
            <a:extLst>
              <a:ext uri="{FF2B5EF4-FFF2-40B4-BE49-F238E27FC236}">
                <a16:creationId xmlns:a16="http://schemas.microsoft.com/office/drawing/2014/main" id="{BFC768E7-F56B-575C-2665-063FECFC08B0}"/>
              </a:ext>
            </a:extLst>
          </p:cNvPr>
          <p:cNvPicPr>
            <a:picLocks noChangeAspect="1"/>
          </p:cNvPicPr>
          <p:nvPr/>
        </p:nvPicPr>
        <p:blipFill rotWithShape="1">
          <a:blip r:embed="rId9">
            <a:extLst>
              <a:ext uri="{28A0092B-C50C-407E-A947-70E740481C1C}">
                <a14:useLocalDpi xmlns:a14="http://schemas.microsoft.com/office/drawing/2010/main" val="0"/>
              </a:ext>
            </a:extLst>
          </a:blip>
          <a:srcRect l="30344" t="2404" r="24049" b="2658"/>
          <a:stretch/>
        </p:blipFill>
        <p:spPr bwMode="gray">
          <a:xfrm>
            <a:off x="0" y="0"/>
            <a:ext cx="4392612" cy="5143500"/>
          </a:xfrm>
          <a:prstGeom prst="rect">
            <a:avLst/>
          </a:prstGeom>
        </p:spPr>
      </p:pic>
      <p:pic>
        <p:nvPicPr>
          <p:cNvPr id="24" name="Grafik 23" descr="Ein Bild, das Text enthält.&#10;&#10;Automatisch generierte Beschreibung">
            <a:extLst>
              <a:ext uri="{FF2B5EF4-FFF2-40B4-BE49-F238E27FC236}">
                <a16:creationId xmlns:a16="http://schemas.microsoft.com/office/drawing/2014/main" id="{BA143BA0-3ABD-6FB2-8429-04151B041A76}"/>
              </a:ext>
            </a:extLst>
          </p:cNvPr>
          <p:cNvPicPr>
            <a:picLocks noChangeAspect="1"/>
          </p:cNvPicPr>
          <p:nvPr/>
        </p:nvPicPr>
        <p:blipFill rotWithShape="1">
          <a:blip r:embed="rId10"/>
          <a:srcRect l="842" r="1440"/>
          <a:stretch/>
        </p:blipFill>
        <p:spPr bwMode="gray">
          <a:xfrm>
            <a:off x="4751388" y="1563638"/>
            <a:ext cx="4105275" cy="3124862"/>
          </a:xfrm>
          <a:prstGeom prst="rect">
            <a:avLst/>
          </a:prstGeom>
        </p:spPr>
      </p:pic>
      <p:graphicFrame>
        <p:nvGraphicFramePr>
          <p:cNvPr id="6" name="Objekt 5" hidden="1"/>
          <p:cNvGraphicFramePr>
            <a:graphicFrameLocks noChangeAspect="1"/>
          </p:cNvGraphicFramePr>
          <p:nvPr>
            <p:custDataLst>
              <p:tags r:id="rId1"/>
            </p:custDataLst>
            <p:extLst>
              <p:ext uri="{D42A27DB-BD31-4B8C-83A1-F6EECF244321}">
                <p14:modId xmlns:p14="http://schemas.microsoft.com/office/powerpoint/2010/main" val="168450688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11" imgW="359" imgH="358" progId="TCLayout.ActiveDocument.1">
                  <p:embed/>
                </p:oleObj>
              </mc:Choice>
              <mc:Fallback>
                <p:oleObj name="think-cell Folie" r:id="rId11" imgW="359" imgH="358" progId="TCLayout.ActiveDocument.1">
                  <p:embed/>
                  <p:pic>
                    <p:nvPicPr>
                      <p:cNvPr id="6" name="Objekt 5" hidden="1"/>
                      <p:cNvPicPr/>
                      <p:nvPr/>
                    </p:nvPicPr>
                    <p:blipFill>
                      <a:blip r:embed="rId12"/>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custDataLst>
              <p:tags r:id="rId2"/>
            </p:custDataLst>
          </p:nvPr>
        </p:nvSpPr>
        <p:spPr bwMode="gray"/>
        <p:txBody>
          <a:bodyPr anchor="t"/>
          <a:lstStyle/>
          <a:p>
            <a:r>
              <a:rPr lang="en-US" dirty="0">
                <a:solidFill>
                  <a:schemeClr val="bg1"/>
                </a:solidFill>
              </a:rPr>
              <a:t>Guaranteed </a:t>
            </a:r>
            <a:br>
              <a:rPr lang="en-US" dirty="0">
                <a:solidFill>
                  <a:schemeClr val="bg1"/>
                </a:solidFill>
              </a:rPr>
            </a:br>
            <a:r>
              <a:rPr lang="en-US" dirty="0">
                <a:solidFill>
                  <a:schemeClr val="bg1"/>
                </a:solidFill>
              </a:rPr>
              <a:t>business continuity</a:t>
            </a:r>
          </a:p>
        </p:txBody>
      </p:sp>
      <p:sp>
        <p:nvSpPr>
          <p:cNvPr id="18" name="Text Placeholder 3">
            <a:extLst>
              <a:ext uri="{FF2B5EF4-FFF2-40B4-BE49-F238E27FC236}">
                <a16:creationId xmlns:a16="http://schemas.microsoft.com/office/drawing/2014/main" id="{272EDDE9-E9D3-DB21-668E-F3B9B7F4A5C7}"/>
              </a:ext>
            </a:extLst>
          </p:cNvPr>
          <p:cNvSpPr txBox="1">
            <a:spLocks/>
          </p:cNvSpPr>
          <p:nvPr>
            <p:custDataLst>
              <p:tags r:id="rId3"/>
            </p:custDataLst>
          </p:nvPr>
        </p:nvSpPr>
        <p:spPr bwMode="gray">
          <a:xfrm>
            <a:off x="4968220" y="1923678"/>
            <a:ext cx="1584000" cy="288000"/>
          </a:xfrm>
          <a:prstGeom prst="rect">
            <a:avLst/>
          </a:prstGeom>
          <a:ln>
            <a:noFill/>
          </a:ln>
        </p:spPr>
        <p:txBody>
          <a:bodyPr lIns="0" tIns="0" rIns="0" bIns="0" anchor="ctr" anchorCtr="0"/>
          <a:lstStyle>
            <a:lvl1pPr marL="250825" indent="-250825" algn="l" defTabSz="685800" rtl="0" eaLnBrk="1" latinLnBrk="0" hangingPunct="1">
              <a:lnSpc>
                <a:spcPct val="90000"/>
              </a:lnSpc>
              <a:spcBef>
                <a:spcPts val="750"/>
              </a:spcBef>
              <a:buClr>
                <a:srgbClr val="00E7EF"/>
              </a:buClr>
              <a:buSzPct val="120000"/>
              <a:buFont typeface="Arial" panose="020B0604020202020204" pitchFamily="34" charset="0"/>
              <a:buChar char="●"/>
              <a:defRPr sz="2200" kern="1200">
                <a:solidFill>
                  <a:schemeClr val="tx1"/>
                </a:solidFill>
                <a:latin typeface="Fujitsu Infinity Pro" pitchFamily="2" charset="0"/>
                <a:ea typeface="+mn-ea"/>
                <a:cs typeface="+mn-cs"/>
              </a:defRPr>
            </a:lvl1pPr>
            <a:lvl2pPr marL="563563" indent="-220663" algn="l" defTabSz="685800" rtl="0" eaLnBrk="1" latinLnBrk="0" hangingPunct="1">
              <a:lnSpc>
                <a:spcPct val="90000"/>
              </a:lnSpc>
              <a:spcBef>
                <a:spcPts val="375"/>
              </a:spcBef>
              <a:buClr>
                <a:srgbClr val="2400B0"/>
              </a:buClr>
              <a:buSzPct val="120000"/>
              <a:buFont typeface="Arial" panose="020B0604020202020204" pitchFamily="34" charset="0"/>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Clr>
                <a:srgbClr val="3C3C3C"/>
              </a:buClr>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1" indent="0" defTabSz="685800" rtl="0" eaLnBrk="1" fontAlgn="auto" latinLnBrk="0" hangingPunct="1">
              <a:spcBef>
                <a:spcPts val="0"/>
              </a:spcBef>
              <a:spcAft>
                <a:spcPts val="0"/>
              </a:spcAft>
              <a:buClr>
                <a:schemeClr val="bg1"/>
              </a:buClr>
              <a:buSzPct val="120000"/>
              <a:buNone/>
              <a:tabLst/>
              <a:defRPr/>
            </a:pPr>
            <a:endParaRPr kumimoji="0" lang="en-US" sz="2400" b="0" i="0" u="none" strike="noStrike" kern="1200" cap="none" spc="0" normalizeH="0" baseline="0" noProof="0" dirty="0">
              <a:ln>
                <a:noFill/>
              </a:ln>
              <a:effectLst/>
              <a:uLnTx/>
              <a:uFillTx/>
              <a:latin typeface="+mj-lt"/>
              <a:ea typeface="+mn-ea"/>
              <a:cs typeface="+mn-cs"/>
            </a:endParaRPr>
          </a:p>
          <a:p>
            <a:pPr marL="0" marR="0" lvl="1" indent="0" defTabSz="685800" rtl="0" eaLnBrk="1" fontAlgn="auto" latinLnBrk="0" hangingPunct="1">
              <a:spcBef>
                <a:spcPts val="0"/>
              </a:spcBef>
              <a:spcAft>
                <a:spcPts val="0"/>
              </a:spcAft>
              <a:buClr>
                <a:schemeClr val="bg1"/>
              </a:buClr>
              <a:buSzPct val="120000"/>
              <a:buNone/>
              <a:tabLst/>
              <a:defRPr/>
            </a:pPr>
            <a:r>
              <a:rPr kumimoji="0" lang="en-US" sz="2400" b="0" i="0" u="none" strike="noStrike" kern="1200" cap="none" spc="0" normalizeH="0" baseline="0" noProof="0" dirty="0">
                <a:ln>
                  <a:noFill/>
                </a:ln>
                <a:effectLst/>
                <a:uLnTx/>
                <a:uFillTx/>
                <a:latin typeface="+mj-lt"/>
                <a:ea typeface="+mn-ea"/>
                <a:cs typeface="+mn-cs"/>
              </a:rPr>
              <a:t>ETERNUS </a:t>
            </a:r>
          </a:p>
          <a:p>
            <a:pPr marL="0" marR="0" lvl="1" indent="0" defTabSz="685800" rtl="0" eaLnBrk="1" fontAlgn="auto" latinLnBrk="0" hangingPunct="1">
              <a:spcBef>
                <a:spcPts val="0"/>
              </a:spcBef>
              <a:spcAft>
                <a:spcPts val="0"/>
              </a:spcAft>
              <a:buClr>
                <a:schemeClr val="bg1"/>
              </a:buClr>
              <a:buSzPct val="120000"/>
              <a:buNone/>
              <a:tabLst/>
              <a:defRPr/>
            </a:pPr>
            <a:r>
              <a:rPr kumimoji="0" lang="en-US" sz="2400" b="0" i="0" u="none" strike="noStrike" kern="1200" cap="none" spc="0" normalizeH="0" baseline="0" noProof="0" dirty="0">
                <a:ln>
                  <a:noFill/>
                </a:ln>
                <a:effectLst/>
                <a:uLnTx/>
                <a:uFillTx/>
                <a:latin typeface="+mj-lt"/>
                <a:ea typeface="+mn-ea"/>
                <a:cs typeface="+mn-cs"/>
              </a:rPr>
              <a:t>systems</a:t>
            </a:r>
          </a:p>
        </p:txBody>
      </p:sp>
      <p:sp>
        <p:nvSpPr>
          <p:cNvPr id="19" name="Text Placeholder 3">
            <a:extLst>
              <a:ext uri="{FF2B5EF4-FFF2-40B4-BE49-F238E27FC236}">
                <a16:creationId xmlns:a16="http://schemas.microsoft.com/office/drawing/2014/main" id="{0626F3D4-E761-9D2C-61B8-3FE98788E380}"/>
              </a:ext>
            </a:extLst>
          </p:cNvPr>
          <p:cNvSpPr txBox="1">
            <a:spLocks/>
          </p:cNvSpPr>
          <p:nvPr>
            <p:custDataLst>
              <p:tags r:id="rId4"/>
            </p:custDataLst>
          </p:nvPr>
        </p:nvSpPr>
        <p:spPr bwMode="gray">
          <a:xfrm>
            <a:off x="4752020" y="1419622"/>
            <a:ext cx="1800000" cy="288000"/>
          </a:xfrm>
          <a:prstGeom prst="rect">
            <a:avLst/>
          </a:prstGeom>
          <a:ln>
            <a:noFill/>
          </a:ln>
        </p:spPr>
        <p:txBody>
          <a:bodyPr lIns="0" tIns="0" rIns="0" bIns="0" anchor="ctr" anchorCtr="0"/>
          <a:lstStyle>
            <a:lvl1pPr marL="250825" indent="-250825" algn="l" defTabSz="685800" rtl="0" eaLnBrk="1" latinLnBrk="0" hangingPunct="1">
              <a:lnSpc>
                <a:spcPct val="90000"/>
              </a:lnSpc>
              <a:spcBef>
                <a:spcPts val="750"/>
              </a:spcBef>
              <a:buClr>
                <a:srgbClr val="00E7EF"/>
              </a:buClr>
              <a:buSzPct val="120000"/>
              <a:buFont typeface="Arial" panose="020B0604020202020204" pitchFamily="34" charset="0"/>
              <a:buChar char="●"/>
              <a:defRPr sz="2200" kern="1200">
                <a:solidFill>
                  <a:schemeClr val="tx1"/>
                </a:solidFill>
                <a:latin typeface="Fujitsu Infinity Pro" pitchFamily="2" charset="0"/>
                <a:ea typeface="+mn-ea"/>
                <a:cs typeface="+mn-cs"/>
              </a:defRPr>
            </a:lvl1pPr>
            <a:lvl2pPr marL="563563" indent="-220663" algn="l" defTabSz="685800" rtl="0" eaLnBrk="1" latinLnBrk="0" hangingPunct="1">
              <a:lnSpc>
                <a:spcPct val="90000"/>
              </a:lnSpc>
              <a:spcBef>
                <a:spcPts val="375"/>
              </a:spcBef>
              <a:buClr>
                <a:srgbClr val="2400B0"/>
              </a:buClr>
              <a:buSzPct val="120000"/>
              <a:buFont typeface="Arial" panose="020B0604020202020204" pitchFamily="34" charset="0"/>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Clr>
                <a:srgbClr val="3C3C3C"/>
              </a:buClr>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1" indent="0" algn="l" defTabSz="685800" rtl="0" eaLnBrk="1" fontAlgn="auto" latinLnBrk="0" hangingPunct="1">
              <a:spcBef>
                <a:spcPts val="600"/>
              </a:spcBef>
              <a:spcAft>
                <a:spcPts val="0"/>
              </a:spcAft>
              <a:buClr>
                <a:schemeClr val="bg1"/>
              </a:buClr>
              <a:buSzPct val="120000"/>
              <a:buNone/>
              <a:tabLst/>
              <a:defRPr/>
            </a:pPr>
            <a:r>
              <a:rPr kumimoji="0" lang="en-US" sz="1800" b="0" i="0" u="none" strike="noStrike" kern="1200" cap="none" spc="0" normalizeH="0" baseline="0" noProof="0" dirty="0">
                <a:ln>
                  <a:noFill/>
                </a:ln>
                <a:effectLst/>
                <a:uLnTx/>
                <a:uFillTx/>
                <a:latin typeface="+mj-lt"/>
                <a:ea typeface="+mn-ea"/>
                <a:cs typeface="+mn-cs"/>
              </a:rPr>
              <a:t>Active-active cluster between </a:t>
            </a:r>
          </a:p>
        </p:txBody>
      </p:sp>
      <p:sp>
        <p:nvSpPr>
          <p:cNvPr id="23" name="Rechteck 22">
            <a:extLst>
              <a:ext uri="{FF2B5EF4-FFF2-40B4-BE49-F238E27FC236}">
                <a16:creationId xmlns:a16="http://schemas.microsoft.com/office/drawing/2014/main" id="{439CFB99-469B-C170-565D-5A90C1CBC79E}"/>
              </a:ext>
            </a:extLst>
          </p:cNvPr>
          <p:cNvSpPr/>
          <p:nvPr>
            <p:custDataLst>
              <p:tags r:id="rId5"/>
            </p:custDataLst>
          </p:nvPr>
        </p:nvSpPr>
        <p:spPr bwMode="gray">
          <a:xfrm>
            <a:off x="288476" y="4587990"/>
            <a:ext cx="8568000" cy="144000"/>
          </a:xfrm>
          <a:prstGeom prst="rect">
            <a:avLst/>
          </a:prstGeom>
          <a:noFill/>
          <a:ln w="12700" cap="flat" cmpd="sng" algn="ctr">
            <a:noFill/>
            <a:prstDash val="solid"/>
            <a:miter lim="800000"/>
          </a:ln>
          <a:effectLst/>
        </p:spPr>
        <p:txBody>
          <a:bodyPr lIns="0" tIns="0" rIns="0" bIns="0" rtlCol="0" anchor="b"/>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800" b="0" i="0" u="none" strike="noStrike" kern="0" cap="none" spc="0" normalizeH="0" baseline="30000" noProof="0" dirty="0">
                <a:ln>
                  <a:noFill/>
                </a:ln>
                <a:solidFill>
                  <a:schemeClr val="bg1"/>
                </a:solidFill>
                <a:effectLst/>
                <a:uLnTx/>
                <a:uFillTx/>
                <a:latin typeface="Fujitsu Infinity Pro"/>
                <a:ea typeface="+mn-ea"/>
                <a:cs typeface="+mn-cs"/>
              </a:rPr>
              <a:t>1</a:t>
            </a:r>
            <a:r>
              <a:rPr kumimoji="0" lang="en-US" sz="800" b="0" i="0" u="none" strike="noStrike" kern="0" cap="none" spc="0" normalizeH="0" noProof="0" dirty="0">
                <a:ln>
                  <a:noFill/>
                </a:ln>
                <a:solidFill>
                  <a:schemeClr val="bg1"/>
                </a:solidFill>
                <a:effectLst/>
                <a:uLnTx/>
                <a:uFillTx/>
                <a:latin typeface="Fujitsu Infinity Pro"/>
                <a:ea typeface="+mn-ea"/>
                <a:cs typeface="+mn-cs"/>
              </a:rPr>
              <a:t> Available with ETERNUS DX S3/AF or later models </a:t>
            </a:r>
          </a:p>
        </p:txBody>
      </p:sp>
      <p:sp>
        <p:nvSpPr>
          <p:cNvPr id="4" name="Rounded Rectangle 21">
            <a:extLst>
              <a:ext uri="{FF2B5EF4-FFF2-40B4-BE49-F238E27FC236}">
                <a16:creationId xmlns:a16="http://schemas.microsoft.com/office/drawing/2014/main" id="{37698E0F-99D3-CBB6-7165-2A1E1657B7B9}"/>
              </a:ext>
            </a:extLst>
          </p:cNvPr>
          <p:cNvSpPr/>
          <p:nvPr/>
        </p:nvSpPr>
        <p:spPr bwMode="gray">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pitchFamily="2" charset="0"/>
                <a:ea typeface="+mn-ea"/>
                <a:cs typeface="+mn-cs"/>
              </a:rPr>
              <a:t>FUJITSU-PUBLIC</a:t>
            </a:r>
          </a:p>
        </p:txBody>
      </p:sp>
      <p:sp>
        <p:nvSpPr>
          <p:cNvPr id="22" name="Rechteck 21">
            <a:extLst>
              <a:ext uri="{FF2B5EF4-FFF2-40B4-BE49-F238E27FC236}">
                <a16:creationId xmlns:a16="http://schemas.microsoft.com/office/drawing/2014/main" id="{80C902C5-6785-F71E-7BD7-36403DB13540}"/>
              </a:ext>
            </a:extLst>
          </p:cNvPr>
          <p:cNvSpPr/>
          <p:nvPr>
            <p:custDataLst>
              <p:tags r:id="rId6"/>
            </p:custDataLst>
          </p:nvPr>
        </p:nvSpPr>
        <p:spPr bwMode="gray">
          <a:xfrm>
            <a:off x="287524" y="1095586"/>
            <a:ext cx="3816000" cy="288000"/>
          </a:xfrm>
          <a:prstGeom prst="rect">
            <a:avLst/>
          </a:prstGeom>
          <a:noFill/>
          <a:ln w="9525" cap="flat" cmpd="sng" algn="ctr">
            <a:noFill/>
            <a:prstDash val="solid"/>
            <a:miter lim="800000"/>
          </a:ln>
          <a:effectLst/>
        </p:spPr>
        <p:txBody>
          <a:bodyPr lIns="0" tIns="0" rIns="0" bIns="0" rtlCol="0" anchor="t" anchorCtr="0"/>
          <a:lstStyle/>
          <a:p>
            <a:pPr marR="0" lvl="0" defTabSz="685800" eaLnBrk="1" fontAlgn="auto" latinLnBrk="0" hangingPunct="1">
              <a:lnSpc>
                <a:spcPct val="90000"/>
              </a:lnSpc>
              <a:spcBef>
                <a:spcPts val="600"/>
              </a:spcBef>
              <a:spcAft>
                <a:spcPts val="0"/>
              </a:spcAft>
              <a:buClr>
                <a:srgbClr val="FF8000"/>
              </a:buClr>
              <a:buSzPct val="120000"/>
              <a:tabLst/>
              <a:defRPr/>
            </a:pPr>
            <a:r>
              <a:rPr kumimoji="0" lang="en-US" sz="1600" b="0" i="0" u="none" strike="noStrike" kern="0" cap="none" spc="0" normalizeH="0" baseline="0" noProof="0" dirty="0">
                <a:ln>
                  <a:noFill/>
                </a:ln>
                <a:solidFill>
                  <a:schemeClr val="bg1"/>
                </a:solidFill>
                <a:effectLst/>
                <a:uLnTx/>
                <a:uFillTx/>
                <a:latin typeface="+mj-lt"/>
                <a:ea typeface="+mn-ea"/>
                <a:cs typeface="+mn-cs"/>
              </a:rPr>
              <a:t>Take out the risk </a:t>
            </a:r>
            <a:br>
              <a:rPr kumimoji="0" lang="en-US" sz="1600" b="0" i="0" u="none" strike="noStrike" kern="0" cap="none" spc="0" normalizeH="0" baseline="0" noProof="0" dirty="0">
                <a:ln>
                  <a:noFill/>
                </a:ln>
                <a:solidFill>
                  <a:schemeClr val="bg1"/>
                </a:solidFill>
                <a:effectLst/>
                <a:uLnTx/>
                <a:uFillTx/>
                <a:latin typeface="+mj-lt"/>
                <a:ea typeface="+mn-ea"/>
                <a:cs typeface="+mn-cs"/>
              </a:rPr>
            </a:br>
            <a:r>
              <a:rPr kumimoji="0" lang="en-US" sz="1600" b="0" i="0" u="none" strike="noStrike" kern="0" cap="none" spc="0" normalizeH="0" baseline="0" noProof="0" dirty="0">
                <a:ln>
                  <a:noFill/>
                </a:ln>
                <a:solidFill>
                  <a:schemeClr val="bg1"/>
                </a:solidFill>
                <a:effectLst/>
                <a:uLnTx/>
                <a:uFillTx/>
                <a:latin typeface="+mj-lt"/>
                <a:ea typeface="+mn-ea"/>
                <a:cs typeface="+mn-cs"/>
              </a:rPr>
              <a:t>with ETERNUS storage cluster</a:t>
            </a:r>
            <a:r>
              <a:rPr kumimoji="0" lang="en-US" sz="1600" b="0" i="0" u="none" strike="noStrike" kern="0" cap="none" spc="0" normalizeH="0" baseline="30000" noProof="0" dirty="0">
                <a:ln>
                  <a:noFill/>
                </a:ln>
                <a:solidFill>
                  <a:schemeClr val="bg1"/>
                </a:solidFill>
                <a:effectLst/>
                <a:uLnTx/>
                <a:uFillTx/>
                <a:latin typeface="+mj-lt"/>
                <a:ea typeface="+mn-ea"/>
                <a:cs typeface="+mn-cs"/>
              </a:rPr>
              <a:t>1</a:t>
            </a:r>
          </a:p>
        </p:txBody>
      </p:sp>
      <p:sp>
        <p:nvSpPr>
          <p:cNvPr id="25" name="TextBox 11">
            <a:extLst>
              <a:ext uri="{FF2B5EF4-FFF2-40B4-BE49-F238E27FC236}">
                <a16:creationId xmlns:a16="http://schemas.microsoft.com/office/drawing/2014/main" id="{AC4E9AE2-F00D-3135-6E2E-635CFB175B09}"/>
              </a:ext>
            </a:extLst>
          </p:cNvPr>
          <p:cNvSpPr txBox="1"/>
          <p:nvPr/>
        </p:nvSpPr>
        <p:spPr bwMode="gray">
          <a:xfrm>
            <a:off x="719947" y="1635694"/>
            <a:ext cx="3384000" cy="432000"/>
          </a:xfrm>
          <a:prstGeom prst="rect">
            <a:avLst/>
          </a:prstGeom>
          <a:ln>
            <a:noFill/>
          </a:ln>
        </p:spPr>
        <p:txBody>
          <a:bodyPr vert="horz" wrap="square" lIns="0" tIns="118800" rIns="0" bIns="0" rtlCol="0">
            <a:noAutofit/>
          </a:bodyPr>
          <a:lstStyle>
            <a:lvl1pPr marL="252000" lvl="0" indent="-252000" defTabSz="685800">
              <a:lnSpc>
                <a:spcPct val="90000"/>
              </a:lnSpc>
              <a:spcBef>
                <a:spcPts val="600"/>
              </a:spcBef>
              <a:buClr>
                <a:schemeClr val="accent6"/>
              </a:buClr>
              <a:buSzPct val="120000"/>
              <a:buFont typeface="Arial" panose="020B0604020202020204" pitchFamily="34" charset="0"/>
              <a:buChar char="●"/>
              <a:defRPr sz="1600">
                <a:latin typeface="Fujitsu Infinity Pro" pitchFamily="2" charset="0"/>
              </a:defRPr>
            </a:lvl1pPr>
            <a:lvl2pPr marL="504000" lvl="1"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2pPr>
            <a:lvl3pPr marL="756000" lvl="2"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3pPr>
            <a:lvl4pPr marL="1008000" lvl="3"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4pPr>
            <a:lvl5pPr marL="1543050" indent="-171450" defTabSz="685800">
              <a:lnSpc>
                <a:spcPct val="90000"/>
              </a:lnSpc>
              <a:spcBef>
                <a:spcPts val="375"/>
              </a:spcBef>
              <a:buSzPct val="120000"/>
              <a:buFont typeface="Arial" panose="020B0604020202020204" pitchFamily="34" charset="0"/>
              <a:buChar char="●"/>
              <a:defRPr sz="1400">
                <a:latin typeface="Arial" panose="020B0604020202020204" pitchFamily="34"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indent="0">
              <a:buNone/>
            </a:pPr>
            <a:r>
              <a:rPr lang="en-US" sz="1400" dirty="0">
                <a:solidFill>
                  <a:schemeClr val="bg1"/>
                </a:solidFill>
              </a:rPr>
              <a:t>Mirroring of business-critical data</a:t>
            </a:r>
          </a:p>
        </p:txBody>
      </p:sp>
      <p:pic>
        <p:nvPicPr>
          <p:cNvPr id="26" name="Picture Placeholder 98">
            <a:extLst>
              <a:ext uri="{FF2B5EF4-FFF2-40B4-BE49-F238E27FC236}">
                <a16:creationId xmlns:a16="http://schemas.microsoft.com/office/drawing/2014/main" id="{135A9D5F-7BE1-13D1-A713-5FDE82631F6B}"/>
              </a:ext>
            </a:extLst>
          </p:cNvPr>
          <p:cNvPicPr>
            <a:picLocks noChangeAspect="1"/>
          </p:cNvPicPr>
          <p:nvPr/>
        </p:nvPicPr>
        <p:blipFill>
          <a:blip r:embed="rId13">
            <a:extLst>
              <a:ext uri="{96DAC541-7B7A-43D3-8B79-37D633B846F1}">
                <asvg:svgBlip xmlns:asvg="http://schemas.microsoft.com/office/drawing/2016/SVG/main" r:embed="rId14"/>
              </a:ext>
            </a:extLst>
          </a:blip>
          <a:srcRect/>
          <a:stretch>
            <a:fillRect/>
          </a:stretch>
        </p:blipFill>
        <p:spPr bwMode="gray">
          <a:xfrm>
            <a:off x="215564" y="1635694"/>
            <a:ext cx="432000" cy="432000"/>
          </a:xfrm>
          <a:prstGeom prst="rect">
            <a:avLst/>
          </a:prstGeom>
        </p:spPr>
      </p:pic>
      <p:sp>
        <p:nvSpPr>
          <p:cNvPr id="27" name="TextBox 11">
            <a:extLst>
              <a:ext uri="{FF2B5EF4-FFF2-40B4-BE49-F238E27FC236}">
                <a16:creationId xmlns:a16="http://schemas.microsoft.com/office/drawing/2014/main" id="{CD09EC43-7316-34F1-54B8-0A73501D93D5}"/>
              </a:ext>
            </a:extLst>
          </p:cNvPr>
          <p:cNvSpPr txBox="1"/>
          <p:nvPr/>
        </p:nvSpPr>
        <p:spPr bwMode="gray">
          <a:xfrm>
            <a:off x="719947" y="2067694"/>
            <a:ext cx="3384000" cy="432000"/>
          </a:xfrm>
          <a:prstGeom prst="rect">
            <a:avLst/>
          </a:prstGeom>
          <a:ln>
            <a:noFill/>
          </a:ln>
        </p:spPr>
        <p:txBody>
          <a:bodyPr vert="horz" wrap="square" lIns="0" tIns="118800" rIns="0" bIns="0" rtlCol="0">
            <a:noAutofit/>
          </a:bodyPr>
          <a:lstStyle>
            <a:lvl1pPr marL="252000" lvl="0" indent="-252000" defTabSz="685800">
              <a:lnSpc>
                <a:spcPct val="90000"/>
              </a:lnSpc>
              <a:spcBef>
                <a:spcPts val="600"/>
              </a:spcBef>
              <a:buClr>
                <a:schemeClr val="accent6"/>
              </a:buClr>
              <a:buSzPct val="120000"/>
              <a:buFont typeface="Arial" panose="020B0604020202020204" pitchFamily="34" charset="0"/>
              <a:buChar char="●"/>
              <a:defRPr sz="1600">
                <a:latin typeface="Fujitsu Infinity Pro" pitchFamily="2" charset="0"/>
              </a:defRPr>
            </a:lvl1pPr>
            <a:lvl2pPr marL="504000" lvl="1"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2pPr>
            <a:lvl3pPr marL="756000" lvl="2"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3pPr>
            <a:lvl4pPr marL="1008000" lvl="3"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4pPr>
            <a:lvl5pPr marL="1543050" indent="-171450" defTabSz="685800">
              <a:lnSpc>
                <a:spcPct val="90000"/>
              </a:lnSpc>
              <a:spcBef>
                <a:spcPts val="375"/>
              </a:spcBef>
              <a:buSzPct val="120000"/>
              <a:buFont typeface="Arial" panose="020B0604020202020204" pitchFamily="34" charset="0"/>
              <a:buChar char="●"/>
              <a:defRPr sz="1400">
                <a:latin typeface="Arial" panose="020B0604020202020204" pitchFamily="34"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indent="0">
              <a:buNone/>
            </a:pPr>
            <a:r>
              <a:rPr lang="en-US" sz="1400" dirty="0">
                <a:solidFill>
                  <a:schemeClr val="bg1"/>
                </a:solidFill>
              </a:rPr>
              <a:t>Storage cluster between </a:t>
            </a:r>
          </a:p>
          <a:p>
            <a:pPr marL="216000" indent="-216000">
              <a:buClr>
                <a:schemeClr val="bg1"/>
              </a:buClr>
            </a:pPr>
            <a:r>
              <a:rPr lang="en-US" sz="1400" dirty="0">
                <a:solidFill>
                  <a:schemeClr val="bg1"/>
                </a:solidFill>
              </a:rPr>
              <a:t>ETERNUS AF and ETERNUS DX </a:t>
            </a:r>
          </a:p>
        </p:txBody>
      </p:sp>
      <p:pic>
        <p:nvPicPr>
          <p:cNvPr id="28" name="Picture Placeholder 98">
            <a:extLst>
              <a:ext uri="{FF2B5EF4-FFF2-40B4-BE49-F238E27FC236}">
                <a16:creationId xmlns:a16="http://schemas.microsoft.com/office/drawing/2014/main" id="{912E4C71-9CB4-34C2-9B3C-6A0D1D2E8673}"/>
              </a:ext>
            </a:extLst>
          </p:cNvPr>
          <p:cNvPicPr>
            <a:picLocks noChangeAspect="1"/>
          </p:cNvPicPr>
          <p:nvPr/>
        </p:nvPicPr>
        <p:blipFill>
          <a:blip r:embed="rId13">
            <a:extLst>
              <a:ext uri="{96DAC541-7B7A-43D3-8B79-37D633B846F1}">
                <asvg:svgBlip xmlns:asvg="http://schemas.microsoft.com/office/drawing/2016/SVG/main" r:embed="rId14"/>
              </a:ext>
            </a:extLst>
          </a:blip>
          <a:srcRect/>
          <a:stretch>
            <a:fillRect/>
          </a:stretch>
        </p:blipFill>
        <p:spPr bwMode="gray">
          <a:xfrm>
            <a:off x="215564" y="2067694"/>
            <a:ext cx="432000" cy="432000"/>
          </a:xfrm>
          <a:prstGeom prst="rect">
            <a:avLst/>
          </a:prstGeom>
        </p:spPr>
      </p:pic>
      <p:sp>
        <p:nvSpPr>
          <p:cNvPr id="29" name="TextBox 11">
            <a:extLst>
              <a:ext uri="{FF2B5EF4-FFF2-40B4-BE49-F238E27FC236}">
                <a16:creationId xmlns:a16="http://schemas.microsoft.com/office/drawing/2014/main" id="{7A1CBC73-F447-2919-DE47-AE40E7EB8002}"/>
              </a:ext>
            </a:extLst>
          </p:cNvPr>
          <p:cNvSpPr txBox="1"/>
          <p:nvPr/>
        </p:nvSpPr>
        <p:spPr bwMode="gray">
          <a:xfrm>
            <a:off x="719947" y="2787822"/>
            <a:ext cx="3384000" cy="432000"/>
          </a:xfrm>
          <a:prstGeom prst="rect">
            <a:avLst/>
          </a:prstGeom>
          <a:ln>
            <a:noFill/>
          </a:ln>
        </p:spPr>
        <p:txBody>
          <a:bodyPr vert="horz" wrap="square" lIns="0" tIns="118800" rIns="0" bIns="0" rtlCol="0">
            <a:noAutofit/>
          </a:bodyPr>
          <a:lstStyle>
            <a:lvl1pPr marL="252000" lvl="0" indent="-252000" defTabSz="685800">
              <a:lnSpc>
                <a:spcPct val="90000"/>
              </a:lnSpc>
              <a:spcBef>
                <a:spcPts val="600"/>
              </a:spcBef>
              <a:buClr>
                <a:schemeClr val="accent6"/>
              </a:buClr>
              <a:buSzPct val="120000"/>
              <a:buFont typeface="Arial" panose="020B0604020202020204" pitchFamily="34" charset="0"/>
              <a:buChar char="●"/>
              <a:defRPr sz="1600">
                <a:latin typeface="Fujitsu Infinity Pro" pitchFamily="2" charset="0"/>
              </a:defRPr>
            </a:lvl1pPr>
            <a:lvl2pPr marL="504000" lvl="1"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2pPr>
            <a:lvl3pPr marL="756000" lvl="2"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3pPr>
            <a:lvl4pPr marL="1008000" lvl="3"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4pPr>
            <a:lvl5pPr marL="1543050" indent="-171450" defTabSz="685800">
              <a:lnSpc>
                <a:spcPct val="90000"/>
              </a:lnSpc>
              <a:spcBef>
                <a:spcPts val="375"/>
              </a:spcBef>
              <a:buSzPct val="120000"/>
              <a:buFont typeface="Arial" panose="020B0604020202020204" pitchFamily="34" charset="0"/>
              <a:buChar char="●"/>
              <a:defRPr sz="1400">
                <a:latin typeface="Arial" panose="020B0604020202020204" pitchFamily="34"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indent="0">
              <a:buNone/>
            </a:pPr>
            <a:r>
              <a:rPr lang="en-US" sz="1400" dirty="0">
                <a:solidFill>
                  <a:schemeClr val="bg1"/>
                </a:solidFill>
              </a:rPr>
              <a:t>Non-stop operations</a:t>
            </a:r>
          </a:p>
          <a:p>
            <a:pPr marL="216000" indent="-216000">
              <a:buClr>
                <a:schemeClr val="bg1"/>
              </a:buClr>
            </a:pPr>
            <a:r>
              <a:rPr lang="en-US" sz="1400" dirty="0">
                <a:solidFill>
                  <a:schemeClr val="bg1"/>
                </a:solidFill>
              </a:rPr>
              <a:t>Transparent failover</a:t>
            </a:r>
          </a:p>
          <a:p>
            <a:pPr marL="216000" indent="-216000">
              <a:buClr>
                <a:schemeClr val="bg1"/>
              </a:buClr>
            </a:pPr>
            <a:r>
              <a:rPr lang="en-US" sz="1400" dirty="0">
                <a:solidFill>
                  <a:schemeClr val="bg1"/>
                </a:solidFill>
              </a:rPr>
              <a:t>Automated/manual</a:t>
            </a:r>
          </a:p>
        </p:txBody>
      </p:sp>
      <p:pic>
        <p:nvPicPr>
          <p:cNvPr id="30" name="Picture Placeholder 98">
            <a:extLst>
              <a:ext uri="{FF2B5EF4-FFF2-40B4-BE49-F238E27FC236}">
                <a16:creationId xmlns:a16="http://schemas.microsoft.com/office/drawing/2014/main" id="{E18638A6-9F1A-AED3-3508-BA1B36D5BC41}"/>
              </a:ext>
            </a:extLst>
          </p:cNvPr>
          <p:cNvPicPr>
            <a:picLocks noChangeAspect="1"/>
          </p:cNvPicPr>
          <p:nvPr/>
        </p:nvPicPr>
        <p:blipFill>
          <a:blip r:embed="rId13">
            <a:extLst>
              <a:ext uri="{96DAC541-7B7A-43D3-8B79-37D633B846F1}">
                <asvg:svgBlip xmlns:asvg="http://schemas.microsoft.com/office/drawing/2016/SVG/main" r:embed="rId14"/>
              </a:ext>
            </a:extLst>
          </a:blip>
          <a:srcRect/>
          <a:stretch>
            <a:fillRect/>
          </a:stretch>
        </p:blipFill>
        <p:spPr bwMode="gray">
          <a:xfrm>
            <a:off x="215564" y="2787822"/>
            <a:ext cx="432000" cy="432000"/>
          </a:xfrm>
          <a:prstGeom prst="rect">
            <a:avLst/>
          </a:prstGeom>
        </p:spPr>
      </p:pic>
    </p:spTree>
    <p:extLst>
      <p:ext uri="{BB962C8B-B14F-4D97-AF65-F5344CB8AC3E}">
        <p14:creationId xmlns:p14="http://schemas.microsoft.com/office/powerpoint/2010/main" val="3442565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 name="Rechteck 567">
            <a:extLst>
              <a:ext uri="{FF2B5EF4-FFF2-40B4-BE49-F238E27FC236}">
                <a16:creationId xmlns:a16="http://schemas.microsoft.com/office/drawing/2014/main" id="{BD8A9FE5-AFED-1C57-EDA9-06A4B95F4A49}"/>
              </a:ext>
            </a:extLst>
          </p:cNvPr>
          <p:cNvSpPr/>
          <p:nvPr>
            <p:custDataLst>
              <p:tags r:id="rId1"/>
            </p:custDataLst>
          </p:nvPr>
        </p:nvSpPr>
        <p:spPr bwMode="gray">
          <a:xfrm>
            <a:off x="4751388" y="2356030"/>
            <a:ext cx="4392612" cy="2787470"/>
          </a:xfrm>
          <a:prstGeom prst="rect">
            <a:avLst/>
          </a:prstGeom>
          <a:solidFill>
            <a:srgbClr val="EFEFEF"/>
          </a:solidFill>
          <a:ln w="9525" cap="flat" cmpd="sng" algn="ctr">
            <a:noFill/>
            <a:prstDash val="solid"/>
          </a:ln>
          <a:effectLst/>
        </p:spPr>
        <p:txBody>
          <a:bodyPr tIns="46800" rtlCol="0" anchor="t" anchorCtr="0">
            <a:noAutofit/>
          </a:bodyPr>
          <a:lstStyle/>
          <a:p>
            <a:pPr marL="0" marR="0" lvl="0" indent="0" defTabSz="914400" eaLnBrk="1" fontAlgn="auto" latinLnBrk="0" hangingPunct="1">
              <a:lnSpc>
                <a:spcPct val="90000"/>
              </a:lnSpc>
              <a:spcBef>
                <a:spcPts val="400"/>
              </a:spcBef>
              <a:spcAft>
                <a:spcPts val="0"/>
              </a:spcAft>
              <a:buClr>
                <a:srgbClr val="A30B1A"/>
              </a:buClr>
              <a:buSzTx/>
              <a:buFontTx/>
              <a:buNone/>
              <a:tabLst/>
              <a:defRPr/>
            </a:pPr>
            <a:endParaRPr kumimoji="0" lang="en-US" sz="900" b="0" i="0" u="none" strike="noStrike" kern="0" cap="none" spc="0" normalizeH="0" baseline="0" noProof="0" dirty="0">
              <a:ln>
                <a:noFill/>
              </a:ln>
              <a:solidFill>
                <a:srgbClr val="000000"/>
              </a:solidFill>
              <a:effectLst/>
              <a:uLnTx/>
              <a:uFillTx/>
              <a:ea typeface="+mn-ea"/>
              <a:cs typeface="+mn-cs"/>
            </a:endParaRPr>
          </a:p>
        </p:txBody>
      </p:sp>
      <p:graphicFrame>
        <p:nvGraphicFramePr>
          <p:cNvPr id="12" name="Objekt 11" hidden="1"/>
          <p:cNvGraphicFramePr>
            <a:graphicFrameLocks noChangeAspect="1"/>
          </p:cNvGraphicFramePr>
          <p:nvPr>
            <p:custDataLst>
              <p:tags r:id="rId2"/>
            </p:custDataLst>
            <p:extLst>
              <p:ext uri="{D42A27DB-BD31-4B8C-83A1-F6EECF244321}">
                <p14:modId xmlns:p14="http://schemas.microsoft.com/office/powerpoint/2010/main" val="19860253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22" imgW="359" imgH="360" progId="TCLayout.ActiveDocument.1">
                  <p:embed/>
                </p:oleObj>
              </mc:Choice>
              <mc:Fallback>
                <p:oleObj name="think-cell Folie" r:id="rId22" imgW="359" imgH="360" progId="TCLayout.ActiveDocument.1">
                  <p:embed/>
                  <p:pic>
                    <p:nvPicPr>
                      <p:cNvPr id="12" name="Objekt 11" hidden="1"/>
                      <p:cNvPicPr/>
                      <p:nvPr/>
                    </p:nvPicPr>
                    <p:blipFill>
                      <a:blip r:embed="rId23"/>
                      <a:stretch>
                        <a:fillRect/>
                      </a:stretch>
                    </p:blipFill>
                    <p:spPr>
                      <a:xfrm>
                        <a:off x="1588" y="1588"/>
                        <a:ext cx="1587" cy="1587"/>
                      </a:xfrm>
                      <a:prstGeom prst="rect">
                        <a:avLst/>
                      </a:prstGeom>
                    </p:spPr>
                  </p:pic>
                </p:oleObj>
              </mc:Fallback>
            </mc:AlternateContent>
          </a:graphicData>
        </a:graphic>
      </p:graphicFrame>
      <p:sp>
        <p:nvSpPr>
          <p:cNvPr id="5" name="Titel 4"/>
          <p:cNvSpPr>
            <a:spLocks noGrp="1"/>
          </p:cNvSpPr>
          <p:nvPr>
            <p:ph type="title"/>
            <p:custDataLst>
              <p:tags r:id="rId3"/>
            </p:custDataLst>
          </p:nvPr>
        </p:nvSpPr>
        <p:spPr bwMode="gray"/>
        <p:txBody>
          <a:bodyPr/>
          <a:lstStyle/>
          <a:p>
            <a:r>
              <a:rPr lang="en-US" dirty="0"/>
              <a:t>Storage cluster</a:t>
            </a:r>
          </a:p>
        </p:txBody>
      </p:sp>
      <p:sp>
        <p:nvSpPr>
          <p:cNvPr id="4" name="Rechteck 3">
            <a:extLst>
              <a:ext uri="{FF2B5EF4-FFF2-40B4-BE49-F238E27FC236}">
                <a16:creationId xmlns:a16="http://schemas.microsoft.com/office/drawing/2014/main" id="{B29A6AAD-717F-448C-BE7C-B166CD09DC71}"/>
              </a:ext>
            </a:extLst>
          </p:cNvPr>
          <p:cNvSpPr/>
          <p:nvPr>
            <p:custDataLst>
              <p:tags r:id="rId4"/>
            </p:custDataLst>
          </p:nvPr>
        </p:nvSpPr>
        <p:spPr bwMode="gray">
          <a:xfrm>
            <a:off x="287523" y="915566"/>
            <a:ext cx="8569139" cy="288000"/>
          </a:xfrm>
          <a:prstGeom prst="rect">
            <a:avLst/>
          </a:prstGeom>
          <a:noFill/>
          <a:ln w="9525" cap="flat" cmpd="sng" algn="ctr">
            <a:noFill/>
            <a:prstDash val="solid"/>
            <a:miter lim="800000"/>
          </a:ln>
          <a:effectLst/>
        </p:spPr>
        <p:txBody>
          <a:bodyPr lIns="0" tIns="0" rIns="0" bIns="0" rtlCol="0" anchor="t" anchorCtr="0"/>
          <a:lstStyle/>
          <a:p>
            <a:pPr marR="0" lvl="0" defTabSz="685800" eaLnBrk="1" fontAlgn="auto" latinLnBrk="0" hangingPunct="1">
              <a:lnSpc>
                <a:spcPct val="90000"/>
              </a:lnSpc>
              <a:spcBef>
                <a:spcPts val="600"/>
              </a:spcBef>
              <a:spcAft>
                <a:spcPts val="0"/>
              </a:spcAft>
              <a:buClr>
                <a:srgbClr val="FF8000"/>
              </a:buClr>
              <a:buSzPct val="120000"/>
              <a:tabLst/>
              <a:defRPr/>
            </a:pPr>
            <a:r>
              <a:rPr kumimoji="0" lang="en-US" sz="1600" b="0" i="0" u="none" strike="noStrike" kern="0" cap="none" spc="0" normalizeH="0" baseline="0" noProof="0" dirty="0">
                <a:ln>
                  <a:noFill/>
                </a:ln>
                <a:solidFill>
                  <a:srgbClr val="000000"/>
                </a:solidFill>
                <a:effectLst/>
                <a:uLnTx/>
                <a:uFillTx/>
                <a:latin typeface="+mj-lt"/>
                <a:ea typeface="+mn-ea"/>
                <a:cs typeface="+mn-cs"/>
              </a:rPr>
              <a:t>Transparent failover eliminates risks of outage</a:t>
            </a:r>
          </a:p>
        </p:txBody>
      </p:sp>
      <p:sp>
        <p:nvSpPr>
          <p:cNvPr id="6" name="TextBox 11">
            <a:extLst>
              <a:ext uri="{FF2B5EF4-FFF2-40B4-BE49-F238E27FC236}">
                <a16:creationId xmlns:a16="http://schemas.microsoft.com/office/drawing/2014/main" id="{B8A32DDD-701A-A4B8-56C2-6820C968BD4A}"/>
              </a:ext>
            </a:extLst>
          </p:cNvPr>
          <p:cNvSpPr txBox="1"/>
          <p:nvPr/>
        </p:nvSpPr>
        <p:spPr bwMode="gray">
          <a:xfrm>
            <a:off x="683568" y="1203598"/>
            <a:ext cx="8172000" cy="432000"/>
          </a:xfrm>
          <a:prstGeom prst="rect">
            <a:avLst/>
          </a:prstGeom>
          <a:ln>
            <a:noFill/>
          </a:ln>
        </p:spPr>
        <p:txBody>
          <a:bodyPr vert="horz" wrap="square" lIns="0" tIns="118800" rIns="0" bIns="0" rtlCol="0">
            <a:noAutofit/>
          </a:bodyPr>
          <a:lstStyle>
            <a:lvl1pPr marL="252000" lvl="0" indent="-252000" defTabSz="685800">
              <a:lnSpc>
                <a:spcPct val="90000"/>
              </a:lnSpc>
              <a:spcBef>
                <a:spcPts val="600"/>
              </a:spcBef>
              <a:buClr>
                <a:schemeClr val="accent6"/>
              </a:buClr>
              <a:buSzPct val="120000"/>
              <a:buFont typeface="Arial" panose="020B0604020202020204" pitchFamily="34" charset="0"/>
              <a:buChar char="●"/>
              <a:defRPr sz="1600">
                <a:latin typeface="Fujitsu Infinity Pro" pitchFamily="2" charset="0"/>
              </a:defRPr>
            </a:lvl1pPr>
            <a:lvl2pPr marL="504000" lvl="1"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2pPr>
            <a:lvl3pPr marL="756000" lvl="2"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3pPr>
            <a:lvl4pPr marL="1008000" lvl="3"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4pPr>
            <a:lvl5pPr marL="1543050" indent="-171450" defTabSz="685800">
              <a:lnSpc>
                <a:spcPct val="90000"/>
              </a:lnSpc>
              <a:spcBef>
                <a:spcPts val="375"/>
              </a:spcBef>
              <a:buSzPct val="120000"/>
              <a:buFont typeface="Arial" panose="020B0604020202020204" pitchFamily="34" charset="0"/>
              <a:buChar char="●"/>
              <a:defRPr sz="1400">
                <a:latin typeface="Arial" panose="020B0604020202020204" pitchFamily="34"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indent="0">
              <a:buNone/>
            </a:pPr>
            <a:r>
              <a:rPr lang="en-US" sz="1400" dirty="0"/>
              <a:t>Volumes are mirrored by REC function </a:t>
            </a:r>
          </a:p>
        </p:txBody>
      </p:sp>
      <p:pic>
        <p:nvPicPr>
          <p:cNvPr id="7" name="Picture Placeholder 98">
            <a:extLst>
              <a:ext uri="{FF2B5EF4-FFF2-40B4-BE49-F238E27FC236}">
                <a16:creationId xmlns:a16="http://schemas.microsoft.com/office/drawing/2014/main" id="{B9CDEC64-C3A8-9C50-E9C7-28CE5B76CDB2}"/>
              </a:ext>
            </a:extLst>
          </p:cNvPr>
          <p:cNvPicPr>
            <a:picLocks noChangeAspect="1"/>
          </p:cNvPicPr>
          <p:nvPr/>
        </p:nvPicPr>
        <p:blipFill>
          <a:blip r:embed="rId24">
            <a:extLst>
              <a:ext uri="{96DAC541-7B7A-43D3-8B79-37D633B846F1}">
                <asvg:svgBlip xmlns:asvg="http://schemas.microsoft.com/office/drawing/2016/SVG/main" r:embed="rId25"/>
              </a:ext>
            </a:extLst>
          </a:blip>
          <a:srcRect/>
          <a:stretch>
            <a:fillRect/>
          </a:stretch>
        </p:blipFill>
        <p:spPr bwMode="gray">
          <a:xfrm>
            <a:off x="215564" y="1203598"/>
            <a:ext cx="432000" cy="432000"/>
          </a:xfrm>
          <a:prstGeom prst="rect">
            <a:avLst/>
          </a:prstGeom>
        </p:spPr>
      </p:pic>
      <p:sp>
        <p:nvSpPr>
          <p:cNvPr id="8" name="TextBox 11">
            <a:extLst>
              <a:ext uri="{FF2B5EF4-FFF2-40B4-BE49-F238E27FC236}">
                <a16:creationId xmlns:a16="http://schemas.microsoft.com/office/drawing/2014/main" id="{13080139-6D19-D6D1-B026-AFE88832F6FF}"/>
              </a:ext>
            </a:extLst>
          </p:cNvPr>
          <p:cNvSpPr txBox="1"/>
          <p:nvPr/>
        </p:nvSpPr>
        <p:spPr bwMode="gray">
          <a:xfrm>
            <a:off x="683568" y="1635646"/>
            <a:ext cx="8172000" cy="432000"/>
          </a:xfrm>
          <a:prstGeom prst="rect">
            <a:avLst/>
          </a:prstGeom>
          <a:ln>
            <a:noFill/>
          </a:ln>
        </p:spPr>
        <p:txBody>
          <a:bodyPr vert="horz" wrap="square" lIns="0" tIns="118800" rIns="0" bIns="0" rtlCol="0">
            <a:noAutofit/>
          </a:bodyPr>
          <a:lstStyle>
            <a:lvl1pPr marL="252000" lvl="0" indent="-252000" defTabSz="685800">
              <a:lnSpc>
                <a:spcPct val="90000"/>
              </a:lnSpc>
              <a:spcBef>
                <a:spcPts val="600"/>
              </a:spcBef>
              <a:buClr>
                <a:schemeClr val="accent6"/>
              </a:buClr>
              <a:buSzPct val="120000"/>
              <a:buFont typeface="Arial" panose="020B0604020202020204" pitchFamily="34" charset="0"/>
              <a:buChar char="●"/>
              <a:defRPr sz="1600">
                <a:latin typeface="Fujitsu Infinity Pro" pitchFamily="2" charset="0"/>
              </a:defRPr>
            </a:lvl1pPr>
            <a:lvl2pPr marL="504000" lvl="1"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2pPr>
            <a:lvl3pPr marL="756000" lvl="2"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3pPr>
            <a:lvl4pPr marL="1008000" lvl="3"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4pPr>
            <a:lvl5pPr marL="1543050" indent="-171450" defTabSz="685800">
              <a:lnSpc>
                <a:spcPct val="90000"/>
              </a:lnSpc>
              <a:spcBef>
                <a:spcPts val="375"/>
              </a:spcBef>
              <a:buSzPct val="120000"/>
              <a:buFont typeface="Arial" panose="020B0604020202020204" pitchFamily="34" charset="0"/>
              <a:buChar char="●"/>
              <a:defRPr sz="1400">
                <a:latin typeface="Arial" panose="020B0604020202020204" pitchFamily="34"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indent="0">
              <a:buNone/>
            </a:pPr>
            <a:r>
              <a:rPr lang="en-US" sz="1400" dirty="0"/>
              <a:t>Failover can be executed in both directions and between different ETERNUS AF/DX models (except ETERNUS DX60)</a:t>
            </a:r>
          </a:p>
        </p:txBody>
      </p:sp>
      <p:pic>
        <p:nvPicPr>
          <p:cNvPr id="9" name="Picture Placeholder 98">
            <a:extLst>
              <a:ext uri="{FF2B5EF4-FFF2-40B4-BE49-F238E27FC236}">
                <a16:creationId xmlns:a16="http://schemas.microsoft.com/office/drawing/2014/main" id="{BC09E3E9-D4FC-FB82-5818-641AD713C56E}"/>
              </a:ext>
            </a:extLst>
          </p:cNvPr>
          <p:cNvPicPr>
            <a:picLocks noChangeAspect="1"/>
          </p:cNvPicPr>
          <p:nvPr/>
        </p:nvPicPr>
        <p:blipFill>
          <a:blip r:embed="rId24">
            <a:extLst>
              <a:ext uri="{96DAC541-7B7A-43D3-8B79-37D633B846F1}">
                <asvg:svgBlip xmlns:asvg="http://schemas.microsoft.com/office/drawing/2016/SVG/main" r:embed="rId25"/>
              </a:ext>
            </a:extLst>
          </a:blip>
          <a:srcRect/>
          <a:stretch>
            <a:fillRect/>
          </a:stretch>
        </p:blipFill>
        <p:spPr bwMode="gray">
          <a:xfrm>
            <a:off x="215564" y="1635646"/>
            <a:ext cx="432000" cy="432000"/>
          </a:xfrm>
          <a:prstGeom prst="rect">
            <a:avLst/>
          </a:prstGeom>
        </p:spPr>
      </p:pic>
      <p:sp>
        <p:nvSpPr>
          <p:cNvPr id="387" name="Rechteck 386">
            <a:extLst>
              <a:ext uri="{FF2B5EF4-FFF2-40B4-BE49-F238E27FC236}">
                <a16:creationId xmlns:a16="http://schemas.microsoft.com/office/drawing/2014/main" id="{8BF4804D-3B76-0CEE-9514-CAB1E5EE7C7B}"/>
              </a:ext>
            </a:extLst>
          </p:cNvPr>
          <p:cNvSpPr/>
          <p:nvPr>
            <p:custDataLst>
              <p:tags r:id="rId5"/>
            </p:custDataLst>
          </p:nvPr>
        </p:nvSpPr>
        <p:spPr bwMode="gray">
          <a:xfrm>
            <a:off x="1" y="2356030"/>
            <a:ext cx="4392612" cy="2787470"/>
          </a:xfrm>
          <a:prstGeom prst="rect">
            <a:avLst/>
          </a:prstGeom>
          <a:solidFill>
            <a:srgbClr val="EFEFEF"/>
          </a:solidFill>
          <a:ln w="9525" cap="flat" cmpd="sng" algn="ctr">
            <a:noFill/>
            <a:prstDash val="solid"/>
          </a:ln>
          <a:effectLst/>
        </p:spPr>
        <p:txBody>
          <a:bodyPr tIns="46800" rtlCol="0" anchor="t" anchorCtr="0">
            <a:noAutofit/>
          </a:bodyPr>
          <a:lstStyle/>
          <a:p>
            <a:pPr marL="0" marR="0" lvl="0" indent="0" defTabSz="914400" eaLnBrk="1" fontAlgn="auto" latinLnBrk="0" hangingPunct="1">
              <a:lnSpc>
                <a:spcPct val="90000"/>
              </a:lnSpc>
              <a:spcBef>
                <a:spcPts val="400"/>
              </a:spcBef>
              <a:spcAft>
                <a:spcPts val="0"/>
              </a:spcAft>
              <a:buClr>
                <a:srgbClr val="A30B1A"/>
              </a:buClr>
              <a:buSzTx/>
              <a:buFontTx/>
              <a:buNone/>
              <a:tabLst/>
              <a:defRPr/>
            </a:pPr>
            <a:endParaRPr kumimoji="0" lang="en-US" sz="1400" b="0" i="0" u="none" strike="noStrike" kern="0" cap="none" spc="0" normalizeH="0" baseline="0" noProof="0" dirty="0">
              <a:ln>
                <a:noFill/>
              </a:ln>
              <a:solidFill>
                <a:srgbClr val="000000"/>
              </a:solidFill>
              <a:effectLst/>
              <a:uLnTx/>
              <a:uFillTx/>
              <a:ea typeface="+mn-ea"/>
              <a:cs typeface="+mn-cs"/>
            </a:endParaRPr>
          </a:p>
        </p:txBody>
      </p:sp>
      <p:sp>
        <p:nvSpPr>
          <p:cNvPr id="494" name="Rechteck 493">
            <a:extLst>
              <a:ext uri="{FF2B5EF4-FFF2-40B4-BE49-F238E27FC236}">
                <a16:creationId xmlns:a16="http://schemas.microsoft.com/office/drawing/2014/main" id="{2B146078-6E0E-E426-1935-0F4EAC0B17A2}"/>
              </a:ext>
            </a:extLst>
          </p:cNvPr>
          <p:cNvSpPr/>
          <p:nvPr/>
        </p:nvSpPr>
        <p:spPr bwMode="gray">
          <a:xfrm>
            <a:off x="7380312" y="2787794"/>
            <a:ext cx="720000" cy="180000"/>
          </a:xfrm>
          <a:prstGeom prst="rect">
            <a:avLst/>
          </a:prstGeom>
          <a:noFill/>
          <a:ln w="9525" cap="flat" cmpd="sng" algn="ctr">
            <a:noFill/>
            <a:prstDash val="solid"/>
          </a:ln>
          <a:effectLst/>
        </p:spPr>
        <p:txBody>
          <a:bodyPr lIns="0" tIns="0" rIns="0" bIns="0" rtlCol="0" anchor="ctr" anchorCtr="0">
            <a:noAutofit/>
          </a:bodyPr>
          <a:lstStyle/>
          <a:p>
            <a:pPr marL="0" marR="0" lvl="0" indent="0" algn="r" defTabSz="91440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dirty="0">
                <a:ln>
                  <a:noFill/>
                </a:ln>
                <a:effectLst/>
                <a:uLnTx/>
                <a:uFillTx/>
                <a:ea typeface="+mn-ea"/>
                <a:cs typeface="+mn-cs"/>
              </a:rPr>
              <a:t>Active</a:t>
            </a:r>
          </a:p>
        </p:txBody>
      </p:sp>
      <p:sp>
        <p:nvSpPr>
          <p:cNvPr id="495" name="Rechteck 494">
            <a:extLst>
              <a:ext uri="{FF2B5EF4-FFF2-40B4-BE49-F238E27FC236}">
                <a16:creationId xmlns:a16="http://schemas.microsoft.com/office/drawing/2014/main" id="{4B862215-C29A-4439-6568-F3E56C6DC1D2}"/>
              </a:ext>
            </a:extLst>
          </p:cNvPr>
          <p:cNvSpPr/>
          <p:nvPr/>
        </p:nvSpPr>
        <p:spPr bwMode="gray">
          <a:xfrm>
            <a:off x="5652200" y="2787794"/>
            <a:ext cx="720000" cy="180000"/>
          </a:xfrm>
          <a:prstGeom prst="rect">
            <a:avLst/>
          </a:prstGeom>
          <a:noFill/>
          <a:ln w="6350" cap="flat" cmpd="sng" algn="ctr">
            <a:noFill/>
            <a:prstDash val="solid"/>
          </a:ln>
          <a:effectLst/>
        </p:spPr>
        <p:txBody>
          <a:bodyPr lIns="0" tIns="0" rIns="0" bIns="0" rtlCol="0" anchor="ctr" anchorCtr="0">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dirty="0">
                <a:ln>
                  <a:noFill/>
                </a:ln>
                <a:effectLst/>
                <a:uLnTx/>
                <a:uFillTx/>
                <a:ea typeface="+mn-ea"/>
                <a:cs typeface="+mn-cs"/>
              </a:rPr>
              <a:t>Standby</a:t>
            </a:r>
          </a:p>
        </p:txBody>
      </p:sp>
      <p:sp>
        <p:nvSpPr>
          <p:cNvPr id="546" name="Rechteck 545">
            <a:extLst>
              <a:ext uri="{FF2B5EF4-FFF2-40B4-BE49-F238E27FC236}">
                <a16:creationId xmlns:a16="http://schemas.microsoft.com/office/drawing/2014/main" id="{CE1B3ABF-B438-1AB1-DD7A-2D9985FBB997}"/>
              </a:ext>
            </a:extLst>
          </p:cNvPr>
          <p:cNvSpPr/>
          <p:nvPr/>
        </p:nvSpPr>
        <p:spPr bwMode="gray">
          <a:xfrm>
            <a:off x="7488324" y="3363838"/>
            <a:ext cx="1368000" cy="180000"/>
          </a:xfrm>
          <a:prstGeom prst="rect">
            <a:avLst/>
          </a:prstGeom>
          <a:noFill/>
          <a:ln w="9525" cap="flat" cmpd="sng" algn="ctr">
            <a:noFill/>
            <a:prstDash val="solid"/>
          </a:ln>
          <a:effectLst/>
        </p:spPr>
        <p:txBody>
          <a:bodyPr rtlCol="0" anchor="ctr"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dirty="0">
                <a:ln>
                  <a:noFill/>
                </a:ln>
                <a:effectLst/>
                <a:uLnTx/>
                <a:uFillTx/>
                <a:ea typeface="+mn-ea"/>
                <a:cs typeface="+mn-cs"/>
              </a:rPr>
              <a:t>Business data mirror</a:t>
            </a:r>
          </a:p>
        </p:txBody>
      </p:sp>
      <p:sp>
        <p:nvSpPr>
          <p:cNvPr id="548" name="Rechteck 547">
            <a:extLst>
              <a:ext uri="{FF2B5EF4-FFF2-40B4-BE49-F238E27FC236}">
                <a16:creationId xmlns:a16="http://schemas.microsoft.com/office/drawing/2014/main" id="{56BF6DF3-1DC1-1EDD-09F4-C1311BD3E9D3}"/>
              </a:ext>
            </a:extLst>
          </p:cNvPr>
          <p:cNvSpPr/>
          <p:nvPr/>
        </p:nvSpPr>
        <p:spPr bwMode="gray">
          <a:xfrm>
            <a:off x="5976476" y="4551970"/>
            <a:ext cx="1800000" cy="180000"/>
          </a:xfrm>
          <a:prstGeom prst="rect">
            <a:avLst/>
          </a:prstGeom>
          <a:noFill/>
          <a:ln w="9525" cap="flat" cmpd="sng" algn="ctr">
            <a:noFill/>
            <a:prstDash val="solid"/>
          </a:ln>
          <a:effectLst/>
        </p:spPr>
        <p:txBody>
          <a:bodyPr rtlCol="0" anchor="ctr"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dirty="0">
                <a:ln>
                  <a:noFill/>
                </a:ln>
                <a:effectLst/>
                <a:uLnTx/>
                <a:uFillTx/>
                <a:ea typeface="+mn-ea"/>
                <a:cs typeface="+mn-cs"/>
              </a:rPr>
              <a:t>Storage Cluster Controller</a:t>
            </a:r>
          </a:p>
        </p:txBody>
      </p:sp>
      <p:sp>
        <p:nvSpPr>
          <p:cNvPr id="549" name="Rechteck 548">
            <a:extLst>
              <a:ext uri="{FF2B5EF4-FFF2-40B4-BE49-F238E27FC236}">
                <a16:creationId xmlns:a16="http://schemas.microsoft.com/office/drawing/2014/main" id="{64E4905C-90DC-3315-FCD5-FC2661ADE498}"/>
              </a:ext>
            </a:extLst>
          </p:cNvPr>
          <p:cNvSpPr/>
          <p:nvPr/>
        </p:nvSpPr>
        <p:spPr bwMode="gray">
          <a:xfrm>
            <a:off x="5976476" y="3651870"/>
            <a:ext cx="1800000" cy="216000"/>
          </a:xfrm>
          <a:prstGeom prst="rect">
            <a:avLst/>
          </a:prstGeom>
          <a:noFill/>
          <a:ln w="9525" cap="flat" cmpd="sng" algn="ctr">
            <a:noFill/>
            <a:prstDash val="solid"/>
          </a:ln>
          <a:effectLst/>
        </p:spPr>
        <p:txBody>
          <a:bodyPr rtlCol="0" anchor="ctr"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dirty="0">
                <a:ln>
                  <a:noFill/>
                </a:ln>
                <a:effectLst/>
                <a:uLnTx/>
                <a:uFillTx/>
                <a:ea typeface="+mn-ea"/>
                <a:cs typeface="+mn-cs"/>
              </a:rPr>
              <a:t>Replication suspended</a:t>
            </a:r>
          </a:p>
        </p:txBody>
      </p:sp>
      <p:cxnSp>
        <p:nvCxnSpPr>
          <p:cNvPr id="550" name="Gerade Verbindung mit Pfeil 549">
            <a:extLst>
              <a:ext uri="{FF2B5EF4-FFF2-40B4-BE49-F238E27FC236}">
                <a16:creationId xmlns:a16="http://schemas.microsoft.com/office/drawing/2014/main" id="{4ADFECEB-4550-0EC4-C56F-533C0C61364C}"/>
              </a:ext>
            </a:extLst>
          </p:cNvPr>
          <p:cNvCxnSpPr>
            <a:cxnSpLocks/>
          </p:cNvCxnSpPr>
          <p:nvPr/>
        </p:nvCxnSpPr>
        <p:spPr bwMode="gray">
          <a:xfrm>
            <a:off x="5832388" y="3867993"/>
            <a:ext cx="2088000" cy="0"/>
          </a:xfrm>
          <a:prstGeom prst="straightConnector1">
            <a:avLst/>
          </a:prstGeom>
          <a:noFill/>
          <a:ln w="6350" cap="flat" cmpd="sng" algn="ctr">
            <a:solidFill>
              <a:schemeClr val="tx1"/>
            </a:solidFill>
            <a:prstDash val="dash"/>
            <a:tailEnd type="triangle" w="sm" len="sm"/>
          </a:ln>
          <a:effectLst/>
        </p:spPr>
      </p:cxnSp>
      <p:sp>
        <p:nvSpPr>
          <p:cNvPr id="570" name="Slide Number Placeholder 5">
            <a:extLst>
              <a:ext uri="{FF2B5EF4-FFF2-40B4-BE49-F238E27FC236}">
                <a16:creationId xmlns:a16="http://schemas.microsoft.com/office/drawing/2014/main" id="{5631571F-2896-112F-925F-7FBBA4F09CF3}"/>
              </a:ext>
            </a:extLst>
          </p:cNvPr>
          <p:cNvSpPr txBox="1">
            <a:spLocks/>
          </p:cNvSpPr>
          <p:nvPr/>
        </p:nvSpPr>
        <p:spPr bwMode="gray">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latin typeface="+mn-lt"/>
              </a:rPr>
              <a:t>© Fujitsu 2023</a:t>
            </a:r>
          </a:p>
        </p:txBody>
      </p:sp>
      <p:sp>
        <p:nvSpPr>
          <p:cNvPr id="571" name="Rounded Rectangle 21">
            <a:extLst>
              <a:ext uri="{FF2B5EF4-FFF2-40B4-BE49-F238E27FC236}">
                <a16:creationId xmlns:a16="http://schemas.microsoft.com/office/drawing/2014/main" id="{B6851EAC-2A55-3D76-ED79-ED8540A71D6C}"/>
              </a:ext>
            </a:extLst>
          </p:cNvPr>
          <p:cNvSpPr/>
          <p:nvPr/>
        </p:nvSpPr>
        <p:spPr bwMode="gray">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rgbClr val="000000"/>
                </a:solidFill>
                <a:effectLst/>
                <a:uLnTx/>
                <a:uFillTx/>
                <a:ea typeface="+mn-ea"/>
                <a:cs typeface="+mn-cs"/>
              </a:rPr>
              <a:t>FUJITSU-PUBLIC</a:t>
            </a:r>
          </a:p>
        </p:txBody>
      </p:sp>
      <p:sp>
        <p:nvSpPr>
          <p:cNvPr id="572" name="Raute 37">
            <a:extLst>
              <a:ext uri="{FF2B5EF4-FFF2-40B4-BE49-F238E27FC236}">
                <a16:creationId xmlns:a16="http://schemas.microsoft.com/office/drawing/2014/main" id="{9F46CADF-704A-DA9B-B0CA-4AE6355EE150}"/>
              </a:ext>
            </a:extLst>
          </p:cNvPr>
          <p:cNvSpPr>
            <a:spLocks noChangeAspect="1"/>
          </p:cNvSpPr>
          <p:nvPr>
            <p:custDataLst>
              <p:tags r:id="rId6"/>
            </p:custDataLst>
          </p:nvPr>
        </p:nvSpPr>
        <p:spPr bwMode="gray">
          <a:xfrm>
            <a:off x="4518000" y="3749776"/>
            <a:ext cx="108000" cy="216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rgbClr val="008224"/>
            </a:solid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Fujitsu Infinity Pro"/>
              <a:ea typeface="+mn-ea"/>
              <a:cs typeface="+mn-cs"/>
            </a:endParaRPr>
          </a:p>
        </p:txBody>
      </p:sp>
      <p:pic>
        <p:nvPicPr>
          <p:cNvPr id="576" name="Bildplatzhalter 11">
            <a:extLst>
              <a:ext uri="{FF2B5EF4-FFF2-40B4-BE49-F238E27FC236}">
                <a16:creationId xmlns:a16="http://schemas.microsoft.com/office/drawing/2014/main" id="{7BB86B9B-D4FA-7A07-CBA9-400784E17172}"/>
              </a:ext>
            </a:extLst>
          </p:cNvPr>
          <p:cNvPicPr>
            <a:picLocks noChangeAspect="1"/>
          </p:cNvPicPr>
          <p:nvPr/>
        </p:nvPicPr>
        <p:blipFill>
          <a:blip r:embed="rId26">
            <a:extLst>
              <a:ext uri="{96DAC541-7B7A-43D3-8B79-37D633B846F1}">
                <asvg:svgBlip xmlns:asvg="http://schemas.microsoft.com/office/drawing/2016/SVG/main" r:embed="rId27"/>
              </a:ext>
            </a:extLst>
          </a:blip>
          <a:srcRect/>
          <a:stretch>
            <a:fillRect/>
          </a:stretch>
        </p:blipFill>
        <p:spPr bwMode="gray">
          <a:xfrm>
            <a:off x="7884193" y="3579862"/>
            <a:ext cx="576263" cy="576262"/>
          </a:xfrm>
          <a:prstGeom prst="rect">
            <a:avLst/>
          </a:prstGeom>
        </p:spPr>
      </p:pic>
      <p:pic>
        <p:nvPicPr>
          <p:cNvPr id="577" name="Bildplatzhalter 2">
            <a:extLst>
              <a:ext uri="{FF2B5EF4-FFF2-40B4-BE49-F238E27FC236}">
                <a16:creationId xmlns:a16="http://schemas.microsoft.com/office/drawing/2014/main" id="{68F45559-D117-81A4-1FCB-80742D362723}"/>
              </a:ext>
            </a:extLst>
          </p:cNvPr>
          <p:cNvPicPr>
            <a:picLocks noChangeAspect="1"/>
          </p:cNvPicPr>
          <p:nvPr/>
        </p:nvPicPr>
        <p:blipFill>
          <a:blip r:embed="rId28">
            <a:extLst>
              <a:ext uri="{96DAC541-7B7A-43D3-8B79-37D633B846F1}">
                <asvg:svgBlip xmlns:asvg="http://schemas.microsoft.com/office/drawing/2016/SVG/main" r:embed="rId29"/>
              </a:ext>
            </a:extLst>
          </a:blip>
          <a:srcRect/>
          <a:stretch>
            <a:fillRect/>
          </a:stretch>
        </p:blipFill>
        <p:spPr bwMode="gray">
          <a:xfrm>
            <a:off x="6588345" y="2499544"/>
            <a:ext cx="576262" cy="576262"/>
          </a:xfrm>
          <a:prstGeom prst="rect">
            <a:avLst/>
          </a:prstGeom>
        </p:spPr>
      </p:pic>
      <p:cxnSp>
        <p:nvCxnSpPr>
          <p:cNvPr id="551" name="Gerade Verbindung 63">
            <a:extLst>
              <a:ext uri="{FF2B5EF4-FFF2-40B4-BE49-F238E27FC236}">
                <a16:creationId xmlns:a16="http://schemas.microsoft.com/office/drawing/2014/main" id="{AE9532B6-4C64-44BC-A807-FB041A352BCE}"/>
              </a:ext>
            </a:extLst>
          </p:cNvPr>
          <p:cNvCxnSpPr>
            <a:cxnSpLocks/>
          </p:cNvCxnSpPr>
          <p:nvPr/>
        </p:nvCxnSpPr>
        <p:spPr bwMode="gray">
          <a:xfrm>
            <a:off x="6876256" y="2967794"/>
            <a:ext cx="0" cy="121434"/>
          </a:xfrm>
          <a:prstGeom prst="line">
            <a:avLst/>
          </a:prstGeom>
          <a:noFill/>
          <a:ln w="6350" cap="flat" cmpd="sng" algn="ctr">
            <a:solidFill>
              <a:schemeClr val="tx1"/>
            </a:solidFill>
            <a:prstDash val="solid"/>
          </a:ln>
          <a:effectLst/>
        </p:spPr>
      </p:cxnSp>
      <p:pic>
        <p:nvPicPr>
          <p:cNvPr id="578" name="Bildplatzhalter 2">
            <a:extLst>
              <a:ext uri="{FF2B5EF4-FFF2-40B4-BE49-F238E27FC236}">
                <a16:creationId xmlns:a16="http://schemas.microsoft.com/office/drawing/2014/main" id="{A64561A8-7238-8849-D2DD-92A7418804BB}"/>
              </a:ext>
            </a:extLst>
          </p:cNvPr>
          <p:cNvPicPr>
            <a:picLocks noChangeAspect="1"/>
          </p:cNvPicPr>
          <p:nvPr/>
        </p:nvPicPr>
        <p:blipFill>
          <a:blip r:embed="rId28">
            <a:extLst>
              <a:ext uri="{96DAC541-7B7A-43D3-8B79-37D633B846F1}">
                <asvg:svgBlip xmlns:asvg="http://schemas.microsoft.com/office/drawing/2016/SVG/main" r:embed="rId29"/>
              </a:ext>
            </a:extLst>
          </a:blip>
          <a:srcRect/>
          <a:stretch>
            <a:fillRect/>
          </a:stretch>
        </p:blipFill>
        <p:spPr bwMode="gray">
          <a:xfrm>
            <a:off x="6588345" y="4047914"/>
            <a:ext cx="576262" cy="576262"/>
          </a:xfrm>
          <a:prstGeom prst="rect">
            <a:avLst/>
          </a:prstGeom>
        </p:spPr>
      </p:pic>
      <p:grpSp>
        <p:nvGrpSpPr>
          <p:cNvPr id="622" name="Gruppieren 621">
            <a:extLst>
              <a:ext uri="{FF2B5EF4-FFF2-40B4-BE49-F238E27FC236}">
                <a16:creationId xmlns:a16="http://schemas.microsoft.com/office/drawing/2014/main" id="{FE974F23-3D75-7DEE-7FF7-70C421E1FA72}"/>
              </a:ext>
            </a:extLst>
          </p:cNvPr>
          <p:cNvGrpSpPr/>
          <p:nvPr/>
        </p:nvGrpSpPr>
        <p:grpSpPr bwMode="gray">
          <a:xfrm>
            <a:off x="7740352" y="3579878"/>
            <a:ext cx="612036" cy="180004"/>
            <a:chOff x="7776388" y="3579878"/>
            <a:chExt cx="612036" cy="180004"/>
          </a:xfrm>
          <a:noFill/>
        </p:grpSpPr>
        <p:sp>
          <p:nvSpPr>
            <p:cNvPr id="581" name="Zylinder 580">
              <a:extLst>
                <a:ext uri="{FF2B5EF4-FFF2-40B4-BE49-F238E27FC236}">
                  <a16:creationId xmlns:a16="http://schemas.microsoft.com/office/drawing/2014/main" id="{1DD009BD-791E-D50A-32CC-B5CB4363B778}"/>
                </a:ext>
              </a:extLst>
            </p:cNvPr>
            <p:cNvSpPr/>
            <p:nvPr>
              <p:custDataLst>
                <p:tags r:id="rId18"/>
              </p:custDataLst>
            </p:nvPr>
          </p:nvSpPr>
          <p:spPr bwMode="gray">
            <a:xfrm>
              <a:off x="8100424" y="3615882"/>
              <a:ext cx="288000" cy="144000"/>
            </a:xfrm>
            <a:prstGeom prst="can">
              <a:avLst/>
            </a:prstGeom>
            <a:grpFill/>
            <a:ln w="18161" cap="flat">
              <a:solidFill>
                <a:schemeClr val="tx1"/>
              </a:solidFill>
              <a:prstDash val="solid"/>
              <a:miter/>
            </a:ln>
          </p:spPr>
          <p:txBody>
            <a:bodyPr lIns="72000" tIns="72000" rIns="72000" bIns="72000" rtlCol="0" anchor="ctr">
              <a:noAutofit/>
            </a:bodyPr>
            <a:lstStyle/>
            <a:p>
              <a:pPr defTabSz="914400">
                <a:lnSpc>
                  <a:spcPct val="90000"/>
                </a:lnSpc>
              </a:pPr>
              <a:endParaRPr lang="en-US" sz="900" kern="0" dirty="0">
                <a:solidFill>
                  <a:srgbClr val="000000"/>
                </a:solidFill>
              </a:endParaRPr>
            </a:p>
          </p:txBody>
        </p:sp>
        <p:sp>
          <p:nvSpPr>
            <p:cNvPr id="582" name="Zylinder 581">
              <a:extLst>
                <a:ext uri="{FF2B5EF4-FFF2-40B4-BE49-F238E27FC236}">
                  <a16:creationId xmlns:a16="http://schemas.microsoft.com/office/drawing/2014/main" id="{C467122A-E22D-DD51-A30A-2C7433EBEB08}"/>
                </a:ext>
              </a:extLst>
            </p:cNvPr>
            <p:cNvSpPr/>
            <p:nvPr>
              <p:custDataLst>
                <p:tags r:id="rId19"/>
              </p:custDataLst>
            </p:nvPr>
          </p:nvSpPr>
          <p:spPr bwMode="gray">
            <a:xfrm>
              <a:off x="7776388" y="3579878"/>
              <a:ext cx="288000" cy="144000"/>
            </a:xfrm>
            <a:prstGeom prst="can">
              <a:avLst/>
            </a:prstGeom>
            <a:grpFill/>
            <a:ln w="18161" cap="flat">
              <a:solidFill>
                <a:schemeClr val="tx1"/>
              </a:solidFill>
              <a:prstDash val="solid"/>
              <a:miter/>
            </a:ln>
          </p:spPr>
          <p:txBody>
            <a:bodyPr lIns="72000" tIns="72000" rIns="72000" bIns="72000" rtlCol="0" anchor="ctr">
              <a:noAutofit/>
            </a:bodyPr>
            <a:lstStyle/>
            <a:p>
              <a:pPr defTabSz="914400">
                <a:lnSpc>
                  <a:spcPct val="90000"/>
                </a:lnSpc>
              </a:pPr>
              <a:endParaRPr lang="en-US" sz="900" kern="0" dirty="0">
                <a:solidFill>
                  <a:srgbClr val="000000"/>
                </a:solidFill>
              </a:endParaRPr>
            </a:p>
          </p:txBody>
        </p:sp>
      </p:grpSp>
      <p:sp>
        <p:nvSpPr>
          <p:cNvPr id="596" name="Rechteck 595">
            <a:extLst>
              <a:ext uri="{FF2B5EF4-FFF2-40B4-BE49-F238E27FC236}">
                <a16:creationId xmlns:a16="http://schemas.microsoft.com/office/drawing/2014/main" id="{923DA50E-D58A-D582-32EE-2D5DD18773C5}"/>
              </a:ext>
            </a:extLst>
          </p:cNvPr>
          <p:cNvSpPr/>
          <p:nvPr/>
        </p:nvSpPr>
        <p:spPr bwMode="gray">
          <a:xfrm>
            <a:off x="4896188" y="3363838"/>
            <a:ext cx="1368000" cy="180000"/>
          </a:xfrm>
          <a:prstGeom prst="rect">
            <a:avLst/>
          </a:prstGeom>
          <a:noFill/>
          <a:ln w="9525" cap="flat" cmpd="sng" algn="ctr">
            <a:noFill/>
            <a:prstDash val="solid"/>
          </a:ln>
          <a:effectLst/>
        </p:spPr>
        <p:txBody>
          <a:bodyPr rtlCol="0" anchor="ctr"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dirty="0">
                <a:ln>
                  <a:noFill/>
                </a:ln>
                <a:effectLst/>
                <a:uLnTx/>
                <a:uFillTx/>
                <a:ea typeface="+mn-ea"/>
                <a:cs typeface="+mn-cs"/>
              </a:rPr>
              <a:t>Business data</a:t>
            </a:r>
          </a:p>
        </p:txBody>
      </p:sp>
      <p:pic>
        <p:nvPicPr>
          <p:cNvPr id="598" name="Bildplatzhalter 11">
            <a:extLst>
              <a:ext uri="{FF2B5EF4-FFF2-40B4-BE49-F238E27FC236}">
                <a16:creationId xmlns:a16="http://schemas.microsoft.com/office/drawing/2014/main" id="{1CB7B66D-B9E8-19DD-E807-C3A54504BC87}"/>
              </a:ext>
            </a:extLst>
          </p:cNvPr>
          <p:cNvPicPr>
            <a:picLocks noChangeAspect="1"/>
          </p:cNvPicPr>
          <p:nvPr/>
        </p:nvPicPr>
        <p:blipFill>
          <a:blip r:embed="rId26">
            <a:extLst>
              <a:ext uri="{96DAC541-7B7A-43D3-8B79-37D633B846F1}">
                <asvg:svgBlip xmlns:asvg="http://schemas.microsoft.com/office/drawing/2016/SVG/main" r:embed="rId27"/>
              </a:ext>
            </a:extLst>
          </a:blip>
          <a:srcRect/>
          <a:stretch>
            <a:fillRect/>
          </a:stretch>
        </p:blipFill>
        <p:spPr bwMode="gray">
          <a:xfrm>
            <a:off x="5292057" y="3579862"/>
            <a:ext cx="576263" cy="576262"/>
          </a:xfrm>
          <a:prstGeom prst="rect">
            <a:avLst/>
          </a:prstGeom>
        </p:spPr>
      </p:pic>
      <p:sp>
        <p:nvSpPr>
          <p:cNvPr id="547" name="Rechteck 546">
            <a:extLst>
              <a:ext uri="{FF2B5EF4-FFF2-40B4-BE49-F238E27FC236}">
                <a16:creationId xmlns:a16="http://schemas.microsoft.com/office/drawing/2014/main" id="{DBC18ADC-BC30-9EE0-6F5C-C84BA631A779}"/>
              </a:ext>
            </a:extLst>
          </p:cNvPr>
          <p:cNvSpPr/>
          <p:nvPr/>
        </p:nvSpPr>
        <p:spPr bwMode="gray">
          <a:xfrm>
            <a:off x="7488324" y="3975906"/>
            <a:ext cx="1368000" cy="180000"/>
          </a:xfrm>
          <a:prstGeom prst="rect">
            <a:avLst/>
          </a:prstGeom>
          <a:noFill/>
          <a:ln w="9525" cap="flat" cmpd="sng" algn="ctr">
            <a:noFill/>
            <a:prstDash val="solid"/>
          </a:ln>
          <a:effectLst/>
        </p:spPr>
        <p:txBody>
          <a:bodyPr rtlCol="0" anchor="ctr"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dirty="0">
                <a:ln>
                  <a:noFill/>
                </a:ln>
                <a:effectLst/>
                <a:uLnTx/>
                <a:uFillTx/>
                <a:ea typeface="+mn-ea"/>
                <a:cs typeface="+mn-cs"/>
              </a:rPr>
              <a:t>ETERNUS AF</a:t>
            </a:r>
          </a:p>
        </p:txBody>
      </p:sp>
      <p:sp>
        <p:nvSpPr>
          <p:cNvPr id="597" name="Rechteck 596">
            <a:extLst>
              <a:ext uri="{FF2B5EF4-FFF2-40B4-BE49-F238E27FC236}">
                <a16:creationId xmlns:a16="http://schemas.microsoft.com/office/drawing/2014/main" id="{58F308D8-F312-8ABE-5C5D-2F7E307FAAB1}"/>
              </a:ext>
            </a:extLst>
          </p:cNvPr>
          <p:cNvSpPr/>
          <p:nvPr/>
        </p:nvSpPr>
        <p:spPr bwMode="gray">
          <a:xfrm>
            <a:off x="4896188" y="3975906"/>
            <a:ext cx="1368000" cy="180000"/>
          </a:xfrm>
          <a:prstGeom prst="rect">
            <a:avLst/>
          </a:prstGeom>
          <a:noFill/>
          <a:ln w="9525" cap="flat" cmpd="sng" algn="ctr">
            <a:noFill/>
            <a:prstDash val="solid"/>
          </a:ln>
          <a:effectLst/>
        </p:spPr>
        <p:txBody>
          <a:bodyPr rtlCol="0" anchor="ctr"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dirty="0">
                <a:ln>
                  <a:noFill/>
                </a:ln>
                <a:effectLst/>
                <a:uLnTx/>
                <a:uFillTx/>
                <a:ea typeface="+mn-ea"/>
                <a:cs typeface="+mn-cs"/>
              </a:rPr>
              <a:t>ETERNUS AF</a:t>
            </a:r>
          </a:p>
        </p:txBody>
      </p:sp>
      <p:grpSp>
        <p:nvGrpSpPr>
          <p:cNvPr id="610" name="Gruppieren 609">
            <a:extLst>
              <a:ext uri="{FF2B5EF4-FFF2-40B4-BE49-F238E27FC236}">
                <a16:creationId xmlns:a16="http://schemas.microsoft.com/office/drawing/2014/main" id="{0BEC9D56-B863-2E4A-5EE6-D8D1DEE714B1}"/>
              </a:ext>
            </a:extLst>
          </p:cNvPr>
          <p:cNvGrpSpPr/>
          <p:nvPr/>
        </p:nvGrpSpPr>
        <p:grpSpPr bwMode="gray">
          <a:xfrm>
            <a:off x="7092372" y="3939902"/>
            <a:ext cx="828000" cy="427258"/>
            <a:chOff x="7092372" y="3939902"/>
            <a:chExt cx="828000" cy="427258"/>
          </a:xfrm>
        </p:grpSpPr>
        <p:sp>
          <p:nvSpPr>
            <p:cNvPr id="611" name="Rechteck 610">
              <a:extLst>
                <a:ext uri="{FF2B5EF4-FFF2-40B4-BE49-F238E27FC236}">
                  <a16:creationId xmlns:a16="http://schemas.microsoft.com/office/drawing/2014/main" id="{F0397CB1-7FB1-D2D3-7C06-4FC8E9B6E0C0}"/>
                </a:ext>
              </a:extLst>
            </p:cNvPr>
            <p:cNvSpPr/>
            <p:nvPr/>
          </p:nvSpPr>
          <p:spPr bwMode="gray">
            <a:xfrm rot="20160000" flipH="1">
              <a:off x="7130665" y="4187160"/>
              <a:ext cx="612000" cy="180000"/>
            </a:xfrm>
            <a:prstGeom prst="rect">
              <a:avLst/>
            </a:prstGeom>
            <a:noFill/>
            <a:ln w="6350" cap="flat" cmpd="sng" algn="ctr">
              <a:noFill/>
              <a:prstDash val="solid"/>
            </a:ln>
            <a:effectLst/>
          </p:spPr>
          <p:txBody>
            <a:bodyPr lIns="0" tIns="0" rIns="0" bIns="0" rtlCol="0" anchor="ctr"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800" b="0" i="0" u="none" strike="noStrike" kern="0" cap="none" spc="0" normalizeH="0" baseline="0" noProof="0" dirty="0">
                  <a:ln>
                    <a:noFill/>
                  </a:ln>
                  <a:effectLst/>
                  <a:uLnTx/>
                  <a:uFillTx/>
                  <a:ea typeface="+mn-ea"/>
                  <a:cs typeface="+mn-cs"/>
                </a:rPr>
                <a:t>Monitoring</a:t>
              </a:r>
            </a:p>
          </p:txBody>
        </p:sp>
        <p:cxnSp>
          <p:nvCxnSpPr>
            <p:cNvPr id="612" name="Gerade Verbindung 78">
              <a:extLst>
                <a:ext uri="{FF2B5EF4-FFF2-40B4-BE49-F238E27FC236}">
                  <a16:creationId xmlns:a16="http://schemas.microsoft.com/office/drawing/2014/main" id="{E42159EC-D30C-93E9-CC04-8305FB4A8DE9}"/>
                </a:ext>
              </a:extLst>
            </p:cNvPr>
            <p:cNvCxnSpPr>
              <a:cxnSpLocks/>
            </p:cNvCxnSpPr>
            <p:nvPr/>
          </p:nvCxnSpPr>
          <p:spPr bwMode="gray">
            <a:xfrm flipH="1">
              <a:off x="7092372" y="3939902"/>
              <a:ext cx="828000" cy="360000"/>
            </a:xfrm>
            <a:prstGeom prst="line">
              <a:avLst/>
            </a:prstGeom>
            <a:noFill/>
            <a:ln w="6350" cap="flat" cmpd="sng" algn="ctr">
              <a:solidFill>
                <a:schemeClr val="tx1"/>
              </a:solidFill>
              <a:prstDash val="solid"/>
            </a:ln>
            <a:effectLst/>
          </p:spPr>
        </p:cxnSp>
      </p:grpSp>
      <p:grpSp>
        <p:nvGrpSpPr>
          <p:cNvPr id="619" name="Gruppieren 618">
            <a:extLst>
              <a:ext uri="{FF2B5EF4-FFF2-40B4-BE49-F238E27FC236}">
                <a16:creationId xmlns:a16="http://schemas.microsoft.com/office/drawing/2014/main" id="{CE7515E8-6978-C15B-9D31-4BA9BB9F6881}"/>
              </a:ext>
            </a:extLst>
          </p:cNvPr>
          <p:cNvGrpSpPr/>
          <p:nvPr/>
        </p:nvGrpSpPr>
        <p:grpSpPr bwMode="gray">
          <a:xfrm flipH="1">
            <a:off x="5832232" y="3939902"/>
            <a:ext cx="828000" cy="427258"/>
            <a:chOff x="7092372" y="3939902"/>
            <a:chExt cx="828000" cy="427258"/>
          </a:xfrm>
        </p:grpSpPr>
        <p:sp>
          <p:nvSpPr>
            <p:cNvPr id="620" name="Rechteck 619">
              <a:extLst>
                <a:ext uri="{FF2B5EF4-FFF2-40B4-BE49-F238E27FC236}">
                  <a16:creationId xmlns:a16="http://schemas.microsoft.com/office/drawing/2014/main" id="{0B99BAAB-AFF3-E5C4-8469-ACB9195E94EF}"/>
                </a:ext>
              </a:extLst>
            </p:cNvPr>
            <p:cNvSpPr/>
            <p:nvPr/>
          </p:nvSpPr>
          <p:spPr bwMode="gray">
            <a:xfrm rot="20160000" flipH="1">
              <a:off x="7130665" y="4187160"/>
              <a:ext cx="612000" cy="180000"/>
            </a:xfrm>
            <a:prstGeom prst="rect">
              <a:avLst/>
            </a:prstGeom>
            <a:noFill/>
            <a:ln w="6350" cap="flat" cmpd="sng" algn="ctr">
              <a:noFill/>
              <a:prstDash val="solid"/>
            </a:ln>
            <a:effectLst/>
          </p:spPr>
          <p:txBody>
            <a:bodyPr lIns="0" tIns="0" rIns="0" bIns="0" rtlCol="0" anchor="ctr" anchorCtr="0">
              <a:noAutofit/>
            </a:bodyPr>
            <a:lstStyle/>
            <a:p>
              <a:pPr marL="0" marR="0" lvl="0" indent="0" algn="r" defTabSz="914400" eaLnBrk="1" fontAlgn="auto" latinLnBrk="0" hangingPunct="1">
                <a:lnSpc>
                  <a:spcPct val="90000"/>
                </a:lnSpc>
                <a:spcBef>
                  <a:spcPts val="0"/>
                </a:spcBef>
                <a:spcAft>
                  <a:spcPts val="0"/>
                </a:spcAft>
                <a:buClrTx/>
                <a:buSzTx/>
                <a:buFontTx/>
                <a:buNone/>
                <a:tabLst/>
                <a:defRPr/>
              </a:pPr>
              <a:r>
                <a:rPr kumimoji="0" lang="en-US" sz="800" b="0" i="0" u="none" strike="noStrike" kern="0" cap="none" spc="0" normalizeH="0" baseline="0" noProof="0" dirty="0">
                  <a:ln>
                    <a:noFill/>
                  </a:ln>
                  <a:effectLst/>
                  <a:uLnTx/>
                  <a:uFillTx/>
                  <a:ea typeface="+mn-ea"/>
                  <a:cs typeface="+mn-cs"/>
                </a:rPr>
                <a:t>Monitoring</a:t>
              </a:r>
            </a:p>
          </p:txBody>
        </p:sp>
        <p:cxnSp>
          <p:nvCxnSpPr>
            <p:cNvPr id="621" name="Gerade Verbindung 78">
              <a:extLst>
                <a:ext uri="{FF2B5EF4-FFF2-40B4-BE49-F238E27FC236}">
                  <a16:creationId xmlns:a16="http://schemas.microsoft.com/office/drawing/2014/main" id="{758CCABC-0C37-0D22-989E-9C4E60C6D5F9}"/>
                </a:ext>
              </a:extLst>
            </p:cNvPr>
            <p:cNvCxnSpPr>
              <a:cxnSpLocks/>
            </p:cNvCxnSpPr>
            <p:nvPr/>
          </p:nvCxnSpPr>
          <p:spPr bwMode="gray">
            <a:xfrm flipH="1">
              <a:off x="7092372" y="3939902"/>
              <a:ext cx="828000" cy="360000"/>
            </a:xfrm>
            <a:prstGeom prst="line">
              <a:avLst/>
            </a:prstGeom>
            <a:noFill/>
            <a:ln w="6350" cap="flat" cmpd="sng" algn="ctr">
              <a:solidFill>
                <a:schemeClr val="tx1"/>
              </a:solidFill>
              <a:prstDash val="solid"/>
            </a:ln>
            <a:effectLst/>
          </p:spPr>
        </p:cxnSp>
      </p:grpSp>
      <p:sp>
        <p:nvSpPr>
          <p:cNvPr id="624" name="Freihandform 6">
            <a:extLst>
              <a:ext uri="{FF2B5EF4-FFF2-40B4-BE49-F238E27FC236}">
                <a16:creationId xmlns:a16="http://schemas.microsoft.com/office/drawing/2014/main" id="{5A8052F5-073E-34A0-A10A-1A3CE26A7A49}"/>
              </a:ext>
            </a:extLst>
          </p:cNvPr>
          <p:cNvSpPr/>
          <p:nvPr>
            <p:custDataLst>
              <p:tags r:id="rId7"/>
            </p:custDataLst>
          </p:nvPr>
        </p:nvSpPr>
        <p:spPr bwMode="gray">
          <a:xfrm>
            <a:off x="5580112" y="2751770"/>
            <a:ext cx="1080000" cy="612000"/>
          </a:xfrm>
          <a:custGeom>
            <a:avLst/>
            <a:gdLst>
              <a:gd name="connsiteX0" fmla="*/ 842962 w 842962"/>
              <a:gd name="connsiteY0" fmla="*/ 0 h 600075"/>
              <a:gd name="connsiteX1" fmla="*/ 0 w 842962"/>
              <a:gd name="connsiteY1" fmla="*/ 0 h 600075"/>
              <a:gd name="connsiteX2" fmla="*/ 0 w 842962"/>
              <a:gd name="connsiteY2" fmla="*/ 600075 h 600075"/>
            </a:gdLst>
            <a:ahLst/>
            <a:cxnLst>
              <a:cxn ang="0">
                <a:pos x="connsiteX0" y="connsiteY0"/>
              </a:cxn>
              <a:cxn ang="0">
                <a:pos x="connsiteX1" y="connsiteY1"/>
              </a:cxn>
              <a:cxn ang="0">
                <a:pos x="connsiteX2" y="connsiteY2"/>
              </a:cxn>
            </a:cxnLst>
            <a:rect l="l" t="t" r="r" b="b"/>
            <a:pathLst>
              <a:path w="842962" h="600075">
                <a:moveTo>
                  <a:pt x="842962" y="0"/>
                </a:moveTo>
                <a:lnTo>
                  <a:pt x="0" y="0"/>
                </a:lnTo>
                <a:lnTo>
                  <a:pt x="0" y="600075"/>
                </a:lnTo>
              </a:path>
            </a:pathLst>
          </a:custGeom>
          <a:noFill/>
          <a:ln w="6350" cap="flat" cmpd="sng" algn="ctr">
            <a:solidFill>
              <a:schemeClr val="tx1"/>
            </a:solidFill>
            <a:prstDash val="solid"/>
            <a:headEnd type="none" w="sm" len="sm"/>
            <a:tailEnd type="triangle" w="sm" len="sm"/>
          </a:ln>
          <a:effectLst/>
        </p:spPr>
        <p:txBody>
          <a:bodyPr rtlCol="0" anchor="ctr">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900" b="0" i="0" u="none" strike="noStrike" kern="0" cap="none" spc="0" normalizeH="0" baseline="0" noProof="0" dirty="0">
              <a:ln>
                <a:noFill/>
              </a:ln>
              <a:effectLst/>
              <a:uLnTx/>
              <a:uFillTx/>
              <a:ea typeface="+mn-ea"/>
              <a:cs typeface="+mn-cs"/>
            </a:endParaRPr>
          </a:p>
        </p:txBody>
      </p:sp>
      <p:sp>
        <p:nvSpPr>
          <p:cNvPr id="625" name="Freihandform 6">
            <a:extLst>
              <a:ext uri="{FF2B5EF4-FFF2-40B4-BE49-F238E27FC236}">
                <a16:creationId xmlns:a16="http://schemas.microsoft.com/office/drawing/2014/main" id="{FC5F331A-623E-71EA-CA98-604EBE243B64}"/>
              </a:ext>
            </a:extLst>
          </p:cNvPr>
          <p:cNvSpPr/>
          <p:nvPr>
            <p:custDataLst>
              <p:tags r:id="rId8"/>
            </p:custDataLst>
          </p:nvPr>
        </p:nvSpPr>
        <p:spPr bwMode="gray">
          <a:xfrm flipH="1">
            <a:off x="7092400" y="2751770"/>
            <a:ext cx="1080000" cy="612000"/>
          </a:xfrm>
          <a:custGeom>
            <a:avLst/>
            <a:gdLst>
              <a:gd name="connsiteX0" fmla="*/ 842962 w 842962"/>
              <a:gd name="connsiteY0" fmla="*/ 0 h 600075"/>
              <a:gd name="connsiteX1" fmla="*/ 0 w 842962"/>
              <a:gd name="connsiteY1" fmla="*/ 0 h 600075"/>
              <a:gd name="connsiteX2" fmla="*/ 0 w 842962"/>
              <a:gd name="connsiteY2" fmla="*/ 600075 h 600075"/>
            </a:gdLst>
            <a:ahLst/>
            <a:cxnLst>
              <a:cxn ang="0">
                <a:pos x="connsiteX0" y="connsiteY0"/>
              </a:cxn>
              <a:cxn ang="0">
                <a:pos x="connsiteX1" y="connsiteY1"/>
              </a:cxn>
              <a:cxn ang="0">
                <a:pos x="connsiteX2" y="connsiteY2"/>
              </a:cxn>
            </a:cxnLst>
            <a:rect l="l" t="t" r="r" b="b"/>
            <a:pathLst>
              <a:path w="842962" h="600075">
                <a:moveTo>
                  <a:pt x="842962" y="0"/>
                </a:moveTo>
                <a:lnTo>
                  <a:pt x="0" y="0"/>
                </a:lnTo>
                <a:lnTo>
                  <a:pt x="0" y="600075"/>
                </a:lnTo>
              </a:path>
            </a:pathLst>
          </a:custGeom>
          <a:noFill/>
          <a:ln w="12700" cap="flat" cmpd="sng" algn="ctr">
            <a:solidFill>
              <a:srgbClr val="FF8000"/>
            </a:solidFill>
            <a:prstDash val="solid"/>
            <a:headEnd type="none" w="sm" len="sm"/>
            <a:tailEnd type="triangle" w="sm" len="sm"/>
          </a:ln>
          <a:effectLst/>
        </p:spPr>
        <p:txBody>
          <a:bodyPr rtlCol="0" anchor="ctr">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900" b="0" i="0" u="none" strike="noStrike" kern="0" cap="none" spc="0" normalizeH="0" baseline="0" noProof="0" dirty="0">
              <a:ln>
                <a:noFill/>
              </a:ln>
              <a:effectLst/>
              <a:uLnTx/>
              <a:uFillTx/>
              <a:ea typeface="+mn-ea"/>
              <a:cs typeface="+mn-cs"/>
            </a:endParaRPr>
          </a:p>
        </p:txBody>
      </p:sp>
      <p:sp>
        <p:nvSpPr>
          <p:cNvPr id="552" name="Rechteck 551">
            <a:extLst>
              <a:ext uri="{FF2B5EF4-FFF2-40B4-BE49-F238E27FC236}">
                <a16:creationId xmlns:a16="http://schemas.microsoft.com/office/drawing/2014/main" id="{83A6EAED-3006-54BC-7046-CAC5C70F0647}"/>
              </a:ext>
            </a:extLst>
          </p:cNvPr>
          <p:cNvSpPr/>
          <p:nvPr/>
        </p:nvSpPr>
        <p:spPr bwMode="gray">
          <a:xfrm>
            <a:off x="4896476" y="3075806"/>
            <a:ext cx="3960000" cy="180000"/>
          </a:xfrm>
          <a:prstGeom prst="rect">
            <a:avLst/>
          </a:prstGeom>
          <a:gradFill>
            <a:gsLst>
              <a:gs pos="50000">
                <a:srgbClr val="FF8000"/>
              </a:gs>
              <a:gs pos="100000">
                <a:srgbClr val="FFE700"/>
              </a:gs>
            </a:gsLst>
            <a:lin ang="2700000" scaled="0"/>
          </a:gradFill>
          <a:ln w="6350" cap="flat">
            <a:solidFill>
              <a:srgbClr val="EFEFEF"/>
            </a:solidFill>
            <a:prstDash val="solid"/>
            <a:miter/>
          </a:ln>
        </p:spPr>
        <p:txBody>
          <a:bodyPr lIns="72000" tIns="72000" rIns="72000" bIns="72000" rtlCol="0" anchor="ctr">
            <a:noAutofit/>
          </a:bodyPr>
          <a:lstStyle/>
          <a:p>
            <a:pPr algn="ctr" defTabSz="914400">
              <a:lnSpc>
                <a:spcPct val="90000"/>
              </a:lnSpc>
            </a:pPr>
            <a:r>
              <a:rPr lang="en-US" sz="900" kern="0" dirty="0">
                <a:solidFill>
                  <a:srgbClr val="000000"/>
                </a:solidFill>
              </a:rPr>
              <a:t>SAN</a:t>
            </a:r>
          </a:p>
        </p:txBody>
      </p:sp>
      <p:grpSp>
        <p:nvGrpSpPr>
          <p:cNvPr id="629" name="Gruppieren 628">
            <a:extLst>
              <a:ext uri="{FF2B5EF4-FFF2-40B4-BE49-F238E27FC236}">
                <a16:creationId xmlns:a16="http://schemas.microsoft.com/office/drawing/2014/main" id="{0E3F5378-0235-568D-F84C-D08EDBC65337}"/>
              </a:ext>
            </a:extLst>
          </p:cNvPr>
          <p:cNvGrpSpPr/>
          <p:nvPr/>
        </p:nvGrpSpPr>
        <p:grpSpPr bwMode="gray">
          <a:xfrm>
            <a:off x="5148064" y="3579878"/>
            <a:ext cx="612036" cy="180004"/>
            <a:chOff x="7776388" y="3579878"/>
            <a:chExt cx="612036" cy="180004"/>
          </a:xfrm>
          <a:noFill/>
        </p:grpSpPr>
        <p:sp>
          <p:nvSpPr>
            <p:cNvPr id="630" name="Zylinder 629">
              <a:extLst>
                <a:ext uri="{FF2B5EF4-FFF2-40B4-BE49-F238E27FC236}">
                  <a16:creationId xmlns:a16="http://schemas.microsoft.com/office/drawing/2014/main" id="{BB7E8643-9CBE-441A-A4D0-2EBA75EFA33C}"/>
                </a:ext>
              </a:extLst>
            </p:cNvPr>
            <p:cNvSpPr/>
            <p:nvPr>
              <p:custDataLst>
                <p:tags r:id="rId16"/>
              </p:custDataLst>
            </p:nvPr>
          </p:nvSpPr>
          <p:spPr bwMode="gray">
            <a:xfrm>
              <a:off x="8100424" y="3615882"/>
              <a:ext cx="288000" cy="144000"/>
            </a:xfrm>
            <a:prstGeom prst="can">
              <a:avLst/>
            </a:prstGeom>
            <a:grpFill/>
            <a:ln w="18161" cap="flat">
              <a:solidFill>
                <a:schemeClr val="tx1"/>
              </a:solidFill>
              <a:prstDash val="solid"/>
              <a:miter/>
            </a:ln>
          </p:spPr>
          <p:txBody>
            <a:bodyPr lIns="72000" tIns="72000" rIns="72000" bIns="72000" rtlCol="0" anchor="ctr">
              <a:noAutofit/>
            </a:bodyPr>
            <a:lstStyle/>
            <a:p>
              <a:pPr defTabSz="914400">
                <a:lnSpc>
                  <a:spcPct val="90000"/>
                </a:lnSpc>
              </a:pPr>
              <a:endParaRPr lang="en-US" sz="900" kern="0" dirty="0">
                <a:solidFill>
                  <a:srgbClr val="000000"/>
                </a:solidFill>
              </a:endParaRPr>
            </a:p>
          </p:txBody>
        </p:sp>
        <p:sp>
          <p:nvSpPr>
            <p:cNvPr id="631" name="Zylinder 630">
              <a:extLst>
                <a:ext uri="{FF2B5EF4-FFF2-40B4-BE49-F238E27FC236}">
                  <a16:creationId xmlns:a16="http://schemas.microsoft.com/office/drawing/2014/main" id="{C48583B2-2587-8FA0-76FF-D02BE1F08E81}"/>
                </a:ext>
              </a:extLst>
            </p:cNvPr>
            <p:cNvSpPr/>
            <p:nvPr>
              <p:custDataLst>
                <p:tags r:id="rId17"/>
              </p:custDataLst>
            </p:nvPr>
          </p:nvSpPr>
          <p:spPr bwMode="gray">
            <a:xfrm>
              <a:off x="7776388" y="3579878"/>
              <a:ext cx="288000" cy="144000"/>
            </a:xfrm>
            <a:prstGeom prst="can">
              <a:avLst/>
            </a:prstGeom>
            <a:grpFill/>
            <a:ln w="18161" cap="flat">
              <a:solidFill>
                <a:schemeClr val="tx1"/>
              </a:solidFill>
              <a:prstDash val="solid"/>
              <a:miter/>
            </a:ln>
          </p:spPr>
          <p:txBody>
            <a:bodyPr lIns="72000" tIns="72000" rIns="72000" bIns="72000" rtlCol="0" anchor="ctr">
              <a:noAutofit/>
            </a:bodyPr>
            <a:lstStyle/>
            <a:p>
              <a:pPr defTabSz="914400">
                <a:lnSpc>
                  <a:spcPct val="90000"/>
                </a:lnSpc>
              </a:pPr>
              <a:endParaRPr lang="en-US" sz="900" kern="0" dirty="0">
                <a:solidFill>
                  <a:srgbClr val="000000"/>
                </a:solidFill>
              </a:endParaRPr>
            </a:p>
          </p:txBody>
        </p:sp>
      </p:grpSp>
      <p:grpSp>
        <p:nvGrpSpPr>
          <p:cNvPr id="636" name="Gruppieren 635">
            <a:extLst>
              <a:ext uri="{FF2B5EF4-FFF2-40B4-BE49-F238E27FC236}">
                <a16:creationId xmlns:a16="http://schemas.microsoft.com/office/drawing/2014/main" id="{AD3945FE-1F1D-1A9E-1F1F-E9839DC69C1D}"/>
              </a:ext>
            </a:extLst>
          </p:cNvPr>
          <p:cNvGrpSpPr/>
          <p:nvPr/>
        </p:nvGrpSpPr>
        <p:grpSpPr bwMode="gray">
          <a:xfrm>
            <a:off x="5256116" y="3615866"/>
            <a:ext cx="360000" cy="360000"/>
            <a:chOff x="5040051" y="3705876"/>
            <a:chExt cx="360000" cy="360000"/>
          </a:xfrm>
        </p:grpSpPr>
        <p:sp>
          <p:nvSpPr>
            <p:cNvPr id="633" name="Ellipse 632">
              <a:extLst>
                <a:ext uri="{FF2B5EF4-FFF2-40B4-BE49-F238E27FC236}">
                  <a16:creationId xmlns:a16="http://schemas.microsoft.com/office/drawing/2014/main" id="{2C137846-6BEC-74D3-4C24-962555BC02DE}"/>
                </a:ext>
              </a:extLst>
            </p:cNvPr>
            <p:cNvSpPr/>
            <p:nvPr/>
          </p:nvSpPr>
          <p:spPr bwMode="gray">
            <a:xfrm>
              <a:off x="5040051" y="3705876"/>
              <a:ext cx="360000" cy="360000"/>
            </a:xfrm>
            <a:prstGeom prst="ellipse">
              <a:avLst/>
            </a:prstGeom>
            <a:solidFill>
              <a:srgbClr val="EFEFEF"/>
            </a:solidFill>
            <a:ln w="25400">
              <a:solidFill>
                <a:srgbClr val="EFE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900" dirty="0">
                <a:solidFill>
                  <a:schemeClr val="tx1"/>
                </a:solidFill>
              </a:endParaRPr>
            </a:p>
          </p:txBody>
        </p:sp>
        <p:sp>
          <p:nvSpPr>
            <p:cNvPr id="634" name="Freeform: Shape 25">
              <a:extLst>
                <a:ext uri="{FF2B5EF4-FFF2-40B4-BE49-F238E27FC236}">
                  <a16:creationId xmlns:a16="http://schemas.microsoft.com/office/drawing/2014/main" id="{236FC98E-ED2A-3AB3-8259-8F9E15AB0E65}"/>
                </a:ext>
              </a:extLst>
            </p:cNvPr>
            <p:cNvSpPr>
              <a:spLocks noChangeAspect="1"/>
            </p:cNvSpPr>
            <p:nvPr>
              <p:custDataLst>
                <p:tags r:id="rId15"/>
              </p:custDataLst>
            </p:nvPr>
          </p:nvSpPr>
          <p:spPr bwMode="gray">
            <a:xfrm>
              <a:off x="5040051" y="3705876"/>
              <a:ext cx="360000" cy="360000"/>
            </a:xfrm>
            <a:prstGeom prst="ellipse">
              <a:avLst/>
            </a:prstGeom>
            <a:gradFill>
              <a:gsLst>
                <a:gs pos="30000">
                  <a:srgbClr val="EA0000"/>
                </a:gs>
                <a:gs pos="83000">
                  <a:srgbClr val="FF8000"/>
                </a:gs>
              </a:gsLst>
              <a:lin ang="5400000" scaled="0"/>
            </a:gradFill>
            <a:ln w="9525" cap="flat">
              <a:noFill/>
              <a:prstDash val="solid"/>
              <a:miter/>
            </a:ln>
          </p:spPr>
          <p:txBody>
            <a:bodyPr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900" b="0" i="0" u="none" strike="noStrike" kern="0" cap="none" spc="0" normalizeH="0" baseline="0" noProof="0" dirty="0">
                <a:ln>
                  <a:noFill/>
                </a:ln>
                <a:effectLst/>
                <a:uLnTx/>
                <a:uFillTx/>
                <a:latin typeface="Fujitsu Infinity Pro"/>
                <a:ea typeface="+mn-ea"/>
                <a:cs typeface="+mn-cs"/>
              </a:endParaRPr>
            </a:p>
          </p:txBody>
        </p:sp>
        <p:pic>
          <p:nvPicPr>
            <p:cNvPr id="635" name="Grafik 634">
              <a:extLst>
                <a:ext uri="{FF2B5EF4-FFF2-40B4-BE49-F238E27FC236}">
                  <a16:creationId xmlns:a16="http://schemas.microsoft.com/office/drawing/2014/main" id="{76F508CE-8107-76D1-38A2-484C4AED9303}"/>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bwMode="gray">
            <a:xfrm>
              <a:off x="5040051" y="3705876"/>
              <a:ext cx="360000" cy="360000"/>
            </a:xfrm>
            <a:prstGeom prst="rect">
              <a:avLst/>
            </a:prstGeom>
          </p:spPr>
        </p:pic>
      </p:grpSp>
      <p:sp>
        <p:nvSpPr>
          <p:cNvPr id="637" name="Rechteck 636">
            <a:extLst>
              <a:ext uri="{FF2B5EF4-FFF2-40B4-BE49-F238E27FC236}">
                <a16:creationId xmlns:a16="http://schemas.microsoft.com/office/drawing/2014/main" id="{82F1811A-4C31-BF31-89D3-AC3E5DEA00D1}"/>
              </a:ext>
            </a:extLst>
          </p:cNvPr>
          <p:cNvSpPr/>
          <p:nvPr/>
        </p:nvSpPr>
        <p:spPr bwMode="gray">
          <a:xfrm>
            <a:off x="4752020" y="3759882"/>
            <a:ext cx="468000" cy="144000"/>
          </a:xfrm>
          <a:prstGeom prst="rect">
            <a:avLst/>
          </a:prstGeom>
          <a:noFill/>
          <a:ln w="9525" cap="flat" cmpd="sng" algn="ctr">
            <a:noFill/>
            <a:prstDash val="solid"/>
          </a:ln>
          <a:effectLst/>
        </p:spPr>
        <p:txBody>
          <a:bodyPr lIns="0" tIns="0" rIns="0" bIns="0" rtlCol="0" anchor="ctr" anchorCtr="0">
            <a:noAutofit/>
          </a:bodyPr>
          <a:lstStyle/>
          <a:p>
            <a:pPr marL="0" marR="0" lvl="0" indent="0" algn="r" defTabSz="91440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dirty="0">
                <a:ln>
                  <a:noFill/>
                </a:ln>
                <a:effectLst/>
                <a:uLnTx/>
                <a:uFillTx/>
                <a:latin typeface="+mj-lt"/>
                <a:ea typeface="+mn-ea"/>
                <a:cs typeface="+mn-cs"/>
              </a:rPr>
              <a:t>Outage</a:t>
            </a:r>
          </a:p>
        </p:txBody>
      </p:sp>
      <p:sp>
        <p:nvSpPr>
          <p:cNvPr id="493" name="Rechteck 492">
            <a:extLst>
              <a:ext uri="{FF2B5EF4-FFF2-40B4-BE49-F238E27FC236}">
                <a16:creationId xmlns:a16="http://schemas.microsoft.com/office/drawing/2014/main" id="{E4DD11BC-8679-A1D4-223E-9848547D3988}"/>
              </a:ext>
            </a:extLst>
          </p:cNvPr>
          <p:cNvSpPr/>
          <p:nvPr/>
        </p:nvSpPr>
        <p:spPr bwMode="gray">
          <a:xfrm>
            <a:off x="5976476" y="2427734"/>
            <a:ext cx="1800000" cy="180000"/>
          </a:xfrm>
          <a:prstGeom prst="rect">
            <a:avLst/>
          </a:prstGeom>
          <a:noFill/>
          <a:ln w="9525" cap="flat" cmpd="sng" algn="ctr">
            <a:noFill/>
            <a:prstDash val="solid"/>
          </a:ln>
          <a:effectLst/>
        </p:spPr>
        <p:txBody>
          <a:bodyPr rtlCol="0" anchor="ctr"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dirty="0">
                <a:ln>
                  <a:noFill/>
                </a:ln>
                <a:effectLst/>
                <a:uLnTx/>
                <a:uFillTx/>
                <a:ea typeface="+mn-ea"/>
                <a:cs typeface="+mn-cs"/>
              </a:rPr>
              <a:t>Business Server</a:t>
            </a:r>
          </a:p>
        </p:txBody>
      </p:sp>
      <p:sp>
        <p:nvSpPr>
          <p:cNvPr id="674" name="Rechteck 673">
            <a:extLst>
              <a:ext uri="{FF2B5EF4-FFF2-40B4-BE49-F238E27FC236}">
                <a16:creationId xmlns:a16="http://schemas.microsoft.com/office/drawing/2014/main" id="{CF898FE7-C19F-42CC-7840-E789EA9837A4}"/>
              </a:ext>
            </a:extLst>
          </p:cNvPr>
          <p:cNvSpPr/>
          <p:nvPr/>
        </p:nvSpPr>
        <p:spPr bwMode="gray">
          <a:xfrm>
            <a:off x="1043688" y="2787794"/>
            <a:ext cx="720000" cy="180000"/>
          </a:xfrm>
          <a:prstGeom prst="rect">
            <a:avLst/>
          </a:prstGeom>
          <a:noFill/>
          <a:ln w="9525" cap="flat" cmpd="sng" algn="ctr">
            <a:noFill/>
            <a:prstDash val="solid"/>
          </a:ln>
          <a:effectLst/>
        </p:spPr>
        <p:txBody>
          <a:bodyPr lIns="0" tIns="0" rIns="0" bIns="0" rtlCol="0" anchor="ctr" anchorCtr="0">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dirty="0">
                <a:ln>
                  <a:noFill/>
                </a:ln>
                <a:effectLst/>
                <a:uLnTx/>
                <a:uFillTx/>
                <a:ea typeface="+mn-ea"/>
                <a:cs typeface="+mn-cs"/>
              </a:rPr>
              <a:t>Active</a:t>
            </a:r>
          </a:p>
        </p:txBody>
      </p:sp>
      <p:sp>
        <p:nvSpPr>
          <p:cNvPr id="675" name="Rechteck 674">
            <a:extLst>
              <a:ext uri="{FF2B5EF4-FFF2-40B4-BE49-F238E27FC236}">
                <a16:creationId xmlns:a16="http://schemas.microsoft.com/office/drawing/2014/main" id="{8C9619DD-BD44-A5DD-0F11-7EABD469220D}"/>
              </a:ext>
            </a:extLst>
          </p:cNvPr>
          <p:cNvSpPr/>
          <p:nvPr/>
        </p:nvSpPr>
        <p:spPr bwMode="gray">
          <a:xfrm>
            <a:off x="2771800" y="2787794"/>
            <a:ext cx="720000" cy="180000"/>
          </a:xfrm>
          <a:prstGeom prst="rect">
            <a:avLst/>
          </a:prstGeom>
          <a:noFill/>
          <a:ln w="6350" cap="flat" cmpd="sng" algn="ctr">
            <a:noFill/>
            <a:prstDash val="solid"/>
          </a:ln>
          <a:effectLst/>
        </p:spPr>
        <p:txBody>
          <a:bodyPr lIns="0" tIns="0" rIns="0" bIns="0" rtlCol="0" anchor="ctr" anchorCtr="0">
            <a:noAutofit/>
          </a:bodyPr>
          <a:lstStyle/>
          <a:p>
            <a:pPr marL="0" marR="0" lvl="0" indent="0" algn="r" defTabSz="91440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dirty="0">
                <a:ln>
                  <a:noFill/>
                </a:ln>
                <a:effectLst/>
                <a:uLnTx/>
                <a:uFillTx/>
                <a:ea typeface="+mn-ea"/>
                <a:cs typeface="+mn-cs"/>
              </a:rPr>
              <a:t>Standby</a:t>
            </a:r>
          </a:p>
        </p:txBody>
      </p:sp>
      <p:sp>
        <p:nvSpPr>
          <p:cNvPr id="676" name="Rechteck 675">
            <a:extLst>
              <a:ext uri="{FF2B5EF4-FFF2-40B4-BE49-F238E27FC236}">
                <a16:creationId xmlns:a16="http://schemas.microsoft.com/office/drawing/2014/main" id="{C389DE61-3CBD-10DF-DCF0-934852B1A14D}"/>
              </a:ext>
            </a:extLst>
          </p:cNvPr>
          <p:cNvSpPr/>
          <p:nvPr/>
        </p:nvSpPr>
        <p:spPr bwMode="gray">
          <a:xfrm>
            <a:off x="2879812" y="3363838"/>
            <a:ext cx="1368000" cy="180000"/>
          </a:xfrm>
          <a:prstGeom prst="rect">
            <a:avLst/>
          </a:prstGeom>
          <a:noFill/>
          <a:ln w="9525" cap="flat" cmpd="sng" algn="ctr">
            <a:noFill/>
            <a:prstDash val="solid"/>
          </a:ln>
          <a:effectLst/>
        </p:spPr>
        <p:txBody>
          <a:bodyPr rtlCol="0" anchor="ctr"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dirty="0">
                <a:ln>
                  <a:noFill/>
                </a:ln>
                <a:effectLst/>
                <a:uLnTx/>
                <a:uFillTx/>
                <a:ea typeface="+mn-ea"/>
                <a:cs typeface="+mn-cs"/>
              </a:rPr>
              <a:t>Business data mirror</a:t>
            </a:r>
          </a:p>
        </p:txBody>
      </p:sp>
      <p:sp>
        <p:nvSpPr>
          <p:cNvPr id="677" name="Rechteck 676">
            <a:extLst>
              <a:ext uri="{FF2B5EF4-FFF2-40B4-BE49-F238E27FC236}">
                <a16:creationId xmlns:a16="http://schemas.microsoft.com/office/drawing/2014/main" id="{14950CB8-F17D-4967-87A5-35C2EE4F63C7}"/>
              </a:ext>
            </a:extLst>
          </p:cNvPr>
          <p:cNvSpPr/>
          <p:nvPr/>
        </p:nvSpPr>
        <p:spPr bwMode="gray">
          <a:xfrm>
            <a:off x="1367964" y="4551970"/>
            <a:ext cx="1800000" cy="180000"/>
          </a:xfrm>
          <a:prstGeom prst="rect">
            <a:avLst/>
          </a:prstGeom>
          <a:noFill/>
          <a:ln w="9525" cap="flat" cmpd="sng" algn="ctr">
            <a:noFill/>
            <a:prstDash val="solid"/>
          </a:ln>
          <a:effectLst/>
        </p:spPr>
        <p:txBody>
          <a:bodyPr rtlCol="0" anchor="ctr"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dirty="0">
                <a:ln>
                  <a:noFill/>
                </a:ln>
                <a:effectLst/>
                <a:uLnTx/>
                <a:uFillTx/>
                <a:ea typeface="+mn-ea"/>
                <a:cs typeface="+mn-cs"/>
              </a:rPr>
              <a:t>Storage Cluster Controller</a:t>
            </a:r>
          </a:p>
        </p:txBody>
      </p:sp>
      <p:sp>
        <p:nvSpPr>
          <p:cNvPr id="678" name="Rechteck 677">
            <a:extLst>
              <a:ext uri="{FF2B5EF4-FFF2-40B4-BE49-F238E27FC236}">
                <a16:creationId xmlns:a16="http://schemas.microsoft.com/office/drawing/2014/main" id="{3D29C441-300B-C7A7-E15A-A1BC669B309D}"/>
              </a:ext>
            </a:extLst>
          </p:cNvPr>
          <p:cNvSpPr/>
          <p:nvPr/>
        </p:nvSpPr>
        <p:spPr bwMode="gray">
          <a:xfrm>
            <a:off x="1367964" y="3651870"/>
            <a:ext cx="1800000" cy="216000"/>
          </a:xfrm>
          <a:prstGeom prst="rect">
            <a:avLst/>
          </a:prstGeom>
          <a:noFill/>
          <a:ln w="9525" cap="flat" cmpd="sng" algn="ctr">
            <a:noFill/>
            <a:prstDash val="solid"/>
          </a:ln>
          <a:effectLst/>
        </p:spPr>
        <p:txBody>
          <a:bodyPr rtlCol="0" anchor="ctr"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dirty="0">
                <a:ln>
                  <a:noFill/>
                </a:ln>
                <a:effectLst/>
                <a:uLnTx/>
                <a:uFillTx/>
                <a:ea typeface="+mn-ea"/>
                <a:cs typeface="+mn-cs"/>
              </a:rPr>
              <a:t>Replication suspended</a:t>
            </a:r>
          </a:p>
        </p:txBody>
      </p:sp>
      <p:cxnSp>
        <p:nvCxnSpPr>
          <p:cNvPr id="679" name="Gerade Verbindung mit Pfeil 678">
            <a:extLst>
              <a:ext uri="{FF2B5EF4-FFF2-40B4-BE49-F238E27FC236}">
                <a16:creationId xmlns:a16="http://schemas.microsoft.com/office/drawing/2014/main" id="{149F9086-0139-89D4-8028-9B91C4EA61BF}"/>
              </a:ext>
            </a:extLst>
          </p:cNvPr>
          <p:cNvCxnSpPr>
            <a:cxnSpLocks/>
          </p:cNvCxnSpPr>
          <p:nvPr/>
        </p:nvCxnSpPr>
        <p:spPr bwMode="gray">
          <a:xfrm>
            <a:off x="1223876" y="3867993"/>
            <a:ext cx="2088000" cy="0"/>
          </a:xfrm>
          <a:prstGeom prst="straightConnector1">
            <a:avLst/>
          </a:prstGeom>
          <a:noFill/>
          <a:ln w="6350" cap="flat" cmpd="sng" algn="ctr">
            <a:solidFill>
              <a:schemeClr val="tx1"/>
            </a:solidFill>
            <a:prstDash val="solid"/>
            <a:tailEnd type="triangle" w="sm" len="sm"/>
          </a:ln>
          <a:effectLst/>
        </p:spPr>
      </p:cxnSp>
      <p:pic>
        <p:nvPicPr>
          <p:cNvPr id="680" name="Bildplatzhalter 11">
            <a:extLst>
              <a:ext uri="{FF2B5EF4-FFF2-40B4-BE49-F238E27FC236}">
                <a16:creationId xmlns:a16="http://schemas.microsoft.com/office/drawing/2014/main" id="{E1F33207-07FE-77A6-4D28-BD0ED0B50D09}"/>
              </a:ext>
            </a:extLst>
          </p:cNvPr>
          <p:cNvPicPr>
            <a:picLocks noChangeAspect="1"/>
          </p:cNvPicPr>
          <p:nvPr/>
        </p:nvPicPr>
        <p:blipFill>
          <a:blip r:embed="rId26">
            <a:extLst>
              <a:ext uri="{96DAC541-7B7A-43D3-8B79-37D633B846F1}">
                <asvg:svgBlip xmlns:asvg="http://schemas.microsoft.com/office/drawing/2016/SVG/main" r:embed="rId27"/>
              </a:ext>
            </a:extLst>
          </a:blip>
          <a:srcRect/>
          <a:stretch>
            <a:fillRect/>
          </a:stretch>
        </p:blipFill>
        <p:spPr bwMode="gray">
          <a:xfrm>
            <a:off x="3275681" y="3579862"/>
            <a:ext cx="576263" cy="576262"/>
          </a:xfrm>
          <a:prstGeom prst="rect">
            <a:avLst/>
          </a:prstGeom>
        </p:spPr>
      </p:pic>
      <p:pic>
        <p:nvPicPr>
          <p:cNvPr id="681" name="Bildplatzhalter 2">
            <a:extLst>
              <a:ext uri="{FF2B5EF4-FFF2-40B4-BE49-F238E27FC236}">
                <a16:creationId xmlns:a16="http://schemas.microsoft.com/office/drawing/2014/main" id="{99D4A310-39FD-731D-C196-31BA4920CE8F}"/>
              </a:ext>
            </a:extLst>
          </p:cNvPr>
          <p:cNvPicPr>
            <a:picLocks noChangeAspect="1"/>
          </p:cNvPicPr>
          <p:nvPr/>
        </p:nvPicPr>
        <p:blipFill>
          <a:blip r:embed="rId28">
            <a:extLst>
              <a:ext uri="{96DAC541-7B7A-43D3-8B79-37D633B846F1}">
                <asvg:svgBlip xmlns:asvg="http://schemas.microsoft.com/office/drawing/2016/SVG/main" r:embed="rId29"/>
              </a:ext>
            </a:extLst>
          </a:blip>
          <a:srcRect/>
          <a:stretch>
            <a:fillRect/>
          </a:stretch>
        </p:blipFill>
        <p:spPr bwMode="gray">
          <a:xfrm>
            <a:off x="1979833" y="2499544"/>
            <a:ext cx="576262" cy="576262"/>
          </a:xfrm>
          <a:prstGeom prst="rect">
            <a:avLst/>
          </a:prstGeom>
        </p:spPr>
      </p:pic>
      <p:cxnSp>
        <p:nvCxnSpPr>
          <p:cNvPr id="682" name="Gerade Verbindung 63">
            <a:extLst>
              <a:ext uri="{FF2B5EF4-FFF2-40B4-BE49-F238E27FC236}">
                <a16:creationId xmlns:a16="http://schemas.microsoft.com/office/drawing/2014/main" id="{3F7313CF-B44D-16CD-FAFA-AAE21FB4DB5A}"/>
              </a:ext>
            </a:extLst>
          </p:cNvPr>
          <p:cNvCxnSpPr>
            <a:cxnSpLocks/>
          </p:cNvCxnSpPr>
          <p:nvPr/>
        </p:nvCxnSpPr>
        <p:spPr bwMode="gray">
          <a:xfrm>
            <a:off x="2267744" y="2967794"/>
            <a:ext cx="0" cy="121434"/>
          </a:xfrm>
          <a:prstGeom prst="line">
            <a:avLst/>
          </a:prstGeom>
          <a:noFill/>
          <a:ln w="6350" cap="flat" cmpd="sng" algn="ctr">
            <a:solidFill>
              <a:schemeClr val="tx1"/>
            </a:solidFill>
            <a:prstDash val="solid"/>
          </a:ln>
          <a:effectLst/>
        </p:spPr>
      </p:cxnSp>
      <p:pic>
        <p:nvPicPr>
          <p:cNvPr id="683" name="Bildplatzhalter 2">
            <a:extLst>
              <a:ext uri="{FF2B5EF4-FFF2-40B4-BE49-F238E27FC236}">
                <a16:creationId xmlns:a16="http://schemas.microsoft.com/office/drawing/2014/main" id="{2A5FB730-B03F-964B-9110-F88BEBDFBD40}"/>
              </a:ext>
            </a:extLst>
          </p:cNvPr>
          <p:cNvPicPr>
            <a:picLocks noChangeAspect="1"/>
          </p:cNvPicPr>
          <p:nvPr/>
        </p:nvPicPr>
        <p:blipFill>
          <a:blip r:embed="rId28">
            <a:extLst>
              <a:ext uri="{96DAC541-7B7A-43D3-8B79-37D633B846F1}">
                <asvg:svgBlip xmlns:asvg="http://schemas.microsoft.com/office/drawing/2016/SVG/main" r:embed="rId29"/>
              </a:ext>
            </a:extLst>
          </a:blip>
          <a:srcRect/>
          <a:stretch>
            <a:fillRect/>
          </a:stretch>
        </p:blipFill>
        <p:spPr bwMode="gray">
          <a:xfrm>
            <a:off x="1979833" y="4047914"/>
            <a:ext cx="576262" cy="576262"/>
          </a:xfrm>
          <a:prstGeom prst="rect">
            <a:avLst/>
          </a:prstGeom>
        </p:spPr>
      </p:pic>
      <p:grpSp>
        <p:nvGrpSpPr>
          <p:cNvPr id="684" name="Gruppieren 683">
            <a:extLst>
              <a:ext uri="{FF2B5EF4-FFF2-40B4-BE49-F238E27FC236}">
                <a16:creationId xmlns:a16="http://schemas.microsoft.com/office/drawing/2014/main" id="{5654D6A8-EC59-B1E1-09A2-7F192549AEC7}"/>
              </a:ext>
            </a:extLst>
          </p:cNvPr>
          <p:cNvGrpSpPr/>
          <p:nvPr/>
        </p:nvGrpSpPr>
        <p:grpSpPr bwMode="gray">
          <a:xfrm>
            <a:off x="3131840" y="3579878"/>
            <a:ext cx="612036" cy="180004"/>
            <a:chOff x="7776388" y="3579878"/>
            <a:chExt cx="612036" cy="180004"/>
          </a:xfrm>
          <a:noFill/>
        </p:grpSpPr>
        <p:sp>
          <p:nvSpPr>
            <p:cNvPr id="685" name="Zylinder 684">
              <a:extLst>
                <a:ext uri="{FF2B5EF4-FFF2-40B4-BE49-F238E27FC236}">
                  <a16:creationId xmlns:a16="http://schemas.microsoft.com/office/drawing/2014/main" id="{8C6BC797-1D02-291F-5878-C481E2693F75}"/>
                </a:ext>
              </a:extLst>
            </p:cNvPr>
            <p:cNvSpPr/>
            <p:nvPr>
              <p:custDataLst>
                <p:tags r:id="rId13"/>
              </p:custDataLst>
            </p:nvPr>
          </p:nvSpPr>
          <p:spPr bwMode="gray">
            <a:xfrm>
              <a:off x="8100424" y="3615882"/>
              <a:ext cx="288000" cy="144000"/>
            </a:xfrm>
            <a:prstGeom prst="can">
              <a:avLst/>
            </a:prstGeom>
            <a:grpFill/>
            <a:ln w="18161" cap="flat">
              <a:solidFill>
                <a:schemeClr val="tx1"/>
              </a:solidFill>
              <a:prstDash val="solid"/>
              <a:miter/>
            </a:ln>
          </p:spPr>
          <p:txBody>
            <a:bodyPr lIns="72000" tIns="72000" rIns="72000" bIns="72000" rtlCol="0" anchor="ctr">
              <a:noAutofit/>
            </a:bodyPr>
            <a:lstStyle/>
            <a:p>
              <a:pPr defTabSz="914400">
                <a:lnSpc>
                  <a:spcPct val="90000"/>
                </a:lnSpc>
              </a:pPr>
              <a:endParaRPr lang="en-US" sz="900" kern="0" dirty="0">
                <a:solidFill>
                  <a:srgbClr val="000000"/>
                </a:solidFill>
              </a:endParaRPr>
            </a:p>
          </p:txBody>
        </p:sp>
        <p:sp>
          <p:nvSpPr>
            <p:cNvPr id="686" name="Zylinder 685">
              <a:extLst>
                <a:ext uri="{FF2B5EF4-FFF2-40B4-BE49-F238E27FC236}">
                  <a16:creationId xmlns:a16="http://schemas.microsoft.com/office/drawing/2014/main" id="{31F0B235-AE55-A321-34CF-875E8ED7083D}"/>
                </a:ext>
              </a:extLst>
            </p:cNvPr>
            <p:cNvSpPr/>
            <p:nvPr>
              <p:custDataLst>
                <p:tags r:id="rId14"/>
              </p:custDataLst>
            </p:nvPr>
          </p:nvSpPr>
          <p:spPr bwMode="gray">
            <a:xfrm>
              <a:off x="7776388" y="3579878"/>
              <a:ext cx="288000" cy="144000"/>
            </a:xfrm>
            <a:prstGeom prst="can">
              <a:avLst/>
            </a:prstGeom>
            <a:grpFill/>
            <a:ln w="18161" cap="flat">
              <a:solidFill>
                <a:schemeClr val="tx1"/>
              </a:solidFill>
              <a:prstDash val="solid"/>
              <a:miter/>
            </a:ln>
          </p:spPr>
          <p:txBody>
            <a:bodyPr lIns="72000" tIns="72000" rIns="72000" bIns="72000" rtlCol="0" anchor="ctr">
              <a:noAutofit/>
            </a:bodyPr>
            <a:lstStyle/>
            <a:p>
              <a:pPr defTabSz="914400">
                <a:lnSpc>
                  <a:spcPct val="90000"/>
                </a:lnSpc>
              </a:pPr>
              <a:endParaRPr lang="en-US" sz="900" kern="0" dirty="0">
                <a:solidFill>
                  <a:srgbClr val="000000"/>
                </a:solidFill>
              </a:endParaRPr>
            </a:p>
          </p:txBody>
        </p:sp>
      </p:grpSp>
      <p:sp>
        <p:nvSpPr>
          <p:cNvPr id="687" name="Rechteck 686">
            <a:extLst>
              <a:ext uri="{FF2B5EF4-FFF2-40B4-BE49-F238E27FC236}">
                <a16:creationId xmlns:a16="http://schemas.microsoft.com/office/drawing/2014/main" id="{6054A6D4-4D64-1AF5-E0CA-EF35B1F3B61B}"/>
              </a:ext>
            </a:extLst>
          </p:cNvPr>
          <p:cNvSpPr/>
          <p:nvPr/>
        </p:nvSpPr>
        <p:spPr bwMode="gray">
          <a:xfrm>
            <a:off x="287676" y="3363838"/>
            <a:ext cx="1368000" cy="180000"/>
          </a:xfrm>
          <a:prstGeom prst="rect">
            <a:avLst/>
          </a:prstGeom>
          <a:noFill/>
          <a:ln w="9525" cap="flat" cmpd="sng" algn="ctr">
            <a:noFill/>
            <a:prstDash val="solid"/>
          </a:ln>
          <a:effectLst/>
        </p:spPr>
        <p:txBody>
          <a:bodyPr rtlCol="0" anchor="ctr"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dirty="0">
                <a:ln>
                  <a:noFill/>
                </a:ln>
                <a:effectLst/>
                <a:uLnTx/>
                <a:uFillTx/>
                <a:ea typeface="+mn-ea"/>
                <a:cs typeface="+mn-cs"/>
              </a:rPr>
              <a:t>Business data</a:t>
            </a:r>
          </a:p>
        </p:txBody>
      </p:sp>
      <p:pic>
        <p:nvPicPr>
          <p:cNvPr id="688" name="Bildplatzhalter 11">
            <a:extLst>
              <a:ext uri="{FF2B5EF4-FFF2-40B4-BE49-F238E27FC236}">
                <a16:creationId xmlns:a16="http://schemas.microsoft.com/office/drawing/2014/main" id="{1A79DB6B-836E-0FF0-31F3-DC2C9A100981}"/>
              </a:ext>
            </a:extLst>
          </p:cNvPr>
          <p:cNvPicPr>
            <a:picLocks noChangeAspect="1"/>
          </p:cNvPicPr>
          <p:nvPr/>
        </p:nvPicPr>
        <p:blipFill>
          <a:blip r:embed="rId26">
            <a:extLst>
              <a:ext uri="{96DAC541-7B7A-43D3-8B79-37D633B846F1}">
                <asvg:svgBlip xmlns:asvg="http://schemas.microsoft.com/office/drawing/2016/SVG/main" r:embed="rId27"/>
              </a:ext>
            </a:extLst>
          </a:blip>
          <a:srcRect/>
          <a:stretch>
            <a:fillRect/>
          </a:stretch>
        </p:blipFill>
        <p:spPr bwMode="gray">
          <a:xfrm>
            <a:off x="683545" y="3579862"/>
            <a:ext cx="576263" cy="576262"/>
          </a:xfrm>
          <a:prstGeom prst="rect">
            <a:avLst/>
          </a:prstGeom>
        </p:spPr>
      </p:pic>
      <p:sp>
        <p:nvSpPr>
          <p:cNvPr id="689" name="Rechteck 688">
            <a:extLst>
              <a:ext uri="{FF2B5EF4-FFF2-40B4-BE49-F238E27FC236}">
                <a16:creationId xmlns:a16="http://schemas.microsoft.com/office/drawing/2014/main" id="{913B9CD3-ECCB-C50E-143A-755071E81DA2}"/>
              </a:ext>
            </a:extLst>
          </p:cNvPr>
          <p:cNvSpPr/>
          <p:nvPr/>
        </p:nvSpPr>
        <p:spPr bwMode="gray">
          <a:xfrm>
            <a:off x="2879812" y="3975906"/>
            <a:ext cx="1368000" cy="180000"/>
          </a:xfrm>
          <a:prstGeom prst="rect">
            <a:avLst/>
          </a:prstGeom>
          <a:noFill/>
          <a:ln w="9525" cap="flat" cmpd="sng" algn="ctr">
            <a:noFill/>
            <a:prstDash val="solid"/>
          </a:ln>
          <a:effectLst/>
        </p:spPr>
        <p:txBody>
          <a:bodyPr rtlCol="0" anchor="ctr"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dirty="0">
                <a:ln>
                  <a:noFill/>
                </a:ln>
                <a:effectLst/>
                <a:uLnTx/>
                <a:uFillTx/>
                <a:ea typeface="+mn-ea"/>
                <a:cs typeface="+mn-cs"/>
              </a:rPr>
              <a:t>ETERNUS AF</a:t>
            </a:r>
          </a:p>
        </p:txBody>
      </p:sp>
      <p:sp>
        <p:nvSpPr>
          <p:cNvPr id="690" name="Rechteck 689">
            <a:extLst>
              <a:ext uri="{FF2B5EF4-FFF2-40B4-BE49-F238E27FC236}">
                <a16:creationId xmlns:a16="http://schemas.microsoft.com/office/drawing/2014/main" id="{3F1B3E4D-5BF3-58EA-ED30-1CD8D1CDE5D0}"/>
              </a:ext>
            </a:extLst>
          </p:cNvPr>
          <p:cNvSpPr/>
          <p:nvPr/>
        </p:nvSpPr>
        <p:spPr bwMode="gray">
          <a:xfrm>
            <a:off x="287676" y="3975906"/>
            <a:ext cx="1368000" cy="180000"/>
          </a:xfrm>
          <a:prstGeom prst="rect">
            <a:avLst/>
          </a:prstGeom>
          <a:noFill/>
          <a:ln w="9525" cap="flat" cmpd="sng" algn="ctr">
            <a:noFill/>
            <a:prstDash val="solid"/>
          </a:ln>
          <a:effectLst/>
        </p:spPr>
        <p:txBody>
          <a:bodyPr rtlCol="0" anchor="ctr"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dirty="0">
                <a:ln>
                  <a:noFill/>
                </a:ln>
                <a:effectLst/>
                <a:uLnTx/>
                <a:uFillTx/>
                <a:ea typeface="+mn-ea"/>
                <a:cs typeface="+mn-cs"/>
              </a:rPr>
              <a:t>ETERNUS AF</a:t>
            </a:r>
          </a:p>
        </p:txBody>
      </p:sp>
      <p:grpSp>
        <p:nvGrpSpPr>
          <p:cNvPr id="691" name="Gruppieren 690">
            <a:extLst>
              <a:ext uri="{FF2B5EF4-FFF2-40B4-BE49-F238E27FC236}">
                <a16:creationId xmlns:a16="http://schemas.microsoft.com/office/drawing/2014/main" id="{7D423AE8-834F-10A9-1FBB-01B642B1A671}"/>
              </a:ext>
            </a:extLst>
          </p:cNvPr>
          <p:cNvGrpSpPr/>
          <p:nvPr/>
        </p:nvGrpSpPr>
        <p:grpSpPr bwMode="gray">
          <a:xfrm>
            <a:off x="2483860" y="3939902"/>
            <a:ext cx="828000" cy="427258"/>
            <a:chOff x="7092372" y="3939902"/>
            <a:chExt cx="828000" cy="427258"/>
          </a:xfrm>
        </p:grpSpPr>
        <p:sp>
          <p:nvSpPr>
            <p:cNvPr id="692" name="Rechteck 691">
              <a:extLst>
                <a:ext uri="{FF2B5EF4-FFF2-40B4-BE49-F238E27FC236}">
                  <a16:creationId xmlns:a16="http://schemas.microsoft.com/office/drawing/2014/main" id="{1FAAC65B-D84C-AE9E-9721-7AA2CBFD804A}"/>
                </a:ext>
              </a:extLst>
            </p:cNvPr>
            <p:cNvSpPr/>
            <p:nvPr/>
          </p:nvSpPr>
          <p:spPr bwMode="gray">
            <a:xfrm rot="20160000" flipH="1">
              <a:off x="7130665" y="4187160"/>
              <a:ext cx="612000" cy="180000"/>
            </a:xfrm>
            <a:prstGeom prst="rect">
              <a:avLst/>
            </a:prstGeom>
            <a:noFill/>
            <a:ln w="6350" cap="flat" cmpd="sng" algn="ctr">
              <a:noFill/>
              <a:prstDash val="solid"/>
            </a:ln>
            <a:effectLst/>
          </p:spPr>
          <p:txBody>
            <a:bodyPr lIns="0" tIns="0" rIns="0" bIns="0" rtlCol="0" anchor="ctr"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800" b="0" i="0" u="none" strike="noStrike" kern="0" cap="none" spc="0" normalizeH="0" baseline="0" noProof="0" dirty="0">
                  <a:ln>
                    <a:noFill/>
                  </a:ln>
                  <a:effectLst/>
                  <a:uLnTx/>
                  <a:uFillTx/>
                  <a:ea typeface="+mn-ea"/>
                  <a:cs typeface="+mn-cs"/>
                </a:rPr>
                <a:t>Monitoring</a:t>
              </a:r>
            </a:p>
          </p:txBody>
        </p:sp>
        <p:cxnSp>
          <p:nvCxnSpPr>
            <p:cNvPr id="693" name="Gerade Verbindung 78">
              <a:extLst>
                <a:ext uri="{FF2B5EF4-FFF2-40B4-BE49-F238E27FC236}">
                  <a16:creationId xmlns:a16="http://schemas.microsoft.com/office/drawing/2014/main" id="{F7C45C44-C48F-2A81-2FC4-CF664C9A7860}"/>
                </a:ext>
              </a:extLst>
            </p:cNvPr>
            <p:cNvCxnSpPr>
              <a:cxnSpLocks/>
            </p:cNvCxnSpPr>
            <p:nvPr/>
          </p:nvCxnSpPr>
          <p:spPr bwMode="gray">
            <a:xfrm flipH="1">
              <a:off x="7092372" y="3939902"/>
              <a:ext cx="828000" cy="360000"/>
            </a:xfrm>
            <a:prstGeom prst="line">
              <a:avLst/>
            </a:prstGeom>
            <a:noFill/>
            <a:ln w="6350" cap="flat" cmpd="sng" algn="ctr">
              <a:solidFill>
                <a:schemeClr val="tx1"/>
              </a:solidFill>
              <a:prstDash val="solid"/>
            </a:ln>
            <a:effectLst/>
          </p:spPr>
        </p:cxnSp>
      </p:grpSp>
      <p:grpSp>
        <p:nvGrpSpPr>
          <p:cNvPr id="694" name="Gruppieren 693">
            <a:extLst>
              <a:ext uri="{FF2B5EF4-FFF2-40B4-BE49-F238E27FC236}">
                <a16:creationId xmlns:a16="http://schemas.microsoft.com/office/drawing/2014/main" id="{CAAFCB9F-F46B-4811-656A-168C04EFE419}"/>
              </a:ext>
            </a:extLst>
          </p:cNvPr>
          <p:cNvGrpSpPr/>
          <p:nvPr/>
        </p:nvGrpSpPr>
        <p:grpSpPr bwMode="gray">
          <a:xfrm flipH="1">
            <a:off x="1223720" y="3939902"/>
            <a:ext cx="828000" cy="427258"/>
            <a:chOff x="7092372" y="3939902"/>
            <a:chExt cx="828000" cy="427258"/>
          </a:xfrm>
        </p:grpSpPr>
        <p:sp>
          <p:nvSpPr>
            <p:cNvPr id="695" name="Rechteck 694">
              <a:extLst>
                <a:ext uri="{FF2B5EF4-FFF2-40B4-BE49-F238E27FC236}">
                  <a16:creationId xmlns:a16="http://schemas.microsoft.com/office/drawing/2014/main" id="{47BD8BD1-7A56-FFAE-D390-0079DAB1A1EF}"/>
                </a:ext>
              </a:extLst>
            </p:cNvPr>
            <p:cNvSpPr/>
            <p:nvPr/>
          </p:nvSpPr>
          <p:spPr bwMode="gray">
            <a:xfrm rot="20160000" flipH="1">
              <a:off x="7130665" y="4187160"/>
              <a:ext cx="612000" cy="180000"/>
            </a:xfrm>
            <a:prstGeom prst="rect">
              <a:avLst/>
            </a:prstGeom>
            <a:noFill/>
            <a:ln w="6350" cap="flat" cmpd="sng" algn="ctr">
              <a:noFill/>
              <a:prstDash val="solid"/>
            </a:ln>
            <a:effectLst/>
          </p:spPr>
          <p:txBody>
            <a:bodyPr lIns="0" tIns="0" rIns="0" bIns="0" rtlCol="0" anchor="ctr" anchorCtr="0">
              <a:noAutofit/>
            </a:bodyPr>
            <a:lstStyle/>
            <a:p>
              <a:pPr marL="0" marR="0" lvl="0" indent="0" algn="r" defTabSz="914400" eaLnBrk="1" fontAlgn="auto" latinLnBrk="0" hangingPunct="1">
                <a:lnSpc>
                  <a:spcPct val="90000"/>
                </a:lnSpc>
                <a:spcBef>
                  <a:spcPts val="0"/>
                </a:spcBef>
                <a:spcAft>
                  <a:spcPts val="0"/>
                </a:spcAft>
                <a:buClrTx/>
                <a:buSzTx/>
                <a:buFontTx/>
                <a:buNone/>
                <a:tabLst/>
                <a:defRPr/>
              </a:pPr>
              <a:r>
                <a:rPr kumimoji="0" lang="en-US" sz="800" b="0" i="0" u="none" strike="noStrike" kern="0" cap="none" spc="0" normalizeH="0" baseline="0" noProof="0" dirty="0">
                  <a:ln>
                    <a:noFill/>
                  </a:ln>
                  <a:effectLst/>
                  <a:uLnTx/>
                  <a:uFillTx/>
                  <a:ea typeface="+mn-ea"/>
                  <a:cs typeface="+mn-cs"/>
                </a:rPr>
                <a:t>Monitoring</a:t>
              </a:r>
            </a:p>
          </p:txBody>
        </p:sp>
        <p:cxnSp>
          <p:nvCxnSpPr>
            <p:cNvPr id="696" name="Gerade Verbindung 78">
              <a:extLst>
                <a:ext uri="{FF2B5EF4-FFF2-40B4-BE49-F238E27FC236}">
                  <a16:creationId xmlns:a16="http://schemas.microsoft.com/office/drawing/2014/main" id="{A70946A4-6B4B-3718-EA86-562DB7650CAB}"/>
                </a:ext>
              </a:extLst>
            </p:cNvPr>
            <p:cNvCxnSpPr>
              <a:cxnSpLocks/>
            </p:cNvCxnSpPr>
            <p:nvPr/>
          </p:nvCxnSpPr>
          <p:spPr bwMode="gray">
            <a:xfrm flipH="1">
              <a:off x="7092372" y="3939902"/>
              <a:ext cx="828000" cy="360000"/>
            </a:xfrm>
            <a:prstGeom prst="line">
              <a:avLst/>
            </a:prstGeom>
            <a:noFill/>
            <a:ln w="6350" cap="flat" cmpd="sng" algn="ctr">
              <a:solidFill>
                <a:schemeClr val="tx1"/>
              </a:solidFill>
              <a:prstDash val="solid"/>
            </a:ln>
            <a:effectLst/>
          </p:spPr>
        </p:cxnSp>
      </p:grpSp>
      <p:sp>
        <p:nvSpPr>
          <p:cNvPr id="697" name="Freihandform 6">
            <a:extLst>
              <a:ext uri="{FF2B5EF4-FFF2-40B4-BE49-F238E27FC236}">
                <a16:creationId xmlns:a16="http://schemas.microsoft.com/office/drawing/2014/main" id="{8F78EA62-17DF-5D73-A96F-2FF845A3A4BF}"/>
              </a:ext>
            </a:extLst>
          </p:cNvPr>
          <p:cNvSpPr/>
          <p:nvPr>
            <p:custDataLst>
              <p:tags r:id="rId9"/>
            </p:custDataLst>
          </p:nvPr>
        </p:nvSpPr>
        <p:spPr bwMode="gray">
          <a:xfrm>
            <a:off x="971600" y="2751770"/>
            <a:ext cx="1080000" cy="612000"/>
          </a:xfrm>
          <a:custGeom>
            <a:avLst/>
            <a:gdLst>
              <a:gd name="connsiteX0" fmla="*/ 842962 w 842962"/>
              <a:gd name="connsiteY0" fmla="*/ 0 h 600075"/>
              <a:gd name="connsiteX1" fmla="*/ 0 w 842962"/>
              <a:gd name="connsiteY1" fmla="*/ 0 h 600075"/>
              <a:gd name="connsiteX2" fmla="*/ 0 w 842962"/>
              <a:gd name="connsiteY2" fmla="*/ 600075 h 600075"/>
            </a:gdLst>
            <a:ahLst/>
            <a:cxnLst>
              <a:cxn ang="0">
                <a:pos x="connsiteX0" y="connsiteY0"/>
              </a:cxn>
              <a:cxn ang="0">
                <a:pos x="connsiteX1" y="connsiteY1"/>
              </a:cxn>
              <a:cxn ang="0">
                <a:pos x="connsiteX2" y="connsiteY2"/>
              </a:cxn>
            </a:cxnLst>
            <a:rect l="l" t="t" r="r" b="b"/>
            <a:pathLst>
              <a:path w="842962" h="600075">
                <a:moveTo>
                  <a:pt x="842962" y="0"/>
                </a:moveTo>
                <a:lnTo>
                  <a:pt x="0" y="0"/>
                </a:lnTo>
                <a:lnTo>
                  <a:pt x="0" y="600075"/>
                </a:lnTo>
              </a:path>
            </a:pathLst>
          </a:custGeom>
          <a:noFill/>
          <a:ln w="12700" cap="flat" cmpd="sng" algn="ctr">
            <a:solidFill>
              <a:schemeClr val="tx1"/>
            </a:solidFill>
            <a:prstDash val="solid"/>
            <a:headEnd type="none" w="sm" len="sm"/>
            <a:tailEnd type="triangle" w="sm" len="sm"/>
          </a:ln>
          <a:effectLst/>
        </p:spPr>
        <p:txBody>
          <a:bodyPr rtlCol="0" anchor="ctr">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900" b="0" i="0" u="none" strike="noStrike" kern="0" cap="none" spc="0" normalizeH="0" baseline="0" noProof="0" dirty="0">
              <a:ln>
                <a:noFill/>
              </a:ln>
              <a:effectLst/>
              <a:uLnTx/>
              <a:uFillTx/>
              <a:ea typeface="+mn-ea"/>
              <a:cs typeface="+mn-cs"/>
            </a:endParaRPr>
          </a:p>
        </p:txBody>
      </p:sp>
      <p:sp>
        <p:nvSpPr>
          <p:cNvPr id="698" name="Freihandform 6">
            <a:extLst>
              <a:ext uri="{FF2B5EF4-FFF2-40B4-BE49-F238E27FC236}">
                <a16:creationId xmlns:a16="http://schemas.microsoft.com/office/drawing/2014/main" id="{1295FD44-3A1B-AB20-5C8E-E01B92F736C1}"/>
              </a:ext>
            </a:extLst>
          </p:cNvPr>
          <p:cNvSpPr/>
          <p:nvPr>
            <p:custDataLst>
              <p:tags r:id="rId10"/>
            </p:custDataLst>
          </p:nvPr>
        </p:nvSpPr>
        <p:spPr bwMode="gray">
          <a:xfrm flipH="1">
            <a:off x="2483888" y="2751770"/>
            <a:ext cx="1080000" cy="612000"/>
          </a:xfrm>
          <a:custGeom>
            <a:avLst/>
            <a:gdLst>
              <a:gd name="connsiteX0" fmla="*/ 842962 w 842962"/>
              <a:gd name="connsiteY0" fmla="*/ 0 h 600075"/>
              <a:gd name="connsiteX1" fmla="*/ 0 w 842962"/>
              <a:gd name="connsiteY1" fmla="*/ 0 h 600075"/>
              <a:gd name="connsiteX2" fmla="*/ 0 w 842962"/>
              <a:gd name="connsiteY2" fmla="*/ 600075 h 600075"/>
            </a:gdLst>
            <a:ahLst/>
            <a:cxnLst>
              <a:cxn ang="0">
                <a:pos x="connsiteX0" y="connsiteY0"/>
              </a:cxn>
              <a:cxn ang="0">
                <a:pos x="connsiteX1" y="connsiteY1"/>
              </a:cxn>
              <a:cxn ang="0">
                <a:pos x="connsiteX2" y="connsiteY2"/>
              </a:cxn>
            </a:cxnLst>
            <a:rect l="l" t="t" r="r" b="b"/>
            <a:pathLst>
              <a:path w="842962" h="600075">
                <a:moveTo>
                  <a:pt x="842962" y="0"/>
                </a:moveTo>
                <a:lnTo>
                  <a:pt x="0" y="0"/>
                </a:lnTo>
                <a:lnTo>
                  <a:pt x="0" y="600075"/>
                </a:lnTo>
              </a:path>
            </a:pathLst>
          </a:custGeom>
          <a:noFill/>
          <a:ln w="6350" cap="flat" cmpd="sng" algn="ctr">
            <a:solidFill>
              <a:schemeClr val="tx1"/>
            </a:solidFill>
            <a:prstDash val="solid"/>
            <a:headEnd type="none" w="sm" len="sm"/>
            <a:tailEnd type="triangle" w="sm" len="sm"/>
          </a:ln>
          <a:effectLst/>
        </p:spPr>
        <p:txBody>
          <a:bodyPr rtlCol="0" anchor="ctr">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900" b="0" i="0" u="none" strike="noStrike" kern="0" cap="none" spc="0" normalizeH="0" baseline="0" noProof="0" dirty="0">
              <a:ln>
                <a:noFill/>
              </a:ln>
              <a:effectLst/>
              <a:uLnTx/>
              <a:uFillTx/>
              <a:ea typeface="+mn-ea"/>
              <a:cs typeface="+mn-cs"/>
            </a:endParaRPr>
          </a:p>
        </p:txBody>
      </p:sp>
      <p:sp>
        <p:nvSpPr>
          <p:cNvPr id="699" name="Rechteck 698">
            <a:extLst>
              <a:ext uri="{FF2B5EF4-FFF2-40B4-BE49-F238E27FC236}">
                <a16:creationId xmlns:a16="http://schemas.microsoft.com/office/drawing/2014/main" id="{8BCC2596-2FAD-9242-81FB-39887DE4AF8B}"/>
              </a:ext>
            </a:extLst>
          </p:cNvPr>
          <p:cNvSpPr/>
          <p:nvPr/>
        </p:nvSpPr>
        <p:spPr bwMode="gray">
          <a:xfrm>
            <a:off x="287964" y="3075806"/>
            <a:ext cx="3960000" cy="180000"/>
          </a:xfrm>
          <a:prstGeom prst="rect">
            <a:avLst/>
          </a:prstGeom>
          <a:gradFill>
            <a:gsLst>
              <a:gs pos="50000">
                <a:srgbClr val="FF8000"/>
              </a:gs>
              <a:gs pos="100000">
                <a:srgbClr val="FFE700"/>
              </a:gs>
            </a:gsLst>
            <a:lin ang="2700000" scaled="0"/>
          </a:gradFill>
          <a:ln w="6350" cap="flat">
            <a:solidFill>
              <a:srgbClr val="EFEFEF"/>
            </a:solidFill>
            <a:prstDash val="solid"/>
            <a:miter/>
          </a:ln>
        </p:spPr>
        <p:txBody>
          <a:bodyPr lIns="72000" tIns="72000" rIns="72000" bIns="72000" rtlCol="0" anchor="ctr">
            <a:noAutofit/>
          </a:bodyPr>
          <a:lstStyle/>
          <a:p>
            <a:pPr algn="ctr" defTabSz="914400">
              <a:lnSpc>
                <a:spcPct val="90000"/>
              </a:lnSpc>
            </a:pPr>
            <a:r>
              <a:rPr lang="en-US" sz="900" kern="0" dirty="0">
                <a:solidFill>
                  <a:srgbClr val="000000"/>
                </a:solidFill>
              </a:rPr>
              <a:t>SAN</a:t>
            </a:r>
          </a:p>
        </p:txBody>
      </p:sp>
      <p:grpSp>
        <p:nvGrpSpPr>
          <p:cNvPr id="700" name="Gruppieren 699">
            <a:extLst>
              <a:ext uri="{FF2B5EF4-FFF2-40B4-BE49-F238E27FC236}">
                <a16:creationId xmlns:a16="http://schemas.microsoft.com/office/drawing/2014/main" id="{C74EAA2A-0F82-6D64-833F-51370B32DF9C}"/>
              </a:ext>
            </a:extLst>
          </p:cNvPr>
          <p:cNvGrpSpPr/>
          <p:nvPr/>
        </p:nvGrpSpPr>
        <p:grpSpPr bwMode="gray">
          <a:xfrm>
            <a:off x="539552" y="3579878"/>
            <a:ext cx="612036" cy="180004"/>
            <a:chOff x="7776388" y="3579878"/>
            <a:chExt cx="612036" cy="180004"/>
          </a:xfrm>
          <a:noFill/>
        </p:grpSpPr>
        <p:sp>
          <p:nvSpPr>
            <p:cNvPr id="701" name="Zylinder 700">
              <a:extLst>
                <a:ext uri="{FF2B5EF4-FFF2-40B4-BE49-F238E27FC236}">
                  <a16:creationId xmlns:a16="http://schemas.microsoft.com/office/drawing/2014/main" id="{7259B592-3C36-3273-C5A4-833EC95D18EC}"/>
                </a:ext>
              </a:extLst>
            </p:cNvPr>
            <p:cNvSpPr/>
            <p:nvPr>
              <p:custDataLst>
                <p:tags r:id="rId11"/>
              </p:custDataLst>
            </p:nvPr>
          </p:nvSpPr>
          <p:spPr bwMode="gray">
            <a:xfrm>
              <a:off x="8100424" y="3615882"/>
              <a:ext cx="288000" cy="144000"/>
            </a:xfrm>
            <a:prstGeom prst="can">
              <a:avLst/>
            </a:prstGeom>
            <a:grpFill/>
            <a:ln w="18161" cap="flat">
              <a:solidFill>
                <a:schemeClr val="tx1"/>
              </a:solidFill>
              <a:prstDash val="solid"/>
              <a:miter/>
            </a:ln>
          </p:spPr>
          <p:txBody>
            <a:bodyPr lIns="72000" tIns="72000" rIns="72000" bIns="72000" rtlCol="0" anchor="ctr">
              <a:noAutofit/>
            </a:bodyPr>
            <a:lstStyle/>
            <a:p>
              <a:pPr defTabSz="914400">
                <a:lnSpc>
                  <a:spcPct val="90000"/>
                </a:lnSpc>
              </a:pPr>
              <a:endParaRPr lang="en-US" sz="900" kern="0" dirty="0">
                <a:solidFill>
                  <a:srgbClr val="000000"/>
                </a:solidFill>
              </a:endParaRPr>
            </a:p>
          </p:txBody>
        </p:sp>
        <p:sp>
          <p:nvSpPr>
            <p:cNvPr id="702" name="Zylinder 701">
              <a:extLst>
                <a:ext uri="{FF2B5EF4-FFF2-40B4-BE49-F238E27FC236}">
                  <a16:creationId xmlns:a16="http://schemas.microsoft.com/office/drawing/2014/main" id="{6A4E8535-1CED-F52D-CA70-B8F89E1FB43C}"/>
                </a:ext>
              </a:extLst>
            </p:cNvPr>
            <p:cNvSpPr/>
            <p:nvPr>
              <p:custDataLst>
                <p:tags r:id="rId12"/>
              </p:custDataLst>
            </p:nvPr>
          </p:nvSpPr>
          <p:spPr bwMode="gray">
            <a:xfrm>
              <a:off x="7776388" y="3579878"/>
              <a:ext cx="288000" cy="144000"/>
            </a:xfrm>
            <a:prstGeom prst="can">
              <a:avLst/>
            </a:prstGeom>
            <a:grpFill/>
            <a:ln w="18161" cap="flat">
              <a:solidFill>
                <a:schemeClr val="tx1"/>
              </a:solidFill>
              <a:prstDash val="solid"/>
              <a:miter/>
            </a:ln>
          </p:spPr>
          <p:txBody>
            <a:bodyPr lIns="72000" tIns="72000" rIns="72000" bIns="72000" rtlCol="0" anchor="ctr">
              <a:noAutofit/>
            </a:bodyPr>
            <a:lstStyle/>
            <a:p>
              <a:pPr defTabSz="914400">
                <a:lnSpc>
                  <a:spcPct val="90000"/>
                </a:lnSpc>
              </a:pPr>
              <a:endParaRPr lang="en-US" sz="900" kern="0" dirty="0">
                <a:solidFill>
                  <a:srgbClr val="000000"/>
                </a:solidFill>
              </a:endParaRPr>
            </a:p>
          </p:txBody>
        </p:sp>
      </p:grpSp>
      <p:sp>
        <p:nvSpPr>
          <p:cNvPr id="708" name="Rechteck 707">
            <a:extLst>
              <a:ext uri="{FF2B5EF4-FFF2-40B4-BE49-F238E27FC236}">
                <a16:creationId xmlns:a16="http://schemas.microsoft.com/office/drawing/2014/main" id="{9F982B12-8253-AD49-815D-44DC4A6A4C4A}"/>
              </a:ext>
            </a:extLst>
          </p:cNvPr>
          <p:cNvSpPr/>
          <p:nvPr/>
        </p:nvSpPr>
        <p:spPr bwMode="gray">
          <a:xfrm>
            <a:off x="1367964" y="2427734"/>
            <a:ext cx="1800000" cy="180000"/>
          </a:xfrm>
          <a:prstGeom prst="rect">
            <a:avLst/>
          </a:prstGeom>
          <a:noFill/>
          <a:ln w="9525" cap="flat" cmpd="sng" algn="ctr">
            <a:noFill/>
            <a:prstDash val="solid"/>
          </a:ln>
          <a:effectLst/>
        </p:spPr>
        <p:txBody>
          <a:bodyPr rtlCol="0" anchor="ctr"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dirty="0">
                <a:ln>
                  <a:noFill/>
                </a:ln>
                <a:effectLst/>
                <a:uLnTx/>
                <a:uFillTx/>
                <a:ea typeface="+mn-ea"/>
                <a:cs typeface="+mn-cs"/>
              </a:rPr>
              <a:t>Business Server</a:t>
            </a:r>
          </a:p>
        </p:txBody>
      </p:sp>
    </p:spTree>
    <p:extLst>
      <p:ext uri="{BB962C8B-B14F-4D97-AF65-F5344CB8AC3E}">
        <p14:creationId xmlns:p14="http://schemas.microsoft.com/office/powerpoint/2010/main" val="56236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hteck 33">
            <a:extLst>
              <a:ext uri="{FF2B5EF4-FFF2-40B4-BE49-F238E27FC236}">
                <a16:creationId xmlns:a16="http://schemas.microsoft.com/office/drawing/2014/main" id="{F6BE971B-C74E-F4BA-AE95-B13472ADFE90}"/>
              </a:ext>
            </a:extLst>
          </p:cNvPr>
          <p:cNvSpPr/>
          <p:nvPr>
            <p:custDataLst>
              <p:tags r:id="rId1"/>
            </p:custDataLst>
          </p:nvPr>
        </p:nvSpPr>
        <p:spPr bwMode="gray">
          <a:xfrm>
            <a:off x="4751388" y="2644066"/>
            <a:ext cx="4392612" cy="2499434"/>
          </a:xfrm>
          <a:prstGeom prst="rect">
            <a:avLst/>
          </a:prstGeom>
          <a:solidFill>
            <a:srgbClr val="EFEFEF"/>
          </a:solidFill>
          <a:ln w="9525" cap="flat" cmpd="sng" algn="ctr">
            <a:noFill/>
            <a:prstDash val="solid"/>
          </a:ln>
          <a:effectLst/>
        </p:spPr>
        <p:txBody>
          <a:bodyPr tIns="46800" rtlCol="0" anchor="t" anchorCtr="0">
            <a:noAutofit/>
          </a:bodyPr>
          <a:lstStyle/>
          <a:p>
            <a:pPr marL="0" marR="0" lvl="0" indent="0" defTabSz="914400" eaLnBrk="1" fontAlgn="auto" latinLnBrk="0" hangingPunct="1">
              <a:lnSpc>
                <a:spcPct val="90000"/>
              </a:lnSpc>
              <a:spcBef>
                <a:spcPts val="400"/>
              </a:spcBef>
              <a:spcAft>
                <a:spcPts val="0"/>
              </a:spcAft>
              <a:buClr>
                <a:srgbClr val="A30B1A"/>
              </a:buClr>
              <a:buSzTx/>
              <a:buFontTx/>
              <a:buNone/>
              <a:tabLst/>
              <a:defRPr/>
            </a:pPr>
            <a:endParaRPr kumimoji="0" lang="en-US" sz="900" b="0" i="0" u="none" strike="noStrike" kern="0" cap="none" spc="0" normalizeH="0" baseline="0" noProof="0" dirty="0">
              <a:ln>
                <a:noFill/>
              </a:ln>
              <a:solidFill>
                <a:srgbClr val="000000"/>
              </a:solidFill>
              <a:effectLst/>
              <a:uLnTx/>
              <a:uFillTx/>
              <a:ea typeface="+mn-ea"/>
              <a:cs typeface="+mn-cs"/>
            </a:endParaRPr>
          </a:p>
        </p:txBody>
      </p:sp>
      <p:sp>
        <p:nvSpPr>
          <p:cNvPr id="2" name="Rechteck 1">
            <a:extLst>
              <a:ext uri="{FF2B5EF4-FFF2-40B4-BE49-F238E27FC236}">
                <a16:creationId xmlns:a16="http://schemas.microsoft.com/office/drawing/2014/main" id="{A5DDEAB2-EAB8-9B78-468D-4D7B9D27943F}"/>
              </a:ext>
            </a:extLst>
          </p:cNvPr>
          <p:cNvSpPr/>
          <p:nvPr/>
        </p:nvSpPr>
        <p:spPr bwMode="gray">
          <a:xfrm>
            <a:off x="8208476" y="3291866"/>
            <a:ext cx="648000" cy="324000"/>
          </a:xfrm>
          <a:prstGeom prst="rect">
            <a:avLst/>
          </a:prstGeom>
          <a:solidFill>
            <a:schemeClr val="bg1"/>
          </a:solidFill>
          <a:ln w="6350" cap="flat">
            <a:noFill/>
            <a:prstDash val="solid"/>
            <a:miter/>
          </a:ln>
        </p:spPr>
        <p:txBody>
          <a:bodyPr lIns="72000" tIns="72000" rIns="72000" bIns="72000" rtlCol="0" anchor="ctr">
            <a:noAutofit/>
          </a:bodyPr>
          <a:lstStyle/>
          <a:p>
            <a:pPr algn="ctr" defTabSz="914400">
              <a:lnSpc>
                <a:spcPct val="90000"/>
              </a:lnSpc>
            </a:pPr>
            <a:endParaRPr lang="en-US" sz="1000" kern="0" dirty="0">
              <a:solidFill>
                <a:srgbClr val="000000"/>
              </a:solidFill>
            </a:endParaRPr>
          </a:p>
        </p:txBody>
      </p:sp>
      <p:sp>
        <p:nvSpPr>
          <p:cNvPr id="6" name="Rechteck 5">
            <a:extLst>
              <a:ext uri="{FF2B5EF4-FFF2-40B4-BE49-F238E27FC236}">
                <a16:creationId xmlns:a16="http://schemas.microsoft.com/office/drawing/2014/main" id="{235C1525-DCD3-1256-8326-15D6BD9E85D2}"/>
              </a:ext>
            </a:extLst>
          </p:cNvPr>
          <p:cNvSpPr/>
          <p:nvPr/>
        </p:nvSpPr>
        <p:spPr bwMode="gray">
          <a:xfrm>
            <a:off x="5868144" y="3291866"/>
            <a:ext cx="648000" cy="324000"/>
          </a:xfrm>
          <a:prstGeom prst="rect">
            <a:avLst/>
          </a:prstGeom>
          <a:solidFill>
            <a:schemeClr val="bg1"/>
          </a:solidFill>
          <a:ln w="6350" cap="flat">
            <a:noFill/>
            <a:prstDash val="solid"/>
            <a:miter/>
          </a:ln>
        </p:spPr>
        <p:txBody>
          <a:bodyPr lIns="72000" tIns="72000" rIns="72000" bIns="72000" rtlCol="0" anchor="ctr">
            <a:noAutofit/>
          </a:bodyPr>
          <a:lstStyle/>
          <a:p>
            <a:pPr algn="ctr" defTabSz="914400">
              <a:lnSpc>
                <a:spcPct val="90000"/>
              </a:lnSpc>
            </a:pPr>
            <a:endParaRPr lang="en-US" sz="1000" kern="0" dirty="0">
              <a:solidFill>
                <a:srgbClr val="000000"/>
              </a:solidFill>
            </a:endParaRPr>
          </a:p>
        </p:txBody>
      </p:sp>
      <p:sp>
        <p:nvSpPr>
          <p:cNvPr id="8" name="Rechteck 7">
            <a:extLst>
              <a:ext uri="{FF2B5EF4-FFF2-40B4-BE49-F238E27FC236}">
                <a16:creationId xmlns:a16="http://schemas.microsoft.com/office/drawing/2014/main" id="{8D19C822-1F3D-8CD9-2975-A6CAD164A4F6}"/>
              </a:ext>
            </a:extLst>
          </p:cNvPr>
          <p:cNvSpPr/>
          <p:nvPr/>
        </p:nvSpPr>
        <p:spPr bwMode="gray">
          <a:xfrm>
            <a:off x="7236476" y="3291866"/>
            <a:ext cx="648000" cy="324000"/>
          </a:xfrm>
          <a:prstGeom prst="rect">
            <a:avLst/>
          </a:prstGeom>
          <a:solidFill>
            <a:schemeClr val="bg1"/>
          </a:solidFill>
          <a:ln w="6350" cap="flat">
            <a:noFill/>
            <a:prstDash val="solid"/>
            <a:miter/>
          </a:ln>
        </p:spPr>
        <p:txBody>
          <a:bodyPr lIns="72000" tIns="72000" rIns="72000" bIns="72000" rtlCol="0" anchor="ctr">
            <a:noAutofit/>
          </a:bodyPr>
          <a:lstStyle/>
          <a:p>
            <a:pPr algn="ctr" defTabSz="914400">
              <a:lnSpc>
                <a:spcPct val="90000"/>
              </a:lnSpc>
            </a:pPr>
            <a:endParaRPr lang="en-US" sz="1000" kern="0" dirty="0">
              <a:solidFill>
                <a:srgbClr val="000000"/>
              </a:solidFill>
            </a:endParaRPr>
          </a:p>
        </p:txBody>
      </p:sp>
      <p:sp>
        <p:nvSpPr>
          <p:cNvPr id="9" name="Rechteck 8">
            <a:extLst>
              <a:ext uri="{FF2B5EF4-FFF2-40B4-BE49-F238E27FC236}">
                <a16:creationId xmlns:a16="http://schemas.microsoft.com/office/drawing/2014/main" id="{8E2673A4-604A-BE01-B638-D637D3C4C64D}"/>
              </a:ext>
            </a:extLst>
          </p:cNvPr>
          <p:cNvSpPr/>
          <p:nvPr/>
        </p:nvSpPr>
        <p:spPr bwMode="gray">
          <a:xfrm>
            <a:off x="4896656" y="3291866"/>
            <a:ext cx="648000" cy="324000"/>
          </a:xfrm>
          <a:prstGeom prst="rect">
            <a:avLst/>
          </a:prstGeom>
          <a:solidFill>
            <a:schemeClr val="bg1"/>
          </a:solidFill>
          <a:ln w="6350" cap="flat">
            <a:noFill/>
            <a:prstDash val="solid"/>
            <a:miter/>
          </a:ln>
        </p:spPr>
        <p:txBody>
          <a:bodyPr lIns="72000" tIns="72000" rIns="72000" bIns="72000" rtlCol="0" anchor="ctr">
            <a:noAutofit/>
          </a:bodyPr>
          <a:lstStyle/>
          <a:p>
            <a:pPr algn="ctr" defTabSz="914400">
              <a:lnSpc>
                <a:spcPct val="90000"/>
              </a:lnSpc>
            </a:pPr>
            <a:endParaRPr lang="en-US" sz="1000" kern="0" dirty="0">
              <a:solidFill>
                <a:srgbClr val="000000"/>
              </a:solidFill>
            </a:endParaRPr>
          </a:p>
        </p:txBody>
      </p:sp>
      <p:sp>
        <p:nvSpPr>
          <p:cNvPr id="256" name="Rechteck 255">
            <a:extLst>
              <a:ext uri="{FF2B5EF4-FFF2-40B4-BE49-F238E27FC236}">
                <a16:creationId xmlns:a16="http://schemas.microsoft.com/office/drawing/2014/main" id="{CD1B4148-4520-9884-B772-1362EC4F416E}"/>
              </a:ext>
            </a:extLst>
          </p:cNvPr>
          <p:cNvSpPr/>
          <p:nvPr/>
        </p:nvSpPr>
        <p:spPr bwMode="gray">
          <a:xfrm>
            <a:off x="4896656" y="4227990"/>
            <a:ext cx="1620000" cy="504000"/>
          </a:xfrm>
          <a:prstGeom prst="rect">
            <a:avLst/>
          </a:prstGeom>
          <a:solidFill>
            <a:schemeClr val="bg1"/>
          </a:solidFill>
          <a:ln w="6350" cap="flat">
            <a:noFill/>
            <a:prstDash val="solid"/>
            <a:miter/>
          </a:ln>
        </p:spPr>
        <p:txBody>
          <a:bodyPr lIns="72000" tIns="72000" rIns="72000" bIns="72000" rtlCol="0" anchor="ctr">
            <a:noAutofit/>
          </a:bodyPr>
          <a:lstStyle/>
          <a:p>
            <a:pPr algn="ctr" defTabSz="914400">
              <a:lnSpc>
                <a:spcPct val="90000"/>
              </a:lnSpc>
            </a:pPr>
            <a:endParaRPr lang="en-US" sz="1000" kern="0" dirty="0">
              <a:solidFill>
                <a:srgbClr val="000000"/>
              </a:solidFill>
            </a:endParaRPr>
          </a:p>
        </p:txBody>
      </p:sp>
      <p:grpSp>
        <p:nvGrpSpPr>
          <p:cNvPr id="261" name="Gruppieren 260">
            <a:extLst>
              <a:ext uri="{FF2B5EF4-FFF2-40B4-BE49-F238E27FC236}">
                <a16:creationId xmlns:a16="http://schemas.microsoft.com/office/drawing/2014/main" id="{EA64784C-EC2D-EC36-2E24-2864C86CAB60}"/>
              </a:ext>
            </a:extLst>
          </p:cNvPr>
          <p:cNvGrpSpPr/>
          <p:nvPr/>
        </p:nvGrpSpPr>
        <p:grpSpPr bwMode="gray">
          <a:xfrm flipH="1">
            <a:off x="5508104" y="3075806"/>
            <a:ext cx="2160240" cy="1224136"/>
            <a:chOff x="4355966" y="2067578"/>
            <a:chExt cx="1080120" cy="1224136"/>
          </a:xfrm>
          <a:effectLst>
            <a:glow rad="12700">
              <a:srgbClr val="EFEFEF"/>
            </a:glow>
          </a:effectLst>
        </p:grpSpPr>
        <p:cxnSp>
          <p:nvCxnSpPr>
            <p:cNvPr id="262" name="Gerade Verbindung 285">
              <a:extLst>
                <a:ext uri="{FF2B5EF4-FFF2-40B4-BE49-F238E27FC236}">
                  <a16:creationId xmlns:a16="http://schemas.microsoft.com/office/drawing/2014/main" id="{AE91EE08-05DF-E50F-61EE-AC2F07032413}"/>
                </a:ext>
              </a:extLst>
            </p:cNvPr>
            <p:cNvCxnSpPr>
              <a:cxnSpLocks/>
            </p:cNvCxnSpPr>
            <p:nvPr>
              <p:custDataLst>
                <p:tags r:id="rId80"/>
              </p:custDataLst>
            </p:nvPr>
          </p:nvCxnSpPr>
          <p:spPr bwMode="gray">
            <a:xfrm flipH="1">
              <a:off x="4463888" y="2067578"/>
              <a:ext cx="0" cy="756000"/>
            </a:xfrm>
            <a:prstGeom prst="line">
              <a:avLst/>
            </a:prstGeom>
            <a:ln w="6350" cap="rnd">
              <a:solidFill>
                <a:schemeClr val="tx1"/>
              </a:solidFill>
              <a:prstDash val="solid"/>
              <a:round/>
            </a:ln>
          </p:spPr>
          <p:style>
            <a:lnRef idx="1">
              <a:schemeClr val="accent1"/>
            </a:lnRef>
            <a:fillRef idx="0">
              <a:schemeClr val="accent1"/>
            </a:fillRef>
            <a:effectRef idx="0">
              <a:schemeClr val="accent1"/>
            </a:effectRef>
            <a:fontRef idx="minor">
              <a:schemeClr val="tx1"/>
            </a:fontRef>
          </p:style>
        </p:cxnSp>
        <p:sp>
          <p:nvSpPr>
            <p:cNvPr id="263" name="Freihandform: Form 262">
              <a:extLst>
                <a:ext uri="{FF2B5EF4-FFF2-40B4-BE49-F238E27FC236}">
                  <a16:creationId xmlns:a16="http://schemas.microsoft.com/office/drawing/2014/main" id="{69B24BC1-D318-0997-7B21-58D50F5654E0}"/>
                </a:ext>
              </a:extLst>
            </p:cNvPr>
            <p:cNvSpPr/>
            <p:nvPr/>
          </p:nvSpPr>
          <p:spPr bwMode="gray">
            <a:xfrm>
              <a:off x="4355966" y="2823714"/>
              <a:ext cx="1080120" cy="468000"/>
            </a:xfrm>
            <a:custGeom>
              <a:avLst/>
              <a:gdLst>
                <a:gd name="connsiteX0" fmla="*/ 0 w 250031"/>
                <a:gd name="connsiteY0" fmla="*/ 0 h 66675"/>
                <a:gd name="connsiteX1" fmla="*/ 250031 w 250031"/>
                <a:gd name="connsiteY1" fmla="*/ 0 h 66675"/>
                <a:gd name="connsiteX2" fmla="*/ 250031 w 250031"/>
                <a:gd name="connsiteY2" fmla="*/ 66675 h 66675"/>
              </a:gdLst>
              <a:ahLst/>
              <a:cxnLst>
                <a:cxn ang="0">
                  <a:pos x="connsiteX0" y="connsiteY0"/>
                </a:cxn>
                <a:cxn ang="0">
                  <a:pos x="connsiteX1" y="connsiteY1"/>
                </a:cxn>
                <a:cxn ang="0">
                  <a:pos x="connsiteX2" y="connsiteY2"/>
                </a:cxn>
              </a:cxnLst>
              <a:rect l="l" t="t" r="r" b="b"/>
              <a:pathLst>
                <a:path w="250031" h="66675">
                  <a:moveTo>
                    <a:pt x="0" y="0"/>
                  </a:moveTo>
                  <a:lnTo>
                    <a:pt x="250031" y="0"/>
                  </a:lnTo>
                  <a:lnTo>
                    <a:pt x="250031" y="66675"/>
                  </a:lnTo>
                </a:path>
              </a:pathLst>
            </a:custGeom>
            <a:ln w="6350" cap="rnd">
              <a:solidFill>
                <a:schemeClr val="tx1"/>
              </a:solidFill>
              <a:prstDash val="solid"/>
              <a:round/>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90000"/>
                </a:lnSpc>
              </a:pPr>
              <a:endParaRPr lang="en-US" dirty="0"/>
            </a:p>
          </p:txBody>
        </p:sp>
        <p:cxnSp>
          <p:nvCxnSpPr>
            <p:cNvPr id="339" name="Gerade Verbindung 285">
              <a:extLst>
                <a:ext uri="{FF2B5EF4-FFF2-40B4-BE49-F238E27FC236}">
                  <a16:creationId xmlns:a16="http://schemas.microsoft.com/office/drawing/2014/main" id="{9528534E-1EF4-0873-2BD2-44509AC234C5}"/>
                </a:ext>
              </a:extLst>
            </p:cNvPr>
            <p:cNvCxnSpPr>
              <a:cxnSpLocks/>
            </p:cNvCxnSpPr>
            <p:nvPr>
              <p:custDataLst>
                <p:tags r:id="rId81"/>
              </p:custDataLst>
            </p:nvPr>
          </p:nvCxnSpPr>
          <p:spPr bwMode="gray">
            <a:xfrm flipH="1">
              <a:off x="4355966" y="2067578"/>
              <a:ext cx="0" cy="756000"/>
            </a:xfrm>
            <a:prstGeom prst="line">
              <a:avLst/>
            </a:prstGeom>
            <a:ln w="6350" cap="rnd">
              <a:solidFill>
                <a:schemeClr val="tx1"/>
              </a:solidFill>
              <a:prstDash val="solid"/>
              <a:round/>
            </a:ln>
          </p:spPr>
          <p:style>
            <a:lnRef idx="1">
              <a:schemeClr val="accent1"/>
            </a:lnRef>
            <a:fillRef idx="0">
              <a:schemeClr val="accent1"/>
            </a:fillRef>
            <a:effectRef idx="0">
              <a:schemeClr val="accent1"/>
            </a:effectRef>
            <a:fontRef idx="minor">
              <a:schemeClr val="tx1"/>
            </a:fontRef>
          </p:style>
        </p:cxnSp>
      </p:grpSp>
      <p:sp>
        <p:nvSpPr>
          <p:cNvPr id="350" name="Rechteck 349">
            <a:extLst>
              <a:ext uri="{FF2B5EF4-FFF2-40B4-BE49-F238E27FC236}">
                <a16:creationId xmlns:a16="http://schemas.microsoft.com/office/drawing/2014/main" id="{E5F5F2F3-A6FB-DD9A-9B6C-22EC8AC526A2}"/>
              </a:ext>
            </a:extLst>
          </p:cNvPr>
          <p:cNvSpPr/>
          <p:nvPr/>
        </p:nvSpPr>
        <p:spPr bwMode="gray">
          <a:xfrm>
            <a:off x="5868144" y="3795886"/>
            <a:ext cx="72000" cy="72000"/>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hteck 34">
            <a:extLst>
              <a:ext uri="{FF2B5EF4-FFF2-40B4-BE49-F238E27FC236}">
                <a16:creationId xmlns:a16="http://schemas.microsoft.com/office/drawing/2014/main" id="{835BC451-3861-8AEF-C173-59358F7923CC}"/>
              </a:ext>
            </a:extLst>
          </p:cNvPr>
          <p:cNvSpPr/>
          <p:nvPr>
            <p:custDataLst>
              <p:tags r:id="rId2"/>
            </p:custDataLst>
          </p:nvPr>
        </p:nvSpPr>
        <p:spPr bwMode="gray">
          <a:xfrm>
            <a:off x="1" y="2644066"/>
            <a:ext cx="4392612" cy="2499434"/>
          </a:xfrm>
          <a:prstGeom prst="rect">
            <a:avLst/>
          </a:prstGeom>
          <a:solidFill>
            <a:srgbClr val="EFEFEF"/>
          </a:solidFill>
          <a:ln w="9525" cap="flat" cmpd="sng" algn="ctr">
            <a:noFill/>
            <a:prstDash val="solid"/>
          </a:ln>
          <a:effectLst/>
        </p:spPr>
        <p:txBody>
          <a:bodyPr tIns="46800" rtlCol="0" anchor="t" anchorCtr="0">
            <a:noAutofit/>
          </a:bodyPr>
          <a:lstStyle/>
          <a:p>
            <a:pPr marL="0" marR="0" lvl="0" indent="0" defTabSz="914400" eaLnBrk="1" fontAlgn="auto" latinLnBrk="0" hangingPunct="1">
              <a:lnSpc>
                <a:spcPct val="90000"/>
              </a:lnSpc>
              <a:spcBef>
                <a:spcPts val="400"/>
              </a:spcBef>
              <a:spcAft>
                <a:spcPts val="0"/>
              </a:spcAft>
              <a:buClr>
                <a:srgbClr val="A30B1A"/>
              </a:buClr>
              <a:buSzTx/>
              <a:buFontTx/>
              <a:buNone/>
              <a:tabLst/>
              <a:defRPr/>
            </a:pPr>
            <a:endParaRPr kumimoji="0" lang="en-US" sz="1400" b="0" i="0" u="none" strike="noStrike" kern="0" cap="none" spc="0" normalizeH="0" baseline="0" noProof="0" dirty="0">
              <a:ln>
                <a:noFill/>
              </a:ln>
              <a:solidFill>
                <a:srgbClr val="000000"/>
              </a:solidFill>
              <a:effectLst/>
              <a:uLnTx/>
              <a:uFillTx/>
              <a:ea typeface="+mn-ea"/>
              <a:cs typeface="+mn-cs"/>
            </a:endParaRPr>
          </a:p>
        </p:txBody>
      </p:sp>
      <p:sp>
        <p:nvSpPr>
          <p:cNvPr id="3" name="Rechteck 2">
            <a:extLst>
              <a:ext uri="{FF2B5EF4-FFF2-40B4-BE49-F238E27FC236}">
                <a16:creationId xmlns:a16="http://schemas.microsoft.com/office/drawing/2014/main" id="{54C957C4-CF8A-9563-5C8F-EAEDD8AB7777}"/>
              </a:ext>
            </a:extLst>
          </p:cNvPr>
          <p:cNvSpPr/>
          <p:nvPr/>
        </p:nvSpPr>
        <p:spPr bwMode="gray">
          <a:xfrm>
            <a:off x="287964" y="4227990"/>
            <a:ext cx="1620000" cy="504000"/>
          </a:xfrm>
          <a:prstGeom prst="rect">
            <a:avLst/>
          </a:prstGeom>
          <a:solidFill>
            <a:schemeClr val="bg1"/>
          </a:solidFill>
          <a:ln w="6350" cap="flat">
            <a:noFill/>
            <a:prstDash val="solid"/>
            <a:miter/>
          </a:ln>
        </p:spPr>
        <p:txBody>
          <a:bodyPr lIns="72000" tIns="72000" rIns="72000" bIns="72000" rtlCol="0" anchor="ctr">
            <a:noAutofit/>
          </a:bodyPr>
          <a:lstStyle/>
          <a:p>
            <a:pPr algn="ctr" defTabSz="914400">
              <a:lnSpc>
                <a:spcPct val="90000"/>
              </a:lnSpc>
            </a:pPr>
            <a:endParaRPr lang="en-US" sz="1000" kern="0" dirty="0">
              <a:solidFill>
                <a:srgbClr val="000000"/>
              </a:solidFill>
            </a:endParaRPr>
          </a:p>
        </p:txBody>
      </p:sp>
      <p:sp>
        <p:nvSpPr>
          <p:cNvPr id="4" name="Rechteck 3">
            <a:extLst>
              <a:ext uri="{FF2B5EF4-FFF2-40B4-BE49-F238E27FC236}">
                <a16:creationId xmlns:a16="http://schemas.microsoft.com/office/drawing/2014/main" id="{741D7BDC-8F93-CAEC-2DAB-FB60E832B36E}"/>
              </a:ext>
            </a:extLst>
          </p:cNvPr>
          <p:cNvSpPr/>
          <p:nvPr/>
        </p:nvSpPr>
        <p:spPr bwMode="gray">
          <a:xfrm>
            <a:off x="2627784" y="4227990"/>
            <a:ext cx="1620000" cy="504000"/>
          </a:xfrm>
          <a:prstGeom prst="rect">
            <a:avLst/>
          </a:prstGeom>
          <a:solidFill>
            <a:schemeClr val="bg1"/>
          </a:solidFill>
          <a:ln w="6350" cap="flat">
            <a:noFill/>
            <a:prstDash val="solid"/>
            <a:miter/>
          </a:ln>
        </p:spPr>
        <p:txBody>
          <a:bodyPr lIns="72000" tIns="72000" rIns="72000" bIns="72000" rtlCol="0" anchor="ctr">
            <a:noAutofit/>
          </a:bodyPr>
          <a:lstStyle/>
          <a:p>
            <a:pPr algn="ctr" defTabSz="914400">
              <a:lnSpc>
                <a:spcPct val="90000"/>
              </a:lnSpc>
            </a:pPr>
            <a:endParaRPr lang="en-US" sz="1000" kern="0" dirty="0">
              <a:solidFill>
                <a:srgbClr val="000000"/>
              </a:solidFill>
            </a:endParaRPr>
          </a:p>
        </p:txBody>
      </p:sp>
      <p:sp>
        <p:nvSpPr>
          <p:cNvPr id="5" name="Title 4"/>
          <p:cNvSpPr>
            <a:spLocks noGrp="1"/>
          </p:cNvSpPr>
          <p:nvPr>
            <p:ph type="title"/>
          </p:nvPr>
        </p:nvSpPr>
        <p:spPr bwMode="gray"/>
        <p:txBody>
          <a:bodyPr/>
          <a:lstStyle/>
          <a:p>
            <a:r>
              <a:rPr lang="en-US" altLang="ja-JP" dirty="0"/>
              <a:t>TFO groups/capacity for Storage Cluster</a:t>
            </a:r>
            <a:endParaRPr lang="en-US" dirty="0"/>
          </a:p>
        </p:txBody>
      </p:sp>
      <p:sp>
        <p:nvSpPr>
          <p:cNvPr id="24" name="Rechteck 23">
            <a:extLst>
              <a:ext uri="{FF2B5EF4-FFF2-40B4-BE49-F238E27FC236}">
                <a16:creationId xmlns:a16="http://schemas.microsoft.com/office/drawing/2014/main" id="{D1A1B3F5-C3F0-E1DD-707D-F40BC8BE891E}"/>
              </a:ext>
            </a:extLst>
          </p:cNvPr>
          <p:cNvSpPr/>
          <p:nvPr>
            <p:custDataLst>
              <p:tags r:id="rId3"/>
            </p:custDataLst>
          </p:nvPr>
        </p:nvSpPr>
        <p:spPr bwMode="gray">
          <a:xfrm>
            <a:off x="287523" y="915566"/>
            <a:ext cx="8569139" cy="288000"/>
          </a:xfrm>
          <a:prstGeom prst="rect">
            <a:avLst/>
          </a:prstGeom>
          <a:noFill/>
          <a:ln w="9525" cap="flat" cmpd="sng" algn="ctr">
            <a:noFill/>
            <a:prstDash val="solid"/>
            <a:miter lim="800000"/>
          </a:ln>
          <a:effectLst/>
        </p:spPr>
        <p:txBody>
          <a:bodyPr lIns="0" tIns="0" rIns="0" bIns="0" rtlCol="0" anchor="t" anchorCtr="0"/>
          <a:lstStyle/>
          <a:p>
            <a:pPr marR="0" lvl="0" defTabSz="685800" eaLnBrk="1" fontAlgn="auto" latinLnBrk="0" hangingPunct="1">
              <a:lnSpc>
                <a:spcPct val="90000"/>
              </a:lnSpc>
              <a:spcBef>
                <a:spcPts val="600"/>
              </a:spcBef>
              <a:spcAft>
                <a:spcPts val="0"/>
              </a:spcAft>
              <a:buClr>
                <a:srgbClr val="FF8000"/>
              </a:buClr>
              <a:buSzPct val="120000"/>
              <a:tabLst/>
              <a:defRPr/>
            </a:pPr>
            <a:r>
              <a:rPr kumimoji="0" lang="en-US" sz="1600" b="0" i="0" u="none" strike="noStrike" kern="0" cap="none" spc="0" normalizeH="0" baseline="0" noProof="0" dirty="0">
                <a:ln>
                  <a:noFill/>
                </a:ln>
                <a:solidFill>
                  <a:srgbClr val="000000"/>
                </a:solidFill>
                <a:effectLst/>
                <a:uLnTx/>
                <a:uFillTx/>
                <a:latin typeface="+mj-lt"/>
                <a:ea typeface="+mn-ea"/>
                <a:cs typeface="+mn-cs"/>
              </a:rPr>
              <a:t>Better scalability provided to the world’s highest availability solution as enterprise offering</a:t>
            </a:r>
          </a:p>
        </p:txBody>
      </p:sp>
      <p:sp>
        <p:nvSpPr>
          <p:cNvPr id="30" name="TextBox 11">
            <a:extLst>
              <a:ext uri="{FF2B5EF4-FFF2-40B4-BE49-F238E27FC236}">
                <a16:creationId xmlns:a16="http://schemas.microsoft.com/office/drawing/2014/main" id="{E1C891A8-2017-2102-E47A-6ED5A30D876E}"/>
              </a:ext>
            </a:extLst>
          </p:cNvPr>
          <p:cNvSpPr txBox="1"/>
          <p:nvPr/>
        </p:nvSpPr>
        <p:spPr bwMode="gray">
          <a:xfrm>
            <a:off x="5184396" y="1239602"/>
            <a:ext cx="3672267" cy="432000"/>
          </a:xfrm>
          <a:prstGeom prst="rect">
            <a:avLst/>
          </a:prstGeom>
          <a:ln>
            <a:noFill/>
          </a:ln>
        </p:spPr>
        <p:txBody>
          <a:bodyPr vert="horz" wrap="square" lIns="0" tIns="118800" rIns="0" bIns="0" rtlCol="0">
            <a:noAutofit/>
          </a:bodyPr>
          <a:lstStyle>
            <a:lvl1pPr marL="252000" lvl="0" indent="-252000" defTabSz="685800">
              <a:lnSpc>
                <a:spcPct val="90000"/>
              </a:lnSpc>
              <a:spcBef>
                <a:spcPts val="600"/>
              </a:spcBef>
              <a:buClr>
                <a:schemeClr val="accent6"/>
              </a:buClr>
              <a:buSzPct val="120000"/>
              <a:buFont typeface="Arial" panose="020B0604020202020204" pitchFamily="34" charset="0"/>
              <a:buChar char="●"/>
              <a:defRPr sz="1600">
                <a:latin typeface="Fujitsu Infinity Pro" pitchFamily="2" charset="0"/>
              </a:defRPr>
            </a:lvl1pPr>
            <a:lvl2pPr marL="504000" lvl="1"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2pPr>
            <a:lvl3pPr marL="756000" lvl="2"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3pPr>
            <a:lvl4pPr marL="1008000" lvl="3"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4pPr>
            <a:lvl5pPr marL="1543050" indent="-171450" defTabSz="685800">
              <a:lnSpc>
                <a:spcPct val="90000"/>
              </a:lnSpc>
              <a:spcBef>
                <a:spcPts val="375"/>
              </a:spcBef>
              <a:buSzPct val="120000"/>
              <a:buFont typeface="Arial" panose="020B0604020202020204" pitchFamily="34" charset="0"/>
              <a:buChar char="●"/>
              <a:defRPr sz="1400">
                <a:latin typeface="Arial" panose="020B0604020202020204" pitchFamily="34"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indent="0">
              <a:buNone/>
            </a:pPr>
            <a:r>
              <a:rPr lang="en-US" sz="1200" dirty="0"/>
              <a:t>Max. number of TFO groups will be limited according to max number of CA ports/RA ports (the CA port can not be member of multiple TFO groups)</a:t>
            </a:r>
          </a:p>
        </p:txBody>
      </p:sp>
      <p:pic>
        <p:nvPicPr>
          <p:cNvPr id="31" name="Picture Placeholder 98">
            <a:extLst>
              <a:ext uri="{FF2B5EF4-FFF2-40B4-BE49-F238E27FC236}">
                <a16:creationId xmlns:a16="http://schemas.microsoft.com/office/drawing/2014/main" id="{456762AB-571A-3732-0811-CBDB1C389337}"/>
              </a:ext>
            </a:extLst>
          </p:cNvPr>
          <p:cNvPicPr>
            <a:picLocks noChangeAspect="1"/>
          </p:cNvPicPr>
          <p:nvPr/>
        </p:nvPicPr>
        <p:blipFill>
          <a:blip r:embed="rId83">
            <a:extLst>
              <a:ext uri="{96DAC541-7B7A-43D3-8B79-37D633B846F1}">
                <asvg:svgBlip xmlns:asvg="http://schemas.microsoft.com/office/drawing/2016/SVG/main" r:embed="rId84"/>
              </a:ext>
            </a:extLst>
          </a:blip>
          <a:srcRect/>
          <a:stretch>
            <a:fillRect/>
          </a:stretch>
        </p:blipFill>
        <p:spPr bwMode="gray">
          <a:xfrm>
            <a:off x="4680012" y="1239602"/>
            <a:ext cx="432000" cy="432000"/>
          </a:xfrm>
          <a:prstGeom prst="rect">
            <a:avLst/>
          </a:prstGeom>
        </p:spPr>
      </p:pic>
      <p:sp>
        <p:nvSpPr>
          <p:cNvPr id="32" name="TextBox 11">
            <a:extLst>
              <a:ext uri="{FF2B5EF4-FFF2-40B4-BE49-F238E27FC236}">
                <a16:creationId xmlns:a16="http://schemas.microsoft.com/office/drawing/2014/main" id="{58B75EA6-1F42-DB50-5336-47968A35D968}"/>
              </a:ext>
            </a:extLst>
          </p:cNvPr>
          <p:cNvSpPr txBox="1"/>
          <p:nvPr/>
        </p:nvSpPr>
        <p:spPr bwMode="gray">
          <a:xfrm>
            <a:off x="5184396" y="2067742"/>
            <a:ext cx="3672267" cy="432000"/>
          </a:xfrm>
          <a:prstGeom prst="rect">
            <a:avLst/>
          </a:prstGeom>
          <a:ln>
            <a:noFill/>
          </a:ln>
        </p:spPr>
        <p:txBody>
          <a:bodyPr vert="horz" wrap="square" lIns="0" tIns="118800" rIns="0" bIns="0" rtlCol="0">
            <a:noAutofit/>
          </a:bodyPr>
          <a:lstStyle>
            <a:lvl1pPr marL="252000" lvl="0" indent="-252000" defTabSz="685800">
              <a:lnSpc>
                <a:spcPct val="90000"/>
              </a:lnSpc>
              <a:spcBef>
                <a:spcPts val="600"/>
              </a:spcBef>
              <a:buClr>
                <a:schemeClr val="accent6"/>
              </a:buClr>
              <a:buSzPct val="120000"/>
              <a:buFont typeface="Arial" panose="020B0604020202020204" pitchFamily="34" charset="0"/>
              <a:buChar char="●"/>
              <a:defRPr sz="1600">
                <a:latin typeface="Fujitsu Infinity Pro" pitchFamily="2" charset="0"/>
              </a:defRPr>
            </a:lvl1pPr>
            <a:lvl2pPr marL="504000" lvl="1"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2pPr>
            <a:lvl3pPr marL="756000" lvl="2"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3pPr>
            <a:lvl4pPr marL="1008000" lvl="3"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4pPr>
            <a:lvl5pPr marL="1543050" indent="-171450" defTabSz="685800">
              <a:lnSpc>
                <a:spcPct val="90000"/>
              </a:lnSpc>
              <a:spcBef>
                <a:spcPts val="375"/>
              </a:spcBef>
              <a:buSzPct val="120000"/>
              <a:buFont typeface="Arial" panose="020B0604020202020204" pitchFamily="34" charset="0"/>
              <a:buChar char="●"/>
              <a:defRPr sz="1400">
                <a:latin typeface="Arial" panose="020B0604020202020204" pitchFamily="34"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indent="0">
              <a:buNone/>
            </a:pPr>
            <a:r>
              <a:rPr lang="en-US" sz="1200" dirty="0"/>
              <a:t>The CA ports on different CE </a:t>
            </a:r>
            <a:br>
              <a:rPr lang="en-US" sz="1200" dirty="0"/>
            </a:br>
            <a:r>
              <a:rPr lang="en-US" sz="1200" dirty="0"/>
              <a:t>can be assigned to same TFO group</a:t>
            </a:r>
          </a:p>
        </p:txBody>
      </p:sp>
      <p:pic>
        <p:nvPicPr>
          <p:cNvPr id="33" name="Picture Placeholder 98">
            <a:extLst>
              <a:ext uri="{FF2B5EF4-FFF2-40B4-BE49-F238E27FC236}">
                <a16:creationId xmlns:a16="http://schemas.microsoft.com/office/drawing/2014/main" id="{DD0FB5B4-8595-4FC4-9096-33695EA096D6}"/>
              </a:ext>
            </a:extLst>
          </p:cNvPr>
          <p:cNvPicPr>
            <a:picLocks noChangeAspect="1"/>
          </p:cNvPicPr>
          <p:nvPr/>
        </p:nvPicPr>
        <p:blipFill>
          <a:blip r:embed="rId83">
            <a:extLst>
              <a:ext uri="{96DAC541-7B7A-43D3-8B79-37D633B846F1}">
                <asvg:svgBlip xmlns:asvg="http://schemas.microsoft.com/office/drawing/2016/SVG/main" r:embed="rId84"/>
              </a:ext>
            </a:extLst>
          </a:blip>
          <a:srcRect/>
          <a:stretch>
            <a:fillRect/>
          </a:stretch>
        </p:blipFill>
        <p:spPr bwMode="gray">
          <a:xfrm>
            <a:off x="4680012" y="2067742"/>
            <a:ext cx="432000" cy="432000"/>
          </a:xfrm>
          <a:prstGeom prst="rect">
            <a:avLst/>
          </a:prstGeom>
        </p:spPr>
      </p:pic>
      <p:sp>
        <p:nvSpPr>
          <p:cNvPr id="36" name="Raute 37">
            <a:extLst>
              <a:ext uri="{FF2B5EF4-FFF2-40B4-BE49-F238E27FC236}">
                <a16:creationId xmlns:a16="http://schemas.microsoft.com/office/drawing/2014/main" id="{FA27BE96-F6A2-8DD2-599E-3381546AFC2B}"/>
              </a:ext>
            </a:extLst>
          </p:cNvPr>
          <p:cNvSpPr>
            <a:spLocks noChangeAspect="1"/>
          </p:cNvSpPr>
          <p:nvPr>
            <p:custDataLst>
              <p:tags r:id="rId4"/>
            </p:custDataLst>
          </p:nvPr>
        </p:nvSpPr>
        <p:spPr bwMode="gray">
          <a:xfrm>
            <a:off x="4518000" y="3345830"/>
            <a:ext cx="108000" cy="216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rgbClr val="008224"/>
            </a:solid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Fujitsu Infinity Pro"/>
              <a:ea typeface="+mn-ea"/>
              <a:cs typeface="+mn-cs"/>
            </a:endParaRPr>
          </a:p>
        </p:txBody>
      </p:sp>
      <p:sp>
        <p:nvSpPr>
          <p:cNvPr id="37" name="Rechteck 36">
            <a:extLst>
              <a:ext uri="{FF2B5EF4-FFF2-40B4-BE49-F238E27FC236}">
                <a16:creationId xmlns:a16="http://schemas.microsoft.com/office/drawing/2014/main" id="{C0E1A644-8E89-9768-6B8E-615187E2577B}"/>
              </a:ext>
            </a:extLst>
          </p:cNvPr>
          <p:cNvSpPr/>
          <p:nvPr>
            <p:custDataLst>
              <p:tags r:id="rId5"/>
            </p:custDataLst>
          </p:nvPr>
        </p:nvSpPr>
        <p:spPr bwMode="gray">
          <a:xfrm>
            <a:off x="287524" y="1707654"/>
            <a:ext cx="2592201" cy="252000"/>
          </a:xfrm>
          <a:prstGeom prst="rect">
            <a:avLst/>
          </a:prstGeom>
          <a:noFill/>
          <a:ln w="9525" cap="flat" cmpd="sng" algn="ctr">
            <a:noFill/>
            <a:prstDash val="solid"/>
            <a:miter lim="800000"/>
          </a:ln>
          <a:effectLst/>
        </p:spPr>
        <p:txBody>
          <a:bodyPr lIns="0" tIns="0" rIns="0" bIns="0" rtlCol="0" anchor="ctr" anchorCtr="0"/>
          <a:lstStyle/>
          <a:p>
            <a:pPr marR="0" lvl="0" defTabSz="685800" eaLnBrk="1" fontAlgn="auto" latinLnBrk="0" hangingPunct="1">
              <a:lnSpc>
                <a:spcPct val="90000"/>
              </a:lnSpc>
              <a:spcBef>
                <a:spcPts val="600"/>
              </a:spcBef>
              <a:spcAft>
                <a:spcPts val="0"/>
              </a:spcAft>
              <a:buClr>
                <a:srgbClr val="FF8000"/>
              </a:buClr>
              <a:buSzPct val="120000"/>
              <a:tabLst/>
              <a:defRPr/>
            </a:pPr>
            <a:r>
              <a:rPr kumimoji="0" lang="en-US" sz="1200" b="0" i="0" u="none" strike="noStrike" kern="0" cap="none" spc="0" normalizeH="0" baseline="0" noProof="0" dirty="0">
                <a:ln>
                  <a:noFill/>
                </a:ln>
                <a:solidFill>
                  <a:srgbClr val="000000"/>
                </a:solidFill>
                <a:effectLst/>
                <a:uLnTx/>
                <a:uFillTx/>
                <a:ea typeface="+mn-ea"/>
                <a:cs typeface="+mn-cs"/>
              </a:rPr>
              <a:t>Max. Number of TFO groups</a:t>
            </a:r>
          </a:p>
        </p:txBody>
      </p:sp>
      <p:cxnSp>
        <p:nvCxnSpPr>
          <p:cNvPr id="39" name="Gerader Verbinder 38">
            <a:extLst>
              <a:ext uri="{FF2B5EF4-FFF2-40B4-BE49-F238E27FC236}">
                <a16:creationId xmlns:a16="http://schemas.microsoft.com/office/drawing/2014/main" id="{42DC598C-1130-2AEF-FCE8-A1ECDDB17B62}"/>
              </a:ext>
            </a:extLst>
          </p:cNvPr>
          <p:cNvCxnSpPr>
            <a:cxnSpLocks/>
          </p:cNvCxnSpPr>
          <p:nvPr/>
        </p:nvCxnSpPr>
        <p:spPr bwMode="gray">
          <a:xfrm>
            <a:off x="287524" y="1635646"/>
            <a:ext cx="4105089" cy="0"/>
          </a:xfrm>
          <a:prstGeom prst="line">
            <a:avLst/>
          </a:prstGeom>
          <a:ln>
            <a:solidFill>
              <a:srgbClr val="6D6E70"/>
            </a:solidFill>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71822DA0-4734-4B24-06F3-827DA2822C24}"/>
              </a:ext>
            </a:extLst>
          </p:cNvPr>
          <p:cNvCxnSpPr>
            <a:cxnSpLocks/>
          </p:cNvCxnSpPr>
          <p:nvPr/>
        </p:nvCxnSpPr>
        <p:spPr bwMode="gray">
          <a:xfrm>
            <a:off x="287524" y="2031690"/>
            <a:ext cx="4105089" cy="0"/>
          </a:xfrm>
          <a:prstGeom prst="line">
            <a:avLst/>
          </a:prstGeom>
          <a:ln>
            <a:solidFill>
              <a:srgbClr val="6D6E70"/>
            </a:solidFill>
          </a:ln>
        </p:spPr>
        <p:style>
          <a:lnRef idx="1">
            <a:schemeClr val="accent1"/>
          </a:lnRef>
          <a:fillRef idx="0">
            <a:schemeClr val="accent1"/>
          </a:fillRef>
          <a:effectRef idx="0">
            <a:schemeClr val="accent1"/>
          </a:effectRef>
          <a:fontRef idx="minor">
            <a:schemeClr val="tx1"/>
          </a:fontRef>
        </p:style>
      </p:cxnSp>
      <p:sp>
        <p:nvSpPr>
          <p:cNvPr id="42" name="Rechteck 41">
            <a:extLst>
              <a:ext uri="{FF2B5EF4-FFF2-40B4-BE49-F238E27FC236}">
                <a16:creationId xmlns:a16="http://schemas.microsoft.com/office/drawing/2014/main" id="{B8750A1F-3CDE-3B9D-5EF8-90A57C2C9D5C}"/>
              </a:ext>
            </a:extLst>
          </p:cNvPr>
          <p:cNvSpPr/>
          <p:nvPr>
            <p:custDataLst>
              <p:tags r:id="rId6"/>
            </p:custDataLst>
          </p:nvPr>
        </p:nvSpPr>
        <p:spPr bwMode="gray">
          <a:xfrm>
            <a:off x="3240088" y="1707654"/>
            <a:ext cx="1152526" cy="252000"/>
          </a:xfrm>
          <a:prstGeom prst="rect">
            <a:avLst/>
          </a:prstGeom>
          <a:noFill/>
          <a:ln w="9525" cap="flat" cmpd="sng" algn="ctr">
            <a:noFill/>
            <a:prstDash val="solid"/>
            <a:miter lim="800000"/>
          </a:ln>
          <a:effectLst/>
        </p:spPr>
        <p:txBody>
          <a:bodyPr lIns="0" tIns="0" rIns="0" bIns="0" rtlCol="0" anchor="ctr" anchorCtr="0"/>
          <a:lstStyle/>
          <a:p>
            <a:pPr marR="0" lvl="0" algn="r" defTabSz="685800" eaLnBrk="1" fontAlgn="auto" latinLnBrk="0" hangingPunct="1">
              <a:lnSpc>
                <a:spcPct val="90000"/>
              </a:lnSpc>
              <a:spcBef>
                <a:spcPts val="600"/>
              </a:spcBef>
              <a:spcAft>
                <a:spcPts val="0"/>
              </a:spcAft>
              <a:buClr>
                <a:srgbClr val="FF8000"/>
              </a:buClr>
              <a:buSzPct val="120000"/>
              <a:tabLst/>
              <a:defRPr/>
            </a:pPr>
            <a:r>
              <a:rPr kumimoji="0" lang="en-US" sz="1600" b="0" i="0" u="none" strike="noStrike" kern="0" cap="none" spc="0" normalizeH="0" baseline="0" noProof="0" dirty="0">
                <a:ln>
                  <a:noFill/>
                </a:ln>
                <a:solidFill>
                  <a:srgbClr val="000000"/>
                </a:solidFill>
                <a:effectLst/>
                <a:uLnTx/>
                <a:uFillTx/>
                <a:latin typeface="+mj-lt"/>
                <a:ea typeface="+mn-ea"/>
                <a:cs typeface="+mn-cs"/>
              </a:rPr>
              <a:t>32</a:t>
            </a:r>
          </a:p>
        </p:txBody>
      </p:sp>
      <p:sp>
        <p:nvSpPr>
          <p:cNvPr id="43" name="Rechteck 42">
            <a:extLst>
              <a:ext uri="{FF2B5EF4-FFF2-40B4-BE49-F238E27FC236}">
                <a16:creationId xmlns:a16="http://schemas.microsoft.com/office/drawing/2014/main" id="{C8A705F2-9BA7-A036-343D-E7DC36250C33}"/>
              </a:ext>
            </a:extLst>
          </p:cNvPr>
          <p:cNvSpPr/>
          <p:nvPr>
            <p:custDataLst>
              <p:tags r:id="rId7"/>
            </p:custDataLst>
          </p:nvPr>
        </p:nvSpPr>
        <p:spPr bwMode="gray">
          <a:xfrm>
            <a:off x="287524" y="2103730"/>
            <a:ext cx="2592201" cy="252000"/>
          </a:xfrm>
          <a:prstGeom prst="rect">
            <a:avLst/>
          </a:prstGeom>
          <a:noFill/>
          <a:ln w="9525" cap="flat" cmpd="sng" algn="ctr">
            <a:noFill/>
            <a:prstDash val="solid"/>
            <a:miter lim="800000"/>
          </a:ln>
          <a:effectLst/>
        </p:spPr>
        <p:txBody>
          <a:bodyPr lIns="0" tIns="0" rIns="0" bIns="0" rtlCol="0" anchor="ctr" anchorCtr="0"/>
          <a:lstStyle/>
          <a:p>
            <a:pPr marR="0" lvl="0" defTabSz="685800" eaLnBrk="1" fontAlgn="auto" latinLnBrk="0" hangingPunct="1">
              <a:lnSpc>
                <a:spcPct val="90000"/>
              </a:lnSpc>
              <a:spcBef>
                <a:spcPts val="600"/>
              </a:spcBef>
              <a:spcAft>
                <a:spcPts val="0"/>
              </a:spcAft>
              <a:buClr>
                <a:srgbClr val="FF8000"/>
              </a:buClr>
              <a:buSzPct val="120000"/>
              <a:tabLst/>
              <a:defRPr/>
            </a:pPr>
            <a:r>
              <a:rPr kumimoji="0" lang="en-US" sz="1200" b="0" i="0" u="none" strike="noStrike" kern="0" cap="none" spc="0" normalizeH="0" baseline="0" noProof="0" dirty="0">
                <a:ln>
                  <a:noFill/>
                </a:ln>
                <a:solidFill>
                  <a:srgbClr val="000000"/>
                </a:solidFill>
                <a:effectLst/>
                <a:uLnTx/>
                <a:uFillTx/>
                <a:ea typeface="+mn-ea"/>
                <a:cs typeface="+mn-cs"/>
              </a:rPr>
              <a:t>Max. capacity</a:t>
            </a:r>
          </a:p>
        </p:txBody>
      </p:sp>
      <p:cxnSp>
        <p:nvCxnSpPr>
          <p:cNvPr id="44" name="Gerader Verbinder 43">
            <a:extLst>
              <a:ext uri="{FF2B5EF4-FFF2-40B4-BE49-F238E27FC236}">
                <a16:creationId xmlns:a16="http://schemas.microsoft.com/office/drawing/2014/main" id="{79BFB95C-CCA5-C307-9D52-858FEB7E595C}"/>
              </a:ext>
            </a:extLst>
          </p:cNvPr>
          <p:cNvCxnSpPr>
            <a:cxnSpLocks/>
          </p:cNvCxnSpPr>
          <p:nvPr/>
        </p:nvCxnSpPr>
        <p:spPr bwMode="gray">
          <a:xfrm>
            <a:off x="287524" y="2427734"/>
            <a:ext cx="4105089" cy="0"/>
          </a:xfrm>
          <a:prstGeom prst="line">
            <a:avLst/>
          </a:prstGeom>
          <a:ln>
            <a:solidFill>
              <a:srgbClr val="6D6E70"/>
            </a:solidFill>
          </a:ln>
        </p:spPr>
        <p:style>
          <a:lnRef idx="1">
            <a:schemeClr val="accent1"/>
          </a:lnRef>
          <a:fillRef idx="0">
            <a:schemeClr val="accent1"/>
          </a:fillRef>
          <a:effectRef idx="0">
            <a:schemeClr val="accent1"/>
          </a:effectRef>
          <a:fontRef idx="minor">
            <a:schemeClr val="tx1"/>
          </a:fontRef>
        </p:style>
      </p:cxnSp>
      <p:sp>
        <p:nvSpPr>
          <p:cNvPr id="45" name="Rechteck 44">
            <a:extLst>
              <a:ext uri="{FF2B5EF4-FFF2-40B4-BE49-F238E27FC236}">
                <a16:creationId xmlns:a16="http://schemas.microsoft.com/office/drawing/2014/main" id="{48CBD711-CEE2-B32D-CC55-B244440AB760}"/>
              </a:ext>
            </a:extLst>
          </p:cNvPr>
          <p:cNvSpPr/>
          <p:nvPr>
            <p:custDataLst>
              <p:tags r:id="rId8"/>
            </p:custDataLst>
          </p:nvPr>
        </p:nvSpPr>
        <p:spPr bwMode="gray">
          <a:xfrm>
            <a:off x="3240088" y="2103730"/>
            <a:ext cx="1152526" cy="252000"/>
          </a:xfrm>
          <a:prstGeom prst="rect">
            <a:avLst/>
          </a:prstGeom>
          <a:noFill/>
          <a:ln w="9525" cap="flat" cmpd="sng" algn="ctr">
            <a:noFill/>
            <a:prstDash val="solid"/>
            <a:miter lim="800000"/>
          </a:ln>
          <a:effectLst/>
        </p:spPr>
        <p:txBody>
          <a:bodyPr lIns="0" tIns="0" rIns="0" bIns="0" rtlCol="0" anchor="ctr" anchorCtr="0"/>
          <a:lstStyle/>
          <a:p>
            <a:pPr marR="0" lvl="0" algn="r" defTabSz="685800" eaLnBrk="1" fontAlgn="auto" latinLnBrk="0" hangingPunct="1">
              <a:lnSpc>
                <a:spcPct val="90000"/>
              </a:lnSpc>
              <a:spcBef>
                <a:spcPts val="600"/>
              </a:spcBef>
              <a:spcAft>
                <a:spcPts val="0"/>
              </a:spcAft>
              <a:buClr>
                <a:srgbClr val="FF8000"/>
              </a:buClr>
              <a:buSzPct val="120000"/>
              <a:tabLst/>
              <a:defRPr/>
            </a:pPr>
            <a:r>
              <a:rPr kumimoji="0" lang="en-US" sz="1600" b="0" i="0" u="none" strike="noStrike" kern="0" cap="none" spc="0" normalizeH="0" baseline="0" noProof="0" dirty="0">
                <a:ln>
                  <a:noFill/>
                </a:ln>
                <a:solidFill>
                  <a:srgbClr val="000000"/>
                </a:solidFill>
                <a:effectLst/>
                <a:uLnTx/>
                <a:uFillTx/>
                <a:latin typeface="+mj-lt"/>
                <a:ea typeface="+mn-ea"/>
                <a:cs typeface="+mn-cs"/>
              </a:rPr>
              <a:t>16PB</a:t>
            </a:r>
          </a:p>
        </p:txBody>
      </p:sp>
      <p:sp>
        <p:nvSpPr>
          <p:cNvPr id="47" name="Rechteck 46">
            <a:extLst>
              <a:ext uri="{FF2B5EF4-FFF2-40B4-BE49-F238E27FC236}">
                <a16:creationId xmlns:a16="http://schemas.microsoft.com/office/drawing/2014/main" id="{D772032D-516F-9556-410C-2DCF2A1F4BE0}"/>
              </a:ext>
            </a:extLst>
          </p:cNvPr>
          <p:cNvSpPr/>
          <p:nvPr/>
        </p:nvSpPr>
        <p:spPr bwMode="gray">
          <a:xfrm>
            <a:off x="287964" y="3291866"/>
            <a:ext cx="1620000" cy="324000"/>
          </a:xfrm>
          <a:prstGeom prst="rect">
            <a:avLst/>
          </a:prstGeom>
          <a:solidFill>
            <a:schemeClr val="bg1"/>
          </a:solidFill>
          <a:ln w="6350" cap="flat">
            <a:noFill/>
            <a:prstDash val="solid"/>
            <a:miter/>
          </a:ln>
        </p:spPr>
        <p:txBody>
          <a:bodyPr lIns="72000" tIns="72000" rIns="72000" bIns="72000" rtlCol="0" anchor="ctr">
            <a:noAutofit/>
          </a:bodyPr>
          <a:lstStyle/>
          <a:p>
            <a:pPr algn="ctr" defTabSz="914400">
              <a:lnSpc>
                <a:spcPct val="90000"/>
              </a:lnSpc>
            </a:pPr>
            <a:r>
              <a:rPr lang="en-US" sz="1000" kern="0" dirty="0">
                <a:solidFill>
                  <a:srgbClr val="000000"/>
                </a:solidFill>
              </a:rPr>
              <a:t>SAN</a:t>
            </a:r>
          </a:p>
        </p:txBody>
      </p:sp>
      <p:sp>
        <p:nvSpPr>
          <p:cNvPr id="59" name="Rechteck 58">
            <a:extLst>
              <a:ext uri="{FF2B5EF4-FFF2-40B4-BE49-F238E27FC236}">
                <a16:creationId xmlns:a16="http://schemas.microsoft.com/office/drawing/2014/main" id="{5CCB24C5-7371-49B5-7B44-43AA606F3EE0}"/>
              </a:ext>
            </a:extLst>
          </p:cNvPr>
          <p:cNvSpPr/>
          <p:nvPr/>
        </p:nvSpPr>
        <p:spPr bwMode="gray">
          <a:xfrm>
            <a:off x="2627784" y="3291866"/>
            <a:ext cx="1620000" cy="324000"/>
          </a:xfrm>
          <a:prstGeom prst="rect">
            <a:avLst/>
          </a:prstGeom>
          <a:solidFill>
            <a:schemeClr val="bg1"/>
          </a:solidFill>
          <a:ln w="6350" cap="flat">
            <a:noFill/>
            <a:prstDash val="solid"/>
            <a:miter/>
          </a:ln>
        </p:spPr>
        <p:txBody>
          <a:bodyPr lIns="72000" tIns="72000" rIns="72000" bIns="72000" rtlCol="0" anchor="ctr">
            <a:noAutofit/>
          </a:bodyPr>
          <a:lstStyle/>
          <a:p>
            <a:pPr algn="ctr" defTabSz="914400">
              <a:lnSpc>
                <a:spcPct val="90000"/>
              </a:lnSpc>
            </a:pPr>
            <a:r>
              <a:rPr lang="en-US" sz="1000" kern="0" dirty="0">
                <a:solidFill>
                  <a:srgbClr val="000000"/>
                </a:solidFill>
              </a:rPr>
              <a:t>SAN</a:t>
            </a:r>
          </a:p>
        </p:txBody>
      </p:sp>
      <p:sp>
        <p:nvSpPr>
          <p:cNvPr id="82" name="Rechteck 81">
            <a:extLst>
              <a:ext uri="{FF2B5EF4-FFF2-40B4-BE49-F238E27FC236}">
                <a16:creationId xmlns:a16="http://schemas.microsoft.com/office/drawing/2014/main" id="{7FAE6E23-BA7D-D478-4E20-8BC803539733}"/>
              </a:ext>
            </a:extLst>
          </p:cNvPr>
          <p:cNvSpPr/>
          <p:nvPr/>
        </p:nvSpPr>
        <p:spPr bwMode="gray">
          <a:xfrm>
            <a:off x="575628" y="3831910"/>
            <a:ext cx="648000" cy="180000"/>
          </a:xfrm>
          <a:prstGeom prst="rect">
            <a:avLst/>
          </a:prstGeom>
          <a:solidFill>
            <a:srgbClr val="EFEFEF"/>
          </a:solidFill>
          <a:ln w="6350" cap="flat">
            <a:noFill/>
            <a:prstDash val="solid"/>
            <a:miter/>
          </a:ln>
        </p:spPr>
        <p:txBody>
          <a:bodyPr lIns="0" tIns="36000" rIns="0" bIns="36000" rtlCol="0" anchor="ctr">
            <a:noAutofit/>
          </a:bodyPr>
          <a:lstStyle/>
          <a:p>
            <a:pPr defTabSz="914400">
              <a:lnSpc>
                <a:spcPct val="90000"/>
              </a:lnSpc>
            </a:pPr>
            <a:r>
              <a:rPr lang="en-US" sz="1000" kern="0" dirty="0">
                <a:solidFill>
                  <a:srgbClr val="000000"/>
                </a:solidFill>
                <a:latin typeface="+mj-lt"/>
              </a:rPr>
              <a:t>TFO </a:t>
            </a:r>
            <a:br>
              <a:rPr lang="en-US" sz="1000" kern="0" dirty="0">
                <a:solidFill>
                  <a:srgbClr val="000000"/>
                </a:solidFill>
                <a:latin typeface="+mj-lt"/>
              </a:rPr>
            </a:br>
            <a:r>
              <a:rPr lang="en-US" sz="1000" kern="0" dirty="0">
                <a:solidFill>
                  <a:srgbClr val="000000"/>
                </a:solidFill>
                <a:latin typeface="+mj-lt"/>
              </a:rPr>
              <a:t>group</a:t>
            </a:r>
          </a:p>
        </p:txBody>
      </p:sp>
      <p:grpSp>
        <p:nvGrpSpPr>
          <p:cNvPr id="119" name="Gruppieren 118">
            <a:extLst>
              <a:ext uri="{FF2B5EF4-FFF2-40B4-BE49-F238E27FC236}">
                <a16:creationId xmlns:a16="http://schemas.microsoft.com/office/drawing/2014/main" id="{A64469C8-EE38-F05C-7149-E183E03CF684}"/>
              </a:ext>
            </a:extLst>
          </p:cNvPr>
          <p:cNvGrpSpPr/>
          <p:nvPr/>
        </p:nvGrpSpPr>
        <p:grpSpPr bwMode="gray">
          <a:xfrm flipH="1">
            <a:off x="1691680" y="3075806"/>
            <a:ext cx="1152128" cy="1224068"/>
            <a:chOff x="4463888" y="2139654"/>
            <a:chExt cx="576064" cy="1224068"/>
          </a:xfrm>
          <a:effectLst>
            <a:glow rad="12700">
              <a:srgbClr val="EFEFEF"/>
            </a:glow>
          </a:effectLst>
        </p:grpSpPr>
        <p:cxnSp>
          <p:nvCxnSpPr>
            <p:cNvPr id="120" name="Gerade Verbindung 285">
              <a:extLst>
                <a:ext uri="{FF2B5EF4-FFF2-40B4-BE49-F238E27FC236}">
                  <a16:creationId xmlns:a16="http://schemas.microsoft.com/office/drawing/2014/main" id="{601DF911-E4FA-4501-AA21-5E4A580C8F33}"/>
                </a:ext>
              </a:extLst>
            </p:cNvPr>
            <p:cNvCxnSpPr>
              <a:cxnSpLocks/>
            </p:cNvCxnSpPr>
            <p:nvPr>
              <p:custDataLst>
                <p:tags r:id="rId79"/>
              </p:custDataLst>
            </p:nvPr>
          </p:nvCxnSpPr>
          <p:spPr bwMode="gray">
            <a:xfrm flipH="1">
              <a:off x="4463888" y="2139654"/>
              <a:ext cx="0" cy="612000"/>
            </a:xfrm>
            <a:prstGeom prst="line">
              <a:avLst/>
            </a:prstGeom>
            <a:ln w="6350" cap="rnd">
              <a:solidFill>
                <a:schemeClr val="tx1"/>
              </a:solidFill>
              <a:prstDash val="solid"/>
              <a:round/>
            </a:ln>
          </p:spPr>
          <p:style>
            <a:lnRef idx="1">
              <a:schemeClr val="accent1"/>
            </a:lnRef>
            <a:fillRef idx="0">
              <a:schemeClr val="accent1"/>
            </a:fillRef>
            <a:effectRef idx="0">
              <a:schemeClr val="accent1"/>
            </a:effectRef>
            <a:fontRef idx="minor">
              <a:schemeClr val="tx1"/>
            </a:fontRef>
          </p:style>
        </p:cxnSp>
        <p:sp>
          <p:nvSpPr>
            <p:cNvPr id="121" name="Freihandform: Form 120">
              <a:extLst>
                <a:ext uri="{FF2B5EF4-FFF2-40B4-BE49-F238E27FC236}">
                  <a16:creationId xmlns:a16="http://schemas.microsoft.com/office/drawing/2014/main" id="{52CC7557-41E8-08AC-34A0-4893D592C765}"/>
                </a:ext>
              </a:extLst>
            </p:cNvPr>
            <p:cNvSpPr/>
            <p:nvPr/>
          </p:nvSpPr>
          <p:spPr bwMode="gray">
            <a:xfrm>
              <a:off x="4463888" y="2751722"/>
              <a:ext cx="576064" cy="612000"/>
            </a:xfrm>
            <a:custGeom>
              <a:avLst/>
              <a:gdLst>
                <a:gd name="connsiteX0" fmla="*/ 0 w 250031"/>
                <a:gd name="connsiteY0" fmla="*/ 0 h 66675"/>
                <a:gd name="connsiteX1" fmla="*/ 250031 w 250031"/>
                <a:gd name="connsiteY1" fmla="*/ 0 h 66675"/>
                <a:gd name="connsiteX2" fmla="*/ 250031 w 250031"/>
                <a:gd name="connsiteY2" fmla="*/ 66675 h 66675"/>
              </a:gdLst>
              <a:ahLst/>
              <a:cxnLst>
                <a:cxn ang="0">
                  <a:pos x="connsiteX0" y="connsiteY0"/>
                </a:cxn>
                <a:cxn ang="0">
                  <a:pos x="connsiteX1" y="connsiteY1"/>
                </a:cxn>
                <a:cxn ang="0">
                  <a:pos x="connsiteX2" y="connsiteY2"/>
                </a:cxn>
              </a:cxnLst>
              <a:rect l="l" t="t" r="r" b="b"/>
              <a:pathLst>
                <a:path w="250031" h="66675">
                  <a:moveTo>
                    <a:pt x="0" y="0"/>
                  </a:moveTo>
                  <a:lnTo>
                    <a:pt x="250031" y="0"/>
                  </a:lnTo>
                  <a:lnTo>
                    <a:pt x="250031" y="66675"/>
                  </a:lnTo>
                </a:path>
              </a:pathLst>
            </a:custGeom>
            <a:ln w="6350" cap="rnd">
              <a:solidFill>
                <a:schemeClr val="tx1"/>
              </a:solidFill>
              <a:prstDash val="solid"/>
              <a:round/>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90000"/>
                </a:lnSpc>
              </a:pPr>
              <a:endParaRPr lang="en-US" dirty="0"/>
            </a:p>
          </p:txBody>
        </p:sp>
      </p:grpSp>
      <p:cxnSp>
        <p:nvCxnSpPr>
          <p:cNvPr id="124" name="Gerade Verbindung 285">
            <a:extLst>
              <a:ext uri="{FF2B5EF4-FFF2-40B4-BE49-F238E27FC236}">
                <a16:creationId xmlns:a16="http://schemas.microsoft.com/office/drawing/2014/main" id="{5E88917F-021A-2B12-523E-6725D2D1A127}"/>
              </a:ext>
            </a:extLst>
          </p:cNvPr>
          <p:cNvCxnSpPr>
            <a:cxnSpLocks/>
          </p:cNvCxnSpPr>
          <p:nvPr>
            <p:custDataLst>
              <p:tags r:id="rId9"/>
            </p:custDataLst>
          </p:nvPr>
        </p:nvCxnSpPr>
        <p:spPr bwMode="gray">
          <a:xfrm>
            <a:off x="503548" y="3075806"/>
            <a:ext cx="0" cy="288000"/>
          </a:xfrm>
          <a:prstGeom prst="line">
            <a:avLst/>
          </a:prstGeom>
          <a:ln w="6350" cap="rnd">
            <a:solidFill>
              <a:schemeClr val="tx1"/>
            </a:solidFill>
            <a:prstDash val="solid"/>
            <a:round/>
          </a:ln>
        </p:spPr>
        <p:style>
          <a:lnRef idx="1">
            <a:schemeClr val="accent1"/>
          </a:lnRef>
          <a:fillRef idx="0">
            <a:schemeClr val="accent1"/>
          </a:fillRef>
          <a:effectRef idx="0">
            <a:schemeClr val="accent1"/>
          </a:effectRef>
          <a:fontRef idx="minor">
            <a:schemeClr val="tx1"/>
          </a:fontRef>
        </p:style>
      </p:cxnSp>
      <p:grpSp>
        <p:nvGrpSpPr>
          <p:cNvPr id="130" name="Gruppieren 129">
            <a:extLst>
              <a:ext uri="{FF2B5EF4-FFF2-40B4-BE49-F238E27FC236}">
                <a16:creationId xmlns:a16="http://schemas.microsoft.com/office/drawing/2014/main" id="{15090918-1542-4087-D4DA-26303F51D55A}"/>
              </a:ext>
            </a:extLst>
          </p:cNvPr>
          <p:cNvGrpSpPr/>
          <p:nvPr/>
        </p:nvGrpSpPr>
        <p:grpSpPr bwMode="gray">
          <a:xfrm>
            <a:off x="503548" y="3075806"/>
            <a:ext cx="251996" cy="1224000"/>
            <a:chOff x="503548" y="3075806"/>
            <a:chExt cx="251996" cy="1224000"/>
          </a:xfrm>
        </p:grpSpPr>
        <p:cxnSp>
          <p:nvCxnSpPr>
            <p:cNvPr id="125" name="Gerade Verbindung 285">
              <a:extLst>
                <a:ext uri="{FF2B5EF4-FFF2-40B4-BE49-F238E27FC236}">
                  <a16:creationId xmlns:a16="http://schemas.microsoft.com/office/drawing/2014/main" id="{AAB8910A-2C31-FE04-FEA8-2CDF68E5084A}"/>
                </a:ext>
              </a:extLst>
            </p:cNvPr>
            <p:cNvCxnSpPr>
              <a:cxnSpLocks/>
            </p:cNvCxnSpPr>
            <p:nvPr>
              <p:custDataLst>
                <p:tags r:id="rId77"/>
              </p:custDataLst>
            </p:nvPr>
          </p:nvCxnSpPr>
          <p:spPr bwMode="gray">
            <a:xfrm>
              <a:off x="719572" y="3075806"/>
              <a:ext cx="0" cy="288000"/>
            </a:xfrm>
            <a:prstGeom prst="line">
              <a:avLst/>
            </a:prstGeom>
            <a:ln w="19050" cap="rnd">
              <a:solidFill>
                <a:schemeClr val="tx1"/>
              </a:solidFill>
              <a:prstDash val="solid"/>
              <a:round/>
            </a:ln>
          </p:spPr>
          <p:style>
            <a:lnRef idx="1">
              <a:schemeClr val="accent1"/>
            </a:lnRef>
            <a:fillRef idx="0">
              <a:schemeClr val="accent1"/>
            </a:fillRef>
            <a:effectRef idx="0">
              <a:schemeClr val="accent1"/>
            </a:effectRef>
            <a:fontRef idx="minor">
              <a:schemeClr val="tx1"/>
            </a:fontRef>
          </p:style>
        </p:cxnSp>
        <p:cxnSp>
          <p:nvCxnSpPr>
            <p:cNvPr id="126" name="Gerade Verbindung 285">
              <a:extLst>
                <a:ext uri="{FF2B5EF4-FFF2-40B4-BE49-F238E27FC236}">
                  <a16:creationId xmlns:a16="http://schemas.microsoft.com/office/drawing/2014/main" id="{47CFC833-AE22-C4D6-47CB-5917A1BA9629}"/>
                </a:ext>
              </a:extLst>
            </p:cNvPr>
            <p:cNvCxnSpPr>
              <a:cxnSpLocks/>
            </p:cNvCxnSpPr>
            <p:nvPr>
              <p:custDataLst>
                <p:tags r:id="rId78"/>
              </p:custDataLst>
            </p:nvPr>
          </p:nvCxnSpPr>
          <p:spPr bwMode="gray">
            <a:xfrm>
              <a:off x="503548" y="3075806"/>
              <a:ext cx="0" cy="1224000"/>
            </a:xfrm>
            <a:prstGeom prst="line">
              <a:avLst/>
            </a:prstGeom>
            <a:ln w="19050" cap="rnd">
              <a:solidFill>
                <a:schemeClr val="tx1"/>
              </a:solidFill>
              <a:prstDash val="solid"/>
              <a:round/>
            </a:ln>
          </p:spPr>
          <p:style>
            <a:lnRef idx="1">
              <a:schemeClr val="accent1"/>
            </a:lnRef>
            <a:fillRef idx="0">
              <a:schemeClr val="accent1"/>
            </a:fillRef>
            <a:effectRef idx="0">
              <a:schemeClr val="accent1"/>
            </a:effectRef>
            <a:fontRef idx="minor">
              <a:schemeClr val="tx1"/>
            </a:fontRef>
          </p:style>
        </p:cxnSp>
        <p:sp>
          <p:nvSpPr>
            <p:cNvPr id="127" name="Rechteck 126">
              <a:extLst>
                <a:ext uri="{FF2B5EF4-FFF2-40B4-BE49-F238E27FC236}">
                  <a16:creationId xmlns:a16="http://schemas.microsoft.com/office/drawing/2014/main" id="{50EEF617-4601-6258-5BFE-B6509A1A1344}"/>
                </a:ext>
              </a:extLst>
            </p:cNvPr>
            <p:cNvSpPr/>
            <p:nvPr/>
          </p:nvSpPr>
          <p:spPr bwMode="gray">
            <a:xfrm>
              <a:off x="503548" y="3543858"/>
              <a:ext cx="251996" cy="144016"/>
            </a:xfrm>
            <a:custGeom>
              <a:avLst/>
              <a:gdLst>
                <a:gd name="connsiteX0" fmla="*/ 0 w 360040"/>
                <a:gd name="connsiteY0" fmla="*/ 0 h 144016"/>
                <a:gd name="connsiteX1" fmla="*/ 360040 w 360040"/>
                <a:gd name="connsiteY1" fmla="*/ 0 h 144016"/>
                <a:gd name="connsiteX2" fmla="*/ 360040 w 360040"/>
                <a:gd name="connsiteY2" fmla="*/ 144016 h 144016"/>
                <a:gd name="connsiteX3" fmla="*/ 0 w 360040"/>
                <a:gd name="connsiteY3" fmla="*/ 144016 h 144016"/>
                <a:gd name="connsiteX4" fmla="*/ 0 w 360040"/>
                <a:gd name="connsiteY4" fmla="*/ 0 h 144016"/>
                <a:gd name="connsiteX0" fmla="*/ 0 w 360040"/>
                <a:gd name="connsiteY0" fmla="*/ 65807 h 209823"/>
                <a:gd name="connsiteX1" fmla="*/ 190537 w 360040"/>
                <a:gd name="connsiteY1" fmla="*/ 0 h 209823"/>
                <a:gd name="connsiteX2" fmla="*/ 360040 w 360040"/>
                <a:gd name="connsiteY2" fmla="*/ 65807 h 209823"/>
                <a:gd name="connsiteX3" fmla="*/ 360040 w 360040"/>
                <a:gd name="connsiteY3" fmla="*/ 209823 h 209823"/>
                <a:gd name="connsiteX4" fmla="*/ 0 w 360040"/>
                <a:gd name="connsiteY4" fmla="*/ 209823 h 209823"/>
                <a:gd name="connsiteX5" fmla="*/ 0 w 360040"/>
                <a:gd name="connsiteY5" fmla="*/ 65807 h 209823"/>
                <a:gd name="connsiteX0" fmla="*/ 190537 w 360040"/>
                <a:gd name="connsiteY0" fmla="*/ 0 h 209823"/>
                <a:gd name="connsiteX1" fmla="*/ 360040 w 360040"/>
                <a:gd name="connsiteY1" fmla="*/ 65807 h 209823"/>
                <a:gd name="connsiteX2" fmla="*/ 360040 w 360040"/>
                <a:gd name="connsiteY2" fmla="*/ 209823 h 209823"/>
                <a:gd name="connsiteX3" fmla="*/ 0 w 360040"/>
                <a:gd name="connsiteY3" fmla="*/ 209823 h 209823"/>
                <a:gd name="connsiteX4" fmla="*/ 0 w 360040"/>
                <a:gd name="connsiteY4" fmla="*/ 65807 h 209823"/>
                <a:gd name="connsiteX5" fmla="*/ 281977 w 360040"/>
                <a:gd name="connsiteY5" fmla="*/ 91440 h 209823"/>
                <a:gd name="connsiteX0" fmla="*/ 190537 w 360040"/>
                <a:gd name="connsiteY0" fmla="*/ 0 h 209823"/>
                <a:gd name="connsiteX1" fmla="*/ 360040 w 360040"/>
                <a:gd name="connsiteY1" fmla="*/ 65807 h 209823"/>
                <a:gd name="connsiteX2" fmla="*/ 360040 w 360040"/>
                <a:gd name="connsiteY2" fmla="*/ 209823 h 209823"/>
                <a:gd name="connsiteX3" fmla="*/ 0 w 360040"/>
                <a:gd name="connsiteY3" fmla="*/ 209823 h 209823"/>
                <a:gd name="connsiteX4" fmla="*/ 0 w 360040"/>
                <a:gd name="connsiteY4" fmla="*/ 65807 h 209823"/>
                <a:gd name="connsiteX0" fmla="*/ 360040 w 360040"/>
                <a:gd name="connsiteY0" fmla="*/ 0 h 144016"/>
                <a:gd name="connsiteX1" fmla="*/ 360040 w 360040"/>
                <a:gd name="connsiteY1" fmla="*/ 144016 h 144016"/>
                <a:gd name="connsiteX2" fmla="*/ 0 w 360040"/>
                <a:gd name="connsiteY2" fmla="*/ 144016 h 144016"/>
                <a:gd name="connsiteX3" fmla="*/ 0 w 360040"/>
                <a:gd name="connsiteY3" fmla="*/ 0 h 144016"/>
                <a:gd name="connsiteX0" fmla="*/ 360040 w 360040"/>
                <a:gd name="connsiteY0" fmla="*/ 0 h 144016"/>
                <a:gd name="connsiteX1" fmla="*/ 360040 w 360040"/>
                <a:gd name="connsiteY1" fmla="*/ 144016 h 144016"/>
                <a:gd name="connsiteX2" fmla="*/ 0 w 360040"/>
                <a:gd name="connsiteY2" fmla="*/ 144016 h 144016"/>
              </a:gdLst>
              <a:ahLst/>
              <a:cxnLst>
                <a:cxn ang="0">
                  <a:pos x="connsiteX0" y="connsiteY0"/>
                </a:cxn>
                <a:cxn ang="0">
                  <a:pos x="connsiteX1" y="connsiteY1"/>
                </a:cxn>
                <a:cxn ang="0">
                  <a:pos x="connsiteX2" y="connsiteY2"/>
                </a:cxn>
              </a:cxnLst>
              <a:rect l="l" t="t" r="r" b="b"/>
              <a:pathLst>
                <a:path w="360040" h="144016">
                  <a:moveTo>
                    <a:pt x="360040" y="0"/>
                  </a:moveTo>
                  <a:lnTo>
                    <a:pt x="360040" y="144016"/>
                  </a:lnTo>
                  <a:lnTo>
                    <a:pt x="0" y="144016"/>
                  </a:lnTo>
                </a:path>
              </a:pathLst>
            </a:custGeom>
            <a:ln w="19050" cap="rnd">
              <a:solidFill>
                <a:schemeClr val="tx1"/>
              </a:solidFill>
              <a:prstDash val="solid"/>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pic>
        <p:nvPicPr>
          <p:cNvPr id="54" name="Bildplatzhalter 2">
            <a:extLst>
              <a:ext uri="{FF2B5EF4-FFF2-40B4-BE49-F238E27FC236}">
                <a16:creationId xmlns:a16="http://schemas.microsoft.com/office/drawing/2014/main" id="{C6760F0B-8C10-96B0-F1E7-A5577083382A}"/>
              </a:ext>
            </a:extLst>
          </p:cNvPr>
          <p:cNvPicPr>
            <a:picLocks noChangeAspect="1"/>
          </p:cNvPicPr>
          <p:nvPr/>
        </p:nvPicPr>
        <p:blipFill>
          <a:blip r:embed="rId85">
            <a:extLst>
              <a:ext uri="{96DAC541-7B7A-43D3-8B79-37D633B846F1}">
                <asvg:svgBlip xmlns:asvg="http://schemas.microsoft.com/office/drawing/2016/SVG/main" r:embed="rId86"/>
              </a:ext>
            </a:extLst>
          </a:blip>
          <a:srcRect/>
          <a:stretch>
            <a:fillRect/>
          </a:stretch>
        </p:blipFill>
        <p:spPr bwMode="gray">
          <a:xfrm>
            <a:off x="1295636" y="2643758"/>
            <a:ext cx="576262" cy="576262"/>
          </a:xfrm>
          <a:prstGeom prst="rect">
            <a:avLst/>
          </a:prstGeom>
        </p:spPr>
      </p:pic>
      <p:sp>
        <p:nvSpPr>
          <p:cNvPr id="56" name="Rechteck 55">
            <a:extLst>
              <a:ext uri="{FF2B5EF4-FFF2-40B4-BE49-F238E27FC236}">
                <a16:creationId xmlns:a16="http://schemas.microsoft.com/office/drawing/2014/main" id="{BFDA56C2-A71C-098C-0A17-4A6CAC9BA247}"/>
              </a:ext>
            </a:extLst>
          </p:cNvPr>
          <p:cNvSpPr/>
          <p:nvPr/>
        </p:nvSpPr>
        <p:spPr bwMode="gray">
          <a:xfrm>
            <a:off x="1331702" y="3363866"/>
            <a:ext cx="216000" cy="180000"/>
          </a:xfrm>
          <a:prstGeom prst="rect">
            <a:avLst/>
          </a:prstGeom>
          <a:solidFill>
            <a:schemeClr val="tx1"/>
          </a:solidFill>
          <a:ln w="6350" cap="flat">
            <a:noFill/>
            <a:prstDash val="solid"/>
            <a:miter/>
          </a:ln>
        </p:spPr>
        <p:txBody>
          <a:bodyPr lIns="72000" tIns="72000" rIns="72000" bIns="72000" rtlCol="0" anchor="ctr">
            <a:noAutofit/>
          </a:bodyPr>
          <a:lstStyle/>
          <a:p>
            <a:pPr algn="ctr" defTabSz="914400">
              <a:lnSpc>
                <a:spcPct val="90000"/>
              </a:lnSpc>
            </a:pPr>
            <a:endParaRPr lang="en-US" sz="1000" kern="0" dirty="0">
              <a:solidFill>
                <a:srgbClr val="000000"/>
              </a:solidFill>
            </a:endParaRPr>
          </a:p>
        </p:txBody>
      </p:sp>
      <p:sp>
        <p:nvSpPr>
          <p:cNvPr id="57" name="Rechteck 56">
            <a:extLst>
              <a:ext uri="{FF2B5EF4-FFF2-40B4-BE49-F238E27FC236}">
                <a16:creationId xmlns:a16="http://schemas.microsoft.com/office/drawing/2014/main" id="{8656EA83-A83F-FC71-FC4F-3FC9DE92BBBC}"/>
              </a:ext>
            </a:extLst>
          </p:cNvPr>
          <p:cNvSpPr/>
          <p:nvPr/>
        </p:nvSpPr>
        <p:spPr bwMode="gray">
          <a:xfrm>
            <a:off x="1619833" y="3363866"/>
            <a:ext cx="216000" cy="180000"/>
          </a:xfrm>
          <a:prstGeom prst="rect">
            <a:avLst/>
          </a:prstGeom>
          <a:solidFill>
            <a:schemeClr val="tx1"/>
          </a:solidFill>
          <a:ln w="6350" cap="flat">
            <a:noFill/>
            <a:prstDash val="solid"/>
            <a:miter/>
          </a:ln>
        </p:spPr>
        <p:txBody>
          <a:bodyPr lIns="72000" tIns="72000" rIns="72000" bIns="72000" rtlCol="0" anchor="ctr">
            <a:noAutofit/>
          </a:bodyPr>
          <a:lstStyle/>
          <a:p>
            <a:pPr algn="ctr" defTabSz="914400">
              <a:lnSpc>
                <a:spcPct val="90000"/>
              </a:lnSpc>
            </a:pPr>
            <a:endParaRPr lang="en-US" sz="1000" kern="0" dirty="0">
              <a:solidFill>
                <a:srgbClr val="000000"/>
              </a:solidFill>
            </a:endParaRPr>
          </a:p>
        </p:txBody>
      </p:sp>
      <p:pic>
        <p:nvPicPr>
          <p:cNvPr id="63" name="Bildplatzhalter 2">
            <a:extLst>
              <a:ext uri="{FF2B5EF4-FFF2-40B4-BE49-F238E27FC236}">
                <a16:creationId xmlns:a16="http://schemas.microsoft.com/office/drawing/2014/main" id="{C3484B1F-7CBD-3B1A-25DC-75D921978AD6}"/>
              </a:ext>
            </a:extLst>
          </p:cNvPr>
          <p:cNvPicPr>
            <a:picLocks noChangeAspect="1"/>
          </p:cNvPicPr>
          <p:nvPr/>
        </p:nvPicPr>
        <p:blipFill>
          <a:blip r:embed="rId85">
            <a:extLst>
              <a:ext uri="{96DAC541-7B7A-43D3-8B79-37D633B846F1}">
                <asvg:svgBlip xmlns:asvg="http://schemas.microsoft.com/office/drawing/2016/SVG/main" r:embed="rId86"/>
              </a:ext>
            </a:extLst>
          </a:blip>
          <a:srcRect/>
          <a:stretch>
            <a:fillRect/>
          </a:stretch>
        </p:blipFill>
        <p:spPr bwMode="gray">
          <a:xfrm>
            <a:off x="3635896" y="2643758"/>
            <a:ext cx="576262" cy="576262"/>
          </a:xfrm>
          <a:prstGeom prst="rect">
            <a:avLst/>
          </a:prstGeom>
        </p:spPr>
      </p:pic>
      <p:sp>
        <p:nvSpPr>
          <p:cNvPr id="65" name="Rechteck 64">
            <a:extLst>
              <a:ext uri="{FF2B5EF4-FFF2-40B4-BE49-F238E27FC236}">
                <a16:creationId xmlns:a16="http://schemas.microsoft.com/office/drawing/2014/main" id="{A83CA98C-1592-0DD3-B303-1350A4350FF9}"/>
              </a:ext>
            </a:extLst>
          </p:cNvPr>
          <p:cNvSpPr/>
          <p:nvPr/>
        </p:nvSpPr>
        <p:spPr bwMode="gray">
          <a:xfrm>
            <a:off x="3671962" y="3363866"/>
            <a:ext cx="216000" cy="180000"/>
          </a:xfrm>
          <a:prstGeom prst="rect">
            <a:avLst/>
          </a:prstGeom>
          <a:solidFill>
            <a:schemeClr val="tx1"/>
          </a:solidFill>
          <a:ln w="6350" cap="flat">
            <a:noFill/>
            <a:prstDash val="solid"/>
            <a:miter/>
          </a:ln>
        </p:spPr>
        <p:txBody>
          <a:bodyPr lIns="72000" tIns="72000" rIns="72000" bIns="72000" rtlCol="0" anchor="ctr">
            <a:noAutofit/>
          </a:bodyPr>
          <a:lstStyle/>
          <a:p>
            <a:pPr algn="ctr" defTabSz="914400">
              <a:lnSpc>
                <a:spcPct val="90000"/>
              </a:lnSpc>
            </a:pPr>
            <a:endParaRPr lang="en-US" sz="1000" kern="0" dirty="0">
              <a:solidFill>
                <a:srgbClr val="000000"/>
              </a:solidFill>
            </a:endParaRPr>
          </a:p>
        </p:txBody>
      </p:sp>
      <p:sp>
        <p:nvSpPr>
          <p:cNvPr id="66" name="Rechteck 65">
            <a:extLst>
              <a:ext uri="{FF2B5EF4-FFF2-40B4-BE49-F238E27FC236}">
                <a16:creationId xmlns:a16="http://schemas.microsoft.com/office/drawing/2014/main" id="{AC38ED14-F29B-D763-F39B-DAA5EDEF503F}"/>
              </a:ext>
            </a:extLst>
          </p:cNvPr>
          <p:cNvSpPr/>
          <p:nvPr/>
        </p:nvSpPr>
        <p:spPr bwMode="gray">
          <a:xfrm>
            <a:off x="3960093" y="3363866"/>
            <a:ext cx="216000" cy="180000"/>
          </a:xfrm>
          <a:prstGeom prst="rect">
            <a:avLst/>
          </a:prstGeom>
          <a:solidFill>
            <a:schemeClr val="tx1"/>
          </a:solidFill>
          <a:ln w="6350" cap="flat">
            <a:noFill/>
            <a:prstDash val="solid"/>
            <a:miter/>
          </a:ln>
        </p:spPr>
        <p:txBody>
          <a:bodyPr lIns="72000" tIns="72000" rIns="72000" bIns="72000" rtlCol="0" anchor="ctr">
            <a:noAutofit/>
          </a:bodyPr>
          <a:lstStyle/>
          <a:p>
            <a:pPr algn="ctr" defTabSz="914400">
              <a:lnSpc>
                <a:spcPct val="90000"/>
              </a:lnSpc>
            </a:pPr>
            <a:endParaRPr lang="en-US" sz="1000" kern="0" dirty="0">
              <a:solidFill>
                <a:srgbClr val="000000"/>
              </a:solidFill>
            </a:endParaRPr>
          </a:p>
        </p:txBody>
      </p:sp>
      <p:sp>
        <p:nvSpPr>
          <p:cNvPr id="61" name="Rechteck 60">
            <a:extLst>
              <a:ext uri="{FF2B5EF4-FFF2-40B4-BE49-F238E27FC236}">
                <a16:creationId xmlns:a16="http://schemas.microsoft.com/office/drawing/2014/main" id="{B94B7BF6-CE9D-560A-292A-2CB4E2ECB5DD}"/>
              </a:ext>
            </a:extLst>
          </p:cNvPr>
          <p:cNvSpPr/>
          <p:nvPr/>
        </p:nvSpPr>
        <p:spPr bwMode="gray">
          <a:xfrm>
            <a:off x="2699216" y="3363866"/>
            <a:ext cx="216000" cy="180000"/>
          </a:xfrm>
          <a:prstGeom prst="rect">
            <a:avLst/>
          </a:prstGeom>
          <a:solidFill>
            <a:srgbClr val="D80084"/>
          </a:solidFill>
          <a:ln w="6350" cap="flat">
            <a:noFill/>
            <a:prstDash val="solid"/>
            <a:miter/>
          </a:ln>
        </p:spPr>
        <p:txBody>
          <a:bodyPr lIns="72000" tIns="72000" rIns="72000" bIns="72000" rtlCol="0" anchor="ctr">
            <a:noAutofit/>
          </a:bodyPr>
          <a:lstStyle/>
          <a:p>
            <a:pPr algn="ctr" defTabSz="914400">
              <a:lnSpc>
                <a:spcPct val="90000"/>
              </a:lnSpc>
            </a:pPr>
            <a:endParaRPr lang="en-US" sz="1000" kern="0" dirty="0">
              <a:solidFill>
                <a:srgbClr val="000000"/>
              </a:solidFill>
            </a:endParaRPr>
          </a:p>
        </p:txBody>
      </p:sp>
      <p:sp>
        <p:nvSpPr>
          <p:cNvPr id="62" name="Rechteck 61">
            <a:extLst>
              <a:ext uri="{FF2B5EF4-FFF2-40B4-BE49-F238E27FC236}">
                <a16:creationId xmlns:a16="http://schemas.microsoft.com/office/drawing/2014/main" id="{DE52E9D9-6EF7-8294-62F9-573F039EA3B7}"/>
              </a:ext>
            </a:extLst>
          </p:cNvPr>
          <p:cNvSpPr/>
          <p:nvPr/>
        </p:nvSpPr>
        <p:spPr bwMode="gray">
          <a:xfrm>
            <a:off x="2987347" y="3363866"/>
            <a:ext cx="216000" cy="180000"/>
          </a:xfrm>
          <a:prstGeom prst="rect">
            <a:avLst/>
          </a:prstGeom>
          <a:solidFill>
            <a:srgbClr val="D80084"/>
          </a:solidFill>
          <a:ln w="6350" cap="flat">
            <a:noFill/>
            <a:prstDash val="solid"/>
            <a:miter/>
          </a:ln>
        </p:spPr>
        <p:txBody>
          <a:bodyPr lIns="72000" tIns="72000" rIns="72000" bIns="72000" rtlCol="0" anchor="ctr">
            <a:noAutofit/>
          </a:bodyPr>
          <a:lstStyle/>
          <a:p>
            <a:pPr algn="ctr" defTabSz="914400">
              <a:lnSpc>
                <a:spcPct val="90000"/>
              </a:lnSpc>
            </a:pPr>
            <a:endParaRPr lang="en-US" sz="1000" kern="0" dirty="0">
              <a:solidFill>
                <a:srgbClr val="000000"/>
              </a:solidFill>
            </a:endParaRPr>
          </a:p>
        </p:txBody>
      </p:sp>
      <p:pic>
        <p:nvPicPr>
          <p:cNvPr id="58" name="Bildplatzhalter 2">
            <a:extLst>
              <a:ext uri="{FF2B5EF4-FFF2-40B4-BE49-F238E27FC236}">
                <a16:creationId xmlns:a16="http://schemas.microsoft.com/office/drawing/2014/main" id="{3C4B7829-450E-1411-7785-C96F630D7A29}"/>
              </a:ext>
            </a:extLst>
          </p:cNvPr>
          <p:cNvPicPr>
            <a:picLocks noChangeAspect="1"/>
          </p:cNvPicPr>
          <p:nvPr/>
        </p:nvPicPr>
        <p:blipFill>
          <a:blip r:embed="rId87">
            <a:extLst>
              <a:ext uri="{96DAC541-7B7A-43D3-8B79-37D633B846F1}">
                <asvg:svgBlip xmlns:asvg="http://schemas.microsoft.com/office/drawing/2016/SVG/main" r:embed="rId88"/>
              </a:ext>
            </a:extLst>
          </a:blip>
          <a:srcRect/>
          <a:stretch>
            <a:fillRect/>
          </a:stretch>
        </p:blipFill>
        <p:spPr bwMode="gray">
          <a:xfrm>
            <a:off x="2663150" y="2643758"/>
            <a:ext cx="576262" cy="576262"/>
          </a:xfrm>
          <a:prstGeom prst="rect">
            <a:avLst/>
          </a:prstGeom>
        </p:spPr>
      </p:pic>
      <p:pic>
        <p:nvPicPr>
          <p:cNvPr id="46" name="Bildplatzhalter 2">
            <a:extLst>
              <a:ext uri="{FF2B5EF4-FFF2-40B4-BE49-F238E27FC236}">
                <a16:creationId xmlns:a16="http://schemas.microsoft.com/office/drawing/2014/main" id="{E83B68FD-68FB-514C-7F2E-85C7525A020C}"/>
              </a:ext>
            </a:extLst>
          </p:cNvPr>
          <p:cNvPicPr>
            <a:picLocks noChangeAspect="1"/>
          </p:cNvPicPr>
          <p:nvPr/>
        </p:nvPicPr>
        <p:blipFill>
          <a:blip r:embed="rId89">
            <a:extLst>
              <a:ext uri="{96DAC541-7B7A-43D3-8B79-37D633B846F1}">
                <asvg:svgBlip xmlns:asvg="http://schemas.microsoft.com/office/drawing/2016/SVG/main" r:embed="rId90"/>
              </a:ext>
            </a:extLst>
          </a:blip>
          <a:srcRect/>
          <a:stretch>
            <a:fillRect/>
          </a:stretch>
        </p:blipFill>
        <p:spPr bwMode="gray">
          <a:xfrm>
            <a:off x="323330" y="2643758"/>
            <a:ext cx="576262" cy="576262"/>
          </a:xfrm>
          <a:prstGeom prst="rect">
            <a:avLst/>
          </a:prstGeom>
        </p:spPr>
      </p:pic>
      <p:cxnSp>
        <p:nvCxnSpPr>
          <p:cNvPr id="7" name="Gerade Verbindung mit Pfeil 6">
            <a:extLst>
              <a:ext uri="{FF2B5EF4-FFF2-40B4-BE49-F238E27FC236}">
                <a16:creationId xmlns:a16="http://schemas.microsoft.com/office/drawing/2014/main" id="{961355C8-036E-7D19-18EC-AAD577ABA964}"/>
              </a:ext>
            </a:extLst>
          </p:cNvPr>
          <p:cNvCxnSpPr/>
          <p:nvPr/>
        </p:nvCxnSpPr>
        <p:spPr bwMode="gray">
          <a:xfrm>
            <a:off x="1943780" y="4407954"/>
            <a:ext cx="648000" cy="0"/>
          </a:xfrm>
          <a:prstGeom prst="straightConnector1">
            <a:avLst/>
          </a:prstGeom>
          <a:ln w="19050">
            <a:solidFill>
              <a:srgbClr val="EA000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18" name="Gerade Verbindung mit Pfeil 117">
            <a:extLst>
              <a:ext uri="{FF2B5EF4-FFF2-40B4-BE49-F238E27FC236}">
                <a16:creationId xmlns:a16="http://schemas.microsoft.com/office/drawing/2014/main" id="{F8CB8B28-9211-BAA1-7E60-05D0F365793B}"/>
              </a:ext>
            </a:extLst>
          </p:cNvPr>
          <p:cNvCxnSpPr/>
          <p:nvPr/>
        </p:nvCxnSpPr>
        <p:spPr bwMode="gray">
          <a:xfrm>
            <a:off x="1943780" y="4551970"/>
            <a:ext cx="648000" cy="0"/>
          </a:xfrm>
          <a:prstGeom prst="straightConnector1">
            <a:avLst/>
          </a:prstGeom>
          <a:ln w="19050">
            <a:solidFill>
              <a:srgbClr val="D80084"/>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49" name="Rechteck 48">
            <a:extLst>
              <a:ext uri="{FF2B5EF4-FFF2-40B4-BE49-F238E27FC236}">
                <a16:creationId xmlns:a16="http://schemas.microsoft.com/office/drawing/2014/main" id="{788ECE71-D075-5AC6-065E-B82008C79012}"/>
              </a:ext>
            </a:extLst>
          </p:cNvPr>
          <p:cNvSpPr/>
          <p:nvPr/>
        </p:nvSpPr>
        <p:spPr bwMode="gray">
          <a:xfrm>
            <a:off x="359556" y="3363866"/>
            <a:ext cx="216000" cy="180000"/>
          </a:xfrm>
          <a:prstGeom prst="rect">
            <a:avLst/>
          </a:prstGeom>
          <a:solidFill>
            <a:srgbClr val="EA0000"/>
          </a:solidFill>
          <a:ln w="6350" cap="flat">
            <a:noFill/>
            <a:prstDash val="solid"/>
            <a:miter/>
          </a:ln>
        </p:spPr>
        <p:txBody>
          <a:bodyPr lIns="72000" tIns="72000" rIns="72000" bIns="72000" rtlCol="0" anchor="ctr">
            <a:noAutofit/>
          </a:bodyPr>
          <a:lstStyle/>
          <a:p>
            <a:pPr algn="ctr" defTabSz="914400">
              <a:lnSpc>
                <a:spcPct val="90000"/>
              </a:lnSpc>
            </a:pPr>
            <a:endParaRPr lang="en-US" sz="1000" kern="0" dirty="0">
              <a:solidFill>
                <a:srgbClr val="000000"/>
              </a:solidFill>
            </a:endParaRPr>
          </a:p>
        </p:txBody>
      </p:sp>
      <p:sp>
        <p:nvSpPr>
          <p:cNvPr id="52" name="Rechteck 51">
            <a:extLst>
              <a:ext uri="{FF2B5EF4-FFF2-40B4-BE49-F238E27FC236}">
                <a16:creationId xmlns:a16="http://schemas.microsoft.com/office/drawing/2014/main" id="{55463BFD-11E8-0EF5-F5C1-A8802539FC90}"/>
              </a:ext>
            </a:extLst>
          </p:cNvPr>
          <p:cNvSpPr/>
          <p:nvPr/>
        </p:nvSpPr>
        <p:spPr bwMode="gray">
          <a:xfrm>
            <a:off x="647564" y="3363866"/>
            <a:ext cx="216000" cy="180000"/>
          </a:xfrm>
          <a:prstGeom prst="rect">
            <a:avLst/>
          </a:prstGeom>
          <a:solidFill>
            <a:srgbClr val="EA0000"/>
          </a:solidFill>
          <a:ln w="6350" cap="flat">
            <a:noFill/>
            <a:prstDash val="solid"/>
            <a:miter/>
          </a:ln>
        </p:spPr>
        <p:txBody>
          <a:bodyPr lIns="72000" tIns="72000" rIns="72000" bIns="72000" rtlCol="0" anchor="ctr">
            <a:noAutofit/>
          </a:bodyPr>
          <a:lstStyle/>
          <a:p>
            <a:pPr algn="ctr" defTabSz="914400">
              <a:lnSpc>
                <a:spcPct val="90000"/>
              </a:lnSpc>
            </a:pPr>
            <a:endParaRPr lang="en-US" sz="1000" kern="0" dirty="0">
              <a:solidFill>
                <a:srgbClr val="000000"/>
              </a:solidFill>
            </a:endParaRPr>
          </a:p>
        </p:txBody>
      </p:sp>
      <p:sp>
        <p:nvSpPr>
          <p:cNvPr id="140" name="Slide Number Placeholder 5">
            <a:extLst>
              <a:ext uri="{FF2B5EF4-FFF2-40B4-BE49-F238E27FC236}">
                <a16:creationId xmlns:a16="http://schemas.microsoft.com/office/drawing/2014/main" id="{269E69BC-3D92-E199-C82D-D2E1FD9BEE46}"/>
              </a:ext>
            </a:extLst>
          </p:cNvPr>
          <p:cNvSpPr txBox="1">
            <a:spLocks/>
          </p:cNvSpPr>
          <p:nvPr/>
        </p:nvSpPr>
        <p:spPr bwMode="gray">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latin typeface="+mn-lt"/>
              </a:rPr>
              <a:t>© Fujitsu 2023</a:t>
            </a:r>
          </a:p>
        </p:txBody>
      </p:sp>
      <p:sp>
        <p:nvSpPr>
          <p:cNvPr id="141" name="Rounded Rectangle 21">
            <a:extLst>
              <a:ext uri="{FF2B5EF4-FFF2-40B4-BE49-F238E27FC236}">
                <a16:creationId xmlns:a16="http://schemas.microsoft.com/office/drawing/2014/main" id="{6ECF19B2-855C-D38E-E908-6EBDD833A76E}"/>
              </a:ext>
            </a:extLst>
          </p:cNvPr>
          <p:cNvSpPr/>
          <p:nvPr/>
        </p:nvSpPr>
        <p:spPr bwMode="gray">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rgbClr val="000000"/>
                </a:solidFill>
                <a:effectLst/>
                <a:uLnTx/>
                <a:uFillTx/>
                <a:ea typeface="+mn-ea"/>
                <a:cs typeface="+mn-cs"/>
              </a:rPr>
              <a:t>FUJITSU-PUBLIC</a:t>
            </a:r>
          </a:p>
        </p:txBody>
      </p:sp>
      <p:grpSp>
        <p:nvGrpSpPr>
          <p:cNvPr id="227" name="Gruppieren 226">
            <a:extLst>
              <a:ext uri="{FF2B5EF4-FFF2-40B4-BE49-F238E27FC236}">
                <a16:creationId xmlns:a16="http://schemas.microsoft.com/office/drawing/2014/main" id="{7D81F847-E730-7934-2DCA-4DCA3F26B522}"/>
              </a:ext>
            </a:extLst>
          </p:cNvPr>
          <p:cNvGrpSpPr/>
          <p:nvPr/>
        </p:nvGrpSpPr>
        <p:grpSpPr bwMode="gray">
          <a:xfrm>
            <a:off x="755540" y="4407982"/>
            <a:ext cx="288000" cy="252000"/>
            <a:chOff x="755540" y="4407982"/>
            <a:chExt cx="288000" cy="252000"/>
          </a:xfrm>
        </p:grpSpPr>
        <p:sp>
          <p:nvSpPr>
            <p:cNvPr id="73" name="Zylinder 72">
              <a:extLst>
                <a:ext uri="{FF2B5EF4-FFF2-40B4-BE49-F238E27FC236}">
                  <a16:creationId xmlns:a16="http://schemas.microsoft.com/office/drawing/2014/main" id="{B2D9BF71-4908-B76E-FCA6-DC5FDB444EE4}"/>
                </a:ext>
              </a:extLst>
            </p:cNvPr>
            <p:cNvSpPr/>
            <p:nvPr>
              <p:custDataLst>
                <p:tags r:id="rId74"/>
              </p:custDataLst>
            </p:nvPr>
          </p:nvSpPr>
          <p:spPr bwMode="gray">
            <a:xfrm>
              <a:off x="755540" y="4407982"/>
              <a:ext cx="288000" cy="252000"/>
            </a:xfrm>
            <a:prstGeom prst="can">
              <a:avLst>
                <a:gd name="adj" fmla="val 21220"/>
              </a:avLst>
            </a:prstGeom>
            <a:solidFill>
              <a:schemeClr val="bg1"/>
            </a:solidFill>
            <a:ln w="18161" cap="flat">
              <a:solidFill>
                <a:schemeClr val="tx1"/>
              </a:solidFill>
              <a:prstDash val="solid"/>
              <a:miter/>
            </a:ln>
          </p:spPr>
          <p:txBody>
            <a:bodyPr lIns="72000" tIns="72000" rIns="72000" bIns="72000" rtlCol="0" anchor="ctr">
              <a:noAutofit/>
            </a:bodyPr>
            <a:lstStyle/>
            <a:p>
              <a:pPr defTabSz="914400">
                <a:lnSpc>
                  <a:spcPct val="90000"/>
                </a:lnSpc>
              </a:pPr>
              <a:endParaRPr lang="en-US" sz="1000" kern="0" dirty="0">
                <a:solidFill>
                  <a:srgbClr val="FFFFFF"/>
                </a:solidFill>
                <a:latin typeface="Fujitsu Infinity Pro"/>
              </a:endParaRPr>
            </a:p>
          </p:txBody>
        </p:sp>
        <p:sp>
          <p:nvSpPr>
            <p:cNvPr id="220" name="Freihandform: Form 219">
              <a:extLst>
                <a:ext uri="{FF2B5EF4-FFF2-40B4-BE49-F238E27FC236}">
                  <a16:creationId xmlns:a16="http://schemas.microsoft.com/office/drawing/2014/main" id="{CAB59D9E-7650-BB41-9D95-AB700EBA5607}"/>
                </a:ext>
              </a:extLst>
            </p:cNvPr>
            <p:cNvSpPr>
              <a:spLocks noChangeAspect="1"/>
            </p:cNvSpPr>
            <p:nvPr>
              <p:custDataLst>
                <p:tags r:id="rId75"/>
              </p:custDataLst>
            </p:nvPr>
          </p:nvSpPr>
          <p:spPr bwMode="gray">
            <a:xfrm>
              <a:off x="791580" y="4587974"/>
              <a:ext cx="216000" cy="14239"/>
            </a:xfrm>
            <a:custGeom>
              <a:avLst/>
              <a:gdLst>
                <a:gd name="connsiteX0" fmla="*/ 0 w 3959629"/>
                <a:gd name="connsiteY0" fmla="*/ 0 h 261029"/>
                <a:gd name="connsiteX1" fmla="*/ 3959629 w 3959629"/>
                <a:gd name="connsiteY1" fmla="*/ 0 h 261029"/>
                <a:gd name="connsiteX2" fmla="*/ 3939793 w 3959629"/>
                <a:gd name="connsiteY2" fmla="*/ 13256 h 261029"/>
                <a:gd name="connsiteX3" fmla="*/ 1979814 w 3959629"/>
                <a:gd name="connsiteY3" fmla="*/ 261029 h 261029"/>
                <a:gd name="connsiteX4" fmla="*/ 19835 w 3959629"/>
                <a:gd name="connsiteY4" fmla="*/ 13256 h 261029"/>
                <a:gd name="connsiteX0" fmla="*/ 0 w 3959629"/>
                <a:gd name="connsiteY0" fmla="*/ 343471 h 604500"/>
                <a:gd name="connsiteX1" fmla="*/ 1715837 w 3959629"/>
                <a:gd name="connsiteY1" fmla="*/ 0 h 604500"/>
                <a:gd name="connsiteX2" fmla="*/ 3959629 w 3959629"/>
                <a:gd name="connsiteY2" fmla="*/ 343471 h 604500"/>
                <a:gd name="connsiteX3" fmla="*/ 3939793 w 3959629"/>
                <a:gd name="connsiteY3" fmla="*/ 356727 h 604500"/>
                <a:gd name="connsiteX4" fmla="*/ 1979814 w 3959629"/>
                <a:gd name="connsiteY4" fmla="*/ 604500 h 604500"/>
                <a:gd name="connsiteX5" fmla="*/ 19835 w 3959629"/>
                <a:gd name="connsiteY5" fmla="*/ 356727 h 604500"/>
                <a:gd name="connsiteX6" fmla="*/ 0 w 3959629"/>
                <a:gd name="connsiteY6" fmla="*/ 343471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6" fmla="*/ 1807277 w 3959629"/>
                <a:gd name="connsiteY6" fmla="*/ 91440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0" fmla="*/ 3959629 w 3959629"/>
                <a:gd name="connsiteY0" fmla="*/ 0 h 261029"/>
                <a:gd name="connsiteX1" fmla="*/ 3939793 w 3959629"/>
                <a:gd name="connsiteY1" fmla="*/ 13256 h 261029"/>
                <a:gd name="connsiteX2" fmla="*/ 1979814 w 3959629"/>
                <a:gd name="connsiteY2" fmla="*/ 261029 h 261029"/>
                <a:gd name="connsiteX3" fmla="*/ 19835 w 3959629"/>
                <a:gd name="connsiteY3" fmla="*/ 13256 h 261029"/>
                <a:gd name="connsiteX4" fmla="*/ 0 w 3959629"/>
                <a:gd name="connsiteY4" fmla="*/ 0 h 261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9629" h="261029">
                  <a:moveTo>
                    <a:pt x="3959629" y="0"/>
                  </a:moveTo>
                  <a:lnTo>
                    <a:pt x="3939793" y="13256"/>
                  </a:lnTo>
                  <a:cubicBezTo>
                    <a:pt x="3679956" y="156803"/>
                    <a:pt x="2900720" y="261029"/>
                    <a:pt x="1979814" y="261029"/>
                  </a:cubicBezTo>
                  <a:cubicBezTo>
                    <a:pt x="1058908" y="261029"/>
                    <a:pt x="279673" y="156803"/>
                    <a:pt x="19835" y="13256"/>
                  </a:cubicBezTo>
                  <a:lnTo>
                    <a:pt x="0" y="0"/>
                  </a:lnTo>
                </a:path>
              </a:pathLst>
            </a:custGeom>
            <a:noFill/>
            <a:ln w="18161" cap="rnd">
              <a:solidFill>
                <a:schemeClr val="tx1"/>
              </a:solidFill>
              <a:prstDash val="solid"/>
              <a:round/>
            </a:ln>
          </p:spPr>
          <p:txBody>
            <a:bodyPr wrap="square" lIns="72000" tIns="72000" rIns="72000" bIns="72000" rtlCol="0" anchor="ctr">
              <a:noAutofit/>
            </a:bodyPr>
            <a:lstStyle/>
            <a:p>
              <a:pPr defTabSz="914400">
                <a:lnSpc>
                  <a:spcPct val="90000"/>
                </a:lnSpc>
              </a:pPr>
              <a:endParaRPr lang="en-US" sz="1400" kern="0" dirty="0"/>
            </a:p>
          </p:txBody>
        </p:sp>
        <p:sp>
          <p:nvSpPr>
            <p:cNvPr id="221" name="Freihandform: Form 220">
              <a:extLst>
                <a:ext uri="{FF2B5EF4-FFF2-40B4-BE49-F238E27FC236}">
                  <a16:creationId xmlns:a16="http://schemas.microsoft.com/office/drawing/2014/main" id="{84597A5C-9DF4-7C6B-E2B3-C8164ACEF43A}"/>
                </a:ext>
              </a:extLst>
            </p:cNvPr>
            <p:cNvSpPr>
              <a:spLocks noChangeAspect="1"/>
            </p:cNvSpPr>
            <p:nvPr>
              <p:custDataLst>
                <p:tags r:id="rId76"/>
              </p:custDataLst>
            </p:nvPr>
          </p:nvSpPr>
          <p:spPr bwMode="gray">
            <a:xfrm>
              <a:off x="791580" y="4515966"/>
              <a:ext cx="216000" cy="14239"/>
            </a:xfrm>
            <a:custGeom>
              <a:avLst/>
              <a:gdLst>
                <a:gd name="connsiteX0" fmla="*/ 0 w 3959629"/>
                <a:gd name="connsiteY0" fmla="*/ 0 h 261029"/>
                <a:gd name="connsiteX1" fmla="*/ 3959629 w 3959629"/>
                <a:gd name="connsiteY1" fmla="*/ 0 h 261029"/>
                <a:gd name="connsiteX2" fmla="*/ 3939793 w 3959629"/>
                <a:gd name="connsiteY2" fmla="*/ 13256 h 261029"/>
                <a:gd name="connsiteX3" fmla="*/ 1979814 w 3959629"/>
                <a:gd name="connsiteY3" fmla="*/ 261029 h 261029"/>
                <a:gd name="connsiteX4" fmla="*/ 19835 w 3959629"/>
                <a:gd name="connsiteY4" fmla="*/ 13256 h 261029"/>
                <a:gd name="connsiteX0" fmla="*/ 0 w 3959629"/>
                <a:gd name="connsiteY0" fmla="*/ 343471 h 604500"/>
                <a:gd name="connsiteX1" fmla="*/ 1715837 w 3959629"/>
                <a:gd name="connsiteY1" fmla="*/ 0 h 604500"/>
                <a:gd name="connsiteX2" fmla="*/ 3959629 w 3959629"/>
                <a:gd name="connsiteY2" fmla="*/ 343471 h 604500"/>
                <a:gd name="connsiteX3" fmla="*/ 3939793 w 3959629"/>
                <a:gd name="connsiteY3" fmla="*/ 356727 h 604500"/>
                <a:gd name="connsiteX4" fmla="*/ 1979814 w 3959629"/>
                <a:gd name="connsiteY4" fmla="*/ 604500 h 604500"/>
                <a:gd name="connsiteX5" fmla="*/ 19835 w 3959629"/>
                <a:gd name="connsiteY5" fmla="*/ 356727 h 604500"/>
                <a:gd name="connsiteX6" fmla="*/ 0 w 3959629"/>
                <a:gd name="connsiteY6" fmla="*/ 343471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6" fmla="*/ 1807277 w 3959629"/>
                <a:gd name="connsiteY6" fmla="*/ 91440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0" fmla="*/ 3959629 w 3959629"/>
                <a:gd name="connsiteY0" fmla="*/ 0 h 261029"/>
                <a:gd name="connsiteX1" fmla="*/ 3939793 w 3959629"/>
                <a:gd name="connsiteY1" fmla="*/ 13256 h 261029"/>
                <a:gd name="connsiteX2" fmla="*/ 1979814 w 3959629"/>
                <a:gd name="connsiteY2" fmla="*/ 261029 h 261029"/>
                <a:gd name="connsiteX3" fmla="*/ 19835 w 3959629"/>
                <a:gd name="connsiteY3" fmla="*/ 13256 h 261029"/>
                <a:gd name="connsiteX4" fmla="*/ 0 w 3959629"/>
                <a:gd name="connsiteY4" fmla="*/ 0 h 261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9629" h="261029">
                  <a:moveTo>
                    <a:pt x="3959629" y="0"/>
                  </a:moveTo>
                  <a:lnTo>
                    <a:pt x="3939793" y="13256"/>
                  </a:lnTo>
                  <a:cubicBezTo>
                    <a:pt x="3679956" y="156803"/>
                    <a:pt x="2900720" y="261029"/>
                    <a:pt x="1979814" y="261029"/>
                  </a:cubicBezTo>
                  <a:cubicBezTo>
                    <a:pt x="1058908" y="261029"/>
                    <a:pt x="279673" y="156803"/>
                    <a:pt x="19835" y="13256"/>
                  </a:cubicBezTo>
                  <a:lnTo>
                    <a:pt x="0" y="0"/>
                  </a:lnTo>
                </a:path>
              </a:pathLst>
            </a:custGeom>
            <a:noFill/>
            <a:ln w="18161" cap="rnd">
              <a:solidFill>
                <a:schemeClr val="tx1"/>
              </a:solidFill>
              <a:prstDash val="solid"/>
              <a:round/>
            </a:ln>
          </p:spPr>
          <p:txBody>
            <a:bodyPr wrap="square" lIns="72000" tIns="72000" rIns="72000" bIns="72000" rtlCol="0" anchor="ctr">
              <a:noAutofit/>
            </a:bodyPr>
            <a:lstStyle/>
            <a:p>
              <a:pPr defTabSz="914400">
                <a:lnSpc>
                  <a:spcPct val="90000"/>
                </a:lnSpc>
              </a:pPr>
              <a:endParaRPr lang="en-US" sz="1400" kern="0" dirty="0"/>
            </a:p>
          </p:txBody>
        </p:sp>
      </p:grpSp>
      <p:grpSp>
        <p:nvGrpSpPr>
          <p:cNvPr id="232" name="Gruppieren 231">
            <a:extLst>
              <a:ext uri="{FF2B5EF4-FFF2-40B4-BE49-F238E27FC236}">
                <a16:creationId xmlns:a16="http://schemas.microsoft.com/office/drawing/2014/main" id="{BCB8E880-D830-4937-5FF1-ED3FF8A18218}"/>
              </a:ext>
            </a:extLst>
          </p:cNvPr>
          <p:cNvGrpSpPr/>
          <p:nvPr/>
        </p:nvGrpSpPr>
        <p:grpSpPr bwMode="gray">
          <a:xfrm>
            <a:off x="359532" y="4299982"/>
            <a:ext cx="288000" cy="360000"/>
            <a:chOff x="359532" y="4299982"/>
            <a:chExt cx="288000" cy="360000"/>
          </a:xfrm>
        </p:grpSpPr>
        <p:sp>
          <p:nvSpPr>
            <p:cNvPr id="72" name="Zylinder 71">
              <a:extLst>
                <a:ext uri="{FF2B5EF4-FFF2-40B4-BE49-F238E27FC236}">
                  <a16:creationId xmlns:a16="http://schemas.microsoft.com/office/drawing/2014/main" id="{6E4E711D-EE3A-D5CB-0C78-2DC8FB893EC6}"/>
                </a:ext>
              </a:extLst>
            </p:cNvPr>
            <p:cNvSpPr/>
            <p:nvPr>
              <p:custDataLst>
                <p:tags r:id="rId70"/>
              </p:custDataLst>
            </p:nvPr>
          </p:nvSpPr>
          <p:spPr bwMode="gray">
            <a:xfrm>
              <a:off x="359532" y="4299982"/>
              <a:ext cx="288000" cy="360000"/>
            </a:xfrm>
            <a:prstGeom prst="can">
              <a:avLst>
                <a:gd name="adj" fmla="val 17183"/>
              </a:avLst>
            </a:prstGeom>
            <a:solidFill>
              <a:schemeClr val="bg1"/>
            </a:solidFill>
            <a:ln w="18161" cap="flat">
              <a:solidFill>
                <a:srgbClr val="EA0000"/>
              </a:solidFill>
              <a:prstDash val="solid"/>
              <a:miter/>
            </a:ln>
          </p:spPr>
          <p:txBody>
            <a:bodyPr lIns="72000" tIns="72000" rIns="72000" bIns="72000" rtlCol="0" anchor="ctr">
              <a:noAutofit/>
            </a:bodyPr>
            <a:lstStyle/>
            <a:p>
              <a:pPr defTabSz="914400">
                <a:lnSpc>
                  <a:spcPct val="90000"/>
                </a:lnSpc>
              </a:pPr>
              <a:endParaRPr lang="en-US" sz="1400" kern="0" dirty="0"/>
            </a:p>
          </p:txBody>
        </p:sp>
        <p:sp>
          <p:nvSpPr>
            <p:cNvPr id="222" name="Freihandform: Form 221">
              <a:extLst>
                <a:ext uri="{FF2B5EF4-FFF2-40B4-BE49-F238E27FC236}">
                  <a16:creationId xmlns:a16="http://schemas.microsoft.com/office/drawing/2014/main" id="{88B8BFEE-F82E-823F-8D58-F27A1CA3671C}"/>
                </a:ext>
              </a:extLst>
            </p:cNvPr>
            <p:cNvSpPr>
              <a:spLocks noChangeAspect="1"/>
            </p:cNvSpPr>
            <p:nvPr>
              <p:custDataLst>
                <p:tags r:id="rId71"/>
              </p:custDataLst>
            </p:nvPr>
          </p:nvSpPr>
          <p:spPr bwMode="gray">
            <a:xfrm>
              <a:off x="395532" y="4568293"/>
              <a:ext cx="216000" cy="14239"/>
            </a:xfrm>
            <a:custGeom>
              <a:avLst/>
              <a:gdLst>
                <a:gd name="connsiteX0" fmla="*/ 0 w 3959629"/>
                <a:gd name="connsiteY0" fmla="*/ 0 h 261029"/>
                <a:gd name="connsiteX1" fmla="*/ 3959629 w 3959629"/>
                <a:gd name="connsiteY1" fmla="*/ 0 h 261029"/>
                <a:gd name="connsiteX2" fmla="*/ 3939793 w 3959629"/>
                <a:gd name="connsiteY2" fmla="*/ 13256 h 261029"/>
                <a:gd name="connsiteX3" fmla="*/ 1979814 w 3959629"/>
                <a:gd name="connsiteY3" fmla="*/ 261029 h 261029"/>
                <a:gd name="connsiteX4" fmla="*/ 19835 w 3959629"/>
                <a:gd name="connsiteY4" fmla="*/ 13256 h 261029"/>
                <a:gd name="connsiteX0" fmla="*/ 0 w 3959629"/>
                <a:gd name="connsiteY0" fmla="*/ 343471 h 604500"/>
                <a:gd name="connsiteX1" fmla="*/ 1715837 w 3959629"/>
                <a:gd name="connsiteY1" fmla="*/ 0 h 604500"/>
                <a:gd name="connsiteX2" fmla="*/ 3959629 w 3959629"/>
                <a:gd name="connsiteY2" fmla="*/ 343471 h 604500"/>
                <a:gd name="connsiteX3" fmla="*/ 3939793 w 3959629"/>
                <a:gd name="connsiteY3" fmla="*/ 356727 h 604500"/>
                <a:gd name="connsiteX4" fmla="*/ 1979814 w 3959629"/>
                <a:gd name="connsiteY4" fmla="*/ 604500 h 604500"/>
                <a:gd name="connsiteX5" fmla="*/ 19835 w 3959629"/>
                <a:gd name="connsiteY5" fmla="*/ 356727 h 604500"/>
                <a:gd name="connsiteX6" fmla="*/ 0 w 3959629"/>
                <a:gd name="connsiteY6" fmla="*/ 343471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6" fmla="*/ 1807277 w 3959629"/>
                <a:gd name="connsiteY6" fmla="*/ 91440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0" fmla="*/ 3959629 w 3959629"/>
                <a:gd name="connsiteY0" fmla="*/ 0 h 261029"/>
                <a:gd name="connsiteX1" fmla="*/ 3939793 w 3959629"/>
                <a:gd name="connsiteY1" fmla="*/ 13256 h 261029"/>
                <a:gd name="connsiteX2" fmla="*/ 1979814 w 3959629"/>
                <a:gd name="connsiteY2" fmla="*/ 261029 h 261029"/>
                <a:gd name="connsiteX3" fmla="*/ 19835 w 3959629"/>
                <a:gd name="connsiteY3" fmla="*/ 13256 h 261029"/>
                <a:gd name="connsiteX4" fmla="*/ 0 w 3959629"/>
                <a:gd name="connsiteY4" fmla="*/ 0 h 261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9629" h="261029">
                  <a:moveTo>
                    <a:pt x="3959629" y="0"/>
                  </a:moveTo>
                  <a:lnTo>
                    <a:pt x="3939793" y="13256"/>
                  </a:lnTo>
                  <a:cubicBezTo>
                    <a:pt x="3679956" y="156803"/>
                    <a:pt x="2900720" y="261029"/>
                    <a:pt x="1979814" y="261029"/>
                  </a:cubicBezTo>
                  <a:cubicBezTo>
                    <a:pt x="1058908" y="261029"/>
                    <a:pt x="279673" y="156803"/>
                    <a:pt x="19835" y="13256"/>
                  </a:cubicBezTo>
                  <a:lnTo>
                    <a:pt x="0" y="0"/>
                  </a:lnTo>
                </a:path>
              </a:pathLst>
            </a:custGeom>
            <a:noFill/>
            <a:ln w="18161" cap="rnd">
              <a:solidFill>
                <a:srgbClr val="EA0000"/>
              </a:solidFill>
              <a:prstDash val="solid"/>
              <a:round/>
            </a:ln>
          </p:spPr>
          <p:txBody>
            <a:bodyPr wrap="square" lIns="72000" tIns="72000" rIns="72000" bIns="72000" rtlCol="0" anchor="ctr">
              <a:noAutofit/>
            </a:bodyPr>
            <a:lstStyle/>
            <a:p>
              <a:pPr defTabSz="914400">
                <a:lnSpc>
                  <a:spcPct val="90000"/>
                </a:lnSpc>
              </a:pPr>
              <a:endParaRPr lang="en-US" sz="1400" kern="0" dirty="0"/>
            </a:p>
          </p:txBody>
        </p:sp>
        <p:sp>
          <p:nvSpPr>
            <p:cNvPr id="223" name="Freihandform: Form 222">
              <a:extLst>
                <a:ext uri="{FF2B5EF4-FFF2-40B4-BE49-F238E27FC236}">
                  <a16:creationId xmlns:a16="http://schemas.microsoft.com/office/drawing/2014/main" id="{A0E81520-F59F-0206-3A22-7480EB43489A}"/>
                </a:ext>
              </a:extLst>
            </p:cNvPr>
            <p:cNvSpPr>
              <a:spLocks noChangeAspect="1"/>
            </p:cNvSpPr>
            <p:nvPr>
              <p:custDataLst>
                <p:tags r:id="rId72"/>
              </p:custDataLst>
            </p:nvPr>
          </p:nvSpPr>
          <p:spPr bwMode="gray">
            <a:xfrm>
              <a:off x="395532" y="4490844"/>
              <a:ext cx="216000" cy="14239"/>
            </a:xfrm>
            <a:custGeom>
              <a:avLst/>
              <a:gdLst>
                <a:gd name="connsiteX0" fmla="*/ 0 w 3959629"/>
                <a:gd name="connsiteY0" fmla="*/ 0 h 261029"/>
                <a:gd name="connsiteX1" fmla="*/ 3959629 w 3959629"/>
                <a:gd name="connsiteY1" fmla="*/ 0 h 261029"/>
                <a:gd name="connsiteX2" fmla="*/ 3939793 w 3959629"/>
                <a:gd name="connsiteY2" fmla="*/ 13256 h 261029"/>
                <a:gd name="connsiteX3" fmla="*/ 1979814 w 3959629"/>
                <a:gd name="connsiteY3" fmla="*/ 261029 h 261029"/>
                <a:gd name="connsiteX4" fmla="*/ 19835 w 3959629"/>
                <a:gd name="connsiteY4" fmla="*/ 13256 h 261029"/>
                <a:gd name="connsiteX0" fmla="*/ 0 w 3959629"/>
                <a:gd name="connsiteY0" fmla="*/ 343471 h 604500"/>
                <a:gd name="connsiteX1" fmla="*/ 1715837 w 3959629"/>
                <a:gd name="connsiteY1" fmla="*/ 0 h 604500"/>
                <a:gd name="connsiteX2" fmla="*/ 3959629 w 3959629"/>
                <a:gd name="connsiteY2" fmla="*/ 343471 h 604500"/>
                <a:gd name="connsiteX3" fmla="*/ 3939793 w 3959629"/>
                <a:gd name="connsiteY3" fmla="*/ 356727 h 604500"/>
                <a:gd name="connsiteX4" fmla="*/ 1979814 w 3959629"/>
                <a:gd name="connsiteY4" fmla="*/ 604500 h 604500"/>
                <a:gd name="connsiteX5" fmla="*/ 19835 w 3959629"/>
                <a:gd name="connsiteY5" fmla="*/ 356727 h 604500"/>
                <a:gd name="connsiteX6" fmla="*/ 0 w 3959629"/>
                <a:gd name="connsiteY6" fmla="*/ 343471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6" fmla="*/ 1807277 w 3959629"/>
                <a:gd name="connsiteY6" fmla="*/ 91440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0" fmla="*/ 3959629 w 3959629"/>
                <a:gd name="connsiteY0" fmla="*/ 0 h 261029"/>
                <a:gd name="connsiteX1" fmla="*/ 3939793 w 3959629"/>
                <a:gd name="connsiteY1" fmla="*/ 13256 h 261029"/>
                <a:gd name="connsiteX2" fmla="*/ 1979814 w 3959629"/>
                <a:gd name="connsiteY2" fmla="*/ 261029 h 261029"/>
                <a:gd name="connsiteX3" fmla="*/ 19835 w 3959629"/>
                <a:gd name="connsiteY3" fmla="*/ 13256 h 261029"/>
                <a:gd name="connsiteX4" fmla="*/ 0 w 3959629"/>
                <a:gd name="connsiteY4" fmla="*/ 0 h 261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9629" h="261029">
                  <a:moveTo>
                    <a:pt x="3959629" y="0"/>
                  </a:moveTo>
                  <a:lnTo>
                    <a:pt x="3939793" y="13256"/>
                  </a:lnTo>
                  <a:cubicBezTo>
                    <a:pt x="3679956" y="156803"/>
                    <a:pt x="2900720" y="261029"/>
                    <a:pt x="1979814" y="261029"/>
                  </a:cubicBezTo>
                  <a:cubicBezTo>
                    <a:pt x="1058908" y="261029"/>
                    <a:pt x="279673" y="156803"/>
                    <a:pt x="19835" y="13256"/>
                  </a:cubicBezTo>
                  <a:lnTo>
                    <a:pt x="0" y="0"/>
                  </a:lnTo>
                </a:path>
              </a:pathLst>
            </a:custGeom>
            <a:noFill/>
            <a:ln w="18161" cap="rnd">
              <a:solidFill>
                <a:srgbClr val="EA0000"/>
              </a:solidFill>
              <a:prstDash val="solid"/>
              <a:round/>
            </a:ln>
          </p:spPr>
          <p:txBody>
            <a:bodyPr wrap="square" lIns="72000" tIns="72000" rIns="72000" bIns="72000" rtlCol="0" anchor="ctr">
              <a:noAutofit/>
            </a:bodyPr>
            <a:lstStyle/>
            <a:p>
              <a:pPr defTabSz="914400">
                <a:lnSpc>
                  <a:spcPct val="90000"/>
                </a:lnSpc>
              </a:pPr>
              <a:endParaRPr lang="en-US" sz="1400" kern="0" dirty="0"/>
            </a:p>
          </p:txBody>
        </p:sp>
        <p:sp>
          <p:nvSpPr>
            <p:cNvPr id="224" name="Freihandform: Form 223">
              <a:extLst>
                <a:ext uri="{FF2B5EF4-FFF2-40B4-BE49-F238E27FC236}">
                  <a16:creationId xmlns:a16="http://schemas.microsoft.com/office/drawing/2014/main" id="{934D1777-6222-C4CC-213E-F25F0F67ED41}"/>
                </a:ext>
              </a:extLst>
            </p:cNvPr>
            <p:cNvSpPr>
              <a:spLocks noChangeAspect="1"/>
            </p:cNvSpPr>
            <p:nvPr>
              <p:custDataLst>
                <p:tags r:id="rId73"/>
              </p:custDataLst>
            </p:nvPr>
          </p:nvSpPr>
          <p:spPr bwMode="gray">
            <a:xfrm>
              <a:off x="395532" y="4413395"/>
              <a:ext cx="216000" cy="14239"/>
            </a:xfrm>
            <a:custGeom>
              <a:avLst/>
              <a:gdLst>
                <a:gd name="connsiteX0" fmla="*/ 0 w 3959629"/>
                <a:gd name="connsiteY0" fmla="*/ 0 h 261029"/>
                <a:gd name="connsiteX1" fmla="*/ 3959629 w 3959629"/>
                <a:gd name="connsiteY1" fmla="*/ 0 h 261029"/>
                <a:gd name="connsiteX2" fmla="*/ 3939793 w 3959629"/>
                <a:gd name="connsiteY2" fmla="*/ 13256 h 261029"/>
                <a:gd name="connsiteX3" fmla="*/ 1979814 w 3959629"/>
                <a:gd name="connsiteY3" fmla="*/ 261029 h 261029"/>
                <a:gd name="connsiteX4" fmla="*/ 19835 w 3959629"/>
                <a:gd name="connsiteY4" fmla="*/ 13256 h 261029"/>
                <a:gd name="connsiteX0" fmla="*/ 0 w 3959629"/>
                <a:gd name="connsiteY0" fmla="*/ 343471 h 604500"/>
                <a:gd name="connsiteX1" fmla="*/ 1715837 w 3959629"/>
                <a:gd name="connsiteY1" fmla="*/ 0 h 604500"/>
                <a:gd name="connsiteX2" fmla="*/ 3959629 w 3959629"/>
                <a:gd name="connsiteY2" fmla="*/ 343471 h 604500"/>
                <a:gd name="connsiteX3" fmla="*/ 3939793 w 3959629"/>
                <a:gd name="connsiteY3" fmla="*/ 356727 h 604500"/>
                <a:gd name="connsiteX4" fmla="*/ 1979814 w 3959629"/>
                <a:gd name="connsiteY4" fmla="*/ 604500 h 604500"/>
                <a:gd name="connsiteX5" fmla="*/ 19835 w 3959629"/>
                <a:gd name="connsiteY5" fmla="*/ 356727 h 604500"/>
                <a:gd name="connsiteX6" fmla="*/ 0 w 3959629"/>
                <a:gd name="connsiteY6" fmla="*/ 343471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6" fmla="*/ 1807277 w 3959629"/>
                <a:gd name="connsiteY6" fmla="*/ 91440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0" fmla="*/ 3959629 w 3959629"/>
                <a:gd name="connsiteY0" fmla="*/ 0 h 261029"/>
                <a:gd name="connsiteX1" fmla="*/ 3939793 w 3959629"/>
                <a:gd name="connsiteY1" fmla="*/ 13256 h 261029"/>
                <a:gd name="connsiteX2" fmla="*/ 1979814 w 3959629"/>
                <a:gd name="connsiteY2" fmla="*/ 261029 h 261029"/>
                <a:gd name="connsiteX3" fmla="*/ 19835 w 3959629"/>
                <a:gd name="connsiteY3" fmla="*/ 13256 h 261029"/>
                <a:gd name="connsiteX4" fmla="*/ 0 w 3959629"/>
                <a:gd name="connsiteY4" fmla="*/ 0 h 261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9629" h="261029">
                  <a:moveTo>
                    <a:pt x="3959629" y="0"/>
                  </a:moveTo>
                  <a:lnTo>
                    <a:pt x="3939793" y="13256"/>
                  </a:lnTo>
                  <a:cubicBezTo>
                    <a:pt x="3679956" y="156803"/>
                    <a:pt x="2900720" y="261029"/>
                    <a:pt x="1979814" y="261029"/>
                  </a:cubicBezTo>
                  <a:cubicBezTo>
                    <a:pt x="1058908" y="261029"/>
                    <a:pt x="279673" y="156803"/>
                    <a:pt x="19835" y="13256"/>
                  </a:cubicBezTo>
                  <a:lnTo>
                    <a:pt x="0" y="0"/>
                  </a:lnTo>
                </a:path>
              </a:pathLst>
            </a:custGeom>
            <a:noFill/>
            <a:ln w="18161" cap="rnd">
              <a:solidFill>
                <a:srgbClr val="EA0000"/>
              </a:solidFill>
              <a:prstDash val="solid"/>
              <a:round/>
            </a:ln>
          </p:spPr>
          <p:txBody>
            <a:bodyPr wrap="square" lIns="72000" tIns="72000" rIns="72000" bIns="72000" rtlCol="0" anchor="ctr">
              <a:noAutofit/>
            </a:bodyPr>
            <a:lstStyle/>
            <a:p>
              <a:pPr defTabSz="914400">
                <a:lnSpc>
                  <a:spcPct val="90000"/>
                </a:lnSpc>
              </a:pPr>
              <a:endParaRPr lang="en-US" sz="1400" kern="0" dirty="0"/>
            </a:p>
          </p:txBody>
        </p:sp>
      </p:grpSp>
      <p:grpSp>
        <p:nvGrpSpPr>
          <p:cNvPr id="228" name="Gruppieren 227">
            <a:extLst>
              <a:ext uri="{FF2B5EF4-FFF2-40B4-BE49-F238E27FC236}">
                <a16:creationId xmlns:a16="http://schemas.microsoft.com/office/drawing/2014/main" id="{BE4E9B84-6359-36AE-D51C-7EC0ABDE2528}"/>
              </a:ext>
            </a:extLst>
          </p:cNvPr>
          <p:cNvGrpSpPr/>
          <p:nvPr/>
        </p:nvGrpSpPr>
        <p:grpSpPr bwMode="gray">
          <a:xfrm>
            <a:off x="1151652" y="4407982"/>
            <a:ext cx="288000" cy="252000"/>
            <a:chOff x="755540" y="4407982"/>
            <a:chExt cx="288000" cy="252000"/>
          </a:xfrm>
        </p:grpSpPr>
        <p:sp>
          <p:nvSpPr>
            <p:cNvPr id="229" name="Zylinder 228">
              <a:extLst>
                <a:ext uri="{FF2B5EF4-FFF2-40B4-BE49-F238E27FC236}">
                  <a16:creationId xmlns:a16="http://schemas.microsoft.com/office/drawing/2014/main" id="{C426E8AB-F45C-0C96-658F-2EA35BFFF0BA}"/>
                </a:ext>
              </a:extLst>
            </p:cNvPr>
            <p:cNvSpPr/>
            <p:nvPr>
              <p:custDataLst>
                <p:tags r:id="rId67"/>
              </p:custDataLst>
            </p:nvPr>
          </p:nvSpPr>
          <p:spPr bwMode="gray">
            <a:xfrm>
              <a:off x="755540" y="4407982"/>
              <a:ext cx="288000" cy="252000"/>
            </a:xfrm>
            <a:prstGeom prst="can">
              <a:avLst>
                <a:gd name="adj" fmla="val 21220"/>
              </a:avLst>
            </a:prstGeom>
            <a:solidFill>
              <a:schemeClr val="bg1"/>
            </a:solidFill>
            <a:ln w="18161" cap="flat">
              <a:solidFill>
                <a:schemeClr val="tx1"/>
              </a:solidFill>
              <a:prstDash val="solid"/>
              <a:miter/>
            </a:ln>
          </p:spPr>
          <p:txBody>
            <a:bodyPr lIns="72000" tIns="72000" rIns="72000" bIns="72000" rtlCol="0" anchor="ctr">
              <a:noAutofit/>
            </a:bodyPr>
            <a:lstStyle/>
            <a:p>
              <a:pPr defTabSz="914400">
                <a:lnSpc>
                  <a:spcPct val="90000"/>
                </a:lnSpc>
              </a:pPr>
              <a:endParaRPr lang="en-US" sz="1000" kern="0" dirty="0">
                <a:solidFill>
                  <a:srgbClr val="FFFFFF"/>
                </a:solidFill>
                <a:latin typeface="Fujitsu Infinity Pro"/>
              </a:endParaRPr>
            </a:p>
          </p:txBody>
        </p:sp>
        <p:sp>
          <p:nvSpPr>
            <p:cNvPr id="230" name="Freihandform: Form 229">
              <a:extLst>
                <a:ext uri="{FF2B5EF4-FFF2-40B4-BE49-F238E27FC236}">
                  <a16:creationId xmlns:a16="http://schemas.microsoft.com/office/drawing/2014/main" id="{1113A718-F707-746C-8E58-EF449CA99398}"/>
                </a:ext>
              </a:extLst>
            </p:cNvPr>
            <p:cNvSpPr>
              <a:spLocks noChangeAspect="1"/>
            </p:cNvSpPr>
            <p:nvPr>
              <p:custDataLst>
                <p:tags r:id="rId68"/>
              </p:custDataLst>
            </p:nvPr>
          </p:nvSpPr>
          <p:spPr bwMode="gray">
            <a:xfrm>
              <a:off x="791580" y="4587974"/>
              <a:ext cx="216000" cy="14239"/>
            </a:xfrm>
            <a:custGeom>
              <a:avLst/>
              <a:gdLst>
                <a:gd name="connsiteX0" fmla="*/ 0 w 3959629"/>
                <a:gd name="connsiteY0" fmla="*/ 0 h 261029"/>
                <a:gd name="connsiteX1" fmla="*/ 3959629 w 3959629"/>
                <a:gd name="connsiteY1" fmla="*/ 0 h 261029"/>
                <a:gd name="connsiteX2" fmla="*/ 3939793 w 3959629"/>
                <a:gd name="connsiteY2" fmla="*/ 13256 h 261029"/>
                <a:gd name="connsiteX3" fmla="*/ 1979814 w 3959629"/>
                <a:gd name="connsiteY3" fmla="*/ 261029 h 261029"/>
                <a:gd name="connsiteX4" fmla="*/ 19835 w 3959629"/>
                <a:gd name="connsiteY4" fmla="*/ 13256 h 261029"/>
                <a:gd name="connsiteX0" fmla="*/ 0 w 3959629"/>
                <a:gd name="connsiteY0" fmla="*/ 343471 h 604500"/>
                <a:gd name="connsiteX1" fmla="*/ 1715837 w 3959629"/>
                <a:gd name="connsiteY1" fmla="*/ 0 h 604500"/>
                <a:gd name="connsiteX2" fmla="*/ 3959629 w 3959629"/>
                <a:gd name="connsiteY2" fmla="*/ 343471 h 604500"/>
                <a:gd name="connsiteX3" fmla="*/ 3939793 w 3959629"/>
                <a:gd name="connsiteY3" fmla="*/ 356727 h 604500"/>
                <a:gd name="connsiteX4" fmla="*/ 1979814 w 3959629"/>
                <a:gd name="connsiteY4" fmla="*/ 604500 h 604500"/>
                <a:gd name="connsiteX5" fmla="*/ 19835 w 3959629"/>
                <a:gd name="connsiteY5" fmla="*/ 356727 h 604500"/>
                <a:gd name="connsiteX6" fmla="*/ 0 w 3959629"/>
                <a:gd name="connsiteY6" fmla="*/ 343471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6" fmla="*/ 1807277 w 3959629"/>
                <a:gd name="connsiteY6" fmla="*/ 91440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0" fmla="*/ 3959629 w 3959629"/>
                <a:gd name="connsiteY0" fmla="*/ 0 h 261029"/>
                <a:gd name="connsiteX1" fmla="*/ 3939793 w 3959629"/>
                <a:gd name="connsiteY1" fmla="*/ 13256 h 261029"/>
                <a:gd name="connsiteX2" fmla="*/ 1979814 w 3959629"/>
                <a:gd name="connsiteY2" fmla="*/ 261029 h 261029"/>
                <a:gd name="connsiteX3" fmla="*/ 19835 w 3959629"/>
                <a:gd name="connsiteY3" fmla="*/ 13256 h 261029"/>
                <a:gd name="connsiteX4" fmla="*/ 0 w 3959629"/>
                <a:gd name="connsiteY4" fmla="*/ 0 h 261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9629" h="261029">
                  <a:moveTo>
                    <a:pt x="3959629" y="0"/>
                  </a:moveTo>
                  <a:lnTo>
                    <a:pt x="3939793" y="13256"/>
                  </a:lnTo>
                  <a:cubicBezTo>
                    <a:pt x="3679956" y="156803"/>
                    <a:pt x="2900720" y="261029"/>
                    <a:pt x="1979814" y="261029"/>
                  </a:cubicBezTo>
                  <a:cubicBezTo>
                    <a:pt x="1058908" y="261029"/>
                    <a:pt x="279673" y="156803"/>
                    <a:pt x="19835" y="13256"/>
                  </a:cubicBezTo>
                  <a:lnTo>
                    <a:pt x="0" y="0"/>
                  </a:lnTo>
                </a:path>
              </a:pathLst>
            </a:custGeom>
            <a:noFill/>
            <a:ln w="18161" cap="rnd">
              <a:solidFill>
                <a:schemeClr val="tx1"/>
              </a:solidFill>
              <a:prstDash val="solid"/>
              <a:round/>
            </a:ln>
          </p:spPr>
          <p:txBody>
            <a:bodyPr wrap="square" lIns="72000" tIns="72000" rIns="72000" bIns="72000" rtlCol="0" anchor="ctr">
              <a:noAutofit/>
            </a:bodyPr>
            <a:lstStyle/>
            <a:p>
              <a:pPr defTabSz="914400">
                <a:lnSpc>
                  <a:spcPct val="90000"/>
                </a:lnSpc>
              </a:pPr>
              <a:endParaRPr lang="en-US" sz="1400" kern="0" dirty="0"/>
            </a:p>
          </p:txBody>
        </p:sp>
        <p:sp>
          <p:nvSpPr>
            <p:cNvPr id="231" name="Freihandform: Form 230">
              <a:extLst>
                <a:ext uri="{FF2B5EF4-FFF2-40B4-BE49-F238E27FC236}">
                  <a16:creationId xmlns:a16="http://schemas.microsoft.com/office/drawing/2014/main" id="{348832F9-DB60-0CCA-BDB1-6CBAA24457CE}"/>
                </a:ext>
              </a:extLst>
            </p:cNvPr>
            <p:cNvSpPr>
              <a:spLocks noChangeAspect="1"/>
            </p:cNvSpPr>
            <p:nvPr>
              <p:custDataLst>
                <p:tags r:id="rId69"/>
              </p:custDataLst>
            </p:nvPr>
          </p:nvSpPr>
          <p:spPr bwMode="gray">
            <a:xfrm>
              <a:off x="791580" y="4515966"/>
              <a:ext cx="216000" cy="14239"/>
            </a:xfrm>
            <a:custGeom>
              <a:avLst/>
              <a:gdLst>
                <a:gd name="connsiteX0" fmla="*/ 0 w 3959629"/>
                <a:gd name="connsiteY0" fmla="*/ 0 h 261029"/>
                <a:gd name="connsiteX1" fmla="*/ 3959629 w 3959629"/>
                <a:gd name="connsiteY1" fmla="*/ 0 h 261029"/>
                <a:gd name="connsiteX2" fmla="*/ 3939793 w 3959629"/>
                <a:gd name="connsiteY2" fmla="*/ 13256 h 261029"/>
                <a:gd name="connsiteX3" fmla="*/ 1979814 w 3959629"/>
                <a:gd name="connsiteY3" fmla="*/ 261029 h 261029"/>
                <a:gd name="connsiteX4" fmla="*/ 19835 w 3959629"/>
                <a:gd name="connsiteY4" fmla="*/ 13256 h 261029"/>
                <a:gd name="connsiteX0" fmla="*/ 0 w 3959629"/>
                <a:gd name="connsiteY0" fmla="*/ 343471 h 604500"/>
                <a:gd name="connsiteX1" fmla="*/ 1715837 w 3959629"/>
                <a:gd name="connsiteY1" fmla="*/ 0 h 604500"/>
                <a:gd name="connsiteX2" fmla="*/ 3959629 w 3959629"/>
                <a:gd name="connsiteY2" fmla="*/ 343471 h 604500"/>
                <a:gd name="connsiteX3" fmla="*/ 3939793 w 3959629"/>
                <a:gd name="connsiteY3" fmla="*/ 356727 h 604500"/>
                <a:gd name="connsiteX4" fmla="*/ 1979814 w 3959629"/>
                <a:gd name="connsiteY4" fmla="*/ 604500 h 604500"/>
                <a:gd name="connsiteX5" fmla="*/ 19835 w 3959629"/>
                <a:gd name="connsiteY5" fmla="*/ 356727 h 604500"/>
                <a:gd name="connsiteX6" fmla="*/ 0 w 3959629"/>
                <a:gd name="connsiteY6" fmla="*/ 343471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6" fmla="*/ 1807277 w 3959629"/>
                <a:gd name="connsiteY6" fmla="*/ 91440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0" fmla="*/ 3959629 w 3959629"/>
                <a:gd name="connsiteY0" fmla="*/ 0 h 261029"/>
                <a:gd name="connsiteX1" fmla="*/ 3939793 w 3959629"/>
                <a:gd name="connsiteY1" fmla="*/ 13256 h 261029"/>
                <a:gd name="connsiteX2" fmla="*/ 1979814 w 3959629"/>
                <a:gd name="connsiteY2" fmla="*/ 261029 h 261029"/>
                <a:gd name="connsiteX3" fmla="*/ 19835 w 3959629"/>
                <a:gd name="connsiteY3" fmla="*/ 13256 h 261029"/>
                <a:gd name="connsiteX4" fmla="*/ 0 w 3959629"/>
                <a:gd name="connsiteY4" fmla="*/ 0 h 261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9629" h="261029">
                  <a:moveTo>
                    <a:pt x="3959629" y="0"/>
                  </a:moveTo>
                  <a:lnTo>
                    <a:pt x="3939793" y="13256"/>
                  </a:lnTo>
                  <a:cubicBezTo>
                    <a:pt x="3679956" y="156803"/>
                    <a:pt x="2900720" y="261029"/>
                    <a:pt x="1979814" y="261029"/>
                  </a:cubicBezTo>
                  <a:cubicBezTo>
                    <a:pt x="1058908" y="261029"/>
                    <a:pt x="279673" y="156803"/>
                    <a:pt x="19835" y="13256"/>
                  </a:cubicBezTo>
                  <a:lnTo>
                    <a:pt x="0" y="0"/>
                  </a:lnTo>
                </a:path>
              </a:pathLst>
            </a:custGeom>
            <a:noFill/>
            <a:ln w="18161" cap="rnd">
              <a:solidFill>
                <a:schemeClr val="tx1"/>
              </a:solidFill>
              <a:prstDash val="solid"/>
              <a:round/>
            </a:ln>
          </p:spPr>
          <p:txBody>
            <a:bodyPr wrap="square" lIns="72000" tIns="72000" rIns="72000" bIns="72000" rtlCol="0" anchor="ctr">
              <a:noAutofit/>
            </a:bodyPr>
            <a:lstStyle/>
            <a:p>
              <a:pPr defTabSz="914400">
                <a:lnSpc>
                  <a:spcPct val="90000"/>
                </a:lnSpc>
              </a:pPr>
              <a:endParaRPr lang="en-US" sz="1400" kern="0" dirty="0"/>
            </a:p>
          </p:txBody>
        </p:sp>
      </p:grpSp>
      <p:grpSp>
        <p:nvGrpSpPr>
          <p:cNvPr id="233" name="Gruppieren 232">
            <a:extLst>
              <a:ext uri="{FF2B5EF4-FFF2-40B4-BE49-F238E27FC236}">
                <a16:creationId xmlns:a16="http://schemas.microsoft.com/office/drawing/2014/main" id="{E5910BDD-C357-A53C-54E1-37214F1AD47A}"/>
              </a:ext>
            </a:extLst>
          </p:cNvPr>
          <p:cNvGrpSpPr/>
          <p:nvPr/>
        </p:nvGrpSpPr>
        <p:grpSpPr bwMode="gray">
          <a:xfrm>
            <a:off x="1547696" y="4299982"/>
            <a:ext cx="288000" cy="360000"/>
            <a:chOff x="359532" y="4299982"/>
            <a:chExt cx="288000" cy="360000"/>
          </a:xfrm>
        </p:grpSpPr>
        <p:sp>
          <p:nvSpPr>
            <p:cNvPr id="234" name="Zylinder 233">
              <a:extLst>
                <a:ext uri="{FF2B5EF4-FFF2-40B4-BE49-F238E27FC236}">
                  <a16:creationId xmlns:a16="http://schemas.microsoft.com/office/drawing/2014/main" id="{137EB81F-EB84-3D2B-CD62-94D18AFB8B79}"/>
                </a:ext>
              </a:extLst>
            </p:cNvPr>
            <p:cNvSpPr/>
            <p:nvPr>
              <p:custDataLst>
                <p:tags r:id="rId63"/>
              </p:custDataLst>
            </p:nvPr>
          </p:nvSpPr>
          <p:spPr bwMode="gray">
            <a:xfrm>
              <a:off x="359532" y="4299982"/>
              <a:ext cx="288000" cy="360000"/>
            </a:xfrm>
            <a:prstGeom prst="can">
              <a:avLst>
                <a:gd name="adj" fmla="val 17183"/>
              </a:avLst>
            </a:prstGeom>
            <a:solidFill>
              <a:schemeClr val="bg1"/>
            </a:solidFill>
            <a:ln w="18161" cap="flat">
              <a:solidFill>
                <a:srgbClr val="D80084"/>
              </a:solidFill>
              <a:prstDash val="solid"/>
              <a:miter/>
            </a:ln>
          </p:spPr>
          <p:txBody>
            <a:bodyPr lIns="72000" tIns="72000" rIns="72000" bIns="72000" rtlCol="0" anchor="ctr">
              <a:noAutofit/>
            </a:bodyPr>
            <a:lstStyle/>
            <a:p>
              <a:pPr defTabSz="914400">
                <a:lnSpc>
                  <a:spcPct val="90000"/>
                </a:lnSpc>
              </a:pPr>
              <a:endParaRPr lang="en-US" sz="1400" kern="0" dirty="0"/>
            </a:p>
          </p:txBody>
        </p:sp>
        <p:sp>
          <p:nvSpPr>
            <p:cNvPr id="235" name="Freihandform: Form 234">
              <a:extLst>
                <a:ext uri="{FF2B5EF4-FFF2-40B4-BE49-F238E27FC236}">
                  <a16:creationId xmlns:a16="http://schemas.microsoft.com/office/drawing/2014/main" id="{2B6B3C5F-AA0A-21F0-BD65-D494150813BB}"/>
                </a:ext>
              </a:extLst>
            </p:cNvPr>
            <p:cNvSpPr>
              <a:spLocks noChangeAspect="1"/>
            </p:cNvSpPr>
            <p:nvPr>
              <p:custDataLst>
                <p:tags r:id="rId64"/>
              </p:custDataLst>
            </p:nvPr>
          </p:nvSpPr>
          <p:spPr bwMode="gray">
            <a:xfrm>
              <a:off x="395532" y="4568293"/>
              <a:ext cx="216000" cy="14239"/>
            </a:xfrm>
            <a:custGeom>
              <a:avLst/>
              <a:gdLst>
                <a:gd name="connsiteX0" fmla="*/ 0 w 3959629"/>
                <a:gd name="connsiteY0" fmla="*/ 0 h 261029"/>
                <a:gd name="connsiteX1" fmla="*/ 3959629 w 3959629"/>
                <a:gd name="connsiteY1" fmla="*/ 0 h 261029"/>
                <a:gd name="connsiteX2" fmla="*/ 3939793 w 3959629"/>
                <a:gd name="connsiteY2" fmla="*/ 13256 h 261029"/>
                <a:gd name="connsiteX3" fmla="*/ 1979814 w 3959629"/>
                <a:gd name="connsiteY3" fmla="*/ 261029 h 261029"/>
                <a:gd name="connsiteX4" fmla="*/ 19835 w 3959629"/>
                <a:gd name="connsiteY4" fmla="*/ 13256 h 261029"/>
                <a:gd name="connsiteX0" fmla="*/ 0 w 3959629"/>
                <a:gd name="connsiteY0" fmla="*/ 343471 h 604500"/>
                <a:gd name="connsiteX1" fmla="*/ 1715837 w 3959629"/>
                <a:gd name="connsiteY1" fmla="*/ 0 h 604500"/>
                <a:gd name="connsiteX2" fmla="*/ 3959629 w 3959629"/>
                <a:gd name="connsiteY2" fmla="*/ 343471 h 604500"/>
                <a:gd name="connsiteX3" fmla="*/ 3939793 w 3959629"/>
                <a:gd name="connsiteY3" fmla="*/ 356727 h 604500"/>
                <a:gd name="connsiteX4" fmla="*/ 1979814 w 3959629"/>
                <a:gd name="connsiteY4" fmla="*/ 604500 h 604500"/>
                <a:gd name="connsiteX5" fmla="*/ 19835 w 3959629"/>
                <a:gd name="connsiteY5" fmla="*/ 356727 h 604500"/>
                <a:gd name="connsiteX6" fmla="*/ 0 w 3959629"/>
                <a:gd name="connsiteY6" fmla="*/ 343471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6" fmla="*/ 1807277 w 3959629"/>
                <a:gd name="connsiteY6" fmla="*/ 91440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0" fmla="*/ 3959629 w 3959629"/>
                <a:gd name="connsiteY0" fmla="*/ 0 h 261029"/>
                <a:gd name="connsiteX1" fmla="*/ 3939793 w 3959629"/>
                <a:gd name="connsiteY1" fmla="*/ 13256 h 261029"/>
                <a:gd name="connsiteX2" fmla="*/ 1979814 w 3959629"/>
                <a:gd name="connsiteY2" fmla="*/ 261029 h 261029"/>
                <a:gd name="connsiteX3" fmla="*/ 19835 w 3959629"/>
                <a:gd name="connsiteY3" fmla="*/ 13256 h 261029"/>
                <a:gd name="connsiteX4" fmla="*/ 0 w 3959629"/>
                <a:gd name="connsiteY4" fmla="*/ 0 h 261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9629" h="261029">
                  <a:moveTo>
                    <a:pt x="3959629" y="0"/>
                  </a:moveTo>
                  <a:lnTo>
                    <a:pt x="3939793" y="13256"/>
                  </a:lnTo>
                  <a:cubicBezTo>
                    <a:pt x="3679956" y="156803"/>
                    <a:pt x="2900720" y="261029"/>
                    <a:pt x="1979814" y="261029"/>
                  </a:cubicBezTo>
                  <a:cubicBezTo>
                    <a:pt x="1058908" y="261029"/>
                    <a:pt x="279673" y="156803"/>
                    <a:pt x="19835" y="13256"/>
                  </a:cubicBezTo>
                  <a:lnTo>
                    <a:pt x="0" y="0"/>
                  </a:lnTo>
                </a:path>
              </a:pathLst>
            </a:custGeom>
            <a:noFill/>
            <a:ln w="18161" cap="rnd">
              <a:solidFill>
                <a:srgbClr val="D80084"/>
              </a:solidFill>
              <a:prstDash val="solid"/>
              <a:round/>
            </a:ln>
          </p:spPr>
          <p:txBody>
            <a:bodyPr wrap="square" lIns="72000" tIns="72000" rIns="72000" bIns="72000" rtlCol="0" anchor="ctr">
              <a:noAutofit/>
            </a:bodyPr>
            <a:lstStyle/>
            <a:p>
              <a:pPr defTabSz="914400">
                <a:lnSpc>
                  <a:spcPct val="90000"/>
                </a:lnSpc>
              </a:pPr>
              <a:endParaRPr lang="en-US" sz="1400" kern="0" dirty="0"/>
            </a:p>
          </p:txBody>
        </p:sp>
        <p:sp>
          <p:nvSpPr>
            <p:cNvPr id="236" name="Freihandform: Form 235">
              <a:extLst>
                <a:ext uri="{FF2B5EF4-FFF2-40B4-BE49-F238E27FC236}">
                  <a16:creationId xmlns:a16="http://schemas.microsoft.com/office/drawing/2014/main" id="{11640F82-476D-85DD-9050-D7A24D1A2B7B}"/>
                </a:ext>
              </a:extLst>
            </p:cNvPr>
            <p:cNvSpPr>
              <a:spLocks noChangeAspect="1"/>
            </p:cNvSpPr>
            <p:nvPr>
              <p:custDataLst>
                <p:tags r:id="rId65"/>
              </p:custDataLst>
            </p:nvPr>
          </p:nvSpPr>
          <p:spPr bwMode="gray">
            <a:xfrm>
              <a:off x="395532" y="4490844"/>
              <a:ext cx="216000" cy="14239"/>
            </a:xfrm>
            <a:custGeom>
              <a:avLst/>
              <a:gdLst>
                <a:gd name="connsiteX0" fmla="*/ 0 w 3959629"/>
                <a:gd name="connsiteY0" fmla="*/ 0 h 261029"/>
                <a:gd name="connsiteX1" fmla="*/ 3959629 w 3959629"/>
                <a:gd name="connsiteY1" fmla="*/ 0 h 261029"/>
                <a:gd name="connsiteX2" fmla="*/ 3939793 w 3959629"/>
                <a:gd name="connsiteY2" fmla="*/ 13256 h 261029"/>
                <a:gd name="connsiteX3" fmla="*/ 1979814 w 3959629"/>
                <a:gd name="connsiteY3" fmla="*/ 261029 h 261029"/>
                <a:gd name="connsiteX4" fmla="*/ 19835 w 3959629"/>
                <a:gd name="connsiteY4" fmla="*/ 13256 h 261029"/>
                <a:gd name="connsiteX0" fmla="*/ 0 w 3959629"/>
                <a:gd name="connsiteY0" fmla="*/ 343471 h 604500"/>
                <a:gd name="connsiteX1" fmla="*/ 1715837 w 3959629"/>
                <a:gd name="connsiteY1" fmla="*/ 0 h 604500"/>
                <a:gd name="connsiteX2" fmla="*/ 3959629 w 3959629"/>
                <a:gd name="connsiteY2" fmla="*/ 343471 h 604500"/>
                <a:gd name="connsiteX3" fmla="*/ 3939793 w 3959629"/>
                <a:gd name="connsiteY3" fmla="*/ 356727 h 604500"/>
                <a:gd name="connsiteX4" fmla="*/ 1979814 w 3959629"/>
                <a:gd name="connsiteY4" fmla="*/ 604500 h 604500"/>
                <a:gd name="connsiteX5" fmla="*/ 19835 w 3959629"/>
                <a:gd name="connsiteY5" fmla="*/ 356727 h 604500"/>
                <a:gd name="connsiteX6" fmla="*/ 0 w 3959629"/>
                <a:gd name="connsiteY6" fmla="*/ 343471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6" fmla="*/ 1807277 w 3959629"/>
                <a:gd name="connsiteY6" fmla="*/ 91440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0" fmla="*/ 3959629 w 3959629"/>
                <a:gd name="connsiteY0" fmla="*/ 0 h 261029"/>
                <a:gd name="connsiteX1" fmla="*/ 3939793 w 3959629"/>
                <a:gd name="connsiteY1" fmla="*/ 13256 h 261029"/>
                <a:gd name="connsiteX2" fmla="*/ 1979814 w 3959629"/>
                <a:gd name="connsiteY2" fmla="*/ 261029 h 261029"/>
                <a:gd name="connsiteX3" fmla="*/ 19835 w 3959629"/>
                <a:gd name="connsiteY3" fmla="*/ 13256 h 261029"/>
                <a:gd name="connsiteX4" fmla="*/ 0 w 3959629"/>
                <a:gd name="connsiteY4" fmla="*/ 0 h 261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9629" h="261029">
                  <a:moveTo>
                    <a:pt x="3959629" y="0"/>
                  </a:moveTo>
                  <a:lnTo>
                    <a:pt x="3939793" y="13256"/>
                  </a:lnTo>
                  <a:cubicBezTo>
                    <a:pt x="3679956" y="156803"/>
                    <a:pt x="2900720" y="261029"/>
                    <a:pt x="1979814" y="261029"/>
                  </a:cubicBezTo>
                  <a:cubicBezTo>
                    <a:pt x="1058908" y="261029"/>
                    <a:pt x="279673" y="156803"/>
                    <a:pt x="19835" y="13256"/>
                  </a:cubicBezTo>
                  <a:lnTo>
                    <a:pt x="0" y="0"/>
                  </a:lnTo>
                </a:path>
              </a:pathLst>
            </a:custGeom>
            <a:noFill/>
            <a:ln w="18161" cap="rnd">
              <a:solidFill>
                <a:srgbClr val="D80084"/>
              </a:solidFill>
              <a:prstDash val="solid"/>
              <a:round/>
            </a:ln>
          </p:spPr>
          <p:txBody>
            <a:bodyPr wrap="square" lIns="72000" tIns="72000" rIns="72000" bIns="72000" rtlCol="0" anchor="ctr">
              <a:noAutofit/>
            </a:bodyPr>
            <a:lstStyle/>
            <a:p>
              <a:pPr defTabSz="914400">
                <a:lnSpc>
                  <a:spcPct val="90000"/>
                </a:lnSpc>
              </a:pPr>
              <a:endParaRPr lang="en-US" sz="1400" kern="0" dirty="0"/>
            </a:p>
          </p:txBody>
        </p:sp>
        <p:sp>
          <p:nvSpPr>
            <p:cNvPr id="237" name="Freihandform: Form 236">
              <a:extLst>
                <a:ext uri="{FF2B5EF4-FFF2-40B4-BE49-F238E27FC236}">
                  <a16:creationId xmlns:a16="http://schemas.microsoft.com/office/drawing/2014/main" id="{4E661AEE-DA5A-72C3-474E-409C109D3A97}"/>
                </a:ext>
              </a:extLst>
            </p:cNvPr>
            <p:cNvSpPr>
              <a:spLocks noChangeAspect="1"/>
            </p:cNvSpPr>
            <p:nvPr>
              <p:custDataLst>
                <p:tags r:id="rId66"/>
              </p:custDataLst>
            </p:nvPr>
          </p:nvSpPr>
          <p:spPr bwMode="gray">
            <a:xfrm>
              <a:off x="395532" y="4413395"/>
              <a:ext cx="216000" cy="14239"/>
            </a:xfrm>
            <a:custGeom>
              <a:avLst/>
              <a:gdLst>
                <a:gd name="connsiteX0" fmla="*/ 0 w 3959629"/>
                <a:gd name="connsiteY0" fmla="*/ 0 h 261029"/>
                <a:gd name="connsiteX1" fmla="*/ 3959629 w 3959629"/>
                <a:gd name="connsiteY1" fmla="*/ 0 h 261029"/>
                <a:gd name="connsiteX2" fmla="*/ 3939793 w 3959629"/>
                <a:gd name="connsiteY2" fmla="*/ 13256 h 261029"/>
                <a:gd name="connsiteX3" fmla="*/ 1979814 w 3959629"/>
                <a:gd name="connsiteY3" fmla="*/ 261029 h 261029"/>
                <a:gd name="connsiteX4" fmla="*/ 19835 w 3959629"/>
                <a:gd name="connsiteY4" fmla="*/ 13256 h 261029"/>
                <a:gd name="connsiteX0" fmla="*/ 0 w 3959629"/>
                <a:gd name="connsiteY0" fmla="*/ 343471 h 604500"/>
                <a:gd name="connsiteX1" fmla="*/ 1715837 w 3959629"/>
                <a:gd name="connsiteY1" fmla="*/ 0 h 604500"/>
                <a:gd name="connsiteX2" fmla="*/ 3959629 w 3959629"/>
                <a:gd name="connsiteY2" fmla="*/ 343471 h 604500"/>
                <a:gd name="connsiteX3" fmla="*/ 3939793 w 3959629"/>
                <a:gd name="connsiteY3" fmla="*/ 356727 h 604500"/>
                <a:gd name="connsiteX4" fmla="*/ 1979814 w 3959629"/>
                <a:gd name="connsiteY4" fmla="*/ 604500 h 604500"/>
                <a:gd name="connsiteX5" fmla="*/ 19835 w 3959629"/>
                <a:gd name="connsiteY5" fmla="*/ 356727 h 604500"/>
                <a:gd name="connsiteX6" fmla="*/ 0 w 3959629"/>
                <a:gd name="connsiteY6" fmla="*/ 343471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6" fmla="*/ 1807277 w 3959629"/>
                <a:gd name="connsiteY6" fmla="*/ 91440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0" fmla="*/ 3959629 w 3959629"/>
                <a:gd name="connsiteY0" fmla="*/ 0 h 261029"/>
                <a:gd name="connsiteX1" fmla="*/ 3939793 w 3959629"/>
                <a:gd name="connsiteY1" fmla="*/ 13256 h 261029"/>
                <a:gd name="connsiteX2" fmla="*/ 1979814 w 3959629"/>
                <a:gd name="connsiteY2" fmla="*/ 261029 h 261029"/>
                <a:gd name="connsiteX3" fmla="*/ 19835 w 3959629"/>
                <a:gd name="connsiteY3" fmla="*/ 13256 h 261029"/>
                <a:gd name="connsiteX4" fmla="*/ 0 w 3959629"/>
                <a:gd name="connsiteY4" fmla="*/ 0 h 261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9629" h="261029">
                  <a:moveTo>
                    <a:pt x="3959629" y="0"/>
                  </a:moveTo>
                  <a:lnTo>
                    <a:pt x="3939793" y="13256"/>
                  </a:lnTo>
                  <a:cubicBezTo>
                    <a:pt x="3679956" y="156803"/>
                    <a:pt x="2900720" y="261029"/>
                    <a:pt x="1979814" y="261029"/>
                  </a:cubicBezTo>
                  <a:cubicBezTo>
                    <a:pt x="1058908" y="261029"/>
                    <a:pt x="279673" y="156803"/>
                    <a:pt x="19835" y="13256"/>
                  </a:cubicBezTo>
                  <a:lnTo>
                    <a:pt x="0" y="0"/>
                  </a:lnTo>
                </a:path>
              </a:pathLst>
            </a:custGeom>
            <a:noFill/>
            <a:ln w="18161" cap="rnd">
              <a:solidFill>
                <a:srgbClr val="D80084"/>
              </a:solidFill>
              <a:prstDash val="solid"/>
              <a:round/>
            </a:ln>
          </p:spPr>
          <p:txBody>
            <a:bodyPr wrap="square" lIns="72000" tIns="72000" rIns="72000" bIns="72000" rtlCol="0" anchor="ctr">
              <a:noAutofit/>
            </a:bodyPr>
            <a:lstStyle/>
            <a:p>
              <a:pPr defTabSz="914400">
                <a:lnSpc>
                  <a:spcPct val="90000"/>
                </a:lnSpc>
              </a:pPr>
              <a:endParaRPr lang="en-US" sz="1400" kern="0" dirty="0"/>
            </a:p>
          </p:txBody>
        </p:sp>
      </p:grpSp>
      <p:grpSp>
        <p:nvGrpSpPr>
          <p:cNvPr id="238" name="Gruppieren 237">
            <a:extLst>
              <a:ext uri="{FF2B5EF4-FFF2-40B4-BE49-F238E27FC236}">
                <a16:creationId xmlns:a16="http://schemas.microsoft.com/office/drawing/2014/main" id="{ABC80214-021B-4517-6AAE-4DBD1898509D}"/>
              </a:ext>
            </a:extLst>
          </p:cNvPr>
          <p:cNvGrpSpPr/>
          <p:nvPr/>
        </p:nvGrpSpPr>
        <p:grpSpPr bwMode="gray">
          <a:xfrm>
            <a:off x="2699824" y="4299982"/>
            <a:ext cx="288000" cy="360000"/>
            <a:chOff x="359532" y="4299982"/>
            <a:chExt cx="288000" cy="360000"/>
          </a:xfrm>
        </p:grpSpPr>
        <p:sp>
          <p:nvSpPr>
            <p:cNvPr id="239" name="Zylinder 238">
              <a:extLst>
                <a:ext uri="{FF2B5EF4-FFF2-40B4-BE49-F238E27FC236}">
                  <a16:creationId xmlns:a16="http://schemas.microsoft.com/office/drawing/2014/main" id="{F7D5B36F-5418-2FBB-B781-A7129A0844C6}"/>
                </a:ext>
              </a:extLst>
            </p:cNvPr>
            <p:cNvSpPr/>
            <p:nvPr>
              <p:custDataLst>
                <p:tags r:id="rId59"/>
              </p:custDataLst>
            </p:nvPr>
          </p:nvSpPr>
          <p:spPr bwMode="gray">
            <a:xfrm>
              <a:off x="359532" y="4299982"/>
              <a:ext cx="288000" cy="360000"/>
            </a:xfrm>
            <a:prstGeom prst="can">
              <a:avLst>
                <a:gd name="adj" fmla="val 17183"/>
              </a:avLst>
            </a:prstGeom>
            <a:solidFill>
              <a:schemeClr val="bg1"/>
            </a:solidFill>
            <a:ln w="18161" cap="flat">
              <a:solidFill>
                <a:srgbClr val="D80084"/>
              </a:solidFill>
              <a:prstDash val="solid"/>
              <a:miter/>
            </a:ln>
          </p:spPr>
          <p:txBody>
            <a:bodyPr lIns="72000" tIns="72000" rIns="72000" bIns="72000" rtlCol="0" anchor="ctr">
              <a:noAutofit/>
            </a:bodyPr>
            <a:lstStyle/>
            <a:p>
              <a:pPr defTabSz="914400">
                <a:lnSpc>
                  <a:spcPct val="90000"/>
                </a:lnSpc>
              </a:pPr>
              <a:endParaRPr lang="en-US" sz="1400" kern="0" dirty="0"/>
            </a:p>
          </p:txBody>
        </p:sp>
        <p:sp>
          <p:nvSpPr>
            <p:cNvPr id="240" name="Freihandform: Form 239">
              <a:extLst>
                <a:ext uri="{FF2B5EF4-FFF2-40B4-BE49-F238E27FC236}">
                  <a16:creationId xmlns:a16="http://schemas.microsoft.com/office/drawing/2014/main" id="{CD8ECF61-5A14-1EF9-6740-8646C379716A}"/>
                </a:ext>
              </a:extLst>
            </p:cNvPr>
            <p:cNvSpPr>
              <a:spLocks noChangeAspect="1"/>
            </p:cNvSpPr>
            <p:nvPr>
              <p:custDataLst>
                <p:tags r:id="rId60"/>
              </p:custDataLst>
            </p:nvPr>
          </p:nvSpPr>
          <p:spPr bwMode="gray">
            <a:xfrm>
              <a:off x="395532" y="4568293"/>
              <a:ext cx="216000" cy="14239"/>
            </a:xfrm>
            <a:custGeom>
              <a:avLst/>
              <a:gdLst>
                <a:gd name="connsiteX0" fmla="*/ 0 w 3959629"/>
                <a:gd name="connsiteY0" fmla="*/ 0 h 261029"/>
                <a:gd name="connsiteX1" fmla="*/ 3959629 w 3959629"/>
                <a:gd name="connsiteY1" fmla="*/ 0 h 261029"/>
                <a:gd name="connsiteX2" fmla="*/ 3939793 w 3959629"/>
                <a:gd name="connsiteY2" fmla="*/ 13256 h 261029"/>
                <a:gd name="connsiteX3" fmla="*/ 1979814 w 3959629"/>
                <a:gd name="connsiteY3" fmla="*/ 261029 h 261029"/>
                <a:gd name="connsiteX4" fmla="*/ 19835 w 3959629"/>
                <a:gd name="connsiteY4" fmla="*/ 13256 h 261029"/>
                <a:gd name="connsiteX0" fmla="*/ 0 w 3959629"/>
                <a:gd name="connsiteY0" fmla="*/ 343471 h 604500"/>
                <a:gd name="connsiteX1" fmla="*/ 1715837 w 3959629"/>
                <a:gd name="connsiteY1" fmla="*/ 0 h 604500"/>
                <a:gd name="connsiteX2" fmla="*/ 3959629 w 3959629"/>
                <a:gd name="connsiteY2" fmla="*/ 343471 h 604500"/>
                <a:gd name="connsiteX3" fmla="*/ 3939793 w 3959629"/>
                <a:gd name="connsiteY3" fmla="*/ 356727 h 604500"/>
                <a:gd name="connsiteX4" fmla="*/ 1979814 w 3959629"/>
                <a:gd name="connsiteY4" fmla="*/ 604500 h 604500"/>
                <a:gd name="connsiteX5" fmla="*/ 19835 w 3959629"/>
                <a:gd name="connsiteY5" fmla="*/ 356727 h 604500"/>
                <a:gd name="connsiteX6" fmla="*/ 0 w 3959629"/>
                <a:gd name="connsiteY6" fmla="*/ 343471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6" fmla="*/ 1807277 w 3959629"/>
                <a:gd name="connsiteY6" fmla="*/ 91440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0" fmla="*/ 3959629 w 3959629"/>
                <a:gd name="connsiteY0" fmla="*/ 0 h 261029"/>
                <a:gd name="connsiteX1" fmla="*/ 3939793 w 3959629"/>
                <a:gd name="connsiteY1" fmla="*/ 13256 h 261029"/>
                <a:gd name="connsiteX2" fmla="*/ 1979814 w 3959629"/>
                <a:gd name="connsiteY2" fmla="*/ 261029 h 261029"/>
                <a:gd name="connsiteX3" fmla="*/ 19835 w 3959629"/>
                <a:gd name="connsiteY3" fmla="*/ 13256 h 261029"/>
                <a:gd name="connsiteX4" fmla="*/ 0 w 3959629"/>
                <a:gd name="connsiteY4" fmla="*/ 0 h 261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9629" h="261029">
                  <a:moveTo>
                    <a:pt x="3959629" y="0"/>
                  </a:moveTo>
                  <a:lnTo>
                    <a:pt x="3939793" y="13256"/>
                  </a:lnTo>
                  <a:cubicBezTo>
                    <a:pt x="3679956" y="156803"/>
                    <a:pt x="2900720" y="261029"/>
                    <a:pt x="1979814" y="261029"/>
                  </a:cubicBezTo>
                  <a:cubicBezTo>
                    <a:pt x="1058908" y="261029"/>
                    <a:pt x="279673" y="156803"/>
                    <a:pt x="19835" y="13256"/>
                  </a:cubicBezTo>
                  <a:lnTo>
                    <a:pt x="0" y="0"/>
                  </a:lnTo>
                </a:path>
              </a:pathLst>
            </a:custGeom>
            <a:noFill/>
            <a:ln w="18161" cap="rnd">
              <a:solidFill>
                <a:srgbClr val="D80084"/>
              </a:solidFill>
              <a:prstDash val="solid"/>
              <a:round/>
            </a:ln>
          </p:spPr>
          <p:txBody>
            <a:bodyPr wrap="square" lIns="72000" tIns="72000" rIns="72000" bIns="72000" rtlCol="0" anchor="ctr">
              <a:noAutofit/>
            </a:bodyPr>
            <a:lstStyle/>
            <a:p>
              <a:pPr defTabSz="914400">
                <a:lnSpc>
                  <a:spcPct val="90000"/>
                </a:lnSpc>
              </a:pPr>
              <a:endParaRPr lang="en-US" sz="1400" kern="0" dirty="0"/>
            </a:p>
          </p:txBody>
        </p:sp>
        <p:sp>
          <p:nvSpPr>
            <p:cNvPr id="241" name="Freihandform: Form 240">
              <a:extLst>
                <a:ext uri="{FF2B5EF4-FFF2-40B4-BE49-F238E27FC236}">
                  <a16:creationId xmlns:a16="http://schemas.microsoft.com/office/drawing/2014/main" id="{6E6D1824-4FB2-A1A8-DFBD-0FAA724C0DEE}"/>
                </a:ext>
              </a:extLst>
            </p:cNvPr>
            <p:cNvSpPr>
              <a:spLocks noChangeAspect="1"/>
            </p:cNvSpPr>
            <p:nvPr>
              <p:custDataLst>
                <p:tags r:id="rId61"/>
              </p:custDataLst>
            </p:nvPr>
          </p:nvSpPr>
          <p:spPr bwMode="gray">
            <a:xfrm>
              <a:off x="395532" y="4490844"/>
              <a:ext cx="216000" cy="14239"/>
            </a:xfrm>
            <a:custGeom>
              <a:avLst/>
              <a:gdLst>
                <a:gd name="connsiteX0" fmla="*/ 0 w 3959629"/>
                <a:gd name="connsiteY0" fmla="*/ 0 h 261029"/>
                <a:gd name="connsiteX1" fmla="*/ 3959629 w 3959629"/>
                <a:gd name="connsiteY1" fmla="*/ 0 h 261029"/>
                <a:gd name="connsiteX2" fmla="*/ 3939793 w 3959629"/>
                <a:gd name="connsiteY2" fmla="*/ 13256 h 261029"/>
                <a:gd name="connsiteX3" fmla="*/ 1979814 w 3959629"/>
                <a:gd name="connsiteY3" fmla="*/ 261029 h 261029"/>
                <a:gd name="connsiteX4" fmla="*/ 19835 w 3959629"/>
                <a:gd name="connsiteY4" fmla="*/ 13256 h 261029"/>
                <a:gd name="connsiteX0" fmla="*/ 0 w 3959629"/>
                <a:gd name="connsiteY0" fmla="*/ 343471 h 604500"/>
                <a:gd name="connsiteX1" fmla="*/ 1715837 w 3959629"/>
                <a:gd name="connsiteY1" fmla="*/ 0 h 604500"/>
                <a:gd name="connsiteX2" fmla="*/ 3959629 w 3959629"/>
                <a:gd name="connsiteY2" fmla="*/ 343471 h 604500"/>
                <a:gd name="connsiteX3" fmla="*/ 3939793 w 3959629"/>
                <a:gd name="connsiteY3" fmla="*/ 356727 h 604500"/>
                <a:gd name="connsiteX4" fmla="*/ 1979814 w 3959629"/>
                <a:gd name="connsiteY4" fmla="*/ 604500 h 604500"/>
                <a:gd name="connsiteX5" fmla="*/ 19835 w 3959629"/>
                <a:gd name="connsiteY5" fmla="*/ 356727 h 604500"/>
                <a:gd name="connsiteX6" fmla="*/ 0 w 3959629"/>
                <a:gd name="connsiteY6" fmla="*/ 343471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6" fmla="*/ 1807277 w 3959629"/>
                <a:gd name="connsiteY6" fmla="*/ 91440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0" fmla="*/ 3959629 w 3959629"/>
                <a:gd name="connsiteY0" fmla="*/ 0 h 261029"/>
                <a:gd name="connsiteX1" fmla="*/ 3939793 w 3959629"/>
                <a:gd name="connsiteY1" fmla="*/ 13256 h 261029"/>
                <a:gd name="connsiteX2" fmla="*/ 1979814 w 3959629"/>
                <a:gd name="connsiteY2" fmla="*/ 261029 h 261029"/>
                <a:gd name="connsiteX3" fmla="*/ 19835 w 3959629"/>
                <a:gd name="connsiteY3" fmla="*/ 13256 h 261029"/>
                <a:gd name="connsiteX4" fmla="*/ 0 w 3959629"/>
                <a:gd name="connsiteY4" fmla="*/ 0 h 261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9629" h="261029">
                  <a:moveTo>
                    <a:pt x="3959629" y="0"/>
                  </a:moveTo>
                  <a:lnTo>
                    <a:pt x="3939793" y="13256"/>
                  </a:lnTo>
                  <a:cubicBezTo>
                    <a:pt x="3679956" y="156803"/>
                    <a:pt x="2900720" y="261029"/>
                    <a:pt x="1979814" y="261029"/>
                  </a:cubicBezTo>
                  <a:cubicBezTo>
                    <a:pt x="1058908" y="261029"/>
                    <a:pt x="279673" y="156803"/>
                    <a:pt x="19835" y="13256"/>
                  </a:cubicBezTo>
                  <a:lnTo>
                    <a:pt x="0" y="0"/>
                  </a:lnTo>
                </a:path>
              </a:pathLst>
            </a:custGeom>
            <a:noFill/>
            <a:ln w="18161" cap="rnd">
              <a:solidFill>
                <a:srgbClr val="D80084"/>
              </a:solidFill>
              <a:prstDash val="solid"/>
              <a:round/>
            </a:ln>
          </p:spPr>
          <p:txBody>
            <a:bodyPr wrap="square" lIns="72000" tIns="72000" rIns="72000" bIns="72000" rtlCol="0" anchor="ctr">
              <a:noAutofit/>
            </a:bodyPr>
            <a:lstStyle/>
            <a:p>
              <a:pPr defTabSz="914400">
                <a:lnSpc>
                  <a:spcPct val="90000"/>
                </a:lnSpc>
              </a:pPr>
              <a:endParaRPr lang="en-US" sz="1400" kern="0" dirty="0"/>
            </a:p>
          </p:txBody>
        </p:sp>
        <p:sp>
          <p:nvSpPr>
            <p:cNvPr id="242" name="Freihandform: Form 241">
              <a:extLst>
                <a:ext uri="{FF2B5EF4-FFF2-40B4-BE49-F238E27FC236}">
                  <a16:creationId xmlns:a16="http://schemas.microsoft.com/office/drawing/2014/main" id="{92251D64-4B2B-42CA-4237-7035C63DD900}"/>
                </a:ext>
              </a:extLst>
            </p:cNvPr>
            <p:cNvSpPr>
              <a:spLocks noChangeAspect="1"/>
            </p:cNvSpPr>
            <p:nvPr>
              <p:custDataLst>
                <p:tags r:id="rId62"/>
              </p:custDataLst>
            </p:nvPr>
          </p:nvSpPr>
          <p:spPr bwMode="gray">
            <a:xfrm>
              <a:off x="395532" y="4413395"/>
              <a:ext cx="216000" cy="14239"/>
            </a:xfrm>
            <a:custGeom>
              <a:avLst/>
              <a:gdLst>
                <a:gd name="connsiteX0" fmla="*/ 0 w 3959629"/>
                <a:gd name="connsiteY0" fmla="*/ 0 h 261029"/>
                <a:gd name="connsiteX1" fmla="*/ 3959629 w 3959629"/>
                <a:gd name="connsiteY1" fmla="*/ 0 h 261029"/>
                <a:gd name="connsiteX2" fmla="*/ 3939793 w 3959629"/>
                <a:gd name="connsiteY2" fmla="*/ 13256 h 261029"/>
                <a:gd name="connsiteX3" fmla="*/ 1979814 w 3959629"/>
                <a:gd name="connsiteY3" fmla="*/ 261029 h 261029"/>
                <a:gd name="connsiteX4" fmla="*/ 19835 w 3959629"/>
                <a:gd name="connsiteY4" fmla="*/ 13256 h 261029"/>
                <a:gd name="connsiteX0" fmla="*/ 0 w 3959629"/>
                <a:gd name="connsiteY0" fmla="*/ 343471 h 604500"/>
                <a:gd name="connsiteX1" fmla="*/ 1715837 w 3959629"/>
                <a:gd name="connsiteY1" fmla="*/ 0 h 604500"/>
                <a:gd name="connsiteX2" fmla="*/ 3959629 w 3959629"/>
                <a:gd name="connsiteY2" fmla="*/ 343471 h 604500"/>
                <a:gd name="connsiteX3" fmla="*/ 3939793 w 3959629"/>
                <a:gd name="connsiteY3" fmla="*/ 356727 h 604500"/>
                <a:gd name="connsiteX4" fmla="*/ 1979814 w 3959629"/>
                <a:gd name="connsiteY4" fmla="*/ 604500 h 604500"/>
                <a:gd name="connsiteX5" fmla="*/ 19835 w 3959629"/>
                <a:gd name="connsiteY5" fmla="*/ 356727 h 604500"/>
                <a:gd name="connsiteX6" fmla="*/ 0 w 3959629"/>
                <a:gd name="connsiteY6" fmla="*/ 343471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6" fmla="*/ 1807277 w 3959629"/>
                <a:gd name="connsiteY6" fmla="*/ 91440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0" fmla="*/ 3959629 w 3959629"/>
                <a:gd name="connsiteY0" fmla="*/ 0 h 261029"/>
                <a:gd name="connsiteX1" fmla="*/ 3939793 w 3959629"/>
                <a:gd name="connsiteY1" fmla="*/ 13256 h 261029"/>
                <a:gd name="connsiteX2" fmla="*/ 1979814 w 3959629"/>
                <a:gd name="connsiteY2" fmla="*/ 261029 h 261029"/>
                <a:gd name="connsiteX3" fmla="*/ 19835 w 3959629"/>
                <a:gd name="connsiteY3" fmla="*/ 13256 h 261029"/>
                <a:gd name="connsiteX4" fmla="*/ 0 w 3959629"/>
                <a:gd name="connsiteY4" fmla="*/ 0 h 261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9629" h="261029">
                  <a:moveTo>
                    <a:pt x="3959629" y="0"/>
                  </a:moveTo>
                  <a:lnTo>
                    <a:pt x="3939793" y="13256"/>
                  </a:lnTo>
                  <a:cubicBezTo>
                    <a:pt x="3679956" y="156803"/>
                    <a:pt x="2900720" y="261029"/>
                    <a:pt x="1979814" y="261029"/>
                  </a:cubicBezTo>
                  <a:cubicBezTo>
                    <a:pt x="1058908" y="261029"/>
                    <a:pt x="279673" y="156803"/>
                    <a:pt x="19835" y="13256"/>
                  </a:cubicBezTo>
                  <a:lnTo>
                    <a:pt x="0" y="0"/>
                  </a:lnTo>
                </a:path>
              </a:pathLst>
            </a:custGeom>
            <a:noFill/>
            <a:ln w="18161" cap="rnd">
              <a:solidFill>
                <a:srgbClr val="D80084"/>
              </a:solidFill>
              <a:prstDash val="solid"/>
              <a:round/>
            </a:ln>
          </p:spPr>
          <p:txBody>
            <a:bodyPr wrap="square" lIns="72000" tIns="72000" rIns="72000" bIns="72000" rtlCol="0" anchor="ctr">
              <a:noAutofit/>
            </a:bodyPr>
            <a:lstStyle/>
            <a:p>
              <a:pPr defTabSz="914400">
                <a:lnSpc>
                  <a:spcPct val="90000"/>
                </a:lnSpc>
              </a:pPr>
              <a:endParaRPr lang="en-US" sz="1400" kern="0" dirty="0"/>
            </a:p>
          </p:txBody>
        </p:sp>
      </p:grpSp>
      <p:grpSp>
        <p:nvGrpSpPr>
          <p:cNvPr id="243" name="Gruppieren 242">
            <a:extLst>
              <a:ext uri="{FF2B5EF4-FFF2-40B4-BE49-F238E27FC236}">
                <a16:creationId xmlns:a16="http://schemas.microsoft.com/office/drawing/2014/main" id="{B4DF0976-EA92-3859-FD77-86DAB924F362}"/>
              </a:ext>
            </a:extLst>
          </p:cNvPr>
          <p:cNvGrpSpPr/>
          <p:nvPr/>
        </p:nvGrpSpPr>
        <p:grpSpPr bwMode="gray">
          <a:xfrm>
            <a:off x="3491844" y="4407982"/>
            <a:ext cx="288000" cy="252000"/>
            <a:chOff x="755540" y="4407982"/>
            <a:chExt cx="288000" cy="252000"/>
          </a:xfrm>
        </p:grpSpPr>
        <p:sp>
          <p:nvSpPr>
            <p:cNvPr id="244" name="Zylinder 243">
              <a:extLst>
                <a:ext uri="{FF2B5EF4-FFF2-40B4-BE49-F238E27FC236}">
                  <a16:creationId xmlns:a16="http://schemas.microsoft.com/office/drawing/2014/main" id="{8485225B-9D04-5F56-3FF8-23DF4AD2FCE3}"/>
                </a:ext>
              </a:extLst>
            </p:cNvPr>
            <p:cNvSpPr/>
            <p:nvPr>
              <p:custDataLst>
                <p:tags r:id="rId56"/>
              </p:custDataLst>
            </p:nvPr>
          </p:nvSpPr>
          <p:spPr bwMode="gray">
            <a:xfrm>
              <a:off x="755540" y="4407982"/>
              <a:ext cx="288000" cy="252000"/>
            </a:xfrm>
            <a:prstGeom prst="can">
              <a:avLst>
                <a:gd name="adj" fmla="val 21220"/>
              </a:avLst>
            </a:prstGeom>
            <a:solidFill>
              <a:schemeClr val="bg1"/>
            </a:solidFill>
            <a:ln w="18161" cap="flat">
              <a:solidFill>
                <a:schemeClr val="tx1"/>
              </a:solidFill>
              <a:prstDash val="solid"/>
              <a:miter/>
            </a:ln>
          </p:spPr>
          <p:txBody>
            <a:bodyPr lIns="72000" tIns="72000" rIns="72000" bIns="72000" rtlCol="0" anchor="ctr">
              <a:noAutofit/>
            </a:bodyPr>
            <a:lstStyle/>
            <a:p>
              <a:pPr defTabSz="914400">
                <a:lnSpc>
                  <a:spcPct val="90000"/>
                </a:lnSpc>
              </a:pPr>
              <a:endParaRPr lang="en-US" sz="1000" kern="0" dirty="0">
                <a:solidFill>
                  <a:srgbClr val="FFFFFF"/>
                </a:solidFill>
                <a:latin typeface="Fujitsu Infinity Pro"/>
              </a:endParaRPr>
            </a:p>
          </p:txBody>
        </p:sp>
        <p:sp>
          <p:nvSpPr>
            <p:cNvPr id="245" name="Freihandform: Form 244">
              <a:extLst>
                <a:ext uri="{FF2B5EF4-FFF2-40B4-BE49-F238E27FC236}">
                  <a16:creationId xmlns:a16="http://schemas.microsoft.com/office/drawing/2014/main" id="{8FC413B1-EE9D-97F4-468F-40634023393A}"/>
                </a:ext>
              </a:extLst>
            </p:cNvPr>
            <p:cNvSpPr>
              <a:spLocks noChangeAspect="1"/>
            </p:cNvSpPr>
            <p:nvPr>
              <p:custDataLst>
                <p:tags r:id="rId57"/>
              </p:custDataLst>
            </p:nvPr>
          </p:nvSpPr>
          <p:spPr bwMode="gray">
            <a:xfrm>
              <a:off x="791580" y="4587974"/>
              <a:ext cx="216000" cy="14239"/>
            </a:xfrm>
            <a:custGeom>
              <a:avLst/>
              <a:gdLst>
                <a:gd name="connsiteX0" fmla="*/ 0 w 3959629"/>
                <a:gd name="connsiteY0" fmla="*/ 0 h 261029"/>
                <a:gd name="connsiteX1" fmla="*/ 3959629 w 3959629"/>
                <a:gd name="connsiteY1" fmla="*/ 0 h 261029"/>
                <a:gd name="connsiteX2" fmla="*/ 3939793 w 3959629"/>
                <a:gd name="connsiteY2" fmla="*/ 13256 h 261029"/>
                <a:gd name="connsiteX3" fmla="*/ 1979814 w 3959629"/>
                <a:gd name="connsiteY3" fmla="*/ 261029 h 261029"/>
                <a:gd name="connsiteX4" fmla="*/ 19835 w 3959629"/>
                <a:gd name="connsiteY4" fmla="*/ 13256 h 261029"/>
                <a:gd name="connsiteX0" fmla="*/ 0 w 3959629"/>
                <a:gd name="connsiteY0" fmla="*/ 343471 h 604500"/>
                <a:gd name="connsiteX1" fmla="*/ 1715837 w 3959629"/>
                <a:gd name="connsiteY1" fmla="*/ 0 h 604500"/>
                <a:gd name="connsiteX2" fmla="*/ 3959629 w 3959629"/>
                <a:gd name="connsiteY2" fmla="*/ 343471 h 604500"/>
                <a:gd name="connsiteX3" fmla="*/ 3939793 w 3959629"/>
                <a:gd name="connsiteY3" fmla="*/ 356727 h 604500"/>
                <a:gd name="connsiteX4" fmla="*/ 1979814 w 3959629"/>
                <a:gd name="connsiteY4" fmla="*/ 604500 h 604500"/>
                <a:gd name="connsiteX5" fmla="*/ 19835 w 3959629"/>
                <a:gd name="connsiteY5" fmla="*/ 356727 h 604500"/>
                <a:gd name="connsiteX6" fmla="*/ 0 w 3959629"/>
                <a:gd name="connsiteY6" fmla="*/ 343471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6" fmla="*/ 1807277 w 3959629"/>
                <a:gd name="connsiteY6" fmla="*/ 91440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0" fmla="*/ 3959629 w 3959629"/>
                <a:gd name="connsiteY0" fmla="*/ 0 h 261029"/>
                <a:gd name="connsiteX1" fmla="*/ 3939793 w 3959629"/>
                <a:gd name="connsiteY1" fmla="*/ 13256 h 261029"/>
                <a:gd name="connsiteX2" fmla="*/ 1979814 w 3959629"/>
                <a:gd name="connsiteY2" fmla="*/ 261029 h 261029"/>
                <a:gd name="connsiteX3" fmla="*/ 19835 w 3959629"/>
                <a:gd name="connsiteY3" fmla="*/ 13256 h 261029"/>
                <a:gd name="connsiteX4" fmla="*/ 0 w 3959629"/>
                <a:gd name="connsiteY4" fmla="*/ 0 h 261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9629" h="261029">
                  <a:moveTo>
                    <a:pt x="3959629" y="0"/>
                  </a:moveTo>
                  <a:lnTo>
                    <a:pt x="3939793" y="13256"/>
                  </a:lnTo>
                  <a:cubicBezTo>
                    <a:pt x="3679956" y="156803"/>
                    <a:pt x="2900720" y="261029"/>
                    <a:pt x="1979814" y="261029"/>
                  </a:cubicBezTo>
                  <a:cubicBezTo>
                    <a:pt x="1058908" y="261029"/>
                    <a:pt x="279673" y="156803"/>
                    <a:pt x="19835" y="13256"/>
                  </a:cubicBezTo>
                  <a:lnTo>
                    <a:pt x="0" y="0"/>
                  </a:lnTo>
                </a:path>
              </a:pathLst>
            </a:custGeom>
            <a:noFill/>
            <a:ln w="18161" cap="rnd">
              <a:solidFill>
                <a:schemeClr val="tx1"/>
              </a:solidFill>
              <a:prstDash val="solid"/>
              <a:round/>
            </a:ln>
          </p:spPr>
          <p:txBody>
            <a:bodyPr wrap="square" lIns="72000" tIns="72000" rIns="72000" bIns="72000" rtlCol="0" anchor="ctr">
              <a:noAutofit/>
            </a:bodyPr>
            <a:lstStyle/>
            <a:p>
              <a:pPr defTabSz="914400">
                <a:lnSpc>
                  <a:spcPct val="90000"/>
                </a:lnSpc>
              </a:pPr>
              <a:endParaRPr lang="en-US" sz="1400" kern="0" dirty="0"/>
            </a:p>
          </p:txBody>
        </p:sp>
        <p:sp>
          <p:nvSpPr>
            <p:cNvPr id="246" name="Freihandform: Form 245">
              <a:extLst>
                <a:ext uri="{FF2B5EF4-FFF2-40B4-BE49-F238E27FC236}">
                  <a16:creationId xmlns:a16="http://schemas.microsoft.com/office/drawing/2014/main" id="{8AA4E373-F608-AEA7-3FA6-61C4589480CD}"/>
                </a:ext>
              </a:extLst>
            </p:cNvPr>
            <p:cNvSpPr>
              <a:spLocks noChangeAspect="1"/>
            </p:cNvSpPr>
            <p:nvPr>
              <p:custDataLst>
                <p:tags r:id="rId58"/>
              </p:custDataLst>
            </p:nvPr>
          </p:nvSpPr>
          <p:spPr bwMode="gray">
            <a:xfrm>
              <a:off x="791580" y="4515966"/>
              <a:ext cx="216000" cy="14239"/>
            </a:xfrm>
            <a:custGeom>
              <a:avLst/>
              <a:gdLst>
                <a:gd name="connsiteX0" fmla="*/ 0 w 3959629"/>
                <a:gd name="connsiteY0" fmla="*/ 0 h 261029"/>
                <a:gd name="connsiteX1" fmla="*/ 3959629 w 3959629"/>
                <a:gd name="connsiteY1" fmla="*/ 0 h 261029"/>
                <a:gd name="connsiteX2" fmla="*/ 3939793 w 3959629"/>
                <a:gd name="connsiteY2" fmla="*/ 13256 h 261029"/>
                <a:gd name="connsiteX3" fmla="*/ 1979814 w 3959629"/>
                <a:gd name="connsiteY3" fmla="*/ 261029 h 261029"/>
                <a:gd name="connsiteX4" fmla="*/ 19835 w 3959629"/>
                <a:gd name="connsiteY4" fmla="*/ 13256 h 261029"/>
                <a:gd name="connsiteX0" fmla="*/ 0 w 3959629"/>
                <a:gd name="connsiteY0" fmla="*/ 343471 h 604500"/>
                <a:gd name="connsiteX1" fmla="*/ 1715837 w 3959629"/>
                <a:gd name="connsiteY1" fmla="*/ 0 h 604500"/>
                <a:gd name="connsiteX2" fmla="*/ 3959629 w 3959629"/>
                <a:gd name="connsiteY2" fmla="*/ 343471 h 604500"/>
                <a:gd name="connsiteX3" fmla="*/ 3939793 w 3959629"/>
                <a:gd name="connsiteY3" fmla="*/ 356727 h 604500"/>
                <a:gd name="connsiteX4" fmla="*/ 1979814 w 3959629"/>
                <a:gd name="connsiteY4" fmla="*/ 604500 h 604500"/>
                <a:gd name="connsiteX5" fmla="*/ 19835 w 3959629"/>
                <a:gd name="connsiteY5" fmla="*/ 356727 h 604500"/>
                <a:gd name="connsiteX6" fmla="*/ 0 w 3959629"/>
                <a:gd name="connsiteY6" fmla="*/ 343471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6" fmla="*/ 1807277 w 3959629"/>
                <a:gd name="connsiteY6" fmla="*/ 91440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0" fmla="*/ 3959629 w 3959629"/>
                <a:gd name="connsiteY0" fmla="*/ 0 h 261029"/>
                <a:gd name="connsiteX1" fmla="*/ 3939793 w 3959629"/>
                <a:gd name="connsiteY1" fmla="*/ 13256 h 261029"/>
                <a:gd name="connsiteX2" fmla="*/ 1979814 w 3959629"/>
                <a:gd name="connsiteY2" fmla="*/ 261029 h 261029"/>
                <a:gd name="connsiteX3" fmla="*/ 19835 w 3959629"/>
                <a:gd name="connsiteY3" fmla="*/ 13256 h 261029"/>
                <a:gd name="connsiteX4" fmla="*/ 0 w 3959629"/>
                <a:gd name="connsiteY4" fmla="*/ 0 h 261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9629" h="261029">
                  <a:moveTo>
                    <a:pt x="3959629" y="0"/>
                  </a:moveTo>
                  <a:lnTo>
                    <a:pt x="3939793" y="13256"/>
                  </a:lnTo>
                  <a:cubicBezTo>
                    <a:pt x="3679956" y="156803"/>
                    <a:pt x="2900720" y="261029"/>
                    <a:pt x="1979814" y="261029"/>
                  </a:cubicBezTo>
                  <a:cubicBezTo>
                    <a:pt x="1058908" y="261029"/>
                    <a:pt x="279673" y="156803"/>
                    <a:pt x="19835" y="13256"/>
                  </a:cubicBezTo>
                  <a:lnTo>
                    <a:pt x="0" y="0"/>
                  </a:lnTo>
                </a:path>
              </a:pathLst>
            </a:custGeom>
            <a:noFill/>
            <a:ln w="18161" cap="rnd">
              <a:solidFill>
                <a:schemeClr val="tx1"/>
              </a:solidFill>
              <a:prstDash val="solid"/>
              <a:round/>
            </a:ln>
          </p:spPr>
          <p:txBody>
            <a:bodyPr wrap="square" lIns="72000" tIns="72000" rIns="72000" bIns="72000" rtlCol="0" anchor="ctr">
              <a:noAutofit/>
            </a:bodyPr>
            <a:lstStyle/>
            <a:p>
              <a:pPr defTabSz="914400">
                <a:lnSpc>
                  <a:spcPct val="90000"/>
                </a:lnSpc>
              </a:pPr>
              <a:endParaRPr lang="en-US" sz="1400" kern="0" dirty="0"/>
            </a:p>
          </p:txBody>
        </p:sp>
      </p:grpSp>
      <p:grpSp>
        <p:nvGrpSpPr>
          <p:cNvPr id="247" name="Gruppieren 246">
            <a:extLst>
              <a:ext uri="{FF2B5EF4-FFF2-40B4-BE49-F238E27FC236}">
                <a16:creationId xmlns:a16="http://schemas.microsoft.com/office/drawing/2014/main" id="{FCAFFF00-D7EC-051A-2491-E300E828C195}"/>
              </a:ext>
            </a:extLst>
          </p:cNvPr>
          <p:cNvGrpSpPr/>
          <p:nvPr/>
        </p:nvGrpSpPr>
        <p:grpSpPr bwMode="gray">
          <a:xfrm>
            <a:off x="3887956" y="4407982"/>
            <a:ext cx="288000" cy="252000"/>
            <a:chOff x="755540" y="4407982"/>
            <a:chExt cx="288000" cy="252000"/>
          </a:xfrm>
        </p:grpSpPr>
        <p:sp>
          <p:nvSpPr>
            <p:cNvPr id="248" name="Zylinder 247">
              <a:extLst>
                <a:ext uri="{FF2B5EF4-FFF2-40B4-BE49-F238E27FC236}">
                  <a16:creationId xmlns:a16="http://schemas.microsoft.com/office/drawing/2014/main" id="{F25654D4-3FFE-06A6-5831-20EB3A39F555}"/>
                </a:ext>
              </a:extLst>
            </p:cNvPr>
            <p:cNvSpPr/>
            <p:nvPr>
              <p:custDataLst>
                <p:tags r:id="rId53"/>
              </p:custDataLst>
            </p:nvPr>
          </p:nvSpPr>
          <p:spPr bwMode="gray">
            <a:xfrm>
              <a:off x="755540" y="4407982"/>
              <a:ext cx="288000" cy="252000"/>
            </a:xfrm>
            <a:prstGeom prst="can">
              <a:avLst>
                <a:gd name="adj" fmla="val 21220"/>
              </a:avLst>
            </a:prstGeom>
            <a:solidFill>
              <a:schemeClr val="bg1"/>
            </a:solidFill>
            <a:ln w="18161" cap="flat">
              <a:solidFill>
                <a:schemeClr val="tx1"/>
              </a:solidFill>
              <a:prstDash val="solid"/>
              <a:miter/>
            </a:ln>
          </p:spPr>
          <p:txBody>
            <a:bodyPr lIns="72000" tIns="72000" rIns="72000" bIns="72000" rtlCol="0" anchor="ctr">
              <a:noAutofit/>
            </a:bodyPr>
            <a:lstStyle/>
            <a:p>
              <a:pPr defTabSz="914400">
                <a:lnSpc>
                  <a:spcPct val="90000"/>
                </a:lnSpc>
              </a:pPr>
              <a:endParaRPr lang="en-US" sz="1000" kern="0" dirty="0">
                <a:solidFill>
                  <a:srgbClr val="FFFFFF"/>
                </a:solidFill>
                <a:latin typeface="Fujitsu Infinity Pro"/>
              </a:endParaRPr>
            </a:p>
          </p:txBody>
        </p:sp>
        <p:sp>
          <p:nvSpPr>
            <p:cNvPr id="249" name="Freihandform: Form 248">
              <a:extLst>
                <a:ext uri="{FF2B5EF4-FFF2-40B4-BE49-F238E27FC236}">
                  <a16:creationId xmlns:a16="http://schemas.microsoft.com/office/drawing/2014/main" id="{5190F422-A0EA-BC45-621E-79336F56D524}"/>
                </a:ext>
              </a:extLst>
            </p:cNvPr>
            <p:cNvSpPr>
              <a:spLocks noChangeAspect="1"/>
            </p:cNvSpPr>
            <p:nvPr>
              <p:custDataLst>
                <p:tags r:id="rId54"/>
              </p:custDataLst>
            </p:nvPr>
          </p:nvSpPr>
          <p:spPr bwMode="gray">
            <a:xfrm>
              <a:off x="791580" y="4587974"/>
              <a:ext cx="216000" cy="14239"/>
            </a:xfrm>
            <a:custGeom>
              <a:avLst/>
              <a:gdLst>
                <a:gd name="connsiteX0" fmla="*/ 0 w 3959629"/>
                <a:gd name="connsiteY0" fmla="*/ 0 h 261029"/>
                <a:gd name="connsiteX1" fmla="*/ 3959629 w 3959629"/>
                <a:gd name="connsiteY1" fmla="*/ 0 h 261029"/>
                <a:gd name="connsiteX2" fmla="*/ 3939793 w 3959629"/>
                <a:gd name="connsiteY2" fmla="*/ 13256 h 261029"/>
                <a:gd name="connsiteX3" fmla="*/ 1979814 w 3959629"/>
                <a:gd name="connsiteY3" fmla="*/ 261029 h 261029"/>
                <a:gd name="connsiteX4" fmla="*/ 19835 w 3959629"/>
                <a:gd name="connsiteY4" fmla="*/ 13256 h 261029"/>
                <a:gd name="connsiteX0" fmla="*/ 0 w 3959629"/>
                <a:gd name="connsiteY0" fmla="*/ 343471 h 604500"/>
                <a:gd name="connsiteX1" fmla="*/ 1715837 w 3959629"/>
                <a:gd name="connsiteY1" fmla="*/ 0 h 604500"/>
                <a:gd name="connsiteX2" fmla="*/ 3959629 w 3959629"/>
                <a:gd name="connsiteY2" fmla="*/ 343471 h 604500"/>
                <a:gd name="connsiteX3" fmla="*/ 3939793 w 3959629"/>
                <a:gd name="connsiteY3" fmla="*/ 356727 h 604500"/>
                <a:gd name="connsiteX4" fmla="*/ 1979814 w 3959629"/>
                <a:gd name="connsiteY4" fmla="*/ 604500 h 604500"/>
                <a:gd name="connsiteX5" fmla="*/ 19835 w 3959629"/>
                <a:gd name="connsiteY5" fmla="*/ 356727 h 604500"/>
                <a:gd name="connsiteX6" fmla="*/ 0 w 3959629"/>
                <a:gd name="connsiteY6" fmla="*/ 343471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6" fmla="*/ 1807277 w 3959629"/>
                <a:gd name="connsiteY6" fmla="*/ 91440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0" fmla="*/ 3959629 w 3959629"/>
                <a:gd name="connsiteY0" fmla="*/ 0 h 261029"/>
                <a:gd name="connsiteX1" fmla="*/ 3939793 w 3959629"/>
                <a:gd name="connsiteY1" fmla="*/ 13256 h 261029"/>
                <a:gd name="connsiteX2" fmla="*/ 1979814 w 3959629"/>
                <a:gd name="connsiteY2" fmla="*/ 261029 h 261029"/>
                <a:gd name="connsiteX3" fmla="*/ 19835 w 3959629"/>
                <a:gd name="connsiteY3" fmla="*/ 13256 h 261029"/>
                <a:gd name="connsiteX4" fmla="*/ 0 w 3959629"/>
                <a:gd name="connsiteY4" fmla="*/ 0 h 261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9629" h="261029">
                  <a:moveTo>
                    <a:pt x="3959629" y="0"/>
                  </a:moveTo>
                  <a:lnTo>
                    <a:pt x="3939793" y="13256"/>
                  </a:lnTo>
                  <a:cubicBezTo>
                    <a:pt x="3679956" y="156803"/>
                    <a:pt x="2900720" y="261029"/>
                    <a:pt x="1979814" y="261029"/>
                  </a:cubicBezTo>
                  <a:cubicBezTo>
                    <a:pt x="1058908" y="261029"/>
                    <a:pt x="279673" y="156803"/>
                    <a:pt x="19835" y="13256"/>
                  </a:cubicBezTo>
                  <a:lnTo>
                    <a:pt x="0" y="0"/>
                  </a:lnTo>
                </a:path>
              </a:pathLst>
            </a:custGeom>
            <a:noFill/>
            <a:ln w="18161" cap="rnd">
              <a:solidFill>
                <a:schemeClr val="tx1"/>
              </a:solidFill>
              <a:prstDash val="solid"/>
              <a:round/>
            </a:ln>
          </p:spPr>
          <p:txBody>
            <a:bodyPr wrap="square" lIns="72000" tIns="72000" rIns="72000" bIns="72000" rtlCol="0" anchor="ctr">
              <a:noAutofit/>
            </a:bodyPr>
            <a:lstStyle/>
            <a:p>
              <a:pPr defTabSz="914400">
                <a:lnSpc>
                  <a:spcPct val="90000"/>
                </a:lnSpc>
              </a:pPr>
              <a:endParaRPr lang="en-US" sz="1400" kern="0" dirty="0"/>
            </a:p>
          </p:txBody>
        </p:sp>
        <p:sp>
          <p:nvSpPr>
            <p:cNvPr id="250" name="Freihandform: Form 249">
              <a:extLst>
                <a:ext uri="{FF2B5EF4-FFF2-40B4-BE49-F238E27FC236}">
                  <a16:creationId xmlns:a16="http://schemas.microsoft.com/office/drawing/2014/main" id="{9B097458-4336-E1F1-73A5-9BACCC7DB0DE}"/>
                </a:ext>
              </a:extLst>
            </p:cNvPr>
            <p:cNvSpPr>
              <a:spLocks noChangeAspect="1"/>
            </p:cNvSpPr>
            <p:nvPr>
              <p:custDataLst>
                <p:tags r:id="rId55"/>
              </p:custDataLst>
            </p:nvPr>
          </p:nvSpPr>
          <p:spPr bwMode="gray">
            <a:xfrm>
              <a:off x="791580" y="4515966"/>
              <a:ext cx="216000" cy="14239"/>
            </a:xfrm>
            <a:custGeom>
              <a:avLst/>
              <a:gdLst>
                <a:gd name="connsiteX0" fmla="*/ 0 w 3959629"/>
                <a:gd name="connsiteY0" fmla="*/ 0 h 261029"/>
                <a:gd name="connsiteX1" fmla="*/ 3959629 w 3959629"/>
                <a:gd name="connsiteY1" fmla="*/ 0 h 261029"/>
                <a:gd name="connsiteX2" fmla="*/ 3939793 w 3959629"/>
                <a:gd name="connsiteY2" fmla="*/ 13256 h 261029"/>
                <a:gd name="connsiteX3" fmla="*/ 1979814 w 3959629"/>
                <a:gd name="connsiteY3" fmla="*/ 261029 h 261029"/>
                <a:gd name="connsiteX4" fmla="*/ 19835 w 3959629"/>
                <a:gd name="connsiteY4" fmla="*/ 13256 h 261029"/>
                <a:gd name="connsiteX0" fmla="*/ 0 w 3959629"/>
                <a:gd name="connsiteY0" fmla="*/ 343471 h 604500"/>
                <a:gd name="connsiteX1" fmla="*/ 1715837 w 3959629"/>
                <a:gd name="connsiteY1" fmla="*/ 0 h 604500"/>
                <a:gd name="connsiteX2" fmla="*/ 3959629 w 3959629"/>
                <a:gd name="connsiteY2" fmla="*/ 343471 h 604500"/>
                <a:gd name="connsiteX3" fmla="*/ 3939793 w 3959629"/>
                <a:gd name="connsiteY3" fmla="*/ 356727 h 604500"/>
                <a:gd name="connsiteX4" fmla="*/ 1979814 w 3959629"/>
                <a:gd name="connsiteY4" fmla="*/ 604500 h 604500"/>
                <a:gd name="connsiteX5" fmla="*/ 19835 w 3959629"/>
                <a:gd name="connsiteY5" fmla="*/ 356727 h 604500"/>
                <a:gd name="connsiteX6" fmla="*/ 0 w 3959629"/>
                <a:gd name="connsiteY6" fmla="*/ 343471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6" fmla="*/ 1807277 w 3959629"/>
                <a:gd name="connsiteY6" fmla="*/ 91440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0" fmla="*/ 3959629 w 3959629"/>
                <a:gd name="connsiteY0" fmla="*/ 0 h 261029"/>
                <a:gd name="connsiteX1" fmla="*/ 3939793 w 3959629"/>
                <a:gd name="connsiteY1" fmla="*/ 13256 h 261029"/>
                <a:gd name="connsiteX2" fmla="*/ 1979814 w 3959629"/>
                <a:gd name="connsiteY2" fmla="*/ 261029 h 261029"/>
                <a:gd name="connsiteX3" fmla="*/ 19835 w 3959629"/>
                <a:gd name="connsiteY3" fmla="*/ 13256 h 261029"/>
                <a:gd name="connsiteX4" fmla="*/ 0 w 3959629"/>
                <a:gd name="connsiteY4" fmla="*/ 0 h 261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9629" h="261029">
                  <a:moveTo>
                    <a:pt x="3959629" y="0"/>
                  </a:moveTo>
                  <a:lnTo>
                    <a:pt x="3939793" y="13256"/>
                  </a:lnTo>
                  <a:cubicBezTo>
                    <a:pt x="3679956" y="156803"/>
                    <a:pt x="2900720" y="261029"/>
                    <a:pt x="1979814" y="261029"/>
                  </a:cubicBezTo>
                  <a:cubicBezTo>
                    <a:pt x="1058908" y="261029"/>
                    <a:pt x="279673" y="156803"/>
                    <a:pt x="19835" y="13256"/>
                  </a:cubicBezTo>
                  <a:lnTo>
                    <a:pt x="0" y="0"/>
                  </a:lnTo>
                </a:path>
              </a:pathLst>
            </a:custGeom>
            <a:noFill/>
            <a:ln w="18161" cap="rnd">
              <a:solidFill>
                <a:schemeClr val="tx1"/>
              </a:solidFill>
              <a:prstDash val="solid"/>
              <a:round/>
            </a:ln>
          </p:spPr>
          <p:txBody>
            <a:bodyPr wrap="square" lIns="72000" tIns="72000" rIns="72000" bIns="72000" rtlCol="0" anchor="ctr">
              <a:noAutofit/>
            </a:bodyPr>
            <a:lstStyle/>
            <a:p>
              <a:pPr defTabSz="914400">
                <a:lnSpc>
                  <a:spcPct val="90000"/>
                </a:lnSpc>
              </a:pPr>
              <a:endParaRPr lang="en-US" sz="1400" kern="0" dirty="0"/>
            </a:p>
          </p:txBody>
        </p:sp>
      </p:grpSp>
      <p:grpSp>
        <p:nvGrpSpPr>
          <p:cNvPr id="251" name="Gruppieren 250">
            <a:extLst>
              <a:ext uri="{FF2B5EF4-FFF2-40B4-BE49-F238E27FC236}">
                <a16:creationId xmlns:a16="http://schemas.microsoft.com/office/drawing/2014/main" id="{0DC47281-38ED-6B4B-0D8C-A7E0C818E618}"/>
              </a:ext>
            </a:extLst>
          </p:cNvPr>
          <p:cNvGrpSpPr/>
          <p:nvPr/>
        </p:nvGrpSpPr>
        <p:grpSpPr bwMode="gray">
          <a:xfrm>
            <a:off x="3095836" y="4299982"/>
            <a:ext cx="288000" cy="360000"/>
            <a:chOff x="359532" y="4299982"/>
            <a:chExt cx="288000" cy="360000"/>
          </a:xfrm>
        </p:grpSpPr>
        <p:sp>
          <p:nvSpPr>
            <p:cNvPr id="252" name="Zylinder 251">
              <a:extLst>
                <a:ext uri="{FF2B5EF4-FFF2-40B4-BE49-F238E27FC236}">
                  <a16:creationId xmlns:a16="http://schemas.microsoft.com/office/drawing/2014/main" id="{EBE70C31-5732-C100-DC06-7E9A8E38ADD1}"/>
                </a:ext>
              </a:extLst>
            </p:cNvPr>
            <p:cNvSpPr/>
            <p:nvPr>
              <p:custDataLst>
                <p:tags r:id="rId49"/>
              </p:custDataLst>
            </p:nvPr>
          </p:nvSpPr>
          <p:spPr bwMode="gray">
            <a:xfrm>
              <a:off x="359532" y="4299982"/>
              <a:ext cx="288000" cy="360000"/>
            </a:xfrm>
            <a:prstGeom prst="can">
              <a:avLst>
                <a:gd name="adj" fmla="val 17183"/>
              </a:avLst>
            </a:prstGeom>
            <a:solidFill>
              <a:schemeClr val="bg1"/>
            </a:solidFill>
            <a:ln w="18161" cap="flat">
              <a:solidFill>
                <a:srgbClr val="EA0000"/>
              </a:solidFill>
              <a:prstDash val="solid"/>
              <a:miter/>
            </a:ln>
          </p:spPr>
          <p:txBody>
            <a:bodyPr lIns="72000" tIns="72000" rIns="72000" bIns="72000" rtlCol="0" anchor="ctr">
              <a:noAutofit/>
            </a:bodyPr>
            <a:lstStyle/>
            <a:p>
              <a:pPr defTabSz="914400">
                <a:lnSpc>
                  <a:spcPct val="90000"/>
                </a:lnSpc>
              </a:pPr>
              <a:endParaRPr lang="en-US" sz="1400" kern="0" dirty="0"/>
            </a:p>
          </p:txBody>
        </p:sp>
        <p:sp>
          <p:nvSpPr>
            <p:cNvPr id="253" name="Freihandform: Form 252">
              <a:extLst>
                <a:ext uri="{FF2B5EF4-FFF2-40B4-BE49-F238E27FC236}">
                  <a16:creationId xmlns:a16="http://schemas.microsoft.com/office/drawing/2014/main" id="{DB982F93-69BD-C6B9-6F91-5A9BB13F2B34}"/>
                </a:ext>
              </a:extLst>
            </p:cNvPr>
            <p:cNvSpPr>
              <a:spLocks noChangeAspect="1"/>
            </p:cNvSpPr>
            <p:nvPr>
              <p:custDataLst>
                <p:tags r:id="rId50"/>
              </p:custDataLst>
            </p:nvPr>
          </p:nvSpPr>
          <p:spPr bwMode="gray">
            <a:xfrm>
              <a:off x="395532" y="4568293"/>
              <a:ext cx="216000" cy="14239"/>
            </a:xfrm>
            <a:custGeom>
              <a:avLst/>
              <a:gdLst>
                <a:gd name="connsiteX0" fmla="*/ 0 w 3959629"/>
                <a:gd name="connsiteY0" fmla="*/ 0 h 261029"/>
                <a:gd name="connsiteX1" fmla="*/ 3959629 w 3959629"/>
                <a:gd name="connsiteY1" fmla="*/ 0 h 261029"/>
                <a:gd name="connsiteX2" fmla="*/ 3939793 w 3959629"/>
                <a:gd name="connsiteY2" fmla="*/ 13256 h 261029"/>
                <a:gd name="connsiteX3" fmla="*/ 1979814 w 3959629"/>
                <a:gd name="connsiteY3" fmla="*/ 261029 h 261029"/>
                <a:gd name="connsiteX4" fmla="*/ 19835 w 3959629"/>
                <a:gd name="connsiteY4" fmla="*/ 13256 h 261029"/>
                <a:gd name="connsiteX0" fmla="*/ 0 w 3959629"/>
                <a:gd name="connsiteY0" fmla="*/ 343471 h 604500"/>
                <a:gd name="connsiteX1" fmla="*/ 1715837 w 3959629"/>
                <a:gd name="connsiteY1" fmla="*/ 0 h 604500"/>
                <a:gd name="connsiteX2" fmla="*/ 3959629 w 3959629"/>
                <a:gd name="connsiteY2" fmla="*/ 343471 h 604500"/>
                <a:gd name="connsiteX3" fmla="*/ 3939793 w 3959629"/>
                <a:gd name="connsiteY3" fmla="*/ 356727 h 604500"/>
                <a:gd name="connsiteX4" fmla="*/ 1979814 w 3959629"/>
                <a:gd name="connsiteY4" fmla="*/ 604500 h 604500"/>
                <a:gd name="connsiteX5" fmla="*/ 19835 w 3959629"/>
                <a:gd name="connsiteY5" fmla="*/ 356727 h 604500"/>
                <a:gd name="connsiteX6" fmla="*/ 0 w 3959629"/>
                <a:gd name="connsiteY6" fmla="*/ 343471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6" fmla="*/ 1807277 w 3959629"/>
                <a:gd name="connsiteY6" fmla="*/ 91440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0" fmla="*/ 3959629 w 3959629"/>
                <a:gd name="connsiteY0" fmla="*/ 0 h 261029"/>
                <a:gd name="connsiteX1" fmla="*/ 3939793 w 3959629"/>
                <a:gd name="connsiteY1" fmla="*/ 13256 h 261029"/>
                <a:gd name="connsiteX2" fmla="*/ 1979814 w 3959629"/>
                <a:gd name="connsiteY2" fmla="*/ 261029 h 261029"/>
                <a:gd name="connsiteX3" fmla="*/ 19835 w 3959629"/>
                <a:gd name="connsiteY3" fmla="*/ 13256 h 261029"/>
                <a:gd name="connsiteX4" fmla="*/ 0 w 3959629"/>
                <a:gd name="connsiteY4" fmla="*/ 0 h 261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9629" h="261029">
                  <a:moveTo>
                    <a:pt x="3959629" y="0"/>
                  </a:moveTo>
                  <a:lnTo>
                    <a:pt x="3939793" y="13256"/>
                  </a:lnTo>
                  <a:cubicBezTo>
                    <a:pt x="3679956" y="156803"/>
                    <a:pt x="2900720" y="261029"/>
                    <a:pt x="1979814" y="261029"/>
                  </a:cubicBezTo>
                  <a:cubicBezTo>
                    <a:pt x="1058908" y="261029"/>
                    <a:pt x="279673" y="156803"/>
                    <a:pt x="19835" y="13256"/>
                  </a:cubicBezTo>
                  <a:lnTo>
                    <a:pt x="0" y="0"/>
                  </a:lnTo>
                </a:path>
              </a:pathLst>
            </a:custGeom>
            <a:noFill/>
            <a:ln w="18161" cap="rnd">
              <a:solidFill>
                <a:srgbClr val="EA0000"/>
              </a:solidFill>
              <a:prstDash val="solid"/>
              <a:round/>
            </a:ln>
          </p:spPr>
          <p:txBody>
            <a:bodyPr wrap="square" lIns="72000" tIns="72000" rIns="72000" bIns="72000" rtlCol="0" anchor="ctr">
              <a:noAutofit/>
            </a:bodyPr>
            <a:lstStyle/>
            <a:p>
              <a:pPr defTabSz="914400">
                <a:lnSpc>
                  <a:spcPct val="90000"/>
                </a:lnSpc>
              </a:pPr>
              <a:endParaRPr lang="en-US" sz="1400" kern="0" dirty="0"/>
            </a:p>
          </p:txBody>
        </p:sp>
        <p:sp>
          <p:nvSpPr>
            <p:cNvPr id="254" name="Freihandform: Form 253">
              <a:extLst>
                <a:ext uri="{FF2B5EF4-FFF2-40B4-BE49-F238E27FC236}">
                  <a16:creationId xmlns:a16="http://schemas.microsoft.com/office/drawing/2014/main" id="{E5A884E2-2C28-5F6C-E7DA-41B4A8654A54}"/>
                </a:ext>
              </a:extLst>
            </p:cNvPr>
            <p:cNvSpPr>
              <a:spLocks noChangeAspect="1"/>
            </p:cNvSpPr>
            <p:nvPr>
              <p:custDataLst>
                <p:tags r:id="rId51"/>
              </p:custDataLst>
            </p:nvPr>
          </p:nvSpPr>
          <p:spPr bwMode="gray">
            <a:xfrm>
              <a:off x="395532" y="4490844"/>
              <a:ext cx="216000" cy="14239"/>
            </a:xfrm>
            <a:custGeom>
              <a:avLst/>
              <a:gdLst>
                <a:gd name="connsiteX0" fmla="*/ 0 w 3959629"/>
                <a:gd name="connsiteY0" fmla="*/ 0 h 261029"/>
                <a:gd name="connsiteX1" fmla="*/ 3959629 w 3959629"/>
                <a:gd name="connsiteY1" fmla="*/ 0 h 261029"/>
                <a:gd name="connsiteX2" fmla="*/ 3939793 w 3959629"/>
                <a:gd name="connsiteY2" fmla="*/ 13256 h 261029"/>
                <a:gd name="connsiteX3" fmla="*/ 1979814 w 3959629"/>
                <a:gd name="connsiteY3" fmla="*/ 261029 h 261029"/>
                <a:gd name="connsiteX4" fmla="*/ 19835 w 3959629"/>
                <a:gd name="connsiteY4" fmla="*/ 13256 h 261029"/>
                <a:gd name="connsiteX0" fmla="*/ 0 w 3959629"/>
                <a:gd name="connsiteY0" fmla="*/ 343471 h 604500"/>
                <a:gd name="connsiteX1" fmla="*/ 1715837 w 3959629"/>
                <a:gd name="connsiteY1" fmla="*/ 0 h 604500"/>
                <a:gd name="connsiteX2" fmla="*/ 3959629 w 3959629"/>
                <a:gd name="connsiteY2" fmla="*/ 343471 h 604500"/>
                <a:gd name="connsiteX3" fmla="*/ 3939793 w 3959629"/>
                <a:gd name="connsiteY3" fmla="*/ 356727 h 604500"/>
                <a:gd name="connsiteX4" fmla="*/ 1979814 w 3959629"/>
                <a:gd name="connsiteY4" fmla="*/ 604500 h 604500"/>
                <a:gd name="connsiteX5" fmla="*/ 19835 w 3959629"/>
                <a:gd name="connsiteY5" fmla="*/ 356727 h 604500"/>
                <a:gd name="connsiteX6" fmla="*/ 0 w 3959629"/>
                <a:gd name="connsiteY6" fmla="*/ 343471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6" fmla="*/ 1807277 w 3959629"/>
                <a:gd name="connsiteY6" fmla="*/ 91440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0" fmla="*/ 3959629 w 3959629"/>
                <a:gd name="connsiteY0" fmla="*/ 0 h 261029"/>
                <a:gd name="connsiteX1" fmla="*/ 3939793 w 3959629"/>
                <a:gd name="connsiteY1" fmla="*/ 13256 h 261029"/>
                <a:gd name="connsiteX2" fmla="*/ 1979814 w 3959629"/>
                <a:gd name="connsiteY2" fmla="*/ 261029 h 261029"/>
                <a:gd name="connsiteX3" fmla="*/ 19835 w 3959629"/>
                <a:gd name="connsiteY3" fmla="*/ 13256 h 261029"/>
                <a:gd name="connsiteX4" fmla="*/ 0 w 3959629"/>
                <a:gd name="connsiteY4" fmla="*/ 0 h 261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9629" h="261029">
                  <a:moveTo>
                    <a:pt x="3959629" y="0"/>
                  </a:moveTo>
                  <a:lnTo>
                    <a:pt x="3939793" y="13256"/>
                  </a:lnTo>
                  <a:cubicBezTo>
                    <a:pt x="3679956" y="156803"/>
                    <a:pt x="2900720" y="261029"/>
                    <a:pt x="1979814" y="261029"/>
                  </a:cubicBezTo>
                  <a:cubicBezTo>
                    <a:pt x="1058908" y="261029"/>
                    <a:pt x="279673" y="156803"/>
                    <a:pt x="19835" y="13256"/>
                  </a:cubicBezTo>
                  <a:lnTo>
                    <a:pt x="0" y="0"/>
                  </a:lnTo>
                </a:path>
              </a:pathLst>
            </a:custGeom>
            <a:noFill/>
            <a:ln w="18161" cap="rnd">
              <a:solidFill>
                <a:srgbClr val="EA0000"/>
              </a:solidFill>
              <a:prstDash val="solid"/>
              <a:round/>
            </a:ln>
          </p:spPr>
          <p:txBody>
            <a:bodyPr wrap="square" lIns="72000" tIns="72000" rIns="72000" bIns="72000" rtlCol="0" anchor="ctr">
              <a:noAutofit/>
            </a:bodyPr>
            <a:lstStyle/>
            <a:p>
              <a:pPr defTabSz="914400">
                <a:lnSpc>
                  <a:spcPct val="90000"/>
                </a:lnSpc>
              </a:pPr>
              <a:endParaRPr lang="en-US" sz="1400" kern="0" dirty="0"/>
            </a:p>
          </p:txBody>
        </p:sp>
        <p:sp>
          <p:nvSpPr>
            <p:cNvPr id="255" name="Freihandform: Form 254">
              <a:extLst>
                <a:ext uri="{FF2B5EF4-FFF2-40B4-BE49-F238E27FC236}">
                  <a16:creationId xmlns:a16="http://schemas.microsoft.com/office/drawing/2014/main" id="{6D84C595-08E8-2514-B617-737E2F34CBBE}"/>
                </a:ext>
              </a:extLst>
            </p:cNvPr>
            <p:cNvSpPr>
              <a:spLocks noChangeAspect="1"/>
            </p:cNvSpPr>
            <p:nvPr>
              <p:custDataLst>
                <p:tags r:id="rId52"/>
              </p:custDataLst>
            </p:nvPr>
          </p:nvSpPr>
          <p:spPr bwMode="gray">
            <a:xfrm>
              <a:off x="395532" y="4413395"/>
              <a:ext cx="216000" cy="14239"/>
            </a:xfrm>
            <a:custGeom>
              <a:avLst/>
              <a:gdLst>
                <a:gd name="connsiteX0" fmla="*/ 0 w 3959629"/>
                <a:gd name="connsiteY0" fmla="*/ 0 h 261029"/>
                <a:gd name="connsiteX1" fmla="*/ 3959629 w 3959629"/>
                <a:gd name="connsiteY1" fmla="*/ 0 h 261029"/>
                <a:gd name="connsiteX2" fmla="*/ 3939793 w 3959629"/>
                <a:gd name="connsiteY2" fmla="*/ 13256 h 261029"/>
                <a:gd name="connsiteX3" fmla="*/ 1979814 w 3959629"/>
                <a:gd name="connsiteY3" fmla="*/ 261029 h 261029"/>
                <a:gd name="connsiteX4" fmla="*/ 19835 w 3959629"/>
                <a:gd name="connsiteY4" fmla="*/ 13256 h 261029"/>
                <a:gd name="connsiteX0" fmla="*/ 0 w 3959629"/>
                <a:gd name="connsiteY0" fmla="*/ 343471 h 604500"/>
                <a:gd name="connsiteX1" fmla="*/ 1715837 w 3959629"/>
                <a:gd name="connsiteY1" fmla="*/ 0 h 604500"/>
                <a:gd name="connsiteX2" fmla="*/ 3959629 w 3959629"/>
                <a:gd name="connsiteY2" fmla="*/ 343471 h 604500"/>
                <a:gd name="connsiteX3" fmla="*/ 3939793 w 3959629"/>
                <a:gd name="connsiteY3" fmla="*/ 356727 h 604500"/>
                <a:gd name="connsiteX4" fmla="*/ 1979814 w 3959629"/>
                <a:gd name="connsiteY4" fmla="*/ 604500 h 604500"/>
                <a:gd name="connsiteX5" fmla="*/ 19835 w 3959629"/>
                <a:gd name="connsiteY5" fmla="*/ 356727 h 604500"/>
                <a:gd name="connsiteX6" fmla="*/ 0 w 3959629"/>
                <a:gd name="connsiteY6" fmla="*/ 343471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6" fmla="*/ 1807277 w 3959629"/>
                <a:gd name="connsiteY6" fmla="*/ 91440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0" fmla="*/ 3959629 w 3959629"/>
                <a:gd name="connsiteY0" fmla="*/ 0 h 261029"/>
                <a:gd name="connsiteX1" fmla="*/ 3939793 w 3959629"/>
                <a:gd name="connsiteY1" fmla="*/ 13256 h 261029"/>
                <a:gd name="connsiteX2" fmla="*/ 1979814 w 3959629"/>
                <a:gd name="connsiteY2" fmla="*/ 261029 h 261029"/>
                <a:gd name="connsiteX3" fmla="*/ 19835 w 3959629"/>
                <a:gd name="connsiteY3" fmla="*/ 13256 h 261029"/>
                <a:gd name="connsiteX4" fmla="*/ 0 w 3959629"/>
                <a:gd name="connsiteY4" fmla="*/ 0 h 261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9629" h="261029">
                  <a:moveTo>
                    <a:pt x="3959629" y="0"/>
                  </a:moveTo>
                  <a:lnTo>
                    <a:pt x="3939793" y="13256"/>
                  </a:lnTo>
                  <a:cubicBezTo>
                    <a:pt x="3679956" y="156803"/>
                    <a:pt x="2900720" y="261029"/>
                    <a:pt x="1979814" y="261029"/>
                  </a:cubicBezTo>
                  <a:cubicBezTo>
                    <a:pt x="1058908" y="261029"/>
                    <a:pt x="279673" y="156803"/>
                    <a:pt x="19835" y="13256"/>
                  </a:cubicBezTo>
                  <a:lnTo>
                    <a:pt x="0" y="0"/>
                  </a:lnTo>
                </a:path>
              </a:pathLst>
            </a:custGeom>
            <a:noFill/>
            <a:ln w="18161" cap="rnd">
              <a:solidFill>
                <a:srgbClr val="EA0000"/>
              </a:solidFill>
              <a:prstDash val="solid"/>
              <a:round/>
            </a:ln>
          </p:spPr>
          <p:txBody>
            <a:bodyPr wrap="square" lIns="72000" tIns="72000" rIns="72000" bIns="72000" rtlCol="0" anchor="ctr">
              <a:noAutofit/>
            </a:bodyPr>
            <a:lstStyle/>
            <a:p>
              <a:pPr defTabSz="914400">
                <a:lnSpc>
                  <a:spcPct val="90000"/>
                </a:lnSpc>
              </a:pPr>
              <a:endParaRPr lang="en-US" sz="1400" kern="0" dirty="0"/>
            </a:p>
          </p:txBody>
        </p:sp>
      </p:grpSp>
      <p:sp>
        <p:nvSpPr>
          <p:cNvPr id="257" name="Rechteck 256">
            <a:extLst>
              <a:ext uri="{FF2B5EF4-FFF2-40B4-BE49-F238E27FC236}">
                <a16:creationId xmlns:a16="http://schemas.microsoft.com/office/drawing/2014/main" id="{168CC010-3A93-B0B0-FDFE-2981F0C1538A}"/>
              </a:ext>
            </a:extLst>
          </p:cNvPr>
          <p:cNvSpPr/>
          <p:nvPr/>
        </p:nvSpPr>
        <p:spPr bwMode="gray">
          <a:xfrm>
            <a:off x="7236476" y="4227990"/>
            <a:ext cx="1620000" cy="504000"/>
          </a:xfrm>
          <a:prstGeom prst="rect">
            <a:avLst/>
          </a:prstGeom>
          <a:solidFill>
            <a:schemeClr val="bg1"/>
          </a:solidFill>
          <a:ln w="6350" cap="flat">
            <a:noFill/>
            <a:prstDash val="solid"/>
            <a:miter/>
          </a:ln>
        </p:spPr>
        <p:txBody>
          <a:bodyPr lIns="72000" tIns="72000" rIns="72000" bIns="72000" rtlCol="0" anchor="ctr">
            <a:noAutofit/>
          </a:bodyPr>
          <a:lstStyle/>
          <a:p>
            <a:pPr algn="ctr" defTabSz="914400">
              <a:lnSpc>
                <a:spcPct val="90000"/>
              </a:lnSpc>
            </a:pPr>
            <a:endParaRPr lang="en-US" sz="1000" kern="0" dirty="0">
              <a:solidFill>
                <a:srgbClr val="000000"/>
              </a:solidFill>
            </a:endParaRPr>
          </a:p>
        </p:txBody>
      </p:sp>
      <p:cxnSp>
        <p:nvCxnSpPr>
          <p:cNvPr id="264" name="Gerade Verbindung 285">
            <a:extLst>
              <a:ext uri="{FF2B5EF4-FFF2-40B4-BE49-F238E27FC236}">
                <a16:creationId xmlns:a16="http://schemas.microsoft.com/office/drawing/2014/main" id="{E8AC94D5-AB3F-FD6C-7292-AA3120ED7F2E}"/>
              </a:ext>
            </a:extLst>
          </p:cNvPr>
          <p:cNvCxnSpPr>
            <a:cxnSpLocks/>
          </p:cNvCxnSpPr>
          <p:nvPr>
            <p:custDataLst>
              <p:tags r:id="rId10"/>
            </p:custDataLst>
          </p:nvPr>
        </p:nvCxnSpPr>
        <p:spPr bwMode="gray">
          <a:xfrm>
            <a:off x="5112240" y="3075806"/>
            <a:ext cx="0" cy="288000"/>
          </a:xfrm>
          <a:prstGeom prst="line">
            <a:avLst/>
          </a:prstGeom>
          <a:ln w="6350" cap="rnd">
            <a:solidFill>
              <a:schemeClr val="tx1"/>
            </a:solidFill>
            <a:prstDash val="solid"/>
            <a:round/>
          </a:ln>
        </p:spPr>
        <p:style>
          <a:lnRef idx="1">
            <a:schemeClr val="accent1"/>
          </a:lnRef>
          <a:fillRef idx="0">
            <a:schemeClr val="accent1"/>
          </a:fillRef>
          <a:effectRef idx="0">
            <a:schemeClr val="accent1"/>
          </a:effectRef>
          <a:fontRef idx="minor">
            <a:schemeClr val="tx1"/>
          </a:fontRef>
        </p:style>
      </p:cxnSp>
      <p:grpSp>
        <p:nvGrpSpPr>
          <p:cNvPr id="265" name="Gruppieren 264">
            <a:extLst>
              <a:ext uri="{FF2B5EF4-FFF2-40B4-BE49-F238E27FC236}">
                <a16:creationId xmlns:a16="http://schemas.microsoft.com/office/drawing/2014/main" id="{154DB7AF-A3DF-475A-B5FC-914BC55498EE}"/>
              </a:ext>
            </a:extLst>
          </p:cNvPr>
          <p:cNvGrpSpPr/>
          <p:nvPr/>
        </p:nvGrpSpPr>
        <p:grpSpPr bwMode="gray">
          <a:xfrm>
            <a:off x="5112240" y="3075806"/>
            <a:ext cx="251996" cy="1224000"/>
            <a:chOff x="503548" y="3075806"/>
            <a:chExt cx="251996" cy="1224000"/>
          </a:xfrm>
        </p:grpSpPr>
        <p:cxnSp>
          <p:nvCxnSpPr>
            <p:cNvPr id="266" name="Gerade Verbindung 285">
              <a:extLst>
                <a:ext uri="{FF2B5EF4-FFF2-40B4-BE49-F238E27FC236}">
                  <a16:creationId xmlns:a16="http://schemas.microsoft.com/office/drawing/2014/main" id="{87BCCF05-1BE1-0BDD-3700-E6AFF29E269F}"/>
                </a:ext>
              </a:extLst>
            </p:cNvPr>
            <p:cNvCxnSpPr>
              <a:cxnSpLocks/>
            </p:cNvCxnSpPr>
            <p:nvPr>
              <p:custDataLst>
                <p:tags r:id="rId47"/>
              </p:custDataLst>
            </p:nvPr>
          </p:nvCxnSpPr>
          <p:spPr bwMode="gray">
            <a:xfrm>
              <a:off x="719572" y="3075806"/>
              <a:ext cx="0" cy="288000"/>
            </a:xfrm>
            <a:prstGeom prst="line">
              <a:avLst/>
            </a:prstGeom>
            <a:ln w="6350" cap="rnd">
              <a:solidFill>
                <a:schemeClr val="tx1"/>
              </a:solidFill>
              <a:prstDash val="solid"/>
              <a:round/>
            </a:ln>
          </p:spPr>
          <p:style>
            <a:lnRef idx="1">
              <a:schemeClr val="accent1"/>
            </a:lnRef>
            <a:fillRef idx="0">
              <a:schemeClr val="accent1"/>
            </a:fillRef>
            <a:effectRef idx="0">
              <a:schemeClr val="accent1"/>
            </a:effectRef>
            <a:fontRef idx="minor">
              <a:schemeClr val="tx1"/>
            </a:fontRef>
          </p:style>
        </p:cxnSp>
        <p:cxnSp>
          <p:nvCxnSpPr>
            <p:cNvPr id="267" name="Gerade Verbindung 285">
              <a:extLst>
                <a:ext uri="{FF2B5EF4-FFF2-40B4-BE49-F238E27FC236}">
                  <a16:creationId xmlns:a16="http://schemas.microsoft.com/office/drawing/2014/main" id="{81518546-7175-B15C-171B-B9AAE8EC6C83}"/>
                </a:ext>
              </a:extLst>
            </p:cNvPr>
            <p:cNvCxnSpPr>
              <a:cxnSpLocks/>
            </p:cNvCxnSpPr>
            <p:nvPr>
              <p:custDataLst>
                <p:tags r:id="rId48"/>
              </p:custDataLst>
            </p:nvPr>
          </p:nvCxnSpPr>
          <p:spPr bwMode="gray">
            <a:xfrm>
              <a:off x="503548" y="3075806"/>
              <a:ext cx="0" cy="1224000"/>
            </a:xfrm>
            <a:prstGeom prst="line">
              <a:avLst/>
            </a:prstGeom>
            <a:ln w="6350" cap="rnd">
              <a:solidFill>
                <a:schemeClr val="tx1"/>
              </a:solidFill>
              <a:prstDash val="solid"/>
              <a:round/>
            </a:ln>
          </p:spPr>
          <p:style>
            <a:lnRef idx="1">
              <a:schemeClr val="accent1"/>
            </a:lnRef>
            <a:fillRef idx="0">
              <a:schemeClr val="accent1"/>
            </a:fillRef>
            <a:effectRef idx="0">
              <a:schemeClr val="accent1"/>
            </a:effectRef>
            <a:fontRef idx="minor">
              <a:schemeClr val="tx1"/>
            </a:fontRef>
          </p:style>
        </p:cxnSp>
        <p:sp>
          <p:nvSpPr>
            <p:cNvPr id="268" name="Rechteck 126">
              <a:extLst>
                <a:ext uri="{FF2B5EF4-FFF2-40B4-BE49-F238E27FC236}">
                  <a16:creationId xmlns:a16="http://schemas.microsoft.com/office/drawing/2014/main" id="{D5F8AC7A-6D06-F33E-FD3B-7FDBE9852DE6}"/>
                </a:ext>
              </a:extLst>
            </p:cNvPr>
            <p:cNvSpPr/>
            <p:nvPr/>
          </p:nvSpPr>
          <p:spPr bwMode="gray">
            <a:xfrm>
              <a:off x="503548" y="3543858"/>
              <a:ext cx="251996" cy="144016"/>
            </a:xfrm>
            <a:custGeom>
              <a:avLst/>
              <a:gdLst>
                <a:gd name="connsiteX0" fmla="*/ 0 w 360040"/>
                <a:gd name="connsiteY0" fmla="*/ 0 h 144016"/>
                <a:gd name="connsiteX1" fmla="*/ 360040 w 360040"/>
                <a:gd name="connsiteY1" fmla="*/ 0 h 144016"/>
                <a:gd name="connsiteX2" fmla="*/ 360040 w 360040"/>
                <a:gd name="connsiteY2" fmla="*/ 144016 h 144016"/>
                <a:gd name="connsiteX3" fmla="*/ 0 w 360040"/>
                <a:gd name="connsiteY3" fmla="*/ 144016 h 144016"/>
                <a:gd name="connsiteX4" fmla="*/ 0 w 360040"/>
                <a:gd name="connsiteY4" fmla="*/ 0 h 144016"/>
                <a:gd name="connsiteX0" fmla="*/ 0 w 360040"/>
                <a:gd name="connsiteY0" fmla="*/ 65807 h 209823"/>
                <a:gd name="connsiteX1" fmla="*/ 190537 w 360040"/>
                <a:gd name="connsiteY1" fmla="*/ 0 h 209823"/>
                <a:gd name="connsiteX2" fmla="*/ 360040 w 360040"/>
                <a:gd name="connsiteY2" fmla="*/ 65807 h 209823"/>
                <a:gd name="connsiteX3" fmla="*/ 360040 w 360040"/>
                <a:gd name="connsiteY3" fmla="*/ 209823 h 209823"/>
                <a:gd name="connsiteX4" fmla="*/ 0 w 360040"/>
                <a:gd name="connsiteY4" fmla="*/ 209823 h 209823"/>
                <a:gd name="connsiteX5" fmla="*/ 0 w 360040"/>
                <a:gd name="connsiteY5" fmla="*/ 65807 h 209823"/>
                <a:gd name="connsiteX0" fmla="*/ 190537 w 360040"/>
                <a:gd name="connsiteY0" fmla="*/ 0 h 209823"/>
                <a:gd name="connsiteX1" fmla="*/ 360040 w 360040"/>
                <a:gd name="connsiteY1" fmla="*/ 65807 h 209823"/>
                <a:gd name="connsiteX2" fmla="*/ 360040 w 360040"/>
                <a:gd name="connsiteY2" fmla="*/ 209823 h 209823"/>
                <a:gd name="connsiteX3" fmla="*/ 0 w 360040"/>
                <a:gd name="connsiteY3" fmla="*/ 209823 h 209823"/>
                <a:gd name="connsiteX4" fmla="*/ 0 w 360040"/>
                <a:gd name="connsiteY4" fmla="*/ 65807 h 209823"/>
                <a:gd name="connsiteX5" fmla="*/ 281977 w 360040"/>
                <a:gd name="connsiteY5" fmla="*/ 91440 h 209823"/>
                <a:gd name="connsiteX0" fmla="*/ 190537 w 360040"/>
                <a:gd name="connsiteY0" fmla="*/ 0 h 209823"/>
                <a:gd name="connsiteX1" fmla="*/ 360040 w 360040"/>
                <a:gd name="connsiteY1" fmla="*/ 65807 h 209823"/>
                <a:gd name="connsiteX2" fmla="*/ 360040 w 360040"/>
                <a:gd name="connsiteY2" fmla="*/ 209823 h 209823"/>
                <a:gd name="connsiteX3" fmla="*/ 0 w 360040"/>
                <a:gd name="connsiteY3" fmla="*/ 209823 h 209823"/>
                <a:gd name="connsiteX4" fmla="*/ 0 w 360040"/>
                <a:gd name="connsiteY4" fmla="*/ 65807 h 209823"/>
                <a:gd name="connsiteX0" fmla="*/ 360040 w 360040"/>
                <a:gd name="connsiteY0" fmla="*/ 0 h 144016"/>
                <a:gd name="connsiteX1" fmla="*/ 360040 w 360040"/>
                <a:gd name="connsiteY1" fmla="*/ 144016 h 144016"/>
                <a:gd name="connsiteX2" fmla="*/ 0 w 360040"/>
                <a:gd name="connsiteY2" fmla="*/ 144016 h 144016"/>
                <a:gd name="connsiteX3" fmla="*/ 0 w 360040"/>
                <a:gd name="connsiteY3" fmla="*/ 0 h 144016"/>
                <a:gd name="connsiteX0" fmla="*/ 360040 w 360040"/>
                <a:gd name="connsiteY0" fmla="*/ 0 h 144016"/>
                <a:gd name="connsiteX1" fmla="*/ 360040 w 360040"/>
                <a:gd name="connsiteY1" fmla="*/ 144016 h 144016"/>
                <a:gd name="connsiteX2" fmla="*/ 0 w 360040"/>
                <a:gd name="connsiteY2" fmla="*/ 144016 h 144016"/>
              </a:gdLst>
              <a:ahLst/>
              <a:cxnLst>
                <a:cxn ang="0">
                  <a:pos x="connsiteX0" y="connsiteY0"/>
                </a:cxn>
                <a:cxn ang="0">
                  <a:pos x="connsiteX1" y="connsiteY1"/>
                </a:cxn>
                <a:cxn ang="0">
                  <a:pos x="connsiteX2" y="connsiteY2"/>
                </a:cxn>
              </a:cxnLst>
              <a:rect l="l" t="t" r="r" b="b"/>
              <a:pathLst>
                <a:path w="360040" h="144016">
                  <a:moveTo>
                    <a:pt x="360040" y="0"/>
                  </a:moveTo>
                  <a:lnTo>
                    <a:pt x="360040" y="144016"/>
                  </a:lnTo>
                  <a:lnTo>
                    <a:pt x="0" y="144016"/>
                  </a:lnTo>
                </a:path>
              </a:pathLst>
            </a:custGeom>
            <a:ln w="6350" cap="rnd">
              <a:solidFill>
                <a:schemeClr val="tx1"/>
              </a:solidFill>
              <a:prstDash val="solid"/>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340" name="Gruppieren 339">
            <a:extLst>
              <a:ext uri="{FF2B5EF4-FFF2-40B4-BE49-F238E27FC236}">
                <a16:creationId xmlns:a16="http://schemas.microsoft.com/office/drawing/2014/main" id="{5DF0635A-CB01-07E7-A536-7A15880C88C3}"/>
              </a:ext>
            </a:extLst>
          </p:cNvPr>
          <p:cNvGrpSpPr/>
          <p:nvPr/>
        </p:nvGrpSpPr>
        <p:grpSpPr bwMode="gray">
          <a:xfrm flipH="1">
            <a:off x="5904148" y="3075806"/>
            <a:ext cx="396044" cy="1224068"/>
            <a:chOff x="5238064" y="2139654"/>
            <a:chExt cx="198022" cy="1224068"/>
          </a:xfrm>
          <a:effectLst>
            <a:glow rad="12700">
              <a:srgbClr val="EFEFEF"/>
            </a:glow>
          </a:effectLst>
        </p:grpSpPr>
        <p:cxnSp>
          <p:nvCxnSpPr>
            <p:cNvPr id="341" name="Gerade Verbindung 285">
              <a:extLst>
                <a:ext uri="{FF2B5EF4-FFF2-40B4-BE49-F238E27FC236}">
                  <a16:creationId xmlns:a16="http://schemas.microsoft.com/office/drawing/2014/main" id="{E1D5E41C-3801-24E5-F85E-1AE4399AE129}"/>
                </a:ext>
              </a:extLst>
            </p:cNvPr>
            <p:cNvCxnSpPr>
              <a:cxnSpLocks/>
            </p:cNvCxnSpPr>
            <p:nvPr>
              <p:custDataLst>
                <p:tags r:id="rId45"/>
              </p:custDataLst>
            </p:nvPr>
          </p:nvCxnSpPr>
          <p:spPr bwMode="gray">
            <a:xfrm flipH="1">
              <a:off x="5345986" y="2139654"/>
              <a:ext cx="0" cy="612000"/>
            </a:xfrm>
            <a:prstGeom prst="line">
              <a:avLst/>
            </a:prstGeom>
            <a:ln w="6350" cap="rnd">
              <a:solidFill>
                <a:schemeClr val="tx1"/>
              </a:solidFill>
              <a:prstDash val="solid"/>
              <a:round/>
            </a:ln>
          </p:spPr>
          <p:style>
            <a:lnRef idx="1">
              <a:schemeClr val="accent1"/>
            </a:lnRef>
            <a:fillRef idx="0">
              <a:schemeClr val="accent1"/>
            </a:fillRef>
            <a:effectRef idx="0">
              <a:schemeClr val="accent1"/>
            </a:effectRef>
            <a:fontRef idx="minor">
              <a:schemeClr val="tx1"/>
            </a:fontRef>
          </p:style>
        </p:cxnSp>
        <p:sp>
          <p:nvSpPr>
            <p:cNvPr id="342" name="Freihandform: Form 341">
              <a:extLst>
                <a:ext uri="{FF2B5EF4-FFF2-40B4-BE49-F238E27FC236}">
                  <a16:creationId xmlns:a16="http://schemas.microsoft.com/office/drawing/2014/main" id="{071B90D9-90B9-333E-0525-154BEB7FDED8}"/>
                </a:ext>
              </a:extLst>
            </p:cNvPr>
            <p:cNvSpPr/>
            <p:nvPr/>
          </p:nvSpPr>
          <p:spPr bwMode="gray">
            <a:xfrm>
              <a:off x="5238064" y="2751722"/>
              <a:ext cx="198022" cy="612000"/>
            </a:xfrm>
            <a:custGeom>
              <a:avLst/>
              <a:gdLst>
                <a:gd name="connsiteX0" fmla="*/ 0 w 250031"/>
                <a:gd name="connsiteY0" fmla="*/ 0 h 66675"/>
                <a:gd name="connsiteX1" fmla="*/ 250031 w 250031"/>
                <a:gd name="connsiteY1" fmla="*/ 0 h 66675"/>
                <a:gd name="connsiteX2" fmla="*/ 250031 w 250031"/>
                <a:gd name="connsiteY2" fmla="*/ 66675 h 66675"/>
              </a:gdLst>
              <a:ahLst/>
              <a:cxnLst>
                <a:cxn ang="0">
                  <a:pos x="connsiteX0" y="connsiteY0"/>
                </a:cxn>
                <a:cxn ang="0">
                  <a:pos x="connsiteX1" y="connsiteY1"/>
                </a:cxn>
                <a:cxn ang="0">
                  <a:pos x="connsiteX2" y="connsiteY2"/>
                </a:cxn>
              </a:cxnLst>
              <a:rect l="l" t="t" r="r" b="b"/>
              <a:pathLst>
                <a:path w="250031" h="66675">
                  <a:moveTo>
                    <a:pt x="0" y="0"/>
                  </a:moveTo>
                  <a:lnTo>
                    <a:pt x="250031" y="0"/>
                  </a:lnTo>
                  <a:lnTo>
                    <a:pt x="250031" y="66675"/>
                  </a:lnTo>
                </a:path>
              </a:pathLst>
            </a:custGeom>
            <a:ln w="6350" cap="rnd">
              <a:solidFill>
                <a:schemeClr val="tx1"/>
              </a:solidFill>
              <a:prstDash val="solid"/>
              <a:round/>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90000"/>
                </a:lnSpc>
              </a:pPr>
              <a:endParaRPr lang="en-US" dirty="0"/>
            </a:p>
          </p:txBody>
        </p:sp>
        <p:cxnSp>
          <p:nvCxnSpPr>
            <p:cNvPr id="343" name="Gerade Verbindung 285">
              <a:extLst>
                <a:ext uri="{FF2B5EF4-FFF2-40B4-BE49-F238E27FC236}">
                  <a16:creationId xmlns:a16="http://schemas.microsoft.com/office/drawing/2014/main" id="{39EABEC7-B506-4B9E-9450-427FA372BF8A}"/>
                </a:ext>
              </a:extLst>
            </p:cNvPr>
            <p:cNvCxnSpPr>
              <a:cxnSpLocks/>
            </p:cNvCxnSpPr>
            <p:nvPr>
              <p:custDataLst>
                <p:tags r:id="rId46"/>
              </p:custDataLst>
            </p:nvPr>
          </p:nvCxnSpPr>
          <p:spPr bwMode="gray">
            <a:xfrm flipH="1">
              <a:off x="5238064" y="2139654"/>
              <a:ext cx="0" cy="612000"/>
            </a:xfrm>
            <a:prstGeom prst="line">
              <a:avLst/>
            </a:prstGeom>
            <a:ln w="6350" cap="rnd">
              <a:solidFill>
                <a:schemeClr val="tx1"/>
              </a:solidFill>
              <a:prstDash val="solid"/>
              <a:round/>
            </a:ln>
          </p:spPr>
          <p:style>
            <a:lnRef idx="1">
              <a:schemeClr val="accent1"/>
            </a:lnRef>
            <a:fillRef idx="0">
              <a:schemeClr val="accent1"/>
            </a:fillRef>
            <a:effectRef idx="0">
              <a:schemeClr val="accent1"/>
            </a:effectRef>
            <a:fontRef idx="minor">
              <a:schemeClr val="tx1"/>
            </a:fontRef>
          </p:style>
        </p:cxnSp>
      </p:grpSp>
      <p:grpSp>
        <p:nvGrpSpPr>
          <p:cNvPr id="346" name="Gruppieren 345">
            <a:extLst>
              <a:ext uri="{FF2B5EF4-FFF2-40B4-BE49-F238E27FC236}">
                <a16:creationId xmlns:a16="http://schemas.microsoft.com/office/drawing/2014/main" id="{A014C553-1C01-A064-A6C5-8E43DC0525DA}"/>
              </a:ext>
            </a:extLst>
          </p:cNvPr>
          <p:cNvGrpSpPr/>
          <p:nvPr/>
        </p:nvGrpSpPr>
        <p:grpSpPr bwMode="gray">
          <a:xfrm flipH="1">
            <a:off x="8388456" y="3075806"/>
            <a:ext cx="251996" cy="1224000"/>
            <a:chOff x="503548" y="3075806"/>
            <a:chExt cx="251996" cy="1224000"/>
          </a:xfrm>
        </p:grpSpPr>
        <p:cxnSp>
          <p:nvCxnSpPr>
            <p:cNvPr id="347" name="Gerade Verbindung 285">
              <a:extLst>
                <a:ext uri="{FF2B5EF4-FFF2-40B4-BE49-F238E27FC236}">
                  <a16:creationId xmlns:a16="http://schemas.microsoft.com/office/drawing/2014/main" id="{4C4B8304-3F7C-F525-1AEC-EEBD916E6D27}"/>
                </a:ext>
              </a:extLst>
            </p:cNvPr>
            <p:cNvCxnSpPr>
              <a:cxnSpLocks/>
            </p:cNvCxnSpPr>
            <p:nvPr>
              <p:custDataLst>
                <p:tags r:id="rId43"/>
              </p:custDataLst>
            </p:nvPr>
          </p:nvCxnSpPr>
          <p:spPr bwMode="gray">
            <a:xfrm>
              <a:off x="719572" y="3075806"/>
              <a:ext cx="0" cy="288000"/>
            </a:xfrm>
            <a:prstGeom prst="line">
              <a:avLst/>
            </a:prstGeom>
            <a:ln w="6350" cap="rnd">
              <a:solidFill>
                <a:schemeClr val="tx1"/>
              </a:solidFill>
              <a:prstDash val="solid"/>
              <a:round/>
            </a:ln>
          </p:spPr>
          <p:style>
            <a:lnRef idx="1">
              <a:schemeClr val="accent1"/>
            </a:lnRef>
            <a:fillRef idx="0">
              <a:schemeClr val="accent1"/>
            </a:fillRef>
            <a:effectRef idx="0">
              <a:schemeClr val="accent1"/>
            </a:effectRef>
            <a:fontRef idx="minor">
              <a:schemeClr val="tx1"/>
            </a:fontRef>
          </p:style>
        </p:cxnSp>
        <p:cxnSp>
          <p:nvCxnSpPr>
            <p:cNvPr id="348" name="Gerade Verbindung 285">
              <a:extLst>
                <a:ext uri="{FF2B5EF4-FFF2-40B4-BE49-F238E27FC236}">
                  <a16:creationId xmlns:a16="http://schemas.microsoft.com/office/drawing/2014/main" id="{9307015C-EF84-314C-F806-EF4B9E3920EA}"/>
                </a:ext>
              </a:extLst>
            </p:cNvPr>
            <p:cNvCxnSpPr>
              <a:cxnSpLocks/>
            </p:cNvCxnSpPr>
            <p:nvPr>
              <p:custDataLst>
                <p:tags r:id="rId44"/>
              </p:custDataLst>
            </p:nvPr>
          </p:nvCxnSpPr>
          <p:spPr bwMode="gray">
            <a:xfrm>
              <a:off x="503548" y="3075806"/>
              <a:ext cx="0" cy="1224000"/>
            </a:xfrm>
            <a:prstGeom prst="line">
              <a:avLst/>
            </a:prstGeom>
            <a:ln w="6350" cap="rnd">
              <a:solidFill>
                <a:schemeClr val="tx1"/>
              </a:solidFill>
              <a:prstDash val="solid"/>
              <a:round/>
            </a:ln>
          </p:spPr>
          <p:style>
            <a:lnRef idx="1">
              <a:schemeClr val="accent1"/>
            </a:lnRef>
            <a:fillRef idx="0">
              <a:schemeClr val="accent1"/>
            </a:fillRef>
            <a:effectRef idx="0">
              <a:schemeClr val="accent1"/>
            </a:effectRef>
            <a:fontRef idx="minor">
              <a:schemeClr val="tx1"/>
            </a:fontRef>
          </p:style>
        </p:cxnSp>
        <p:sp>
          <p:nvSpPr>
            <p:cNvPr id="349" name="Rechteck 126">
              <a:extLst>
                <a:ext uri="{FF2B5EF4-FFF2-40B4-BE49-F238E27FC236}">
                  <a16:creationId xmlns:a16="http://schemas.microsoft.com/office/drawing/2014/main" id="{F25CC399-0EB4-A1B3-4606-0D4548C462AF}"/>
                </a:ext>
              </a:extLst>
            </p:cNvPr>
            <p:cNvSpPr/>
            <p:nvPr/>
          </p:nvSpPr>
          <p:spPr bwMode="gray">
            <a:xfrm>
              <a:off x="503548" y="3543858"/>
              <a:ext cx="251996" cy="144016"/>
            </a:xfrm>
            <a:custGeom>
              <a:avLst/>
              <a:gdLst>
                <a:gd name="connsiteX0" fmla="*/ 0 w 360040"/>
                <a:gd name="connsiteY0" fmla="*/ 0 h 144016"/>
                <a:gd name="connsiteX1" fmla="*/ 360040 w 360040"/>
                <a:gd name="connsiteY1" fmla="*/ 0 h 144016"/>
                <a:gd name="connsiteX2" fmla="*/ 360040 w 360040"/>
                <a:gd name="connsiteY2" fmla="*/ 144016 h 144016"/>
                <a:gd name="connsiteX3" fmla="*/ 0 w 360040"/>
                <a:gd name="connsiteY3" fmla="*/ 144016 h 144016"/>
                <a:gd name="connsiteX4" fmla="*/ 0 w 360040"/>
                <a:gd name="connsiteY4" fmla="*/ 0 h 144016"/>
                <a:gd name="connsiteX0" fmla="*/ 0 w 360040"/>
                <a:gd name="connsiteY0" fmla="*/ 65807 h 209823"/>
                <a:gd name="connsiteX1" fmla="*/ 190537 w 360040"/>
                <a:gd name="connsiteY1" fmla="*/ 0 h 209823"/>
                <a:gd name="connsiteX2" fmla="*/ 360040 w 360040"/>
                <a:gd name="connsiteY2" fmla="*/ 65807 h 209823"/>
                <a:gd name="connsiteX3" fmla="*/ 360040 w 360040"/>
                <a:gd name="connsiteY3" fmla="*/ 209823 h 209823"/>
                <a:gd name="connsiteX4" fmla="*/ 0 w 360040"/>
                <a:gd name="connsiteY4" fmla="*/ 209823 h 209823"/>
                <a:gd name="connsiteX5" fmla="*/ 0 w 360040"/>
                <a:gd name="connsiteY5" fmla="*/ 65807 h 209823"/>
                <a:gd name="connsiteX0" fmla="*/ 190537 w 360040"/>
                <a:gd name="connsiteY0" fmla="*/ 0 h 209823"/>
                <a:gd name="connsiteX1" fmla="*/ 360040 w 360040"/>
                <a:gd name="connsiteY1" fmla="*/ 65807 h 209823"/>
                <a:gd name="connsiteX2" fmla="*/ 360040 w 360040"/>
                <a:gd name="connsiteY2" fmla="*/ 209823 h 209823"/>
                <a:gd name="connsiteX3" fmla="*/ 0 w 360040"/>
                <a:gd name="connsiteY3" fmla="*/ 209823 h 209823"/>
                <a:gd name="connsiteX4" fmla="*/ 0 w 360040"/>
                <a:gd name="connsiteY4" fmla="*/ 65807 h 209823"/>
                <a:gd name="connsiteX5" fmla="*/ 281977 w 360040"/>
                <a:gd name="connsiteY5" fmla="*/ 91440 h 209823"/>
                <a:gd name="connsiteX0" fmla="*/ 190537 w 360040"/>
                <a:gd name="connsiteY0" fmla="*/ 0 h 209823"/>
                <a:gd name="connsiteX1" fmla="*/ 360040 w 360040"/>
                <a:gd name="connsiteY1" fmla="*/ 65807 h 209823"/>
                <a:gd name="connsiteX2" fmla="*/ 360040 w 360040"/>
                <a:gd name="connsiteY2" fmla="*/ 209823 h 209823"/>
                <a:gd name="connsiteX3" fmla="*/ 0 w 360040"/>
                <a:gd name="connsiteY3" fmla="*/ 209823 h 209823"/>
                <a:gd name="connsiteX4" fmla="*/ 0 w 360040"/>
                <a:gd name="connsiteY4" fmla="*/ 65807 h 209823"/>
                <a:gd name="connsiteX0" fmla="*/ 360040 w 360040"/>
                <a:gd name="connsiteY0" fmla="*/ 0 h 144016"/>
                <a:gd name="connsiteX1" fmla="*/ 360040 w 360040"/>
                <a:gd name="connsiteY1" fmla="*/ 144016 h 144016"/>
                <a:gd name="connsiteX2" fmla="*/ 0 w 360040"/>
                <a:gd name="connsiteY2" fmla="*/ 144016 h 144016"/>
                <a:gd name="connsiteX3" fmla="*/ 0 w 360040"/>
                <a:gd name="connsiteY3" fmla="*/ 0 h 144016"/>
                <a:gd name="connsiteX0" fmla="*/ 360040 w 360040"/>
                <a:gd name="connsiteY0" fmla="*/ 0 h 144016"/>
                <a:gd name="connsiteX1" fmla="*/ 360040 w 360040"/>
                <a:gd name="connsiteY1" fmla="*/ 144016 h 144016"/>
                <a:gd name="connsiteX2" fmla="*/ 0 w 360040"/>
                <a:gd name="connsiteY2" fmla="*/ 144016 h 144016"/>
              </a:gdLst>
              <a:ahLst/>
              <a:cxnLst>
                <a:cxn ang="0">
                  <a:pos x="connsiteX0" y="connsiteY0"/>
                </a:cxn>
                <a:cxn ang="0">
                  <a:pos x="connsiteX1" y="connsiteY1"/>
                </a:cxn>
                <a:cxn ang="0">
                  <a:pos x="connsiteX2" y="connsiteY2"/>
                </a:cxn>
              </a:cxnLst>
              <a:rect l="l" t="t" r="r" b="b"/>
              <a:pathLst>
                <a:path w="360040" h="144016">
                  <a:moveTo>
                    <a:pt x="360040" y="0"/>
                  </a:moveTo>
                  <a:lnTo>
                    <a:pt x="360040" y="144016"/>
                  </a:lnTo>
                  <a:lnTo>
                    <a:pt x="0" y="144016"/>
                  </a:lnTo>
                </a:path>
              </a:pathLst>
            </a:custGeom>
            <a:ln w="6350" cap="rnd">
              <a:solidFill>
                <a:schemeClr val="tx1"/>
              </a:solidFill>
              <a:prstDash val="solid"/>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pic>
        <p:nvPicPr>
          <p:cNvPr id="269" name="Bildplatzhalter 2">
            <a:extLst>
              <a:ext uri="{FF2B5EF4-FFF2-40B4-BE49-F238E27FC236}">
                <a16:creationId xmlns:a16="http://schemas.microsoft.com/office/drawing/2014/main" id="{A5A5A89E-E2D1-8AA2-66EA-ABDEDB8EC435}"/>
              </a:ext>
            </a:extLst>
          </p:cNvPr>
          <p:cNvPicPr>
            <a:picLocks noChangeAspect="1"/>
          </p:cNvPicPr>
          <p:nvPr/>
        </p:nvPicPr>
        <p:blipFill>
          <a:blip r:embed="rId91">
            <a:extLst>
              <a:ext uri="{96DAC541-7B7A-43D3-8B79-37D633B846F1}">
                <asvg:svgBlip xmlns:asvg="http://schemas.microsoft.com/office/drawing/2016/SVG/main" r:embed="rId92"/>
              </a:ext>
            </a:extLst>
          </a:blip>
          <a:srcRect/>
          <a:stretch>
            <a:fillRect/>
          </a:stretch>
        </p:blipFill>
        <p:spPr bwMode="gray">
          <a:xfrm>
            <a:off x="5904328" y="2643758"/>
            <a:ext cx="576262" cy="576262"/>
          </a:xfrm>
          <a:prstGeom prst="rect">
            <a:avLst/>
          </a:prstGeom>
        </p:spPr>
      </p:pic>
      <p:sp>
        <p:nvSpPr>
          <p:cNvPr id="270" name="Rechteck 269">
            <a:extLst>
              <a:ext uri="{FF2B5EF4-FFF2-40B4-BE49-F238E27FC236}">
                <a16:creationId xmlns:a16="http://schemas.microsoft.com/office/drawing/2014/main" id="{48E036D7-352B-2F1C-F60D-E7A33D0BBD66}"/>
              </a:ext>
            </a:extLst>
          </p:cNvPr>
          <p:cNvSpPr/>
          <p:nvPr/>
        </p:nvSpPr>
        <p:spPr bwMode="gray">
          <a:xfrm>
            <a:off x="5940394" y="3363866"/>
            <a:ext cx="216000" cy="180000"/>
          </a:xfrm>
          <a:prstGeom prst="rect">
            <a:avLst/>
          </a:prstGeom>
          <a:solidFill>
            <a:schemeClr val="accent6"/>
          </a:solidFill>
          <a:ln w="6350" cap="flat">
            <a:noFill/>
            <a:prstDash val="solid"/>
            <a:miter/>
          </a:ln>
        </p:spPr>
        <p:txBody>
          <a:bodyPr lIns="72000" tIns="72000" rIns="72000" bIns="72000" rtlCol="0" anchor="ctr">
            <a:noAutofit/>
          </a:bodyPr>
          <a:lstStyle/>
          <a:p>
            <a:pPr algn="ctr" defTabSz="914400">
              <a:lnSpc>
                <a:spcPct val="90000"/>
              </a:lnSpc>
            </a:pPr>
            <a:endParaRPr lang="en-US" sz="1000" kern="0" dirty="0">
              <a:solidFill>
                <a:srgbClr val="000000"/>
              </a:solidFill>
            </a:endParaRPr>
          </a:p>
        </p:txBody>
      </p:sp>
      <p:sp>
        <p:nvSpPr>
          <p:cNvPr id="271" name="Rechteck 270">
            <a:extLst>
              <a:ext uri="{FF2B5EF4-FFF2-40B4-BE49-F238E27FC236}">
                <a16:creationId xmlns:a16="http://schemas.microsoft.com/office/drawing/2014/main" id="{F122F730-576F-66F1-F08F-096738306F32}"/>
              </a:ext>
            </a:extLst>
          </p:cNvPr>
          <p:cNvSpPr/>
          <p:nvPr/>
        </p:nvSpPr>
        <p:spPr bwMode="gray">
          <a:xfrm>
            <a:off x="6228525" y="3363866"/>
            <a:ext cx="216000" cy="180000"/>
          </a:xfrm>
          <a:prstGeom prst="rect">
            <a:avLst/>
          </a:prstGeom>
          <a:solidFill>
            <a:schemeClr val="accent6"/>
          </a:solidFill>
          <a:ln w="6350" cap="flat">
            <a:noFill/>
            <a:prstDash val="solid"/>
            <a:miter/>
          </a:ln>
        </p:spPr>
        <p:txBody>
          <a:bodyPr lIns="72000" tIns="72000" rIns="72000" bIns="72000" rtlCol="0" anchor="ctr">
            <a:noAutofit/>
          </a:bodyPr>
          <a:lstStyle/>
          <a:p>
            <a:pPr algn="ctr" defTabSz="914400">
              <a:lnSpc>
                <a:spcPct val="90000"/>
              </a:lnSpc>
            </a:pPr>
            <a:endParaRPr lang="en-US" sz="1000" kern="0" dirty="0">
              <a:solidFill>
                <a:srgbClr val="000000"/>
              </a:solidFill>
            </a:endParaRPr>
          </a:p>
        </p:txBody>
      </p:sp>
      <p:pic>
        <p:nvPicPr>
          <p:cNvPr id="272" name="Bildplatzhalter 2">
            <a:extLst>
              <a:ext uri="{FF2B5EF4-FFF2-40B4-BE49-F238E27FC236}">
                <a16:creationId xmlns:a16="http://schemas.microsoft.com/office/drawing/2014/main" id="{E6101CB1-6BB8-9AEC-8BC1-21E398F30C2D}"/>
              </a:ext>
            </a:extLst>
          </p:cNvPr>
          <p:cNvPicPr>
            <a:picLocks noChangeAspect="1"/>
          </p:cNvPicPr>
          <p:nvPr/>
        </p:nvPicPr>
        <p:blipFill>
          <a:blip r:embed="rId93">
            <a:extLst>
              <a:ext uri="{96DAC541-7B7A-43D3-8B79-37D633B846F1}">
                <asvg:svgBlip xmlns:asvg="http://schemas.microsoft.com/office/drawing/2016/SVG/main" r:embed="rId94"/>
              </a:ext>
            </a:extLst>
          </a:blip>
          <a:srcRect/>
          <a:stretch>
            <a:fillRect/>
          </a:stretch>
        </p:blipFill>
        <p:spPr bwMode="gray">
          <a:xfrm>
            <a:off x="8244588" y="2643758"/>
            <a:ext cx="576262" cy="576262"/>
          </a:xfrm>
          <a:prstGeom prst="rect">
            <a:avLst/>
          </a:prstGeom>
        </p:spPr>
      </p:pic>
      <p:sp>
        <p:nvSpPr>
          <p:cNvPr id="275" name="Rechteck 274">
            <a:extLst>
              <a:ext uri="{FF2B5EF4-FFF2-40B4-BE49-F238E27FC236}">
                <a16:creationId xmlns:a16="http://schemas.microsoft.com/office/drawing/2014/main" id="{1019D1E7-C957-7F6E-FFF3-07380FEB1082}"/>
              </a:ext>
            </a:extLst>
          </p:cNvPr>
          <p:cNvSpPr/>
          <p:nvPr/>
        </p:nvSpPr>
        <p:spPr bwMode="gray">
          <a:xfrm>
            <a:off x="7307908" y="3363866"/>
            <a:ext cx="216000" cy="180000"/>
          </a:xfrm>
          <a:prstGeom prst="rect">
            <a:avLst/>
          </a:prstGeom>
          <a:solidFill>
            <a:srgbClr val="D80084"/>
          </a:solidFill>
          <a:ln w="6350" cap="flat">
            <a:noFill/>
            <a:prstDash val="solid"/>
            <a:miter/>
          </a:ln>
        </p:spPr>
        <p:txBody>
          <a:bodyPr lIns="72000" tIns="72000" rIns="72000" bIns="72000" rtlCol="0" anchor="ctr">
            <a:noAutofit/>
          </a:bodyPr>
          <a:lstStyle/>
          <a:p>
            <a:pPr algn="ctr" defTabSz="914400">
              <a:lnSpc>
                <a:spcPct val="90000"/>
              </a:lnSpc>
            </a:pPr>
            <a:endParaRPr lang="en-US" sz="1000" kern="0" dirty="0">
              <a:solidFill>
                <a:srgbClr val="000000"/>
              </a:solidFill>
            </a:endParaRPr>
          </a:p>
        </p:txBody>
      </p:sp>
      <p:sp>
        <p:nvSpPr>
          <p:cNvPr id="276" name="Rechteck 275">
            <a:extLst>
              <a:ext uri="{FF2B5EF4-FFF2-40B4-BE49-F238E27FC236}">
                <a16:creationId xmlns:a16="http://schemas.microsoft.com/office/drawing/2014/main" id="{BCF7BFF2-F168-D8A3-92CD-45AEA187EC93}"/>
              </a:ext>
            </a:extLst>
          </p:cNvPr>
          <p:cNvSpPr/>
          <p:nvPr/>
        </p:nvSpPr>
        <p:spPr bwMode="gray">
          <a:xfrm>
            <a:off x="7596039" y="3363866"/>
            <a:ext cx="216000" cy="180000"/>
          </a:xfrm>
          <a:prstGeom prst="rect">
            <a:avLst/>
          </a:prstGeom>
          <a:solidFill>
            <a:srgbClr val="D80084"/>
          </a:solidFill>
          <a:ln w="6350" cap="flat">
            <a:noFill/>
            <a:prstDash val="solid"/>
            <a:miter/>
          </a:ln>
        </p:spPr>
        <p:txBody>
          <a:bodyPr lIns="72000" tIns="72000" rIns="72000" bIns="72000" rtlCol="0" anchor="ctr">
            <a:noAutofit/>
          </a:bodyPr>
          <a:lstStyle/>
          <a:p>
            <a:pPr algn="ctr" defTabSz="914400">
              <a:lnSpc>
                <a:spcPct val="90000"/>
              </a:lnSpc>
            </a:pPr>
            <a:endParaRPr lang="en-US" sz="1000" kern="0" dirty="0">
              <a:solidFill>
                <a:srgbClr val="000000"/>
              </a:solidFill>
            </a:endParaRPr>
          </a:p>
        </p:txBody>
      </p:sp>
      <p:pic>
        <p:nvPicPr>
          <p:cNvPr id="277" name="Bildplatzhalter 2">
            <a:extLst>
              <a:ext uri="{FF2B5EF4-FFF2-40B4-BE49-F238E27FC236}">
                <a16:creationId xmlns:a16="http://schemas.microsoft.com/office/drawing/2014/main" id="{17EBBEA5-304D-C64B-BD3A-BE58EB32AD42}"/>
              </a:ext>
            </a:extLst>
          </p:cNvPr>
          <p:cNvPicPr>
            <a:picLocks noChangeAspect="1"/>
          </p:cNvPicPr>
          <p:nvPr/>
        </p:nvPicPr>
        <p:blipFill>
          <a:blip r:embed="rId87">
            <a:extLst>
              <a:ext uri="{96DAC541-7B7A-43D3-8B79-37D633B846F1}">
                <asvg:svgBlip xmlns:asvg="http://schemas.microsoft.com/office/drawing/2016/SVG/main" r:embed="rId88"/>
              </a:ext>
            </a:extLst>
          </a:blip>
          <a:srcRect/>
          <a:stretch>
            <a:fillRect/>
          </a:stretch>
        </p:blipFill>
        <p:spPr bwMode="gray">
          <a:xfrm>
            <a:off x="7271842" y="2643758"/>
            <a:ext cx="576262" cy="576262"/>
          </a:xfrm>
          <a:prstGeom prst="rect">
            <a:avLst/>
          </a:prstGeom>
        </p:spPr>
      </p:pic>
      <p:pic>
        <p:nvPicPr>
          <p:cNvPr id="278" name="Bildplatzhalter 2">
            <a:extLst>
              <a:ext uri="{FF2B5EF4-FFF2-40B4-BE49-F238E27FC236}">
                <a16:creationId xmlns:a16="http://schemas.microsoft.com/office/drawing/2014/main" id="{1383C788-4255-715C-CE72-49D14570744F}"/>
              </a:ext>
            </a:extLst>
          </p:cNvPr>
          <p:cNvPicPr>
            <a:picLocks noChangeAspect="1"/>
          </p:cNvPicPr>
          <p:nvPr/>
        </p:nvPicPr>
        <p:blipFill>
          <a:blip r:embed="rId89">
            <a:extLst>
              <a:ext uri="{96DAC541-7B7A-43D3-8B79-37D633B846F1}">
                <asvg:svgBlip xmlns:asvg="http://schemas.microsoft.com/office/drawing/2016/SVG/main" r:embed="rId90"/>
              </a:ext>
            </a:extLst>
          </a:blip>
          <a:srcRect/>
          <a:stretch>
            <a:fillRect/>
          </a:stretch>
        </p:blipFill>
        <p:spPr bwMode="gray">
          <a:xfrm>
            <a:off x="4932022" y="2643758"/>
            <a:ext cx="576262" cy="576262"/>
          </a:xfrm>
          <a:prstGeom prst="rect">
            <a:avLst/>
          </a:prstGeom>
        </p:spPr>
      </p:pic>
      <p:cxnSp>
        <p:nvCxnSpPr>
          <p:cNvPr id="279" name="Gerade Verbindung mit Pfeil 278">
            <a:extLst>
              <a:ext uri="{FF2B5EF4-FFF2-40B4-BE49-F238E27FC236}">
                <a16:creationId xmlns:a16="http://schemas.microsoft.com/office/drawing/2014/main" id="{6A4405EB-D016-5D6A-82E0-1426DE37AC01}"/>
              </a:ext>
            </a:extLst>
          </p:cNvPr>
          <p:cNvCxnSpPr/>
          <p:nvPr/>
        </p:nvCxnSpPr>
        <p:spPr bwMode="gray">
          <a:xfrm>
            <a:off x="6552472" y="4371950"/>
            <a:ext cx="648000" cy="0"/>
          </a:xfrm>
          <a:prstGeom prst="straightConnector1">
            <a:avLst/>
          </a:prstGeom>
          <a:ln w="19050">
            <a:solidFill>
              <a:srgbClr val="EA000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80" name="Gerade Verbindung mit Pfeil 279">
            <a:extLst>
              <a:ext uri="{FF2B5EF4-FFF2-40B4-BE49-F238E27FC236}">
                <a16:creationId xmlns:a16="http://schemas.microsoft.com/office/drawing/2014/main" id="{7700AA08-2CB0-5FDE-00DB-6CBF9B32A3D2}"/>
              </a:ext>
            </a:extLst>
          </p:cNvPr>
          <p:cNvCxnSpPr/>
          <p:nvPr/>
        </p:nvCxnSpPr>
        <p:spPr bwMode="gray">
          <a:xfrm>
            <a:off x="6552472" y="4443958"/>
            <a:ext cx="648000" cy="0"/>
          </a:xfrm>
          <a:prstGeom prst="straightConnector1">
            <a:avLst/>
          </a:prstGeom>
          <a:ln w="19050">
            <a:solidFill>
              <a:srgbClr val="D80084"/>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281" name="Rechteck 280">
            <a:extLst>
              <a:ext uri="{FF2B5EF4-FFF2-40B4-BE49-F238E27FC236}">
                <a16:creationId xmlns:a16="http://schemas.microsoft.com/office/drawing/2014/main" id="{2A964C48-BFB3-27A0-C7E2-38164FB9A3EA}"/>
              </a:ext>
            </a:extLst>
          </p:cNvPr>
          <p:cNvSpPr/>
          <p:nvPr/>
        </p:nvSpPr>
        <p:spPr bwMode="gray">
          <a:xfrm>
            <a:off x="4968248" y="3363866"/>
            <a:ext cx="216000" cy="180000"/>
          </a:xfrm>
          <a:prstGeom prst="rect">
            <a:avLst/>
          </a:prstGeom>
          <a:solidFill>
            <a:srgbClr val="EA0000"/>
          </a:solidFill>
          <a:ln w="6350" cap="flat">
            <a:noFill/>
            <a:prstDash val="solid"/>
            <a:miter/>
          </a:ln>
        </p:spPr>
        <p:txBody>
          <a:bodyPr lIns="72000" tIns="72000" rIns="72000" bIns="72000" rtlCol="0" anchor="ctr">
            <a:noAutofit/>
          </a:bodyPr>
          <a:lstStyle/>
          <a:p>
            <a:pPr algn="ctr" defTabSz="914400">
              <a:lnSpc>
                <a:spcPct val="90000"/>
              </a:lnSpc>
            </a:pPr>
            <a:endParaRPr lang="en-US" sz="1000" kern="0" dirty="0">
              <a:solidFill>
                <a:srgbClr val="000000"/>
              </a:solidFill>
            </a:endParaRPr>
          </a:p>
        </p:txBody>
      </p:sp>
      <p:sp>
        <p:nvSpPr>
          <p:cNvPr id="282" name="Rechteck 281">
            <a:extLst>
              <a:ext uri="{FF2B5EF4-FFF2-40B4-BE49-F238E27FC236}">
                <a16:creationId xmlns:a16="http://schemas.microsoft.com/office/drawing/2014/main" id="{7DDF08D6-D640-6871-4501-57F73BCC8033}"/>
              </a:ext>
            </a:extLst>
          </p:cNvPr>
          <p:cNvSpPr/>
          <p:nvPr/>
        </p:nvSpPr>
        <p:spPr bwMode="gray">
          <a:xfrm>
            <a:off x="5256256" y="3363866"/>
            <a:ext cx="216000" cy="180000"/>
          </a:xfrm>
          <a:prstGeom prst="rect">
            <a:avLst/>
          </a:prstGeom>
          <a:solidFill>
            <a:srgbClr val="EA0000"/>
          </a:solidFill>
          <a:ln w="6350" cap="flat">
            <a:noFill/>
            <a:prstDash val="solid"/>
            <a:miter/>
          </a:ln>
        </p:spPr>
        <p:txBody>
          <a:bodyPr lIns="72000" tIns="72000" rIns="72000" bIns="72000" rtlCol="0" anchor="ctr">
            <a:noAutofit/>
          </a:bodyPr>
          <a:lstStyle/>
          <a:p>
            <a:pPr algn="ctr" defTabSz="914400">
              <a:lnSpc>
                <a:spcPct val="90000"/>
              </a:lnSpc>
            </a:pPr>
            <a:endParaRPr lang="en-US" sz="1000" kern="0" dirty="0">
              <a:solidFill>
                <a:srgbClr val="000000"/>
              </a:solidFill>
            </a:endParaRPr>
          </a:p>
        </p:txBody>
      </p:sp>
      <p:grpSp>
        <p:nvGrpSpPr>
          <p:cNvPr id="287" name="Gruppieren 286">
            <a:extLst>
              <a:ext uri="{FF2B5EF4-FFF2-40B4-BE49-F238E27FC236}">
                <a16:creationId xmlns:a16="http://schemas.microsoft.com/office/drawing/2014/main" id="{F1B94EFE-8F82-8821-6EE4-5D900156683B}"/>
              </a:ext>
            </a:extLst>
          </p:cNvPr>
          <p:cNvGrpSpPr/>
          <p:nvPr/>
        </p:nvGrpSpPr>
        <p:grpSpPr bwMode="gray">
          <a:xfrm>
            <a:off x="4968224" y="4299982"/>
            <a:ext cx="288000" cy="360000"/>
            <a:chOff x="359532" y="4299982"/>
            <a:chExt cx="288000" cy="360000"/>
          </a:xfrm>
        </p:grpSpPr>
        <p:sp>
          <p:nvSpPr>
            <p:cNvPr id="288" name="Zylinder 287">
              <a:extLst>
                <a:ext uri="{FF2B5EF4-FFF2-40B4-BE49-F238E27FC236}">
                  <a16:creationId xmlns:a16="http://schemas.microsoft.com/office/drawing/2014/main" id="{1D086606-8239-0F0D-9AED-0B6D5659A5ED}"/>
                </a:ext>
              </a:extLst>
            </p:cNvPr>
            <p:cNvSpPr/>
            <p:nvPr>
              <p:custDataLst>
                <p:tags r:id="rId39"/>
              </p:custDataLst>
            </p:nvPr>
          </p:nvSpPr>
          <p:spPr bwMode="gray">
            <a:xfrm>
              <a:off x="359532" y="4299982"/>
              <a:ext cx="288000" cy="360000"/>
            </a:xfrm>
            <a:prstGeom prst="can">
              <a:avLst>
                <a:gd name="adj" fmla="val 17183"/>
              </a:avLst>
            </a:prstGeom>
            <a:solidFill>
              <a:schemeClr val="bg1"/>
            </a:solidFill>
            <a:ln w="18161" cap="flat">
              <a:solidFill>
                <a:srgbClr val="EA0000"/>
              </a:solidFill>
              <a:prstDash val="solid"/>
              <a:miter/>
            </a:ln>
          </p:spPr>
          <p:txBody>
            <a:bodyPr lIns="72000" tIns="72000" rIns="72000" bIns="72000" rtlCol="0" anchor="ctr">
              <a:noAutofit/>
            </a:bodyPr>
            <a:lstStyle/>
            <a:p>
              <a:pPr defTabSz="914400">
                <a:lnSpc>
                  <a:spcPct val="90000"/>
                </a:lnSpc>
              </a:pPr>
              <a:endParaRPr lang="en-US" sz="1400" kern="0" dirty="0"/>
            </a:p>
          </p:txBody>
        </p:sp>
        <p:sp>
          <p:nvSpPr>
            <p:cNvPr id="289" name="Freihandform: Form 288">
              <a:extLst>
                <a:ext uri="{FF2B5EF4-FFF2-40B4-BE49-F238E27FC236}">
                  <a16:creationId xmlns:a16="http://schemas.microsoft.com/office/drawing/2014/main" id="{994F8E6F-B927-0212-8DC8-8039B8525A41}"/>
                </a:ext>
              </a:extLst>
            </p:cNvPr>
            <p:cNvSpPr>
              <a:spLocks noChangeAspect="1"/>
            </p:cNvSpPr>
            <p:nvPr>
              <p:custDataLst>
                <p:tags r:id="rId40"/>
              </p:custDataLst>
            </p:nvPr>
          </p:nvSpPr>
          <p:spPr bwMode="gray">
            <a:xfrm>
              <a:off x="395532" y="4568293"/>
              <a:ext cx="216000" cy="14239"/>
            </a:xfrm>
            <a:custGeom>
              <a:avLst/>
              <a:gdLst>
                <a:gd name="connsiteX0" fmla="*/ 0 w 3959629"/>
                <a:gd name="connsiteY0" fmla="*/ 0 h 261029"/>
                <a:gd name="connsiteX1" fmla="*/ 3959629 w 3959629"/>
                <a:gd name="connsiteY1" fmla="*/ 0 h 261029"/>
                <a:gd name="connsiteX2" fmla="*/ 3939793 w 3959629"/>
                <a:gd name="connsiteY2" fmla="*/ 13256 h 261029"/>
                <a:gd name="connsiteX3" fmla="*/ 1979814 w 3959629"/>
                <a:gd name="connsiteY3" fmla="*/ 261029 h 261029"/>
                <a:gd name="connsiteX4" fmla="*/ 19835 w 3959629"/>
                <a:gd name="connsiteY4" fmla="*/ 13256 h 261029"/>
                <a:gd name="connsiteX0" fmla="*/ 0 w 3959629"/>
                <a:gd name="connsiteY0" fmla="*/ 343471 h 604500"/>
                <a:gd name="connsiteX1" fmla="*/ 1715837 w 3959629"/>
                <a:gd name="connsiteY1" fmla="*/ 0 h 604500"/>
                <a:gd name="connsiteX2" fmla="*/ 3959629 w 3959629"/>
                <a:gd name="connsiteY2" fmla="*/ 343471 h 604500"/>
                <a:gd name="connsiteX3" fmla="*/ 3939793 w 3959629"/>
                <a:gd name="connsiteY3" fmla="*/ 356727 h 604500"/>
                <a:gd name="connsiteX4" fmla="*/ 1979814 w 3959629"/>
                <a:gd name="connsiteY4" fmla="*/ 604500 h 604500"/>
                <a:gd name="connsiteX5" fmla="*/ 19835 w 3959629"/>
                <a:gd name="connsiteY5" fmla="*/ 356727 h 604500"/>
                <a:gd name="connsiteX6" fmla="*/ 0 w 3959629"/>
                <a:gd name="connsiteY6" fmla="*/ 343471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6" fmla="*/ 1807277 w 3959629"/>
                <a:gd name="connsiteY6" fmla="*/ 91440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0" fmla="*/ 3959629 w 3959629"/>
                <a:gd name="connsiteY0" fmla="*/ 0 h 261029"/>
                <a:gd name="connsiteX1" fmla="*/ 3939793 w 3959629"/>
                <a:gd name="connsiteY1" fmla="*/ 13256 h 261029"/>
                <a:gd name="connsiteX2" fmla="*/ 1979814 w 3959629"/>
                <a:gd name="connsiteY2" fmla="*/ 261029 h 261029"/>
                <a:gd name="connsiteX3" fmla="*/ 19835 w 3959629"/>
                <a:gd name="connsiteY3" fmla="*/ 13256 h 261029"/>
                <a:gd name="connsiteX4" fmla="*/ 0 w 3959629"/>
                <a:gd name="connsiteY4" fmla="*/ 0 h 261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9629" h="261029">
                  <a:moveTo>
                    <a:pt x="3959629" y="0"/>
                  </a:moveTo>
                  <a:lnTo>
                    <a:pt x="3939793" y="13256"/>
                  </a:lnTo>
                  <a:cubicBezTo>
                    <a:pt x="3679956" y="156803"/>
                    <a:pt x="2900720" y="261029"/>
                    <a:pt x="1979814" y="261029"/>
                  </a:cubicBezTo>
                  <a:cubicBezTo>
                    <a:pt x="1058908" y="261029"/>
                    <a:pt x="279673" y="156803"/>
                    <a:pt x="19835" y="13256"/>
                  </a:cubicBezTo>
                  <a:lnTo>
                    <a:pt x="0" y="0"/>
                  </a:lnTo>
                </a:path>
              </a:pathLst>
            </a:custGeom>
            <a:noFill/>
            <a:ln w="18161" cap="rnd">
              <a:solidFill>
                <a:srgbClr val="EA0000"/>
              </a:solidFill>
              <a:prstDash val="solid"/>
              <a:round/>
            </a:ln>
          </p:spPr>
          <p:txBody>
            <a:bodyPr wrap="square" lIns="72000" tIns="72000" rIns="72000" bIns="72000" rtlCol="0" anchor="ctr">
              <a:noAutofit/>
            </a:bodyPr>
            <a:lstStyle/>
            <a:p>
              <a:pPr defTabSz="914400">
                <a:lnSpc>
                  <a:spcPct val="90000"/>
                </a:lnSpc>
              </a:pPr>
              <a:endParaRPr lang="en-US" sz="1400" kern="0" dirty="0"/>
            </a:p>
          </p:txBody>
        </p:sp>
        <p:sp>
          <p:nvSpPr>
            <p:cNvPr id="290" name="Freihandform: Form 289">
              <a:extLst>
                <a:ext uri="{FF2B5EF4-FFF2-40B4-BE49-F238E27FC236}">
                  <a16:creationId xmlns:a16="http://schemas.microsoft.com/office/drawing/2014/main" id="{127DB0D5-0FEB-1C1F-BE53-58EB48DC9B1B}"/>
                </a:ext>
              </a:extLst>
            </p:cNvPr>
            <p:cNvSpPr>
              <a:spLocks noChangeAspect="1"/>
            </p:cNvSpPr>
            <p:nvPr>
              <p:custDataLst>
                <p:tags r:id="rId41"/>
              </p:custDataLst>
            </p:nvPr>
          </p:nvSpPr>
          <p:spPr bwMode="gray">
            <a:xfrm>
              <a:off x="395532" y="4490844"/>
              <a:ext cx="216000" cy="14239"/>
            </a:xfrm>
            <a:custGeom>
              <a:avLst/>
              <a:gdLst>
                <a:gd name="connsiteX0" fmla="*/ 0 w 3959629"/>
                <a:gd name="connsiteY0" fmla="*/ 0 h 261029"/>
                <a:gd name="connsiteX1" fmla="*/ 3959629 w 3959629"/>
                <a:gd name="connsiteY1" fmla="*/ 0 h 261029"/>
                <a:gd name="connsiteX2" fmla="*/ 3939793 w 3959629"/>
                <a:gd name="connsiteY2" fmla="*/ 13256 h 261029"/>
                <a:gd name="connsiteX3" fmla="*/ 1979814 w 3959629"/>
                <a:gd name="connsiteY3" fmla="*/ 261029 h 261029"/>
                <a:gd name="connsiteX4" fmla="*/ 19835 w 3959629"/>
                <a:gd name="connsiteY4" fmla="*/ 13256 h 261029"/>
                <a:gd name="connsiteX0" fmla="*/ 0 w 3959629"/>
                <a:gd name="connsiteY0" fmla="*/ 343471 h 604500"/>
                <a:gd name="connsiteX1" fmla="*/ 1715837 w 3959629"/>
                <a:gd name="connsiteY1" fmla="*/ 0 h 604500"/>
                <a:gd name="connsiteX2" fmla="*/ 3959629 w 3959629"/>
                <a:gd name="connsiteY2" fmla="*/ 343471 h 604500"/>
                <a:gd name="connsiteX3" fmla="*/ 3939793 w 3959629"/>
                <a:gd name="connsiteY3" fmla="*/ 356727 h 604500"/>
                <a:gd name="connsiteX4" fmla="*/ 1979814 w 3959629"/>
                <a:gd name="connsiteY4" fmla="*/ 604500 h 604500"/>
                <a:gd name="connsiteX5" fmla="*/ 19835 w 3959629"/>
                <a:gd name="connsiteY5" fmla="*/ 356727 h 604500"/>
                <a:gd name="connsiteX6" fmla="*/ 0 w 3959629"/>
                <a:gd name="connsiteY6" fmla="*/ 343471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6" fmla="*/ 1807277 w 3959629"/>
                <a:gd name="connsiteY6" fmla="*/ 91440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0" fmla="*/ 3959629 w 3959629"/>
                <a:gd name="connsiteY0" fmla="*/ 0 h 261029"/>
                <a:gd name="connsiteX1" fmla="*/ 3939793 w 3959629"/>
                <a:gd name="connsiteY1" fmla="*/ 13256 h 261029"/>
                <a:gd name="connsiteX2" fmla="*/ 1979814 w 3959629"/>
                <a:gd name="connsiteY2" fmla="*/ 261029 h 261029"/>
                <a:gd name="connsiteX3" fmla="*/ 19835 w 3959629"/>
                <a:gd name="connsiteY3" fmla="*/ 13256 h 261029"/>
                <a:gd name="connsiteX4" fmla="*/ 0 w 3959629"/>
                <a:gd name="connsiteY4" fmla="*/ 0 h 261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9629" h="261029">
                  <a:moveTo>
                    <a:pt x="3959629" y="0"/>
                  </a:moveTo>
                  <a:lnTo>
                    <a:pt x="3939793" y="13256"/>
                  </a:lnTo>
                  <a:cubicBezTo>
                    <a:pt x="3679956" y="156803"/>
                    <a:pt x="2900720" y="261029"/>
                    <a:pt x="1979814" y="261029"/>
                  </a:cubicBezTo>
                  <a:cubicBezTo>
                    <a:pt x="1058908" y="261029"/>
                    <a:pt x="279673" y="156803"/>
                    <a:pt x="19835" y="13256"/>
                  </a:cubicBezTo>
                  <a:lnTo>
                    <a:pt x="0" y="0"/>
                  </a:lnTo>
                </a:path>
              </a:pathLst>
            </a:custGeom>
            <a:noFill/>
            <a:ln w="18161" cap="rnd">
              <a:solidFill>
                <a:srgbClr val="EA0000"/>
              </a:solidFill>
              <a:prstDash val="solid"/>
              <a:round/>
            </a:ln>
          </p:spPr>
          <p:txBody>
            <a:bodyPr wrap="square" lIns="72000" tIns="72000" rIns="72000" bIns="72000" rtlCol="0" anchor="ctr">
              <a:noAutofit/>
            </a:bodyPr>
            <a:lstStyle/>
            <a:p>
              <a:pPr defTabSz="914400">
                <a:lnSpc>
                  <a:spcPct val="90000"/>
                </a:lnSpc>
              </a:pPr>
              <a:endParaRPr lang="en-US" sz="1400" kern="0" dirty="0"/>
            </a:p>
          </p:txBody>
        </p:sp>
        <p:sp>
          <p:nvSpPr>
            <p:cNvPr id="291" name="Freihandform: Form 290">
              <a:extLst>
                <a:ext uri="{FF2B5EF4-FFF2-40B4-BE49-F238E27FC236}">
                  <a16:creationId xmlns:a16="http://schemas.microsoft.com/office/drawing/2014/main" id="{1E8D8038-FBA9-6471-C3B2-BA19B9F003CF}"/>
                </a:ext>
              </a:extLst>
            </p:cNvPr>
            <p:cNvSpPr>
              <a:spLocks noChangeAspect="1"/>
            </p:cNvSpPr>
            <p:nvPr>
              <p:custDataLst>
                <p:tags r:id="rId42"/>
              </p:custDataLst>
            </p:nvPr>
          </p:nvSpPr>
          <p:spPr bwMode="gray">
            <a:xfrm>
              <a:off x="395532" y="4413395"/>
              <a:ext cx="216000" cy="14239"/>
            </a:xfrm>
            <a:custGeom>
              <a:avLst/>
              <a:gdLst>
                <a:gd name="connsiteX0" fmla="*/ 0 w 3959629"/>
                <a:gd name="connsiteY0" fmla="*/ 0 h 261029"/>
                <a:gd name="connsiteX1" fmla="*/ 3959629 w 3959629"/>
                <a:gd name="connsiteY1" fmla="*/ 0 h 261029"/>
                <a:gd name="connsiteX2" fmla="*/ 3939793 w 3959629"/>
                <a:gd name="connsiteY2" fmla="*/ 13256 h 261029"/>
                <a:gd name="connsiteX3" fmla="*/ 1979814 w 3959629"/>
                <a:gd name="connsiteY3" fmla="*/ 261029 h 261029"/>
                <a:gd name="connsiteX4" fmla="*/ 19835 w 3959629"/>
                <a:gd name="connsiteY4" fmla="*/ 13256 h 261029"/>
                <a:gd name="connsiteX0" fmla="*/ 0 w 3959629"/>
                <a:gd name="connsiteY0" fmla="*/ 343471 h 604500"/>
                <a:gd name="connsiteX1" fmla="*/ 1715837 w 3959629"/>
                <a:gd name="connsiteY1" fmla="*/ 0 h 604500"/>
                <a:gd name="connsiteX2" fmla="*/ 3959629 w 3959629"/>
                <a:gd name="connsiteY2" fmla="*/ 343471 h 604500"/>
                <a:gd name="connsiteX3" fmla="*/ 3939793 w 3959629"/>
                <a:gd name="connsiteY3" fmla="*/ 356727 h 604500"/>
                <a:gd name="connsiteX4" fmla="*/ 1979814 w 3959629"/>
                <a:gd name="connsiteY4" fmla="*/ 604500 h 604500"/>
                <a:gd name="connsiteX5" fmla="*/ 19835 w 3959629"/>
                <a:gd name="connsiteY5" fmla="*/ 356727 h 604500"/>
                <a:gd name="connsiteX6" fmla="*/ 0 w 3959629"/>
                <a:gd name="connsiteY6" fmla="*/ 343471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6" fmla="*/ 1807277 w 3959629"/>
                <a:gd name="connsiteY6" fmla="*/ 91440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0" fmla="*/ 3959629 w 3959629"/>
                <a:gd name="connsiteY0" fmla="*/ 0 h 261029"/>
                <a:gd name="connsiteX1" fmla="*/ 3939793 w 3959629"/>
                <a:gd name="connsiteY1" fmla="*/ 13256 h 261029"/>
                <a:gd name="connsiteX2" fmla="*/ 1979814 w 3959629"/>
                <a:gd name="connsiteY2" fmla="*/ 261029 h 261029"/>
                <a:gd name="connsiteX3" fmla="*/ 19835 w 3959629"/>
                <a:gd name="connsiteY3" fmla="*/ 13256 h 261029"/>
                <a:gd name="connsiteX4" fmla="*/ 0 w 3959629"/>
                <a:gd name="connsiteY4" fmla="*/ 0 h 261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9629" h="261029">
                  <a:moveTo>
                    <a:pt x="3959629" y="0"/>
                  </a:moveTo>
                  <a:lnTo>
                    <a:pt x="3939793" y="13256"/>
                  </a:lnTo>
                  <a:cubicBezTo>
                    <a:pt x="3679956" y="156803"/>
                    <a:pt x="2900720" y="261029"/>
                    <a:pt x="1979814" y="261029"/>
                  </a:cubicBezTo>
                  <a:cubicBezTo>
                    <a:pt x="1058908" y="261029"/>
                    <a:pt x="279673" y="156803"/>
                    <a:pt x="19835" y="13256"/>
                  </a:cubicBezTo>
                  <a:lnTo>
                    <a:pt x="0" y="0"/>
                  </a:lnTo>
                </a:path>
              </a:pathLst>
            </a:custGeom>
            <a:noFill/>
            <a:ln w="18161" cap="rnd">
              <a:solidFill>
                <a:srgbClr val="EA0000"/>
              </a:solidFill>
              <a:prstDash val="solid"/>
              <a:round/>
            </a:ln>
          </p:spPr>
          <p:txBody>
            <a:bodyPr wrap="square" lIns="72000" tIns="72000" rIns="72000" bIns="72000" rtlCol="0" anchor="ctr">
              <a:noAutofit/>
            </a:bodyPr>
            <a:lstStyle/>
            <a:p>
              <a:pPr defTabSz="914400">
                <a:lnSpc>
                  <a:spcPct val="90000"/>
                </a:lnSpc>
              </a:pPr>
              <a:endParaRPr lang="en-US" sz="1400" kern="0" dirty="0"/>
            </a:p>
          </p:txBody>
        </p:sp>
      </p:grpSp>
      <p:grpSp>
        <p:nvGrpSpPr>
          <p:cNvPr id="296" name="Gruppieren 295">
            <a:extLst>
              <a:ext uri="{FF2B5EF4-FFF2-40B4-BE49-F238E27FC236}">
                <a16:creationId xmlns:a16="http://schemas.microsoft.com/office/drawing/2014/main" id="{947F417E-CFF2-1FC7-EE9D-2B97E5A4DAEE}"/>
              </a:ext>
            </a:extLst>
          </p:cNvPr>
          <p:cNvGrpSpPr/>
          <p:nvPr/>
        </p:nvGrpSpPr>
        <p:grpSpPr bwMode="gray">
          <a:xfrm>
            <a:off x="6156388" y="4299982"/>
            <a:ext cx="288000" cy="360000"/>
            <a:chOff x="359532" y="4299982"/>
            <a:chExt cx="288000" cy="360000"/>
          </a:xfrm>
        </p:grpSpPr>
        <p:sp>
          <p:nvSpPr>
            <p:cNvPr id="297" name="Zylinder 296">
              <a:extLst>
                <a:ext uri="{FF2B5EF4-FFF2-40B4-BE49-F238E27FC236}">
                  <a16:creationId xmlns:a16="http://schemas.microsoft.com/office/drawing/2014/main" id="{42D00D80-428B-167E-E0EB-8CBB394F5A5A}"/>
                </a:ext>
              </a:extLst>
            </p:cNvPr>
            <p:cNvSpPr/>
            <p:nvPr>
              <p:custDataLst>
                <p:tags r:id="rId35"/>
              </p:custDataLst>
            </p:nvPr>
          </p:nvSpPr>
          <p:spPr bwMode="gray">
            <a:xfrm>
              <a:off x="359532" y="4299982"/>
              <a:ext cx="288000" cy="360000"/>
            </a:xfrm>
            <a:prstGeom prst="can">
              <a:avLst>
                <a:gd name="adj" fmla="val 17183"/>
              </a:avLst>
            </a:prstGeom>
            <a:solidFill>
              <a:schemeClr val="bg1"/>
            </a:solidFill>
            <a:ln w="18161" cap="flat">
              <a:solidFill>
                <a:srgbClr val="2400B0"/>
              </a:solidFill>
              <a:prstDash val="solid"/>
              <a:miter/>
            </a:ln>
          </p:spPr>
          <p:txBody>
            <a:bodyPr lIns="72000" tIns="72000" rIns="72000" bIns="72000" rtlCol="0" anchor="ctr">
              <a:noAutofit/>
            </a:bodyPr>
            <a:lstStyle/>
            <a:p>
              <a:pPr defTabSz="914400">
                <a:lnSpc>
                  <a:spcPct val="90000"/>
                </a:lnSpc>
              </a:pPr>
              <a:endParaRPr lang="en-US" sz="1400" kern="0" dirty="0"/>
            </a:p>
          </p:txBody>
        </p:sp>
        <p:sp>
          <p:nvSpPr>
            <p:cNvPr id="298" name="Freihandform: Form 297">
              <a:extLst>
                <a:ext uri="{FF2B5EF4-FFF2-40B4-BE49-F238E27FC236}">
                  <a16:creationId xmlns:a16="http://schemas.microsoft.com/office/drawing/2014/main" id="{096D9350-731B-17C9-9D2E-B3D50C20196B}"/>
                </a:ext>
              </a:extLst>
            </p:cNvPr>
            <p:cNvSpPr>
              <a:spLocks noChangeAspect="1"/>
            </p:cNvSpPr>
            <p:nvPr>
              <p:custDataLst>
                <p:tags r:id="rId36"/>
              </p:custDataLst>
            </p:nvPr>
          </p:nvSpPr>
          <p:spPr bwMode="gray">
            <a:xfrm>
              <a:off x="395532" y="4568293"/>
              <a:ext cx="216000" cy="14239"/>
            </a:xfrm>
            <a:custGeom>
              <a:avLst/>
              <a:gdLst>
                <a:gd name="connsiteX0" fmla="*/ 0 w 3959629"/>
                <a:gd name="connsiteY0" fmla="*/ 0 h 261029"/>
                <a:gd name="connsiteX1" fmla="*/ 3959629 w 3959629"/>
                <a:gd name="connsiteY1" fmla="*/ 0 h 261029"/>
                <a:gd name="connsiteX2" fmla="*/ 3939793 w 3959629"/>
                <a:gd name="connsiteY2" fmla="*/ 13256 h 261029"/>
                <a:gd name="connsiteX3" fmla="*/ 1979814 w 3959629"/>
                <a:gd name="connsiteY3" fmla="*/ 261029 h 261029"/>
                <a:gd name="connsiteX4" fmla="*/ 19835 w 3959629"/>
                <a:gd name="connsiteY4" fmla="*/ 13256 h 261029"/>
                <a:gd name="connsiteX0" fmla="*/ 0 w 3959629"/>
                <a:gd name="connsiteY0" fmla="*/ 343471 h 604500"/>
                <a:gd name="connsiteX1" fmla="*/ 1715837 w 3959629"/>
                <a:gd name="connsiteY1" fmla="*/ 0 h 604500"/>
                <a:gd name="connsiteX2" fmla="*/ 3959629 w 3959629"/>
                <a:gd name="connsiteY2" fmla="*/ 343471 h 604500"/>
                <a:gd name="connsiteX3" fmla="*/ 3939793 w 3959629"/>
                <a:gd name="connsiteY3" fmla="*/ 356727 h 604500"/>
                <a:gd name="connsiteX4" fmla="*/ 1979814 w 3959629"/>
                <a:gd name="connsiteY4" fmla="*/ 604500 h 604500"/>
                <a:gd name="connsiteX5" fmla="*/ 19835 w 3959629"/>
                <a:gd name="connsiteY5" fmla="*/ 356727 h 604500"/>
                <a:gd name="connsiteX6" fmla="*/ 0 w 3959629"/>
                <a:gd name="connsiteY6" fmla="*/ 343471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6" fmla="*/ 1807277 w 3959629"/>
                <a:gd name="connsiteY6" fmla="*/ 91440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0" fmla="*/ 3959629 w 3959629"/>
                <a:gd name="connsiteY0" fmla="*/ 0 h 261029"/>
                <a:gd name="connsiteX1" fmla="*/ 3939793 w 3959629"/>
                <a:gd name="connsiteY1" fmla="*/ 13256 h 261029"/>
                <a:gd name="connsiteX2" fmla="*/ 1979814 w 3959629"/>
                <a:gd name="connsiteY2" fmla="*/ 261029 h 261029"/>
                <a:gd name="connsiteX3" fmla="*/ 19835 w 3959629"/>
                <a:gd name="connsiteY3" fmla="*/ 13256 h 261029"/>
                <a:gd name="connsiteX4" fmla="*/ 0 w 3959629"/>
                <a:gd name="connsiteY4" fmla="*/ 0 h 261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9629" h="261029">
                  <a:moveTo>
                    <a:pt x="3959629" y="0"/>
                  </a:moveTo>
                  <a:lnTo>
                    <a:pt x="3939793" y="13256"/>
                  </a:lnTo>
                  <a:cubicBezTo>
                    <a:pt x="3679956" y="156803"/>
                    <a:pt x="2900720" y="261029"/>
                    <a:pt x="1979814" y="261029"/>
                  </a:cubicBezTo>
                  <a:cubicBezTo>
                    <a:pt x="1058908" y="261029"/>
                    <a:pt x="279673" y="156803"/>
                    <a:pt x="19835" y="13256"/>
                  </a:cubicBezTo>
                  <a:lnTo>
                    <a:pt x="0" y="0"/>
                  </a:lnTo>
                </a:path>
              </a:pathLst>
            </a:custGeom>
            <a:noFill/>
            <a:ln w="18161" cap="rnd">
              <a:solidFill>
                <a:srgbClr val="2400B0"/>
              </a:solidFill>
              <a:prstDash val="solid"/>
              <a:round/>
            </a:ln>
          </p:spPr>
          <p:txBody>
            <a:bodyPr wrap="square" lIns="72000" tIns="72000" rIns="72000" bIns="72000" rtlCol="0" anchor="ctr">
              <a:noAutofit/>
            </a:bodyPr>
            <a:lstStyle/>
            <a:p>
              <a:pPr defTabSz="914400">
                <a:lnSpc>
                  <a:spcPct val="90000"/>
                </a:lnSpc>
              </a:pPr>
              <a:endParaRPr lang="en-US" sz="1400" kern="0" dirty="0"/>
            </a:p>
          </p:txBody>
        </p:sp>
        <p:sp>
          <p:nvSpPr>
            <p:cNvPr id="299" name="Freihandform: Form 298">
              <a:extLst>
                <a:ext uri="{FF2B5EF4-FFF2-40B4-BE49-F238E27FC236}">
                  <a16:creationId xmlns:a16="http://schemas.microsoft.com/office/drawing/2014/main" id="{2486436C-7496-1782-054F-DAA9D657FF2F}"/>
                </a:ext>
              </a:extLst>
            </p:cNvPr>
            <p:cNvSpPr>
              <a:spLocks noChangeAspect="1"/>
            </p:cNvSpPr>
            <p:nvPr>
              <p:custDataLst>
                <p:tags r:id="rId37"/>
              </p:custDataLst>
            </p:nvPr>
          </p:nvSpPr>
          <p:spPr bwMode="gray">
            <a:xfrm>
              <a:off x="395532" y="4490844"/>
              <a:ext cx="216000" cy="14239"/>
            </a:xfrm>
            <a:custGeom>
              <a:avLst/>
              <a:gdLst>
                <a:gd name="connsiteX0" fmla="*/ 0 w 3959629"/>
                <a:gd name="connsiteY0" fmla="*/ 0 h 261029"/>
                <a:gd name="connsiteX1" fmla="*/ 3959629 w 3959629"/>
                <a:gd name="connsiteY1" fmla="*/ 0 h 261029"/>
                <a:gd name="connsiteX2" fmla="*/ 3939793 w 3959629"/>
                <a:gd name="connsiteY2" fmla="*/ 13256 h 261029"/>
                <a:gd name="connsiteX3" fmla="*/ 1979814 w 3959629"/>
                <a:gd name="connsiteY3" fmla="*/ 261029 h 261029"/>
                <a:gd name="connsiteX4" fmla="*/ 19835 w 3959629"/>
                <a:gd name="connsiteY4" fmla="*/ 13256 h 261029"/>
                <a:gd name="connsiteX0" fmla="*/ 0 w 3959629"/>
                <a:gd name="connsiteY0" fmla="*/ 343471 h 604500"/>
                <a:gd name="connsiteX1" fmla="*/ 1715837 w 3959629"/>
                <a:gd name="connsiteY1" fmla="*/ 0 h 604500"/>
                <a:gd name="connsiteX2" fmla="*/ 3959629 w 3959629"/>
                <a:gd name="connsiteY2" fmla="*/ 343471 h 604500"/>
                <a:gd name="connsiteX3" fmla="*/ 3939793 w 3959629"/>
                <a:gd name="connsiteY3" fmla="*/ 356727 h 604500"/>
                <a:gd name="connsiteX4" fmla="*/ 1979814 w 3959629"/>
                <a:gd name="connsiteY4" fmla="*/ 604500 h 604500"/>
                <a:gd name="connsiteX5" fmla="*/ 19835 w 3959629"/>
                <a:gd name="connsiteY5" fmla="*/ 356727 h 604500"/>
                <a:gd name="connsiteX6" fmla="*/ 0 w 3959629"/>
                <a:gd name="connsiteY6" fmla="*/ 343471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6" fmla="*/ 1807277 w 3959629"/>
                <a:gd name="connsiteY6" fmla="*/ 91440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0" fmla="*/ 3959629 w 3959629"/>
                <a:gd name="connsiteY0" fmla="*/ 0 h 261029"/>
                <a:gd name="connsiteX1" fmla="*/ 3939793 w 3959629"/>
                <a:gd name="connsiteY1" fmla="*/ 13256 h 261029"/>
                <a:gd name="connsiteX2" fmla="*/ 1979814 w 3959629"/>
                <a:gd name="connsiteY2" fmla="*/ 261029 h 261029"/>
                <a:gd name="connsiteX3" fmla="*/ 19835 w 3959629"/>
                <a:gd name="connsiteY3" fmla="*/ 13256 h 261029"/>
                <a:gd name="connsiteX4" fmla="*/ 0 w 3959629"/>
                <a:gd name="connsiteY4" fmla="*/ 0 h 261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9629" h="261029">
                  <a:moveTo>
                    <a:pt x="3959629" y="0"/>
                  </a:moveTo>
                  <a:lnTo>
                    <a:pt x="3939793" y="13256"/>
                  </a:lnTo>
                  <a:cubicBezTo>
                    <a:pt x="3679956" y="156803"/>
                    <a:pt x="2900720" y="261029"/>
                    <a:pt x="1979814" y="261029"/>
                  </a:cubicBezTo>
                  <a:cubicBezTo>
                    <a:pt x="1058908" y="261029"/>
                    <a:pt x="279673" y="156803"/>
                    <a:pt x="19835" y="13256"/>
                  </a:cubicBezTo>
                  <a:lnTo>
                    <a:pt x="0" y="0"/>
                  </a:lnTo>
                </a:path>
              </a:pathLst>
            </a:custGeom>
            <a:noFill/>
            <a:ln w="18161" cap="rnd">
              <a:solidFill>
                <a:srgbClr val="2400B0"/>
              </a:solidFill>
              <a:prstDash val="solid"/>
              <a:round/>
            </a:ln>
          </p:spPr>
          <p:txBody>
            <a:bodyPr wrap="square" lIns="72000" tIns="72000" rIns="72000" bIns="72000" rtlCol="0" anchor="ctr">
              <a:noAutofit/>
            </a:bodyPr>
            <a:lstStyle/>
            <a:p>
              <a:pPr defTabSz="914400">
                <a:lnSpc>
                  <a:spcPct val="90000"/>
                </a:lnSpc>
              </a:pPr>
              <a:endParaRPr lang="en-US" sz="1400" kern="0" dirty="0"/>
            </a:p>
          </p:txBody>
        </p:sp>
        <p:sp>
          <p:nvSpPr>
            <p:cNvPr id="300" name="Freihandform: Form 299">
              <a:extLst>
                <a:ext uri="{FF2B5EF4-FFF2-40B4-BE49-F238E27FC236}">
                  <a16:creationId xmlns:a16="http://schemas.microsoft.com/office/drawing/2014/main" id="{87D1138A-B610-638C-CF68-AAAB3C60C606}"/>
                </a:ext>
              </a:extLst>
            </p:cNvPr>
            <p:cNvSpPr>
              <a:spLocks noChangeAspect="1"/>
            </p:cNvSpPr>
            <p:nvPr>
              <p:custDataLst>
                <p:tags r:id="rId38"/>
              </p:custDataLst>
            </p:nvPr>
          </p:nvSpPr>
          <p:spPr bwMode="gray">
            <a:xfrm>
              <a:off x="395532" y="4413395"/>
              <a:ext cx="216000" cy="14239"/>
            </a:xfrm>
            <a:custGeom>
              <a:avLst/>
              <a:gdLst>
                <a:gd name="connsiteX0" fmla="*/ 0 w 3959629"/>
                <a:gd name="connsiteY0" fmla="*/ 0 h 261029"/>
                <a:gd name="connsiteX1" fmla="*/ 3959629 w 3959629"/>
                <a:gd name="connsiteY1" fmla="*/ 0 h 261029"/>
                <a:gd name="connsiteX2" fmla="*/ 3939793 w 3959629"/>
                <a:gd name="connsiteY2" fmla="*/ 13256 h 261029"/>
                <a:gd name="connsiteX3" fmla="*/ 1979814 w 3959629"/>
                <a:gd name="connsiteY3" fmla="*/ 261029 h 261029"/>
                <a:gd name="connsiteX4" fmla="*/ 19835 w 3959629"/>
                <a:gd name="connsiteY4" fmla="*/ 13256 h 261029"/>
                <a:gd name="connsiteX0" fmla="*/ 0 w 3959629"/>
                <a:gd name="connsiteY0" fmla="*/ 343471 h 604500"/>
                <a:gd name="connsiteX1" fmla="*/ 1715837 w 3959629"/>
                <a:gd name="connsiteY1" fmla="*/ 0 h 604500"/>
                <a:gd name="connsiteX2" fmla="*/ 3959629 w 3959629"/>
                <a:gd name="connsiteY2" fmla="*/ 343471 h 604500"/>
                <a:gd name="connsiteX3" fmla="*/ 3939793 w 3959629"/>
                <a:gd name="connsiteY3" fmla="*/ 356727 h 604500"/>
                <a:gd name="connsiteX4" fmla="*/ 1979814 w 3959629"/>
                <a:gd name="connsiteY4" fmla="*/ 604500 h 604500"/>
                <a:gd name="connsiteX5" fmla="*/ 19835 w 3959629"/>
                <a:gd name="connsiteY5" fmla="*/ 356727 h 604500"/>
                <a:gd name="connsiteX6" fmla="*/ 0 w 3959629"/>
                <a:gd name="connsiteY6" fmla="*/ 343471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6" fmla="*/ 1807277 w 3959629"/>
                <a:gd name="connsiteY6" fmla="*/ 91440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0" fmla="*/ 3959629 w 3959629"/>
                <a:gd name="connsiteY0" fmla="*/ 0 h 261029"/>
                <a:gd name="connsiteX1" fmla="*/ 3939793 w 3959629"/>
                <a:gd name="connsiteY1" fmla="*/ 13256 h 261029"/>
                <a:gd name="connsiteX2" fmla="*/ 1979814 w 3959629"/>
                <a:gd name="connsiteY2" fmla="*/ 261029 h 261029"/>
                <a:gd name="connsiteX3" fmla="*/ 19835 w 3959629"/>
                <a:gd name="connsiteY3" fmla="*/ 13256 h 261029"/>
                <a:gd name="connsiteX4" fmla="*/ 0 w 3959629"/>
                <a:gd name="connsiteY4" fmla="*/ 0 h 261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9629" h="261029">
                  <a:moveTo>
                    <a:pt x="3959629" y="0"/>
                  </a:moveTo>
                  <a:lnTo>
                    <a:pt x="3939793" y="13256"/>
                  </a:lnTo>
                  <a:cubicBezTo>
                    <a:pt x="3679956" y="156803"/>
                    <a:pt x="2900720" y="261029"/>
                    <a:pt x="1979814" y="261029"/>
                  </a:cubicBezTo>
                  <a:cubicBezTo>
                    <a:pt x="1058908" y="261029"/>
                    <a:pt x="279673" y="156803"/>
                    <a:pt x="19835" y="13256"/>
                  </a:cubicBezTo>
                  <a:lnTo>
                    <a:pt x="0" y="0"/>
                  </a:lnTo>
                </a:path>
              </a:pathLst>
            </a:custGeom>
            <a:noFill/>
            <a:ln w="18161" cap="rnd">
              <a:solidFill>
                <a:srgbClr val="2400B0"/>
              </a:solidFill>
              <a:prstDash val="solid"/>
              <a:round/>
            </a:ln>
          </p:spPr>
          <p:txBody>
            <a:bodyPr wrap="square" lIns="72000" tIns="72000" rIns="72000" bIns="72000" rtlCol="0" anchor="ctr">
              <a:noAutofit/>
            </a:bodyPr>
            <a:lstStyle/>
            <a:p>
              <a:pPr defTabSz="914400">
                <a:lnSpc>
                  <a:spcPct val="90000"/>
                </a:lnSpc>
              </a:pPr>
              <a:endParaRPr lang="en-US" sz="1400" kern="0" dirty="0"/>
            </a:p>
          </p:txBody>
        </p:sp>
      </p:grpSp>
      <p:grpSp>
        <p:nvGrpSpPr>
          <p:cNvPr id="301" name="Gruppieren 300">
            <a:extLst>
              <a:ext uri="{FF2B5EF4-FFF2-40B4-BE49-F238E27FC236}">
                <a16:creationId xmlns:a16="http://schemas.microsoft.com/office/drawing/2014/main" id="{9131F15F-2F29-4B28-2015-B6F0A6730A6E}"/>
              </a:ext>
            </a:extLst>
          </p:cNvPr>
          <p:cNvGrpSpPr/>
          <p:nvPr/>
        </p:nvGrpSpPr>
        <p:grpSpPr bwMode="gray">
          <a:xfrm>
            <a:off x="7704380" y="4299982"/>
            <a:ext cx="288000" cy="360000"/>
            <a:chOff x="359532" y="4299982"/>
            <a:chExt cx="288000" cy="360000"/>
          </a:xfrm>
        </p:grpSpPr>
        <p:sp>
          <p:nvSpPr>
            <p:cNvPr id="302" name="Zylinder 301">
              <a:extLst>
                <a:ext uri="{FF2B5EF4-FFF2-40B4-BE49-F238E27FC236}">
                  <a16:creationId xmlns:a16="http://schemas.microsoft.com/office/drawing/2014/main" id="{B5F0DA4F-475D-5B76-691A-396B7CB9F67D}"/>
                </a:ext>
              </a:extLst>
            </p:cNvPr>
            <p:cNvSpPr/>
            <p:nvPr>
              <p:custDataLst>
                <p:tags r:id="rId31"/>
              </p:custDataLst>
            </p:nvPr>
          </p:nvSpPr>
          <p:spPr bwMode="gray">
            <a:xfrm>
              <a:off x="359532" y="4299982"/>
              <a:ext cx="288000" cy="360000"/>
            </a:xfrm>
            <a:prstGeom prst="can">
              <a:avLst>
                <a:gd name="adj" fmla="val 17183"/>
              </a:avLst>
            </a:prstGeom>
            <a:solidFill>
              <a:schemeClr val="bg1"/>
            </a:solidFill>
            <a:ln w="18161" cap="flat">
              <a:solidFill>
                <a:schemeClr val="accent6"/>
              </a:solidFill>
              <a:prstDash val="solid"/>
              <a:miter/>
            </a:ln>
          </p:spPr>
          <p:txBody>
            <a:bodyPr lIns="72000" tIns="72000" rIns="72000" bIns="72000" rtlCol="0" anchor="ctr">
              <a:noAutofit/>
            </a:bodyPr>
            <a:lstStyle/>
            <a:p>
              <a:pPr defTabSz="914400">
                <a:lnSpc>
                  <a:spcPct val="90000"/>
                </a:lnSpc>
              </a:pPr>
              <a:endParaRPr lang="en-US" sz="1400" kern="0" dirty="0"/>
            </a:p>
          </p:txBody>
        </p:sp>
        <p:sp>
          <p:nvSpPr>
            <p:cNvPr id="303" name="Freihandform: Form 302">
              <a:extLst>
                <a:ext uri="{FF2B5EF4-FFF2-40B4-BE49-F238E27FC236}">
                  <a16:creationId xmlns:a16="http://schemas.microsoft.com/office/drawing/2014/main" id="{B8E7E419-3C87-50D0-6A32-2DB4EA7FBBFB}"/>
                </a:ext>
              </a:extLst>
            </p:cNvPr>
            <p:cNvSpPr>
              <a:spLocks noChangeAspect="1"/>
            </p:cNvSpPr>
            <p:nvPr>
              <p:custDataLst>
                <p:tags r:id="rId32"/>
              </p:custDataLst>
            </p:nvPr>
          </p:nvSpPr>
          <p:spPr bwMode="gray">
            <a:xfrm>
              <a:off x="395532" y="4568293"/>
              <a:ext cx="216000" cy="14239"/>
            </a:xfrm>
            <a:custGeom>
              <a:avLst/>
              <a:gdLst>
                <a:gd name="connsiteX0" fmla="*/ 0 w 3959629"/>
                <a:gd name="connsiteY0" fmla="*/ 0 h 261029"/>
                <a:gd name="connsiteX1" fmla="*/ 3959629 w 3959629"/>
                <a:gd name="connsiteY1" fmla="*/ 0 h 261029"/>
                <a:gd name="connsiteX2" fmla="*/ 3939793 w 3959629"/>
                <a:gd name="connsiteY2" fmla="*/ 13256 h 261029"/>
                <a:gd name="connsiteX3" fmla="*/ 1979814 w 3959629"/>
                <a:gd name="connsiteY3" fmla="*/ 261029 h 261029"/>
                <a:gd name="connsiteX4" fmla="*/ 19835 w 3959629"/>
                <a:gd name="connsiteY4" fmla="*/ 13256 h 261029"/>
                <a:gd name="connsiteX0" fmla="*/ 0 w 3959629"/>
                <a:gd name="connsiteY0" fmla="*/ 343471 h 604500"/>
                <a:gd name="connsiteX1" fmla="*/ 1715837 w 3959629"/>
                <a:gd name="connsiteY1" fmla="*/ 0 h 604500"/>
                <a:gd name="connsiteX2" fmla="*/ 3959629 w 3959629"/>
                <a:gd name="connsiteY2" fmla="*/ 343471 h 604500"/>
                <a:gd name="connsiteX3" fmla="*/ 3939793 w 3959629"/>
                <a:gd name="connsiteY3" fmla="*/ 356727 h 604500"/>
                <a:gd name="connsiteX4" fmla="*/ 1979814 w 3959629"/>
                <a:gd name="connsiteY4" fmla="*/ 604500 h 604500"/>
                <a:gd name="connsiteX5" fmla="*/ 19835 w 3959629"/>
                <a:gd name="connsiteY5" fmla="*/ 356727 h 604500"/>
                <a:gd name="connsiteX6" fmla="*/ 0 w 3959629"/>
                <a:gd name="connsiteY6" fmla="*/ 343471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6" fmla="*/ 1807277 w 3959629"/>
                <a:gd name="connsiteY6" fmla="*/ 91440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0" fmla="*/ 3959629 w 3959629"/>
                <a:gd name="connsiteY0" fmla="*/ 0 h 261029"/>
                <a:gd name="connsiteX1" fmla="*/ 3939793 w 3959629"/>
                <a:gd name="connsiteY1" fmla="*/ 13256 h 261029"/>
                <a:gd name="connsiteX2" fmla="*/ 1979814 w 3959629"/>
                <a:gd name="connsiteY2" fmla="*/ 261029 h 261029"/>
                <a:gd name="connsiteX3" fmla="*/ 19835 w 3959629"/>
                <a:gd name="connsiteY3" fmla="*/ 13256 h 261029"/>
                <a:gd name="connsiteX4" fmla="*/ 0 w 3959629"/>
                <a:gd name="connsiteY4" fmla="*/ 0 h 261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9629" h="261029">
                  <a:moveTo>
                    <a:pt x="3959629" y="0"/>
                  </a:moveTo>
                  <a:lnTo>
                    <a:pt x="3939793" y="13256"/>
                  </a:lnTo>
                  <a:cubicBezTo>
                    <a:pt x="3679956" y="156803"/>
                    <a:pt x="2900720" y="261029"/>
                    <a:pt x="1979814" y="261029"/>
                  </a:cubicBezTo>
                  <a:cubicBezTo>
                    <a:pt x="1058908" y="261029"/>
                    <a:pt x="279673" y="156803"/>
                    <a:pt x="19835" y="13256"/>
                  </a:cubicBezTo>
                  <a:lnTo>
                    <a:pt x="0" y="0"/>
                  </a:lnTo>
                </a:path>
              </a:pathLst>
            </a:custGeom>
            <a:noFill/>
            <a:ln w="18161" cap="rnd">
              <a:solidFill>
                <a:schemeClr val="accent6"/>
              </a:solidFill>
              <a:prstDash val="solid"/>
              <a:round/>
            </a:ln>
          </p:spPr>
          <p:txBody>
            <a:bodyPr wrap="square" lIns="72000" tIns="72000" rIns="72000" bIns="72000" rtlCol="0" anchor="ctr">
              <a:noAutofit/>
            </a:bodyPr>
            <a:lstStyle/>
            <a:p>
              <a:pPr defTabSz="914400">
                <a:lnSpc>
                  <a:spcPct val="90000"/>
                </a:lnSpc>
              </a:pPr>
              <a:endParaRPr lang="en-US" sz="1400" kern="0" dirty="0"/>
            </a:p>
          </p:txBody>
        </p:sp>
        <p:sp>
          <p:nvSpPr>
            <p:cNvPr id="304" name="Freihandform: Form 303">
              <a:extLst>
                <a:ext uri="{FF2B5EF4-FFF2-40B4-BE49-F238E27FC236}">
                  <a16:creationId xmlns:a16="http://schemas.microsoft.com/office/drawing/2014/main" id="{746C38F2-CA66-9669-304F-03936A1D37D9}"/>
                </a:ext>
              </a:extLst>
            </p:cNvPr>
            <p:cNvSpPr>
              <a:spLocks noChangeAspect="1"/>
            </p:cNvSpPr>
            <p:nvPr>
              <p:custDataLst>
                <p:tags r:id="rId33"/>
              </p:custDataLst>
            </p:nvPr>
          </p:nvSpPr>
          <p:spPr bwMode="gray">
            <a:xfrm>
              <a:off x="395532" y="4490844"/>
              <a:ext cx="216000" cy="14239"/>
            </a:xfrm>
            <a:custGeom>
              <a:avLst/>
              <a:gdLst>
                <a:gd name="connsiteX0" fmla="*/ 0 w 3959629"/>
                <a:gd name="connsiteY0" fmla="*/ 0 h 261029"/>
                <a:gd name="connsiteX1" fmla="*/ 3959629 w 3959629"/>
                <a:gd name="connsiteY1" fmla="*/ 0 h 261029"/>
                <a:gd name="connsiteX2" fmla="*/ 3939793 w 3959629"/>
                <a:gd name="connsiteY2" fmla="*/ 13256 h 261029"/>
                <a:gd name="connsiteX3" fmla="*/ 1979814 w 3959629"/>
                <a:gd name="connsiteY3" fmla="*/ 261029 h 261029"/>
                <a:gd name="connsiteX4" fmla="*/ 19835 w 3959629"/>
                <a:gd name="connsiteY4" fmla="*/ 13256 h 261029"/>
                <a:gd name="connsiteX0" fmla="*/ 0 w 3959629"/>
                <a:gd name="connsiteY0" fmla="*/ 343471 h 604500"/>
                <a:gd name="connsiteX1" fmla="*/ 1715837 w 3959629"/>
                <a:gd name="connsiteY1" fmla="*/ 0 h 604500"/>
                <a:gd name="connsiteX2" fmla="*/ 3959629 w 3959629"/>
                <a:gd name="connsiteY2" fmla="*/ 343471 h 604500"/>
                <a:gd name="connsiteX3" fmla="*/ 3939793 w 3959629"/>
                <a:gd name="connsiteY3" fmla="*/ 356727 h 604500"/>
                <a:gd name="connsiteX4" fmla="*/ 1979814 w 3959629"/>
                <a:gd name="connsiteY4" fmla="*/ 604500 h 604500"/>
                <a:gd name="connsiteX5" fmla="*/ 19835 w 3959629"/>
                <a:gd name="connsiteY5" fmla="*/ 356727 h 604500"/>
                <a:gd name="connsiteX6" fmla="*/ 0 w 3959629"/>
                <a:gd name="connsiteY6" fmla="*/ 343471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6" fmla="*/ 1807277 w 3959629"/>
                <a:gd name="connsiteY6" fmla="*/ 91440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0" fmla="*/ 3959629 w 3959629"/>
                <a:gd name="connsiteY0" fmla="*/ 0 h 261029"/>
                <a:gd name="connsiteX1" fmla="*/ 3939793 w 3959629"/>
                <a:gd name="connsiteY1" fmla="*/ 13256 h 261029"/>
                <a:gd name="connsiteX2" fmla="*/ 1979814 w 3959629"/>
                <a:gd name="connsiteY2" fmla="*/ 261029 h 261029"/>
                <a:gd name="connsiteX3" fmla="*/ 19835 w 3959629"/>
                <a:gd name="connsiteY3" fmla="*/ 13256 h 261029"/>
                <a:gd name="connsiteX4" fmla="*/ 0 w 3959629"/>
                <a:gd name="connsiteY4" fmla="*/ 0 h 261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9629" h="261029">
                  <a:moveTo>
                    <a:pt x="3959629" y="0"/>
                  </a:moveTo>
                  <a:lnTo>
                    <a:pt x="3939793" y="13256"/>
                  </a:lnTo>
                  <a:cubicBezTo>
                    <a:pt x="3679956" y="156803"/>
                    <a:pt x="2900720" y="261029"/>
                    <a:pt x="1979814" y="261029"/>
                  </a:cubicBezTo>
                  <a:cubicBezTo>
                    <a:pt x="1058908" y="261029"/>
                    <a:pt x="279673" y="156803"/>
                    <a:pt x="19835" y="13256"/>
                  </a:cubicBezTo>
                  <a:lnTo>
                    <a:pt x="0" y="0"/>
                  </a:lnTo>
                </a:path>
              </a:pathLst>
            </a:custGeom>
            <a:noFill/>
            <a:ln w="18161" cap="rnd">
              <a:solidFill>
                <a:schemeClr val="accent6"/>
              </a:solidFill>
              <a:prstDash val="solid"/>
              <a:round/>
            </a:ln>
          </p:spPr>
          <p:txBody>
            <a:bodyPr wrap="square" lIns="72000" tIns="72000" rIns="72000" bIns="72000" rtlCol="0" anchor="ctr">
              <a:noAutofit/>
            </a:bodyPr>
            <a:lstStyle/>
            <a:p>
              <a:pPr defTabSz="914400">
                <a:lnSpc>
                  <a:spcPct val="90000"/>
                </a:lnSpc>
              </a:pPr>
              <a:endParaRPr lang="en-US" sz="1400" kern="0" dirty="0"/>
            </a:p>
          </p:txBody>
        </p:sp>
        <p:sp>
          <p:nvSpPr>
            <p:cNvPr id="305" name="Freihandform: Form 304">
              <a:extLst>
                <a:ext uri="{FF2B5EF4-FFF2-40B4-BE49-F238E27FC236}">
                  <a16:creationId xmlns:a16="http://schemas.microsoft.com/office/drawing/2014/main" id="{90D491E4-6944-4A04-BF4D-C17ABE3DB0F8}"/>
                </a:ext>
              </a:extLst>
            </p:cNvPr>
            <p:cNvSpPr>
              <a:spLocks noChangeAspect="1"/>
            </p:cNvSpPr>
            <p:nvPr>
              <p:custDataLst>
                <p:tags r:id="rId34"/>
              </p:custDataLst>
            </p:nvPr>
          </p:nvSpPr>
          <p:spPr bwMode="gray">
            <a:xfrm>
              <a:off x="395532" y="4413395"/>
              <a:ext cx="216000" cy="14239"/>
            </a:xfrm>
            <a:custGeom>
              <a:avLst/>
              <a:gdLst>
                <a:gd name="connsiteX0" fmla="*/ 0 w 3959629"/>
                <a:gd name="connsiteY0" fmla="*/ 0 h 261029"/>
                <a:gd name="connsiteX1" fmla="*/ 3959629 w 3959629"/>
                <a:gd name="connsiteY1" fmla="*/ 0 h 261029"/>
                <a:gd name="connsiteX2" fmla="*/ 3939793 w 3959629"/>
                <a:gd name="connsiteY2" fmla="*/ 13256 h 261029"/>
                <a:gd name="connsiteX3" fmla="*/ 1979814 w 3959629"/>
                <a:gd name="connsiteY3" fmla="*/ 261029 h 261029"/>
                <a:gd name="connsiteX4" fmla="*/ 19835 w 3959629"/>
                <a:gd name="connsiteY4" fmla="*/ 13256 h 261029"/>
                <a:gd name="connsiteX0" fmla="*/ 0 w 3959629"/>
                <a:gd name="connsiteY0" fmla="*/ 343471 h 604500"/>
                <a:gd name="connsiteX1" fmla="*/ 1715837 w 3959629"/>
                <a:gd name="connsiteY1" fmla="*/ 0 h 604500"/>
                <a:gd name="connsiteX2" fmla="*/ 3959629 w 3959629"/>
                <a:gd name="connsiteY2" fmla="*/ 343471 h 604500"/>
                <a:gd name="connsiteX3" fmla="*/ 3939793 w 3959629"/>
                <a:gd name="connsiteY3" fmla="*/ 356727 h 604500"/>
                <a:gd name="connsiteX4" fmla="*/ 1979814 w 3959629"/>
                <a:gd name="connsiteY4" fmla="*/ 604500 h 604500"/>
                <a:gd name="connsiteX5" fmla="*/ 19835 w 3959629"/>
                <a:gd name="connsiteY5" fmla="*/ 356727 h 604500"/>
                <a:gd name="connsiteX6" fmla="*/ 0 w 3959629"/>
                <a:gd name="connsiteY6" fmla="*/ 343471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6" fmla="*/ 1807277 w 3959629"/>
                <a:gd name="connsiteY6" fmla="*/ 91440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0" fmla="*/ 3959629 w 3959629"/>
                <a:gd name="connsiteY0" fmla="*/ 0 h 261029"/>
                <a:gd name="connsiteX1" fmla="*/ 3939793 w 3959629"/>
                <a:gd name="connsiteY1" fmla="*/ 13256 h 261029"/>
                <a:gd name="connsiteX2" fmla="*/ 1979814 w 3959629"/>
                <a:gd name="connsiteY2" fmla="*/ 261029 h 261029"/>
                <a:gd name="connsiteX3" fmla="*/ 19835 w 3959629"/>
                <a:gd name="connsiteY3" fmla="*/ 13256 h 261029"/>
                <a:gd name="connsiteX4" fmla="*/ 0 w 3959629"/>
                <a:gd name="connsiteY4" fmla="*/ 0 h 261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9629" h="261029">
                  <a:moveTo>
                    <a:pt x="3959629" y="0"/>
                  </a:moveTo>
                  <a:lnTo>
                    <a:pt x="3939793" y="13256"/>
                  </a:lnTo>
                  <a:cubicBezTo>
                    <a:pt x="3679956" y="156803"/>
                    <a:pt x="2900720" y="261029"/>
                    <a:pt x="1979814" y="261029"/>
                  </a:cubicBezTo>
                  <a:cubicBezTo>
                    <a:pt x="1058908" y="261029"/>
                    <a:pt x="279673" y="156803"/>
                    <a:pt x="19835" y="13256"/>
                  </a:cubicBezTo>
                  <a:lnTo>
                    <a:pt x="0" y="0"/>
                  </a:lnTo>
                </a:path>
              </a:pathLst>
            </a:custGeom>
            <a:noFill/>
            <a:ln w="18161" cap="rnd">
              <a:solidFill>
                <a:schemeClr val="accent6"/>
              </a:solidFill>
              <a:prstDash val="solid"/>
              <a:round/>
            </a:ln>
          </p:spPr>
          <p:txBody>
            <a:bodyPr wrap="square" lIns="72000" tIns="72000" rIns="72000" bIns="72000" rtlCol="0" anchor="ctr">
              <a:noAutofit/>
            </a:bodyPr>
            <a:lstStyle/>
            <a:p>
              <a:pPr defTabSz="914400">
                <a:lnSpc>
                  <a:spcPct val="90000"/>
                </a:lnSpc>
              </a:pPr>
              <a:endParaRPr lang="en-US" sz="1400" kern="0" dirty="0"/>
            </a:p>
          </p:txBody>
        </p:sp>
      </p:grpSp>
      <p:grpSp>
        <p:nvGrpSpPr>
          <p:cNvPr id="314" name="Gruppieren 313">
            <a:extLst>
              <a:ext uri="{FF2B5EF4-FFF2-40B4-BE49-F238E27FC236}">
                <a16:creationId xmlns:a16="http://schemas.microsoft.com/office/drawing/2014/main" id="{AF8564E2-DC0C-FD95-DC7F-CF3591E946D7}"/>
              </a:ext>
            </a:extLst>
          </p:cNvPr>
          <p:cNvGrpSpPr/>
          <p:nvPr/>
        </p:nvGrpSpPr>
        <p:grpSpPr bwMode="gray">
          <a:xfrm>
            <a:off x="7308336" y="4299982"/>
            <a:ext cx="288000" cy="360000"/>
            <a:chOff x="359532" y="4299982"/>
            <a:chExt cx="288000" cy="360000"/>
          </a:xfrm>
        </p:grpSpPr>
        <p:sp>
          <p:nvSpPr>
            <p:cNvPr id="315" name="Zylinder 314">
              <a:extLst>
                <a:ext uri="{FF2B5EF4-FFF2-40B4-BE49-F238E27FC236}">
                  <a16:creationId xmlns:a16="http://schemas.microsoft.com/office/drawing/2014/main" id="{362911AD-356A-25DB-CFDA-422E6CC4CE69}"/>
                </a:ext>
              </a:extLst>
            </p:cNvPr>
            <p:cNvSpPr/>
            <p:nvPr>
              <p:custDataLst>
                <p:tags r:id="rId27"/>
              </p:custDataLst>
            </p:nvPr>
          </p:nvSpPr>
          <p:spPr bwMode="gray">
            <a:xfrm>
              <a:off x="359532" y="4299982"/>
              <a:ext cx="288000" cy="360000"/>
            </a:xfrm>
            <a:prstGeom prst="can">
              <a:avLst>
                <a:gd name="adj" fmla="val 17183"/>
              </a:avLst>
            </a:prstGeom>
            <a:solidFill>
              <a:schemeClr val="bg1"/>
            </a:solidFill>
            <a:ln w="18161" cap="flat">
              <a:solidFill>
                <a:srgbClr val="EA0000"/>
              </a:solidFill>
              <a:prstDash val="solid"/>
              <a:miter/>
            </a:ln>
          </p:spPr>
          <p:txBody>
            <a:bodyPr lIns="72000" tIns="72000" rIns="72000" bIns="72000" rtlCol="0" anchor="ctr">
              <a:noAutofit/>
            </a:bodyPr>
            <a:lstStyle/>
            <a:p>
              <a:pPr defTabSz="914400">
                <a:lnSpc>
                  <a:spcPct val="90000"/>
                </a:lnSpc>
              </a:pPr>
              <a:endParaRPr lang="en-US" sz="1400" kern="0" dirty="0"/>
            </a:p>
          </p:txBody>
        </p:sp>
        <p:sp>
          <p:nvSpPr>
            <p:cNvPr id="316" name="Freihandform: Form 315">
              <a:extLst>
                <a:ext uri="{FF2B5EF4-FFF2-40B4-BE49-F238E27FC236}">
                  <a16:creationId xmlns:a16="http://schemas.microsoft.com/office/drawing/2014/main" id="{687904CD-CAD0-73D8-0900-FCE3E13E63C6}"/>
                </a:ext>
              </a:extLst>
            </p:cNvPr>
            <p:cNvSpPr>
              <a:spLocks noChangeAspect="1"/>
            </p:cNvSpPr>
            <p:nvPr>
              <p:custDataLst>
                <p:tags r:id="rId28"/>
              </p:custDataLst>
            </p:nvPr>
          </p:nvSpPr>
          <p:spPr bwMode="gray">
            <a:xfrm>
              <a:off x="395532" y="4568293"/>
              <a:ext cx="216000" cy="14239"/>
            </a:xfrm>
            <a:custGeom>
              <a:avLst/>
              <a:gdLst>
                <a:gd name="connsiteX0" fmla="*/ 0 w 3959629"/>
                <a:gd name="connsiteY0" fmla="*/ 0 h 261029"/>
                <a:gd name="connsiteX1" fmla="*/ 3959629 w 3959629"/>
                <a:gd name="connsiteY1" fmla="*/ 0 h 261029"/>
                <a:gd name="connsiteX2" fmla="*/ 3939793 w 3959629"/>
                <a:gd name="connsiteY2" fmla="*/ 13256 h 261029"/>
                <a:gd name="connsiteX3" fmla="*/ 1979814 w 3959629"/>
                <a:gd name="connsiteY3" fmla="*/ 261029 h 261029"/>
                <a:gd name="connsiteX4" fmla="*/ 19835 w 3959629"/>
                <a:gd name="connsiteY4" fmla="*/ 13256 h 261029"/>
                <a:gd name="connsiteX0" fmla="*/ 0 w 3959629"/>
                <a:gd name="connsiteY0" fmla="*/ 343471 h 604500"/>
                <a:gd name="connsiteX1" fmla="*/ 1715837 w 3959629"/>
                <a:gd name="connsiteY1" fmla="*/ 0 h 604500"/>
                <a:gd name="connsiteX2" fmla="*/ 3959629 w 3959629"/>
                <a:gd name="connsiteY2" fmla="*/ 343471 h 604500"/>
                <a:gd name="connsiteX3" fmla="*/ 3939793 w 3959629"/>
                <a:gd name="connsiteY3" fmla="*/ 356727 h 604500"/>
                <a:gd name="connsiteX4" fmla="*/ 1979814 w 3959629"/>
                <a:gd name="connsiteY4" fmla="*/ 604500 h 604500"/>
                <a:gd name="connsiteX5" fmla="*/ 19835 w 3959629"/>
                <a:gd name="connsiteY5" fmla="*/ 356727 h 604500"/>
                <a:gd name="connsiteX6" fmla="*/ 0 w 3959629"/>
                <a:gd name="connsiteY6" fmla="*/ 343471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6" fmla="*/ 1807277 w 3959629"/>
                <a:gd name="connsiteY6" fmla="*/ 91440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0" fmla="*/ 3959629 w 3959629"/>
                <a:gd name="connsiteY0" fmla="*/ 0 h 261029"/>
                <a:gd name="connsiteX1" fmla="*/ 3939793 w 3959629"/>
                <a:gd name="connsiteY1" fmla="*/ 13256 h 261029"/>
                <a:gd name="connsiteX2" fmla="*/ 1979814 w 3959629"/>
                <a:gd name="connsiteY2" fmla="*/ 261029 h 261029"/>
                <a:gd name="connsiteX3" fmla="*/ 19835 w 3959629"/>
                <a:gd name="connsiteY3" fmla="*/ 13256 h 261029"/>
                <a:gd name="connsiteX4" fmla="*/ 0 w 3959629"/>
                <a:gd name="connsiteY4" fmla="*/ 0 h 261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9629" h="261029">
                  <a:moveTo>
                    <a:pt x="3959629" y="0"/>
                  </a:moveTo>
                  <a:lnTo>
                    <a:pt x="3939793" y="13256"/>
                  </a:lnTo>
                  <a:cubicBezTo>
                    <a:pt x="3679956" y="156803"/>
                    <a:pt x="2900720" y="261029"/>
                    <a:pt x="1979814" y="261029"/>
                  </a:cubicBezTo>
                  <a:cubicBezTo>
                    <a:pt x="1058908" y="261029"/>
                    <a:pt x="279673" y="156803"/>
                    <a:pt x="19835" y="13256"/>
                  </a:cubicBezTo>
                  <a:lnTo>
                    <a:pt x="0" y="0"/>
                  </a:lnTo>
                </a:path>
              </a:pathLst>
            </a:custGeom>
            <a:noFill/>
            <a:ln w="18161" cap="rnd">
              <a:solidFill>
                <a:srgbClr val="EA0000"/>
              </a:solidFill>
              <a:prstDash val="solid"/>
              <a:round/>
            </a:ln>
          </p:spPr>
          <p:txBody>
            <a:bodyPr wrap="square" lIns="72000" tIns="72000" rIns="72000" bIns="72000" rtlCol="0" anchor="ctr">
              <a:noAutofit/>
            </a:bodyPr>
            <a:lstStyle/>
            <a:p>
              <a:pPr defTabSz="914400">
                <a:lnSpc>
                  <a:spcPct val="90000"/>
                </a:lnSpc>
              </a:pPr>
              <a:endParaRPr lang="en-US" sz="1400" kern="0" dirty="0"/>
            </a:p>
          </p:txBody>
        </p:sp>
        <p:sp>
          <p:nvSpPr>
            <p:cNvPr id="317" name="Freihandform: Form 316">
              <a:extLst>
                <a:ext uri="{FF2B5EF4-FFF2-40B4-BE49-F238E27FC236}">
                  <a16:creationId xmlns:a16="http://schemas.microsoft.com/office/drawing/2014/main" id="{A187D08D-5A41-93C2-0A4C-FE23EAE3A818}"/>
                </a:ext>
              </a:extLst>
            </p:cNvPr>
            <p:cNvSpPr>
              <a:spLocks noChangeAspect="1"/>
            </p:cNvSpPr>
            <p:nvPr>
              <p:custDataLst>
                <p:tags r:id="rId29"/>
              </p:custDataLst>
            </p:nvPr>
          </p:nvSpPr>
          <p:spPr bwMode="gray">
            <a:xfrm>
              <a:off x="395532" y="4490844"/>
              <a:ext cx="216000" cy="14239"/>
            </a:xfrm>
            <a:custGeom>
              <a:avLst/>
              <a:gdLst>
                <a:gd name="connsiteX0" fmla="*/ 0 w 3959629"/>
                <a:gd name="connsiteY0" fmla="*/ 0 h 261029"/>
                <a:gd name="connsiteX1" fmla="*/ 3959629 w 3959629"/>
                <a:gd name="connsiteY1" fmla="*/ 0 h 261029"/>
                <a:gd name="connsiteX2" fmla="*/ 3939793 w 3959629"/>
                <a:gd name="connsiteY2" fmla="*/ 13256 h 261029"/>
                <a:gd name="connsiteX3" fmla="*/ 1979814 w 3959629"/>
                <a:gd name="connsiteY3" fmla="*/ 261029 h 261029"/>
                <a:gd name="connsiteX4" fmla="*/ 19835 w 3959629"/>
                <a:gd name="connsiteY4" fmla="*/ 13256 h 261029"/>
                <a:gd name="connsiteX0" fmla="*/ 0 w 3959629"/>
                <a:gd name="connsiteY0" fmla="*/ 343471 h 604500"/>
                <a:gd name="connsiteX1" fmla="*/ 1715837 w 3959629"/>
                <a:gd name="connsiteY1" fmla="*/ 0 h 604500"/>
                <a:gd name="connsiteX2" fmla="*/ 3959629 w 3959629"/>
                <a:gd name="connsiteY2" fmla="*/ 343471 h 604500"/>
                <a:gd name="connsiteX3" fmla="*/ 3939793 w 3959629"/>
                <a:gd name="connsiteY3" fmla="*/ 356727 h 604500"/>
                <a:gd name="connsiteX4" fmla="*/ 1979814 w 3959629"/>
                <a:gd name="connsiteY4" fmla="*/ 604500 h 604500"/>
                <a:gd name="connsiteX5" fmla="*/ 19835 w 3959629"/>
                <a:gd name="connsiteY5" fmla="*/ 356727 h 604500"/>
                <a:gd name="connsiteX6" fmla="*/ 0 w 3959629"/>
                <a:gd name="connsiteY6" fmla="*/ 343471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6" fmla="*/ 1807277 w 3959629"/>
                <a:gd name="connsiteY6" fmla="*/ 91440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0" fmla="*/ 3959629 w 3959629"/>
                <a:gd name="connsiteY0" fmla="*/ 0 h 261029"/>
                <a:gd name="connsiteX1" fmla="*/ 3939793 w 3959629"/>
                <a:gd name="connsiteY1" fmla="*/ 13256 h 261029"/>
                <a:gd name="connsiteX2" fmla="*/ 1979814 w 3959629"/>
                <a:gd name="connsiteY2" fmla="*/ 261029 h 261029"/>
                <a:gd name="connsiteX3" fmla="*/ 19835 w 3959629"/>
                <a:gd name="connsiteY3" fmla="*/ 13256 h 261029"/>
                <a:gd name="connsiteX4" fmla="*/ 0 w 3959629"/>
                <a:gd name="connsiteY4" fmla="*/ 0 h 261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9629" h="261029">
                  <a:moveTo>
                    <a:pt x="3959629" y="0"/>
                  </a:moveTo>
                  <a:lnTo>
                    <a:pt x="3939793" y="13256"/>
                  </a:lnTo>
                  <a:cubicBezTo>
                    <a:pt x="3679956" y="156803"/>
                    <a:pt x="2900720" y="261029"/>
                    <a:pt x="1979814" y="261029"/>
                  </a:cubicBezTo>
                  <a:cubicBezTo>
                    <a:pt x="1058908" y="261029"/>
                    <a:pt x="279673" y="156803"/>
                    <a:pt x="19835" y="13256"/>
                  </a:cubicBezTo>
                  <a:lnTo>
                    <a:pt x="0" y="0"/>
                  </a:lnTo>
                </a:path>
              </a:pathLst>
            </a:custGeom>
            <a:noFill/>
            <a:ln w="18161" cap="rnd">
              <a:solidFill>
                <a:srgbClr val="EA0000"/>
              </a:solidFill>
              <a:prstDash val="solid"/>
              <a:round/>
            </a:ln>
          </p:spPr>
          <p:txBody>
            <a:bodyPr wrap="square" lIns="72000" tIns="72000" rIns="72000" bIns="72000" rtlCol="0" anchor="ctr">
              <a:noAutofit/>
            </a:bodyPr>
            <a:lstStyle/>
            <a:p>
              <a:pPr defTabSz="914400">
                <a:lnSpc>
                  <a:spcPct val="90000"/>
                </a:lnSpc>
              </a:pPr>
              <a:endParaRPr lang="en-US" sz="1400" kern="0" dirty="0"/>
            </a:p>
          </p:txBody>
        </p:sp>
        <p:sp>
          <p:nvSpPr>
            <p:cNvPr id="318" name="Freihandform: Form 317">
              <a:extLst>
                <a:ext uri="{FF2B5EF4-FFF2-40B4-BE49-F238E27FC236}">
                  <a16:creationId xmlns:a16="http://schemas.microsoft.com/office/drawing/2014/main" id="{A2E13886-A3FB-53D5-40EB-91D0DAB4CF21}"/>
                </a:ext>
              </a:extLst>
            </p:cNvPr>
            <p:cNvSpPr>
              <a:spLocks noChangeAspect="1"/>
            </p:cNvSpPr>
            <p:nvPr>
              <p:custDataLst>
                <p:tags r:id="rId30"/>
              </p:custDataLst>
            </p:nvPr>
          </p:nvSpPr>
          <p:spPr bwMode="gray">
            <a:xfrm>
              <a:off x="395532" y="4413395"/>
              <a:ext cx="216000" cy="14239"/>
            </a:xfrm>
            <a:custGeom>
              <a:avLst/>
              <a:gdLst>
                <a:gd name="connsiteX0" fmla="*/ 0 w 3959629"/>
                <a:gd name="connsiteY0" fmla="*/ 0 h 261029"/>
                <a:gd name="connsiteX1" fmla="*/ 3959629 w 3959629"/>
                <a:gd name="connsiteY1" fmla="*/ 0 h 261029"/>
                <a:gd name="connsiteX2" fmla="*/ 3939793 w 3959629"/>
                <a:gd name="connsiteY2" fmla="*/ 13256 h 261029"/>
                <a:gd name="connsiteX3" fmla="*/ 1979814 w 3959629"/>
                <a:gd name="connsiteY3" fmla="*/ 261029 h 261029"/>
                <a:gd name="connsiteX4" fmla="*/ 19835 w 3959629"/>
                <a:gd name="connsiteY4" fmla="*/ 13256 h 261029"/>
                <a:gd name="connsiteX0" fmla="*/ 0 w 3959629"/>
                <a:gd name="connsiteY0" fmla="*/ 343471 h 604500"/>
                <a:gd name="connsiteX1" fmla="*/ 1715837 w 3959629"/>
                <a:gd name="connsiteY1" fmla="*/ 0 h 604500"/>
                <a:gd name="connsiteX2" fmla="*/ 3959629 w 3959629"/>
                <a:gd name="connsiteY2" fmla="*/ 343471 h 604500"/>
                <a:gd name="connsiteX3" fmla="*/ 3939793 w 3959629"/>
                <a:gd name="connsiteY3" fmla="*/ 356727 h 604500"/>
                <a:gd name="connsiteX4" fmla="*/ 1979814 w 3959629"/>
                <a:gd name="connsiteY4" fmla="*/ 604500 h 604500"/>
                <a:gd name="connsiteX5" fmla="*/ 19835 w 3959629"/>
                <a:gd name="connsiteY5" fmla="*/ 356727 h 604500"/>
                <a:gd name="connsiteX6" fmla="*/ 0 w 3959629"/>
                <a:gd name="connsiteY6" fmla="*/ 343471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6" fmla="*/ 1807277 w 3959629"/>
                <a:gd name="connsiteY6" fmla="*/ 91440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0" fmla="*/ 3959629 w 3959629"/>
                <a:gd name="connsiteY0" fmla="*/ 0 h 261029"/>
                <a:gd name="connsiteX1" fmla="*/ 3939793 w 3959629"/>
                <a:gd name="connsiteY1" fmla="*/ 13256 h 261029"/>
                <a:gd name="connsiteX2" fmla="*/ 1979814 w 3959629"/>
                <a:gd name="connsiteY2" fmla="*/ 261029 h 261029"/>
                <a:gd name="connsiteX3" fmla="*/ 19835 w 3959629"/>
                <a:gd name="connsiteY3" fmla="*/ 13256 h 261029"/>
                <a:gd name="connsiteX4" fmla="*/ 0 w 3959629"/>
                <a:gd name="connsiteY4" fmla="*/ 0 h 261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9629" h="261029">
                  <a:moveTo>
                    <a:pt x="3959629" y="0"/>
                  </a:moveTo>
                  <a:lnTo>
                    <a:pt x="3939793" y="13256"/>
                  </a:lnTo>
                  <a:cubicBezTo>
                    <a:pt x="3679956" y="156803"/>
                    <a:pt x="2900720" y="261029"/>
                    <a:pt x="1979814" y="261029"/>
                  </a:cubicBezTo>
                  <a:cubicBezTo>
                    <a:pt x="1058908" y="261029"/>
                    <a:pt x="279673" y="156803"/>
                    <a:pt x="19835" y="13256"/>
                  </a:cubicBezTo>
                  <a:lnTo>
                    <a:pt x="0" y="0"/>
                  </a:lnTo>
                </a:path>
              </a:pathLst>
            </a:custGeom>
            <a:noFill/>
            <a:ln w="18161" cap="rnd">
              <a:solidFill>
                <a:srgbClr val="EA0000"/>
              </a:solidFill>
              <a:prstDash val="solid"/>
              <a:round/>
            </a:ln>
          </p:spPr>
          <p:txBody>
            <a:bodyPr wrap="square" lIns="72000" tIns="72000" rIns="72000" bIns="72000" rtlCol="0" anchor="ctr">
              <a:noAutofit/>
            </a:bodyPr>
            <a:lstStyle/>
            <a:p>
              <a:pPr defTabSz="914400">
                <a:lnSpc>
                  <a:spcPct val="90000"/>
                </a:lnSpc>
              </a:pPr>
              <a:endParaRPr lang="en-US" sz="1400" kern="0" dirty="0"/>
            </a:p>
          </p:txBody>
        </p:sp>
      </p:grpSp>
      <p:grpSp>
        <p:nvGrpSpPr>
          <p:cNvPr id="319" name="Gruppieren 318">
            <a:extLst>
              <a:ext uri="{FF2B5EF4-FFF2-40B4-BE49-F238E27FC236}">
                <a16:creationId xmlns:a16="http://schemas.microsoft.com/office/drawing/2014/main" id="{D99F1F38-E992-784E-7CDD-249CF09160DD}"/>
              </a:ext>
            </a:extLst>
          </p:cNvPr>
          <p:cNvGrpSpPr/>
          <p:nvPr/>
        </p:nvGrpSpPr>
        <p:grpSpPr bwMode="gray">
          <a:xfrm>
            <a:off x="5364120" y="4299982"/>
            <a:ext cx="288000" cy="360000"/>
            <a:chOff x="359532" y="4299982"/>
            <a:chExt cx="288000" cy="360000"/>
          </a:xfrm>
        </p:grpSpPr>
        <p:sp>
          <p:nvSpPr>
            <p:cNvPr id="320" name="Zylinder 319">
              <a:extLst>
                <a:ext uri="{FF2B5EF4-FFF2-40B4-BE49-F238E27FC236}">
                  <a16:creationId xmlns:a16="http://schemas.microsoft.com/office/drawing/2014/main" id="{46807041-EEB3-6C1C-5A19-268C98C73F62}"/>
                </a:ext>
              </a:extLst>
            </p:cNvPr>
            <p:cNvSpPr/>
            <p:nvPr>
              <p:custDataLst>
                <p:tags r:id="rId23"/>
              </p:custDataLst>
            </p:nvPr>
          </p:nvSpPr>
          <p:spPr bwMode="gray">
            <a:xfrm>
              <a:off x="359532" y="4299982"/>
              <a:ext cx="288000" cy="360000"/>
            </a:xfrm>
            <a:prstGeom prst="can">
              <a:avLst>
                <a:gd name="adj" fmla="val 17183"/>
              </a:avLst>
            </a:prstGeom>
            <a:solidFill>
              <a:schemeClr val="bg1"/>
            </a:solidFill>
            <a:ln w="18161" cap="flat">
              <a:solidFill>
                <a:srgbClr val="D80084"/>
              </a:solidFill>
              <a:prstDash val="solid"/>
              <a:miter/>
            </a:ln>
          </p:spPr>
          <p:txBody>
            <a:bodyPr lIns="72000" tIns="72000" rIns="72000" bIns="72000" rtlCol="0" anchor="ctr">
              <a:noAutofit/>
            </a:bodyPr>
            <a:lstStyle/>
            <a:p>
              <a:pPr defTabSz="914400">
                <a:lnSpc>
                  <a:spcPct val="90000"/>
                </a:lnSpc>
              </a:pPr>
              <a:endParaRPr lang="en-US" sz="1400" kern="0" dirty="0"/>
            </a:p>
          </p:txBody>
        </p:sp>
        <p:sp>
          <p:nvSpPr>
            <p:cNvPr id="321" name="Freihandform: Form 320">
              <a:extLst>
                <a:ext uri="{FF2B5EF4-FFF2-40B4-BE49-F238E27FC236}">
                  <a16:creationId xmlns:a16="http://schemas.microsoft.com/office/drawing/2014/main" id="{EF83B56D-CC2A-764E-A198-204C2D9BAFFE}"/>
                </a:ext>
              </a:extLst>
            </p:cNvPr>
            <p:cNvSpPr>
              <a:spLocks noChangeAspect="1"/>
            </p:cNvSpPr>
            <p:nvPr>
              <p:custDataLst>
                <p:tags r:id="rId24"/>
              </p:custDataLst>
            </p:nvPr>
          </p:nvSpPr>
          <p:spPr bwMode="gray">
            <a:xfrm>
              <a:off x="395532" y="4568293"/>
              <a:ext cx="216000" cy="14239"/>
            </a:xfrm>
            <a:custGeom>
              <a:avLst/>
              <a:gdLst>
                <a:gd name="connsiteX0" fmla="*/ 0 w 3959629"/>
                <a:gd name="connsiteY0" fmla="*/ 0 h 261029"/>
                <a:gd name="connsiteX1" fmla="*/ 3959629 w 3959629"/>
                <a:gd name="connsiteY1" fmla="*/ 0 h 261029"/>
                <a:gd name="connsiteX2" fmla="*/ 3939793 w 3959629"/>
                <a:gd name="connsiteY2" fmla="*/ 13256 h 261029"/>
                <a:gd name="connsiteX3" fmla="*/ 1979814 w 3959629"/>
                <a:gd name="connsiteY3" fmla="*/ 261029 h 261029"/>
                <a:gd name="connsiteX4" fmla="*/ 19835 w 3959629"/>
                <a:gd name="connsiteY4" fmla="*/ 13256 h 261029"/>
                <a:gd name="connsiteX0" fmla="*/ 0 w 3959629"/>
                <a:gd name="connsiteY0" fmla="*/ 343471 h 604500"/>
                <a:gd name="connsiteX1" fmla="*/ 1715837 w 3959629"/>
                <a:gd name="connsiteY1" fmla="*/ 0 h 604500"/>
                <a:gd name="connsiteX2" fmla="*/ 3959629 w 3959629"/>
                <a:gd name="connsiteY2" fmla="*/ 343471 h 604500"/>
                <a:gd name="connsiteX3" fmla="*/ 3939793 w 3959629"/>
                <a:gd name="connsiteY3" fmla="*/ 356727 h 604500"/>
                <a:gd name="connsiteX4" fmla="*/ 1979814 w 3959629"/>
                <a:gd name="connsiteY4" fmla="*/ 604500 h 604500"/>
                <a:gd name="connsiteX5" fmla="*/ 19835 w 3959629"/>
                <a:gd name="connsiteY5" fmla="*/ 356727 h 604500"/>
                <a:gd name="connsiteX6" fmla="*/ 0 w 3959629"/>
                <a:gd name="connsiteY6" fmla="*/ 343471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6" fmla="*/ 1807277 w 3959629"/>
                <a:gd name="connsiteY6" fmla="*/ 91440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0" fmla="*/ 3959629 w 3959629"/>
                <a:gd name="connsiteY0" fmla="*/ 0 h 261029"/>
                <a:gd name="connsiteX1" fmla="*/ 3939793 w 3959629"/>
                <a:gd name="connsiteY1" fmla="*/ 13256 h 261029"/>
                <a:gd name="connsiteX2" fmla="*/ 1979814 w 3959629"/>
                <a:gd name="connsiteY2" fmla="*/ 261029 h 261029"/>
                <a:gd name="connsiteX3" fmla="*/ 19835 w 3959629"/>
                <a:gd name="connsiteY3" fmla="*/ 13256 h 261029"/>
                <a:gd name="connsiteX4" fmla="*/ 0 w 3959629"/>
                <a:gd name="connsiteY4" fmla="*/ 0 h 261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9629" h="261029">
                  <a:moveTo>
                    <a:pt x="3959629" y="0"/>
                  </a:moveTo>
                  <a:lnTo>
                    <a:pt x="3939793" y="13256"/>
                  </a:lnTo>
                  <a:cubicBezTo>
                    <a:pt x="3679956" y="156803"/>
                    <a:pt x="2900720" y="261029"/>
                    <a:pt x="1979814" y="261029"/>
                  </a:cubicBezTo>
                  <a:cubicBezTo>
                    <a:pt x="1058908" y="261029"/>
                    <a:pt x="279673" y="156803"/>
                    <a:pt x="19835" y="13256"/>
                  </a:cubicBezTo>
                  <a:lnTo>
                    <a:pt x="0" y="0"/>
                  </a:lnTo>
                </a:path>
              </a:pathLst>
            </a:custGeom>
            <a:noFill/>
            <a:ln w="18161" cap="rnd">
              <a:solidFill>
                <a:srgbClr val="D80084"/>
              </a:solidFill>
              <a:prstDash val="solid"/>
              <a:round/>
            </a:ln>
          </p:spPr>
          <p:txBody>
            <a:bodyPr wrap="square" lIns="72000" tIns="72000" rIns="72000" bIns="72000" rtlCol="0" anchor="ctr">
              <a:noAutofit/>
            </a:bodyPr>
            <a:lstStyle/>
            <a:p>
              <a:pPr defTabSz="914400">
                <a:lnSpc>
                  <a:spcPct val="90000"/>
                </a:lnSpc>
              </a:pPr>
              <a:endParaRPr lang="en-US" sz="1400" kern="0" dirty="0"/>
            </a:p>
          </p:txBody>
        </p:sp>
        <p:sp>
          <p:nvSpPr>
            <p:cNvPr id="322" name="Freihandform: Form 321">
              <a:extLst>
                <a:ext uri="{FF2B5EF4-FFF2-40B4-BE49-F238E27FC236}">
                  <a16:creationId xmlns:a16="http://schemas.microsoft.com/office/drawing/2014/main" id="{1152C3E0-4214-361C-26A2-D33AEDA7C5EE}"/>
                </a:ext>
              </a:extLst>
            </p:cNvPr>
            <p:cNvSpPr>
              <a:spLocks noChangeAspect="1"/>
            </p:cNvSpPr>
            <p:nvPr>
              <p:custDataLst>
                <p:tags r:id="rId25"/>
              </p:custDataLst>
            </p:nvPr>
          </p:nvSpPr>
          <p:spPr bwMode="gray">
            <a:xfrm>
              <a:off x="395532" y="4490844"/>
              <a:ext cx="216000" cy="14239"/>
            </a:xfrm>
            <a:custGeom>
              <a:avLst/>
              <a:gdLst>
                <a:gd name="connsiteX0" fmla="*/ 0 w 3959629"/>
                <a:gd name="connsiteY0" fmla="*/ 0 h 261029"/>
                <a:gd name="connsiteX1" fmla="*/ 3959629 w 3959629"/>
                <a:gd name="connsiteY1" fmla="*/ 0 h 261029"/>
                <a:gd name="connsiteX2" fmla="*/ 3939793 w 3959629"/>
                <a:gd name="connsiteY2" fmla="*/ 13256 h 261029"/>
                <a:gd name="connsiteX3" fmla="*/ 1979814 w 3959629"/>
                <a:gd name="connsiteY3" fmla="*/ 261029 h 261029"/>
                <a:gd name="connsiteX4" fmla="*/ 19835 w 3959629"/>
                <a:gd name="connsiteY4" fmla="*/ 13256 h 261029"/>
                <a:gd name="connsiteX0" fmla="*/ 0 w 3959629"/>
                <a:gd name="connsiteY0" fmla="*/ 343471 h 604500"/>
                <a:gd name="connsiteX1" fmla="*/ 1715837 w 3959629"/>
                <a:gd name="connsiteY1" fmla="*/ 0 h 604500"/>
                <a:gd name="connsiteX2" fmla="*/ 3959629 w 3959629"/>
                <a:gd name="connsiteY2" fmla="*/ 343471 h 604500"/>
                <a:gd name="connsiteX3" fmla="*/ 3939793 w 3959629"/>
                <a:gd name="connsiteY3" fmla="*/ 356727 h 604500"/>
                <a:gd name="connsiteX4" fmla="*/ 1979814 w 3959629"/>
                <a:gd name="connsiteY4" fmla="*/ 604500 h 604500"/>
                <a:gd name="connsiteX5" fmla="*/ 19835 w 3959629"/>
                <a:gd name="connsiteY5" fmla="*/ 356727 h 604500"/>
                <a:gd name="connsiteX6" fmla="*/ 0 w 3959629"/>
                <a:gd name="connsiteY6" fmla="*/ 343471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6" fmla="*/ 1807277 w 3959629"/>
                <a:gd name="connsiteY6" fmla="*/ 91440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0" fmla="*/ 3959629 w 3959629"/>
                <a:gd name="connsiteY0" fmla="*/ 0 h 261029"/>
                <a:gd name="connsiteX1" fmla="*/ 3939793 w 3959629"/>
                <a:gd name="connsiteY1" fmla="*/ 13256 h 261029"/>
                <a:gd name="connsiteX2" fmla="*/ 1979814 w 3959629"/>
                <a:gd name="connsiteY2" fmla="*/ 261029 h 261029"/>
                <a:gd name="connsiteX3" fmla="*/ 19835 w 3959629"/>
                <a:gd name="connsiteY3" fmla="*/ 13256 h 261029"/>
                <a:gd name="connsiteX4" fmla="*/ 0 w 3959629"/>
                <a:gd name="connsiteY4" fmla="*/ 0 h 261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9629" h="261029">
                  <a:moveTo>
                    <a:pt x="3959629" y="0"/>
                  </a:moveTo>
                  <a:lnTo>
                    <a:pt x="3939793" y="13256"/>
                  </a:lnTo>
                  <a:cubicBezTo>
                    <a:pt x="3679956" y="156803"/>
                    <a:pt x="2900720" y="261029"/>
                    <a:pt x="1979814" y="261029"/>
                  </a:cubicBezTo>
                  <a:cubicBezTo>
                    <a:pt x="1058908" y="261029"/>
                    <a:pt x="279673" y="156803"/>
                    <a:pt x="19835" y="13256"/>
                  </a:cubicBezTo>
                  <a:lnTo>
                    <a:pt x="0" y="0"/>
                  </a:lnTo>
                </a:path>
              </a:pathLst>
            </a:custGeom>
            <a:noFill/>
            <a:ln w="18161" cap="rnd">
              <a:solidFill>
                <a:srgbClr val="D80084"/>
              </a:solidFill>
              <a:prstDash val="solid"/>
              <a:round/>
            </a:ln>
          </p:spPr>
          <p:txBody>
            <a:bodyPr wrap="square" lIns="72000" tIns="72000" rIns="72000" bIns="72000" rtlCol="0" anchor="ctr">
              <a:noAutofit/>
            </a:bodyPr>
            <a:lstStyle/>
            <a:p>
              <a:pPr defTabSz="914400">
                <a:lnSpc>
                  <a:spcPct val="90000"/>
                </a:lnSpc>
              </a:pPr>
              <a:endParaRPr lang="en-US" sz="1400" kern="0" dirty="0"/>
            </a:p>
          </p:txBody>
        </p:sp>
        <p:sp>
          <p:nvSpPr>
            <p:cNvPr id="323" name="Freihandform: Form 322">
              <a:extLst>
                <a:ext uri="{FF2B5EF4-FFF2-40B4-BE49-F238E27FC236}">
                  <a16:creationId xmlns:a16="http://schemas.microsoft.com/office/drawing/2014/main" id="{72CA836C-10FD-3DAE-924F-859BA3DB4DFA}"/>
                </a:ext>
              </a:extLst>
            </p:cNvPr>
            <p:cNvSpPr>
              <a:spLocks noChangeAspect="1"/>
            </p:cNvSpPr>
            <p:nvPr>
              <p:custDataLst>
                <p:tags r:id="rId26"/>
              </p:custDataLst>
            </p:nvPr>
          </p:nvSpPr>
          <p:spPr bwMode="gray">
            <a:xfrm>
              <a:off x="395532" y="4413395"/>
              <a:ext cx="216000" cy="14239"/>
            </a:xfrm>
            <a:custGeom>
              <a:avLst/>
              <a:gdLst>
                <a:gd name="connsiteX0" fmla="*/ 0 w 3959629"/>
                <a:gd name="connsiteY0" fmla="*/ 0 h 261029"/>
                <a:gd name="connsiteX1" fmla="*/ 3959629 w 3959629"/>
                <a:gd name="connsiteY1" fmla="*/ 0 h 261029"/>
                <a:gd name="connsiteX2" fmla="*/ 3939793 w 3959629"/>
                <a:gd name="connsiteY2" fmla="*/ 13256 h 261029"/>
                <a:gd name="connsiteX3" fmla="*/ 1979814 w 3959629"/>
                <a:gd name="connsiteY3" fmla="*/ 261029 h 261029"/>
                <a:gd name="connsiteX4" fmla="*/ 19835 w 3959629"/>
                <a:gd name="connsiteY4" fmla="*/ 13256 h 261029"/>
                <a:gd name="connsiteX0" fmla="*/ 0 w 3959629"/>
                <a:gd name="connsiteY0" fmla="*/ 343471 h 604500"/>
                <a:gd name="connsiteX1" fmla="*/ 1715837 w 3959629"/>
                <a:gd name="connsiteY1" fmla="*/ 0 h 604500"/>
                <a:gd name="connsiteX2" fmla="*/ 3959629 w 3959629"/>
                <a:gd name="connsiteY2" fmla="*/ 343471 h 604500"/>
                <a:gd name="connsiteX3" fmla="*/ 3939793 w 3959629"/>
                <a:gd name="connsiteY3" fmla="*/ 356727 h 604500"/>
                <a:gd name="connsiteX4" fmla="*/ 1979814 w 3959629"/>
                <a:gd name="connsiteY4" fmla="*/ 604500 h 604500"/>
                <a:gd name="connsiteX5" fmla="*/ 19835 w 3959629"/>
                <a:gd name="connsiteY5" fmla="*/ 356727 h 604500"/>
                <a:gd name="connsiteX6" fmla="*/ 0 w 3959629"/>
                <a:gd name="connsiteY6" fmla="*/ 343471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6" fmla="*/ 1807277 w 3959629"/>
                <a:gd name="connsiteY6" fmla="*/ 91440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0" fmla="*/ 3959629 w 3959629"/>
                <a:gd name="connsiteY0" fmla="*/ 0 h 261029"/>
                <a:gd name="connsiteX1" fmla="*/ 3939793 w 3959629"/>
                <a:gd name="connsiteY1" fmla="*/ 13256 h 261029"/>
                <a:gd name="connsiteX2" fmla="*/ 1979814 w 3959629"/>
                <a:gd name="connsiteY2" fmla="*/ 261029 h 261029"/>
                <a:gd name="connsiteX3" fmla="*/ 19835 w 3959629"/>
                <a:gd name="connsiteY3" fmla="*/ 13256 h 261029"/>
                <a:gd name="connsiteX4" fmla="*/ 0 w 3959629"/>
                <a:gd name="connsiteY4" fmla="*/ 0 h 261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9629" h="261029">
                  <a:moveTo>
                    <a:pt x="3959629" y="0"/>
                  </a:moveTo>
                  <a:lnTo>
                    <a:pt x="3939793" y="13256"/>
                  </a:lnTo>
                  <a:cubicBezTo>
                    <a:pt x="3679956" y="156803"/>
                    <a:pt x="2900720" y="261029"/>
                    <a:pt x="1979814" y="261029"/>
                  </a:cubicBezTo>
                  <a:cubicBezTo>
                    <a:pt x="1058908" y="261029"/>
                    <a:pt x="279673" y="156803"/>
                    <a:pt x="19835" y="13256"/>
                  </a:cubicBezTo>
                  <a:lnTo>
                    <a:pt x="0" y="0"/>
                  </a:lnTo>
                </a:path>
              </a:pathLst>
            </a:custGeom>
            <a:noFill/>
            <a:ln w="18161" cap="rnd">
              <a:solidFill>
                <a:srgbClr val="D80084"/>
              </a:solidFill>
              <a:prstDash val="solid"/>
              <a:round/>
            </a:ln>
          </p:spPr>
          <p:txBody>
            <a:bodyPr wrap="square" lIns="72000" tIns="72000" rIns="72000" bIns="72000" rtlCol="0" anchor="ctr">
              <a:noAutofit/>
            </a:bodyPr>
            <a:lstStyle/>
            <a:p>
              <a:pPr defTabSz="914400">
                <a:lnSpc>
                  <a:spcPct val="90000"/>
                </a:lnSpc>
              </a:pPr>
              <a:endParaRPr lang="en-US" sz="1400" kern="0" dirty="0"/>
            </a:p>
          </p:txBody>
        </p:sp>
      </p:grpSp>
      <p:grpSp>
        <p:nvGrpSpPr>
          <p:cNvPr id="324" name="Gruppieren 323">
            <a:extLst>
              <a:ext uri="{FF2B5EF4-FFF2-40B4-BE49-F238E27FC236}">
                <a16:creationId xmlns:a16="http://schemas.microsoft.com/office/drawing/2014/main" id="{653509E3-B8E3-FD2A-37F4-42BF7891225E}"/>
              </a:ext>
            </a:extLst>
          </p:cNvPr>
          <p:cNvGrpSpPr/>
          <p:nvPr/>
        </p:nvGrpSpPr>
        <p:grpSpPr bwMode="gray">
          <a:xfrm>
            <a:off x="5760164" y="4299982"/>
            <a:ext cx="288000" cy="360000"/>
            <a:chOff x="359532" y="4299982"/>
            <a:chExt cx="288000" cy="360000"/>
          </a:xfrm>
        </p:grpSpPr>
        <p:sp>
          <p:nvSpPr>
            <p:cNvPr id="325" name="Zylinder 324">
              <a:extLst>
                <a:ext uri="{FF2B5EF4-FFF2-40B4-BE49-F238E27FC236}">
                  <a16:creationId xmlns:a16="http://schemas.microsoft.com/office/drawing/2014/main" id="{6446B5E1-266D-1554-FD37-8E9C218B496A}"/>
                </a:ext>
              </a:extLst>
            </p:cNvPr>
            <p:cNvSpPr/>
            <p:nvPr>
              <p:custDataLst>
                <p:tags r:id="rId19"/>
              </p:custDataLst>
            </p:nvPr>
          </p:nvSpPr>
          <p:spPr bwMode="gray">
            <a:xfrm>
              <a:off x="359532" y="4299982"/>
              <a:ext cx="288000" cy="360000"/>
            </a:xfrm>
            <a:prstGeom prst="can">
              <a:avLst>
                <a:gd name="adj" fmla="val 17183"/>
              </a:avLst>
            </a:prstGeom>
            <a:solidFill>
              <a:schemeClr val="bg1"/>
            </a:solidFill>
            <a:ln w="18161" cap="flat">
              <a:solidFill>
                <a:schemeClr val="accent6"/>
              </a:solidFill>
              <a:prstDash val="solid"/>
              <a:miter/>
            </a:ln>
          </p:spPr>
          <p:txBody>
            <a:bodyPr lIns="72000" tIns="72000" rIns="72000" bIns="72000" rtlCol="0" anchor="ctr">
              <a:noAutofit/>
            </a:bodyPr>
            <a:lstStyle/>
            <a:p>
              <a:pPr defTabSz="914400">
                <a:lnSpc>
                  <a:spcPct val="90000"/>
                </a:lnSpc>
              </a:pPr>
              <a:endParaRPr lang="en-US" sz="1400" kern="0" dirty="0"/>
            </a:p>
          </p:txBody>
        </p:sp>
        <p:sp>
          <p:nvSpPr>
            <p:cNvPr id="326" name="Freihandform: Form 325">
              <a:extLst>
                <a:ext uri="{FF2B5EF4-FFF2-40B4-BE49-F238E27FC236}">
                  <a16:creationId xmlns:a16="http://schemas.microsoft.com/office/drawing/2014/main" id="{77770ABA-874A-F7AE-D88F-90366C8CEF50}"/>
                </a:ext>
              </a:extLst>
            </p:cNvPr>
            <p:cNvSpPr>
              <a:spLocks noChangeAspect="1"/>
            </p:cNvSpPr>
            <p:nvPr>
              <p:custDataLst>
                <p:tags r:id="rId20"/>
              </p:custDataLst>
            </p:nvPr>
          </p:nvSpPr>
          <p:spPr bwMode="gray">
            <a:xfrm>
              <a:off x="395532" y="4568293"/>
              <a:ext cx="216000" cy="14239"/>
            </a:xfrm>
            <a:custGeom>
              <a:avLst/>
              <a:gdLst>
                <a:gd name="connsiteX0" fmla="*/ 0 w 3959629"/>
                <a:gd name="connsiteY0" fmla="*/ 0 h 261029"/>
                <a:gd name="connsiteX1" fmla="*/ 3959629 w 3959629"/>
                <a:gd name="connsiteY1" fmla="*/ 0 h 261029"/>
                <a:gd name="connsiteX2" fmla="*/ 3939793 w 3959629"/>
                <a:gd name="connsiteY2" fmla="*/ 13256 h 261029"/>
                <a:gd name="connsiteX3" fmla="*/ 1979814 w 3959629"/>
                <a:gd name="connsiteY3" fmla="*/ 261029 h 261029"/>
                <a:gd name="connsiteX4" fmla="*/ 19835 w 3959629"/>
                <a:gd name="connsiteY4" fmla="*/ 13256 h 261029"/>
                <a:gd name="connsiteX0" fmla="*/ 0 w 3959629"/>
                <a:gd name="connsiteY0" fmla="*/ 343471 h 604500"/>
                <a:gd name="connsiteX1" fmla="*/ 1715837 w 3959629"/>
                <a:gd name="connsiteY1" fmla="*/ 0 h 604500"/>
                <a:gd name="connsiteX2" fmla="*/ 3959629 w 3959629"/>
                <a:gd name="connsiteY2" fmla="*/ 343471 h 604500"/>
                <a:gd name="connsiteX3" fmla="*/ 3939793 w 3959629"/>
                <a:gd name="connsiteY3" fmla="*/ 356727 h 604500"/>
                <a:gd name="connsiteX4" fmla="*/ 1979814 w 3959629"/>
                <a:gd name="connsiteY4" fmla="*/ 604500 h 604500"/>
                <a:gd name="connsiteX5" fmla="*/ 19835 w 3959629"/>
                <a:gd name="connsiteY5" fmla="*/ 356727 h 604500"/>
                <a:gd name="connsiteX6" fmla="*/ 0 w 3959629"/>
                <a:gd name="connsiteY6" fmla="*/ 343471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6" fmla="*/ 1807277 w 3959629"/>
                <a:gd name="connsiteY6" fmla="*/ 91440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0" fmla="*/ 3959629 w 3959629"/>
                <a:gd name="connsiteY0" fmla="*/ 0 h 261029"/>
                <a:gd name="connsiteX1" fmla="*/ 3939793 w 3959629"/>
                <a:gd name="connsiteY1" fmla="*/ 13256 h 261029"/>
                <a:gd name="connsiteX2" fmla="*/ 1979814 w 3959629"/>
                <a:gd name="connsiteY2" fmla="*/ 261029 h 261029"/>
                <a:gd name="connsiteX3" fmla="*/ 19835 w 3959629"/>
                <a:gd name="connsiteY3" fmla="*/ 13256 h 261029"/>
                <a:gd name="connsiteX4" fmla="*/ 0 w 3959629"/>
                <a:gd name="connsiteY4" fmla="*/ 0 h 261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9629" h="261029">
                  <a:moveTo>
                    <a:pt x="3959629" y="0"/>
                  </a:moveTo>
                  <a:lnTo>
                    <a:pt x="3939793" y="13256"/>
                  </a:lnTo>
                  <a:cubicBezTo>
                    <a:pt x="3679956" y="156803"/>
                    <a:pt x="2900720" y="261029"/>
                    <a:pt x="1979814" y="261029"/>
                  </a:cubicBezTo>
                  <a:cubicBezTo>
                    <a:pt x="1058908" y="261029"/>
                    <a:pt x="279673" y="156803"/>
                    <a:pt x="19835" y="13256"/>
                  </a:cubicBezTo>
                  <a:lnTo>
                    <a:pt x="0" y="0"/>
                  </a:lnTo>
                </a:path>
              </a:pathLst>
            </a:custGeom>
            <a:noFill/>
            <a:ln w="18161" cap="rnd">
              <a:solidFill>
                <a:schemeClr val="accent6"/>
              </a:solidFill>
              <a:prstDash val="solid"/>
              <a:round/>
            </a:ln>
          </p:spPr>
          <p:txBody>
            <a:bodyPr wrap="square" lIns="72000" tIns="72000" rIns="72000" bIns="72000" rtlCol="0" anchor="ctr">
              <a:noAutofit/>
            </a:bodyPr>
            <a:lstStyle/>
            <a:p>
              <a:pPr defTabSz="914400">
                <a:lnSpc>
                  <a:spcPct val="90000"/>
                </a:lnSpc>
              </a:pPr>
              <a:endParaRPr lang="en-US" sz="1400" kern="0" dirty="0"/>
            </a:p>
          </p:txBody>
        </p:sp>
        <p:sp>
          <p:nvSpPr>
            <p:cNvPr id="327" name="Freihandform: Form 326">
              <a:extLst>
                <a:ext uri="{FF2B5EF4-FFF2-40B4-BE49-F238E27FC236}">
                  <a16:creationId xmlns:a16="http://schemas.microsoft.com/office/drawing/2014/main" id="{1E42B4DD-23BC-A631-2488-8D58EA307125}"/>
                </a:ext>
              </a:extLst>
            </p:cNvPr>
            <p:cNvSpPr>
              <a:spLocks noChangeAspect="1"/>
            </p:cNvSpPr>
            <p:nvPr>
              <p:custDataLst>
                <p:tags r:id="rId21"/>
              </p:custDataLst>
            </p:nvPr>
          </p:nvSpPr>
          <p:spPr bwMode="gray">
            <a:xfrm>
              <a:off x="395532" y="4490844"/>
              <a:ext cx="216000" cy="14239"/>
            </a:xfrm>
            <a:custGeom>
              <a:avLst/>
              <a:gdLst>
                <a:gd name="connsiteX0" fmla="*/ 0 w 3959629"/>
                <a:gd name="connsiteY0" fmla="*/ 0 h 261029"/>
                <a:gd name="connsiteX1" fmla="*/ 3959629 w 3959629"/>
                <a:gd name="connsiteY1" fmla="*/ 0 h 261029"/>
                <a:gd name="connsiteX2" fmla="*/ 3939793 w 3959629"/>
                <a:gd name="connsiteY2" fmla="*/ 13256 h 261029"/>
                <a:gd name="connsiteX3" fmla="*/ 1979814 w 3959629"/>
                <a:gd name="connsiteY3" fmla="*/ 261029 h 261029"/>
                <a:gd name="connsiteX4" fmla="*/ 19835 w 3959629"/>
                <a:gd name="connsiteY4" fmla="*/ 13256 h 261029"/>
                <a:gd name="connsiteX0" fmla="*/ 0 w 3959629"/>
                <a:gd name="connsiteY0" fmla="*/ 343471 h 604500"/>
                <a:gd name="connsiteX1" fmla="*/ 1715837 w 3959629"/>
                <a:gd name="connsiteY1" fmla="*/ 0 h 604500"/>
                <a:gd name="connsiteX2" fmla="*/ 3959629 w 3959629"/>
                <a:gd name="connsiteY2" fmla="*/ 343471 h 604500"/>
                <a:gd name="connsiteX3" fmla="*/ 3939793 w 3959629"/>
                <a:gd name="connsiteY3" fmla="*/ 356727 h 604500"/>
                <a:gd name="connsiteX4" fmla="*/ 1979814 w 3959629"/>
                <a:gd name="connsiteY4" fmla="*/ 604500 h 604500"/>
                <a:gd name="connsiteX5" fmla="*/ 19835 w 3959629"/>
                <a:gd name="connsiteY5" fmla="*/ 356727 h 604500"/>
                <a:gd name="connsiteX6" fmla="*/ 0 w 3959629"/>
                <a:gd name="connsiteY6" fmla="*/ 343471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6" fmla="*/ 1807277 w 3959629"/>
                <a:gd name="connsiteY6" fmla="*/ 91440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0" fmla="*/ 3959629 w 3959629"/>
                <a:gd name="connsiteY0" fmla="*/ 0 h 261029"/>
                <a:gd name="connsiteX1" fmla="*/ 3939793 w 3959629"/>
                <a:gd name="connsiteY1" fmla="*/ 13256 h 261029"/>
                <a:gd name="connsiteX2" fmla="*/ 1979814 w 3959629"/>
                <a:gd name="connsiteY2" fmla="*/ 261029 h 261029"/>
                <a:gd name="connsiteX3" fmla="*/ 19835 w 3959629"/>
                <a:gd name="connsiteY3" fmla="*/ 13256 h 261029"/>
                <a:gd name="connsiteX4" fmla="*/ 0 w 3959629"/>
                <a:gd name="connsiteY4" fmla="*/ 0 h 261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9629" h="261029">
                  <a:moveTo>
                    <a:pt x="3959629" y="0"/>
                  </a:moveTo>
                  <a:lnTo>
                    <a:pt x="3939793" y="13256"/>
                  </a:lnTo>
                  <a:cubicBezTo>
                    <a:pt x="3679956" y="156803"/>
                    <a:pt x="2900720" y="261029"/>
                    <a:pt x="1979814" y="261029"/>
                  </a:cubicBezTo>
                  <a:cubicBezTo>
                    <a:pt x="1058908" y="261029"/>
                    <a:pt x="279673" y="156803"/>
                    <a:pt x="19835" y="13256"/>
                  </a:cubicBezTo>
                  <a:lnTo>
                    <a:pt x="0" y="0"/>
                  </a:lnTo>
                </a:path>
              </a:pathLst>
            </a:custGeom>
            <a:noFill/>
            <a:ln w="18161" cap="rnd">
              <a:solidFill>
                <a:schemeClr val="accent6"/>
              </a:solidFill>
              <a:prstDash val="solid"/>
              <a:round/>
            </a:ln>
          </p:spPr>
          <p:txBody>
            <a:bodyPr wrap="square" lIns="72000" tIns="72000" rIns="72000" bIns="72000" rtlCol="0" anchor="ctr">
              <a:noAutofit/>
            </a:bodyPr>
            <a:lstStyle/>
            <a:p>
              <a:pPr defTabSz="914400">
                <a:lnSpc>
                  <a:spcPct val="90000"/>
                </a:lnSpc>
              </a:pPr>
              <a:endParaRPr lang="en-US" sz="1400" kern="0" dirty="0"/>
            </a:p>
          </p:txBody>
        </p:sp>
        <p:sp>
          <p:nvSpPr>
            <p:cNvPr id="328" name="Freihandform: Form 327">
              <a:extLst>
                <a:ext uri="{FF2B5EF4-FFF2-40B4-BE49-F238E27FC236}">
                  <a16:creationId xmlns:a16="http://schemas.microsoft.com/office/drawing/2014/main" id="{5379259A-3063-B0CF-C7D5-568AD73ED849}"/>
                </a:ext>
              </a:extLst>
            </p:cNvPr>
            <p:cNvSpPr>
              <a:spLocks noChangeAspect="1"/>
            </p:cNvSpPr>
            <p:nvPr>
              <p:custDataLst>
                <p:tags r:id="rId22"/>
              </p:custDataLst>
            </p:nvPr>
          </p:nvSpPr>
          <p:spPr bwMode="gray">
            <a:xfrm>
              <a:off x="395532" y="4413395"/>
              <a:ext cx="216000" cy="14239"/>
            </a:xfrm>
            <a:custGeom>
              <a:avLst/>
              <a:gdLst>
                <a:gd name="connsiteX0" fmla="*/ 0 w 3959629"/>
                <a:gd name="connsiteY0" fmla="*/ 0 h 261029"/>
                <a:gd name="connsiteX1" fmla="*/ 3959629 w 3959629"/>
                <a:gd name="connsiteY1" fmla="*/ 0 h 261029"/>
                <a:gd name="connsiteX2" fmla="*/ 3939793 w 3959629"/>
                <a:gd name="connsiteY2" fmla="*/ 13256 h 261029"/>
                <a:gd name="connsiteX3" fmla="*/ 1979814 w 3959629"/>
                <a:gd name="connsiteY3" fmla="*/ 261029 h 261029"/>
                <a:gd name="connsiteX4" fmla="*/ 19835 w 3959629"/>
                <a:gd name="connsiteY4" fmla="*/ 13256 h 261029"/>
                <a:gd name="connsiteX0" fmla="*/ 0 w 3959629"/>
                <a:gd name="connsiteY0" fmla="*/ 343471 h 604500"/>
                <a:gd name="connsiteX1" fmla="*/ 1715837 w 3959629"/>
                <a:gd name="connsiteY1" fmla="*/ 0 h 604500"/>
                <a:gd name="connsiteX2" fmla="*/ 3959629 w 3959629"/>
                <a:gd name="connsiteY2" fmla="*/ 343471 h 604500"/>
                <a:gd name="connsiteX3" fmla="*/ 3939793 w 3959629"/>
                <a:gd name="connsiteY3" fmla="*/ 356727 h 604500"/>
                <a:gd name="connsiteX4" fmla="*/ 1979814 w 3959629"/>
                <a:gd name="connsiteY4" fmla="*/ 604500 h 604500"/>
                <a:gd name="connsiteX5" fmla="*/ 19835 w 3959629"/>
                <a:gd name="connsiteY5" fmla="*/ 356727 h 604500"/>
                <a:gd name="connsiteX6" fmla="*/ 0 w 3959629"/>
                <a:gd name="connsiteY6" fmla="*/ 343471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6" fmla="*/ 1807277 w 3959629"/>
                <a:gd name="connsiteY6" fmla="*/ 91440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0" fmla="*/ 3959629 w 3959629"/>
                <a:gd name="connsiteY0" fmla="*/ 0 h 261029"/>
                <a:gd name="connsiteX1" fmla="*/ 3939793 w 3959629"/>
                <a:gd name="connsiteY1" fmla="*/ 13256 h 261029"/>
                <a:gd name="connsiteX2" fmla="*/ 1979814 w 3959629"/>
                <a:gd name="connsiteY2" fmla="*/ 261029 h 261029"/>
                <a:gd name="connsiteX3" fmla="*/ 19835 w 3959629"/>
                <a:gd name="connsiteY3" fmla="*/ 13256 h 261029"/>
                <a:gd name="connsiteX4" fmla="*/ 0 w 3959629"/>
                <a:gd name="connsiteY4" fmla="*/ 0 h 261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9629" h="261029">
                  <a:moveTo>
                    <a:pt x="3959629" y="0"/>
                  </a:moveTo>
                  <a:lnTo>
                    <a:pt x="3939793" y="13256"/>
                  </a:lnTo>
                  <a:cubicBezTo>
                    <a:pt x="3679956" y="156803"/>
                    <a:pt x="2900720" y="261029"/>
                    <a:pt x="1979814" y="261029"/>
                  </a:cubicBezTo>
                  <a:cubicBezTo>
                    <a:pt x="1058908" y="261029"/>
                    <a:pt x="279673" y="156803"/>
                    <a:pt x="19835" y="13256"/>
                  </a:cubicBezTo>
                  <a:lnTo>
                    <a:pt x="0" y="0"/>
                  </a:lnTo>
                </a:path>
              </a:pathLst>
            </a:custGeom>
            <a:noFill/>
            <a:ln w="18161" cap="rnd">
              <a:solidFill>
                <a:schemeClr val="accent6"/>
              </a:solidFill>
              <a:prstDash val="solid"/>
              <a:round/>
            </a:ln>
          </p:spPr>
          <p:txBody>
            <a:bodyPr wrap="square" lIns="72000" tIns="72000" rIns="72000" bIns="72000" rtlCol="0" anchor="ctr">
              <a:noAutofit/>
            </a:bodyPr>
            <a:lstStyle/>
            <a:p>
              <a:pPr defTabSz="914400">
                <a:lnSpc>
                  <a:spcPct val="90000"/>
                </a:lnSpc>
              </a:pPr>
              <a:endParaRPr lang="en-US" sz="1400" kern="0" dirty="0"/>
            </a:p>
          </p:txBody>
        </p:sp>
      </p:grpSp>
      <p:grpSp>
        <p:nvGrpSpPr>
          <p:cNvPr id="329" name="Gruppieren 328">
            <a:extLst>
              <a:ext uri="{FF2B5EF4-FFF2-40B4-BE49-F238E27FC236}">
                <a16:creationId xmlns:a16="http://schemas.microsoft.com/office/drawing/2014/main" id="{154FDBAC-66CF-5A4A-0579-0BD9C97B073C}"/>
              </a:ext>
            </a:extLst>
          </p:cNvPr>
          <p:cNvGrpSpPr/>
          <p:nvPr/>
        </p:nvGrpSpPr>
        <p:grpSpPr bwMode="gray">
          <a:xfrm>
            <a:off x="8100392" y="4299982"/>
            <a:ext cx="288000" cy="360000"/>
            <a:chOff x="359532" y="4299982"/>
            <a:chExt cx="288000" cy="360000"/>
          </a:xfrm>
        </p:grpSpPr>
        <p:sp>
          <p:nvSpPr>
            <p:cNvPr id="330" name="Zylinder 329">
              <a:extLst>
                <a:ext uri="{FF2B5EF4-FFF2-40B4-BE49-F238E27FC236}">
                  <a16:creationId xmlns:a16="http://schemas.microsoft.com/office/drawing/2014/main" id="{09C39CBE-209C-A5E2-0A63-7D74AE91B71F}"/>
                </a:ext>
              </a:extLst>
            </p:cNvPr>
            <p:cNvSpPr/>
            <p:nvPr>
              <p:custDataLst>
                <p:tags r:id="rId15"/>
              </p:custDataLst>
            </p:nvPr>
          </p:nvSpPr>
          <p:spPr bwMode="gray">
            <a:xfrm>
              <a:off x="359532" y="4299982"/>
              <a:ext cx="288000" cy="360000"/>
            </a:xfrm>
            <a:prstGeom prst="can">
              <a:avLst>
                <a:gd name="adj" fmla="val 17183"/>
              </a:avLst>
            </a:prstGeom>
            <a:solidFill>
              <a:schemeClr val="bg1"/>
            </a:solidFill>
            <a:ln w="18161" cap="flat">
              <a:solidFill>
                <a:srgbClr val="D80084"/>
              </a:solidFill>
              <a:prstDash val="solid"/>
              <a:miter/>
            </a:ln>
          </p:spPr>
          <p:txBody>
            <a:bodyPr lIns="72000" tIns="72000" rIns="72000" bIns="72000" rtlCol="0" anchor="ctr">
              <a:noAutofit/>
            </a:bodyPr>
            <a:lstStyle/>
            <a:p>
              <a:pPr defTabSz="914400">
                <a:lnSpc>
                  <a:spcPct val="90000"/>
                </a:lnSpc>
              </a:pPr>
              <a:endParaRPr lang="en-US" sz="1400" kern="0" dirty="0"/>
            </a:p>
          </p:txBody>
        </p:sp>
        <p:sp>
          <p:nvSpPr>
            <p:cNvPr id="331" name="Freihandform: Form 330">
              <a:extLst>
                <a:ext uri="{FF2B5EF4-FFF2-40B4-BE49-F238E27FC236}">
                  <a16:creationId xmlns:a16="http://schemas.microsoft.com/office/drawing/2014/main" id="{656D9C37-7112-765C-15D7-2E78B64FD47E}"/>
                </a:ext>
              </a:extLst>
            </p:cNvPr>
            <p:cNvSpPr>
              <a:spLocks noChangeAspect="1"/>
            </p:cNvSpPr>
            <p:nvPr>
              <p:custDataLst>
                <p:tags r:id="rId16"/>
              </p:custDataLst>
            </p:nvPr>
          </p:nvSpPr>
          <p:spPr bwMode="gray">
            <a:xfrm>
              <a:off x="395532" y="4568293"/>
              <a:ext cx="216000" cy="14239"/>
            </a:xfrm>
            <a:custGeom>
              <a:avLst/>
              <a:gdLst>
                <a:gd name="connsiteX0" fmla="*/ 0 w 3959629"/>
                <a:gd name="connsiteY0" fmla="*/ 0 h 261029"/>
                <a:gd name="connsiteX1" fmla="*/ 3959629 w 3959629"/>
                <a:gd name="connsiteY1" fmla="*/ 0 h 261029"/>
                <a:gd name="connsiteX2" fmla="*/ 3939793 w 3959629"/>
                <a:gd name="connsiteY2" fmla="*/ 13256 h 261029"/>
                <a:gd name="connsiteX3" fmla="*/ 1979814 w 3959629"/>
                <a:gd name="connsiteY3" fmla="*/ 261029 h 261029"/>
                <a:gd name="connsiteX4" fmla="*/ 19835 w 3959629"/>
                <a:gd name="connsiteY4" fmla="*/ 13256 h 261029"/>
                <a:gd name="connsiteX0" fmla="*/ 0 w 3959629"/>
                <a:gd name="connsiteY0" fmla="*/ 343471 h 604500"/>
                <a:gd name="connsiteX1" fmla="*/ 1715837 w 3959629"/>
                <a:gd name="connsiteY1" fmla="*/ 0 h 604500"/>
                <a:gd name="connsiteX2" fmla="*/ 3959629 w 3959629"/>
                <a:gd name="connsiteY2" fmla="*/ 343471 h 604500"/>
                <a:gd name="connsiteX3" fmla="*/ 3939793 w 3959629"/>
                <a:gd name="connsiteY3" fmla="*/ 356727 h 604500"/>
                <a:gd name="connsiteX4" fmla="*/ 1979814 w 3959629"/>
                <a:gd name="connsiteY4" fmla="*/ 604500 h 604500"/>
                <a:gd name="connsiteX5" fmla="*/ 19835 w 3959629"/>
                <a:gd name="connsiteY5" fmla="*/ 356727 h 604500"/>
                <a:gd name="connsiteX6" fmla="*/ 0 w 3959629"/>
                <a:gd name="connsiteY6" fmla="*/ 343471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6" fmla="*/ 1807277 w 3959629"/>
                <a:gd name="connsiteY6" fmla="*/ 91440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0" fmla="*/ 3959629 w 3959629"/>
                <a:gd name="connsiteY0" fmla="*/ 0 h 261029"/>
                <a:gd name="connsiteX1" fmla="*/ 3939793 w 3959629"/>
                <a:gd name="connsiteY1" fmla="*/ 13256 h 261029"/>
                <a:gd name="connsiteX2" fmla="*/ 1979814 w 3959629"/>
                <a:gd name="connsiteY2" fmla="*/ 261029 h 261029"/>
                <a:gd name="connsiteX3" fmla="*/ 19835 w 3959629"/>
                <a:gd name="connsiteY3" fmla="*/ 13256 h 261029"/>
                <a:gd name="connsiteX4" fmla="*/ 0 w 3959629"/>
                <a:gd name="connsiteY4" fmla="*/ 0 h 261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9629" h="261029">
                  <a:moveTo>
                    <a:pt x="3959629" y="0"/>
                  </a:moveTo>
                  <a:lnTo>
                    <a:pt x="3939793" y="13256"/>
                  </a:lnTo>
                  <a:cubicBezTo>
                    <a:pt x="3679956" y="156803"/>
                    <a:pt x="2900720" y="261029"/>
                    <a:pt x="1979814" y="261029"/>
                  </a:cubicBezTo>
                  <a:cubicBezTo>
                    <a:pt x="1058908" y="261029"/>
                    <a:pt x="279673" y="156803"/>
                    <a:pt x="19835" y="13256"/>
                  </a:cubicBezTo>
                  <a:lnTo>
                    <a:pt x="0" y="0"/>
                  </a:lnTo>
                </a:path>
              </a:pathLst>
            </a:custGeom>
            <a:noFill/>
            <a:ln w="18161" cap="rnd">
              <a:solidFill>
                <a:srgbClr val="D80084"/>
              </a:solidFill>
              <a:prstDash val="solid"/>
              <a:round/>
            </a:ln>
          </p:spPr>
          <p:txBody>
            <a:bodyPr wrap="square" lIns="72000" tIns="72000" rIns="72000" bIns="72000" rtlCol="0" anchor="ctr">
              <a:noAutofit/>
            </a:bodyPr>
            <a:lstStyle/>
            <a:p>
              <a:pPr defTabSz="914400">
                <a:lnSpc>
                  <a:spcPct val="90000"/>
                </a:lnSpc>
              </a:pPr>
              <a:endParaRPr lang="en-US" sz="1400" kern="0" dirty="0"/>
            </a:p>
          </p:txBody>
        </p:sp>
        <p:sp>
          <p:nvSpPr>
            <p:cNvPr id="332" name="Freihandform: Form 331">
              <a:extLst>
                <a:ext uri="{FF2B5EF4-FFF2-40B4-BE49-F238E27FC236}">
                  <a16:creationId xmlns:a16="http://schemas.microsoft.com/office/drawing/2014/main" id="{E797D72D-6F91-3DEB-9552-EBAE14DEBE68}"/>
                </a:ext>
              </a:extLst>
            </p:cNvPr>
            <p:cNvSpPr>
              <a:spLocks noChangeAspect="1"/>
            </p:cNvSpPr>
            <p:nvPr>
              <p:custDataLst>
                <p:tags r:id="rId17"/>
              </p:custDataLst>
            </p:nvPr>
          </p:nvSpPr>
          <p:spPr bwMode="gray">
            <a:xfrm>
              <a:off x="395532" y="4490844"/>
              <a:ext cx="216000" cy="14239"/>
            </a:xfrm>
            <a:custGeom>
              <a:avLst/>
              <a:gdLst>
                <a:gd name="connsiteX0" fmla="*/ 0 w 3959629"/>
                <a:gd name="connsiteY0" fmla="*/ 0 h 261029"/>
                <a:gd name="connsiteX1" fmla="*/ 3959629 w 3959629"/>
                <a:gd name="connsiteY1" fmla="*/ 0 h 261029"/>
                <a:gd name="connsiteX2" fmla="*/ 3939793 w 3959629"/>
                <a:gd name="connsiteY2" fmla="*/ 13256 h 261029"/>
                <a:gd name="connsiteX3" fmla="*/ 1979814 w 3959629"/>
                <a:gd name="connsiteY3" fmla="*/ 261029 h 261029"/>
                <a:gd name="connsiteX4" fmla="*/ 19835 w 3959629"/>
                <a:gd name="connsiteY4" fmla="*/ 13256 h 261029"/>
                <a:gd name="connsiteX0" fmla="*/ 0 w 3959629"/>
                <a:gd name="connsiteY0" fmla="*/ 343471 h 604500"/>
                <a:gd name="connsiteX1" fmla="*/ 1715837 w 3959629"/>
                <a:gd name="connsiteY1" fmla="*/ 0 h 604500"/>
                <a:gd name="connsiteX2" fmla="*/ 3959629 w 3959629"/>
                <a:gd name="connsiteY2" fmla="*/ 343471 h 604500"/>
                <a:gd name="connsiteX3" fmla="*/ 3939793 w 3959629"/>
                <a:gd name="connsiteY3" fmla="*/ 356727 h 604500"/>
                <a:gd name="connsiteX4" fmla="*/ 1979814 w 3959629"/>
                <a:gd name="connsiteY4" fmla="*/ 604500 h 604500"/>
                <a:gd name="connsiteX5" fmla="*/ 19835 w 3959629"/>
                <a:gd name="connsiteY5" fmla="*/ 356727 h 604500"/>
                <a:gd name="connsiteX6" fmla="*/ 0 w 3959629"/>
                <a:gd name="connsiteY6" fmla="*/ 343471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6" fmla="*/ 1807277 w 3959629"/>
                <a:gd name="connsiteY6" fmla="*/ 91440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0" fmla="*/ 3959629 w 3959629"/>
                <a:gd name="connsiteY0" fmla="*/ 0 h 261029"/>
                <a:gd name="connsiteX1" fmla="*/ 3939793 w 3959629"/>
                <a:gd name="connsiteY1" fmla="*/ 13256 h 261029"/>
                <a:gd name="connsiteX2" fmla="*/ 1979814 w 3959629"/>
                <a:gd name="connsiteY2" fmla="*/ 261029 h 261029"/>
                <a:gd name="connsiteX3" fmla="*/ 19835 w 3959629"/>
                <a:gd name="connsiteY3" fmla="*/ 13256 h 261029"/>
                <a:gd name="connsiteX4" fmla="*/ 0 w 3959629"/>
                <a:gd name="connsiteY4" fmla="*/ 0 h 261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9629" h="261029">
                  <a:moveTo>
                    <a:pt x="3959629" y="0"/>
                  </a:moveTo>
                  <a:lnTo>
                    <a:pt x="3939793" y="13256"/>
                  </a:lnTo>
                  <a:cubicBezTo>
                    <a:pt x="3679956" y="156803"/>
                    <a:pt x="2900720" y="261029"/>
                    <a:pt x="1979814" y="261029"/>
                  </a:cubicBezTo>
                  <a:cubicBezTo>
                    <a:pt x="1058908" y="261029"/>
                    <a:pt x="279673" y="156803"/>
                    <a:pt x="19835" y="13256"/>
                  </a:cubicBezTo>
                  <a:lnTo>
                    <a:pt x="0" y="0"/>
                  </a:lnTo>
                </a:path>
              </a:pathLst>
            </a:custGeom>
            <a:noFill/>
            <a:ln w="18161" cap="rnd">
              <a:solidFill>
                <a:srgbClr val="D80084"/>
              </a:solidFill>
              <a:prstDash val="solid"/>
              <a:round/>
            </a:ln>
          </p:spPr>
          <p:txBody>
            <a:bodyPr wrap="square" lIns="72000" tIns="72000" rIns="72000" bIns="72000" rtlCol="0" anchor="ctr">
              <a:noAutofit/>
            </a:bodyPr>
            <a:lstStyle/>
            <a:p>
              <a:pPr defTabSz="914400">
                <a:lnSpc>
                  <a:spcPct val="90000"/>
                </a:lnSpc>
              </a:pPr>
              <a:endParaRPr lang="en-US" sz="1400" kern="0" dirty="0"/>
            </a:p>
          </p:txBody>
        </p:sp>
        <p:sp>
          <p:nvSpPr>
            <p:cNvPr id="333" name="Freihandform: Form 332">
              <a:extLst>
                <a:ext uri="{FF2B5EF4-FFF2-40B4-BE49-F238E27FC236}">
                  <a16:creationId xmlns:a16="http://schemas.microsoft.com/office/drawing/2014/main" id="{280D2CE1-5C6F-E7CF-BD49-321051E658DF}"/>
                </a:ext>
              </a:extLst>
            </p:cNvPr>
            <p:cNvSpPr>
              <a:spLocks noChangeAspect="1"/>
            </p:cNvSpPr>
            <p:nvPr>
              <p:custDataLst>
                <p:tags r:id="rId18"/>
              </p:custDataLst>
            </p:nvPr>
          </p:nvSpPr>
          <p:spPr bwMode="gray">
            <a:xfrm>
              <a:off x="395532" y="4413395"/>
              <a:ext cx="216000" cy="14239"/>
            </a:xfrm>
            <a:custGeom>
              <a:avLst/>
              <a:gdLst>
                <a:gd name="connsiteX0" fmla="*/ 0 w 3959629"/>
                <a:gd name="connsiteY0" fmla="*/ 0 h 261029"/>
                <a:gd name="connsiteX1" fmla="*/ 3959629 w 3959629"/>
                <a:gd name="connsiteY1" fmla="*/ 0 h 261029"/>
                <a:gd name="connsiteX2" fmla="*/ 3939793 w 3959629"/>
                <a:gd name="connsiteY2" fmla="*/ 13256 h 261029"/>
                <a:gd name="connsiteX3" fmla="*/ 1979814 w 3959629"/>
                <a:gd name="connsiteY3" fmla="*/ 261029 h 261029"/>
                <a:gd name="connsiteX4" fmla="*/ 19835 w 3959629"/>
                <a:gd name="connsiteY4" fmla="*/ 13256 h 261029"/>
                <a:gd name="connsiteX0" fmla="*/ 0 w 3959629"/>
                <a:gd name="connsiteY0" fmla="*/ 343471 h 604500"/>
                <a:gd name="connsiteX1" fmla="*/ 1715837 w 3959629"/>
                <a:gd name="connsiteY1" fmla="*/ 0 h 604500"/>
                <a:gd name="connsiteX2" fmla="*/ 3959629 w 3959629"/>
                <a:gd name="connsiteY2" fmla="*/ 343471 h 604500"/>
                <a:gd name="connsiteX3" fmla="*/ 3939793 w 3959629"/>
                <a:gd name="connsiteY3" fmla="*/ 356727 h 604500"/>
                <a:gd name="connsiteX4" fmla="*/ 1979814 w 3959629"/>
                <a:gd name="connsiteY4" fmla="*/ 604500 h 604500"/>
                <a:gd name="connsiteX5" fmla="*/ 19835 w 3959629"/>
                <a:gd name="connsiteY5" fmla="*/ 356727 h 604500"/>
                <a:gd name="connsiteX6" fmla="*/ 0 w 3959629"/>
                <a:gd name="connsiteY6" fmla="*/ 343471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6" fmla="*/ 1807277 w 3959629"/>
                <a:gd name="connsiteY6" fmla="*/ 91440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0" fmla="*/ 3959629 w 3959629"/>
                <a:gd name="connsiteY0" fmla="*/ 0 h 261029"/>
                <a:gd name="connsiteX1" fmla="*/ 3939793 w 3959629"/>
                <a:gd name="connsiteY1" fmla="*/ 13256 h 261029"/>
                <a:gd name="connsiteX2" fmla="*/ 1979814 w 3959629"/>
                <a:gd name="connsiteY2" fmla="*/ 261029 h 261029"/>
                <a:gd name="connsiteX3" fmla="*/ 19835 w 3959629"/>
                <a:gd name="connsiteY3" fmla="*/ 13256 h 261029"/>
                <a:gd name="connsiteX4" fmla="*/ 0 w 3959629"/>
                <a:gd name="connsiteY4" fmla="*/ 0 h 261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9629" h="261029">
                  <a:moveTo>
                    <a:pt x="3959629" y="0"/>
                  </a:moveTo>
                  <a:lnTo>
                    <a:pt x="3939793" y="13256"/>
                  </a:lnTo>
                  <a:cubicBezTo>
                    <a:pt x="3679956" y="156803"/>
                    <a:pt x="2900720" y="261029"/>
                    <a:pt x="1979814" y="261029"/>
                  </a:cubicBezTo>
                  <a:cubicBezTo>
                    <a:pt x="1058908" y="261029"/>
                    <a:pt x="279673" y="156803"/>
                    <a:pt x="19835" y="13256"/>
                  </a:cubicBezTo>
                  <a:lnTo>
                    <a:pt x="0" y="0"/>
                  </a:lnTo>
                </a:path>
              </a:pathLst>
            </a:custGeom>
            <a:noFill/>
            <a:ln w="18161" cap="rnd">
              <a:solidFill>
                <a:srgbClr val="D80084"/>
              </a:solidFill>
              <a:prstDash val="solid"/>
              <a:round/>
            </a:ln>
          </p:spPr>
          <p:txBody>
            <a:bodyPr wrap="square" lIns="72000" tIns="72000" rIns="72000" bIns="72000" rtlCol="0" anchor="ctr">
              <a:noAutofit/>
            </a:bodyPr>
            <a:lstStyle/>
            <a:p>
              <a:pPr defTabSz="914400">
                <a:lnSpc>
                  <a:spcPct val="90000"/>
                </a:lnSpc>
              </a:pPr>
              <a:endParaRPr lang="en-US" sz="1400" kern="0" dirty="0"/>
            </a:p>
          </p:txBody>
        </p:sp>
      </p:grpSp>
      <p:grpSp>
        <p:nvGrpSpPr>
          <p:cNvPr id="334" name="Gruppieren 333">
            <a:extLst>
              <a:ext uri="{FF2B5EF4-FFF2-40B4-BE49-F238E27FC236}">
                <a16:creationId xmlns:a16="http://schemas.microsoft.com/office/drawing/2014/main" id="{ABFE9336-F176-EAB1-33CF-8A1F3219C858}"/>
              </a:ext>
            </a:extLst>
          </p:cNvPr>
          <p:cNvGrpSpPr/>
          <p:nvPr/>
        </p:nvGrpSpPr>
        <p:grpSpPr bwMode="gray">
          <a:xfrm>
            <a:off x="8496468" y="4299982"/>
            <a:ext cx="288000" cy="360000"/>
            <a:chOff x="359532" y="4299982"/>
            <a:chExt cx="288000" cy="360000"/>
          </a:xfrm>
        </p:grpSpPr>
        <p:sp>
          <p:nvSpPr>
            <p:cNvPr id="335" name="Zylinder 334">
              <a:extLst>
                <a:ext uri="{FF2B5EF4-FFF2-40B4-BE49-F238E27FC236}">
                  <a16:creationId xmlns:a16="http://schemas.microsoft.com/office/drawing/2014/main" id="{73798091-FC71-A04A-C884-1648308E9A4B}"/>
                </a:ext>
              </a:extLst>
            </p:cNvPr>
            <p:cNvSpPr/>
            <p:nvPr>
              <p:custDataLst>
                <p:tags r:id="rId11"/>
              </p:custDataLst>
            </p:nvPr>
          </p:nvSpPr>
          <p:spPr bwMode="gray">
            <a:xfrm>
              <a:off x="359532" y="4299982"/>
              <a:ext cx="288000" cy="360000"/>
            </a:xfrm>
            <a:prstGeom prst="can">
              <a:avLst>
                <a:gd name="adj" fmla="val 17183"/>
              </a:avLst>
            </a:prstGeom>
            <a:solidFill>
              <a:schemeClr val="bg1"/>
            </a:solidFill>
            <a:ln w="18161" cap="flat">
              <a:solidFill>
                <a:srgbClr val="2400B0"/>
              </a:solidFill>
              <a:prstDash val="solid"/>
              <a:miter/>
            </a:ln>
          </p:spPr>
          <p:txBody>
            <a:bodyPr lIns="72000" tIns="72000" rIns="72000" bIns="72000" rtlCol="0" anchor="ctr">
              <a:noAutofit/>
            </a:bodyPr>
            <a:lstStyle/>
            <a:p>
              <a:pPr defTabSz="914400">
                <a:lnSpc>
                  <a:spcPct val="90000"/>
                </a:lnSpc>
              </a:pPr>
              <a:endParaRPr lang="en-US" sz="1400" kern="0" dirty="0"/>
            </a:p>
          </p:txBody>
        </p:sp>
        <p:sp>
          <p:nvSpPr>
            <p:cNvPr id="336" name="Freihandform: Form 335">
              <a:extLst>
                <a:ext uri="{FF2B5EF4-FFF2-40B4-BE49-F238E27FC236}">
                  <a16:creationId xmlns:a16="http://schemas.microsoft.com/office/drawing/2014/main" id="{C6501C07-A952-DBC7-0CA0-134B03D8A7D3}"/>
                </a:ext>
              </a:extLst>
            </p:cNvPr>
            <p:cNvSpPr>
              <a:spLocks noChangeAspect="1"/>
            </p:cNvSpPr>
            <p:nvPr>
              <p:custDataLst>
                <p:tags r:id="rId12"/>
              </p:custDataLst>
            </p:nvPr>
          </p:nvSpPr>
          <p:spPr bwMode="gray">
            <a:xfrm>
              <a:off x="395532" y="4568293"/>
              <a:ext cx="216000" cy="14239"/>
            </a:xfrm>
            <a:custGeom>
              <a:avLst/>
              <a:gdLst>
                <a:gd name="connsiteX0" fmla="*/ 0 w 3959629"/>
                <a:gd name="connsiteY0" fmla="*/ 0 h 261029"/>
                <a:gd name="connsiteX1" fmla="*/ 3959629 w 3959629"/>
                <a:gd name="connsiteY1" fmla="*/ 0 h 261029"/>
                <a:gd name="connsiteX2" fmla="*/ 3939793 w 3959629"/>
                <a:gd name="connsiteY2" fmla="*/ 13256 h 261029"/>
                <a:gd name="connsiteX3" fmla="*/ 1979814 w 3959629"/>
                <a:gd name="connsiteY3" fmla="*/ 261029 h 261029"/>
                <a:gd name="connsiteX4" fmla="*/ 19835 w 3959629"/>
                <a:gd name="connsiteY4" fmla="*/ 13256 h 261029"/>
                <a:gd name="connsiteX0" fmla="*/ 0 w 3959629"/>
                <a:gd name="connsiteY0" fmla="*/ 343471 h 604500"/>
                <a:gd name="connsiteX1" fmla="*/ 1715837 w 3959629"/>
                <a:gd name="connsiteY1" fmla="*/ 0 h 604500"/>
                <a:gd name="connsiteX2" fmla="*/ 3959629 w 3959629"/>
                <a:gd name="connsiteY2" fmla="*/ 343471 h 604500"/>
                <a:gd name="connsiteX3" fmla="*/ 3939793 w 3959629"/>
                <a:gd name="connsiteY3" fmla="*/ 356727 h 604500"/>
                <a:gd name="connsiteX4" fmla="*/ 1979814 w 3959629"/>
                <a:gd name="connsiteY4" fmla="*/ 604500 h 604500"/>
                <a:gd name="connsiteX5" fmla="*/ 19835 w 3959629"/>
                <a:gd name="connsiteY5" fmla="*/ 356727 h 604500"/>
                <a:gd name="connsiteX6" fmla="*/ 0 w 3959629"/>
                <a:gd name="connsiteY6" fmla="*/ 343471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6" fmla="*/ 1807277 w 3959629"/>
                <a:gd name="connsiteY6" fmla="*/ 91440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0" fmla="*/ 3959629 w 3959629"/>
                <a:gd name="connsiteY0" fmla="*/ 0 h 261029"/>
                <a:gd name="connsiteX1" fmla="*/ 3939793 w 3959629"/>
                <a:gd name="connsiteY1" fmla="*/ 13256 h 261029"/>
                <a:gd name="connsiteX2" fmla="*/ 1979814 w 3959629"/>
                <a:gd name="connsiteY2" fmla="*/ 261029 h 261029"/>
                <a:gd name="connsiteX3" fmla="*/ 19835 w 3959629"/>
                <a:gd name="connsiteY3" fmla="*/ 13256 h 261029"/>
                <a:gd name="connsiteX4" fmla="*/ 0 w 3959629"/>
                <a:gd name="connsiteY4" fmla="*/ 0 h 261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9629" h="261029">
                  <a:moveTo>
                    <a:pt x="3959629" y="0"/>
                  </a:moveTo>
                  <a:lnTo>
                    <a:pt x="3939793" y="13256"/>
                  </a:lnTo>
                  <a:cubicBezTo>
                    <a:pt x="3679956" y="156803"/>
                    <a:pt x="2900720" y="261029"/>
                    <a:pt x="1979814" y="261029"/>
                  </a:cubicBezTo>
                  <a:cubicBezTo>
                    <a:pt x="1058908" y="261029"/>
                    <a:pt x="279673" y="156803"/>
                    <a:pt x="19835" y="13256"/>
                  </a:cubicBezTo>
                  <a:lnTo>
                    <a:pt x="0" y="0"/>
                  </a:lnTo>
                </a:path>
              </a:pathLst>
            </a:custGeom>
            <a:noFill/>
            <a:ln w="18161" cap="rnd">
              <a:solidFill>
                <a:srgbClr val="2400B0"/>
              </a:solidFill>
              <a:prstDash val="solid"/>
              <a:round/>
            </a:ln>
          </p:spPr>
          <p:txBody>
            <a:bodyPr wrap="square" lIns="72000" tIns="72000" rIns="72000" bIns="72000" rtlCol="0" anchor="ctr">
              <a:noAutofit/>
            </a:bodyPr>
            <a:lstStyle/>
            <a:p>
              <a:pPr defTabSz="914400">
                <a:lnSpc>
                  <a:spcPct val="90000"/>
                </a:lnSpc>
              </a:pPr>
              <a:endParaRPr lang="en-US" sz="1400" kern="0" dirty="0"/>
            </a:p>
          </p:txBody>
        </p:sp>
        <p:sp>
          <p:nvSpPr>
            <p:cNvPr id="337" name="Freihandform: Form 336">
              <a:extLst>
                <a:ext uri="{FF2B5EF4-FFF2-40B4-BE49-F238E27FC236}">
                  <a16:creationId xmlns:a16="http://schemas.microsoft.com/office/drawing/2014/main" id="{5253081D-48C1-CEDD-429E-83AA3202D218}"/>
                </a:ext>
              </a:extLst>
            </p:cNvPr>
            <p:cNvSpPr>
              <a:spLocks noChangeAspect="1"/>
            </p:cNvSpPr>
            <p:nvPr>
              <p:custDataLst>
                <p:tags r:id="rId13"/>
              </p:custDataLst>
            </p:nvPr>
          </p:nvSpPr>
          <p:spPr bwMode="gray">
            <a:xfrm>
              <a:off x="395532" y="4490844"/>
              <a:ext cx="216000" cy="14239"/>
            </a:xfrm>
            <a:custGeom>
              <a:avLst/>
              <a:gdLst>
                <a:gd name="connsiteX0" fmla="*/ 0 w 3959629"/>
                <a:gd name="connsiteY0" fmla="*/ 0 h 261029"/>
                <a:gd name="connsiteX1" fmla="*/ 3959629 w 3959629"/>
                <a:gd name="connsiteY1" fmla="*/ 0 h 261029"/>
                <a:gd name="connsiteX2" fmla="*/ 3939793 w 3959629"/>
                <a:gd name="connsiteY2" fmla="*/ 13256 h 261029"/>
                <a:gd name="connsiteX3" fmla="*/ 1979814 w 3959629"/>
                <a:gd name="connsiteY3" fmla="*/ 261029 h 261029"/>
                <a:gd name="connsiteX4" fmla="*/ 19835 w 3959629"/>
                <a:gd name="connsiteY4" fmla="*/ 13256 h 261029"/>
                <a:gd name="connsiteX0" fmla="*/ 0 w 3959629"/>
                <a:gd name="connsiteY0" fmla="*/ 343471 h 604500"/>
                <a:gd name="connsiteX1" fmla="*/ 1715837 w 3959629"/>
                <a:gd name="connsiteY1" fmla="*/ 0 h 604500"/>
                <a:gd name="connsiteX2" fmla="*/ 3959629 w 3959629"/>
                <a:gd name="connsiteY2" fmla="*/ 343471 h 604500"/>
                <a:gd name="connsiteX3" fmla="*/ 3939793 w 3959629"/>
                <a:gd name="connsiteY3" fmla="*/ 356727 h 604500"/>
                <a:gd name="connsiteX4" fmla="*/ 1979814 w 3959629"/>
                <a:gd name="connsiteY4" fmla="*/ 604500 h 604500"/>
                <a:gd name="connsiteX5" fmla="*/ 19835 w 3959629"/>
                <a:gd name="connsiteY5" fmla="*/ 356727 h 604500"/>
                <a:gd name="connsiteX6" fmla="*/ 0 w 3959629"/>
                <a:gd name="connsiteY6" fmla="*/ 343471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6" fmla="*/ 1807277 w 3959629"/>
                <a:gd name="connsiteY6" fmla="*/ 91440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0" fmla="*/ 3959629 w 3959629"/>
                <a:gd name="connsiteY0" fmla="*/ 0 h 261029"/>
                <a:gd name="connsiteX1" fmla="*/ 3939793 w 3959629"/>
                <a:gd name="connsiteY1" fmla="*/ 13256 h 261029"/>
                <a:gd name="connsiteX2" fmla="*/ 1979814 w 3959629"/>
                <a:gd name="connsiteY2" fmla="*/ 261029 h 261029"/>
                <a:gd name="connsiteX3" fmla="*/ 19835 w 3959629"/>
                <a:gd name="connsiteY3" fmla="*/ 13256 h 261029"/>
                <a:gd name="connsiteX4" fmla="*/ 0 w 3959629"/>
                <a:gd name="connsiteY4" fmla="*/ 0 h 261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9629" h="261029">
                  <a:moveTo>
                    <a:pt x="3959629" y="0"/>
                  </a:moveTo>
                  <a:lnTo>
                    <a:pt x="3939793" y="13256"/>
                  </a:lnTo>
                  <a:cubicBezTo>
                    <a:pt x="3679956" y="156803"/>
                    <a:pt x="2900720" y="261029"/>
                    <a:pt x="1979814" y="261029"/>
                  </a:cubicBezTo>
                  <a:cubicBezTo>
                    <a:pt x="1058908" y="261029"/>
                    <a:pt x="279673" y="156803"/>
                    <a:pt x="19835" y="13256"/>
                  </a:cubicBezTo>
                  <a:lnTo>
                    <a:pt x="0" y="0"/>
                  </a:lnTo>
                </a:path>
              </a:pathLst>
            </a:custGeom>
            <a:noFill/>
            <a:ln w="18161" cap="rnd">
              <a:solidFill>
                <a:srgbClr val="2400B0"/>
              </a:solidFill>
              <a:prstDash val="solid"/>
              <a:round/>
            </a:ln>
          </p:spPr>
          <p:txBody>
            <a:bodyPr wrap="square" lIns="72000" tIns="72000" rIns="72000" bIns="72000" rtlCol="0" anchor="ctr">
              <a:noAutofit/>
            </a:bodyPr>
            <a:lstStyle/>
            <a:p>
              <a:pPr defTabSz="914400">
                <a:lnSpc>
                  <a:spcPct val="90000"/>
                </a:lnSpc>
              </a:pPr>
              <a:endParaRPr lang="en-US" sz="1400" kern="0" dirty="0"/>
            </a:p>
          </p:txBody>
        </p:sp>
        <p:sp>
          <p:nvSpPr>
            <p:cNvPr id="338" name="Freihandform: Form 337">
              <a:extLst>
                <a:ext uri="{FF2B5EF4-FFF2-40B4-BE49-F238E27FC236}">
                  <a16:creationId xmlns:a16="http://schemas.microsoft.com/office/drawing/2014/main" id="{2FBFD7BB-66C4-5C0E-E0C2-F6FB0E33C7F4}"/>
                </a:ext>
              </a:extLst>
            </p:cNvPr>
            <p:cNvSpPr>
              <a:spLocks noChangeAspect="1"/>
            </p:cNvSpPr>
            <p:nvPr>
              <p:custDataLst>
                <p:tags r:id="rId14"/>
              </p:custDataLst>
            </p:nvPr>
          </p:nvSpPr>
          <p:spPr bwMode="gray">
            <a:xfrm>
              <a:off x="395532" y="4413395"/>
              <a:ext cx="216000" cy="14239"/>
            </a:xfrm>
            <a:custGeom>
              <a:avLst/>
              <a:gdLst>
                <a:gd name="connsiteX0" fmla="*/ 0 w 3959629"/>
                <a:gd name="connsiteY0" fmla="*/ 0 h 261029"/>
                <a:gd name="connsiteX1" fmla="*/ 3959629 w 3959629"/>
                <a:gd name="connsiteY1" fmla="*/ 0 h 261029"/>
                <a:gd name="connsiteX2" fmla="*/ 3939793 w 3959629"/>
                <a:gd name="connsiteY2" fmla="*/ 13256 h 261029"/>
                <a:gd name="connsiteX3" fmla="*/ 1979814 w 3959629"/>
                <a:gd name="connsiteY3" fmla="*/ 261029 h 261029"/>
                <a:gd name="connsiteX4" fmla="*/ 19835 w 3959629"/>
                <a:gd name="connsiteY4" fmla="*/ 13256 h 261029"/>
                <a:gd name="connsiteX0" fmla="*/ 0 w 3959629"/>
                <a:gd name="connsiteY0" fmla="*/ 343471 h 604500"/>
                <a:gd name="connsiteX1" fmla="*/ 1715837 w 3959629"/>
                <a:gd name="connsiteY1" fmla="*/ 0 h 604500"/>
                <a:gd name="connsiteX2" fmla="*/ 3959629 w 3959629"/>
                <a:gd name="connsiteY2" fmla="*/ 343471 h 604500"/>
                <a:gd name="connsiteX3" fmla="*/ 3939793 w 3959629"/>
                <a:gd name="connsiteY3" fmla="*/ 356727 h 604500"/>
                <a:gd name="connsiteX4" fmla="*/ 1979814 w 3959629"/>
                <a:gd name="connsiteY4" fmla="*/ 604500 h 604500"/>
                <a:gd name="connsiteX5" fmla="*/ 19835 w 3959629"/>
                <a:gd name="connsiteY5" fmla="*/ 356727 h 604500"/>
                <a:gd name="connsiteX6" fmla="*/ 0 w 3959629"/>
                <a:gd name="connsiteY6" fmla="*/ 343471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6" fmla="*/ 1807277 w 3959629"/>
                <a:gd name="connsiteY6" fmla="*/ 91440 h 604500"/>
                <a:gd name="connsiteX0" fmla="*/ 1715837 w 3959629"/>
                <a:gd name="connsiteY0" fmla="*/ 0 h 604500"/>
                <a:gd name="connsiteX1" fmla="*/ 3959629 w 3959629"/>
                <a:gd name="connsiteY1" fmla="*/ 343471 h 604500"/>
                <a:gd name="connsiteX2" fmla="*/ 3939793 w 3959629"/>
                <a:gd name="connsiteY2" fmla="*/ 356727 h 604500"/>
                <a:gd name="connsiteX3" fmla="*/ 1979814 w 3959629"/>
                <a:gd name="connsiteY3" fmla="*/ 604500 h 604500"/>
                <a:gd name="connsiteX4" fmla="*/ 19835 w 3959629"/>
                <a:gd name="connsiteY4" fmla="*/ 356727 h 604500"/>
                <a:gd name="connsiteX5" fmla="*/ 0 w 3959629"/>
                <a:gd name="connsiteY5" fmla="*/ 343471 h 604500"/>
                <a:gd name="connsiteX0" fmla="*/ 3959629 w 3959629"/>
                <a:gd name="connsiteY0" fmla="*/ 0 h 261029"/>
                <a:gd name="connsiteX1" fmla="*/ 3939793 w 3959629"/>
                <a:gd name="connsiteY1" fmla="*/ 13256 h 261029"/>
                <a:gd name="connsiteX2" fmla="*/ 1979814 w 3959629"/>
                <a:gd name="connsiteY2" fmla="*/ 261029 h 261029"/>
                <a:gd name="connsiteX3" fmla="*/ 19835 w 3959629"/>
                <a:gd name="connsiteY3" fmla="*/ 13256 h 261029"/>
                <a:gd name="connsiteX4" fmla="*/ 0 w 3959629"/>
                <a:gd name="connsiteY4" fmla="*/ 0 h 261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9629" h="261029">
                  <a:moveTo>
                    <a:pt x="3959629" y="0"/>
                  </a:moveTo>
                  <a:lnTo>
                    <a:pt x="3939793" y="13256"/>
                  </a:lnTo>
                  <a:cubicBezTo>
                    <a:pt x="3679956" y="156803"/>
                    <a:pt x="2900720" y="261029"/>
                    <a:pt x="1979814" y="261029"/>
                  </a:cubicBezTo>
                  <a:cubicBezTo>
                    <a:pt x="1058908" y="261029"/>
                    <a:pt x="279673" y="156803"/>
                    <a:pt x="19835" y="13256"/>
                  </a:cubicBezTo>
                  <a:lnTo>
                    <a:pt x="0" y="0"/>
                  </a:lnTo>
                </a:path>
              </a:pathLst>
            </a:custGeom>
            <a:noFill/>
            <a:ln w="18161" cap="rnd">
              <a:solidFill>
                <a:srgbClr val="2400B0"/>
              </a:solidFill>
              <a:prstDash val="solid"/>
              <a:round/>
            </a:ln>
          </p:spPr>
          <p:txBody>
            <a:bodyPr wrap="square" lIns="72000" tIns="72000" rIns="72000" bIns="72000" rtlCol="0" anchor="ctr">
              <a:noAutofit/>
            </a:bodyPr>
            <a:lstStyle/>
            <a:p>
              <a:pPr defTabSz="914400">
                <a:lnSpc>
                  <a:spcPct val="90000"/>
                </a:lnSpc>
              </a:pPr>
              <a:endParaRPr lang="en-US" sz="1400" kern="0" dirty="0"/>
            </a:p>
          </p:txBody>
        </p:sp>
      </p:grpSp>
      <p:cxnSp>
        <p:nvCxnSpPr>
          <p:cNvPr id="344" name="Gerade Verbindung mit Pfeil 343">
            <a:extLst>
              <a:ext uri="{FF2B5EF4-FFF2-40B4-BE49-F238E27FC236}">
                <a16:creationId xmlns:a16="http://schemas.microsoft.com/office/drawing/2014/main" id="{02CC1C6D-F4C6-9098-E323-26B5E3A134AC}"/>
              </a:ext>
            </a:extLst>
          </p:cNvPr>
          <p:cNvCxnSpPr/>
          <p:nvPr/>
        </p:nvCxnSpPr>
        <p:spPr bwMode="gray">
          <a:xfrm>
            <a:off x="6552472" y="4515966"/>
            <a:ext cx="648000" cy="0"/>
          </a:xfrm>
          <a:prstGeom prst="straightConnector1">
            <a:avLst/>
          </a:prstGeom>
          <a:ln w="19050">
            <a:solidFill>
              <a:schemeClr val="accent6"/>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345" name="Gerade Verbindung mit Pfeil 344">
            <a:extLst>
              <a:ext uri="{FF2B5EF4-FFF2-40B4-BE49-F238E27FC236}">
                <a16:creationId xmlns:a16="http://schemas.microsoft.com/office/drawing/2014/main" id="{1759DA5B-DF8F-D947-4750-292FA019E754}"/>
              </a:ext>
            </a:extLst>
          </p:cNvPr>
          <p:cNvCxnSpPr/>
          <p:nvPr/>
        </p:nvCxnSpPr>
        <p:spPr bwMode="gray">
          <a:xfrm>
            <a:off x="6552472" y="4587974"/>
            <a:ext cx="648000" cy="0"/>
          </a:xfrm>
          <a:prstGeom prst="straightConnector1">
            <a:avLst/>
          </a:prstGeom>
          <a:ln w="19050">
            <a:solidFill>
              <a:srgbClr val="2400B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273" name="Rechteck 272">
            <a:extLst>
              <a:ext uri="{FF2B5EF4-FFF2-40B4-BE49-F238E27FC236}">
                <a16:creationId xmlns:a16="http://schemas.microsoft.com/office/drawing/2014/main" id="{F4008532-B6F4-39CF-CB50-C3D0FF60F74B}"/>
              </a:ext>
            </a:extLst>
          </p:cNvPr>
          <p:cNvSpPr/>
          <p:nvPr/>
        </p:nvSpPr>
        <p:spPr bwMode="gray">
          <a:xfrm>
            <a:off x="8280654" y="3363866"/>
            <a:ext cx="216000" cy="180000"/>
          </a:xfrm>
          <a:prstGeom prst="rect">
            <a:avLst/>
          </a:prstGeom>
          <a:solidFill>
            <a:srgbClr val="2400B0"/>
          </a:solidFill>
          <a:ln w="6350" cap="flat">
            <a:noFill/>
            <a:prstDash val="solid"/>
            <a:miter/>
          </a:ln>
        </p:spPr>
        <p:txBody>
          <a:bodyPr lIns="72000" tIns="72000" rIns="72000" bIns="72000" rtlCol="0" anchor="ctr">
            <a:noAutofit/>
          </a:bodyPr>
          <a:lstStyle/>
          <a:p>
            <a:pPr algn="ctr" defTabSz="914400">
              <a:lnSpc>
                <a:spcPct val="90000"/>
              </a:lnSpc>
            </a:pPr>
            <a:endParaRPr lang="en-US" sz="1000" kern="0" dirty="0">
              <a:solidFill>
                <a:srgbClr val="000000"/>
              </a:solidFill>
            </a:endParaRPr>
          </a:p>
        </p:txBody>
      </p:sp>
      <p:sp>
        <p:nvSpPr>
          <p:cNvPr id="274" name="Rechteck 273">
            <a:extLst>
              <a:ext uri="{FF2B5EF4-FFF2-40B4-BE49-F238E27FC236}">
                <a16:creationId xmlns:a16="http://schemas.microsoft.com/office/drawing/2014/main" id="{B445A289-8B03-DEC5-7435-8CD0857259FC}"/>
              </a:ext>
            </a:extLst>
          </p:cNvPr>
          <p:cNvSpPr/>
          <p:nvPr/>
        </p:nvSpPr>
        <p:spPr bwMode="gray">
          <a:xfrm>
            <a:off x="8568785" y="3363866"/>
            <a:ext cx="216000" cy="180000"/>
          </a:xfrm>
          <a:prstGeom prst="rect">
            <a:avLst/>
          </a:prstGeom>
          <a:solidFill>
            <a:srgbClr val="2400B0"/>
          </a:solidFill>
          <a:ln w="6350" cap="flat">
            <a:noFill/>
            <a:prstDash val="solid"/>
            <a:miter/>
          </a:ln>
        </p:spPr>
        <p:txBody>
          <a:bodyPr lIns="72000" tIns="72000" rIns="72000" bIns="72000" rtlCol="0" anchor="ctr">
            <a:noAutofit/>
          </a:bodyPr>
          <a:lstStyle/>
          <a:p>
            <a:pPr algn="ctr" defTabSz="914400">
              <a:lnSpc>
                <a:spcPct val="90000"/>
              </a:lnSpc>
            </a:pPr>
            <a:endParaRPr lang="en-US" sz="1000" kern="0" dirty="0">
              <a:solidFill>
                <a:srgbClr val="000000"/>
              </a:solidFill>
            </a:endParaRPr>
          </a:p>
        </p:txBody>
      </p:sp>
    </p:spTree>
    <p:extLst>
      <p:ext uri="{BB962C8B-B14F-4D97-AF65-F5344CB8AC3E}">
        <p14:creationId xmlns:p14="http://schemas.microsoft.com/office/powerpoint/2010/main" val="3845234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85" name="Grafik 386084">
            <a:extLst>
              <a:ext uri="{FF2B5EF4-FFF2-40B4-BE49-F238E27FC236}">
                <a16:creationId xmlns:a16="http://schemas.microsoft.com/office/drawing/2014/main" id="{766AF539-F68D-8CEC-0327-925EC6EE1A16}"/>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bwMode="gray">
          <a:xfrm>
            <a:off x="4986020" y="2967866"/>
            <a:ext cx="648000" cy="648000"/>
          </a:xfrm>
          <a:prstGeom prst="rect">
            <a:avLst/>
          </a:prstGeom>
        </p:spPr>
      </p:pic>
      <p:pic>
        <p:nvPicPr>
          <p:cNvPr id="23" name="Picture 7" descr="Background pattern&#10;&#10;Description automatically generated">
            <a:extLst>
              <a:ext uri="{FF2B5EF4-FFF2-40B4-BE49-F238E27FC236}">
                <a16:creationId xmlns:a16="http://schemas.microsoft.com/office/drawing/2014/main" id="{BB2A1DF4-DCD3-C0C9-FCDD-5030BBBBC72C}"/>
              </a:ext>
            </a:extLst>
          </p:cNvPr>
          <p:cNvPicPr>
            <a:picLocks noChangeAspect="1"/>
          </p:cNvPicPr>
          <p:nvPr/>
        </p:nvPicPr>
        <p:blipFill rotWithShape="1">
          <a:blip r:embed="rId26">
            <a:extLst>
              <a:ext uri="{28A0092B-C50C-407E-A947-70E740481C1C}">
                <a14:useLocalDpi xmlns:a14="http://schemas.microsoft.com/office/drawing/2010/main" val="0"/>
              </a:ext>
            </a:extLst>
          </a:blip>
          <a:srcRect l="30344" t="2404" r="24049" b="2658"/>
          <a:stretch/>
        </p:blipFill>
        <p:spPr bwMode="gray">
          <a:xfrm>
            <a:off x="0" y="0"/>
            <a:ext cx="4392612" cy="5143500"/>
          </a:xfrm>
          <a:prstGeom prst="rect">
            <a:avLst/>
          </a:prstGeom>
        </p:spPr>
      </p:pic>
      <p:sp>
        <p:nvSpPr>
          <p:cNvPr id="26" name="Ellipse 25">
            <a:extLst>
              <a:ext uri="{FF2B5EF4-FFF2-40B4-BE49-F238E27FC236}">
                <a16:creationId xmlns:a16="http://schemas.microsoft.com/office/drawing/2014/main" id="{2E3B1217-D53C-0AA6-78AB-5BF29D204483}"/>
              </a:ext>
            </a:extLst>
          </p:cNvPr>
          <p:cNvSpPr/>
          <p:nvPr/>
        </p:nvSpPr>
        <p:spPr bwMode="gray">
          <a:xfrm>
            <a:off x="2159732" y="2571750"/>
            <a:ext cx="1728192" cy="17281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Ellipse 26">
            <a:extLst>
              <a:ext uri="{FF2B5EF4-FFF2-40B4-BE49-F238E27FC236}">
                <a16:creationId xmlns:a16="http://schemas.microsoft.com/office/drawing/2014/main" id="{2325989F-D8E9-041E-8E78-B6831FE5D455}"/>
              </a:ext>
            </a:extLst>
          </p:cNvPr>
          <p:cNvSpPr/>
          <p:nvPr/>
        </p:nvSpPr>
        <p:spPr bwMode="gray">
          <a:xfrm>
            <a:off x="503548" y="2571750"/>
            <a:ext cx="1728192" cy="17281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hteck 23">
            <a:extLst>
              <a:ext uri="{FF2B5EF4-FFF2-40B4-BE49-F238E27FC236}">
                <a16:creationId xmlns:a16="http://schemas.microsoft.com/office/drawing/2014/main" id="{95A22BD0-21E9-E732-A452-6D42A528C746}"/>
              </a:ext>
            </a:extLst>
          </p:cNvPr>
          <p:cNvSpPr/>
          <p:nvPr>
            <p:custDataLst>
              <p:tags r:id="rId1"/>
            </p:custDataLst>
          </p:nvPr>
        </p:nvSpPr>
        <p:spPr bwMode="gray">
          <a:xfrm>
            <a:off x="287524" y="1563670"/>
            <a:ext cx="3816000" cy="864000"/>
          </a:xfrm>
          <a:prstGeom prst="rect">
            <a:avLst/>
          </a:prstGeom>
          <a:noFill/>
          <a:ln w="9525" cap="flat" cmpd="sng" algn="ctr">
            <a:noFill/>
            <a:prstDash val="solid"/>
            <a:miter lim="800000"/>
          </a:ln>
          <a:effectLst/>
        </p:spPr>
        <p:txBody>
          <a:bodyPr lIns="0" tIns="0" rIns="0" bIns="0" rtlCol="0" anchor="t" anchorCtr="0"/>
          <a:lstStyle/>
          <a:p>
            <a:pPr marR="0" lvl="0" algn="ctr" defTabSz="685800" eaLnBrk="1" fontAlgn="auto" latinLnBrk="0" hangingPunct="1">
              <a:lnSpc>
                <a:spcPct val="90000"/>
              </a:lnSpc>
              <a:spcBef>
                <a:spcPts val="600"/>
              </a:spcBef>
              <a:spcAft>
                <a:spcPts val="0"/>
              </a:spcAft>
              <a:buClr>
                <a:srgbClr val="FF8000"/>
              </a:buClr>
              <a:buSzPct val="120000"/>
              <a:tabLst/>
              <a:defRPr/>
            </a:pPr>
            <a:r>
              <a:rPr kumimoji="0" lang="en-US" b="0" i="0" u="none" strike="noStrike" kern="0" cap="none" spc="0" normalizeH="0" baseline="0" noProof="0" dirty="0">
                <a:ln>
                  <a:noFill/>
                </a:ln>
                <a:solidFill>
                  <a:schemeClr val="bg1"/>
                </a:solidFill>
                <a:effectLst/>
                <a:uLnTx/>
                <a:uFillTx/>
                <a:latin typeface="+mj-lt"/>
                <a:ea typeface="+mn-ea"/>
                <a:cs typeface="+mn-cs"/>
              </a:rPr>
              <a:t>Virtual data protection </a:t>
            </a:r>
            <a:br>
              <a:rPr kumimoji="0" lang="en-US" b="0" i="0" u="none" strike="noStrike" kern="0" cap="none" spc="0" normalizeH="0" baseline="0" noProof="0" dirty="0">
                <a:ln>
                  <a:noFill/>
                </a:ln>
                <a:solidFill>
                  <a:schemeClr val="bg1"/>
                </a:solidFill>
                <a:effectLst/>
                <a:uLnTx/>
                <a:uFillTx/>
                <a:latin typeface="+mj-lt"/>
                <a:ea typeface="+mn-ea"/>
                <a:cs typeface="+mn-cs"/>
              </a:rPr>
            </a:br>
            <a:r>
              <a:rPr kumimoji="0" lang="en-US" b="0" i="0" u="none" strike="noStrike" kern="0" cap="none" spc="0" normalizeH="0" baseline="0" noProof="0" dirty="0">
                <a:ln>
                  <a:noFill/>
                </a:ln>
                <a:solidFill>
                  <a:schemeClr val="bg1"/>
                </a:solidFill>
                <a:effectLst/>
                <a:uLnTx/>
                <a:uFillTx/>
                <a:latin typeface="+mj-lt"/>
                <a:ea typeface="+mn-ea"/>
                <a:cs typeface="+mn-cs"/>
              </a:rPr>
              <a:t>is simplified with ETERNUS </a:t>
            </a:r>
            <a:br>
              <a:rPr kumimoji="0" lang="en-US" b="0" i="0" u="none" strike="noStrike" kern="0" cap="none" spc="0" normalizeH="0" baseline="0" noProof="0" dirty="0">
                <a:ln>
                  <a:noFill/>
                </a:ln>
                <a:solidFill>
                  <a:schemeClr val="bg1"/>
                </a:solidFill>
                <a:effectLst/>
                <a:uLnTx/>
                <a:uFillTx/>
                <a:latin typeface="+mj-lt"/>
                <a:ea typeface="+mn-ea"/>
                <a:cs typeface="+mn-cs"/>
              </a:rPr>
            </a:br>
            <a:r>
              <a:rPr kumimoji="0" lang="en-US" b="0" i="0" u="none" strike="noStrike" kern="0" cap="none" spc="0" normalizeH="0" baseline="0" noProof="0" dirty="0">
                <a:ln>
                  <a:noFill/>
                </a:ln>
                <a:solidFill>
                  <a:schemeClr val="bg1"/>
                </a:solidFill>
                <a:effectLst/>
                <a:uLnTx/>
                <a:uFillTx/>
                <a:latin typeface="+mj-lt"/>
                <a:ea typeface="+mn-ea"/>
                <a:cs typeface="+mn-cs"/>
              </a:rPr>
              <a:t>and Veeam</a:t>
            </a:r>
          </a:p>
        </p:txBody>
      </p:sp>
      <p:graphicFrame>
        <p:nvGraphicFramePr>
          <p:cNvPr id="3" name="Objekt 2" hidden="1">
            <a:extLst>
              <a:ext uri="{FF2B5EF4-FFF2-40B4-BE49-F238E27FC236}">
                <a16:creationId xmlns:a16="http://schemas.microsoft.com/office/drawing/2014/main" id="{68A4B69E-EA27-4DD0-881E-AEF2D22C42C3}"/>
              </a:ext>
            </a:extLst>
          </p:cNvPr>
          <p:cNvGraphicFramePr>
            <a:graphicFrameLocks noChangeAspect="1"/>
          </p:cNvGraphicFramePr>
          <p:nvPr>
            <p:custDataLst>
              <p:tags r:id="rId2"/>
            </p:custDataLst>
            <p:extLst>
              <p:ext uri="{D42A27DB-BD31-4B8C-83A1-F6EECF244321}">
                <p14:modId xmlns:p14="http://schemas.microsoft.com/office/powerpoint/2010/main" val="40000886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27" imgW="359" imgH="358" progId="TCLayout.ActiveDocument.1">
                  <p:embed/>
                </p:oleObj>
              </mc:Choice>
              <mc:Fallback>
                <p:oleObj name="think-cell Folie" r:id="rId27" imgW="359" imgH="358" progId="TCLayout.ActiveDocument.1">
                  <p:embed/>
                  <p:pic>
                    <p:nvPicPr>
                      <p:cNvPr id="3" name="Objekt 2" hidden="1">
                        <a:extLst>
                          <a:ext uri="{FF2B5EF4-FFF2-40B4-BE49-F238E27FC236}">
                            <a16:creationId xmlns:a16="http://schemas.microsoft.com/office/drawing/2014/main" id="{68A4B69E-EA27-4DD0-881E-AEF2D22C42C3}"/>
                          </a:ext>
                        </a:extLst>
                      </p:cNvPr>
                      <p:cNvPicPr/>
                      <p:nvPr/>
                    </p:nvPicPr>
                    <p:blipFill>
                      <a:blip r:embed="rId28"/>
                      <a:stretch>
                        <a:fillRect/>
                      </a:stretch>
                    </p:blipFill>
                    <p:spPr>
                      <a:xfrm>
                        <a:off x="1588" y="1588"/>
                        <a:ext cx="1588" cy="1588"/>
                      </a:xfrm>
                      <a:prstGeom prst="rect">
                        <a:avLst/>
                      </a:prstGeom>
                    </p:spPr>
                  </p:pic>
                </p:oleObj>
              </mc:Fallback>
            </mc:AlternateContent>
          </a:graphicData>
        </a:graphic>
      </p:graphicFrame>
      <p:sp>
        <p:nvSpPr>
          <p:cNvPr id="2" name="Rechteck 1" hidden="1">
            <a:extLst>
              <a:ext uri="{FF2B5EF4-FFF2-40B4-BE49-F238E27FC236}">
                <a16:creationId xmlns:a16="http://schemas.microsoft.com/office/drawing/2014/main" id="{256D214D-1315-4F86-82CE-381FE1F3C733}"/>
              </a:ext>
            </a:extLst>
          </p:cNvPr>
          <p:cNvSpPr/>
          <p:nvPr>
            <p:custDataLst>
              <p:tags r:id="rId3"/>
            </p:custDataLst>
          </p:nvPr>
        </p:nvSpPr>
        <p:spPr bwMode="gray">
          <a:xfrm>
            <a:off x="0" y="0"/>
            <a:ext cx="158750" cy="15875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Fujitsu Infinity Pro" pitchFamily="2" charset="0"/>
              <a:ea typeface="Meiryo UI" panose="020B0604030504040204" pitchFamily="34" charset="-128"/>
              <a:cs typeface="+mn-cs"/>
              <a:sym typeface="Fujitsu Sans" panose="020B0404060202020204" pitchFamily="34" charset="0"/>
            </a:endParaRPr>
          </a:p>
        </p:txBody>
      </p:sp>
      <p:sp>
        <p:nvSpPr>
          <p:cNvPr id="386089" name="Rectangle 41"/>
          <p:cNvSpPr>
            <a:spLocks noGrp="1" noChangeArrowheads="1"/>
          </p:cNvSpPr>
          <p:nvPr>
            <p:ph type="title"/>
          </p:nvPr>
        </p:nvSpPr>
        <p:spPr bwMode="gray"/>
        <p:txBody>
          <a:bodyPr anchor="t"/>
          <a:lstStyle/>
          <a:p>
            <a:r>
              <a:rPr lang="en-US" altLang="ja-JP" dirty="0">
                <a:solidFill>
                  <a:schemeClr val="bg1"/>
                </a:solidFill>
              </a:rPr>
              <a:t>Fujitsu and Veeam </a:t>
            </a:r>
            <a:br>
              <a:rPr lang="en-US" altLang="ja-JP" dirty="0">
                <a:solidFill>
                  <a:schemeClr val="bg1"/>
                </a:solidFill>
              </a:rPr>
            </a:br>
            <a:r>
              <a:rPr lang="en-US" altLang="ja-JP" dirty="0">
                <a:solidFill>
                  <a:schemeClr val="bg1"/>
                </a:solidFill>
              </a:rPr>
              <a:t>partnership</a:t>
            </a:r>
          </a:p>
        </p:txBody>
      </p:sp>
      <p:pic>
        <p:nvPicPr>
          <p:cNvPr id="25" name="Grafik 24">
            <a:extLst>
              <a:ext uri="{FF2B5EF4-FFF2-40B4-BE49-F238E27FC236}">
                <a16:creationId xmlns:a16="http://schemas.microsoft.com/office/drawing/2014/main" id="{B3781609-B984-7DAE-2145-B5BA11D88345}"/>
              </a:ext>
            </a:extLst>
          </p:cNvPr>
          <p:cNvPicPr>
            <a:picLocks noChangeAspect="1"/>
          </p:cNvPicPr>
          <p:nvPr>
            <p:custDataLst>
              <p:tags r:id="rId4"/>
            </p:custDataLst>
          </p:nvPr>
        </p:nvPicPr>
        <p:blipFill>
          <a:blip r:embed="rId29" cstate="screen">
            <a:extLst>
              <a:ext uri="{28A0092B-C50C-407E-A947-70E740481C1C}">
                <a14:useLocalDpi xmlns:a14="http://schemas.microsoft.com/office/drawing/2010/main"/>
              </a:ext>
            </a:extLst>
          </a:blip>
          <a:stretch>
            <a:fillRect/>
          </a:stretch>
        </p:blipFill>
        <p:spPr bwMode="gray">
          <a:xfrm>
            <a:off x="2339752" y="3310521"/>
            <a:ext cx="1368152" cy="250652"/>
          </a:xfrm>
          <a:prstGeom prst="rect">
            <a:avLst/>
          </a:prstGeom>
        </p:spPr>
      </p:pic>
      <p:pic>
        <p:nvPicPr>
          <p:cNvPr id="29" name="Grafik 28">
            <a:extLst>
              <a:ext uri="{FF2B5EF4-FFF2-40B4-BE49-F238E27FC236}">
                <a16:creationId xmlns:a16="http://schemas.microsoft.com/office/drawing/2014/main" id="{A35C7427-60FC-3D2D-6AC5-95A300DDEC6A}"/>
              </a:ext>
            </a:extLst>
          </p:cNvPr>
          <p:cNvPicPr>
            <a:picLocks noChangeAspect="1"/>
          </p:cNvPicPr>
          <p:nvPr/>
        </p:nvPicPr>
        <p:blipFill>
          <a:blip r:embed="rId30"/>
          <a:stretch>
            <a:fillRect/>
          </a:stretch>
        </p:blipFill>
        <p:spPr bwMode="gray">
          <a:xfrm>
            <a:off x="647565" y="2997326"/>
            <a:ext cx="1440160" cy="877040"/>
          </a:xfrm>
          <a:prstGeom prst="rect">
            <a:avLst/>
          </a:prstGeom>
        </p:spPr>
      </p:pic>
      <p:sp>
        <p:nvSpPr>
          <p:cNvPr id="30" name="TextBox 11">
            <a:extLst>
              <a:ext uri="{FF2B5EF4-FFF2-40B4-BE49-F238E27FC236}">
                <a16:creationId xmlns:a16="http://schemas.microsoft.com/office/drawing/2014/main" id="{56CC523F-2681-7DF2-5799-7BFD6F9AB683}"/>
              </a:ext>
            </a:extLst>
          </p:cNvPr>
          <p:cNvSpPr txBox="1"/>
          <p:nvPr/>
        </p:nvSpPr>
        <p:spPr bwMode="gray">
          <a:xfrm>
            <a:off x="4932516" y="843558"/>
            <a:ext cx="3924000" cy="288000"/>
          </a:xfrm>
          <a:prstGeom prst="rect">
            <a:avLst/>
          </a:prstGeom>
          <a:ln>
            <a:noFill/>
          </a:ln>
        </p:spPr>
        <p:txBody>
          <a:bodyPr vert="horz" wrap="square" lIns="0" tIns="72000" rIns="0" bIns="0" rtlCol="0" anchor="ctr" anchorCtr="0">
            <a:noAutofit/>
          </a:bodyPr>
          <a:lstStyle>
            <a:lvl1pPr marL="252000" lvl="0" indent="-252000" defTabSz="685800">
              <a:lnSpc>
                <a:spcPct val="90000"/>
              </a:lnSpc>
              <a:spcBef>
                <a:spcPts val="600"/>
              </a:spcBef>
              <a:buClr>
                <a:schemeClr val="accent6"/>
              </a:buClr>
              <a:buSzPct val="120000"/>
              <a:buFont typeface="Arial" panose="020B0604020202020204" pitchFamily="34" charset="0"/>
              <a:buChar char="●"/>
              <a:defRPr sz="1600">
                <a:latin typeface="Fujitsu Infinity Pro" pitchFamily="2" charset="0"/>
              </a:defRPr>
            </a:lvl1pPr>
            <a:lvl2pPr marL="504000" lvl="1"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2pPr>
            <a:lvl3pPr marL="756000" lvl="2"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3pPr>
            <a:lvl4pPr marL="1008000" lvl="3"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4pPr>
            <a:lvl5pPr marL="1543050" indent="-171450" defTabSz="685800">
              <a:lnSpc>
                <a:spcPct val="90000"/>
              </a:lnSpc>
              <a:spcBef>
                <a:spcPts val="375"/>
              </a:spcBef>
              <a:buSzPct val="120000"/>
              <a:buFont typeface="Arial" panose="020B0604020202020204" pitchFamily="34" charset="0"/>
              <a:buChar char="●"/>
              <a:defRPr sz="1400">
                <a:latin typeface="Arial" panose="020B0604020202020204" pitchFamily="34"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indent="0">
              <a:buNone/>
            </a:pPr>
            <a:r>
              <a:rPr lang="en-US" sz="1200" dirty="0"/>
              <a:t>High data availability</a:t>
            </a:r>
          </a:p>
        </p:txBody>
      </p:sp>
      <p:pic>
        <p:nvPicPr>
          <p:cNvPr id="31" name="Picture Placeholder 98">
            <a:extLst>
              <a:ext uri="{FF2B5EF4-FFF2-40B4-BE49-F238E27FC236}">
                <a16:creationId xmlns:a16="http://schemas.microsoft.com/office/drawing/2014/main" id="{BB4A49CF-3148-AEC7-1546-20FFAC94322D}"/>
              </a:ext>
            </a:extLst>
          </p:cNvPr>
          <p:cNvPicPr>
            <a:picLocks noChangeAspect="1"/>
          </p:cNvPicPr>
          <p:nvPr/>
        </p:nvPicPr>
        <p:blipFill>
          <a:blip r:embed="rId31">
            <a:extLst>
              <a:ext uri="{96DAC541-7B7A-43D3-8B79-37D633B846F1}">
                <asvg:svgBlip xmlns:asvg="http://schemas.microsoft.com/office/drawing/2016/SVG/main" r:embed="rId32"/>
              </a:ext>
            </a:extLst>
          </a:blip>
          <a:srcRect/>
          <a:stretch>
            <a:fillRect/>
          </a:stretch>
        </p:blipFill>
        <p:spPr bwMode="gray">
          <a:xfrm>
            <a:off x="4536472" y="843558"/>
            <a:ext cx="360000" cy="360000"/>
          </a:xfrm>
          <a:prstGeom prst="rect">
            <a:avLst/>
          </a:prstGeom>
        </p:spPr>
      </p:pic>
      <p:sp>
        <p:nvSpPr>
          <p:cNvPr id="32" name="TextBox 11">
            <a:extLst>
              <a:ext uri="{FF2B5EF4-FFF2-40B4-BE49-F238E27FC236}">
                <a16:creationId xmlns:a16="http://schemas.microsoft.com/office/drawing/2014/main" id="{89174AA8-259A-4E34-C1E6-B3613A5C67E2}"/>
              </a:ext>
            </a:extLst>
          </p:cNvPr>
          <p:cNvSpPr txBox="1"/>
          <p:nvPr/>
        </p:nvSpPr>
        <p:spPr bwMode="gray">
          <a:xfrm>
            <a:off x="4932516" y="1167594"/>
            <a:ext cx="3924000" cy="288000"/>
          </a:xfrm>
          <a:prstGeom prst="rect">
            <a:avLst/>
          </a:prstGeom>
          <a:ln>
            <a:noFill/>
          </a:ln>
        </p:spPr>
        <p:txBody>
          <a:bodyPr vert="horz" wrap="square" lIns="0" tIns="72000" rIns="0" bIns="0" rtlCol="0" anchor="ctr" anchorCtr="0">
            <a:noAutofit/>
          </a:bodyPr>
          <a:lstStyle>
            <a:lvl1pPr marL="252000" lvl="0" indent="-252000" defTabSz="685800">
              <a:lnSpc>
                <a:spcPct val="90000"/>
              </a:lnSpc>
              <a:spcBef>
                <a:spcPts val="600"/>
              </a:spcBef>
              <a:buClr>
                <a:schemeClr val="accent6"/>
              </a:buClr>
              <a:buSzPct val="120000"/>
              <a:buFont typeface="Arial" panose="020B0604020202020204" pitchFamily="34" charset="0"/>
              <a:buChar char="●"/>
              <a:defRPr sz="1600">
                <a:latin typeface="Fujitsu Infinity Pro" pitchFamily="2" charset="0"/>
              </a:defRPr>
            </a:lvl1pPr>
            <a:lvl2pPr marL="504000" lvl="1"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2pPr>
            <a:lvl3pPr marL="756000" lvl="2"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3pPr>
            <a:lvl4pPr marL="1008000" lvl="3"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4pPr>
            <a:lvl5pPr marL="1543050" indent="-171450" defTabSz="685800">
              <a:lnSpc>
                <a:spcPct val="90000"/>
              </a:lnSpc>
              <a:spcBef>
                <a:spcPts val="375"/>
              </a:spcBef>
              <a:buSzPct val="120000"/>
              <a:buFont typeface="Arial" panose="020B0604020202020204" pitchFamily="34" charset="0"/>
              <a:buChar char="●"/>
              <a:defRPr sz="1400">
                <a:latin typeface="Arial" panose="020B0604020202020204" pitchFamily="34"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indent="0">
              <a:buNone/>
            </a:pPr>
            <a:r>
              <a:rPr lang="en-US" sz="1200" dirty="0"/>
              <a:t>Easier mgmt. of virtual backup and restore processes</a:t>
            </a:r>
          </a:p>
        </p:txBody>
      </p:sp>
      <p:pic>
        <p:nvPicPr>
          <p:cNvPr id="33" name="Picture Placeholder 98">
            <a:extLst>
              <a:ext uri="{FF2B5EF4-FFF2-40B4-BE49-F238E27FC236}">
                <a16:creationId xmlns:a16="http://schemas.microsoft.com/office/drawing/2014/main" id="{F3D9DAE7-BF90-7377-4EA9-3F1CA8FEED8E}"/>
              </a:ext>
            </a:extLst>
          </p:cNvPr>
          <p:cNvPicPr>
            <a:picLocks noChangeAspect="1"/>
          </p:cNvPicPr>
          <p:nvPr/>
        </p:nvPicPr>
        <p:blipFill>
          <a:blip r:embed="rId31">
            <a:extLst>
              <a:ext uri="{96DAC541-7B7A-43D3-8B79-37D633B846F1}">
                <asvg:svgBlip xmlns:asvg="http://schemas.microsoft.com/office/drawing/2016/SVG/main" r:embed="rId32"/>
              </a:ext>
            </a:extLst>
          </a:blip>
          <a:srcRect/>
          <a:stretch>
            <a:fillRect/>
          </a:stretch>
        </p:blipFill>
        <p:spPr bwMode="gray">
          <a:xfrm>
            <a:off x="4536472" y="1167594"/>
            <a:ext cx="360000" cy="360000"/>
          </a:xfrm>
          <a:prstGeom prst="rect">
            <a:avLst/>
          </a:prstGeom>
        </p:spPr>
      </p:pic>
      <p:sp>
        <p:nvSpPr>
          <p:cNvPr id="40" name="TextBox 11">
            <a:extLst>
              <a:ext uri="{FF2B5EF4-FFF2-40B4-BE49-F238E27FC236}">
                <a16:creationId xmlns:a16="http://schemas.microsoft.com/office/drawing/2014/main" id="{0625A1BA-16FA-5068-7CDA-280235706BBC}"/>
              </a:ext>
            </a:extLst>
          </p:cNvPr>
          <p:cNvSpPr txBox="1"/>
          <p:nvPr/>
        </p:nvSpPr>
        <p:spPr bwMode="gray">
          <a:xfrm>
            <a:off x="4932516" y="1491630"/>
            <a:ext cx="3924000" cy="288000"/>
          </a:xfrm>
          <a:prstGeom prst="rect">
            <a:avLst/>
          </a:prstGeom>
          <a:ln>
            <a:noFill/>
          </a:ln>
        </p:spPr>
        <p:txBody>
          <a:bodyPr vert="horz" wrap="square" lIns="0" tIns="72000" rIns="0" bIns="0" rtlCol="0" anchor="ctr" anchorCtr="0">
            <a:noAutofit/>
          </a:bodyPr>
          <a:lstStyle>
            <a:lvl1pPr marL="252000" lvl="0" indent="-252000" defTabSz="685800">
              <a:lnSpc>
                <a:spcPct val="90000"/>
              </a:lnSpc>
              <a:spcBef>
                <a:spcPts val="600"/>
              </a:spcBef>
              <a:buClr>
                <a:schemeClr val="accent6"/>
              </a:buClr>
              <a:buSzPct val="120000"/>
              <a:buFont typeface="Arial" panose="020B0604020202020204" pitchFamily="34" charset="0"/>
              <a:buChar char="●"/>
              <a:defRPr sz="1600">
                <a:latin typeface="Fujitsu Infinity Pro" pitchFamily="2" charset="0"/>
              </a:defRPr>
            </a:lvl1pPr>
            <a:lvl2pPr marL="504000" lvl="1"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2pPr>
            <a:lvl3pPr marL="756000" lvl="2"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3pPr>
            <a:lvl4pPr marL="1008000" lvl="3"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4pPr>
            <a:lvl5pPr marL="1543050" indent="-171450" defTabSz="685800">
              <a:lnSpc>
                <a:spcPct val="90000"/>
              </a:lnSpc>
              <a:spcBef>
                <a:spcPts val="375"/>
              </a:spcBef>
              <a:buSzPct val="120000"/>
              <a:buFont typeface="Arial" panose="020B0604020202020204" pitchFamily="34" charset="0"/>
              <a:buChar char="●"/>
              <a:defRPr sz="1400">
                <a:latin typeface="Arial" panose="020B0604020202020204" pitchFamily="34"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indent="0">
              <a:buNone/>
            </a:pPr>
            <a:r>
              <a:rPr lang="en-US" sz="1200" dirty="0"/>
              <a:t>Integrated storage snapshots for better efficiency</a:t>
            </a:r>
          </a:p>
        </p:txBody>
      </p:sp>
      <p:pic>
        <p:nvPicPr>
          <p:cNvPr id="44" name="Picture Placeholder 98">
            <a:extLst>
              <a:ext uri="{FF2B5EF4-FFF2-40B4-BE49-F238E27FC236}">
                <a16:creationId xmlns:a16="http://schemas.microsoft.com/office/drawing/2014/main" id="{0E875FD6-A9A3-4FF2-82EB-D0117A4823F8}"/>
              </a:ext>
            </a:extLst>
          </p:cNvPr>
          <p:cNvPicPr>
            <a:picLocks noChangeAspect="1"/>
          </p:cNvPicPr>
          <p:nvPr/>
        </p:nvPicPr>
        <p:blipFill>
          <a:blip r:embed="rId31">
            <a:extLst>
              <a:ext uri="{96DAC541-7B7A-43D3-8B79-37D633B846F1}">
                <asvg:svgBlip xmlns:asvg="http://schemas.microsoft.com/office/drawing/2016/SVG/main" r:embed="rId32"/>
              </a:ext>
            </a:extLst>
          </a:blip>
          <a:srcRect/>
          <a:stretch>
            <a:fillRect/>
          </a:stretch>
        </p:blipFill>
        <p:spPr bwMode="gray">
          <a:xfrm>
            <a:off x="4536472" y="1491630"/>
            <a:ext cx="360000" cy="360000"/>
          </a:xfrm>
          <a:prstGeom prst="rect">
            <a:avLst/>
          </a:prstGeom>
        </p:spPr>
      </p:pic>
      <p:sp>
        <p:nvSpPr>
          <p:cNvPr id="45" name="TextBox 11">
            <a:extLst>
              <a:ext uri="{FF2B5EF4-FFF2-40B4-BE49-F238E27FC236}">
                <a16:creationId xmlns:a16="http://schemas.microsoft.com/office/drawing/2014/main" id="{F38D7A19-F665-BE2B-8D35-AED834A83540}"/>
              </a:ext>
            </a:extLst>
          </p:cNvPr>
          <p:cNvSpPr txBox="1"/>
          <p:nvPr/>
        </p:nvSpPr>
        <p:spPr bwMode="gray">
          <a:xfrm>
            <a:off x="4932516" y="1815666"/>
            <a:ext cx="3924000" cy="288000"/>
          </a:xfrm>
          <a:prstGeom prst="rect">
            <a:avLst/>
          </a:prstGeom>
          <a:ln>
            <a:noFill/>
          </a:ln>
        </p:spPr>
        <p:txBody>
          <a:bodyPr vert="horz" wrap="square" lIns="0" tIns="72000" rIns="0" bIns="0" rtlCol="0" anchor="ctr" anchorCtr="0">
            <a:noAutofit/>
          </a:bodyPr>
          <a:lstStyle>
            <a:lvl1pPr marL="252000" lvl="0" indent="-252000" defTabSz="685800">
              <a:lnSpc>
                <a:spcPct val="90000"/>
              </a:lnSpc>
              <a:spcBef>
                <a:spcPts val="600"/>
              </a:spcBef>
              <a:buClr>
                <a:schemeClr val="accent6"/>
              </a:buClr>
              <a:buSzPct val="120000"/>
              <a:buFont typeface="Arial" panose="020B0604020202020204" pitchFamily="34" charset="0"/>
              <a:buChar char="●"/>
              <a:defRPr sz="1600">
                <a:latin typeface="Fujitsu Infinity Pro" pitchFamily="2" charset="0"/>
              </a:defRPr>
            </a:lvl1pPr>
            <a:lvl2pPr marL="504000" lvl="1"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2pPr>
            <a:lvl3pPr marL="756000" lvl="2"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3pPr>
            <a:lvl4pPr marL="1008000" lvl="3"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4pPr>
            <a:lvl5pPr marL="1543050" indent="-171450" defTabSz="685800">
              <a:lnSpc>
                <a:spcPct val="90000"/>
              </a:lnSpc>
              <a:spcBef>
                <a:spcPts val="375"/>
              </a:spcBef>
              <a:buSzPct val="120000"/>
              <a:buFont typeface="Arial" panose="020B0604020202020204" pitchFamily="34" charset="0"/>
              <a:buChar char="●"/>
              <a:defRPr sz="1400">
                <a:latin typeface="Arial" panose="020B0604020202020204" pitchFamily="34"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indent="0">
              <a:buNone/>
            </a:pPr>
            <a:r>
              <a:rPr lang="en-US" sz="1200" dirty="0"/>
              <a:t>Faster disaster recovery</a:t>
            </a:r>
          </a:p>
        </p:txBody>
      </p:sp>
      <p:pic>
        <p:nvPicPr>
          <p:cNvPr id="46" name="Picture Placeholder 98">
            <a:extLst>
              <a:ext uri="{FF2B5EF4-FFF2-40B4-BE49-F238E27FC236}">
                <a16:creationId xmlns:a16="http://schemas.microsoft.com/office/drawing/2014/main" id="{12EFDE59-4BCC-9855-0A03-E4038915D468}"/>
              </a:ext>
            </a:extLst>
          </p:cNvPr>
          <p:cNvPicPr>
            <a:picLocks noChangeAspect="1"/>
          </p:cNvPicPr>
          <p:nvPr/>
        </p:nvPicPr>
        <p:blipFill>
          <a:blip r:embed="rId31">
            <a:extLst>
              <a:ext uri="{96DAC541-7B7A-43D3-8B79-37D633B846F1}">
                <asvg:svgBlip xmlns:asvg="http://schemas.microsoft.com/office/drawing/2016/SVG/main" r:embed="rId32"/>
              </a:ext>
            </a:extLst>
          </a:blip>
          <a:srcRect/>
          <a:stretch>
            <a:fillRect/>
          </a:stretch>
        </p:blipFill>
        <p:spPr bwMode="gray">
          <a:xfrm>
            <a:off x="4536472" y="1815666"/>
            <a:ext cx="360000" cy="360000"/>
          </a:xfrm>
          <a:prstGeom prst="rect">
            <a:avLst/>
          </a:prstGeom>
        </p:spPr>
      </p:pic>
      <p:sp>
        <p:nvSpPr>
          <p:cNvPr id="49" name="TextBox 11">
            <a:extLst>
              <a:ext uri="{FF2B5EF4-FFF2-40B4-BE49-F238E27FC236}">
                <a16:creationId xmlns:a16="http://schemas.microsoft.com/office/drawing/2014/main" id="{1D42870F-3508-CDAD-EDE0-67966ABF9510}"/>
              </a:ext>
            </a:extLst>
          </p:cNvPr>
          <p:cNvSpPr txBox="1"/>
          <p:nvPr/>
        </p:nvSpPr>
        <p:spPr bwMode="gray">
          <a:xfrm>
            <a:off x="4932040" y="2139702"/>
            <a:ext cx="3924000" cy="288000"/>
          </a:xfrm>
          <a:prstGeom prst="rect">
            <a:avLst/>
          </a:prstGeom>
          <a:ln>
            <a:noFill/>
          </a:ln>
        </p:spPr>
        <p:txBody>
          <a:bodyPr vert="horz" wrap="square" lIns="0" tIns="72000" rIns="0" bIns="0" rtlCol="0" anchor="ctr" anchorCtr="0">
            <a:noAutofit/>
          </a:bodyPr>
          <a:lstStyle>
            <a:lvl1pPr marL="252000" lvl="0" indent="-252000" defTabSz="685800">
              <a:lnSpc>
                <a:spcPct val="90000"/>
              </a:lnSpc>
              <a:spcBef>
                <a:spcPts val="600"/>
              </a:spcBef>
              <a:buClr>
                <a:schemeClr val="accent6"/>
              </a:buClr>
              <a:buSzPct val="120000"/>
              <a:buFont typeface="Arial" panose="020B0604020202020204" pitchFamily="34" charset="0"/>
              <a:buChar char="●"/>
              <a:defRPr sz="1600">
                <a:latin typeface="Fujitsu Infinity Pro" pitchFamily="2" charset="0"/>
              </a:defRPr>
            </a:lvl1pPr>
            <a:lvl2pPr marL="504000" lvl="1"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2pPr>
            <a:lvl3pPr marL="756000" lvl="2"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3pPr>
            <a:lvl4pPr marL="1008000" lvl="3" indent="-252000" defTabSz="685800">
              <a:lnSpc>
                <a:spcPct val="90000"/>
              </a:lnSpc>
              <a:spcBef>
                <a:spcPts val="600"/>
              </a:spcBef>
              <a:buClr>
                <a:srgbClr val="6D6E70"/>
              </a:buClr>
              <a:buSzPct val="120000"/>
              <a:buFont typeface="Arial" panose="020B0604020202020204" pitchFamily="34" charset="0"/>
              <a:buChar char="●"/>
              <a:defRPr sz="1600">
                <a:latin typeface="Fujitsu Infinity Pro" pitchFamily="2" charset="0"/>
              </a:defRPr>
            </a:lvl4pPr>
            <a:lvl5pPr marL="1543050" indent="-171450" defTabSz="685800">
              <a:lnSpc>
                <a:spcPct val="90000"/>
              </a:lnSpc>
              <a:spcBef>
                <a:spcPts val="375"/>
              </a:spcBef>
              <a:buSzPct val="120000"/>
              <a:buFont typeface="Arial" panose="020B0604020202020204" pitchFamily="34" charset="0"/>
              <a:buChar char="●"/>
              <a:defRPr sz="1400">
                <a:latin typeface="Arial" panose="020B0604020202020204" pitchFamily="34"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indent="0">
              <a:buNone/>
            </a:pPr>
            <a:r>
              <a:rPr lang="en-US" sz="1200" dirty="0"/>
              <a:t>Drives business growth</a:t>
            </a:r>
          </a:p>
        </p:txBody>
      </p:sp>
      <p:pic>
        <p:nvPicPr>
          <p:cNvPr id="50" name="Picture Placeholder 98">
            <a:extLst>
              <a:ext uri="{FF2B5EF4-FFF2-40B4-BE49-F238E27FC236}">
                <a16:creationId xmlns:a16="http://schemas.microsoft.com/office/drawing/2014/main" id="{79BB78A1-A803-D2A6-7CAD-AD911DDFA6FF}"/>
              </a:ext>
            </a:extLst>
          </p:cNvPr>
          <p:cNvPicPr>
            <a:picLocks noChangeAspect="1"/>
          </p:cNvPicPr>
          <p:nvPr/>
        </p:nvPicPr>
        <p:blipFill>
          <a:blip r:embed="rId31">
            <a:extLst>
              <a:ext uri="{96DAC541-7B7A-43D3-8B79-37D633B846F1}">
                <asvg:svgBlip xmlns:asvg="http://schemas.microsoft.com/office/drawing/2016/SVG/main" r:embed="rId32"/>
              </a:ext>
            </a:extLst>
          </a:blip>
          <a:srcRect/>
          <a:stretch>
            <a:fillRect/>
          </a:stretch>
        </p:blipFill>
        <p:spPr bwMode="gray">
          <a:xfrm>
            <a:off x="4535996" y="2139702"/>
            <a:ext cx="360000" cy="360000"/>
          </a:xfrm>
          <a:prstGeom prst="rect">
            <a:avLst/>
          </a:prstGeom>
        </p:spPr>
      </p:pic>
      <p:sp>
        <p:nvSpPr>
          <p:cNvPr id="54" name="Rectangle 55">
            <a:extLst>
              <a:ext uri="{FF2B5EF4-FFF2-40B4-BE49-F238E27FC236}">
                <a16:creationId xmlns:a16="http://schemas.microsoft.com/office/drawing/2014/main" id="{CA1373CD-0817-1D4F-4002-6FC623EED7C6}"/>
              </a:ext>
            </a:extLst>
          </p:cNvPr>
          <p:cNvSpPr/>
          <p:nvPr>
            <p:custDataLst>
              <p:tags r:id="rId5"/>
            </p:custDataLst>
          </p:nvPr>
        </p:nvSpPr>
        <p:spPr bwMode="gray">
          <a:xfrm>
            <a:off x="4752020" y="3471958"/>
            <a:ext cx="1116000" cy="972000"/>
          </a:xfrm>
          <a:prstGeom prst="rect">
            <a:avLst/>
          </a:prstGeom>
          <a:solidFill>
            <a:srgbClr val="EFEFEF"/>
          </a:solidFill>
          <a:ln w="6350"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noAutofit/>
          </a:bodyP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defTabSz="685800" rtl="0" eaLnBrk="1" fontAlgn="auto" latinLnBrk="0" hangingPunct="1">
              <a:lnSpc>
                <a:spcPct val="90000"/>
              </a:lnSpc>
              <a:spcBef>
                <a:spcPts val="0"/>
              </a:spcBef>
              <a:spcAft>
                <a:spcPts val="0"/>
              </a:spcAft>
              <a:buClrTx/>
              <a:buSzTx/>
              <a:buFontTx/>
              <a:buNone/>
              <a:tabLst/>
              <a:defRPr/>
            </a:pPr>
            <a:endParaRPr kumimoji="0" lang="en-US" sz="800" b="0" i="0" u="none" strike="noStrike" kern="1200" cap="none" spc="0" normalizeH="0" baseline="0" noProof="0" dirty="0">
              <a:ln>
                <a:noFill/>
              </a:ln>
              <a:solidFill>
                <a:schemeClr val="tx1"/>
              </a:solidFill>
              <a:effectLst/>
              <a:uLnTx/>
              <a:uFillTx/>
              <a:ea typeface="+mn-ea"/>
              <a:cs typeface="+mn-cs"/>
            </a:endParaRPr>
          </a:p>
        </p:txBody>
      </p:sp>
      <p:sp>
        <p:nvSpPr>
          <p:cNvPr id="66" name="TextBox 87">
            <a:extLst>
              <a:ext uri="{FF2B5EF4-FFF2-40B4-BE49-F238E27FC236}">
                <a16:creationId xmlns:a16="http://schemas.microsoft.com/office/drawing/2014/main" id="{D814E70B-E52A-DB54-9278-C7A4DBB502D8}"/>
              </a:ext>
            </a:extLst>
          </p:cNvPr>
          <p:cNvSpPr txBox="1"/>
          <p:nvPr>
            <p:custDataLst>
              <p:tags r:id="rId6"/>
            </p:custDataLst>
          </p:nvPr>
        </p:nvSpPr>
        <p:spPr bwMode="gray">
          <a:xfrm>
            <a:off x="6300336" y="3939922"/>
            <a:ext cx="1296000" cy="180000"/>
          </a:xfrm>
          <a:prstGeom prst="rect">
            <a:avLst/>
          </a:prstGeom>
        </p:spPr>
        <p:txBody>
          <a:bodyPr vert="horz" wrap="none" lIns="0" tIns="0" rIns="0" bIns="0"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732" rtl="0" eaLnBrk="1" fontAlgn="auto" latinLnBrk="0" hangingPunct="1">
              <a:lnSpc>
                <a:spcPct val="90000"/>
              </a:lnSpc>
              <a:spcBef>
                <a:spcPts val="0"/>
              </a:spcBef>
              <a:spcAft>
                <a:spcPts val="0"/>
              </a:spcAft>
              <a:buClrTx/>
              <a:buSzTx/>
              <a:buFontTx/>
              <a:buNone/>
              <a:tabLst/>
              <a:defRPr/>
            </a:pPr>
            <a:r>
              <a:rPr kumimoji="0" lang="en-US" sz="800" b="0" i="0" u="none" strike="noStrike" kern="1200" cap="none" spc="0" normalizeH="0" baseline="0" noProof="0" dirty="0">
                <a:ln>
                  <a:noFill/>
                </a:ln>
                <a:effectLst/>
                <a:uLnTx/>
                <a:uFillTx/>
                <a:ea typeface="+mn-ea"/>
                <a:cs typeface="+mn-cs"/>
              </a:rPr>
              <a:t>Veeam Backup Server</a:t>
            </a:r>
          </a:p>
        </p:txBody>
      </p:sp>
      <p:sp>
        <p:nvSpPr>
          <p:cNvPr id="72" name="Textfeld 53">
            <a:extLst>
              <a:ext uri="{FF2B5EF4-FFF2-40B4-BE49-F238E27FC236}">
                <a16:creationId xmlns:a16="http://schemas.microsoft.com/office/drawing/2014/main" id="{D8268E35-941C-4C0A-074F-8593DF72C05B}"/>
              </a:ext>
            </a:extLst>
          </p:cNvPr>
          <p:cNvSpPr txBox="1"/>
          <p:nvPr>
            <p:custDataLst>
              <p:tags r:id="rId7"/>
            </p:custDataLst>
          </p:nvPr>
        </p:nvSpPr>
        <p:spPr bwMode="gray">
          <a:xfrm>
            <a:off x="4788024" y="3975906"/>
            <a:ext cx="468000" cy="144000"/>
          </a:xfrm>
          <a:prstGeom prst="rect">
            <a:avLst/>
          </a:prstGeom>
          <a:noFill/>
        </p:spPr>
        <p:txBody>
          <a:bodyPr vert="horz" wrap="none" lIns="0" tIns="0" rIns="0" bIns="0"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732" rtl="0" eaLnBrk="1" fontAlgn="auto" latinLnBrk="0" hangingPunct="1">
              <a:lnSpc>
                <a:spcPct val="90000"/>
              </a:lnSpc>
              <a:spcBef>
                <a:spcPts val="0"/>
              </a:spcBef>
              <a:spcAft>
                <a:spcPts val="0"/>
              </a:spcAft>
              <a:buClrTx/>
              <a:buSzTx/>
              <a:buFontTx/>
              <a:buNone/>
              <a:tabLst/>
              <a:defRPr/>
            </a:pPr>
            <a:r>
              <a:rPr kumimoji="0" lang="en-US" sz="800" b="0" i="0" u="none" strike="noStrike" kern="1200" cap="none" spc="0" normalizeH="0" baseline="0" noProof="0" dirty="0">
                <a:ln>
                  <a:noFill/>
                </a:ln>
                <a:effectLst/>
                <a:uLnTx/>
                <a:uFillTx/>
                <a:ea typeface="+mn-ea"/>
                <a:cs typeface="+mn-cs"/>
              </a:rPr>
              <a:t>Snapshots</a:t>
            </a:r>
          </a:p>
        </p:txBody>
      </p:sp>
      <p:sp>
        <p:nvSpPr>
          <p:cNvPr id="73" name="TextBox 98">
            <a:extLst>
              <a:ext uri="{FF2B5EF4-FFF2-40B4-BE49-F238E27FC236}">
                <a16:creationId xmlns:a16="http://schemas.microsoft.com/office/drawing/2014/main" id="{E52770A2-8D14-CD1A-1DBE-08E764907E86}"/>
              </a:ext>
            </a:extLst>
          </p:cNvPr>
          <p:cNvSpPr txBox="1"/>
          <p:nvPr>
            <p:custDataLst>
              <p:tags r:id="rId8"/>
            </p:custDataLst>
          </p:nvPr>
        </p:nvSpPr>
        <p:spPr bwMode="gray">
          <a:xfrm>
            <a:off x="4752144" y="4515966"/>
            <a:ext cx="1116000" cy="216000"/>
          </a:xfrm>
          <a:prstGeom prst="rect">
            <a:avLst/>
          </a:prstGeom>
          <a:solidFill>
            <a:schemeClr val="bg1"/>
          </a:solidFill>
        </p:spPr>
        <p:txBody>
          <a:bodyPr vert="horz" wrap="none" lIns="0" tIns="0" rIns="0" bIns="0"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800" b="0" i="0" u="none" strike="noStrike" kern="1200" cap="none" spc="0" normalizeH="0" baseline="0" noProof="0" dirty="0">
                <a:ln>
                  <a:noFill/>
                </a:ln>
                <a:effectLst/>
                <a:uLnTx/>
                <a:uFillTx/>
                <a:ea typeface="+mn-ea"/>
                <a:cs typeface="+mn-cs"/>
              </a:rPr>
              <a:t>Fujitsu ETERNUS AF/DX </a:t>
            </a:r>
            <a:br>
              <a:rPr kumimoji="0" lang="en-US" sz="800" b="0" i="0" u="none" strike="noStrike" kern="1200" cap="none" spc="0" normalizeH="0" baseline="0" noProof="0" dirty="0">
                <a:ln>
                  <a:noFill/>
                </a:ln>
                <a:effectLst/>
                <a:uLnTx/>
                <a:uFillTx/>
                <a:ea typeface="+mn-ea"/>
                <a:cs typeface="+mn-cs"/>
              </a:rPr>
            </a:br>
            <a:r>
              <a:rPr kumimoji="0" lang="en-US" sz="800" b="0" i="0" u="none" strike="noStrike" kern="1200" cap="none" spc="0" normalizeH="0" baseline="0" noProof="0" dirty="0">
                <a:ln>
                  <a:noFill/>
                </a:ln>
                <a:effectLst/>
                <a:uLnTx/>
                <a:uFillTx/>
                <a:ea typeface="+mn-ea"/>
                <a:cs typeface="+mn-cs"/>
              </a:rPr>
              <a:t>primary storage</a:t>
            </a:r>
          </a:p>
        </p:txBody>
      </p:sp>
      <p:sp>
        <p:nvSpPr>
          <p:cNvPr id="92" name="TextBox 35">
            <a:extLst>
              <a:ext uri="{FF2B5EF4-FFF2-40B4-BE49-F238E27FC236}">
                <a16:creationId xmlns:a16="http://schemas.microsoft.com/office/drawing/2014/main" id="{82B9B786-DEE1-51B5-9450-1282688832FB}"/>
              </a:ext>
            </a:extLst>
          </p:cNvPr>
          <p:cNvSpPr txBox="1"/>
          <p:nvPr>
            <p:custDataLst>
              <p:tags r:id="rId9"/>
            </p:custDataLst>
          </p:nvPr>
        </p:nvSpPr>
        <p:spPr bwMode="gray">
          <a:xfrm>
            <a:off x="6300336" y="3003838"/>
            <a:ext cx="1296000" cy="180000"/>
          </a:xfrm>
          <a:prstGeom prst="rect">
            <a:avLst/>
          </a:prstGeom>
        </p:spPr>
        <p:txBody>
          <a:bodyPr vert="horz" wrap="none" lIns="0" tIns="0" rIns="0" bIns="0"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732" rtl="0" eaLnBrk="1" fontAlgn="auto" latinLnBrk="0" hangingPunct="1">
              <a:lnSpc>
                <a:spcPct val="90000"/>
              </a:lnSpc>
              <a:spcBef>
                <a:spcPts val="0"/>
              </a:spcBef>
              <a:spcAft>
                <a:spcPts val="0"/>
              </a:spcAft>
              <a:buClrTx/>
              <a:buSzTx/>
              <a:buFontTx/>
              <a:buNone/>
              <a:tabLst/>
              <a:defRPr/>
            </a:pPr>
            <a:r>
              <a:rPr kumimoji="0" lang="en-US" sz="800" b="0" i="0" u="none" strike="noStrike" kern="1200" cap="none" spc="0" normalizeH="0" baseline="0" noProof="0" dirty="0">
                <a:ln>
                  <a:noFill/>
                </a:ln>
                <a:effectLst/>
                <a:uLnTx/>
                <a:uFillTx/>
                <a:ea typeface="+mn-ea"/>
                <a:cs typeface="+mn-cs"/>
              </a:rPr>
              <a:t>Low RPO &amp; RTO</a:t>
            </a:r>
          </a:p>
        </p:txBody>
      </p:sp>
      <p:sp>
        <p:nvSpPr>
          <p:cNvPr id="94" name="Textfeld 53">
            <a:extLst>
              <a:ext uri="{FF2B5EF4-FFF2-40B4-BE49-F238E27FC236}">
                <a16:creationId xmlns:a16="http://schemas.microsoft.com/office/drawing/2014/main" id="{0C5A8465-748A-CE91-2EDF-A2AB78C3F989}"/>
              </a:ext>
            </a:extLst>
          </p:cNvPr>
          <p:cNvSpPr txBox="1"/>
          <p:nvPr/>
        </p:nvSpPr>
        <p:spPr bwMode="gray">
          <a:xfrm>
            <a:off x="7992380" y="4515966"/>
            <a:ext cx="864000" cy="216000"/>
          </a:xfrm>
          <a:prstGeom prst="rect">
            <a:avLst/>
          </a:prstGeom>
          <a:noFill/>
        </p:spPr>
        <p:txBody>
          <a:bodyPr vert="horz" wrap="square" lIns="0" tIns="0" rIns="0" bIns="0" rtlCol="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732" rtl="0" eaLnBrk="1" fontAlgn="auto" latinLnBrk="0" hangingPunct="1">
              <a:lnSpc>
                <a:spcPct val="90000"/>
              </a:lnSpc>
              <a:spcBef>
                <a:spcPts val="0"/>
              </a:spcBef>
              <a:spcAft>
                <a:spcPts val="0"/>
              </a:spcAft>
              <a:buClrTx/>
              <a:buSzTx/>
              <a:buFontTx/>
              <a:buNone/>
              <a:tabLst/>
              <a:defRPr/>
            </a:pPr>
            <a:r>
              <a:rPr kumimoji="0" lang="en-US" sz="800" b="0" i="0" u="none" strike="noStrike" kern="1200" cap="none" spc="0" normalizeH="0" baseline="0" noProof="0" dirty="0">
                <a:ln>
                  <a:noFill/>
                </a:ln>
                <a:effectLst/>
                <a:uLnTx/>
                <a:uFillTx/>
                <a:ea typeface="+mn-ea"/>
                <a:cs typeface="+mn-cs"/>
              </a:rPr>
              <a:t>Fujitsu ETERNUS CS800 S7 </a:t>
            </a:r>
          </a:p>
        </p:txBody>
      </p:sp>
      <p:sp>
        <p:nvSpPr>
          <p:cNvPr id="96" name="Textfeld 53">
            <a:extLst>
              <a:ext uri="{FF2B5EF4-FFF2-40B4-BE49-F238E27FC236}">
                <a16:creationId xmlns:a16="http://schemas.microsoft.com/office/drawing/2014/main" id="{9D3DD960-ACB1-D78A-D2DF-4D9F1D39D0B2}"/>
              </a:ext>
            </a:extLst>
          </p:cNvPr>
          <p:cNvSpPr txBox="1"/>
          <p:nvPr/>
        </p:nvSpPr>
        <p:spPr bwMode="gray">
          <a:xfrm>
            <a:off x="7992380" y="2967818"/>
            <a:ext cx="864000" cy="216000"/>
          </a:xfrm>
          <a:prstGeom prst="rect">
            <a:avLst/>
          </a:prstGeom>
          <a:noFill/>
        </p:spPr>
        <p:txBody>
          <a:bodyPr vert="horz" wrap="square" lIns="0" tIns="0" rIns="0" bIns="0" rtlCol="0" anchor="b">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732" rtl="0" eaLnBrk="1" fontAlgn="auto" latinLnBrk="0" hangingPunct="1">
              <a:lnSpc>
                <a:spcPct val="90000"/>
              </a:lnSpc>
              <a:spcBef>
                <a:spcPts val="0"/>
              </a:spcBef>
              <a:spcAft>
                <a:spcPts val="0"/>
              </a:spcAft>
              <a:buClrTx/>
              <a:buSzTx/>
              <a:buFontTx/>
              <a:buNone/>
              <a:tabLst/>
              <a:defRPr/>
            </a:pPr>
            <a:r>
              <a:rPr kumimoji="0" lang="en-US" sz="800" b="0" i="0" u="none" strike="noStrike" kern="1200" cap="none" spc="0" normalizeH="0" baseline="0" noProof="0" dirty="0">
                <a:ln>
                  <a:noFill/>
                </a:ln>
                <a:effectLst/>
                <a:uLnTx/>
                <a:uFillTx/>
                <a:ea typeface="+mn-ea"/>
                <a:cs typeface="+mn-cs"/>
              </a:rPr>
              <a:t>Fujitsu </a:t>
            </a:r>
            <a:br>
              <a:rPr kumimoji="0" lang="en-US" sz="800" b="0" i="0" u="none" strike="noStrike" kern="1200" cap="none" spc="0" normalizeH="0" baseline="0" noProof="0" dirty="0">
                <a:ln>
                  <a:noFill/>
                </a:ln>
                <a:effectLst/>
                <a:uLnTx/>
                <a:uFillTx/>
                <a:ea typeface="+mn-ea"/>
                <a:cs typeface="+mn-cs"/>
              </a:rPr>
            </a:br>
            <a:r>
              <a:rPr kumimoji="0" lang="en-US" sz="800" b="0" i="0" u="none" strike="noStrike" kern="1200" cap="none" spc="0" normalizeH="0" baseline="0" noProof="0" dirty="0">
                <a:ln>
                  <a:noFill/>
                </a:ln>
                <a:effectLst/>
                <a:uLnTx/>
                <a:uFillTx/>
                <a:ea typeface="+mn-ea"/>
                <a:cs typeface="+mn-cs"/>
              </a:rPr>
              <a:t>ETERNUS LT</a:t>
            </a:r>
          </a:p>
        </p:txBody>
      </p:sp>
      <p:cxnSp>
        <p:nvCxnSpPr>
          <p:cNvPr id="97" name="Straight Connector 87">
            <a:extLst>
              <a:ext uri="{FF2B5EF4-FFF2-40B4-BE49-F238E27FC236}">
                <a16:creationId xmlns:a16="http://schemas.microsoft.com/office/drawing/2014/main" id="{4F33DDAF-C6F3-F497-4D23-8208C634BA1E}"/>
              </a:ext>
            </a:extLst>
          </p:cNvPr>
          <p:cNvCxnSpPr>
            <a:cxnSpLocks/>
          </p:cNvCxnSpPr>
          <p:nvPr>
            <p:custDataLst>
              <p:tags r:id="rId10"/>
            </p:custDataLst>
          </p:nvPr>
        </p:nvCxnSpPr>
        <p:spPr bwMode="gray">
          <a:xfrm flipV="1">
            <a:off x="5310020" y="3363910"/>
            <a:ext cx="0" cy="108000"/>
          </a:xfrm>
          <a:prstGeom prst="line">
            <a:avLst/>
          </a:prstGeom>
          <a:solidFill>
            <a:schemeClr val="bg1"/>
          </a:solidFill>
          <a:ln w="6350" cap="rnd">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cxnSp>
      <p:pic>
        <p:nvPicPr>
          <p:cNvPr id="100" name="Picture 88">
            <a:extLst>
              <a:ext uri="{FF2B5EF4-FFF2-40B4-BE49-F238E27FC236}">
                <a16:creationId xmlns:a16="http://schemas.microsoft.com/office/drawing/2014/main" id="{1B49426D-3BB9-9C99-7DEB-DE6C62C2686A}"/>
              </a:ext>
            </a:extLst>
          </p:cNvPr>
          <p:cNvPicPr>
            <a:picLocks noChangeAspect="1"/>
          </p:cNvPicPr>
          <p:nvPr>
            <p:custDataLst>
              <p:tags r:id="rId11"/>
            </p:custDataLst>
          </p:nvPr>
        </p:nvPicPr>
        <p:blipFill>
          <a:blip r:embed="rId3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gray">
          <a:xfrm>
            <a:off x="4981766" y="3543858"/>
            <a:ext cx="656509" cy="379723"/>
          </a:xfrm>
          <a:prstGeom prst="rect">
            <a:avLst/>
          </a:prstGeom>
        </p:spPr>
      </p:pic>
      <p:pic>
        <p:nvPicPr>
          <p:cNvPr id="101" name="Picture 89">
            <a:extLst>
              <a:ext uri="{FF2B5EF4-FFF2-40B4-BE49-F238E27FC236}">
                <a16:creationId xmlns:a16="http://schemas.microsoft.com/office/drawing/2014/main" id="{B660E911-6171-4332-83D7-0E61F6682D19}"/>
              </a:ext>
            </a:extLst>
          </p:cNvPr>
          <p:cNvPicPr>
            <a:picLocks noChangeAspect="1"/>
          </p:cNvPicPr>
          <p:nvPr/>
        </p:nvPicPr>
        <p:blipFill rotWithShape="1">
          <a:blip r:embed="rId34" cstate="email">
            <a:extLst>
              <a:ext uri="{28A0092B-C50C-407E-A947-70E740481C1C}">
                <a14:useLocalDpi xmlns:a14="http://schemas.microsoft.com/office/drawing/2010/main"/>
              </a:ext>
            </a:extLst>
          </a:blip>
          <a:srcRect/>
          <a:stretch/>
        </p:blipFill>
        <p:spPr bwMode="gray">
          <a:xfrm>
            <a:off x="8064388" y="4097413"/>
            <a:ext cx="694714" cy="346545"/>
          </a:xfrm>
          <a:prstGeom prst="rect">
            <a:avLst/>
          </a:prstGeom>
        </p:spPr>
      </p:pic>
      <p:pic>
        <p:nvPicPr>
          <p:cNvPr id="122" name="Picture 90">
            <a:extLst>
              <a:ext uri="{FF2B5EF4-FFF2-40B4-BE49-F238E27FC236}">
                <a16:creationId xmlns:a16="http://schemas.microsoft.com/office/drawing/2014/main" id="{DA2E7229-6787-4A06-E29B-BCB5969595BF}"/>
              </a:ext>
            </a:extLst>
          </p:cNvPr>
          <p:cNvPicPr>
            <a:picLocks noChangeAspect="1"/>
          </p:cNvPicPr>
          <p:nvPr>
            <p:custDataLst>
              <p:tags r:id="rId12"/>
            </p:custDataLst>
          </p:nvPr>
        </p:nvPicPr>
        <p:blipFill rotWithShape="1">
          <a:blip r:embed="rId35" cstate="email">
            <a:extLst>
              <a:ext uri="{28A0092B-C50C-407E-A947-70E740481C1C}">
                <a14:useLocalDpi xmlns:a14="http://schemas.microsoft.com/office/drawing/2010/main"/>
              </a:ext>
            </a:extLst>
          </a:blip>
          <a:srcRect/>
          <a:stretch/>
        </p:blipFill>
        <p:spPr bwMode="gray">
          <a:xfrm>
            <a:off x="8100815" y="2607754"/>
            <a:ext cx="647131" cy="301501"/>
          </a:xfrm>
          <a:prstGeom prst="rect">
            <a:avLst/>
          </a:prstGeom>
        </p:spPr>
      </p:pic>
      <p:sp>
        <p:nvSpPr>
          <p:cNvPr id="386054" name="Textfeld 53">
            <a:extLst>
              <a:ext uri="{FF2B5EF4-FFF2-40B4-BE49-F238E27FC236}">
                <a16:creationId xmlns:a16="http://schemas.microsoft.com/office/drawing/2014/main" id="{5B93A3CF-806C-E984-F9CC-7844CADAABBF}"/>
              </a:ext>
            </a:extLst>
          </p:cNvPr>
          <p:cNvSpPr txBox="1"/>
          <p:nvPr>
            <p:custDataLst>
              <p:tags r:id="rId13"/>
            </p:custDataLst>
          </p:nvPr>
        </p:nvSpPr>
        <p:spPr bwMode="gray">
          <a:xfrm>
            <a:off x="4752020" y="2895786"/>
            <a:ext cx="1116000" cy="216000"/>
          </a:xfrm>
          <a:prstGeom prst="rect">
            <a:avLst/>
          </a:prstGeom>
          <a:solidFill>
            <a:schemeClr val="accent5"/>
          </a:solidFill>
        </p:spPr>
        <p:txBody>
          <a:bodyPr vert="horz" wrap="none" lIns="0" tIns="0" rIns="0" bIns="0"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732" rtl="0" eaLnBrk="1" fontAlgn="auto" latinLnBrk="0" hangingPunct="1">
              <a:lnSpc>
                <a:spcPct val="9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ea typeface="+mn-ea"/>
                <a:cs typeface="+mn-cs"/>
              </a:rPr>
              <a:t>VMware</a:t>
            </a:r>
          </a:p>
        </p:txBody>
      </p:sp>
      <p:sp>
        <p:nvSpPr>
          <p:cNvPr id="386055" name="Textfeld 53">
            <a:extLst>
              <a:ext uri="{FF2B5EF4-FFF2-40B4-BE49-F238E27FC236}">
                <a16:creationId xmlns:a16="http://schemas.microsoft.com/office/drawing/2014/main" id="{AEEE5C6F-7800-FEC2-91BA-32EA64878A5D}"/>
              </a:ext>
            </a:extLst>
          </p:cNvPr>
          <p:cNvSpPr txBox="1"/>
          <p:nvPr>
            <p:custDataLst>
              <p:tags r:id="rId14"/>
            </p:custDataLst>
          </p:nvPr>
        </p:nvSpPr>
        <p:spPr bwMode="gray">
          <a:xfrm>
            <a:off x="4752020" y="2643758"/>
            <a:ext cx="252000" cy="216000"/>
          </a:xfrm>
          <a:prstGeom prst="rect">
            <a:avLst/>
          </a:prstGeom>
          <a:solidFill>
            <a:schemeClr val="bg2"/>
          </a:solidFill>
        </p:spPr>
        <p:txBody>
          <a:bodyPr vert="horz" wrap="none" lIns="0" tIns="0" rIns="0" bIns="0"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732" rtl="0" eaLnBrk="1" fontAlgn="auto" latinLnBrk="0" hangingPunct="1">
              <a:lnSpc>
                <a:spcPct val="9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ea typeface="+mn-ea"/>
                <a:cs typeface="+mn-cs"/>
              </a:rPr>
              <a:t>VM</a:t>
            </a:r>
          </a:p>
        </p:txBody>
      </p:sp>
      <p:sp>
        <p:nvSpPr>
          <p:cNvPr id="386056" name="Textfeld 53">
            <a:extLst>
              <a:ext uri="{FF2B5EF4-FFF2-40B4-BE49-F238E27FC236}">
                <a16:creationId xmlns:a16="http://schemas.microsoft.com/office/drawing/2014/main" id="{67F49A2E-2005-B8B4-CCB8-EB664E47B843}"/>
              </a:ext>
            </a:extLst>
          </p:cNvPr>
          <p:cNvSpPr txBox="1"/>
          <p:nvPr>
            <p:custDataLst>
              <p:tags r:id="rId15"/>
            </p:custDataLst>
          </p:nvPr>
        </p:nvSpPr>
        <p:spPr bwMode="gray">
          <a:xfrm>
            <a:off x="5040076" y="2643758"/>
            <a:ext cx="252000" cy="216000"/>
          </a:xfrm>
          <a:prstGeom prst="rect">
            <a:avLst/>
          </a:prstGeom>
          <a:solidFill>
            <a:schemeClr val="bg2"/>
          </a:solidFill>
        </p:spPr>
        <p:txBody>
          <a:bodyPr vert="horz" wrap="none" lIns="0" tIns="0" rIns="0" bIns="0"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732" rtl="0" eaLnBrk="1" fontAlgn="auto" latinLnBrk="0" hangingPunct="1">
              <a:lnSpc>
                <a:spcPct val="9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ea typeface="+mn-ea"/>
                <a:cs typeface="+mn-cs"/>
              </a:rPr>
              <a:t>VM</a:t>
            </a:r>
          </a:p>
        </p:txBody>
      </p:sp>
      <p:sp>
        <p:nvSpPr>
          <p:cNvPr id="386057" name="Textfeld 53">
            <a:extLst>
              <a:ext uri="{FF2B5EF4-FFF2-40B4-BE49-F238E27FC236}">
                <a16:creationId xmlns:a16="http://schemas.microsoft.com/office/drawing/2014/main" id="{43098643-68C1-0468-316C-364451D04C70}"/>
              </a:ext>
            </a:extLst>
          </p:cNvPr>
          <p:cNvSpPr txBox="1"/>
          <p:nvPr>
            <p:custDataLst>
              <p:tags r:id="rId16"/>
            </p:custDataLst>
          </p:nvPr>
        </p:nvSpPr>
        <p:spPr bwMode="gray">
          <a:xfrm>
            <a:off x="5328108" y="2643758"/>
            <a:ext cx="252000" cy="216000"/>
          </a:xfrm>
          <a:prstGeom prst="rect">
            <a:avLst/>
          </a:prstGeom>
          <a:solidFill>
            <a:schemeClr val="bg2"/>
          </a:solidFill>
        </p:spPr>
        <p:txBody>
          <a:bodyPr vert="horz" wrap="none" lIns="0" tIns="0" rIns="0" bIns="0"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732" rtl="0" eaLnBrk="1" fontAlgn="auto" latinLnBrk="0" hangingPunct="1">
              <a:lnSpc>
                <a:spcPct val="9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ea typeface="+mn-ea"/>
                <a:cs typeface="+mn-cs"/>
              </a:rPr>
              <a:t>VM</a:t>
            </a:r>
          </a:p>
        </p:txBody>
      </p:sp>
      <p:sp>
        <p:nvSpPr>
          <p:cNvPr id="386058" name="Textfeld 53">
            <a:extLst>
              <a:ext uri="{FF2B5EF4-FFF2-40B4-BE49-F238E27FC236}">
                <a16:creationId xmlns:a16="http://schemas.microsoft.com/office/drawing/2014/main" id="{0F6EA8FF-A491-408E-A256-CE8AD678DC0A}"/>
              </a:ext>
            </a:extLst>
          </p:cNvPr>
          <p:cNvSpPr txBox="1"/>
          <p:nvPr>
            <p:custDataLst>
              <p:tags r:id="rId17"/>
            </p:custDataLst>
          </p:nvPr>
        </p:nvSpPr>
        <p:spPr bwMode="gray">
          <a:xfrm>
            <a:off x="5616140" y="2643758"/>
            <a:ext cx="252000" cy="216000"/>
          </a:xfrm>
          <a:prstGeom prst="rect">
            <a:avLst/>
          </a:prstGeom>
          <a:solidFill>
            <a:schemeClr val="bg2"/>
          </a:solidFill>
        </p:spPr>
        <p:txBody>
          <a:bodyPr vert="horz" wrap="none" lIns="0" tIns="0" rIns="0" bIns="0"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732" rtl="0" eaLnBrk="1" fontAlgn="auto" latinLnBrk="0" hangingPunct="1">
              <a:lnSpc>
                <a:spcPct val="9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ea typeface="+mn-ea"/>
                <a:cs typeface="+mn-cs"/>
              </a:rPr>
              <a:t>VM</a:t>
            </a:r>
          </a:p>
        </p:txBody>
      </p:sp>
      <p:sp>
        <p:nvSpPr>
          <p:cNvPr id="386082" name="Freihandform: Form 386081">
            <a:extLst>
              <a:ext uri="{FF2B5EF4-FFF2-40B4-BE49-F238E27FC236}">
                <a16:creationId xmlns:a16="http://schemas.microsoft.com/office/drawing/2014/main" id="{5BB3593B-3D64-5B3A-D1BE-1C9FFC98C93E}"/>
              </a:ext>
            </a:extLst>
          </p:cNvPr>
          <p:cNvSpPr/>
          <p:nvPr/>
        </p:nvSpPr>
        <p:spPr bwMode="gray">
          <a:xfrm>
            <a:off x="431540" y="2499742"/>
            <a:ext cx="3528392" cy="1872208"/>
          </a:xfrm>
          <a:custGeom>
            <a:avLst/>
            <a:gdLst>
              <a:gd name="connsiteX0" fmla="*/ 936104 w 3528392"/>
              <a:gd name="connsiteY0" fmla="*/ 0 h 1872208"/>
              <a:gd name="connsiteX1" fmla="*/ 1712336 w 3528392"/>
              <a:gd name="connsiteY1" fmla="*/ 412719 h 1872208"/>
              <a:gd name="connsiteX2" fmla="*/ 1764196 w 3528392"/>
              <a:gd name="connsiteY2" fmla="*/ 508264 h 1872208"/>
              <a:gd name="connsiteX3" fmla="*/ 1816056 w 3528392"/>
              <a:gd name="connsiteY3" fmla="*/ 412719 h 1872208"/>
              <a:gd name="connsiteX4" fmla="*/ 2592288 w 3528392"/>
              <a:gd name="connsiteY4" fmla="*/ 0 h 1872208"/>
              <a:gd name="connsiteX5" fmla="*/ 3528392 w 3528392"/>
              <a:gd name="connsiteY5" fmla="*/ 936104 h 1872208"/>
              <a:gd name="connsiteX6" fmla="*/ 2592288 w 3528392"/>
              <a:gd name="connsiteY6" fmla="*/ 1872208 h 1872208"/>
              <a:gd name="connsiteX7" fmla="*/ 1816056 w 3528392"/>
              <a:gd name="connsiteY7" fmla="*/ 1459489 h 1872208"/>
              <a:gd name="connsiteX8" fmla="*/ 1764196 w 3528392"/>
              <a:gd name="connsiteY8" fmla="*/ 1363944 h 1872208"/>
              <a:gd name="connsiteX9" fmla="*/ 1712336 w 3528392"/>
              <a:gd name="connsiteY9" fmla="*/ 1459489 h 1872208"/>
              <a:gd name="connsiteX10" fmla="*/ 936104 w 3528392"/>
              <a:gd name="connsiteY10" fmla="*/ 1872208 h 1872208"/>
              <a:gd name="connsiteX11" fmla="*/ 0 w 3528392"/>
              <a:gd name="connsiteY11" fmla="*/ 936104 h 1872208"/>
              <a:gd name="connsiteX12" fmla="*/ 936104 w 3528392"/>
              <a:gd name="connsiteY12"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28392" h="1872208">
                <a:moveTo>
                  <a:pt x="936104" y="0"/>
                </a:moveTo>
                <a:cubicBezTo>
                  <a:pt x="1259226" y="0"/>
                  <a:pt x="1544111" y="163714"/>
                  <a:pt x="1712336" y="412719"/>
                </a:cubicBezTo>
                <a:lnTo>
                  <a:pt x="1764196" y="508264"/>
                </a:lnTo>
                <a:lnTo>
                  <a:pt x="1816056" y="412719"/>
                </a:lnTo>
                <a:cubicBezTo>
                  <a:pt x="1984281" y="163714"/>
                  <a:pt x="2269166" y="0"/>
                  <a:pt x="2592288" y="0"/>
                </a:cubicBezTo>
                <a:cubicBezTo>
                  <a:pt x="3109284" y="0"/>
                  <a:pt x="3528392" y="419108"/>
                  <a:pt x="3528392" y="936104"/>
                </a:cubicBezTo>
                <a:cubicBezTo>
                  <a:pt x="3528392" y="1453100"/>
                  <a:pt x="3109284" y="1872208"/>
                  <a:pt x="2592288" y="1872208"/>
                </a:cubicBezTo>
                <a:cubicBezTo>
                  <a:pt x="2269166" y="1872208"/>
                  <a:pt x="1984281" y="1708494"/>
                  <a:pt x="1816056" y="1459489"/>
                </a:cubicBezTo>
                <a:lnTo>
                  <a:pt x="1764196" y="1363944"/>
                </a:lnTo>
                <a:lnTo>
                  <a:pt x="1712336" y="1459489"/>
                </a:lnTo>
                <a:cubicBezTo>
                  <a:pt x="1544111" y="1708494"/>
                  <a:pt x="1259226" y="1872208"/>
                  <a:pt x="936104" y="1872208"/>
                </a:cubicBezTo>
                <a:cubicBezTo>
                  <a:pt x="419108" y="1872208"/>
                  <a:pt x="0" y="1453100"/>
                  <a:pt x="0" y="936104"/>
                </a:cubicBezTo>
                <a:cubicBezTo>
                  <a:pt x="0" y="419108"/>
                  <a:pt x="419108" y="0"/>
                  <a:pt x="936104" y="0"/>
                </a:cubicBezTo>
                <a:close/>
              </a:path>
            </a:pathLst>
          </a:cu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86086" name="Grafik 386085">
            <a:extLst>
              <a:ext uri="{FF2B5EF4-FFF2-40B4-BE49-F238E27FC236}">
                <a16:creationId xmlns:a16="http://schemas.microsoft.com/office/drawing/2014/main" id="{E8CD292E-D91A-3A66-1BE3-2139511AB629}"/>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bwMode="gray">
          <a:xfrm>
            <a:off x="6624300" y="3471850"/>
            <a:ext cx="648000" cy="648000"/>
          </a:xfrm>
          <a:prstGeom prst="rect">
            <a:avLst/>
          </a:prstGeom>
        </p:spPr>
      </p:pic>
      <p:grpSp>
        <p:nvGrpSpPr>
          <p:cNvPr id="386093" name="Gruppieren 386092">
            <a:extLst>
              <a:ext uri="{FF2B5EF4-FFF2-40B4-BE49-F238E27FC236}">
                <a16:creationId xmlns:a16="http://schemas.microsoft.com/office/drawing/2014/main" id="{DB5D6BE8-0D2E-362A-1433-F03A9C355FC7}"/>
              </a:ext>
            </a:extLst>
          </p:cNvPr>
          <p:cNvGrpSpPr/>
          <p:nvPr/>
        </p:nvGrpSpPr>
        <p:grpSpPr bwMode="gray">
          <a:xfrm>
            <a:off x="5868126" y="2751769"/>
            <a:ext cx="576082" cy="864097"/>
            <a:chOff x="6012142" y="2751769"/>
            <a:chExt cx="576082" cy="864097"/>
          </a:xfrm>
        </p:grpSpPr>
        <p:sp>
          <p:nvSpPr>
            <p:cNvPr id="386090" name="Freihandform: Form 386089">
              <a:extLst>
                <a:ext uri="{FF2B5EF4-FFF2-40B4-BE49-F238E27FC236}">
                  <a16:creationId xmlns:a16="http://schemas.microsoft.com/office/drawing/2014/main" id="{35511E42-206F-587D-729F-3C53979F4BB5}"/>
                </a:ext>
              </a:extLst>
            </p:cNvPr>
            <p:cNvSpPr/>
            <p:nvPr/>
          </p:nvSpPr>
          <p:spPr bwMode="gray">
            <a:xfrm rot="5400000" flipH="1">
              <a:off x="5760171" y="3003740"/>
              <a:ext cx="864000" cy="360057"/>
            </a:xfrm>
            <a:custGeom>
              <a:avLst/>
              <a:gdLst>
                <a:gd name="connsiteX0" fmla="*/ 0 w 250031"/>
                <a:gd name="connsiteY0" fmla="*/ 0 h 66675"/>
                <a:gd name="connsiteX1" fmla="*/ 250031 w 250031"/>
                <a:gd name="connsiteY1" fmla="*/ 0 h 66675"/>
                <a:gd name="connsiteX2" fmla="*/ 250031 w 250031"/>
                <a:gd name="connsiteY2" fmla="*/ 66675 h 66675"/>
              </a:gdLst>
              <a:ahLst/>
              <a:cxnLst>
                <a:cxn ang="0">
                  <a:pos x="connsiteX0" y="connsiteY0"/>
                </a:cxn>
                <a:cxn ang="0">
                  <a:pos x="connsiteX1" y="connsiteY1"/>
                </a:cxn>
                <a:cxn ang="0">
                  <a:pos x="connsiteX2" y="connsiteY2"/>
                </a:cxn>
              </a:cxnLst>
              <a:rect l="l" t="t" r="r" b="b"/>
              <a:pathLst>
                <a:path w="250031" h="66675">
                  <a:moveTo>
                    <a:pt x="0" y="0"/>
                  </a:moveTo>
                  <a:lnTo>
                    <a:pt x="250031" y="0"/>
                  </a:lnTo>
                  <a:lnTo>
                    <a:pt x="250031" y="66675"/>
                  </a:lnTo>
                </a:path>
              </a:pathLst>
            </a:custGeom>
            <a:ln w="6350" cap="rnd">
              <a:solidFill>
                <a:schemeClr val="tx1"/>
              </a:solidFill>
              <a:prstDash val="solid"/>
              <a:round/>
              <a:headEnd type="none"/>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90000"/>
                </a:lnSpc>
              </a:pPr>
              <a:endParaRPr lang="en-US" dirty="0"/>
            </a:p>
          </p:txBody>
        </p:sp>
        <p:cxnSp>
          <p:nvCxnSpPr>
            <p:cNvPr id="386091" name="Gerade Verbindung 285">
              <a:extLst>
                <a:ext uri="{FF2B5EF4-FFF2-40B4-BE49-F238E27FC236}">
                  <a16:creationId xmlns:a16="http://schemas.microsoft.com/office/drawing/2014/main" id="{9C0F153A-2584-8841-A7FB-8BDA92F65432}"/>
                </a:ext>
              </a:extLst>
            </p:cNvPr>
            <p:cNvCxnSpPr>
              <a:cxnSpLocks/>
            </p:cNvCxnSpPr>
            <p:nvPr>
              <p:custDataLst>
                <p:tags r:id="rId21"/>
              </p:custDataLst>
            </p:nvPr>
          </p:nvCxnSpPr>
          <p:spPr bwMode="gray">
            <a:xfrm rot="16200000" flipH="1">
              <a:off x="6480224" y="3507866"/>
              <a:ext cx="0" cy="216000"/>
            </a:xfrm>
            <a:prstGeom prst="line">
              <a:avLst/>
            </a:prstGeom>
            <a:ln w="6350" cap="rnd">
              <a:solidFill>
                <a:schemeClr val="tx1"/>
              </a:solidFill>
              <a:prstDash val="solid"/>
              <a:round/>
              <a:tailEnd type="triangle" w="sm" len="sm"/>
            </a:ln>
          </p:spPr>
          <p:style>
            <a:lnRef idx="1">
              <a:schemeClr val="accent1"/>
            </a:lnRef>
            <a:fillRef idx="0">
              <a:schemeClr val="accent1"/>
            </a:fillRef>
            <a:effectRef idx="0">
              <a:schemeClr val="accent1"/>
            </a:effectRef>
            <a:fontRef idx="minor">
              <a:schemeClr val="tx1"/>
            </a:fontRef>
          </p:style>
        </p:cxnSp>
      </p:grpSp>
      <p:grpSp>
        <p:nvGrpSpPr>
          <p:cNvPr id="386094" name="Gruppieren 386093">
            <a:extLst>
              <a:ext uri="{FF2B5EF4-FFF2-40B4-BE49-F238E27FC236}">
                <a16:creationId xmlns:a16="http://schemas.microsoft.com/office/drawing/2014/main" id="{0DB67031-C3C1-4E58-F60F-E9DC44F4DD92}"/>
              </a:ext>
            </a:extLst>
          </p:cNvPr>
          <p:cNvGrpSpPr/>
          <p:nvPr/>
        </p:nvGrpSpPr>
        <p:grpSpPr bwMode="gray">
          <a:xfrm flipV="1">
            <a:off x="5688122" y="3795886"/>
            <a:ext cx="756086" cy="468000"/>
            <a:chOff x="5832138" y="2967845"/>
            <a:chExt cx="756086" cy="468000"/>
          </a:xfrm>
        </p:grpSpPr>
        <p:sp>
          <p:nvSpPr>
            <p:cNvPr id="386095" name="Freihandform: Form 386094">
              <a:extLst>
                <a:ext uri="{FF2B5EF4-FFF2-40B4-BE49-F238E27FC236}">
                  <a16:creationId xmlns:a16="http://schemas.microsoft.com/office/drawing/2014/main" id="{7E8B8F34-4749-9CD8-C265-4EBA5976CECD}"/>
                </a:ext>
              </a:extLst>
            </p:cNvPr>
            <p:cNvSpPr/>
            <p:nvPr/>
          </p:nvSpPr>
          <p:spPr bwMode="gray">
            <a:xfrm rot="5400000" flipH="1">
              <a:off x="5868169" y="2931814"/>
              <a:ext cx="468000" cy="540061"/>
            </a:xfrm>
            <a:custGeom>
              <a:avLst/>
              <a:gdLst>
                <a:gd name="connsiteX0" fmla="*/ 0 w 250031"/>
                <a:gd name="connsiteY0" fmla="*/ 0 h 66675"/>
                <a:gd name="connsiteX1" fmla="*/ 250031 w 250031"/>
                <a:gd name="connsiteY1" fmla="*/ 0 h 66675"/>
                <a:gd name="connsiteX2" fmla="*/ 250031 w 250031"/>
                <a:gd name="connsiteY2" fmla="*/ 66675 h 66675"/>
              </a:gdLst>
              <a:ahLst/>
              <a:cxnLst>
                <a:cxn ang="0">
                  <a:pos x="connsiteX0" y="connsiteY0"/>
                </a:cxn>
                <a:cxn ang="0">
                  <a:pos x="connsiteX1" y="connsiteY1"/>
                </a:cxn>
                <a:cxn ang="0">
                  <a:pos x="connsiteX2" y="connsiteY2"/>
                </a:cxn>
              </a:cxnLst>
              <a:rect l="l" t="t" r="r" b="b"/>
              <a:pathLst>
                <a:path w="250031" h="66675">
                  <a:moveTo>
                    <a:pt x="0" y="0"/>
                  </a:moveTo>
                  <a:lnTo>
                    <a:pt x="250031" y="0"/>
                  </a:lnTo>
                  <a:lnTo>
                    <a:pt x="250031" y="66675"/>
                  </a:lnTo>
                </a:path>
              </a:pathLst>
            </a:custGeom>
            <a:ln w="6350" cap="rnd">
              <a:solidFill>
                <a:schemeClr val="tx1"/>
              </a:solidFill>
              <a:prstDash val="solid"/>
              <a:round/>
              <a:headEnd type="none"/>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90000"/>
                </a:lnSpc>
              </a:pPr>
              <a:endParaRPr lang="en-US" dirty="0"/>
            </a:p>
          </p:txBody>
        </p:sp>
        <p:cxnSp>
          <p:nvCxnSpPr>
            <p:cNvPr id="386096" name="Gerade Verbindung 285">
              <a:extLst>
                <a:ext uri="{FF2B5EF4-FFF2-40B4-BE49-F238E27FC236}">
                  <a16:creationId xmlns:a16="http://schemas.microsoft.com/office/drawing/2014/main" id="{303E152D-06F9-20D2-D7FC-29F0EC86EF69}"/>
                </a:ext>
              </a:extLst>
            </p:cNvPr>
            <p:cNvCxnSpPr>
              <a:cxnSpLocks/>
            </p:cNvCxnSpPr>
            <p:nvPr>
              <p:custDataLst>
                <p:tags r:id="rId20"/>
              </p:custDataLst>
            </p:nvPr>
          </p:nvCxnSpPr>
          <p:spPr bwMode="gray">
            <a:xfrm rot="16200000" flipH="1">
              <a:off x="6480224" y="3327845"/>
              <a:ext cx="0" cy="216000"/>
            </a:xfrm>
            <a:prstGeom prst="line">
              <a:avLst/>
            </a:prstGeom>
            <a:ln w="6350" cap="rnd">
              <a:solidFill>
                <a:schemeClr val="tx1"/>
              </a:solidFill>
              <a:prstDash val="solid"/>
              <a:round/>
              <a:tailEnd type="triangle" w="sm" len="sm"/>
            </a:ln>
          </p:spPr>
          <p:style>
            <a:lnRef idx="1">
              <a:schemeClr val="accent1"/>
            </a:lnRef>
            <a:fillRef idx="0">
              <a:schemeClr val="accent1"/>
            </a:fillRef>
            <a:effectRef idx="0">
              <a:schemeClr val="accent1"/>
            </a:effectRef>
            <a:fontRef idx="minor">
              <a:schemeClr val="tx1"/>
            </a:fontRef>
          </p:style>
        </p:cxnSp>
      </p:grpSp>
      <p:grpSp>
        <p:nvGrpSpPr>
          <p:cNvPr id="386103" name="Gruppieren 386102">
            <a:extLst>
              <a:ext uri="{FF2B5EF4-FFF2-40B4-BE49-F238E27FC236}">
                <a16:creationId xmlns:a16="http://schemas.microsoft.com/office/drawing/2014/main" id="{FE06F418-FA85-7393-83CA-C9CDECA546F9}"/>
              </a:ext>
            </a:extLst>
          </p:cNvPr>
          <p:cNvGrpSpPr/>
          <p:nvPr/>
        </p:nvGrpSpPr>
        <p:grpSpPr bwMode="gray">
          <a:xfrm flipH="1">
            <a:off x="7452320" y="2751769"/>
            <a:ext cx="576056" cy="864097"/>
            <a:chOff x="6012143" y="2751769"/>
            <a:chExt cx="576056" cy="864097"/>
          </a:xfrm>
        </p:grpSpPr>
        <p:sp>
          <p:nvSpPr>
            <p:cNvPr id="386104" name="Freihandform: Form 386103">
              <a:extLst>
                <a:ext uri="{FF2B5EF4-FFF2-40B4-BE49-F238E27FC236}">
                  <a16:creationId xmlns:a16="http://schemas.microsoft.com/office/drawing/2014/main" id="{E9451122-A433-1960-F4E6-564B31699986}"/>
                </a:ext>
              </a:extLst>
            </p:cNvPr>
            <p:cNvSpPr/>
            <p:nvPr/>
          </p:nvSpPr>
          <p:spPr bwMode="gray">
            <a:xfrm rot="5400000" flipH="1">
              <a:off x="5760159" y="3003753"/>
              <a:ext cx="864000" cy="360032"/>
            </a:xfrm>
            <a:custGeom>
              <a:avLst/>
              <a:gdLst>
                <a:gd name="connsiteX0" fmla="*/ 0 w 250031"/>
                <a:gd name="connsiteY0" fmla="*/ 0 h 66675"/>
                <a:gd name="connsiteX1" fmla="*/ 250031 w 250031"/>
                <a:gd name="connsiteY1" fmla="*/ 0 h 66675"/>
                <a:gd name="connsiteX2" fmla="*/ 250031 w 250031"/>
                <a:gd name="connsiteY2" fmla="*/ 66675 h 66675"/>
              </a:gdLst>
              <a:ahLst/>
              <a:cxnLst>
                <a:cxn ang="0">
                  <a:pos x="connsiteX0" y="connsiteY0"/>
                </a:cxn>
                <a:cxn ang="0">
                  <a:pos x="connsiteX1" y="connsiteY1"/>
                </a:cxn>
                <a:cxn ang="0">
                  <a:pos x="connsiteX2" y="connsiteY2"/>
                </a:cxn>
              </a:cxnLst>
              <a:rect l="l" t="t" r="r" b="b"/>
              <a:pathLst>
                <a:path w="250031" h="66675">
                  <a:moveTo>
                    <a:pt x="0" y="0"/>
                  </a:moveTo>
                  <a:lnTo>
                    <a:pt x="250031" y="0"/>
                  </a:lnTo>
                  <a:lnTo>
                    <a:pt x="250031" y="66675"/>
                  </a:lnTo>
                </a:path>
              </a:pathLst>
            </a:custGeom>
            <a:ln w="6350" cap="rnd">
              <a:solidFill>
                <a:schemeClr val="tx1"/>
              </a:solidFill>
              <a:prstDash val="solid"/>
              <a:round/>
              <a:headEnd type="none"/>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90000"/>
                </a:lnSpc>
              </a:pPr>
              <a:endParaRPr lang="en-US" dirty="0"/>
            </a:p>
          </p:txBody>
        </p:sp>
        <p:cxnSp>
          <p:nvCxnSpPr>
            <p:cNvPr id="386105" name="Gerade Verbindung 285">
              <a:extLst>
                <a:ext uri="{FF2B5EF4-FFF2-40B4-BE49-F238E27FC236}">
                  <a16:creationId xmlns:a16="http://schemas.microsoft.com/office/drawing/2014/main" id="{0C3216B9-5B01-5690-8A25-5EBF862731B7}"/>
                </a:ext>
              </a:extLst>
            </p:cNvPr>
            <p:cNvCxnSpPr>
              <a:cxnSpLocks/>
            </p:cNvCxnSpPr>
            <p:nvPr>
              <p:custDataLst>
                <p:tags r:id="rId19"/>
              </p:custDataLst>
            </p:nvPr>
          </p:nvCxnSpPr>
          <p:spPr bwMode="gray">
            <a:xfrm rot="16200000" flipH="1">
              <a:off x="6480199" y="3507866"/>
              <a:ext cx="0" cy="216000"/>
            </a:xfrm>
            <a:prstGeom prst="line">
              <a:avLst/>
            </a:prstGeom>
            <a:ln w="6350" cap="rnd">
              <a:solidFill>
                <a:schemeClr val="tx1"/>
              </a:solidFill>
              <a:prstDash val="solid"/>
              <a:round/>
              <a:tailEnd type="triangle" w="sm" len="sm"/>
            </a:ln>
          </p:spPr>
          <p:style>
            <a:lnRef idx="1">
              <a:schemeClr val="accent1"/>
            </a:lnRef>
            <a:fillRef idx="0">
              <a:schemeClr val="accent1"/>
            </a:fillRef>
            <a:effectRef idx="0">
              <a:schemeClr val="accent1"/>
            </a:effectRef>
            <a:fontRef idx="minor">
              <a:schemeClr val="tx1"/>
            </a:fontRef>
          </p:style>
        </p:cxnSp>
      </p:grpSp>
      <p:grpSp>
        <p:nvGrpSpPr>
          <p:cNvPr id="386106" name="Gruppieren 386105">
            <a:extLst>
              <a:ext uri="{FF2B5EF4-FFF2-40B4-BE49-F238E27FC236}">
                <a16:creationId xmlns:a16="http://schemas.microsoft.com/office/drawing/2014/main" id="{3650BF31-2A05-B97E-26D3-69886621AFCC}"/>
              </a:ext>
            </a:extLst>
          </p:cNvPr>
          <p:cNvGrpSpPr/>
          <p:nvPr/>
        </p:nvGrpSpPr>
        <p:grpSpPr bwMode="gray">
          <a:xfrm flipH="1" flipV="1">
            <a:off x="7452320" y="3795886"/>
            <a:ext cx="576066" cy="468051"/>
            <a:chOff x="6012125" y="2967794"/>
            <a:chExt cx="576066" cy="468051"/>
          </a:xfrm>
        </p:grpSpPr>
        <p:sp>
          <p:nvSpPr>
            <p:cNvPr id="386107" name="Freihandform: Form 386106">
              <a:extLst>
                <a:ext uri="{FF2B5EF4-FFF2-40B4-BE49-F238E27FC236}">
                  <a16:creationId xmlns:a16="http://schemas.microsoft.com/office/drawing/2014/main" id="{81D39C74-6964-2562-2397-C03F427F43E4}"/>
                </a:ext>
              </a:extLst>
            </p:cNvPr>
            <p:cNvSpPr/>
            <p:nvPr/>
          </p:nvSpPr>
          <p:spPr bwMode="gray">
            <a:xfrm rot="5400000" flipH="1">
              <a:off x="5958120" y="3021799"/>
              <a:ext cx="468050" cy="360039"/>
            </a:xfrm>
            <a:custGeom>
              <a:avLst/>
              <a:gdLst>
                <a:gd name="connsiteX0" fmla="*/ 0 w 250031"/>
                <a:gd name="connsiteY0" fmla="*/ 0 h 66675"/>
                <a:gd name="connsiteX1" fmla="*/ 250031 w 250031"/>
                <a:gd name="connsiteY1" fmla="*/ 0 h 66675"/>
                <a:gd name="connsiteX2" fmla="*/ 250031 w 250031"/>
                <a:gd name="connsiteY2" fmla="*/ 66675 h 66675"/>
              </a:gdLst>
              <a:ahLst/>
              <a:cxnLst>
                <a:cxn ang="0">
                  <a:pos x="connsiteX0" y="connsiteY0"/>
                </a:cxn>
                <a:cxn ang="0">
                  <a:pos x="connsiteX1" y="connsiteY1"/>
                </a:cxn>
                <a:cxn ang="0">
                  <a:pos x="connsiteX2" y="connsiteY2"/>
                </a:cxn>
              </a:cxnLst>
              <a:rect l="l" t="t" r="r" b="b"/>
              <a:pathLst>
                <a:path w="250031" h="66675">
                  <a:moveTo>
                    <a:pt x="0" y="0"/>
                  </a:moveTo>
                  <a:lnTo>
                    <a:pt x="250031" y="0"/>
                  </a:lnTo>
                  <a:lnTo>
                    <a:pt x="250031" y="66675"/>
                  </a:lnTo>
                </a:path>
              </a:pathLst>
            </a:custGeom>
            <a:ln w="6350" cap="rnd">
              <a:solidFill>
                <a:schemeClr val="tx1"/>
              </a:solidFill>
              <a:prstDash val="solid"/>
              <a:round/>
              <a:headEnd type="none"/>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90000"/>
                </a:lnSpc>
              </a:pPr>
              <a:endParaRPr lang="en-US" dirty="0"/>
            </a:p>
          </p:txBody>
        </p:sp>
        <p:cxnSp>
          <p:nvCxnSpPr>
            <p:cNvPr id="386108" name="Gerade Verbindung 285">
              <a:extLst>
                <a:ext uri="{FF2B5EF4-FFF2-40B4-BE49-F238E27FC236}">
                  <a16:creationId xmlns:a16="http://schemas.microsoft.com/office/drawing/2014/main" id="{4EDE4928-0F31-DCB5-B603-24EAB66CA7EB}"/>
                </a:ext>
              </a:extLst>
            </p:cNvPr>
            <p:cNvCxnSpPr>
              <a:cxnSpLocks/>
            </p:cNvCxnSpPr>
            <p:nvPr>
              <p:custDataLst>
                <p:tags r:id="rId18"/>
              </p:custDataLst>
            </p:nvPr>
          </p:nvCxnSpPr>
          <p:spPr bwMode="gray">
            <a:xfrm rot="16200000" flipH="1">
              <a:off x="6480191" y="3327845"/>
              <a:ext cx="0" cy="216000"/>
            </a:xfrm>
            <a:prstGeom prst="line">
              <a:avLst/>
            </a:prstGeom>
            <a:ln w="6350" cap="rnd">
              <a:solidFill>
                <a:schemeClr val="tx1"/>
              </a:solidFill>
              <a:prstDash val="solid"/>
              <a:round/>
              <a:tailEnd type="triangle" w="sm" len="sm"/>
            </a:ln>
          </p:spPr>
          <p:style>
            <a:lnRef idx="1">
              <a:schemeClr val="accent1"/>
            </a:lnRef>
            <a:fillRef idx="0">
              <a:schemeClr val="accent1"/>
            </a:fillRef>
            <a:effectRef idx="0">
              <a:schemeClr val="accent1"/>
            </a:effectRef>
            <a:fontRef idx="minor">
              <a:schemeClr val="tx1"/>
            </a:fontRef>
          </p:style>
        </p:cxnSp>
      </p:grpSp>
      <p:grpSp>
        <p:nvGrpSpPr>
          <p:cNvPr id="386127" name="Gruppieren 386126">
            <a:extLst>
              <a:ext uri="{FF2B5EF4-FFF2-40B4-BE49-F238E27FC236}">
                <a16:creationId xmlns:a16="http://schemas.microsoft.com/office/drawing/2014/main" id="{8FACA1D9-B7A2-4E45-6A7D-0E90945C4447}"/>
              </a:ext>
            </a:extLst>
          </p:cNvPr>
          <p:cNvGrpSpPr>
            <a:grpSpLocks noChangeAspect="1"/>
          </p:cNvGrpSpPr>
          <p:nvPr/>
        </p:nvGrpSpPr>
        <p:grpSpPr bwMode="gray">
          <a:xfrm>
            <a:off x="6768300" y="3255866"/>
            <a:ext cx="360000" cy="360000"/>
            <a:chOff x="7092280" y="2499742"/>
            <a:chExt cx="288032" cy="288032"/>
          </a:xfrm>
        </p:grpSpPr>
        <p:sp>
          <p:nvSpPr>
            <p:cNvPr id="386117" name="Rechteck 386116">
              <a:extLst>
                <a:ext uri="{FF2B5EF4-FFF2-40B4-BE49-F238E27FC236}">
                  <a16:creationId xmlns:a16="http://schemas.microsoft.com/office/drawing/2014/main" id="{BA4824D0-33E8-4C19-8852-DB2892C0C067}"/>
                </a:ext>
              </a:extLst>
            </p:cNvPr>
            <p:cNvSpPr/>
            <p:nvPr/>
          </p:nvSpPr>
          <p:spPr bwMode="gray">
            <a:xfrm>
              <a:off x="7164288" y="2643758"/>
              <a:ext cx="72008" cy="72008"/>
            </a:xfrm>
            <a:prstGeom prst="rect">
              <a:avLst/>
            </a:prstGeom>
            <a:noFill/>
            <a:ln w="20574"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6118" name="Rechteck 386117">
              <a:extLst>
                <a:ext uri="{FF2B5EF4-FFF2-40B4-BE49-F238E27FC236}">
                  <a16:creationId xmlns:a16="http://schemas.microsoft.com/office/drawing/2014/main" id="{1DA4BBA0-EB98-EEFF-67F2-9AF54BD40493}"/>
                </a:ext>
              </a:extLst>
            </p:cNvPr>
            <p:cNvSpPr/>
            <p:nvPr/>
          </p:nvSpPr>
          <p:spPr bwMode="gray">
            <a:xfrm>
              <a:off x="7236296" y="2571750"/>
              <a:ext cx="72008" cy="72008"/>
            </a:xfrm>
            <a:prstGeom prst="rect">
              <a:avLst/>
            </a:prstGeom>
            <a:noFill/>
            <a:ln w="20574"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6119" name="Rechteck 386118">
              <a:extLst>
                <a:ext uri="{FF2B5EF4-FFF2-40B4-BE49-F238E27FC236}">
                  <a16:creationId xmlns:a16="http://schemas.microsoft.com/office/drawing/2014/main" id="{15871C46-0BC5-3CF9-1457-53C726FC236A}"/>
                </a:ext>
              </a:extLst>
            </p:cNvPr>
            <p:cNvSpPr/>
            <p:nvPr/>
          </p:nvSpPr>
          <p:spPr bwMode="gray">
            <a:xfrm>
              <a:off x="7236312" y="2499742"/>
              <a:ext cx="144000" cy="144000"/>
            </a:xfrm>
            <a:custGeom>
              <a:avLst/>
              <a:gdLst>
                <a:gd name="connsiteX0" fmla="*/ 0 w 72008"/>
                <a:gd name="connsiteY0" fmla="*/ 0 h 72008"/>
                <a:gd name="connsiteX1" fmla="*/ 72008 w 72008"/>
                <a:gd name="connsiteY1" fmla="*/ 0 h 72008"/>
                <a:gd name="connsiteX2" fmla="*/ 72008 w 72008"/>
                <a:gd name="connsiteY2" fmla="*/ 72008 h 72008"/>
                <a:gd name="connsiteX3" fmla="*/ 0 w 72008"/>
                <a:gd name="connsiteY3" fmla="*/ 72008 h 72008"/>
                <a:gd name="connsiteX4" fmla="*/ 0 w 72008"/>
                <a:gd name="connsiteY4" fmla="*/ 0 h 72008"/>
                <a:gd name="connsiteX0" fmla="*/ 0 w 91440"/>
                <a:gd name="connsiteY0" fmla="*/ 72008 h 163448"/>
                <a:gd name="connsiteX1" fmla="*/ 0 w 91440"/>
                <a:gd name="connsiteY1" fmla="*/ 0 h 163448"/>
                <a:gd name="connsiteX2" fmla="*/ 72008 w 91440"/>
                <a:gd name="connsiteY2" fmla="*/ 0 h 163448"/>
                <a:gd name="connsiteX3" fmla="*/ 72008 w 91440"/>
                <a:gd name="connsiteY3" fmla="*/ 72008 h 163448"/>
                <a:gd name="connsiteX4" fmla="*/ 91440 w 91440"/>
                <a:gd name="connsiteY4" fmla="*/ 163448 h 163448"/>
                <a:gd name="connsiteX0" fmla="*/ 0 w 72008"/>
                <a:gd name="connsiteY0" fmla="*/ 72008 h 72008"/>
                <a:gd name="connsiteX1" fmla="*/ 0 w 72008"/>
                <a:gd name="connsiteY1" fmla="*/ 0 h 72008"/>
                <a:gd name="connsiteX2" fmla="*/ 72008 w 72008"/>
                <a:gd name="connsiteY2" fmla="*/ 0 h 72008"/>
                <a:gd name="connsiteX3" fmla="*/ 72008 w 72008"/>
                <a:gd name="connsiteY3" fmla="*/ 72008 h 72008"/>
                <a:gd name="connsiteX0" fmla="*/ 0 w 72008"/>
                <a:gd name="connsiteY0" fmla="*/ 0 h 72008"/>
                <a:gd name="connsiteX1" fmla="*/ 72008 w 72008"/>
                <a:gd name="connsiteY1" fmla="*/ 0 h 72008"/>
                <a:gd name="connsiteX2" fmla="*/ 72008 w 72008"/>
                <a:gd name="connsiteY2" fmla="*/ 72008 h 72008"/>
              </a:gdLst>
              <a:ahLst/>
              <a:cxnLst>
                <a:cxn ang="0">
                  <a:pos x="connsiteX0" y="connsiteY0"/>
                </a:cxn>
                <a:cxn ang="0">
                  <a:pos x="connsiteX1" y="connsiteY1"/>
                </a:cxn>
                <a:cxn ang="0">
                  <a:pos x="connsiteX2" y="connsiteY2"/>
                </a:cxn>
              </a:cxnLst>
              <a:rect l="l" t="t" r="r" b="b"/>
              <a:pathLst>
                <a:path w="72008" h="72008">
                  <a:moveTo>
                    <a:pt x="0" y="0"/>
                  </a:moveTo>
                  <a:lnTo>
                    <a:pt x="72008" y="0"/>
                  </a:lnTo>
                  <a:lnTo>
                    <a:pt x="72008" y="72008"/>
                  </a:lnTo>
                </a:path>
              </a:pathLst>
            </a:custGeom>
            <a:noFill/>
            <a:ln w="20574"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6120" name="Rechteck 386118">
              <a:extLst>
                <a:ext uri="{FF2B5EF4-FFF2-40B4-BE49-F238E27FC236}">
                  <a16:creationId xmlns:a16="http://schemas.microsoft.com/office/drawing/2014/main" id="{00990B35-5C4F-1CF6-BE5A-9D2360FF8553}"/>
                </a:ext>
              </a:extLst>
            </p:cNvPr>
            <p:cNvSpPr/>
            <p:nvPr/>
          </p:nvSpPr>
          <p:spPr bwMode="gray">
            <a:xfrm flipH="1" flipV="1">
              <a:off x="7092280" y="2643774"/>
              <a:ext cx="144000" cy="144000"/>
            </a:xfrm>
            <a:custGeom>
              <a:avLst/>
              <a:gdLst>
                <a:gd name="connsiteX0" fmla="*/ 0 w 72008"/>
                <a:gd name="connsiteY0" fmla="*/ 0 h 72008"/>
                <a:gd name="connsiteX1" fmla="*/ 72008 w 72008"/>
                <a:gd name="connsiteY1" fmla="*/ 0 h 72008"/>
                <a:gd name="connsiteX2" fmla="*/ 72008 w 72008"/>
                <a:gd name="connsiteY2" fmla="*/ 72008 h 72008"/>
                <a:gd name="connsiteX3" fmla="*/ 0 w 72008"/>
                <a:gd name="connsiteY3" fmla="*/ 72008 h 72008"/>
                <a:gd name="connsiteX4" fmla="*/ 0 w 72008"/>
                <a:gd name="connsiteY4" fmla="*/ 0 h 72008"/>
                <a:gd name="connsiteX0" fmla="*/ 0 w 91440"/>
                <a:gd name="connsiteY0" fmla="*/ 72008 h 163448"/>
                <a:gd name="connsiteX1" fmla="*/ 0 w 91440"/>
                <a:gd name="connsiteY1" fmla="*/ 0 h 163448"/>
                <a:gd name="connsiteX2" fmla="*/ 72008 w 91440"/>
                <a:gd name="connsiteY2" fmla="*/ 0 h 163448"/>
                <a:gd name="connsiteX3" fmla="*/ 72008 w 91440"/>
                <a:gd name="connsiteY3" fmla="*/ 72008 h 163448"/>
                <a:gd name="connsiteX4" fmla="*/ 91440 w 91440"/>
                <a:gd name="connsiteY4" fmla="*/ 163448 h 163448"/>
                <a:gd name="connsiteX0" fmla="*/ 0 w 72008"/>
                <a:gd name="connsiteY0" fmla="*/ 72008 h 72008"/>
                <a:gd name="connsiteX1" fmla="*/ 0 w 72008"/>
                <a:gd name="connsiteY1" fmla="*/ 0 h 72008"/>
                <a:gd name="connsiteX2" fmla="*/ 72008 w 72008"/>
                <a:gd name="connsiteY2" fmla="*/ 0 h 72008"/>
                <a:gd name="connsiteX3" fmla="*/ 72008 w 72008"/>
                <a:gd name="connsiteY3" fmla="*/ 72008 h 72008"/>
                <a:gd name="connsiteX0" fmla="*/ 0 w 72008"/>
                <a:gd name="connsiteY0" fmla="*/ 0 h 72008"/>
                <a:gd name="connsiteX1" fmla="*/ 72008 w 72008"/>
                <a:gd name="connsiteY1" fmla="*/ 0 h 72008"/>
                <a:gd name="connsiteX2" fmla="*/ 72008 w 72008"/>
                <a:gd name="connsiteY2" fmla="*/ 72008 h 72008"/>
              </a:gdLst>
              <a:ahLst/>
              <a:cxnLst>
                <a:cxn ang="0">
                  <a:pos x="connsiteX0" y="connsiteY0"/>
                </a:cxn>
                <a:cxn ang="0">
                  <a:pos x="connsiteX1" y="connsiteY1"/>
                </a:cxn>
                <a:cxn ang="0">
                  <a:pos x="connsiteX2" y="connsiteY2"/>
                </a:cxn>
              </a:cxnLst>
              <a:rect l="l" t="t" r="r" b="b"/>
              <a:pathLst>
                <a:path w="72008" h="72008">
                  <a:moveTo>
                    <a:pt x="0" y="0"/>
                  </a:moveTo>
                  <a:lnTo>
                    <a:pt x="72008" y="0"/>
                  </a:lnTo>
                  <a:lnTo>
                    <a:pt x="72008" y="72008"/>
                  </a:lnTo>
                </a:path>
              </a:pathLst>
            </a:custGeom>
            <a:noFill/>
            <a:ln w="20574"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6121" name="Gruppieren 386120">
              <a:extLst>
                <a:ext uri="{FF2B5EF4-FFF2-40B4-BE49-F238E27FC236}">
                  <a16:creationId xmlns:a16="http://schemas.microsoft.com/office/drawing/2014/main" id="{7B73A2B9-11DC-876B-7632-04C81CB9E909}"/>
                </a:ext>
              </a:extLst>
            </p:cNvPr>
            <p:cNvGrpSpPr/>
            <p:nvPr/>
          </p:nvGrpSpPr>
          <p:grpSpPr bwMode="gray">
            <a:xfrm flipV="1">
              <a:off x="7092280" y="2499742"/>
              <a:ext cx="72000" cy="72000"/>
              <a:chOff x="9164221" y="3344659"/>
              <a:chExt cx="80548" cy="80548"/>
            </a:xfrm>
          </p:grpSpPr>
          <p:sp>
            <p:nvSpPr>
              <p:cNvPr id="386122" name="Freihandform: Form 386121">
                <a:extLst>
                  <a:ext uri="{FF2B5EF4-FFF2-40B4-BE49-F238E27FC236}">
                    <a16:creationId xmlns:a16="http://schemas.microsoft.com/office/drawing/2014/main" id="{5EAB98A1-7489-7740-CBD7-C1D3229E189A}"/>
                  </a:ext>
                </a:extLst>
              </p:cNvPr>
              <p:cNvSpPr/>
              <p:nvPr/>
            </p:nvSpPr>
            <p:spPr bwMode="gray">
              <a:xfrm>
                <a:off x="9164221" y="3349962"/>
                <a:ext cx="75245" cy="75245"/>
              </a:xfrm>
              <a:custGeom>
                <a:avLst/>
                <a:gdLst>
                  <a:gd name="connsiteX0" fmla="*/ 0 w 75245"/>
                  <a:gd name="connsiteY0" fmla="*/ 75246 h 75245"/>
                  <a:gd name="connsiteX1" fmla="*/ 75246 w 75245"/>
                  <a:gd name="connsiteY1" fmla="*/ 0 h 75245"/>
                </a:gdLst>
                <a:ahLst/>
                <a:cxnLst>
                  <a:cxn ang="0">
                    <a:pos x="connsiteX0" y="connsiteY0"/>
                  </a:cxn>
                  <a:cxn ang="0">
                    <a:pos x="connsiteX1" y="connsiteY1"/>
                  </a:cxn>
                </a:cxnLst>
                <a:rect l="l" t="t" r="r" b="b"/>
                <a:pathLst>
                  <a:path w="75245" h="75245">
                    <a:moveTo>
                      <a:pt x="0" y="75246"/>
                    </a:moveTo>
                    <a:lnTo>
                      <a:pt x="75246" y="0"/>
                    </a:lnTo>
                  </a:path>
                </a:pathLst>
              </a:custGeom>
              <a:ln w="18143" cap="rnd">
                <a:solidFill>
                  <a:srgbClr val="000000"/>
                </a:solidFill>
                <a:prstDash val="solid"/>
                <a:round/>
              </a:ln>
            </p:spPr>
            <p:txBody>
              <a:bodyPr rtlCol="0" anchor="ctr"/>
              <a:lstStyle/>
              <a:p>
                <a:endParaRPr lang="en-US" dirty="0"/>
              </a:p>
            </p:txBody>
          </p:sp>
          <p:sp>
            <p:nvSpPr>
              <p:cNvPr id="386123" name="Freihandform: Form 386122">
                <a:extLst>
                  <a:ext uri="{FF2B5EF4-FFF2-40B4-BE49-F238E27FC236}">
                    <a16:creationId xmlns:a16="http://schemas.microsoft.com/office/drawing/2014/main" id="{66BDFD9B-2439-AC3C-EC3B-EEDBC43E7D3F}"/>
                  </a:ext>
                </a:extLst>
              </p:cNvPr>
              <p:cNvSpPr/>
              <p:nvPr/>
            </p:nvSpPr>
            <p:spPr bwMode="gray">
              <a:xfrm>
                <a:off x="9190095" y="3344659"/>
                <a:ext cx="54674" cy="56594"/>
              </a:xfrm>
              <a:custGeom>
                <a:avLst/>
                <a:gdLst>
                  <a:gd name="connsiteX0" fmla="*/ 54674 w 54674"/>
                  <a:gd name="connsiteY0" fmla="*/ 56594 h 56594"/>
                  <a:gd name="connsiteX1" fmla="*/ 54674 w 54674"/>
                  <a:gd name="connsiteY1" fmla="*/ 5029 h 56594"/>
                  <a:gd name="connsiteX2" fmla="*/ 49646 w 54674"/>
                  <a:gd name="connsiteY2" fmla="*/ 0 h 56594"/>
                  <a:gd name="connsiteX3" fmla="*/ 0 w 54674"/>
                  <a:gd name="connsiteY3" fmla="*/ 0 h 56594"/>
                </a:gdLst>
                <a:ahLst/>
                <a:cxnLst>
                  <a:cxn ang="0">
                    <a:pos x="connsiteX0" y="connsiteY0"/>
                  </a:cxn>
                  <a:cxn ang="0">
                    <a:pos x="connsiteX1" y="connsiteY1"/>
                  </a:cxn>
                  <a:cxn ang="0">
                    <a:pos x="connsiteX2" y="connsiteY2"/>
                  </a:cxn>
                  <a:cxn ang="0">
                    <a:pos x="connsiteX3" y="connsiteY3"/>
                  </a:cxn>
                </a:cxnLst>
                <a:rect l="l" t="t" r="r" b="b"/>
                <a:pathLst>
                  <a:path w="54674" h="56594">
                    <a:moveTo>
                      <a:pt x="54674" y="56594"/>
                    </a:moveTo>
                    <a:lnTo>
                      <a:pt x="54674" y="5029"/>
                    </a:lnTo>
                    <a:cubicBezTo>
                      <a:pt x="54674" y="2286"/>
                      <a:pt x="52389" y="0"/>
                      <a:pt x="49646" y="0"/>
                    </a:cubicBezTo>
                    <a:lnTo>
                      <a:pt x="0" y="0"/>
                    </a:lnTo>
                  </a:path>
                </a:pathLst>
              </a:custGeom>
              <a:noFill/>
              <a:ln w="18143" cap="rnd">
                <a:solidFill>
                  <a:srgbClr val="000000"/>
                </a:solidFill>
                <a:prstDash val="solid"/>
                <a:round/>
              </a:ln>
            </p:spPr>
            <p:txBody>
              <a:bodyPr rtlCol="0" anchor="ctr"/>
              <a:lstStyle/>
              <a:p>
                <a:endParaRPr lang="en-US" dirty="0"/>
              </a:p>
            </p:txBody>
          </p:sp>
        </p:grpSp>
        <p:grpSp>
          <p:nvGrpSpPr>
            <p:cNvPr id="386124" name="Gruppieren 386123">
              <a:extLst>
                <a:ext uri="{FF2B5EF4-FFF2-40B4-BE49-F238E27FC236}">
                  <a16:creationId xmlns:a16="http://schemas.microsoft.com/office/drawing/2014/main" id="{C78F4A3A-31BF-5D74-CBA1-73226A32A74E}"/>
                </a:ext>
              </a:extLst>
            </p:cNvPr>
            <p:cNvGrpSpPr/>
            <p:nvPr/>
          </p:nvGrpSpPr>
          <p:grpSpPr bwMode="gray">
            <a:xfrm flipV="1">
              <a:off x="7308312" y="2715774"/>
              <a:ext cx="72000" cy="72000"/>
              <a:chOff x="9164221" y="3344659"/>
              <a:chExt cx="80548" cy="80548"/>
            </a:xfrm>
          </p:grpSpPr>
          <p:sp>
            <p:nvSpPr>
              <p:cNvPr id="386125" name="Freihandform: Form 386124">
                <a:extLst>
                  <a:ext uri="{FF2B5EF4-FFF2-40B4-BE49-F238E27FC236}">
                    <a16:creationId xmlns:a16="http://schemas.microsoft.com/office/drawing/2014/main" id="{8ECFE4ED-1189-2C61-3489-249A37DDFF8F}"/>
                  </a:ext>
                </a:extLst>
              </p:cNvPr>
              <p:cNvSpPr/>
              <p:nvPr/>
            </p:nvSpPr>
            <p:spPr bwMode="gray">
              <a:xfrm>
                <a:off x="9164221" y="3349962"/>
                <a:ext cx="75245" cy="75245"/>
              </a:xfrm>
              <a:custGeom>
                <a:avLst/>
                <a:gdLst>
                  <a:gd name="connsiteX0" fmla="*/ 0 w 75245"/>
                  <a:gd name="connsiteY0" fmla="*/ 75246 h 75245"/>
                  <a:gd name="connsiteX1" fmla="*/ 75246 w 75245"/>
                  <a:gd name="connsiteY1" fmla="*/ 0 h 75245"/>
                </a:gdLst>
                <a:ahLst/>
                <a:cxnLst>
                  <a:cxn ang="0">
                    <a:pos x="connsiteX0" y="connsiteY0"/>
                  </a:cxn>
                  <a:cxn ang="0">
                    <a:pos x="connsiteX1" y="connsiteY1"/>
                  </a:cxn>
                </a:cxnLst>
                <a:rect l="l" t="t" r="r" b="b"/>
                <a:pathLst>
                  <a:path w="75245" h="75245">
                    <a:moveTo>
                      <a:pt x="0" y="75246"/>
                    </a:moveTo>
                    <a:lnTo>
                      <a:pt x="75246" y="0"/>
                    </a:lnTo>
                  </a:path>
                </a:pathLst>
              </a:custGeom>
              <a:ln w="18143" cap="rnd">
                <a:solidFill>
                  <a:srgbClr val="000000"/>
                </a:solidFill>
                <a:prstDash val="solid"/>
                <a:round/>
              </a:ln>
            </p:spPr>
            <p:txBody>
              <a:bodyPr rtlCol="0" anchor="ctr"/>
              <a:lstStyle/>
              <a:p>
                <a:endParaRPr lang="en-US" dirty="0"/>
              </a:p>
            </p:txBody>
          </p:sp>
          <p:sp>
            <p:nvSpPr>
              <p:cNvPr id="386126" name="Freihandform: Form 386125">
                <a:extLst>
                  <a:ext uri="{FF2B5EF4-FFF2-40B4-BE49-F238E27FC236}">
                    <a16:creationId xmlns:a16="http://schemas.microsoft.com/office/drawing/2014/main" id="{951FC611-0547-6BAD-D313-F90BF301BE40}"/>
                  </a:ext>
                </a:extLst>
              </p:cNvPr>
              <p:cNvSpPr/>
              <p:nvPr/>
            </p:nvSpPr>
            <p:spPr bwMode="gray">
              <a:xfrm>
                <a:off x="9190095" y="3344659"/>
                <a:ext cx="54674" cy="56594"/>
              </a:xfrm>
              <a:custGeom>
                <a:avLst/>
                <a:gdLst>
                  <a:gd name="connsiteX0" fmla="*/ 54674 w 54674"/>
                  <a:gd name="connsiteY0" fmla="*/ 56594 h 56594"/>
                  <a:gd name="connsiteX1" fmla="*/ 54674 w 54674"/>
                  <a:gd name="connsiteY1" fmla="*/ 5029 h 56594"/>
                  <a:gd name="connsiteX2" fmla="*/ 49646 w 54674"/>
                  <a:gd name="connsiteY2" fmla="*/ 0 h 56594"/>
                  <a:gd name="connsiteX3" fmla="*/ 0 w 54674"/>
                  <a:gd name="connsiteY3" fmla="*/ 0 h 56594"/>
                </a:gdLst>
                <a:ahLst/>
                <a:cxnLst>
                  <a:cxn ang="0">
                    <a:pos x="connsiteX0" y="connsiteY0"/>
                  </a:cxn>
                  <a:cxn ang="0">
                    <a:pos x="connsiteX1" y="connsiteY1"/>
                  </a:cxn>
                  <a:cxn ang="0">
                    <a:pos x="connsiteX2" y="connsiteY2"/>
                  </a:cxn>
                  <a:cxn ang="0">
                    <a:pos x="connsiteX3" y="connsiteY3"/>
                  </a:cxn>
                </a:cxnLst>
                <a:rect l="l" t="t" r="r" b="b"/>
                <a:pathLst>
                  <a:path w="54674" h="56594">
                    <a:moveTo>
                      <a:pt x="54674" y="56594"/>
                    </a:moveTo>
                    <a:lnTo>
                      <a:pt x="54674" y="5029"/>
                    </a:lnTo>
                    <a:cubicBezTo>
                      <a:pt x="54674" y="2286"/>
                      <a:pt x="52389" y="0"/>
                      <a:pt x="49646" y="0"/>
                    </a:cubicBezTo>
                    <a:lnTo>
                      <a:pt x="0" y="0"/>
                    </a:lnTo>
                  </a:path>
                </a:pathLst>
              </a:custGeom>
              <a:noFill/>
              <a:ln w="18143" cap="rnd">
                <a:solidFill>
                  <a:srgbClr val="000000"/>
                </a:solidFill>
                <a:prstDash val="solid"/>
                <a:round/>
              </a:ln>
            </p:spPr>
            <p:txBody>
              <a:bodyPr rtlCol="0" anchor="ctr"/>
              <a:lstStyle/>
              <a:p>
                <a:endParaRPr lang="en-US" dirty="0"/>
              </a:p>
            </p:txBody>
          </p:sp>
        </p:grpSp>
      </p:grpSp>
      <p:grpSp>
        <p:nvGrpSpPr>
          <p:cNvPr id="386137" name="Gruppieren 386136">
            <a:extLst>
              <a:ext uri="{FF2B5EF4-FFF2-40B4-BE49-F238E27FC236}">
                <a16:creationId xmlns:a16="http://schemas.microsoft.com/office/drawing/2014/main" id="{6F1929AF-8828-F9BA-B4D8-5333E1290B92}"/>
              </a:ext>
            </a:extLst>
          </p:cNvPr>
          <p:cNvGrpSpPr/>
          <p:nvPr/>
        </p:nvGrpSpPr>
        <p:grpSpPr bwMode="gray">
          <a:xfrm>
            <a:off x="4950012" y="4011910"/>
            <a:ext cx="720016" cy="432048"/>
            <a:chOff x="5004112" y="3975906"/>
            <a:chExt cx="720016" cy="432048"/>
          </a:xfrm>
        </p:grpSpPr>
        <p:pic>
          <p:nvPicPr>
            <p:cNvPr id="386138" name="Bildplatzhalter 92">
              <a:extLst>
                <a:ext uri="{FF2B5EF4-FFF2-40B4-BE49-F238E27FC236}">
                  <a16:creationId xmlns:a16="http://schemas.microsoft.com/office/drawing/2014/main" id="{FDF6A567-7EBD-88C9-0AA8-5106135A6BEB}"/>
                </a:ext>
              </a:extLst>
            </p:cNvPr>
            <p:cNvPicPr>
              <a:picLocks noChangeAspect="1"/>
            </p:cNvPicPr>
            <p:nvPr/>
          </p:nvPicPr>
          <p:blipFill>
            <a:blip r:embed="rId36">
              <a:extLst>
                <a:ext uri="{96DAC541-7B7A-43D3-8B79-37D633B846F1}">
                  <asvg:svgBlip xmlns:asvg="http://schemas.microsoft.com/office/drawing/2016/SVG/main" r:embed="rId37"/>
                </a:ext>
              </a:extLst>
            </a:blip>
            <a:srcRect/>
            <a:stretch>
              <a:fillRect/>
            </a:stretch>
          </p:blipFill>
          <p:spPr bwMode="gray">
            <a:xfrm>
              <a:off x="5004112" y="4119954"/>
              <a:ext cx="288000" cy="288000"/>
            </a:xfrm>
            <a:prstGeom prst="rect">
              <a:avLst/>
            </a:prstGeom>
          </p:spPr>
        </p:pic>
        <p:pic>
          <p:nvPicPr>
            <p:cNvPr id="386139" name="Bildplatzhalter 92">
              <a:extLst>
                <a:ext uri="{FF2B5EF4-FFF2-40B4-BE49-F238E27FC236}">
                  <a16:creationId xmlns:a16="http://schemas.microsoft.com/office/drawing/2014/main" id="{48ACB3F0-1D91-28F8-3C97-C7E6D40D1431}"/>
                </a:ext>
              </a:extLst>
            </p:cNvPr>
            <p:cNvPicPr>
              <a:picLocks noChangeAspect="1"/>
            </p:cNvPicPr>
            <p:nvPr/>
          </p:nvPicPr>
          <p:blipFill>
            <a:blip r:embed="rId36">
              <a:extLst>
                <a:ext uri="{96DAC541-7B7A-43D3-8B79-37D633B846F1}">
                  <asvg:svgBlip xmlns:asvg="http://schemas.microsoft.com/office/drawing/2016/SVG/main" r:embed="rId37"/>
                </a:ext>
              </a:extLst>
            </a:blip>
            <a:srcRect/>
            <a:stretch>
              <a:fillRect/>
            </a:stretch>
          </p:blipFill>
          <p:spPr bwMode="gray">
            <a:xfrm>
              <a:off x="5220120" y="4047930"/>
              <a:ext cx="288000" cy="288000"/>
            </a:xfrm>
            <a:prstGeom prst="rect">
              <a:avLst/>
            </a:prstGeom>
          </p:spPr>
        </p:pic>
        <p:pic>
          <p:nvPicPr>
            <p:cNvPr id="386140" name="Bildplatzhalter 92">
              <a:extLst>
                <a:ext uri="{FF2B5EF4-FFF2-40B4-BE49-F238E27FC236}">
                  <a16:creationId xmlns:a16="http://schemas.microsoft.com/office/drawing/2014/main" id="{1919CEC0-4F09-2235-E89F-8EA607B63BA4}"/>
                </a:ext>
              </a:extLst>
            </p:cNvPr>
            <p:cNvPicPr>
              <a:picLocks noChangeAspect="1"/>
            </p:cNvPicPr>
            <p:nvPr/>
          </p:nvPicPr>
          <p:blipFill>
            <a:blip r:embed="rId36">
              <a:extLst>
                <a:ext uri="{96DAC541-7B7A-43D3-8B79-37D633B846F1}">
                  <asvg:svgBlip xmlns:asvg="http://schemas.microsoft.com/office/drawing/2016/SVG/main" r:embed="rId37"/>
                </a:ext>
              </a:extLst>
            </a:blip>
            <a:srcRect/>
            <a:stretch>
              <a:fillRect/>
            </a:stretch>
          </p:blipFill>
          <p:spPr bwMode="gray">
            <a:xfrm>
              <a:off x="5436128" y="3975906"/>
              <a:ext cx="288000" cy="288000"/>
            </a:xfrm>
            <a:prstGeom prst="rect">
              <a:avLst/>
            </a:prstGeom>
          </p:spPr>
        </p:pic>
      </p:grpSp>
      <p:sp>
        <p:nvSpPr>
          <p:cNvPr id="386141" name="Rounded Rectangle 21">
            <a:extLst>
              <a:ext uri="{FF2B5EF4-FFF2-40B4-BE49-F238E27FC236}">
                <a16:creationId xmlns:a16="http://schemas.microsoft.com/office/drawing/2014/main" id="{E3A9D877-154B-9224-1652-3D68886FBEA3}"/>
              </a:ext>
            </a:extLst>
          </p:cNvPr>
          <p:cNvSpPr/>
          <p:nvPr/>
        </p:nvSpPr>
        <p:spPr bwMode="gray">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pitchFamily="2" charset="0"/>
                <a:ea typeface="+mn-ea"/>
                <a:cs typeface="+mn-cs"/>
              </a:rPr>
              <a:t>FUJITSU-PUBLIC</a:t>
            </a:r>
          </a:p>
        </p:txBody>
      </p:sp>
    </p:spTree>
    <p:extLst>
      <p:ext uri="{BB962C8B-B14F-4D97-AF65-F5344CB8AC3E}">
        <p14:creationId xmlns:p14="http://schemas.microsoft.com/office/powerpoint/2010/main" val="252076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6F4CC8-3EA7-140E-9AB8-48A9FC4347FA}"/>
              </a:ext>
            </a:extLst>
          </p:cNvPr>
          <p:cNvSpPr>
            <a:spLocks noGrp="1"/>
          </p:cNvSpPr>
          <p:nvPr>
            <p:ph type="ctrTitle"/>
          </p:nvPr>
        </p:nvSpPr>
        <p:spPr bwMode="gray"/>
        <p:txBody>
          <a:bodyPr/>
          <a:lstStyle/>
          <a:p>
            <a:pPr>
              <a:tabLst>
                <a:tab pos="720000" algn="l"/>
              </a:tabLst>
            </a:pPr>
            <a:r>
              <a:rPr lang="en-US" dirty="0"/>
              <a:t>05 	Simplified </a:t>
            </a:r>
            <a:br>
              <a:rPr lang="en-US" dirty="0"/>
            </a:br>
            <a:r>
              <a:rPr lang="en-US" dirty="0"/>
              <a:t>	storage operations</a:t>
            </a:r>
          </a:p>
        </p:txBody>
      </p:sp>
      <p:sp>
        <p:nvSpPr>
          <p:cNvPr id="3" name="Untertitel 2">
            <a:extLst>
              <a:ext uri="{FF2B5EF4-FFF2-40B4-BE49-F238E27FC236}">
                <a16:creationId xmlns:a16="http://schemas.microsoft.com/office/drawing/2014/main" id="{9086CF4D-AD91-7433-72F9-C638A81ACB34}"/>
              </a:ext>
            </a:extLst>
          </p:cNvPr>
          <p:cNvSpPr>
            <a:spLocks noGrp="1"/>
          </p:cNvSpPr>
          <p:nvPr>
            <p:ph type="subTitle" idx="1"/>
          </p:nvPr>
        </p:nvSpPr>
        <p:spPr bwMode="gray"/>
        <p:txBody>
          <a:bodyPr/>
          <a:lstStyle/>
          <a:p>
            <a:endParaRPr lang="en-US" dirty="0"/>
          </a:p>
        </p:txBody>
      </p:sp>
    </p:spTree>
    <p:extLst>
      <p:ext uri="{BB962C8B-B14F-4D97-AF65-F5344CB8AC3E}">
        <p14:creationId xmlns:p14="http://schemas.microsoft.com/office/powerpoint/2010/main" val="16544275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6">
            <a:extLst>
              <a:ext uri="{FF2B5EF4-FFF2-40B4-BE49-F238E27FC236}">
                <a16:creationId xmlns:a16="http://schemas.microsoft.com/office/drawing/2014/main" id="{182358E4-8FBA-2443-000C-E990052B5D8A}"/>
              </a:ext>
            </a:extLst>
          </p:cNvPr>
          <p:cNvSpPr/>
          <p:nvPr>
            <p:custDataLst>
              <p:tags r:id="rId1"/>
            </p:custDataLst>
          </p:nvPr>
        </p:nvSpPr>
        <p:spPr bwMode="gray">
          <a:xfrm>
            <a:off x="6264188" y="1239602"/>
            <a:ext cx="1044000" cy="270000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72" name="Flowchart: Magnetic Disk 26"/>
          <p:cNvSpPr/>
          <p:nvPr>
            <p:custDataLst>
              <p:tags r:id="rId2"/>
            </p:custDataLst>
          </p:nvPr>
        </p:nvSpPr>
        <p:spPr bwMode="gray">
          <a:xfrm>
            <a:off x="7740352" y="3563812"/>
            <a:ext cx="144000" cy="180000"/>
          </a:xfrm>
          <a:prstGeom prst="flowChartMagneticDisk">
            <a:avLst/>
          </a:prstGeom>
          <a:gradFill>
            <a:gsLst>
              <a:gs pos="50000">
                <a:srgbClr val="6D6E70"/>
              </a:gs>
              <a:gs pos="100000">
                <a:srgbClr val="DCDCDC"/>
              </a:gs>
            </a:gsLst>
            <a:lin ang="2700000" scaled="0"/>
          </a:gradFill>
          <a:ln w="6350" cap="flat">
            <a:solidFill>
              <a:schemeClr val="bg1"/>
            </a:solidFill>
            <a:prstDash val="solid"/>
            <a:miter/>
          </a:ln>
        </p:spPr>
        <p:txBody>
          <a:bodyPr lIns="72000" tIns="72000" rIns="72000" bIns="72000" rtlCol="0" anchor="ctr">
            <a:noAutofit/>
          </a:bodyPr>
          <a:lstStyle/>
          <a:p>
            <a:pPr defTabSz="914400">
              <a:lnSpc>
                <a:spcPct val="90000"/>
              </a:lnSpc>
            </a:pPr>
            <a:endParaRPr lang="en-US" sz="800" kern="0" dirty="0">
              <a:solidFill>
                <a:srgbClr val="000000"/>
              </a:solidFill>
              <a:latin typeface="Fujitsu Infinity Pro"/>
            </a:endParaRPr>
          </a:p>
        </p:txBody>
      </p:sp>
      <p:sp>
        <p:nvSpPr>
          <p:cNvPr id="73" name="TextBox 2"/>
          <p:cNvSpPr txBox="1"/>
          <p:nvPr>
            <p:custDataLst>
              <p:tags r:id="rId3"/>
            </p:custDataLst>
          </p:nvPr>
        </p:nvSpPr>
        <p:spPr bwMode="gray">
          <a:xfrm>
            <a:off x="7918195" y="3581812"/>
            <a:ext cx="936000" cy="144000"/>
          </a:xfrm>
          <a:prstGeom prst="rect">
            <a:avLst/>
          </a:prstGeom>
          <a:noFill/>
        </p:spPr>
        <p:txBody>
          <a:bodyPr wrap="square" lIns="0" tIns="0" rIns="0" bIns="0" rtlCol="0" anchor="ctr"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ea typeface="+mn-ea"/>
                <a:cs typeface="+mn-cs"/>
              </a:rPr>
              <a:t>Non-dedup volume</a:t>
            </a:r>
          </a:p>
        </p:txBody>
      </p:sp>
      <p:sp>
        <p:nvSpPr>
          <p:cNvPr id="74" name="Flowchart: Magnetic Disk 27"/>
          <p:cNvSpPr/>
          <p:nvPr>
            <p:custDataLst>
              <p:tags r:id="rId4"/>
            </p:custDataLst>
          </p:nvPr>
        </p:nvSpPr>
        <p:spPr bwMode="gray">
          <a:xfrm>
            <a:off x="7740352" y="3777602"/>
            <a:ext cx="144000" cy="180000"/>
          </a:xfrm>
          <a:prstGeom prst="flowChartMagneticDisk">
            <a:avLst/>
          </a:prstGeom>
          <a:gradFill>
            <a:gsLst>
              <a:gs pos="50000">
                <a:srgbClr val="FF8000"/>
              </a:gs>
              <a:gs pos="100000">
                <a:srgbClr val="FFE700"/>
              </a:gs>
            </a:gsLst>
            <a:lin ang="2700000" scaled="0"/>
          </a:gradFill>
          <a:ln w="6350" cap="flat">
            <a:solidFill>
              <a:schemeClr val="bg1"/>
            </a:solidFill>
            <a:prstDash val="solid"/>
            <a:miter/>
          </a:ln>
        </p:spPr>
        <p:txBody>
          <a:bodyPr lIns="72000" tIns="72000" rIns="72000" bIns="72000" rtlCol="0" anchor="ctr">
            <a:noAutofit/>
          </a:bodyPr>
          <a:lstStyle/>
          <a:p>
            <a:pPr defTabSz="914400">
              <a:lnSpc>
                <a:spcPct val="90000"/>
              </a:lnSpc>
            </a:pPr>
            <a:endParaRPr lang="en-US" sz="800" kern="0" dirty="0">
              <a:solidFill>
                <a:schemeClr val="tx1"/>
              </a:solidFill>
            </a:endParaRPr>
          </a:p>
        </p:txBody>
      </p:sp>
      <p:sp>
        <p:nvSpPr>
          <p:cNvPr id="75" name="TextBox 28"/>
          <p:cNvSpPr txBox="1"/>
          <p:nvPr/>
        </p:nvSpPr>
        <p:spPr bwMode="gray">
          <a:xfrm>
            <a:off x="7918195" y="3795602"/>
            <a:ext cx="936000" cy="144000"/>
          </a:xfrm>
          <a:prstGeom prst="rect">
            <a:avLst/>
          </a:prstGeom>
          <a:noFill/>
        </p:spPr>
        <p:txBody>
          <a:bodyPr wrap="square" lIns="0" tIns="0" rIns="0" bIns="0" rtlCol="0" anchor="ctr"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ea typeface="+mn-ea"/>
                <a:cs typeface="+mn-cs"/>
              </a:rPr>
              <a:t>Dedup volume</a:t>
            </a:r>
          </a:p>
        </p:txBody>
      </p:sp>
      <p:sp>
        <p:nvSpPr>
          <p:cNvPr id="48" name="Rounded Rectangle 6"/>
          <p:cNvSpPr/>
          <p:nvPr>
            <p:custDataLst>
              <p:tags r:id="rId5"/>
            </p:custDataLst>
          </p:nvPr>
        </p:nvSpPr>
        <p:spPr bwMode="gray">
          <a:xfrm>
            <a:off x="5220072" y="1239602"/>
            <a:ext cx="1044000" cy="2700000"/>
          </a:xfrm>
          <a:prstGeom prst="rect">
            <a:avLst/>
          </a:prstGeom>
          <a:solidFill>
            <a:srgbClr val="DCDCDC"/>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69" name="TextBox 23"/>
          <p:cNvSpPr txBox="1"/>
          <p:nvPr>
            <p:custDataLst>
              <p:tags r:id="rId6"/>
            </p:custDataLst>
          </p:nvPr>
        </p:nvSpPr>
        <p:spPr bwMode="gray">
          <a:xfrm>
            <a:off x="5286498" y="3759898"/>
            <a:ext cx="972000" cy="144000"/>
          </a:xfrm>
          <a:prstGeom prst="rect">
            <a:avLst/>
          </a:prstGeom>
          <a:noFill/>
        </p:spPr>
        <p:txBody>
          <a:bodyPr wrap="none"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ea typeface="+mn-ea"/>
                <a:cs typeface="+mn-cs"/>
              </a:rPr>
              <a:t>Pool #1</a:t>
            </a:r>
          </a:p>
        </p:txBody>
      </p:sp>
      <p:sp>
        <p:nvSpPr>
          <p:cNvPr id="71" name="TextBox 25"/>
          <p:cNvSpPr txBox="1"/>
          <p:nvPr>
            <p:custDataLst>
              <p:tags r:id="rId7"/>
            </p:custDataLst>
          </p:nvPr>
        </p:nvSpPr>
        <p:spPr bwMode="gray">
          <a:xfrm>
            <a:off x="6292072" y="3759898"/>
            <a:ext cx="972000" cy="144000"/>
          </a:xfrm>
          <a:prstGeom prst="rect">
            <a:avLst/>
          </a:prstGeom>
          <a:noFill/>
        </p:spPr>
        <p:txBody>
          <a:bodyPr wrap="none"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ea typeface="+mn-ea"/>
                <a:cs typeface="+mn-cs"/>
              </a:rPr>
              <a:t>Pool #2</a:t>
            </a:r>
          </a:p>
        </p:txBody>
      </p:sp>
      <p:sp>
        <p:nvSpPr>
          <p:cNvPr id="93" name="Rechteck 92"/>
          <p:cNvSpPr/>
          <p:nvPr>
            <p:custDataLst>
              <p:tags r:id="rId8"/>
            </p:custDataLst>
          </p:nvPr>
        </p:nvSpPr>
        <p:spPr bwMode="gray">
          <a:xfrm flipH="1">
            <a:off x="4589992" y="915566"/>
            <a:ext cx="3348000" cy="21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46800" rtlCol="0" anchor="b"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j-lt"/>
                <a:ea typeface="+mn-ea"/>
                <a:cs typeface="+mn-cs"/>
              </a:rPr>
              <a:t>Auto QoS ensures business priorities</a:t>
            </a:r>
          </a:p>
        </p:txBody>
      </p:sp>
      <p:sp>
        <p:nvSpPr>
          <p:cNvPr id="96" name="Rechteck 95"/>
          <p:cNvSpPr/>
          <p:nvPr>
            <p:custDataLst>
              <p:tags r:id="rId9"/>
            </p:custDataLst>
          </p:nvPr>
        </p:nvSpPr>
        <p:spPr bwMode="gray">
          <a:xfrm flipH="1">
            <a:off x="4499992" y="4011938"/>
            <a:ext cx="3528000" cy="252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46800" rIns="0" bIns="0" rtlCol="0" anchor="t"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j-lt"/>
                <a:ea typeface="+mn-ea"/>
                <a:cs typeface="+mn-cs"/>
              </a:rPr>
              <a:t>Dedup &amp; compression reduces capacity </a:t>
            </a:r>
          </a:p>
        </p:txBody>
      </p:sp>
      <p:sp>
        <p:nvSpPr>
          <p:cNvPr id="116" name="Freihandform 115"/>
          <p:cNvSpPr/>
          <p:nvPr>
            <p:custDataLst>
              <p:tags r:id="rId10"/>
            </p:custDataLst>
          </p:nvPr>
        </p:nvSpPr>
        <p:spPr bwMode="gray">
          <a:xfrm>
            <a:off x="5080795" y="1577515"/>
            <a:ext cx="288000" cy="837618"/>
          </a:xfrm>
          <a:custGeom>
            <a:avLst/>
            <a:gdLst>
              <a:gd name="connsiteX0" fmla="*/ 251285 w 258265"/>
              <a:gd name="connsiteY0" fmla="*/ 0 h 837618"/>
              <a:gd name="connsiteX1" fmla="*/ 0 w 258265"/>
              <a:gd name="connsiteY1" fmla="*/ 0 h 837618"/>
              <a:gd name="connsiteX2" fmla="*/ 0 w 258265"/>
              <a:gd name="connsiteY2" fmla="*/ 837618 h 837618"/>
              <a:gd name="connsiteX3" fmla="*/ 258265 w 258265"/>
              <a:gd name="connsiteY3" fmla="*/ 837618 h 837618"/>
            </a:gdLst>
            <a:ahLst/>
            <a:cxnLst>
              <a:cxn ang="0">
                <a:pos x="connsiteX0" y="connsiteY0"/>
              </a:cxn>
              <a:cxn ang="0">
                <a:pos x="connsiteX1" y="connsiteY1"/>
              </a:cxn>
              <a:cxn ang="0">
                <a:pos x="connsiteX2" y="connsiteY2"/>
              </a:cxn>
              <a:cxn ang="0">
                <a:pos x="connsiteX3" y="connsiteY3"/>
              </a:cxn>
            </a:cxnLst>
            <a:rect l="l" t="t" r="r" b="b"/>
            <a:pathLst>
              <a:path w="258265" h="837618">
                <a:moveTo>
                  <a:pt x="251285" y="0"/>
                </a:moveTo>
                <a:lnTo>
                  <a:pt x="0" y="0"/>
                </a:lnTo>
                <a:lnTo>
                  <a:pt x="0" y="837618"/>
                </a:lnTo>
                <a:lnTo>
                  <a:pt x="258265" y="837618"/>
                </a:lnTo>
              </a:path>
            </a:pathLst>
          </a:custGeom>
          <a:ln w="12700" cap="rnd">
            <a:solidFill>
              <a:schemeClr val="tx1"/>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3" name="Title 2"/>
          <p:cNvSpPr>
            <a:spLocks noGrp="1"/>
          </p:cNvSpPr>
          <p:nvPr>
            <p:ph type="title"/>
          </p:nvPr>
        </p:nvSpPr>
        <p:spPr bwMode="gray"/>
        <p:txBody>
          <a:bodyPr/>
          <a:lstStyle/>
          <a:p>
            <a:r>
              <a:rPr lang="en-US" dirty="0"/>
              <a:t>A clever combination</a:t>
            </a:r>
          </a:p>
        </p:txBody>
      </p:sp>
      <p:sp>
        <p:nvSpPr>
          <p:cNvPr id="6" name="Ellipse 54">
            <a:extLst>
              <a:ext uri="{FF2B5EF4-FFF2-40B4-BE49-F238E27FC236}">
                <a16:creationId xmlns:a16="http://schemas.microsoft.com/office/drawing/2014/main" id="{C99DC287-2A5E-BD1C-703A-7D7460DE402D}"/>
              </a:ext>
            </a:extLst>
          </p:cNvPr>
          <p:cNvSpPr/>
          <p:nvPr>
            <p:custDataLst>
              <p:tags r:id="rId11"/>
            </p:custDataLst>
          </p:nvPr>
        </p:nvSpPr>
        <p:spPr bwMode="gray">
          <a:xfrm rot="10800000" flipH="1" flipV="1">
            <a:off x="3768991" y="1455731"/>
            <a:ext cx="1080000" cy="1080000"/>
          </a:xfrm>
          <a:prstGeom prst="ellipse">
            <a:avLst/>
          </a:prstGeom>
          <a:gradFill>
            <a:gsLst>
              <a:gs pos="30000">
                <a:srgbClr val="FF8000"/>
              </a:gs>
              <a:gs pos="100000">
                <a:srgbClr val="FFE700"/>
              </a:gs>
            </a:gsLst>
            <a:lin ang="2700000" scaled="0"/>
          </a:gradFill>
          <a:ln w="9525" cap="flat">
            <a:noFill/>
            <a:prstDash val="solid"/>
            <a:miter/>
          </a:ln>
        </p:spPr>
        <p:txBody>
          <a:bodyPr wrap="none" lIns="0" tIns="0" rIns="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ea typeface="+mn-ea"/>
                <a:cs typeface="+mn-cs"/>
              </a:rPr>
              <a:t>Guaranteed</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ea typeface="+mn-ea"/>
                <a:cs typeface="+mn-cs"/>
              </a:rPr>
              <a:t>response time</a:t>
            </a:r>
          </a:p>
        </p:txBody>
      </p:sp>
      <p:sp>
        <p:nvSpPr>
          <p:cNvPr id="9" name="Raute 37">
            <a:extLst>
              <a:ext uri="{FF2B5EF4-FFF2-40B4-BE49-F238E27FC236}">
                <a16:creationId xmlns:a16="http://schemas.microsoft.com/office/drawing/2014/main" id="{70BA8109-55A7-AEB8-F4FA-9FC8A3D4ED8E}"/>
              </a:ext>
            </a:extLst>
          </p:cNvPr>
          <p:cNvSpPr>
            <a:spLocks noChangeAspect="1"/>
          </p:cNvSpPr>
          <p:nvPr>
            <p:custDataLst>
              <p:tags r:id="rId12"/>
            </p:custDataLst>
          </p:nvPr>
        </p:nvSpPr>
        <p:spPr bwMode="gray">
          <a:xfrm>
            <a:off x="4928893" y="1924324"/>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rgbClr val="FF8000"/>
            </a:solid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Fujitsu Infinity Pro"/>
              <a:ea typeface="+mn-ea"/>
              <a:cs typeface="+mn-cs"/>
            </a:endParaRPr>
          </a:p>
        </p:txBody>
      </p:sp>
      <p:sp>
        <p:nvSpPr>
          <p:cNvPr id="10" name="Freihandform 115">
            <a:extLst>
              <a:ext uri="{FF2B5EF4-FFF2-40B4-BE49-F238E27FC236}">
                <a16:creationId xmlns:a16="http://schemas.microsoft.com/office/drawing/2014/main" id="{63B0FD43-CF0F-B10D-E0BE-92DB5A3DFB47}"/>
              </a:ext>
            </a:extLst>
          </p:cNvPr>
          <p:cNvSpPr/>
          <p:nvPr>
            <p:custDataLst>
              <p:tags r:id="rId13"/>
            </p:custDataLst>
          </p:nvPr>
        </p:nvSpPr>
        <p:spPr bwMode="gray">
          <a:xfrm flipH="1">
            <a:off x="7163777" y="1724342"/>
            <a:ext cx="288000" cy="837618"/>
          </a:xfrm>
          <a:custGeom>
            <a:avLst/>
            <a:gdLst>
              <a:gd name="connsiteX0" fmla="*/ 251285 w 258265"/>
              <a:gd name="connsiteY0" fmla="*/ 0 h 837618"/>
              <a:gd name="connsiteX1" fmla="*/ 0 w 258265"/>
              <a:gd name="connsiteY1" fmla="*/ 0 h 837618"/>
              <a:gd name="connsiteX2" fmla="*/ 0 w 258265"/>
              <a:gd name="connsiteY2" fmla="*/ 837618 h 837618"/>
              <a:gd name="connsiteX3" fmla="*/ 258265 w 258265"/>
              <a:gd name="connsiteY3" fmla="*/ 837618 h 837618"/>
            </a:gdLst>
            <a:ahLst/>
            <a:cxnLst>
              <a:cxn ang="0">
                <a:pos x="connsiteX0" y="connsiteY0"/>
              </a:cxn>
              <a:cxn ang="0">
                <a:pos x="connsiteX1" y="connsiteY1"/>
              </a:cxn>
              <a:cxn ang="0">
                <a:pos x="connsiteX2" y="connsiteY2"/>
              </a:cxn>
              <a:cxn ang="0">
                <a:pos x="connsiteX3" y="connsiteY3"/>
              </a:cxn>
            </a:cxnLst>
            <a:rect l="l" t="t" r="r" b="b"/>
            <a:pathLst>
              <a:path w="258265" h="837618">
                <a:moveTo>
                  <a:pt x="251285" y="0"/>
                </a:moveTo>
                <a:lnTo>
                  <a:pt x="0" y="0"/>
                </a:lnTo>
                <a:lnTo>
                  <a:pt x="0" y="837618"/>
                </a:lnTo>
                <a:lnTo>
                  <a:pt x="258265" y="837618"/>
                </a:lnTo>
              </a:path>
            </a:pathLst>
          </a:custGeom>
          <a:ln w="12700" cap="rnd">
            <a:solidFill>
              <a:schemeClr val="tx1"/>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sp>
        <p:nvSpPr>
          <p:cNvPr id="11" name="Freihandform 115">
            <a:extLst>
              <a:ext uri="{FF2B5EF4-FFF2-40B4-BE49-F238E27FC236}">
                <a16:creationId xmlns:a16="http://schemas.microsoft.com/office/drawing/2014/main" id="{7219F010-208F-6A36-48DC-6C7321B81048}"/>
              </a:ext>
            </a:extLst>
          </p:cNvPr>
          <p:cNvSpPr/>
          <p:nvPr>
            <p:custDataLst>
              <p:tags r:id="rId14"/>
            </p:custDataLst>
          </p:nvPr>
        </p:nvSpPr>
        <p:spPr bwMode="gray">
          <a:xfrm flipH="1">
            <a:off x="7163777" y="2561960"/>
            <a:ext cx="288000" cy="837618"/>
          </a:xfrm>
          <a:custGeom>
            <a:avLst/>
            <a:gdLst>
              <a:gd name="connsiteX0" fmla="*/ 251285 w 258265"/>
              <a:gd name="connsiteY0" fmla="*/ 0 h 837618"/>
              <a:gd name="connsiteX1" fmla="*/ 0 w 258265"/>
              <a:gd name="connsiteY1" fmla="*/ 0 h 837618"/>
              <a:gd name="connsiteX2" fmla="*/ 0 w 258265"/>
              <a:gd name="connsiteY2" fmla="*/ 837618 h 837618"/>
              <a:gd name="connsiteX3" fmla="*/ 258265 w 258265"/>
              <a:gd name="connsiteY3" fmla="*/ 837618 h 837618"/>
            </a:gdLst>
            <a:ahLst/>
            <a:cxnLst>
              <a:cxn ang="0">
                <a:pos x="connsiteX0" y="connsiteY0"/>
              </a:cxn>
              <a:cxn ang="0">
                <a:pos x="connsiteX1" y="connsiteY1"/>
              </a:cxn>
              <a:cxn ang="0">
                <a:pos x="connsiteX2" y="connsiteY2"/>
              </a:cxn>
              <a:cxn ang="0">
                <a:pos x="connsiteX3" y="connsiteY3"/>
              </a:cxn>
            </a:cxnLst>
            <a:rect l="l" t="t" r="r" b="b"/>
            <a:pathLst>
              <a:path w="258265" h="837618">
                <a:moveTo>
                  <a:pt x="251285" y="0"/>
                </a:moveTo>
                <a:lnTo>
                  <a:pt x="0" y="0"/>
                </a:lnTo>
                <a:lnTo>
                  <a:pt x="0" y="837618"/>
                </a:lnTo>
                <a:lnTo>
                  <a:pt x="258265" y="837618"/>
                </a:lnTo>
              </a:path>
            </a:pathLst>
          </a:custGeom>
          <a:ln w="12700" cap="rnd">
            <a:solidFill>
              <a:schemeClr val="tx1"/>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pitchFamily="2" charset="0"/>
              <a:ea typeface="+mn-ea"/>
              <a:cs typeface="+mn-cs"/>
            </a:endParaRPr>
          </a:p>
        </p:txBody>
      </p:sp>
      <p:grpSp>
        <p:nvGrpSpPr>
          <p:cNvPr id="14" name="Gruppieren 13">
            <a:extLst>
              <a:ext uri="{FF2B5EF4-FFF2-40B4-BE49-F238E27FC236}">
                <a16:creationId xmlns:a16="http://schemas.microsoft.com/office/drawing/2014/main" id="{81A92674-1D02-04E1-27E1-860FBDBBE829}"/>
              </a:ext>
            </a:extLst>
          </p:cNvPr>
          <p:cNvGrpSpPr/>
          <p:nvPr/>
        </p:nvGrpSpPr>
        <p:grpSpPr bwMode="gray">
          <a:xfrm>
            <a:off x="6457340" y="1374658"/>
            <a:ext cx="657697" cy="664309"/>
            <a:chOff x="6445050" y="1374658"/>
            <a:chExt cx="657697" cy="664309"/>
          </a:xfrm>
        </p:grpSpPr>
        <p:sp>
          <p:nvSpPr>
            <p:cNvPr id="5" name="Flussdiagramm: Magnetplattenspeicher 4">
              <a:extLst>
                <a:ext uri="{FF2B5EF4-FFF2-40B4-BE49-F238E27FC236}">
                  <a16:creationId xmlns:a16="http://schemas.microsoft.com/office/drawing/2014/main" id="{268DB3D8-0D75-7B75-74B7-CA87C0F0E6C2}"/>
                </a:ext>
              </a:extLst>
            </p:cNvPr>
            <p:cNvSpPr/>
            <p:nvPr>
              <p:custDataLst>
                <p:tags r:id="rId29"/>
              </p:custDataLst>
            </p:nvPr>
          </p:nvSpPr>
          <p:spPr bwMode="gray">
            <a:xfrm>
              <a:off x="6445050" y="1374658"/>
              <a:ext cx="432000" cy="468000"/>
            </a:xfrm>
            <a:prstGeom prst="flowChartMagneticDisk">
              <a:avLst/>
            </a:prstGeom>
            <a:gradFill>
              <a:gsLst>
                <a:gs pos="50000">
                  <a:srgbClr val="FF8000"/>
                </a:gs>
                <a:gs pos="100000">
                  <a:srgbClr val="FFE700"/>
                </a:gs>
              </a:gsLst>
              <a:lin ang="2700000" scaled="0"/>
            </a:gradFill>
            <a:ln w="6350" cap="flat">
              <a:solidFill>
                <a:schemeClr val="bg1"/>
              </a:solidFill>
              <a:prstDash val="solid"/>
              <a:miter/>
            </a:ln>
          </p:spPr>
          <p:txBody>
            <a:bodyPr lIns="72000" tIns="72000" rIns="72000" bIns="72000" rtlCol="0" anchor="ctr">
              <a:noAutofit/>
            </a:bodyPr>
            <a:lstStyle/>
            <a:p>
              <a:pPr defTabSz="914400">
                <a:lnSpc>
                  <a:spcPct val="90000"/>
                </a:lnSpc>
              </a:pPr>
              <a:endParaRPr lang="en-US" sz="1400" kern="0" dirty="0"/>
            </a:p>
          </p:txBody>
        </p:sp>
        <p:sp>
          <p:nvSpPr>
            <p:cNvPr id="13" name="Flussdiagramm: Magnetplattenspeicher 12">
              <a:extLst>
                <a:ext uri="{FF2B5EF4-FFF2-40B4-BE49-F238E27FC236}">
                  <a16:creationId xmlns:a16="http://schemas.microsoft.com/office/drawing/2014/main" id="{36FCE6D8-C91F-17AD-02F0-C1FFF60BEED0}"/>
                </a:ext>
              </a:extLst>
            </p:cNvPr>
            <p:cNvSpPr/>
            <p:nvPr>
              <p:custDataLst>
                <p:tags r:id="rId30"/>
              </p:custDataLst>
            </p:nvPr>
          </p:nvSpPr>
          <p:spPr bwMode="gray">
            <a:xfrm>
              <a:off x="6670747" y="1570967"/>
              <a:ext cx="432000" cy="468000"/>
            </a:xfrm>
            <a:prstGeom prst="flowChartMagneticDisk">
              <a:avLst/>
            </a:prstGeom>
            <a:gradFill>
              <a:gsLst>
                <a:gs pos="50000">
                  <a:srgbClr val="FF8000"/>
                </a:gs>
                <a:gs pos="100000">
                  <a:srgbClr val="FFE700"/>
                </a:gs>
              </a:gsLst>
              <a:lin ang="2700000" scaled="0"/>
            </a:gradFill>
            <a:ln w="6350" cap="flat">
              <a:solidFill>
                <a:schemeClr val="bg1"/>
              </a:solidFill>
              <a:prstDash val="solid"/>
              <a:miter/>
            </a:ln>
          </p:spPr>
          <p:txBody>
            <a:bodyPr lIns="72000" tIns="72000" rIns="72000" bIns="72000" rtlCol="0" anchor="ctr">
              <a:noAutofit/>
            </a:bodyPr>
            <a:lstStyle/>
            <a:p>
              <a:pPr defTabSz="914400">
                <a:lnSpc>
                  <a:spcPct val="90000"/>
                </a:lnSpc>
              </a:pPr>
              <a:endParaRPr lang="en-US" sz="1400" kern="0" dirty="0"/>
            </a:p>
          </p:txBody>
        </p:sp>
      </p:grpSp>
      <p:grpSp>
        <p:nvGrpSpPr>
          <p:cNvPr id="15" name="Gruppieren 14">
            <a:extLst>
              <a:ext uri="{FF2B5EF4-FFF2-40B4-BE49-F238E27FC236}">
                <a16:creationId xmlns:a16="http://schemas.microsoft.com/office/drawing/2014/main" id="{DA0DE8B1-5426-1634-3ABF-99E4C728C27D}"/>
              </a:ext>
            </a:extLst>
          </p:cNvPr>
          <p:cNvGrpSpPr/>
          <p:nvPr/>
        </p:nvGrpSpPr>
        <p:grpSpPr bwMode="gray">
          <a:xfrm>
            <a:off x="6457340" y="2179883"/>
            <a:ext cx="657697" cy="664309"/>
            <a:chOff x="6445050" y="1374658"/>
            <a:chExt cx="657697" cy="664309"/>
          </a:xfrm>
        </p:grpSpPr>
        <p:sp>
          <p:nvSpPr>
            <p:cNvPr id="16" name="Flussdiagramm: Magnetplattenspeicher 15">
              <a:extLst>
                <a:ext uri="{FF2B5EF4-FFF2-40B4-BE49-F238E27FC236}">
                  <a16:creationId xmlns:a16="http://schemas.microsoft.com/office/drawing/2014/main" id="{8636A436-AC40-0178-DA8E-FA57B7A0B0B1}"/>
                </a:ext>
              </a:extLst>
            </p:cNvPr>
            <p:cNvSpPr/>
            <p:nvPr>
              <p:custDataLst>
                <p:tags r:id="rId27"/>
              </p:custDataLst>
            </p:nvPr>
          </p:nvSpPr>
          <p:spPr bwMode="gray">
            <a:xfrm>
              <a:off x="6445050" y="1374658"/>
              <a:ext cx="432000" cy="468000"/>
            </a:xfrm>
            <a:prstGeom prst="flowChartMagneticDisk">
              <a:avLst/>
            </a:prstGeom>
            <a:gradFill>
              <a:gsLst>
                <a:gs pos="50000">
                  <a:srgbClr val="FF8000"/>
                </a:gs>
                <a:gs pos="100000">
                  <a:srgbClr val="FFE700"/>
                </a:gs>
              </a:gsLst>
              <a:lin ang="2700000" scaled="0"/>
            </a:gradFill>
            <a:ln w="6350" cap="flat">
              <a:solidFill>
                <a:schemeClr val="bg1"/>
              </a:solidFill>
              <a:prstDash val="solid"/>
              <a:miter/>
            </a:ln>
          </p:spPr>
          <p:txBody>
            <a:bodyPr lIns="72000" tIns="72000" rIns="72000" bIns="72000" rtlCol="0" anchor="ctr">
              <a:noAutofit/>
            </a:bodyPr>
            <a:lstStyle/>
            <a:p>
              <a:pPr defTabSz="914400">
                <a:lnSpc>
                  <a:spcPct val="90000"/>
                </a:lnSpc>
              </a:pPr>
              <a:endParaRPr lang="en-US" sz="1400" kern="0" dirty="0"/>
            </a:p>
          </p:txBody>
        </p:sp>
        <p:sp>
          <p:nvSpPr>
            <p:cNvPr id="17" name="Flussdiagramm: Magnetplattenspeicher 16">
              <a:extLst>
                <a:ext uri="{FF2B5EF4-FFF2-40B4-BE49-F238E27FC236}">
                  <a16:creationId xmlns:a16="http://schemas.microsoft.com/office/drawing/2014/main" id="{D0369AD7-9242-629B-87E2-3CC94830A630}"/>
                </a:ext>
              </a:extLst>
            </p:cNvPr>
            <p:cNvSpPr/>
            <p:nvPr>
              <p:custDataLst>
                <p:tags r:id="rId28"/>
              </p:custDataLst>
            </p:nvPr>
          </p:nvSpPr>
          <p:spPr bwMode="gray">
            <a:xfrm>
              <a:off x="6670747" y="1570967"/>
              <a:ext cx="432000" cy="468000"/>
            </a:xfrm>
            <a:prstGeom prst="flowChartMagneticDisk">
              <a:avLst/>
            </a:prstGeom>
            <a:gradFill>
              <a:gsLst>
                <a:gs pos="50000">
                  <a:srgbClr val="FF8000"/>
                </a:gs>
                <a:gs pos="100000">
                  <a:srgbClr val="FFE700"/>
                </a:gs>
              </a:gsLst>
              <a:lin ang="2700000" scaled="0"/>
            </a:gradFill>
            <a:ln w="6350" cap="flat">
              <a:solidFill>
                <a:schemeClr val="bg1"/>
              </a:solidFill>
              <a:prstDash val="solid"/>
              <a:miter/>
            </a:ln>
          </p:spPr>
          <p:txBody>
            <a:bodyPr lIns="72000" tIns="72000" rIns="72000" bIns="72000" rtlCol="0" anchor="ctr">
              <a:noAutofit/>
            </a:bodyPr>
            <a:lstStyle/>
            <a:p>
              <a:pPr defTabSz="914400">
                <a:lnSpc>
                  <a:spcPct val="90000"/>
                </a:lnSpc>
              </a:pPr>
              <a:endParaRPr lang="en-US" sz="1400" kern="0" dirty="0"/>
            </a:p>
          </p:txBody>
        </p:sp>
      </p:grpSp>
      <p:grpSp>
        <p:nvGrpSpPr>
          <p:cNvPr id="18" name="Gruppieren 17">
            <a:extLst>
              <a:ext uri="{FF2B5EF4-FFF2-40B4-BE49-F238E27FC236}">
                <a16:creationId xmlns:a16="http://schemas.microsoft.com/office/drawing/2014/main" id="{B7635A63-04EF-A7D8-D60E-926ACB75EA67}"/>
              </a:ext>
            </a:extLst>
          </p:cNvPr>
          <p:cNvGrpSpPr/>
          <p:nvPr/>
        </p:nvGrpSpPr>
        <p:grpSpPr bwMode="gray">
          <a:xfrm>
            <a:off x="6457340" y="3005890"/>
            <a:ext cx="657697" cy="664309"/>
            <a:chOff x="6445050" y="1374658"/>
            <a:chExt cx="657697" cy="664309"/>
          </a:xfrm>
        </p:grpSpPr>
        <p:sp>
          <p:nvSpPr>
            <p:cNvPr id="19" name="Flussdiagramm: Magnetplattenspeicher 18">
              <a:extLst>
                <a:ext uri="{FF2B5EF4-FFF2-40B4-BE49-F238E27FC236}">
                  <a16:creationId xmlns:a16="http://schemas.microsoft.com/office/drawing/2014/main" id="{F9364F29-6763-6972-4BB5-3C9E39BB96E2}"/>
                </a:ext>
              </a:extLst>
            </p:cNvPr>
            <p:cNvSpPr/>
            <p:nvPr>
              <p:custDataLst>
                <p:tags r:id="rId25"/>
              </p:custDataLst>
            </p:nvPr>
          </p:nvSpPr>
          <p:spPr bwMode="gray">
            <a:xfrm>
              <a:off x="6445050" y="1374658"/>
              <a:ext cx="432000" cy="468000"/>
            </a:xfrm>
            <a:prstGeom prst="flowChartMagneticDisk">
              <a:avLst/>
            </a:prstGeom>
            <a:gradFill>
              <a:gsLst>
                <a:gs pos="50000">
                  <a:srgbClr val="FF8000"/>
                </a:gs>
                <a:gs pos="100000">
                  <a:srgbClr val="FFE700"/>
                </a:gs>
              </a:gsLst>
              <a:lin ang="2700000" scaled="0"/>
            </a:gradFill>
            <a:ln w="6350" cap="flat">
              <a:solidFill>
                <a:schemeClr val="bg1"/>
              </a:solidFill>
              <a:prstDash val="solid"/>
              <a:miter/>
            </a:ln>
          </p:spPr>
          <p:txBody>
            <a:bodyPr lIns="72000" tIns="72000" rIns="72000" bIns="72000" rtlCol="0" anchor="ctr">
              <a:noAutofit/>
            </a:bodyPr>
            <a:lstStyle/>
            <a:p>
              <a:pPr defTabSz="914400">
                <a:lnSpc>
                  <a:spcPct val="90000"/>
                </a:lnSpc>
              </a:pPr>
              <a:endParaRPr lang="en-US" sz="1400" kern="0" dirty="0"/>
            </a:p>
          </p:txBody>
        </p:sp>
        <p:sp>
          <p:nvSpPr>
            <p:cNvPr id="20" name="Flussdiagramm: Magnetplattenspeicher 19">
              <a:extLst>
                <a:ext uri="{FF2B5EF4-FFF2-40B4-BE49-F238E27FC236}">
                  <a16:creationId xmlns:a16="http://schemas.microsoft.com/office/drawing/2014/main" id="{E5567B97-5E2E-26B0-FFD5-D0E3F5A0689E}"/>
                </a:ext>
              </a:extLst>
            </p:cNvPr>
            <p:cNvSpPr/>
            <p:nvPr>
              <p:custDataLst>
                <p:tags r:id="rId26"/>
              </p:custDataLst>
            </p:nvPr>
          </p:nvSpPr>
          <p:spPr bwMode="gray">
            <a:xfrm>
              <a:off x="6670747" y="1570967"/>
              <a:ext cx="432000" cy="468000"/>
            </a:xfrm>
            <a:prstGeom prst="flowChartMagneticDisk">
              <a:avLst/>
            </a:prstGeom>
            <a:gradFill>
              <a:gsLst>
                <a:gs pos="50000">
                  <a:srgbClr val="FF8000"/>
                </a:gs>
                <a:gs pos="100000">
                  <a:srgbClr val="FFE700"/>
                </a:gs>
              </a:gsLst>
              <a:lin ang="2700000" scaled="0"/>
            </a:gradFill>
            <a:ln w="6350" cap="flat">
              <a:solidFill>
                <a:schemeClr val="bg1"/>
              </a:solidFill>
              <a:prstDash val="solid"/>
              <a:miter/>
            </a:ln>
          </p:spPr>
          <p:txBody>
            <a:bodyPr lIns="72000" tIns="72000" rIns="72000" bIns="72000" rtlCol="0" anchor="ctr">
              <a:noAutofit/>
            </a:bodyPr>
            <a:lstStyle/>
            <a:p>
              <a:pPr defTabSz="914400">
                <a:lnSpc>
                  <a:spcPct val="90000"/>
                </a:lnSpc>
              </a:pPr>
              <a:endParaRPr lang="en-US" sz="1400" kern="0" dirty="0"/>
            </a:p>
          </p:txBody>
        </p:sp>
      </p:grpSp>
      <p:grpSp>
        <p:nvGrpSpPr>
          <p:cNvPr id="22" name="Gruppieren 21">
            <a:extLst>
              <a:ext uri="{FF2B5EF4-FFF2-40B4-BE49-F238E27FC236}">
                <a16:creationId xmlns:a16="http://schemas.microsoft.com/office/drawing/2014/main" id="{43CE7AF3-50DB-13A3-A14D-DEC617A6E6DE}"/>
              </a:ext>
            </a:extLst>
          </p:cNvPr>
          <p:cNvGrpSpPr/>
          <p:nvPr/>
        </p:nvGrpSpPr>
        <p:grpSpPr bwMode="gray">
          <a:xfrm>
            <a:off x="5413224" y="1374658"/>
            <a:ext cx="657697" cy="664309"/>
            <a:chOff x="6445050" y="1374658"/>
            <a:chExt cx="657697" cy="664309"/>
          </a:xfrm>
        </p:grpSpPr>
        <p:sp>
          <p:nvSpPr>
            <p:cNvPr id="23" name="Flussdiagramm: Magnetplattenspeicher 22">
              <a:extLst>
                <a:ext uri="{FF2B5EF4-FFF2-40B4-BE49-F238E27FC236}">
                  <a16:creationId xmlns:a16="http://schemas.microsoft.com/office/drawing/2014/main" id="{5089654A-7C67-089A-DC95-DBC1F8FB322D}"/>
                </a:ext>
              </a:extLst>
            </p:cNvPr>
            <p:cNvSpPr/>
            <p:nvPr>
              <p:custDataLst>
                <p:tags r:id="rId23"/>
              </p:custDataLst>
            </p:nvPr>
          </p:nvSpPr>
          <p:spPr bwMode="gray">
            <a:xfrm>
              <a:off x="6445050" y="1374658"/>
              <a:ext cx="432000" cy="468000"/>
            </a:xfrm>
            <a:prstGeom prst="flowChartMagneticDisk">
              <a:avLst/>
            </a:prstGeom>
            <a:gradFill>
              <a:gsLst>
                <a:gs pos="50000">
                  <a:srgbClr val="6D6E70"/>
                </a:gs>
                <a:gs pos="100000">
                  <a:srgbClr val="DCDCDC"/>
                </a:gs>
              </a:gsLst>
              <a:lin ang="2700000" scaled="0"/>
            </a:gradFill>
            <a:ln w="6350" cap="flat">
              <a:solidFill>
                <a:schemeClr val="bg1"/>
              </a:solidFill>
              <a:prstDash val="solid"/>
              <a:miter/>
            </a:ln>
          </p:spPr>
          <p:txBody>
            <a:bodyPr lIns="72000" tIns="72000" rIns="72000" bIns="72000" rtlCol="0" anchor="ctr">
              <a:noAutofit/>
            </a:bodyPr>
            <a:lstStyle/>
            <a:p>
              <a:pPr defTabSz="914400">
                <a:lnSpc>
                  <a:spcPct val="90000"/>
                </a:lnSpc>
              </a:pPr>
              <a:endParaRPr lang="en-US" sz="1400" kern="0" dirty="0">
                <a:solidFill>
                  <a:srgbClr val="000000"/>
                </a:solidFill>
                <a:latin typeface="Fujitsu Infinity Pro"/>
              </a:endParaRPr>
            </a:p>
          </p:txBody>
        </p:sp>
        <p:sp>
          <p:nvSpPr>
            <p:cNvPr id="24" name="Flussdiagramm: Magnetplattenspeicher 23">
              <a:extLst>
                <a:ext uri="{FF2B5EF4-FFF2-40B4-BE49-F238E27FC236}">
                  <a16:creationId xmlns:a16="http://schemas.microsoft.com/office/drawing/2014/main" id="{B4EBCBAF-B7D2-D5B9-E57A-636E1EC3977D}"/>
                </a:ext>
              </a:extLst>
            </p:cNvPr>
            <p:cNvSpPr/>
            <p:nvPr>
              <p:custDataLst>
                <p:tags r:id="rId24"/>
              </p:custDataLst>
            </p:nvPr>
          </p:nvSpPr>
          <p:spPr bwMode="gray">
            <a:xfrm>
              <a:off x="6670747" y="1570967"/>
              <a:ext cx="432000" cy="468000"/>
            </a:xfrm>
            <a:prstGeom prst="flowChartMagneticDisk">
              <a:avLst/>
            </a:prstGeom>
            <a:gradFill>
              <a:gsLst>
                <a:gs pos="50000">
                  <a:srgbClr val="6D6E70"/>
                </a:gs>
                <a:gs pos="100000">
                  <a:srgbClr val="DCDCDC"/>
                </a:gs>
              </a:gsLst>
              <a:lin ang="2700000" scaled="0"/>
            </a:gradFill>
            <a:ln w="6350" cap="flat">
              <a:solidFill>
                <a:schemeClr val="bg1"/>
              </a:solidFill>
              <a:prstDash val="solid"/>
              <a:miter/>
            </a:ln>
          </p:spPr>
          <p:txBody>
            <a:bodyPr lIns="72000" tIns="72000" rIns="72000" bIns="72000" rtlCol="0" anchor="ctr">
              <a:noAutofit/>
            </a:bodyPr>
            <a:lstStyle/>
            <a:p>
              <a:pPr defTabSz="914400">
                <a:lnSpc>
                  <a:spcPct val="90000"/>
                </a:lnSpc>
              </a:pPr>
              <a:endParaRPr lang="en-US" sz="1400" kern="0" dirty="0">
                <a:solidFill>
                  <a:srgbClr val="000000"/>
                </a:solidFill>
                <a:latin typeface="Fujitsu Infinity Pro"/>
              </a:endParaRPr>
            </a:p>
          </p:txBody>
        </p:sp>
      </p:grpSp>
      <p:grpSp>
        <p:nvGrpSpPr>
          <p:cNvPr id="25" name="Gruppieren 24">
            <a:extLst>
              <a:ext uri="{FF2B5EF4-FFF2-40B4-BE49-F238E27FC236}">
                <a16:creationId xmlns:a16="http://schemas.microsoft.com/office/drawing/2014/main" id="{FD228945-73BC-0BE9-221B-EC3F5FE4732A}"/>
              </a:ext>
            </a:extLst>
          </p:cNvPr>
          <p:cNvGrpSpPr/>
          <p:nvPr/>
        </p:nvGrpSpPr>
        <p:grpSpPr bwMode="gray">
          <a:xfrm>
            <a:off x="5413224" y="2175690"/>
            <a:ext cx="657697" cy="664309"/>
            <a:chOff x="6445050" y="1374658"/>
            <a:chExt cx="657697" cy="664309"/>
          </a:xfrm>
        </p:grpSpPr>
        <p:sp>
          <p:nvSpPr>
            <p:cNvPr id="26" name="Flussdiagramm: Magnetplattenspeicher 25">
              <a:extLst>
                <a:ext uri="{FF2B5EF4-FFF2-40B4-BE49-F238E27FC236}">
                  <a16:creationId xmlns:a16="http://schemas.microsoft.com/office/drawing/2014/main" id="{A5C64971-66DC-7583-4804-68B436F86B43}"/>
                </a:ext>
              </a:extLst>
            </p:cNvPr>
            <p:cNvSpPr/>
            <p:nvPr>
              <p:custDataLst>
                <p:tags r:id="rId21"/>
              </p:custDataLst>
            </p:nvPr>
          </p:nvSpPr>
          <p:spPr bwMode="gray">
            <a:xfrm>
              <a:off x="6445050" y="1374658"/>
              <a:ext cx="432000" cy="468000"/>
            </a:xfrm>
            <a:prstGeom prst="flowChartMagneticDisk">
              <a:avLst/>
            </a:prstGeom>
            <a:gradFill>
              <a:gsLst>
                <a:gs pos="50000">
                  <a:srgbClr val="6D6E70"/>
                </a:gs>
                <a:gs pos="100000">
                  <a:srgbClr val="DCDCDC"/>
                </a:gs>
              </a:gsLst>
              <a:lin ang="2700000" scaled="0"/>
            </a:gradFill>
            <a:ln w="6350" cap="flat">
              <a:solidFill>
                <a:schemeClr val="bg1"/>
              </a:solidFill>
              <a:prstDash val="solid"/>
              <a:miter/>
            </a:ln>
          </p:spPr>
          <p:txBody>
            <a:bodyPr lIns="72000" tIns="72000" rIns="72000" bIns="72000" rtlCol="0" anchor="ctr">
              <a:noAutofit/>
            </a:bodyPr>
            <a:lstStyle/>
            <a:p>
              <a:pPr defTabSz="914400">
                <a:lnSpc>
                  <a:spcPct val="90000"/>
                </a:lnSpc>
              </a:pPr>
              <a:endParaRPr lang="en-US" sz="1400" kern="0" dirty="0">
                <a:solidFill>
                  <a:srgbClr val="000000"/>
                </a:solidFill>
                <a:latin typeface="Fujitsu Infinity Pro"/>
              </a:endParaRPr>
            </a:p>
          </p:txBody>
        </p:sp>
        <p:sp>
          <p:nvSpPr>
            <p:cNvPr id="27" name="Flussdiagramm: Magnetplattenspeicher 26">
              <a:extLst>
                <a:ext uri="{FF2B5EF4-FFF2-40B4-BE49-F238E27FC236}">
                  <a16:creationId xmlns:a16="http://schemas.microsoft.com/office/drawing/2014/main" id="{1DE86259-FBC0-A790-E7FE-B93E5346D753}"/>
                </a:ext>
              </a:extLst>
            </p:cNvPr>
            <p:cNvSpPr/>
            <p:nvPr>
              <p:custDataLst>
                <p:tags r:id="rId22"/>
              </p:custDataLst>
            </p:nvPr>
          </p:nvSpPr>
          <p:spPr bwMode="gray">
            <a:xfrm>
              <a:off x="6670747" y="1570967"/>
              <a:ext cx="432000" cy="468000"/>
            </a:xfrm>
            <a:prstGeom prst="flowChartMagneticDisk">
              <a:avLst/>
            </a:prstGeom>
            <a:gradFill>
              <a:gsLst>
                <a:gs pos="50000">
                  <a:srgbClr val="6D6E70"/>
                </a:gs>
                <a:gs pos="100000">
                  <a:srgbClr val="DCDCDC"/>
                </a:gs>
              </a:gsLst>
              <a:lin ang="2700000" scaled="0"/>
            </a:gradFill>
            <a:ln w="6350" cap="flat">
              <a:solidFill>
                <a:schemeClr val="bg1"/>
              </a:solidFill>
              <a:prstDash val="solid"/>
              <a:miter/>
            </a:ln>
          </p:spPr>
          <p:txBody>
            <a:bodyPr lIns="72000" tIns="72000" rIns="72000" bIns="72000" rtlCol="0" anchor="ctr">
              <a:noAutofit/>
            </a:bodyPr>
            <a:lstStyle/>
            <a:p>
              <a:pPr defTabSz="914400">
                <a:lnSpc>
                  <a:spcPct val="90000"/>
                </a:lnSpc>
              </a:pPr>
              <a:endParaRPr lang="en-US" sz="1400" kern="0" dirty="0">
                <a:solidFill>
                  <a:srgbClr val="000000"/>
                </a:solidFill>
                <a:latin typeface="Fujitsu Infinity Pro"/>
              </a:endParaRPr>
            </a:p>
          </p:txBody>
        </p:sp>
      </p:grpSp>
      <p:sp>
        <p:nvSpPr>
          <p:cNvPr id="28" name="Ellipse 54">
            <a:extLst>
              <a:ext uri="{FF2B5EF4-FFF2-40B4-BE49-F238E27FC236}">
                <a16:creationId xmlns:a16="http://schemas.microsoft.com/office/drawing/2014/main" id="{B0694689-452B-7882-BB64-B0A110B69386}"/>
              </a:ext>
            </a:extLst>
          </p:cNvPr>
          <p:cNvSpPr/>
          <p:nvPr>
            <p:custDataLst>
              <p:tags r:id="rId15"/>
            </p:custDataLst>
          </p:nvPr>
        </p:nvSpPr>
        <p:spPr bwMode="gray">
          <a:xfrm rot="10800000" flipH="1" flipV="1">
            <a:off x="7699705" y="2188443"/>
            <a:ext cx="1080000" cy="1080000"/>
          </a:xfrm>
          <a:prstGeom prst="ellipse">
            <a:avLst/>
          </a:prstGeom>
          <a:gradFill>
            <a:gsLst>
              <a:gs pos="30000">
                <a:srgbClr val="FF8000"/>
              </a:gs>
              <a:gs pos="100000">
                <a:srgbClr val="FFE700"/>
              </a:gs>
            </a:gsLst>
            <a:lin ang="2700000" scaled="0"/>
          </a:gradFill>
          <a:ln w="9525" cap="flat">
            <a:noFill/>
            <a:prstDash val="solid"/>
            <a:miter/>
          </a:ln>
        </p:spPr>
        <p:txBody>
          <a:bodyPr wrap="none" lIns="0" tIns="0" rIns="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ea typeface="+mn-ea"/>
                <a:cs typeface="+mn-cs"/>
              </a:rPr>
              <a:t>Capacity-</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ea typeface="+mn-ea"/>
                <a:cs typeface="+mn-cs"/>
              </a:rPr>
              <a:t>optimized</a:t>
            </a:r>
          </a:p>
        </p:txBody>
      </p:sp>
      <p:sp>
        <p:nvSpPr>
          <p:cNvPr id="29" name="Raute 37">
            <a:extLst>
              <a:ext uri="{FF2B5EF4-FFF2-40B4-BE49-F238E27FC236}">
                <a16:creationId xmlns:a16="http://schemas.microsoft.com/office/drawing/2014/main" id="{5D284591-4FAE-6891-0425-FC2DA4F634A4}"/>
              </a:ext>
            </a:extLst>
          </p:cNvPr>
          <p:cNvSpPr>
            <a:spLocks noChangeAspect="1"/>
          </p:cNvSpPr>
          <p:nvPr>
            <p:custDataLst>
              <p:tags r:id="rId16"/>
            </p:custDataLst>
          </p:nvPr>
        </p:nvSpPr>
        <p:spPr bwMode="gray">
          <a:xfrm flipH="1">
            <a:off x="7539741" y="2652697"/>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rgbClr val="FF8000"/>
            </a:solid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Fujitsu Infinity Pro"/>
              <a:ea typeface="+mn-ea"/>
              <a:cs typeface="+mn-cs"/>
            </a:endParaRPr>
          </a:p>
        </p:txBody>
      </p:sp>
      <p:sp>
        <p:nvSpPr>
          <p:cNvPr id="30" name="Rechteck 29">
            <a:extLst>
              <a:ext uri="{FF2B5EF4-FFF2-40B4-BE49-F238E27FC236}">
                <a16:creationId xmlns:a16="http://schemas.microsoft.com/office/drawing/2014/main" id="{ECC5400E-DAEB-7910-E899-B07103ABE06C}"/>
              </a:ext>
            </a:extLst>
          </p:cNvPr>
          <p:cNvSpPr/>
          <p:nvPr/>
        </p:nvSpPr>
        <p:spPr bwMode="gray">
          <a:xfrm>
            <a:off x="-1" y="4299990"/>
            <a:ext cx="9144001" cy="432000"/>
          </a:xfrm>
          <a:prstGeom prst="rect">
            <a:avLst/>
          </a:prstGeom>
          <a:solidFill>
            <a:srgbClr val="EFEFEF"/>
          </a:solidFill>
          <a:ln w="9525" cap="flat" cmpd="sng" algn="ctr">
            <a:noFill/>
            <a:prstDash val="solid"/>
            <a:miter lim="800000"/>
          </a:ln>
          <a:effectLst/>
        </p:spPr>
        <p:txBody>
          <a:bodyPr lIns="288000" rIns="288000" rtlCol="0" anchor="ctr" anchorCtr="0">
            <a:noAutofit/>
          </a:bodyPr>
          <a:lstStyle>
            <a:defPPr>
              <a:defRPr lang="de-DE"/>
            </a:defPPr>
            <a:lvl1pPr marL="0" algn="l" defTabSz="914296" rtl="0" eaLnBrk="1" latinLnBrk="0" hangingPunct="1">
              <a:defRPr sz="1800" kern="1200">
                <a:solidFill>
                  <a:schemeClr val="lt1"/>
                </a:solidFill>
                <a:latin typeface="+mn-lt"/>
                <a:ea typeface="+mn-ea"/>
                <a:cs typeface="+mn-cs"/>
              </a:defRPr>
            </a:lvl1pPr>
            <a:lvl2pPr marL="457148" algn="l" defTabSz="914296" rtl="0" eaLnBrk="1" latinLnBrk="0" hangingPunct="1">
              <a:defRPr sz="1800" kern="1200">
                <a:solidFill>
                  <a:schemeClr val="lt1"/>
                </a:solidFill>
                <a:latin typeface="+mn-lt"/>
                <a:ea typeface="+mn-ea"/>
                <a:cs typeface="+mn-cs"/>
              </a:defRPr>
            </a:lvl2pPr>
            <a:lvl3pPr marL="914296" algn="l" defTabSz="914296" rtl="0" eaLnBrk="1" latinLnBrk="0" hangingPunct="1">
              <a:defRPr sz="1800" kern="1200">
                <a:solidFill>
                  <a:schemeClr val="lt1"/>
                </a:solidFill>
                <a:latin typeface="+mn-lt"/>
                <a:ea typeface="+mn-ea"/>
                <a:cs typeface="+mn-cs"/>
              </a:defRPr>
            </a:lvl3pPr>
            <a:lvl4pPr marL="1371444" algn="l" defTabSz="914296" rtl="0" eaLnBrk="1" latinLnBrk="0" hangingPunct="1">
              <a:defRPr sz="1800" kern="1200">
                <a:solidFill>
                  <a:schemeClr val="lt1"/>
                </a:solidFill>
                <a:latin typeface="+mn-lt"/>
                <a:ea typeface="+mn-ea"/>
                <a:cs typeface="+mn-cs"/>
              </a:defRPr>
            </a:lvl4pPr>
            <a:lvl5pPr marL="1828592" algn="l" defTabSz="914296" rtl="0" eaLnBrk="1" latinLnBrk="0" hangingPunct="1">
              <a:defRPr sz="1800" kern="1200">
                <a:solidFill>
                  <a:schemeClr val="lt1"/>
                </a:solidFill>
                <a:latin typeface="+mn-lt"/>
                <a:ea typeface="+mn-ea"/>
                <a:cs typeface="+mn-cs"/>
              </a:defRPr>
            </a:lvl5pPr>
            <a:lvl6pPr marL="2285740" algn="l" defTabSz="914296" rtl="0" eaLnBrk="1" latinLnBrk="0" hangingPunct="1">
              <a:defRPr sz="1800" kern="1200">
                <a:solidFill>
                  <a:schemeClr val="lt1"/>
                </a:solidFill>
                <a:latin typeface="+mn-lt"/>
                <a:ea typeface="+mn-ea"/>
                <a:cs typeface="+mn-cs"/>
              </a:defRPr>
            </a:lvl6pPr>
            <a:lvl7pPr marL="2742888" algn="l" defTabSz="914296" rtl="0" eaLnBrk="1" latinLnBrk="0" hangingPunct="1">
              <a:defRPr sz="1800" kern="1200">
                <a:solidFill>
                  <a:schemeClr val="lt1"/>
                </a:solidFill>
                <a:latin typeface="+mn-lt"/>
                <a:ea typeface="+mn-ea"/>
                <a:cs typeface="+mn-cs"/>
              </a:defRPr>
            </a:lvl7pPr>
            <a:lvl8pPr marL="3200036" algn="l" defTabSz="914296" rtl="0" eaLnBrk="1" latinLnBrk="0" hangingPunct="1">
              <a:defRPr sz="1800" kern="1200">
                <a:solidFill>
                  <a:schemeClr val="lt1"/>
                </a:solidFill>
                <a:latin typeface="+mn-lt"/>
                <a:ea typeface="+mn-ea"/>
                <a:cs typeface="+mn-cs"/>
              </a:defRPr>
            </a:lvl8pPr>
            <a:lvl9pPr marL="3657184" algn="l" defTabSz="914296" rtl="0" eaLnBrk="1" latinLnBrk="0" hangingPunct="1">
              <a:defRPr sz="1800" kern="1200">
                <a:solidFill>
                  <a:schemeClr val="lt1"/>
                </a:solidFill>
                <a:latin typeface="+mn-lt"/>
                <a:ea typeface="+mn-ea"/>
                <a:cs typeface="+mn-cs"/>
              </a:defRPr>
            </a:lvl9pPr>
          </a:lstStyle>
          <a:p>
            <a:pPr marL="0" marR="0" lvl="0" indent="0" algn="ctr" defTabSz="914296"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Fujitsu Infinity Pro Bold"/>
                <a:ea typeface="+mn-ea"/>
                <a:cs typeface="+mn-cs"/>
              </a:rPr>
              <a:t>Balances performance &amp; cost</a:t>
            </a:r>
          </a:p>
        </p:txBody>
      </p:sp>
      <p:sp>
        <p:nvSpPr>
          <p:cNvPr id="32" name="Rechteck 12">
            <a:extLst>
              <a:ext uri="{FF2B5EF4-FFF2-40B4-BE49-F238E27FC236}">
                <a16:creationId xmlns:a16="http://schemas.microsoft.com/office/drawing/2014/main" id="{C0EB104C-32DE-9336-164C-FB68EE990BB7}"/>
              </a:ext>
            </a:extLst>
          </p:cNvPr>
          <p:cNvSpPr/>
          <p:nvPr>
            <p:custDataLst>
              <p:tags r:id="rId17"/>
            </p:custDataLst>
          </p:nvPr>
        </p:nvSpPr>
        <p:spPr bwMode="gray">
          <a:xfrm>
            <a:off x="291024" y="915566"/>
            <a:ext cx="4460364" cy="21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82800" rtlCol="0" anchor="t"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Fujitsu Infinity Pro Bold"/>
                <a:ea typeface="+mn-ea"/>
                <a:cs typeface="+mn-cs"/>
              </a:rPr>
              <a:t>Flexible configuration is a must</a:t>
            </a:r>
          </a:p>
        </p:txBody>
      </p:sp>
      <p:sp>
        <p:nvSpPr>
          <p:cNvPr id="33" name="Rechteck 12">
            <a:extLst>
              <a:ext uri="{FF2B5EF4-FFF2-40B4-BE49-F238E27FC236}">
                <a16:creationId xmlns:a16="http://schemas.microsoft.com/office/drawing/2014/main" id="{9EDFF531-9C7E-9B04-FABE-449B2E95B3B7}"/>
              </a:ext>
            </a:extLst>
          </p:cNvPr>
          <p:cNvSpPr/>
          <p:nvPr>
            <p:custDataLst>
              <p:tags r:id="rId18"/>
            </p:custDataLst>
          </p:nvPr>
        </p:nvSpPr>
        <p:spPr bwMode="gray">
          <a:xfrm>
            <a:off x="291024" y="1304169"/>
            <a:ext cx="2952000" cy="93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1400" b="0" i="0" u="none" strike="noStrike" kern="1200" cap="none" spc="0" normalizeH="0" baseline="0" noProof="0" dirty="0">
                <a:ln>
                  <a:noFill/>
                </a:ln>
                <a:solidFill>
                  <a:srgbClr val="000000"/>
                </a:solidFill>
                <a:effectLst/>
                <a:uLnTx/>
                <a:uFillTx/>
                <a:ea typeface="+mn-ea"/>
                <a:cs typeface="+mn-cs"/>
              </a:rPr>
              <a:t>Switch it on volumes for </a:t>
            </a:r>
            <a:br>
              <a:rPr kumimoji="0" lang="en-US" sz="1400" b="0" i="0" u="none" strike="noStrike" kern="1200" cap="none" spc="0" normalizeH="0" baseline="0" noProof="0" dirty="0">
                <a:ln>
                  <a:noFill/>
                </a:ln>
                <a:solidFill>
                  <a:srgbClr val="000000"/>
                </a:solidFill>
                <a:effectLst/>
                <a:uLnTx/>
                <a:uFillTx/>
                <a:ea typeface="+mn-ea"/>
                <a:cs typeface="+mn-cs"/>
              </a:rPr>
            </a:br>
            <a:r>
              <a:rPr kumimoji="0" lang="en-US" sz="1400" b="0" i="0" u="none" strike="noStrike" kern="1200" cap="none" spc="0" normalizeH="0" baseline="0" noProof="0" dirty="0">
                <a:ln>
                  <a:noFill/>
                </a:ln>
                <a:solidFill>
                  <a:srgbClr val="000000"/>
                </a:solidFill>
                <a:effectLst/>
                <a:uLnTx/>
                <a:uFillTx/>
                <a:ea typeface="+mn-ea"/>
                <a:cs typeface="+mn-cs"/>
              </a:rPr>
              <a:t>capacity optimization</a:t>
            </a:r>
          </a:p>
          <a:p>
            <a:pPr>
              <a:lnSpc>
                <a:spcPct val="90000"/>
              </a:lnSpc>
              <a:spcAft>
                <a:spcPts val="1200"/>
              </a:spcAft>
              <a:defRPr/>
            </a:pPr>
            <a:r>
              <a:rPr kumimoji="0" lang="en-US" sz="1400" b="0" i="0" u="none" strike="noStrike" kern="1200" cap="none" spc="-20" normalizeH="0" baseline="0" noProof="0" dirty="0">
                <a:ln>
                  <a:noFill/>
                </a:ln>
                <a:solidFill>
                  <a:srgbClr val="000000"/>
                </a:solidFill>
                <a:effectLst/>
                <a:uLnTx/>
                <a:uFillTx/>
                <a:ea typeface="+mn-ea"/>
                <a:cs typeface="+mn-cs"/>
              </a:rPr>
              <a:t>Keep it off for performance SLAs</a:t>
            </a:r>
          </a:p>
        </p:txBody>
      </p:sp>
      <p:sp>
        <p:nvSpPr>
          <p:cNvPr id="34" name="Rechteck 12">
            <a:extLst>
              <a:ext uri="{FF2B5EF4-FFF2-40B4-BE49-F238E27FC236}">
                <a16:creationId xmlns:a16="http://schemas.microsoft.com/office/drawing/2014/main" id="{8E817EF3-C6FB-6CCA-7780-16E173F6720B}"/>
              </a:ext>
            </a:extLst>
          </p:cNvPr>
          <p:cNvSpPr/>
          <p:nvPr>
            <p:custDataLst>
              <p:tags r:id="rId19"/>
            </p:custDataLst>
          </p:nvPr>
        </p:nvSpPr>
        <p:spPr bwMode="gray">
          <a:xfrm>
            <a:off x="291024" y="2789840"/>
            <a:ext cx="4460364" cy="21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82800" rtlCol="0" anchor="t"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Fujitsu Infinity Pro Bold"/>
                <a:ea typeface="+mn-ea"/>
                <a:cs typeface="+mn-cs"/>
              </a:rPr>
              <a:t>Auto quality of service</a:t>
            </a:r>
          </a:p>
        </p:txBody>
      </p:sp>
      <p:sp>
        <p:nvSpPr>
          <p:cNvPr id="35" name="Rechteck 12">
            <a:extLst>
              <a:ext uri="{FF2B5EF4-FFF2-40B4-BE49-F238E27FC236}">
                <a16:creationId xmlns:a16="http://schemas.microsoft.com/office/drawing/2014/main" id="{8C5F5CD3-68C9-CC2A-FC14-51BED27FAD97}"/>
              </a:ext>
            </a:extLst>
          </p:cNvPr>
          <p:cNvSpPr/>
          <p:nvPr>
            <p:custDataLst>
              <p:tags r:id="rId20"/>
            </p:custDataLst>
          </p:nvPr>
        </p:nvSpPr>
        <p:spPr bwMode="gray">
          <a:xfrm>
            <a:off x="291024" y="3178443"/>
            <a:ext cx="2952000" cy="93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ujitsu Infinity Pro"/>
                <a:ea typeface="+mn-ea"/>
                <a:cs typeface="+mn-cs"/>
              </a:rPr>
              <a:t>Guarantees response time </a:t>
            </a:r>
            <a:br>
              <a:rPr kumimoji="0" lang="en-US" sz="1400" b="0" i="0" u="none" strike="noStrike" kern="1200" cap="none" spc="0" normalizeH="0" baseline="0" noProof="0" dirty="0">
                <a:ln>
                  <a:noFill/>
                </a:ln>
                <a:solidFill>
                  <a:srgbClr val="000000"/>
                </a:solidFill>
                <a:effectLst/>
                <a:uLnTx/>
                <a:uFillTx/>
                <a:latin typeface="Fujitsu Infinity Pro"/>
                <a:ea typeface="+mn-ea"/>
                <a:cs typeface="+mn-cs"/>
              </a:rPr>
            </a:br>
            <a:r>
              <a:rPr kumimoji="0" lang="en-US" sz="1400" b="0" i="0" u="none" strike="noStrike" kern="1200" cap="none" spc="0" normalizeH="0" baseline="0" noProof="0" dirty="0">
                <a:ln>
                  <a:noFill/>
                </a:ln>
                <a:solidFill>
                  <a:srgbClr val="000000"/>
                </a:solidFill>
                <a:effectLst/>
                <a:uLnTx/>
                <a:uFillTx/>
                <a:latin typeface="Fujitsu Infinity Pro"/>
                <a:ea typeface="+mn-ea"/>
                <a:cs typeface="+mn-cs"/>
              </a:rPr>
              <a:t>to every application</a:t>
            </a:r>
          </a:p>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ujitsu Infinity Pro"/>
                <a:ea typeface="+mn-ea"/>
                <a:cs typeface="+mn-cs"/>
              </a:rPr>
              <a:t>Keeps the noisy neighbor </a:t>
            </a:r>
            <a:br>
              <a:rPr kumimoji="0" lang="en-US" sz="1400" b="0" i="0" u="none" strike="noStrike" kern="1200" cap="none" spc="0" normalizeH="0" baseline="0" noProof="0" dirty="0">
                <a:ln>
                  <a:noFill/>
                </a:ln>
                <a:solidFill>
                  <a:srgbClr val="000000"/>
                </a:solidFill>
                <a:effectLst/>
                <a:uLnTx/>
                <a:uFillTx/>
                <a:latin typeface="Fujitsu Infinity Pro"/>
                <a:ea typeface="+mn-ea"/>
                <a:cs typeface="+mn-cs"/>
              </a:rPr>
            </a:br>
            <a:r>
              <a:rPr kumimoji="0" lang="en-US" sz="1400" b="0" i="0" u="none" strike="noStrike" kern="1200" cap="none" spc="0" normalizeH="0" baseline="0" noProof="0" dirty="0">
                <a:ln>
                  <a:noFill/>
                </a:ln>
                <a:solidFill>
                  <a:srgbClr val="000000"/>
                </a:solidFill>
                <a:effectLst/>
                <a:uLnTx/>
                <a:uFillTx/>
                <a:latin typeface="Fujitsu Infinity Pro"/>
                <a:ea typeface="+mn-ea"/>
                <a:cs typeface="+mn-cs"/>
              </a:rPr>
              <a:t>under control</a:t>
            </a:r>
          </a:p>
        </p:txBody>
      </p:sp>
    </p:spTree>
    <p:extLst>
      <p:ext uri="{BB962C8B-B14F-4D97-AF65-F5344CB8AC3E}">
        <p14:creationId xmlns:p14="http://schemas.microsoft.com/office/powerpoint/2010/main" val="2993576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63DE4A-0147-9ECF-4F07-0DEB1C80B4FF}"/>
              </a:ext>
            </a:extLst>
          </p:cNvPr>
          <p:cNvSpPr>
            <a:spLocks noGrp="1"/>
          </p:cNvSpPr>
          <p:nvPr>
            <p:ph type="ctrTitle"/>
          </p:nvPr>
        </p:nvSpPr>
        <p:spPr bwMode="gray"/>
        <p:txBody>
          <a:bodyPr/>
          <a:lstStyle/>
          <a:p>
            <a:r>
              <a:rPr lang="en-US" dirty="0"/>
              <a:t>Eco-system</a:t>
            </a:r>
          </a:p>
        </p:txBody>
      </p:sp>
      <p:sp>
        <p:nvSpPr>
          <p:cNvPr id="3" name="Untertitel 2">
            <a:extLst>
              <a:ext uri="{FF2B5EF4-FFF2-40B4-BE49-F238E27FC236}">
                <a16:creationId xmlns:a16="http://schemas.microsoft.com/office/drawing/2014/main" id="{ED0B9362-FDD9-7034-D480-586D774AB07A}"/>
              </a:ext>
            </a:extLst>
          </p:cNvPr>
          <p:cNvSpPr>
            <a:spLocks noGrp="1"/>
          </p:cNvSpPr>
          <p:nvPr>
            <p:ph type="subTitle" idx="1"/>
          </p:nvPr>
        </p:nvSpPr>
        <p:spPr bwMode="gray"/>
        <p:txBody>
          <a:bodyPr/>
          <a:lstStyle/>
          <a:p>
            <a:endParaRPr lang="en-US" dirty="0"/>
          </a:p>
        </p:txBody>
      </p:sp>
    </p:spTree>
    <p:extLst>
      <p:ext uri="{BB962C8B-B14F-4D97-AF65-F5344CB8AC3E}">
        <p14:creationId xmlns:p14="http://schemas.microsoft.com/office/powerpoint/2010/main" val="2359614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25">
            <a:extLst>
              <a:ext uri="{FF2B5EF4-FFF2-40B4-BE49-F238E27FC236}">
                <a16:creationId xmlns:a16="http://schemas.microsoft.com/office/drawing/2014/main" id="{4DF717BA-121E-DCC5-645C-38EC2E67A40C}"/>
              </a:ext>
            </a:extLst>
          </p:cNvPr>
          <p:cNvSpPr/>
          <p:nvPr>
            <p:custDataLst>
              <p:tags r:id="rId1"/>
            </p:custDataLst>
          </p:nvPr>
        </p:nvSpPr>
        <p:spPr bwMode="gray">
          <a:xfrm>
            <a:off x="0" y="915988"/>
            <a:ext cx="9144000" cy="4227512"/>
          </a:xfrm>
          <a:prstGeom prst="rect">
            <a:avLst/>
          </a:prstGeom>
          <a:gradFill>
            <a:gsLst>
              <a:gs pos="84000">
                <a:srgbClr val="2400B0"/>
              </a:gs>
              <a:gs pos="100000">
                <a:srgbClr val="00E7EF"/>
              </a:gs>
            </a:gsLst>
            <a:lin ang="2700000" scaled="0"/>
          </a:gradFill>
          <a:ln w="9525" cap="flat">
            <a:noFill/>
            <a:prstDash val="solid"/>
            <a:miter/>
          </a:ln>
        </p:spPr>
        <p:txBody>
          <a:bodyPr lIns="72000" tIns="72000" rIns="72000" bIns="72000" rtlCol="0" anchor="ctr">
            <a:noAutofit/>
          </a:bodyPr>
          <a:lstStyle/>
          <a:p>
            <a:pPr marL="0" marR="0" lvl="0" indent="0" defTabSz="91440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endParaRPr>
          </a:p>
        </p:txBody>
      </p:sp>
      <p:graphicFrame>
        <p:nvGraphicFramePr>
          <p:cNvPr id="26" name="Objekt 25" hidden="1"/>
          <p:cNvGraphicFramePr>
            <a:graphicFrameLocks noChangeAspect="1"/>
          </p:cNvGraphicFramePr>
          <p:nvPr>
            <p:custDataLst>
              <p:tags r:id="rId2"/>
            </p:custDataLst>
            <p:extLst>
              <p:ext uri="{D42A27DB-BD31-4B8C-83A1-F6EECF244321}">
                <p14:modId xmlns:p14="http://schemas.microsoft.com/office/powerpoint/2010/main" val="257471721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20" imgW="359" imgH="358" progId="TCLayout.ActiveDocument.1">
                  <p:embed/>
                </p:oleObj>
              </mc:Choice>
              <mc:Fallback>
                <p:oleObj name="think-cell Folie" r:id="rId20" imgW="359" imgH="358" progId="TCLayout.ActiveDocument.1">
                  <p:embed/>
                  <p:pic>
                    <p:nvPicPr>
                      <p:cNvPr id="26" name="Objekt 25" hidden="1"/>
                      <p:cNvPicPr/>
                      <p:nvPr/>
                    </p:nvPicPr>
                    <p:blipFill>
                      <a:blip r:embed="rId21"/>
                      <a:stretch>
                        <a:fillRect/>
                      </a:stretch>
                    </p:blipFill>
                    <p:spPr>
                      <a:xfrm>
                        <a:off x="1588" y="1588"/>
                        <a:ext cx="1587" cy="1587"/>
                      </a:xfrm>
                      <a:prstGeom prst="rect">
                        <a:avLst/>
                      </a:prstGeom>
                    </p:spPr>
                  </p:pic>
                </p:oleObj>
              </mc:Fallback>
            </mc:AlternateContent>
          </a:graphicData>
        </a:graphic>
      </p:graphicFrame>
      <p:sp>
        <p:nvSpPr>
          <p:cNvPr id="4" name="Titel 3"/>
          <p:cNvSpPr>
            <a:spLocks noGrp="1"/>
          </p:cNvSpPr>
          <p:nvPr>
            <p:ph type="title"/>
            <p:custDataLst>
              <p:tags r:id="rId3"/>
            </p:custDataLst>
          </p:nvPr>
        </p:nvSpPr>
        <p:spPr bwMode="gray"/>
        <p:txBody>
          <a:bodyPr/>
          <a:lstStyle/>
          <a:p>
            <a:r>
              <a:rPr lang="en-US" dirty="0"/>
              <a:t>Boost storage efficiency</a:t>
            </a:r>
            <a:r>
              <a:rPr lang="en-US" baseline="30000" dirty="0"/>
              <a:t>1</a:t>
            </a:r>
            <a:r>
              <a:rPr lang="en-US" dirty="0"/>
              <a:t> in a flash!</a:t>
            </a:r>
          </a:p>
        </p:txBody>
      </p:sp>
      <p:sp>
        <p:nvSpPr>
          <p:cNvPr id="51" name="Rechteck 50">
            <a:extLst>
              <a:ext uri="{FF2B5EF4-FFF2-40B4-BE49-F238E27FC236}">
                <a16:creationId xmlns:a16="http://schemas.microsoft.com/office/drawing/2014/main" id="{5ECEADFF-DF3E-68A9-DA2C-A94824027045}"/>
              </a:ext>
            </a:extLst>
          </p:cNvPr>
          <p:cNvSpPr/>
          <p:nvPr>
            <p:custDataLst>
              <p:tags r:id="rId4"/>
            </p:custDataLst>
          </p:nvPr>
        </p:nvSpPr>
        <p:spPr bwMode="gray">
          <a:xfrm>
            <a:off x="288476" y="4587990"/>
            <a:ext cx="8568000" cy="144000"/>
          </a:xfrm>
          <a:prstGeom prst="rect">
            <a:avLst/>
          </a:prstGeom>
          <a:noFill/>
          <a:ln w="12700" cap="flat" cmpd="sng" algn="ctr">
            <a:noFill/>
            <a:prstDash val="solid"/>
            <a:miter lim="800000"/>
          </a:ln>
          <a:effectLst/>
        </p:spPr>
        <p:txBody>
          <a:bodyPr lIns="0" tIns="0" rIns="0" bIns="0" rtlCol="0" anchor="b"/>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800" b="0" i="0" u="none" strike="noStrike" kern="0" cap="none" spc="0" normalizeH="0" baseline="30000" noProof="0" dirty="0">
                <a:ln>
                  <a:noFill/>
                </a:ln>
                <a:solidFill>
                  <a:srgbClr val="FFFFFF"/>
                </a:solidFill>
                <a:effectLst/>
                <a:uLnTx/>
                <a:uFillTx/>
                <a:latin typeface="Fujitsu Infinity Pro"/>
                <a:ea typeface="+mn-ea"/>
                <a:cs typeface="+mn-cs"/>
              </a:rPr>
              <a:t>1</a:t>
            </a:r>
            <a:r>
              <a:rPr kumimoji="0" lang="en-US" sz="800" b="0" i="0" u="none" strike="noStrike" kern="0" cap="none" spc="0" normalizeH="0" baseline="0" noProof="0" dirty="0">
                <a:ln>
                  <a:noFill/>
                </a:ln>
                <a:solidFill>
                  <a:srgbClr val="FFFFFF"/>
                </a:solidFill>
                <a:effectLst/>
                <a:uLnTx/>
                <a:uFillTx/>
                <a:latin typeface="Fujitsu Infinity Pro"/>
                <a:ea typeface="+mn-ea"/>
                <a:cs typeface="+mn-cs"/>
              </a:rPr>
              <a:t> Compared to disk storage. UBER: Unrecoverable bit error rate </a:t>
            </a:r>
          </a:p>
        </p:txBody>
      </p:sp>
      <p:sp>
        <p:nvSpPr>
          <p:cNvPr id="52" name="Footer Placeholder 4">
            <a:extLst>
              <a:ext uri="{FF2B5EF4-FFF2-40B4-BE49-F238E27FC236}">
                <a16:creationId xmlns:a16="http://schemas.microsoft.com/office/drawing/2014/main" id="{C144E969-7061-FBC9-C5D6-F4840273776D}"/>
              </a:ext>
            </a:extLst>
          </p:cNvPr>
          <p:cNvSpPr txBox="1">
            <a:spLocks/>
          </p:cNvSpPr>
          <p:nvPr/>
        </p:nvSpPr>
        <p:spPr bwMode="gray">
          <a:xfrm>
            <a:off x="4222750" y="4846119"/>
            <a:ext cx="698500" cy="123111"/>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842F100A-FF7D-49F2-AD13-31D272279F77}" type="slidenum">
              <a:rPr kumimoji="0" lang="en-US" sz="800" b="0" i="0" u="none" strike="noStrike" kern="1200" cap="none" spc="0" normalizeH="0" baseline="0" noProof="0" smtClean="0">
                <a:ln>
                  <a:noFill/>
                </a:ln>
                <a:solidFill>
                  <a:srgbClr val="FFFFFF"/>
                </a:solidFill>
                <a:effectLst/>
                <a:uLnTx/>
                <a:uFillTx/>
                <a:latin typeface="Fujitsu Infinity Pro" pitchFamily="2"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6</a:t>
            </a:fld>
            <a:endParaRPr kumimoji="0" lang="en-US" sz="800" b="0" i="0" u="none" strike="noStrike" kern="1200" cap="none" spc="0" normalizeH="0" baseline="0" noProof="0" dirty="0">
              <a:ln>
                <a:noFill/>
              </a:ln>
              <a:solidFill>
                <a:srgbClr val="FFFFFF"/>
              </a:solidFill>
              <a:effectLst/>
              <a:uLnTx/>
              <a:uFillTx/>
              <a:latin typeface="Fujitsu Infinity Pro" pitchFamily="2" charset="0"/>
              <a:ea typeface="+mn-ea"/>
              <a:cs typeface="+mn-cs"/>
            </a:endParaRPr>
          </a:p>
        </p:txBody>
      </p:sp>
      <p:sp>
        <p:nvSpPr>
          <p:cNvPr id="53" name="Slide Number Placeholder 5">
            <a:extLst>
              <a:ext uri="{FF2B5EF4-FFF2-40B4-BE49-F238E27FC236}">
                <a16:creationId xmlns:a16="http://schemas.microsoft.com/office/drawing/2014/main" id="{1D8AC362-88E0-C7E2-54EF-4F9CF2F3A453}"/>
              </a:ext>
            </a:extLst>
          </p:cNvPr>
          <p:cNvSpPr txBox="1">
            <a:spLocks/>
          </p:cNvSpPr>
          <p:nvPr/>
        </p:nvSpPr>
        <p:spPr bwMode="gray">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Fujitsu Infinity Pro" pitchFamily="2" charset="0"/>
                <a:ea typeface="+mn-ea"/>
                <a:cs typeface="Arial" panose="020B0604020202020204" pitchFamily="34" charset="0"/>
              </a:rPr>
              <a:t>© Fujitsu 2023</a:t>
            </a:r>
          </a:p>
        </p:txBody>
      </p:sp>
      <p:sp>
        <p:nvSpPr>
          <p:cNvPr id="54" name="Rounded Rectangle 21">
            <a:extLst>
              <a:ext uri="{FF2B5EF4-FFF2-40B4-BE49-F238E27FC236}">
                <a16:creationId xmlns:a16="http://schemas.microsoft.com/office/drawing/2014/main" id="{5450690F-CEC7-142A-056D-38541DA980D3}"/>
              </a:ext>
            </a:extLst>
          </p:cNvPr>
          <p:cNvSpPr/>
          <p:nvPr/>
        </p:nvSpPr>
        <p:spPr bwMode="gray">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rgbClr val="FFFFFF"/>
                </a:solidFill>
                <a:effectLst/>
                <a:uLnTx/>
                <a:uFillTx/>
                <a:latin typeface="Fujitsu Infinity Pro" pitchFamily="2" charset="0"/>
                <a:ea typeface="+mn-ea"/>
                <a:cs typeface="+mn-cs"/>
              </a:rPr>
              <a:t>FUJITSU-PUBLIC</a:t>
            </a:r>
          </a:p>
        </p:txBody>
      </p:sp>
      <p:sp>
        <p:nvSpPr>
          <p:cNvPr id="56" name="Rectangle 5">
            <a:extLst>
              <a:ext uri="{FF2B5EF4-FFF2-40B4-BE49-F238E27FC236}">
                <a16:creationId xmlns:a16="http://schemas.microsoft.com/office/drawing/2014/main" id="{468AE976-0052-0E39-3830-93C615B1DA9C}"/>
              </a:ext>
            </a:extLst>
          </p:cNvPr>
          <p:cNvSpPr/>
          <p:nvPr>
            <p:custDataLst>
              <p:tags r:id="rId5"/>
            </p:custDataLst>
          </p:nvPr>
        </p:nvSpPr>
        <p:spPr bwMode="gray">
          <a:xfrm>
            <a:off x="287524" y="1059582"/>
            <a:ext cx="2160000" cy="504775"/>
          </a:xfrm>
          <a:prstGeom prst="rect">
            <a:avLst/>
          </a:prstGeom>
          <a:ln>
            <a:noFill/>
          </a:ln>
        </p:spPr>
        <p:txBody>
          <a:bodyPr wrap="square" lIns="0" tIns="0" rIns="0" bIns="0"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ujitsu Infinity Pro Bold"/>
                <a:ea typeface="+mn-ea"/>
                <a:cs typeface="+mn-cs"/>
              </a:rPr>
              <a:t>10×</a:t>
            </a:r>
            <a:endParaRPr kumimoji="0" lang="en-US" sz="1200" b="0" i="0" u="none" strike="noStrike" kern="1200" cap="none" spc="0" normalizeH="0" baseline="0" noProof="0" dirty="0">
              <a:ln>
                <a:noFill/>
              </a:ln>
              <a:solidFill>
                <a:srgbClr val="FFFFFF"/>
              </a:solidFill>
              <a:effectLst/>
              <a:uLnTx/>
              <a:uFillTx/>
              <a:latin typeface="Fujitsu Infinity Pro Bold"/>
              <a:ea typeface="+mn-ea"/>
              <a:cs typeface="+mn-cs"/>
            </a:endParaRPr>
          </a:p>
        </p:txBody>
      </p:sp>
      <p:sp>
        <p:nvSpPr>
          <p:cNvPr id="448" name="Rectangle 5">
            <a:extLst>
              <a:ext uri="{FF2B5EF4-FFF2-40B4-BE49-F238E27FC236}">
                <a16:creationId xmlns:a16="http://schemas.microsoft.com/office/drawing/2014/main" id="{50B65D36-6D13-C0E4-A29D-FCE3805B14C7}"/>
              </a:ext>
            </a:extLst>
          </p:cNvPr>
          <p:cNvSpPr/>
          <p:nvPr>
            <p:custDataLst>
              <p:tags r:id="rId6"/>
            </p:custDataLst>
          </p:nvPr>
        </p:nvSpPr>
        <p:spPr bwMode="gray">
          <a:xfrm>
            <a:off x="287524" y="1563638"/>
            <a:ext cx="2160000" cy="360000"/>
          </a:xfrm>
          <a:prstGeom prst="rect">
            <a:avLst/>
          </a:prstGeom>
          <a:ln>
            <a:noFill/>
          </a:ln>
        </p:spPr>
        <p:txBody>
          <a:bodyPr wrap="square" lIns="0" tIns="0" rIns="0" bIns="0"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Fujitsu Infinity Pro"/>
                <a:ea typeface="+mn-ea"/>
                <a:cs typeface="+mn-cs"/>
              </a:rPr>
              <a:t>more IOPS</a:t>
            </a:r>
          </a:p>
        </p:txBody>
      </p:sp>
      <p:sp>
        <p:nvSpPr>
          <p:cNvPr id="450" name="Rectangle 5">
            <a:extLst>
              <a:ext uri="{FF2B5EF4-FFF2-40B4-BE49-F238E27FC236}">
                <a16:creationId xmlns:a16="http://schemas.microsoft.com/office/drawing/2014/main" id="{FDBF8FE7-1CF7-5A32-F6CB-0212EEB0787D}"/>
              </a:ext>
            </a:extLst>
          </p:cNvPr>
          <p:cNvSpPr/>
          <p:nvPr>
            <p:custDataLst>
              <p:tags r:id="rId7"/>
            </p:custDataLst>
          </p:nvPr>
        </p:nvSpPr>
        <p:spPr bwMode="gray">
          <a:xfrm>
            <a:off x="287524" y="2355726"/>
            <a:ext cx="2160000" cy="504775"/>
          </a:xfrm>
          <a:prstGeom prst="rect">
            <a:avLst/>
          </a:prstGeom>
          <a:ln>
            <a:noFill/>
          </a:ln>
        </p:spPr>
        <p:txBody>
          <a:bodyPr wrap="square" lIns="0" tIns="0" rIns="0" bIns="0"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ujitsu Infinity Pro Bold"/>
                <a:ea typeface="+mn-ea"/>
                <a:cs typeface="+mn-cs"/>
              </a:rPr>
              <a:t>5×</a:t>
            </a:r>
            <a:endParaRPr kumimoji="0" lang="en-US" sz="1200" b="0" i="0" u="none" strike="noStrike" kern="1200" cap="none" spc="0" normalizeH="0" baseline="0" noProof="0" dirty="0">
              <a:ln>
                <a:noFill/>
              </a:ln>
              <a:solidFill>
                <a:srgbClr val="FFFFFF"/>
              </a:solidFill>
              <a:effectLst/>
              <a:uLnTx/>
              <a:uFillTx/>
              <a:latin typeface="Fujitsu Infinity Pro Bold"/>
              <a:ea typeface="+mn-ea"/>
              <a:cs typeface="+mn-cs"/>
            </a:endParaRPr>
          </a:p>
        </p:txBody>
      </p:sp>
      <p:sp>
        <p:nvSpPr>
          <p:cNvPr id="451" name="Rectangle 5">
            <a:extLst>
              <a:ext uri="{FF2B5EF4-FFF2-40B4-BE49-F238E27FC236}">
                <a16:creationId xmlns:a16="http://schemas.microsoft.com/office/drawing/2014/main" id="{E3923076-8170-06B4-6347-080E318470E4}"/>
              </a:ext>
            </a:extLst>
          </p:cNvPr>
          <p:cNvSpPr/>
          <p:nvPr>
            <p:custDataLst>
              <p:tags r:id="rId8"/>
            </p:custDataLst>
          </p:nvPr>
        </p:nvSpPr>
        <p:spPr bwMode="gray">
          <a:xfrm>
            <a:off x="287524" y="2859782"/>
            <a:ext cx="2160000" cy="360000"/>
          </a:xfrm>
          <a:prstGeom prst="rect">
            <a:avLst/>
          </a:prstGeom>
          <a:ln>
            <a:noFill/>
          </a:ln>
        </p:spPr>
        <p:txBody>
          <a:bodyPr wrap="square" lIns="0" tIns="0" rIns="0" bIns="0"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Fujitsu Infinity Pro"/>
                <a:ea typeface="+mn-ea"/>
                <a:cs typeface="+mn-cs"/>
              </a:rPr>
              <a:t>better </a:t>
            </a:r>
            <a:br>
              <a:rPr kumimoji="0" lang="en-US" sz="1600" b="0" i="0" u="none" strike="noStrike" kern="1200" cap="none" spc="0" normalizeH="0" baseline="0" noProof="0" dirty="0">
                <a:ln>
                  <a:noFill/>
                </a:ln>
                <a:solidFill>
                  <a:srgbClr val="FFFFFF"/>
                </a:solidFill>
                <a:effectLst/>
                <a:uLnTx/>
                <a:uFillTx/>
                <a:latin typeface="Fujitsu Infinity Pro"/>
                <a:ea typeface="+mn-ea"/>
                <a:cs typeface="+mn-cs"/>
              </a:rPr>
            </a:br>
            <a:r>
              <a:rPr kumimoji="0" lang="en-US" sz="1600" b="0" i="0" u="none" strike="noStrike" kern="1200" cap="none" spc="0" normalizeH="0" baseline="0" noProof="0" dirty="0">
                <a:ln>
                  <a:noFill/>
                </a:ln>
                <a:solidFill>
                  <a:srgbClr val="FFFFFF"/>
                </a:solidFill>
                <a:effectLst/>
                <a:uLnTx/>
                <a:uFillTx/>
                <a:latin typeface="Fujitsu Infinity Pro"/>
                <a:ea typeface="+mn-ea"/>
                <a:cs typeface="+mn-cs"/>
              </a:rPr>
              <a:t>$/IOPS ratio</a:t>
            </a:r>
          </a:p>
        </p:txBody>
      </p:sp>
      <p:sp>
        <p:nvSpPr>
          <p:cNvPr id="457" name="Rectangle 5">
            <a:extLst>
              <a:ext uri="{FF2B5EF4-FFF2-40B4-BE49-F238E27FC236}">
                <a16:creationId xmlns:a16="http://schemas.microsoft.com/office/drawing/2014/main" id="{921BB87A-0AFE-21CC-ECED-3536C07B798D}"/>
              </a:ext>
            </a:extLst>
          </p:cNvPr>
          <p:cNvSpPr/>
          <p:nvPr>
            <p:custDataLst>
              <p:tags r:id="rId9"/>
            </p:custDataLst>
          </p:nvPr>
        </p:nvSpPr>
        <p:spPr bwMode="gray">
          <a:xfrm>
            <a:off x="287524" y="3651910"/>
            <a:ext cx="2160000" cy="504775"/>
          </a:xfrm>
          <a:prstGeom prst="rect">
            <a:avLst/>
          </a:prstGeom>
          <a:ln>
            <a:noFill/>
          </a:ln>
        </p:spPr>
        <p:txBody>
          <a:bodyPr wrap="square" lIns="0" tIns="0" rIns="0" bIns="0"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ujitsu Infinity Pro Bold"/>
                <a:ea typeface="+mn-ea"/>
                <a:cs typeface="+mn-cs"/>
              </a:rPr>
              <a:t>10×</a:t>
            </a:r>
            <a:endParaRPr kumimoji="0" lang="en-US" sz="1200" b="0" i="0" u="none" strike="noStrike" kern="1200" cap="none" spc="0" normalizeH="0" baseline="0" noProof="0" dirty="0">
              <a:ln>
                <a:noFill/>
              </a:ln>
              <a:solidFill>
                <a:srgbClr val="FFFFFF"/>
              </a:solidFill>
              <a:effectLst/>
              <a:uLnTx/>
              <a:uFillTx/>
              <a:latin typeface="Fujitsu Infinity Pro Bold"/>
              <a:ea typeface="+mn-ea"/>
              <a:cs typeface="+mn-cs"/>
            </a:endParaRPr>
          </a:p>
        </p:txBody>
      </p:sp>
      <p:sp>
        <p:nvSpPr>
          <p:cNvPr id="458" name="Rectangle 5">
            <a:extLst>
              <a:ext uri="{FF2B5EF4-FFF2-40B4-BE49-F238E27FC236}">
                <a16:creationId xmlns:a16="http://schemas.microsoft.com/office/drawing/2014/main" id="{E57F42FA-6ECF-AE60-A040-852EE6620358}"/>
              </a:ext>
            </a:extLst>
          </p:cNvPr>
          <p:cNvSpPr/>
          <p:nvPr>
            <p:custDataLst>
              <p:tags r:id="rId10"/>
            </p:custDataLst>
          </p:nvPr>
        </p:nvSpPr>
        <p:spPr bwMode="gray">
          <a:xfrm>
            <a:off x="287524" y="4155966"/>
            <a:ext cx="2160000" cy="360000"/>
          </a:xfrm>
          <a:prstGeom prst="rect">
            <a:avLst/>
          </a:prstGeom>
          <a:ln>
            <a:noFill/>
          </a:ln>
        </p:spPr>
        <p:txBody>
          <a:bodyPr wrap="square" lIns="0" tIns="0" rIns="0" bIns="0"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Fujitsu Infinity Pro"/>
                <a:ea typeface="+mn-ea"/>
                <a:cs typeface="+mn-cs"/>
              </a:rPr>
              <a:t>higher density</a:t>
            </a:r>
          </a:p>
        </p:txBody>
      </p:sp>
      <p:sp>
        <p:nvSpPr>
          <p:cNvPr id="461" name="Rectangle 5">
            <a:extLst>
              <a:ext uri="{FF2B5EF4-FFF2-40B4-BE49-F238E27FC236}">
                <a16:creationId xmlns:a16="http://schemas.microsoft.com/office/drawing/2014/main" id="{E5847997-22AC-1B0F-5F7A-3B7206FE8D00}"/>
              </a:ext>
            </a:extLst>
          </p:cNvPr>
          <p:cNvSpPr/>
          <p:nvPr>
            <p:custDataLst>
              <p:tags r:id="rId11"/>
            </p:custDataLst>
          </p:nvPr>
        </p:nvSpPr>
        <p:spPr bwMode="gray">
          <a:xfrm>
            <a:off x="6696236" y="1059582"/>
            <a:ext cx="2160000" cy="504775"/>
          </a:xfrm>
          <a:prstGeom prst="rect">
            <a:avLst/>
          </a:prstGeom>
          <a:ln>
            <a:noFill/>
          </a:ln>
        </p:spPr>
        <p:txBody>
          <a:bodyPr wrap="square" lIns="0" tIns="0" rIns="0" bIns="0" anchor="t" anchorCtr="0">
            <a:no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ujitsu Infinity Pro Bold"/>
                <a:ea typeface="+mn-ea"/>
                <a:cs typeface="+mn-cs"/>
              </a:rPr>
              <a:t>85%</a:t>
            </a:r>
            <a:endParaRPr kumimoji="0" lang="en-US" sz="1200" b="0" i="0" u="none" strike="noStrike" kern="1200" cap="none" spc="0" normalizeH="0" baseline="0" noProof="0" dirty="0">
              <a:ln>
                <a:noFill/>
              </a:ln>
              <a:solidFill>
                <a:srgbClr val="FFFFFF"/>
              </a:solidFill>
              <a:effectLst/>
              <a:uLnTx/>
              <a:uFillTx/>
              <a:latin typeface="Fujitsu Infinity Pro Bold"/>
              <a:ea typeface="+mn-ea"/>
              <a:cs typeface="+mn-cs"/>
            </a:endParaRPr>
          </a:p>
        </p:txBody>
      </p:sp>
      <p:sp>
        <p:nvSpPr>
          <p:cNvPr id="463" name="Rectangle 5">
            <a:extLst>
              <a:ext uri="{FF2B5EF4-FFF2-40B4-BE49-F238E27FC236}">
                <a16:creationId xmlns:a16="http://schemas.microsoft.com/office/drawing/2014/main" id="{B1ACECB5-5F08-5A18-71C9-3DF37623ED6C}"/>
              </a:ext>
            </a:extLst>
          </p:cNvPr>
          <p:cNvSpPr/>
          <p:nvPr>
            <p:custDataLst>
              <p:tags r:id="rId12"/>
            </p:custDataLst>
          </p:nvPr>
        </p:nvSpPr>
        <p:spPr bwMode="gray">
          <a:xfrm>
            <a:off x="6696236" y="1563638"/>
            <a:ext cx="2160000" cy="360000"/>
          </a:xfrm>
          <a:prstGeom prst="rect">
            <a:avLst/>
          </a:prstGeom>
          <a:ln>
            <a:noFill/>
          </a:ln>
        </p:spPr>
        <p:txBody>
          <a:bodyPr wrap="square" lIns="0" tIns="0" rIns="0" bIns="0" anchor="t" anchorCtr="0">
            <a:no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Fujitsu Infinity Pro"/>
                <a:ea typeface="+mn-ea"/>
                <a:cs typeface="+mn-cs"/>
              </a:rPr>
              <a:t>savings for power</a:t>
            </a:r>
            <a:br>
              <a:rPr kumimoji="0" lang="en-US" sz="1600" b="0" i="0" u="none" strike="noStrike" kern="1200" cap="none" spc="0" normalizeH="0" baseline="0" noProof="0" dirty="0">
                <a:ln>
                  <a:noFill/>
                </a:ln>
                <a:solidFill>
                  <a:srgbClr val="FFFFFF"/>
                </a:solidFill>
                <a:effectLst/>
                <a:uLnTx/>
                <a:uFillTx/>
                <a:latin typeface="Fujitsu Infinity Pro"/>
                <a:ea typeface="+mn-ea"/>
                <a:cs typeface="+mn-cs"/>
              </a:rPr>
            </a:br>
            <a:r>
              <a:rPr kumimoji="0" lang="en-US" sz="1600" b="0" i="0" u="none" strike="noStrike" kern="1200" cap="none" spc="0" normalizeH="0" baseline="0" noProof="0" dirty="0">
                <a:ln>
                  <a:noFill/>
                </a:ln>
                <a:solidFill>
                  <a:srgbClr val="FFFFFF"/>
                </a:solidFill>
                <a:effectLst/>
                <a:uLnTx/>
                <a:uFillTx/>
                <a:latin typeface="Fujitsu Infinity Pro"/>
                <a:ea typeface="+mn-ea"/>
                <a:cs typeface="+mn-cs"/>
              </a:rPr>
              <a:t>and cooling</a:t>
            </a:r>
          </a:p>
        </p:txBody>
      </p:sp>
      <p:sp>
        <p:nvSpPr>
          <p:cNvPr id="465" name="Rectangle 5">
            <a:extLst>
              <a:ext uri="{FF2B5EF4-FFF2-40B4-BE49-F238E27FC236}">
                <a16:creationId xmlns:a16="http://schemas.microsoft.com/office/drawing/2014/main" id="{C3AD6593-117A-6BC2-89A1-C8F7AFDDD42B}"/>
              </a:ext>
            </a:extLst>
          </p:cNvPr>
          <p:cNvSpPr/>
          <p:nvPr>
            <p:custDataLst>
              <p:tags r:id="rId13"/>
            </p:custDataLst>
          </p:nvPr>
        </p:nvSpPr>
        <p:spPr bwMode="gray">
          <a:xfrm>
            <a:off x="6696236" y="2355726"/>
            <a:ext cx="2160000" cy="504775"/>
          </a:xfrm>
          <a:prstGeom prst="rect">
            <a:avLst/>
          </a:prstGeom>
          <a:ln>
            <a:noFill/>
          </a:ln>
        </p:spPr>
        <p:txBody>
          <a:bodyPr wrap="square" lIns="0" tIns="0" rIns="0" bIns="0" anchor="t" anchorCtr="0">
            <a:no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ujitsu Infinity Pro Bold"/>
                <a:ea typeface="+mn-ea"/>
                <a:cs typeface="+mn-cs"/>
              </a:rPr>
              <a:t>8×</a:t>
            </a:r>
            <a:endParaRPr kumimoji="0" lang="en-US" sz="1200" b="0" i="0" u="none" strike="noStrike" kern="1200" cap="none" spc="0" normalizeH="0" baseline="0" noProof="0" dirty="0">
              <a:ln>
                <a:noFill/>
              </a:ln>
              <a:solidFill>
                <a:srgbClr val="FFFFFF"/>
              </a:solidFill>
              <a:effectLst/>
              <a:uLnTx/>
              <a:uFillTx/>
              <a:latin typeface="Fujitsu Infinity Pro Bold"/>
              <a:ea typeface="+mn-ea"/>
              <a:cs typeface="+mn-cs"/>
            </a:endParaRPr>
          </a:p>
        </p:txBody>
      </p:sp>
      <p:sp>
        <p:nvSpPr>
          <p:cNvPr id="466" name="Rectangle 5">
            <a:extLst>
              <a:ext uri="{FF2B5EF4-FFF2-40B4-BE49-F238E27FC236}">
                <a16:creationId xmlns:a16="http://schemas.microsoft.com/office/drawing/2014/main" id="{AFC90B6B-67B8-A713-0FF3-5D2F22155D34}"/>
              </a:ext>
            </a:extLst>
          </p:cNvPr>
          <p:cNvSpPr/>
          <p:nvPr>
            <p:custDataLst>
              <p:tags r:id="rId14"/>
            </p:custDataLst>
          </p:nvPr>
        </p:nvSpPr>
        <p:spPr bwMode="gray">
          <a:xfrm>
            <a:off x="6696236" y="2859782"/>
            <a:ext cx="2160000" cy="360000"/>
          </a:xfrm>
          <a:prstGeom prst="rect">
            <a:avLst/>
          </a:prstGeom>
          <a:ln>
            <a:noFill/>
          </a:ln>
        </p:spPr>
        <p:txBody>
          <a:bodyPr wrap="square" lIns="0" tIns="0" rIns="0" bIns="0" anchor="t" anchorCtr="0">
            <a:no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Fujitsu Infinity Pro"/>
                <a:ea typeface="+mn-ea"/>
                <a:cs typeface="+mn-cs"/>
              </a:rPr>
              <a:t>less cost for</a:t>
            </a:r>
            <a:br>
              <a:rPr kumimoji="0" lang="en-US" sz="1600" b="0" i="0" u="none" strike="noStrike" kern="1200" cap="none" spc="0" normalizeH="0" baseline="0" noProof="0" dirty="0">
                <a:ln>
                  <a:noFill/>
                </a:ln>
                <a:solidFill>
                  <a:srgbClr val="FFFFFF"/>
                </a:solidFill>
                <a:effectLst/>
                <a:uLnTx/>
                <a:uFillTx/>
                <a:latin typeface="Fujitsu Infinity Pro"/>
                <a:ea typeface="+mn-ea"/>
                <a:cs typeface="+mn-cs"/>
              </a:rPr>
            </a:br>
            <a:r>
              <a:rPr kumimoji="0" lang="en-US" sz="1600" b="0" i="0" u="none" strike="noStrike" kern="1200" cap="none" spc="0" normalizeH="0" baseline="0" noProof="0" dirty="0">
                <a:ln>
                  <a:noFill/>
                </a:ln>
                <a:solidFill>
                  <a:srgbClr val="FFFFFF"/>
                </a:solidFill>
                <a:effectLst/>
                <a:uLnTx/>
                <a:uFillTx/>
                <a:latin typeface="Fujitsu Infinity Pro"/>
                <a:ea typeface="+mn-ea"/>
                <a:cs typeface="+mn-cs"/>
              </a:rPr>
              <a:t>maintenance</a:t>
            </a:r>
          </a:p>
        </p:txBody>
      </p:sp>
      <p:sp>
        <p:nvSpPr>
          <p:cNvPr id="468" name="Rectangle 5">
            <a:extLst>
              <a:ext uri="{FF2B5EF4-FFF2-40B4-BE49-F238E27FC236}">
                <a16:creationId xmlns:a16="http://schemas.microsoft.com/office/drawing/2014/main" id="{AB3AFCC9-5289-B9D6-5C28-298E9C26AF9C}"/>
              </a:ext>
            </a:extLst>
          </p:cNvPr>
          <p:cNvSpPr/>
          <p:nvPr>
            <p:custDataLst>
              <p:tags r:id="rId15"/>
            </p:custDataLst>
          </p:nvPr>
        </p:nvSpPr>
        <p:spPr bwMode="gray">
          <a:xfrm>
            <a:off x="6696236" y="3651910"/>
            <a:ext cx="2160000" cy="504775"/>
          </a:xfrm>
          <a:prstGeom prst="rect">
            <a:avLst/>
          </a:prstGeom>
          <a:ln>
            <a:noFill/>
          </a:ln>
        </p:spPr>
        <p:txBody>
          <a:bodyPr wrap="square" lIns="0" tIns="0" rIns="0" bIns="0" anchor="t" anchorCtr="0">
            <a:no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ujitsu Infinity Pro Bold"/>
                <a:ea typeface="+mn-ea"/>
                <a:cs typeface="+mn-cs"/>
              </a:rPr>
              <a:t>100</a:t>
            </a:r>
            <a:endParaRPr kumimoji="0" lang="en-US" sz="1200" b="0" i="0" u="none" strike="noStrike" kern="1200" cap="none" spc="0" normalizeH="0" baseline="0" noProof="0" dirty="0">
              <a:ln>
                <a:noFill/>
              </a:ln>
              <a:solidFill>
                <a:srgbClr val="FFFFFF"/>
              </a:solidFill>
              <a:effectLst/>
              <a:uLnTx/>
              <a:uFillTx/>
              <a:latin typeface="Fujitsu Infinity Pro Bold"/>
              <a:ea typeface="+mn-ea"/>
              <a:cs typeface="+mn-cs"/>
            </a:endParaRPr>
          </a:p>
        </p:txBody>
      </p:sp>
      <p:sp>
        <p:nvSpPr>
          <p:cNvPr id="469" name="Rectangle 5">
            <a:extLst>
              <a:ext uri="{FF2B5EF4-FFF2-40B4-BE49-F238E27FC236}">
                <a16:creationId xmlns:a16="http://schemas.microsoft.com/office/drawing/2014/main" id="{ADD1DFA4-9DFF-5139-B5B3-2799C45F2132}"/>
              </a:ext>
            </a:extLst>
          </p:cNvPr>
          <p:cNvSpPr/>
          <p:nvPr>
            <p:custDataLst>
              <p:tags r:id="rId16"/>
            </p:custDataLst>
          </p:nvPr>
        </p:nvSpPr>
        <p:spPr bwMode="gray">
          <a:xfrm>
            <a:off x="6696236" y="4155966"/>
            <a:ext cx="2160000" cy="360000"/>
          </a:xfrm>
          <a:prstGeom prst="rect">
            <a:avLst/>
          </a:prstGeom>
          <a:ln>
            <a:noFill/>
          </a:ln>
        </p:spPr>
        <p:txBody>
          <a:bodyPr wrap="square" lIns="0" tIns="0" rIns="0" bIns="0" anchor="t" anchorCtr="0">
            <a:no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Fujitsu Infinity Pro"/>
                <a:ea typeface="+mn-ea"/>
                <a:cs typeface="+mn-cs"/>
              </a:rPr>
              <a:t>times better UBER </a:t>
            </a:r>
          </a:p>
        </p:txBody>
      </p:sp>
      <p:cxnSp>
        <p:nvCxnSpPr>
          <p:cNvPr id="471" name="Gerader Verbinder 470">
            <a:extLst>
              <a:ext uri="{FF2B5EF4-FFF2-40B4-BE49-F238E27FC236}">
                <a16:creationId xmlns:a16="http://schemas.microsoft.com/office/drawing/2014/main" id="{BCF4C874-124B-94AC-7841-965FBA66B596}"/>
              </a:ext>
            </a:extLst>
          </p:cNvPr>
          <p:cNvCxnSpPr>
            <a:cxnSpLocks/>
          </p:cNvCxnSpPr>
          <p:nvPr/>
        </p:nvCxnSpPr>
        <p:spPr bwMode="gray">
          <a:xfrm>
            <a:off x="287524" y="2175706"/>
            <a:ext cx="262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5" name="Gerader Verbinder 474">
            <a:extLst>
              <a:ext uri="{FF2B5EF4-FFF2-40B4-BE49-F238E27FC236}">
                <a16:creationId xmlns:a16="http://schemas.microsoft.com/office/drawing/2014/main" id="{81FDEBCD-FB7C-2650-0B31-509AFD01CFA2}"/>
              </a:ext>
            </a:extLst>
          </p:cNvPr>
          <p:cNvCxnSpPr>
            <a:cxnSpLocks/>
          </p:cNvCxnSpPr>
          <p:nvPr/>
        </p:nvCxnSpPr>
        <p:spPr bwMode="gray">
          <a:xfrm>
            <a:off x="287524" y="3471870"/>
            <a:ext cx="24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6" name="Gerader Verbinder 475">
            <a:extLst>
              <a:ext uri="{FF2B5EF4-FFF2-40B4-BE49-F238E27FC236}">
                <a16:creationId xmlns:a16="http://schemas.microsoft.com/office/drawing/2014/main" id="{4ECE48FD-8E62-EAD0-DE1E-8216DB2F09B6}"/>
              </a:ext>
            </a:extLst>
          </p:cNvPr>
          <p:cNvCxnSpPr>
            <a:cxnSpLocks/>
          </p:cNvCxnSpPr>
          <p:nvPr/>
        </p:nvCxnSpPr>
        <p:spPr bwMode="gray">
          <a:xfrm>
            <a:off x="6228184" y="2175706"/>
            <a:ext cx="262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7" name="Gerader Verbinder 476">
            <a:extLst>
              <a:ext uri="{FF2B5EF4-FFF2-40B4-BE49-F238E27FC236}">
                <a16:creationId xmlns:a16="http://schemas.microsoft.com/office/drawing/2014/main" id="{35B72BD3-0646-B188-ECA8-E4E42F4ECB4D}"/>
              </a:ext>
            </a:extLst>
          </p:cNvPr>
          <p:cNvCxnSpPr>
            <a:cxnSpLocks/>
          </p:cNvCxnSpPr>
          <p:nvPr/>
        </p:nvCxnSpPr>
        <p:spPr bwMode="gray">
          <a:xfrm>
            <a:off x="6228184" y="3471870"/>
            <a:ext cx="262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Grafik 15" descr="Ein Bild, das Text, Elektronik, Computer, Uhrenradio enthält.&#10;&#10;Automatisch generierte Beschreibung">
            <a:extLst>
              <a:ext uri="{FF2B5EF4-FFF2-40B4-BE49-F238E27FC236}">
                <a16:creationId xmlns:a16="http://schemas.microsoft.com/office/drawing/2014/main" id="{DA37BB4C-8DA3-0A42-7403-98247B2C23F2}"/>
              </a:ext>
            </a:extLst>
          </p:cNvPr>
          <p:cNvPicPr>
            <a:picLocks noChangeAspect="1"/>
          </p:cNvPicPr>
          <p:nvPr/>
        </p:nvPicPr>
        <p:blipFill>
          <a:blip r:embed="rId22"/>
          <a:stretch>
            <a:fillRect/>
          </a:stretch>
        </p:blipFill>
        <p:spPr bwMode="gray">
          <a:xfrm>
            <a:off x="2843808" y="3163987"/>
            <a:ext cx="1671749" cy="400105"/>
          </a:xfrm>
          <a:prstGeom prst="rect">
            <a:avLst/>
          </a:prstGeom>
        </p:spPr>
      </p:pic>
      <p:pic>
        <p:nvPicPr>
          <p:cNvPr id="17" name="Grafik 16" descr="Ein Bild, das Text, Computer, Rost enthält.&#10;&#10;Automatisch generierte Beschreibung">
            <a:extLst>
              <a:ext uri="{FF2B5EF4-FFF2-40B4-BE49-F238E27FC236}">
                <a16:creationId xmlns:a16="http://schemas.microsoft.com/office/drawing/2014/main" id="{7B6A6C02-2350-CACA-D807-99DB4687F0A1}"/>
              </a:ext>
            </a:extLst>
          </p:cNvPr>
          <p:cNvPicPr>
            <a:picLocks noChangeAspect="1"/>
          </p:cNvPicPr>
          <p:nvPr/>
        </p:nvPicPr>
        <p:blipFill>
          <a:blip r:embed="rId23"/>
          <a:stretch>
            <a:fillRect/>
          </a:stretch>
        </p:blipFill>
        <p:spPr bwMode="gray">
          <a:xfrm>
            <a:off x="2843808" y="2634541"/>
            <a:ext cx="1671749" cy="589671"/>
          </a:xfrm>
          <a:prstGeom prst="rect">
            <a:avLst/>
          </a:prstGeom>
        </p:spPr>
      </p:pic>
      <p:sp>
        <p:nvSpPr>
          <p:cNvPr id="39" name="Freihandform: Form 38">
            <a:extLst>
              <a:ext uri="{FF2B5EF4-FFF2-40B4-BE49-F238E27FC236}">
                <a16:creationId xmlns:a16="http://schemas.microsoft.com/office/drawing/2014/main" id="{029383EF-BA5A-8D0B-FB4A-DA77D7640061}"/>
              </a:ext>
            </a:extLst>
          </p:cNvPr>
          <p:cNvSpPr>
            <a:spLocks noChangeAspect="1"/>
          </p:cNvSpPr>
          <p:nvPr>
            <p:custDataLst>
              <p:tags r:id="rId17"/>
            </p:custDataLst>
          </p:nvPr>
        </p:nvSpPr>
        <p:spPr bwMode="gray">
          <a:xfrm>
            <a:off x="2879601" y="1095375"/>
            <a:ext cx="3384798" cy="3384798"/>
          </a:xfrm>
          <a:custGeom>
            <a:avLst/>
            <a:gdLst>
              <a:gd name="connsiteX0" fmla="*/ 1260000 w 2520000"/>
              <a:gd name="connsiteY0" fmla="*/ 360000 h 2520000"/>
              <a:gd name="connsiteX1" fmla="*/ 360000 w 2520000"/>
              <a:gd name="connsiteY1" fmla="*/ 1260000 h 2520000"/>
              <a:gd name="connsiteX2" fmla="*/ 1260000 w 2520000"/>
              <a:gd name="connsiteY2" fmla="*/ 2160000 h 2520000"/>
              <a:gd name="connsiteX3" fmla="*/ 2160000 w 2520000"/>
              <a:gd name="connsiteY3" fmla="*/ 1260000 h 2520000"/>
              <a:gd name="connsiteX4" fmla="*/ 1260000 w 2520000"/>
              <a:gd name="connsiteY4" fmla="*/ 360000 h 2520000"/>
              <a:gd name="connsiteX5" fmla="*/ 1260000 w 2520000"/>
              <a:gd name="connsiteY5" fmla="*/ 0 h 2520000"/>
              <a:gd name="connsiteX6" fmla="*/ 2520000 w 2520000"/>
              <a:gd name="connsiteY6" fmla="*/ 1260000 h 2520000"/>
              <a:gd name="connsiteX7" fmla="*/ 1260000 w 2520000"/>
              <a:gd name="connsiteY7" fmla="*/ 2520000 h 2520000"/>
              <a:gd name="connsiteX8" fmla="*/ 0 w 2520000"/>
              <a:gd name="connsiteY8" fmla="*/ 1260000 h 2520000"/>
              <a:gd name="connsiteX9" fmla="*/ 1260000 w 2520000"/>
              <a:gd name="connsiteY9" fmla="*/ 0 h 25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0000" h="2520000">
                <a:moveTo>
                  <a:pt x="1260000" y="360000"/>
                </a:moveTo>
                <a:cubicBezTo>
                  <a:pt x="762944" y="360000"/>
                  <a:pt x="360000" y="762944"/>
                  <a:pt x="360000" y="1260000"/>
                </a:cubicBezTo>
                <a:cubicBezTo>
                  <a:pt x="360000" y="1757056"/>
                  <a:pt x="762944" y="2160000"/>
                  <a:pt x="1260000" y="2160000"/>
                </a:cubicBezTo>
                <a:cubicBezTo>
                  <a:pt x="1757056" y="2160000"/>
                  <a:pt x="2160000" y="1757056"/>
                  <a:pt x="2160000" y="1260000"/>
                </a:cubicBezTo>
                <a:cubicBezTo>
                  <a:pt x="2160000" y="762944"/>
                  <a:pt x="1757056" y="360000"/>
                  <a:pt x="1260000" y="360000"/>
                </a:cubicBezTo>
                <a:close/>
                <a:moveTo>
                  <a:pt x="1260000" y="0"/>
                </a:moveTo>
                <a:cubicBezTo>
                  <a:pt x="1955879" y="0"/>
                  <a:pt x="2520000" y="564121"/>
                  <a:pt x="2520000" y="1260000"/>
                </a:cubicBezTo>
                <a:cubicBezTo>
                  <a:pt x="2520000" y="1955879"/>
                  <a:pt x="1955879" y="2520000"/>
                  <a:pt x="1260000" y="2520000"/>
                </a:cubicBezTo>
                <a:cubicBezTo>
                  <a:pt x="564121" y="2520000"/>
                  <a:pt x="0" y="1955879"/>
                  <a:pt x="0" y="1260000"/>
                </a:cubicBezTo>
                <a:cubicBezTo>
                  <a:pt x="0" y="564121"/>
                  <a:pt x="564121" y="0"/>
                  <a:pt x="1260000" y="0"/>
                </a:cubicBezTo>
                <a:close/>
              </a:path>
            </a:pathLst>
          </a:custGeom>
          <a:gradFill flip="none" rotWithShape="1">
            <a:gsLst>
              <a:gs pos="100000">
                <a:schemeClr val="accent6"/>
              </a:gs>
              <a:gs pos="0">
                <a:schemeClr val="accent6">
                  <a:alpha val="0"/>
                </a:schemeClr>
              </a:gs>
            </a:gsLst>
            <a:lin ang="18900000" scaled="1"/>
            <a:tileRect/>
          </a:gra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1" lang="en-US" altLang="ja-JP" sz="1800" b="0" i="0" u="none" strike="noStrike" kern="0" cap="none" spc="0" normalizeH="0" baseline="0" noProof="0" dirty="0">
              <a:ln>
                <a:noFill/>
              </a:ln>
              <a:solidFill>
                <a:srgbClr val="000000"/>
              </a:solidFill>
              <a:effectLst/>
              <a:uLnTx/>
              <a:uFillTx/>
              <a:latin typeface="Fujitsu Infinity Pro" pitchFamily="2" charset="0"/>
              <a:ea typeface="+mn-ea"/>
              <a:cs typeface="+mn-cs"/>
            </a:endParaRPr>
          </a:p>
        </p:txBody>
      </p:sp>
      <p:pic>
        <p:nvPicPr>
          <p:cNvPr id="18" name="Grafik 17" descr="Ein Bild, das Text, Elektronik, Computer enthält.&#10;&#10;Automatisch generierte Beschreibung">
            <a:extLst>
              <a:ext uri="{FF2B5EF4-FFF2-40B4-BE49-F238E27FC236}">
                <a16:creationId xmlns:a16="http://schemas.microsoft.com/office/drawing/2014/main" id="{11B96718-4E56-D1A6-C283-05FE1FDFB151}"/>
              </a:ext>
            </a:extLst>
          </p:cNvPr>
          <p:cNvPicPr>
            <a:picLocks noChangeAspect="1"/>
          </p:cNvPicPr>
          <p:nvPr/>
        </p:nvPicPr>
        <p:blipFill>
          <a:blip r:embed="rId24"/>
          <a:stretch>
            <a:fillRect/>
          </a:stretch>
        </p:blipFill>
        <p:spPr bwMode="gray">
          <a:xfrm>
            <a:off x="4340411" y="2011456"/>
            <a:ext cx="1671749" cy="1552636"/>
          </a:xfrm>
          <a:prstGeom prst="rect">
            <a:avLst/>
          </a:prstGeom>
        </p:spPr>
      </p:pic>
    </p:spTree>
    <p:extLst>
      <p:ext uri="{BB962C8B-B14F-4D97-AF65-F5344CB8AC3E}">
        <p14:creationId xmlns:p14="http://schemas.microsoft.com/office/powerpoint/2010/main" val="10417444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テキスト ボックス 132">
            <a:extLst>
              <a:ext uri="{FF2B5EF4-FFF2-40B4-BE49-F238E27FC236}">
                <a16:creationId xmlns:a16="http://schemas.microsoft.com/office/drawing/2014/main" id="{B6D9D83D-3B7E-B2EB-E569-3EA885E32E1E}"/>
              </a:ext>
            </a:extLst>
          </p:cNvPr>
          <p:cNvSpPr txBox="1">
            <a:spLocks noChangeArrowheads="1"/>
          </p:cNvSpPr>
          <p:nvPr>
            <p:custDataLst>
              <p:tags r:id="rId1"/>
            </p:custDataLst>
          </p:nvPr>
        </p:nvSpPr>
        <p:spPr bwMode="gray">
          <a:xfrm>
            <a:off x="2015716" y="3507854"/>
            <a:ext cx="2232000" cy="360000"/>
          </a:xfrm>
          <a:prstGeom prst="rect">
            <a:avLst/>
          </a:prstGeom>
          <a:noFill/>
          <a:ln w="6350">
            <a:solidFill>
              <a:srgbClr val="DCDCDC"/>
            </a:solidFill>
            <a:miter lim="800000"/>
            <a:headEnd/>
            <a:tailEnd/>
          </a:ln>
          <a:extLst>
            <a:ext uri="{909E8E84-426E-40DD-AFC4-6F175D3DCCD1}">
              <a14:hiddenFill xmlns:a14="http://schemas.microsoft.com/office/drawing/2010/main">
                <a:solidFill>
                  <a:srgbClr val="FFFFFF"/>
                </a:solidFill>
              </a14:hiddenFill>
            </a:ext>
          </a:extLst>
        </p:spPr>
        <p:txBody>
          <a:bodyPr wrap="square" lIns="72000" tIns="72000" rIns="864000" bIns="72000" anchor="ctr" anchorCtr="0">
            <a:noAutofit/>
          </a:bodyPr>
          <a:lstStyle>
            <a:lvl1pPr>
              <a:defRPr kumimoji="1">
                <a:solidFill>
                  <a:srgbClr val="000000"/>
                </a:solidFill>
                <a:latin typeface="ＭＳ Ｐゴシック" panose="020B0600070205080204" pitchFamily="50" charset="-128"/>
                <a:ea typeface="ＭＳ Ｐゴシック" panose="020B0600070205080204" pitchFamily="50" charset="-128"/>
              </a:defRPr>
            </a:lvl1pPr>
            <a:lvl2pPr marL="742950" indent="-285750">
              <a:defRPr kumimoji="1">
                <a:solidFill>
                  <a:srgbClr val="000000"/>
                </a:solidFill>
                <a:latin typeface="ＭＳ Ｐゴシック" panose="020B0600070205080204" pitchFamily="50" charset="-128"/>
                <a:ea typeface="ＭＳ Ｐゴシック" panose="020B0600070205080204" pitchFamily="50" charset="-128"/>
              </a:defRPr>
            </a:lvl2pPr>
            <a:lvl3pPr marL="1143000" indent="-228600">
              <a:defRPr kumimoji="1">
                <a:solidFill>
                  <a:srgbClr val="000000"/>
                </a:solidFill>
                <a:latin typeface="ＭＳ Ｐゴシック" panose="020B0600070205080204" pitchFamily="50" charset="-128"/>
                <a:ea typeface="ＭＳ Ｐゴシック" panose="020B0600070205080204" pitchFamily="50" charset="-128"/>
              </a:defRPr>
            </a:lvl3pPr>
            <a:lvl4pPr marL="1600200" indent="-228600">
              <a:defRPr kumimoji="1">
                <a:solidFill>
                  <a:srgbClr val="000000"/>
                </a:solidFill>
                <a:latin typeface="ＭＳ Ｐゴシック" panose="020B0600070205080204" pitchFamily="50" charset="-128"/>
                <a:ea typeface="ＭＳ Ｐゴシック" panose="020B0600070205080204" pitchFamily="50" charset="-128"/>
              </a:defRPr>
            </a:lvl4pPr>
            <a:lvl5pPr marL="2057400" indent="-228600">
              <a:defRPr kumimoji="1">
                <a:solidFill>
                  <a:srgbClr val="000000"/>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9pPr>
          </a:lstStyle>
          <a:p>
            <a:pPr marL="0" marR="0" lvl="0" indent="0" defTabSz="914400" rtl="0" eaLnBrk="1" fontAlgn="ctr" latinLnBrk="0" hangingPunct="1">
              <a:lnSpc>
                <a:spcPct val="90000"/>
              </a:lnSpc>
              <a:spcBef>
                <a:spcPct val="0"/>
              </a:spcBef>
              <a:spcAft>
                <a:spcPct val="0"/>
              </a:spcAft>
              <a:buClrTx/>
              <a:buSzTx/>
              <a:buFontTx/>
              <a:buNone/>
              <a:tabLst/>
              <a:defRPr/>
            </a:pPr>
            <a:r>
              <a:rPr kumimoji="1" lang="en-US" altLang="ja-JP" sz="800" b="0" i="0" u="none" strike="noStrike" kern="0" cap="none" spc="0" normalizeH="0" baseline="0" noProof="0" dirty="0">
                <a:ln>
                  <a:noFill/>
                </a:ln>
                <a:solidFill>
                  <a:schemeClr val="tx1"/>
                </a:solidFill>
                <a:effectLst/>
                <a:uLnTx/>
                <a:uFillTx/>
                <a:latin typeface="+mn-lt"/>
                <a:ea typeface="ＭＳ Ｐゴシック" panose="020B0600070205080204" pitchFamily="50" charset="-128"/>
                <a:cs typeface="Segoe UI" panose="020B0502040204020203" pitchFamily="34" charset="0"/>
              </a:rPr>
              <a:t>PRIMERGY</a:t>
            </a:r>
          </a:p>
        </p:txBody>
      </p:sp>
      <p:sp>
        <p:nvSpPr>
          <p:cNvPr id="18" name="テキスト ボックス 133">
            <a:extLst>
              <a:ext uri="{FF2B5EF4-FFF2-40B4-BE49-F238E27FC236}">
                <a16:creationId xmlns:a16="http://schemas.microsoft.com/office/drawing/2014/main" id="{408A1D30-0572-4268-1858-F9848C6A3D15}"/>
              </a:ext>
            </a:extLst>
          </p:cNvPr>
          <p:cNvSpPr txBox="1">
            <a:spLocks noChangeArrowheads="1"/>
          </p:cNvSpPr>
          <p:nvPr>
            <p:custDataLst>
              <p:tags r:id="rId2"/>
            </p:custDataLst>
          </p:nvPr>
        </p:nvSpPr>
        <p:spPr bwMode="gray">
          <a:xfrm>
            <a:off x="4320220" y="1347654"/>
            <a:ext cx="2232000" cy="792088"/>
          </a:xfrm>
          <a:prstGeom prst="rect">
            <a:avLst/>
          </a:prstGeom>
          <a:noFill/>
          <a:ln w="6350">
            <a:solidFill>
              <a:srgbClr val="DCDCDC"/>
            </a:solidFill>
            <a:miter lim="800000"/>
            <a:headEnd/>
            <a:tailEnd/>
          </a:ln>
          <a:extLst>
            <a:ext uri="{909E8E84-426E-40DD-AFC4-6F175D3DCCD1}">
              <a14:hiddenFill xmlns:a14="http://schemas.microsoft.com/office/drawing/2010/main">
                <a:solidFill>
                  <a:srgbClr val="FFFFFF"/>
                </a:solidFill>
              </a14:hiddenFill>
            </a:ext>
          </a:extLst>
        </p:spPr>
        <p:txBody>
          <a:bodyPr wrap="square" lIns="72000" tIns="72000" rIns="864000" bIns="72000" anchor="ctr" anchorCtr="0">
            <a:noAutofit/>
          </a:bodyPr>
          <a:lstStyle>
            <a:lvl1pPr>
              <a:defRPr kumimoji="1">
                <a:solidFill>
                  <a:srgbClr val="000000"/>
                </a:solidFill>
                <a:latin typeface="ＭＳ Ｐゴシック" panose="020B0600070205080204" pitchFamily="50" charset="-128"/>
                <a:ea typeface="ＭＳ Ｐゴシック" panose="020B0600070205080204" pitchFamily="50" charset="-128"/>
              </a:defRPr>
            </a:lvl1pPr>
            <a:lvl2pPr marL="742950" indent="-285750">
              <a:defRPr kumimoji="1">
                <a:solidFill>
                  <a:srgbClr val="000000"/>
                </a:solidFill>
                <a:latin typeface="ＭＳ Ｐゴシック" panose="020B0600070205080204" pitchFamily="50" charset="-128"/>
                <a:ea typeface="ＭＳ Ｐゴシック" panose="020B0600070205080204" pitchFamily="50" charset="-128"/>
              </a:defRPr>
            </a:lvl2pPr>
            <a:lvl3pPr marL="1143000" indent="-228600">
              <a:defRPr kumimoji="1">
                <a:solidFill>
                  <a:srgbClr val="000000"/>
                </a:solidFill>
                <a:latin typeface="ＭＳ Ｐゴシック" panose="020B0600070205080204" pitchFamily="50" charset="-128"/>
                <a:ea typeface="ＭＳ Ｐゴシック" panose="020B0600070205080204" pitchFamily="50" charset="-128"/>
              </a:defRPr>
            </a:lvl3pPr>
            <a:lvl4pPr marL="1600200" indent="-228600">
              <a:defRPr kumimoji="1">
                <a:solidFill>
                  <a:srgbClr val="000000"/>
                </a:solidFill>
                <a:latin typeface="ＭＳ Ｐゴシック" panose="020B0600070205080204" pitchFamily="50" charset="-128"/>
                <a:ea typeface="ＭＳ Ｐゴシック" panose="020B0600070205080204" pitchFamily="50" charset="-128"/>
              </a:defRPr>
            </a:lvl4pPr>
            <a:lvl5pPr marL="2057400" indent="-228600">
              <a:defRPr kumimoji="1">
                <a:solidFill>
                  <a:srgbClr val="000000"/>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9pPr>
          </a:lstStyle>
          <a:p>
            <a:pPr marL="0" marR="0" lvl="0" indent="0" defTabSz="914400" rtl="0" eaLnBrk="1" fontAlgn="ctr" latinLnBrk="0" hangingPunct="1">
              <a:lnSpc>
                <a:spcPct val="90000"/>
              </a:lnSpc>
              <a:spcBef>
                <a:spcPct val="0"/>
              </a:spcBef>
              <a:spcAft>
                <a:spcPct val="0"/>
              </a:spcAft>
              <a:buClrTx/>
              <a:buSzTx/>
              <a:buFontTx/>
              <a:buNone/>
              <a:tabLst/>
              <a:defRPr/>
            </a:pPr>
            <a:r>
              <a:rPr kumimoji="1" lang="en-US" altLang="ja-JP" sz="800" b="0" i="0" u="none" strike="noStrike" kern="0" cap="none" spc="0" normalizeH="0" baseline="0" noProof="0" dirty="0">
                <a:ln>
                  <a:noFill/>
                </a:ln>
                <a:solidFill>
                  <a:schemeClr val="tx1"/>
                </a:solidFill>
                <a:effectLst/>
                <a:uLnTx/>
                <a:uFillTx/>
                <a:latin typeface="+mn-lt"/>
                <a:ea typeface="ＭＳ Ｐゴシック" panose="020B0600070205080204" pitchFamily="50" charset="-128"/>
                <a:cs typeface="Segoe UI" panose="020B0502040204020203" pitchFamily="34" charset="0"/>
              </a:rPr>
              <a:t>Exchange Server, </a:t>
            </a:r>
            <a:br>
              <a:rPr kumimoji="1" lang="en-US" altLang="ja-JP" sz="800" b="0" i="0" u="none" strike="noStrike" kern="0" cap="none" spc="0" normalizeH="0" baseline="0" noProof="0" dirty="0">
                <a:ln>
                  <a:noFill/>
                </a:ln>
                <a:solidFill>
                  <a:schemeClr val="tx1"/>
                </a:solidFill>
                <a:effectLst/>
                <a:uLnTx/>
                <a:uFillTx/>
                <a:latin typeface="+mn-lt"/>
                <a:ea typeface="ＭＳ Ｐゴシック" panose="020B0600070205080204" pitchFamily="50" charset="-128"/>
                <a:cs typeface="Segoe UI" panose="020B0502040204020203" pitchFamily="34" charset="0"/>
              </a:rPr>
            </a:br>
            <a:r>
              <a:rPr kumimoji="1" lang="en-US" altLang="ja-JP" sz="800" b="0" i="0" u="none" strike="noStrike" kern="0" cap="none" spc="0" normalizeH="0" baseline="0" noProof="0" dirty="0">
                <a:ln>
                  <a:noFill/>
                </a:ln>
                <a:solidFill>
                  <a:schemeClr val="tx1"/>
                </a:solidFill>
                <a:effectLst/>
                <a:uLnTx/>
                <a:uFillTx/>
                <a:latin typeface="+mn-lt"/>
                <a:ea typeface="ＭＳ Ｐゴシック" panose="020B0600070205080204" pitchFamily="50" charset="-128"/>
                <a:cs typeface="Segoe UI" panose="020B0502040204020203" pitchFamily="34" charset="0"/>
              </a:rPr>
              <a:t>SQL Server,</a:t>
            </a:r>
            <a:br>
              <a:rPr kumimoji="1" lang="en-US" altLang="ja-JP" sz="800" b="0" i="0" u="none" strike="noStrike" kern="0" cap="none" spc="0" normalizeH="0" baseline="0" noProof="0" dirty="0">
                <a:ln>
                  <a:noFill/>
                </a:ln>
                <a:solidFill>
                  <a:schemeClr val="tx1"/>
                </a:solidFill>
                <a:effectLst/>
                <a:uLnTx/>
                <a:uFillTx/>
                <a:latin typeface="+mn-lt"/>
                <a:ea typeface="ＭＳ Ｐゴシック" panose="020B0600070205080204" pitchFamily="50" charset="-128"/>
                <a:cs typeface="Segoe UI" panose="020B0502040204020203" pitchFamily="34" charset="0"/>
              </a:rPr>
            </a:br>
            <a:r>
              <a:rPr kumimoji="1" lang="en-US" altLang="ja-JP" sz="800" b="0" i="0" u="none" strike="noStrike" kern="0" cap="none" spc="0" normalizeH="0" baseline="0" noProof="0" dirty="0">
                <a:ln>
                  <a:noFill/>
                </a:ln>
                <a:solidFill>
                  <a:schemeClr val="tx1"/>
                </a:solidFill>
                <a:effectLst/>
                <a:uLnTx/>
                <a:uFillTx/>
                <a:latin typeface="+mn-lt"/>
                <a:ea typeface="ＭＳ Ｐゴシック" panose="020B0600070205080204" pitchFamily="50" charset="-128"/>
                <a:cs typeface="Segoe UI" panose="020B0502040204020203" pitchFamily="34" charset="0"/>
              </a:rPr>
              <a:t>SharePoint Server, Windows Server </a:t>
            </a:r>
            <a:br>
              <a:rPr kumimoji="1" lang="en-US" altLang="ja-JP" sz="800" b="0" i="0" u="none" strike="noStrike" kern="0" cap="none" spc="0" normalizeH="0" baseline="0" noProof="0" dirty="0">
                <a:ln>
                  <a:noFill/>
                </a:ln>
                <a:solidFill>
                  <a:schemeClr val="tx1"/>
                </a:solidFill>
                <a:effectLst/>
                <a:uLnTx/>
                <a:uFillTx/>
                <a:latin typeface="+mn-lt"/>
                <a:ea typeface="ＭＳ Ｐゴシック" panose="020B0600070205080204" pitchFamily="50" charset="-128"/>
                <a:cs typeface="Segoe UI" panose="020B0502040204020203" pitchFamily="34" charset="0"/>
              </a:rPr>
            </a:br>
            <a:r>
              <a:rPr kumimoji="1" lang="en-US" altLang="ja-JP" sz="800" b="0" i="0" u="none" strike="noStrike" kern="0" cap="none" spc="0" normalizeH="0" baseline="0" noProof="0" dirty="0">
                <a:ln>
                  <a:noFill/>
                </a:ln>
                <a:solidFill>
                  <a:schemeClr val="tx1"/>
                </a:solidFill>
                <a:effectLst/>
                <a:uLnTx/>
                <a:uFillTx/>
                <a:latin typeface="+mn-lt"/>
                <a:ea typeface="ＭＳ Ｐゴシック" panose="020B0600070205080204" pitchFamily="50" charset="-128"/>
                <a:cs typeface="Segoe UI" panose="020B0502040204020203" pitchFamily="34" charset="0"/>
              </a:rPr>
              <a:t>Failover Cluster</a:t>
            </a:r>
          </a:p>
        </p:txBody>
      </p:sp>
      <p:sp>
        <p:nvSpPr>
          <p:cNvPr id="3" name="テキスト ボックス 133">
            <a:extLst>
              <a:ext uri="{FF2B5EF4-FFF2-40B4-BE49-F238E27FC236}">
                <a16:creationId xmlns:a16="http://schemas.microsoft.com/office/drawing/2014/main" id="{1A2948E2-454D-6AAD-54AE-3D5B3BC927D9}"/>
              </a:ext>
            </a:extLst>
          </p:cNvPr>
          <p:cNvSpPr txBox="1">
            <a:spLocks noChangeArrowheads="1"/>
          </p:cNvSpPr>
          <p:nvPr>
            <p:custDataLst>
              <p:tags r:id="rId3"/>
            </p:custDataLst>
          </p:nvPr>
        </p:nvSpPr>
        <p:spPr bwMode="gray">
          <a:xfrm>
            <a:off x="4319748" y="2211750"/>
            <a:ext cx="2232000" cy="360000"/>
          </a:xfrm>
          <a:prstGeom prst="rect">
            <a:avLst/>
          </a:prstGeom>
          <a:noFill/>
          <a:ln w="6350">
            <a:solidFill>
              <a:srgbClr val="DCDCDC"/>
            </a:solidFill>
            <a:miter lim="800000"/>
            <a:headEnd/>
            <a:tailEnd/>
          </a:ln>
          <a:extLst>
            <a:ext uri="{909E8E84-426E-40DD-AFC4-6F175D3DCCD1}">
              <a14:hiddenFill xmlns:a14="http://schemas.microsoft.com/office/drawing/2010/main">
                <a:solidFill>
                  <a:srgbClr val="FFFFFF"/>
                </a:solidFill>
              </a14:hiddenFill>
            </a:ext>
          </a:extLst>
        </p:spPr>
        <p:txBody>
          <a:bodyPr wrap="square" lIns="72000" tIns="72000" rIns="864000" bIns="72000" anchor="ctr" anchorCtr="0">
            <a:noAutofit/>
          </a:bodyPr>
          <a:lstStyle>
            <a:lvl1pPr>
              <a:defRPr kumimoji="1">
                <a:solidFill>
                  <a:srgbClr val="000000"/>
                </a:solidFill>
                <a:latin typeface="ＭＳ Ｐゴシック" panose="020B0600070205080204" pitchFamily="50" charset="-128"/>
                <a:ea typeface="ＭＳ Ｐゴシック" panose="020B0600070205080204" pitchFamily="50" charset="-128"/>
              </a:defRPr>
            </a:lvl1pPr>
            <a:lvl2pPr marL="742950" indent="-285750">
              <a:defRPr kumimoji="1">
                <a:solidFill>
                  <a:srgbClr val="000000"/>
                </a:solidFill>
                <a:latin typeface="ＭＳ Ｐゴシック" panose="020B0600070205080204" pitchFamily="50" charset="-128"/>
                <a:ea typeface="ＭＳ Ｐゴシック" panose="020B0600070205080204" pitchFamily="50" charset="-128"/>
              </a:defRPr>
            </a:lvl2pPr>
            <a:lvl3pPr marL="1143000" indent="-228600">
              <a:defRPr kumimoji="1">
                <a:solidFill>
                  <a:srgbClr val="000000"/>
                </a:solidFill>
                <a:latin typeface="ＭＳ Ｐゴシック" panose="020B0600070205080204" pitchFamily="50" charset="-128"/>
                <a:ea typeface="ＭＳ Ｐゴシック" panose="020B0600070205080204" pitchFamily="50" charset="-128"/>
              </a:defRPr>
            </a:lvl3pPr>
            <a:lvl4pPr marL="1600200" indent="-228600">
              <a:defRPr kumimoji="1">
                <a:solidFill>
                  <a:srgbClr val="000000"/>
                </a:solidFill>
                <a:latin typeface="ＭＳ Ｐゴシック" panose="020B0600070205080204" pitchFamily="50" charset="-128"/>
                <a:ea typeface="ＭＳ Ｐゴシック" panose="020B0600070205080204" pitchFamily="50" charset="-128"/>
              </a:defRPr>
            </a:lvl4pPr>
            <a:lvl5pPr marL="2057400" indent="-228600">
              <a:defRPr kumimoji="1">
                <a:solidFill>
                  <a:srgbClr val="000000"/>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9pPr>
          </a:lstStyle>
          <a:p>
            <a:pPr marL="0" marR="0" lvl="0" indent="0" defTabSz="914400" rtl="0" eaLnBrk="1" fontAlgn="ctr" latinLnBrk="0" hangingPunct="1">
              <a:lnSpc>
                <a:spcPct val="90000"/>
              </a:lnSpc>
              <a:spcBef>
                <a:spcPct val="0"/>
              </a:spcBef>
              <a:spcAft>
                <a:spcPct val="0"/>
              </a:spcAft>
              <a:buClrTx/>
              <a:buSzTx/>
              <a:buFontTx/>
              <a:buNone/>
              <a:tabLst/>
              <a:defRPr/>
            </a:pPr>
            <a:r>
              <a:rPr kumimoji="1" lang="en-US" altLang="ja-JP" sz="800" b="0" i="0" u="none" strike="noStrike" kern="0" cap="none" spc="0" normalizeH="0" baseline="0" noProof="0" dirty="0">
                <a:ln>
                  <a:noFill/>
                </a:ln>
                <a:solidFill>
                  <a:schemeClr val="tx1"/>
                </a:solidFill>
                <a:effectLst/>
                <a:uLnTx/>
                <a:uFillTx/>
                <a:latin typeface="+mn-lt"/>
                <a:ea typeface="ＭＳ Ｐゴシック" panose="020B0600070205080204" pitchFamily="50" charset="-128"/>
                <a:cs typeface="Segoe UI" panose="020B0502040204020203" pitchFamily="34" charset="0"/>
              </a:rPr>
              <a:t>Oracle Database/RAC, Oracle Solaris Cluster</a:t>
            </a:r>
          </a:p>
        </p:txBody>
      </p:sp>
      <p:sp>
        <p:nvSpPr>
          <p:cNvPr id="5" name="テキスト ボックス 133">
            <a:extLst>
              <a:ext uri="{FF2B5EF4-FFF2-40B4-BE49-F238E27FC236}">
                <a16:creationId xmlns:a16="http://schemas.microsoft.com/office/drawing/2014/main" id="{506A0EDD-C9D3-650C-BDCC-3F7DE0D33FCA}"/>
              </a:ext>
            </a:extLst>
          </p:cNvPr>
          <p:cNvSpPr txBox="1">
            <a:spLocks noChangeArrowheads="1"/>
          </p:cNvSpPr>
          <p:nvPr>
            <p:custDataLst>
              <p:tags r:id="rId4"/>
            </p:custDataLst>
          </p:nvPr>
        </p:nvSpPr>
        <p:spPr bwMode="gray">
          <a:xfrm>
            <a:off x="4319748" y="3507894"/>
            <a:ext cx="2232000" cy="360000"/>
          </a:xfrm>
          <a:prstGeom prst="rect">
            <a:avLst/>
          </a:prstGeom>
          <a:noFill/>
          <a:ln w="6350">
            <a:solidFill>
              <a:srgbClr val="DCDCDC"/>
            </a:solidFill>
            <a:miter lim="800000"/>
            <a:headEnd/>
            <a:tailEnd/>
          </a:ln>
          <a:extLst>
            <a:ext uri="{909E8E84-426E-40DD-AFC4-6F175D3DCCD1}">
              <a14:hiddenFill xmlns:a14="http://schemas.microsoft.com/office/drawing/2010/main">
                <a:solidFill>
                  <a:srgbClr val="FFFFFF"/>
                </a:solidFill>
              </a14:hiddenFill>
            </a:ext>
          </a:extLst>
        </p:spPr>
        <p:txBody>
          <a:bodyPr wrap="square" lIns="72000" tIns="72000" rIns="864000" bIns="72000" anchor="ctr" anchorCtr="0">
            <a:noAutofit/>
          </a:bodyPr>
          <a:lstStyle>
            <a:lvl1pPr>
              <a:defRPr kumimoji="1">
                <a:solidFill>
                  <a:srgbClr val="000000"/>
                </a:solidFill>
                <a:latin typeface="ＭＳ Ｐゴシック" panose="020B0600070205080204" pitchFamily="50" charset="-128"/>
                <a:ea typeface="ＭＳ Ｐゴシック" panose="020B0600070205080204" pitchFamily="50" charset="-128"/>
              </a:defRPr>
            </a:lvl1pPr>
            <a:lvl2pPr marL="742950" indent="-285750">
              <a:defRPr kumimoji="1">
                <a:solidFill>
                  <a:srgbClr val="000000"/>
                </a:solidFill>
                <a:latin typeface="ＭＳ Ｐゴシック" panose="020B0600070205080204" pitchFamily="50" charset="-128"/>
                <a:ea typeface="ＭＳ Ｐゴシック" panose="020B0600070205080204" pitchFamily="50" charset="-128"/>
              </a:defRPr>
            </a:lvl2pPr>
            <a:lvl3pPr marL="1143000" indent="-228600">
              <a:defRPr kumimoji="1">
                <a:solidFill>
                  <a:srgbClr val="000000"/>
                </a:solidFill>
                <a:latin typeface="ＭＳ Ｐゴシック" panose="020B0600070205080204" pitchFamily="50" charset="-128"/>
                <a:ea typeface="ＭＳ Ｐゴシック" panose="020B0600070205080204" pitchFamily="50" charset="-128"/>
              </a:defRPr>
            </a:lvl3pPr>
            <a:lvl4pPr marL="1600200" indent="-228600">
              <a:defRPr kumimoji="1">
                <a:solidFill>
                  <a:srgbClr val="000000"/>
                </a:solidFill>
                <a:latin typeface="ＭＳ Ｐゴシック" panose="020B0600070205080204" pitchFamily="50" charset="-128"/>
                <a:ea typeface="ＭＳ Ｐゴシック" panose="020B0600070205080204" pitchFamily="50" charset="-128"/>
              </a:defRPr>
            </a:lvl4pPr>
            <a:lvl5pPr marL="2057400" indent="-228600">
              <a:defRPr kumimoji="1">
                <a:solidFill>
                  <a:srgbClr val="000000"/>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9pPr>
          </a:lstStyle>
          <a:p>
            <a:pPr marL="0" marR="0" lvl="0" indent="0" defTabSz="914400" rtl="0" eaLnBrk="1" fontAlgn="ctr" latinLnBrk="0" hangingPunct="1">
              <a:lnSpc>
                <a:spcPct val="90000"/>
              </a:lnSpc>
              <a:spcBef>
                <a:spcPct val="0"/>
              </a:spcBef>
              <a:spcAft>
                <a:spcPct val="0"/>
              </a:spcAft>
              <a:buClrTx/>
              <a:buSzTx/>
              <a:buFontTx/>
              <a:buNone/>
              <a:tabLst/>
              <a:defRPr/>
            </a:pPr>
            <a:r>
              <a:rPr kumimoji="1" lang="en-US" altLang="ja-JP" sz="800" b="0" i="0" u="none" strike="noStrike" kern="0" cap="none" spc="0" normalizeH="0" baseline="0" noProof="0" dirty="0">
                <a:ln>
                  <a:noFill/>
                </a:ln>
                <a:solidFill>
                  <a:schemeClr val="tx1"/>
                </a:solidFill>
                <a:effectLst/>
                <a:uLnTx/>
                <a:uFillTx/>
                <a:latin typeface="+mn-lt"/>
                <a:ea typeface="ＭＳ Ｐゴシック" panose="020B0600070205080204" pitchFamily="50" charset="-128"/>
                <a:cs typeface="Segoe UI" panose="020B0502040204020203" pitchFamily="34" charset="0"/>
              </a:rPr>
              <a:t>SymfoWARE, PRIMECLUSTER</a:t>
            </a:r>
          </a:p>
        </p:txBody>
      </p:sp>
      <p:sp>
        <p:nvSpPr>
          <p:cNvPr id="6" name="テキスト ボックス 133">
            <a:extLst>
              <a:ext uri="{FF2B5EF4-FFF2-40B4-BE49-F238E27FC236}">
                <a16:creationId xmlns:a16="http://schemas.microsoft.com/office/drawing/2014/main" id="{1429560B-481F-5A2B-D71A-CFC0F0507BA5}"/>
              </a:ext>
            </a:extLst>
          </p:cNvPr>
          <p:cNvSpPr txBox="1">
            <a:spLocks noChangeArrowheads="1"/>
          </p:cNvSpPr>
          <p:nvPr>
            <p:custDataLst>
              <p:tags r:id="rId5"/>
            </p:custDataLst>
          </p:nvPr>
        </p:nvSpPr>
        <p:spPr bwMode="gray">
          <a:xfrm>
            <a:off x="4319748" y="2643798"/>
            <a:ext cx="2232000" cy="360000"/>
          </a:xfrm>
          <a:prstGeom prst="rect">
            <a:avLst/>
          </a:prstGeom>
          <a:noFill/>
          <a:ln w="6350">
            <a:solidFill>
              <a:srgbClr val="DCDCDC"/>
            </a:solidFill>
            <a:miter lim="800000"/>
            <a:headEnd/>
            <a:tailEnd/>
          </a:ln>
          <a:extLst>
            <a:ext uri="{909E8E84-426E-40DD-AFC4-6F175D3DCCD1}">
              <a14:hiddenFill xmlns:a14="http://schemas.microsoft.com/office/drawing/2010/main">
                <a:solidFill>
                  <a:srgbClr val="FFFFFF"/>
                </a:solidFill>
              </a14:hiddenFill>
            </a:ext>
          </a:extLst>
        </p:spPr>
        <p:txBody>
          <a:bodyPr wrap="square" lIns="72000" tIns="72000" rIns="864000" bIns="72000" anchor="ctr" anchorCtr="0">
            <a:noAutofit/>
          </a:bodyPr>
          <a:lstStyle>
            <a:lvl1pPr>
              <a:defRPr kumimoji="1">
                <a:solidFill>
                  <a:srgbClr val="000000"/>
                </a:solidFill>
                <a:latin typeface="ＭＳ Ｐゴシック" panose="020B0600070205080204" pitchFamily="50" charset="-128"/>
                <a:ea typeface="ＭＳ Ｐゴシック" panose="020B0600070205080204" pitchFamily="50" charset="-128"/>
              </a:defRPr>
            </a:lvl1pPr>
            <a:lvl2pPr marL="742950" indent="-285750">
              <a:defRPr kumimoji="1">
                <a:solidFill>
                  <a:srgbClr val="000000"/>
                </a:solidFill>
                <a:latin typeface="ＭＳ Ｐゴシック" panose="020B0600070205080204" pitchFamily="50" charset="-128"/>
                <a:ea typeface="ＭＳ Ｐゴシック" panose="020B0600070205080204" pitchFamily="50" charset="-128"/>
              </a:defRPr>
            </a:lvl2pPr>
            <a:lvl3pPr marL="1143000" indent="-228600">
              <a:defRPr kumimoji="1">
                <a:solidFill>
                  <a:srgbClr val="000000"/>
                </a:solidFill>
                <a:latin typeface="ＭＳ Ｐゴシック" panose="020B0600070205080204" pitchFamily="50" charset="-128"/>
                <a:ea typeface="ＭＳ Ｐゴシック" panose="020B0600070205080204" pitchFamily="50" charset="-128"/>
              </a:defRPr>
            </a:lvl3pPr>
            <a:lvl4pPr marL="1600200" indent="-228600">
              <a:defRPr kumimoji="1">
                <a:solidFill>
                  <a:srgbClr val="000000"/>
                </a:solidFill>
                <a:latin typeface="ＭＳ Ｐゴシック" panose="020B0600070205080204" pitchFamily="50" charset="-128"/>
                <a:ea typeface="ＭＳ Ｐゴシック" panose="020B0600070205080204" pitchFamily="50" charset="-128"/>
              </a:defRPr>
            </a:lvl4pPr>
            <a:lvl5pPr marL="2057400" indent="-228600">
              <a:defRPr kumimoji="1">
                <a:solidFill>
                  <a:srgbClr val="000000"/>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9pPr>
          </a:lstStyle>
          <a:p>
            <a:pPr marL="0" marR="0" lvl="0" indent="0" defTabSz="914400" rtl="0" eaLnBrk="1" fontAlgn="ctr" latinLnBrk="0" hangingPunct="1">
              <a:lnSpc>
                <a:spcPct val="90000"/>
              </a:lnSpc>
              <a:spcBef>
                <a:spcPct val="0"/>
              </a:spcBef>
              <a:spcAft>
                <a:spcPct val="0"/>
              </a:spcAft>
              <a:buClrTx/>
              <a:buSzTx/>
              <a:buFontTx/>
              <a:buNone/>
              <a:tabLst/>
              <a:defRPr/>
            </a:pPr>
            <a:r>
              <a:rPr kumimoji="1" lang="en-US" altLang="ja-JP" sz="800" b="0" i="0" u="none" strike="noStrike" kern="0" cap="none" spc="0" normalizeH="0" baseline="0" noProof="0" dirty="0">
                <a:ln>
                  <a:noFill/>
                </a:ln>
                <a:solidFill>
                  <a:schemeClr val="tx1"/>
                </a:solidFill>
                <a:effectLst/>
                <a:uLnTx/>
                <a:uFillTx/>
                <a:latin typeface="+mn-lt"/>
                <a:ea typeface="ＭＳ Ｐゴシック" panose="020B0600070205080204" pitchFamily="50" charset="-128"/>
                <a:cs typeface="Segoe UI" panose="020B0502040204020203" pitchFamily="34" charset="0"/>
              </a:rPr>
              <a:t>VERITAS Storage Foundation</a:t>
            </a:r>
          </a:p>
        </p:txBody>
      </p:sp>
      <p:sp>
        <p:nvSpPr>
          <p:cNvPr id="7" name="テキスト ボックス 133">
            <a:extLst>
              <a:ext uri="{FF2B5EF4-FFF2-40B4-BE49-F238E27FC236}">
                <a16:creationId xmlns:a16="http://schemas.microsoft.com/office/drawing/2014/main" id="{05706BD0-E5E3-823B-E97F-1D718ABB2B91}"/>
              </a:ext>
            </a:extLst>
          </p:cNvPr>
          <p:cNvSpPr txBox="1">
            <a:spLocks noChangeArrowheads="1"/>
          </p:cNvSpPr>
          <p:nvPr>
            <p:custDataLst>
              <p:tags r:id="rId6"/>
            </p:custDataLst>
          </p:nvPr>
        </p:nvSpPr>
        <p:spPr bwMode="gray">
          <a:xfrm>
            <a:off x="4319748" y="3075846"/>
            <a:ext cx="2232000" cy="360000"/>
          </a:xfrm>
          <a:prstGeom prst="rect">
            <a:avLst/>
          </a:prstGeom>
          <a:noFill/>
          <a:ln w="6350">
            <a:solidFill>
              <a:srgbClr val="DCDCDC"/>
            </a:solidFill>
            <a:miter lim="800000"/>
            <a:headEnd/>
            <a:tailEnd/>
          </a:ln>
          <a:extLst>
            <a:ext uri="{909E8E84-426E-40DD-AFC4-6F175D3DCCD1}">
              <a14:hiddenFill xmlns:a14="http://schemas.microsoft.com/office/drawing/2010/main">
                <a:solidFill>
                  <a:srgbClr val="FFFFFF"/>
                </a:solidFill>
              </a14:hiddenFill>
            </a:ext>
          </a:extLst>
        </p:spPr>
        <p:txBody>
          <a:bodyPr wrap="square" lIns="72000" tIns="72000" rIns="864000" bIns="72000" anchor="ctr" anchorCtr="0">
            <a:noAutofit/>
          </a:bodyPr>
          <a:lstStyle>
            <a:lvl1pPr>
              <a:defRPr kumimoji="1">
                <a:solidFill>
                  <a:srgbClr val="000000"/>
                </a:solidFill>
                <a:latin typeface="ＭＳ Ｐゴシック" panose="020B0600070205080204" pitchFamily="50" charset="-128"/>
                <a:ea typeface="ＭＳ Ｐゴシック" panose="020B0600070205080204" pitchFamily="50" charset="-128"/>
              </a:defRPr>
            </a:lvl1pPr>
            <a:lvl2pPr marL="742950" indent="-285750">
              <a:defRPr kumimoji="1">
                <a:solidFill>
                  <a:srgbClr val="000000"/>
                </a:solidFill>
                <a:latin typeface="ＭＳ Ｐゴシック" panose="020B0600070205080204" pitchFamily="50" charset="-128"/>
                <a:ea typeface="ＭＳ Ｐゴシック" panose="020B0600070205080204" pitchFamily="50" charset="-128"/>
              </a:defRPr>
            </a:lvl2pPr>
            <a:lvl3pPr marL="1143000" indent="-228600">
              <a:defRPr kumimoji="1">
                <a:solidFill>
                  <a:srgbClr val="000000"/>
                </a:solidFill>
                <a:latin typeface="ＭＳ Ｐゴシック" panose="020B0600070205080204" pitchFamily="50" charset="-128"/>
                <a:ea typeface="ＭＳ Ｐゴシック" panose="020B0600070205080204" pitchFamily="50" charset="-128"/>
              </a:defRPr>
            </a:lvl3pPr>
            <a:lvl4pPr marL="1600200" indent="-228600">
              <a:defRPr kumimoji="1">
                <a:solidFill>
                  <a:srgbClr val="000000"/>
                </a:solidFill>
                <a:latin typeface="ＭＳ Ｐゴシック" panose="020B0600070205080204" pitchFamily="50" charset="-128"/>
                <a:ea typeface="ＭＳ Ｐゴシック" panose="020B0600070205080204" pitchFamily="50" charset="-128"/>
              </a:defRPr>
            </a:lvl4pPr>
            <a:lvl5pPr marL="2057400" indent="-228600">
              <a:defRPr kumimoji="1">
                <a:solidFill>
                  <a:srgbClr val="000000"/>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9pPr>
          </a:lstStyle>
          <a:p>
            <a:pPr marL="0" marR="0" lvl="0" indent="0" defTabSz="914400" rtl="0" eaLnBrk="1" fontAlgn="ctr" latinLnBrk="0" hangingPunct="1">
              <a:lnSpc>
                <a:spcPct val="90000"/>
              </a:lnSpc>
              <a:spcBef>
                <a:spcPct val="0"/>
              </a:spcBef>
              <a:spcAft>
                <a:spcPct val="0"/>
              </a:spcAft>
              <a:buClrTx/>
              <a:buSzTx/>
              <a:buFontTx/>
              <a:buNone/>
              <a:tabLst/>
              <a:defRPr/>
            </a:pPr>
            <a:r>
              <a:rPr kumimoji="1" lang="en-US" altLang="ja-JP" sz="800" b="0" i="0" u="none" strike="noStrike" kern="0" cap="none" spc="0" normalizeH="0" baseline="0" noProof="0" dirty="0">
                <a:ln>
                  <a:noFill/>
                </a:ln>
                <a:solidFill>
                  <a:schemeClr val="tx1"/>
                </a:solidFill>
                <a:effectLst/>
                <a:uLnTx/>
                <a:uFillTx/>
                <a:latin typeface="+mn-lt"/>
                <a:ea typeface="ＭＳ Ｐゴシック" panose="020B0600070205080204" pitchFamily="50" charset="-128"/>
                <a:cs typeface="Segoe UI" panose="020B0502040204020203" pitchFamily="34" charset="0"/>
              </a:rPr>
              <a:t>SAP solutions (CRM, ERP…)</a:t>
            </a:r>
          </a:p>
        </p:txBody>
      </p:sp>
      <p:sp>
        <p:nvSpPr>
          <p:cNvPr id="33" name="テキスト ボックス 133">
            <a:extLst>
              <a:ext uri="{FF2B5EF4-FFF2-40B4-BE49-F238E27FC236}">
                <a16:creationId xmlns:a16="http://schemas.microsoft.com/office/drawing/2014/main" id="{D9830EA5-5C03-77A0-AE43-1103D3912848}"/>
              </a:ext>
            </a:extLst>
          </p:cNvPr>
          <p:cNvSpPr txBox="1">
            <a:spLocks noChangeArrowheads="1"/>
          </p:cNvSpPr>
          <p:nvPr>
            <p:custDataLst>
              <p:tags r:id="rId7"/>
            </p:custDataLst>
          </p:nvPr>
        </p:nvSpPr>
        <p:spPr bwMode="gray">
          <a:xfrm>
            <a:off x="2015964" y="2643758"/>
            <a:ext cx="2232000" cy="360000"/>
          </a:xfrm>
          <a:prstGeom prst="rect">
            <a:avLst/>
          </a:prstGeom>
          <a:noFill/>
          <a:ln w="6350">
            <a:solidFill>
              <a:srgbClr val="DCDCDC"/>
            </a:solidFill>
            <a:miter lim="800000"/>
            <a:headEnd/>
            <a:tailEnd/>
          </a:ln>
          <a:extLst>
            <a:ext uri="{909E8E84-426E-40DD-AFC4-6F175D3DCCD1}">
              <a14:hiddenFill xmlns:a14="http://schemas.microsoft.com/office/drawing/2010/main">
                <a:solidFill>
                  <a:srgbClr val="FFFFFF"/>
                </a:solidFill>
              </a14:hiddenFill>
            </a:ext>
          </a:extLst>
        </p:spPr>
        <p:txBody>
          <a:bodyPr wrap="square" lIns="72000" tIns="72000" rIns="864000" bIns="72000" anchor="ctr" anchorCtr="0">
            <a:noAutofit/>
          </a:bodyPr>
          <a:lstStyle>
            <a:lvl1pPr>
              <a:defRPr kumimoji="1">
                <a:solidFill>
                  <a:srgbClr val="000000"/>
                </a:solidFill>
                <a:latin typeface="ＭＳ Ｐゴシック" panose="020B0600070205080204" pitchFamily="50" charset="-128"/>
                <a:ea typeface="ＭＳ Ｐゴシック" panose="020B0600070205080204" pitchFamily="50" charset="-128"/>
              </a:defRPr>
            </a:lvl1pPr>
            <a:lvl2pPr marL="742950" indent="-285750">
              <a:defRPr kumimoji="1">
                <a:solidFill>
                  <a:srgbClr val="000000"/>
                </a:solidFill>
                <a:latin typeface="ＭＳ Ｐゴシック" panose="020B0600070205080204" pitchFamily="50" charset="-128"/>
                <a:ea typeface="ＭＳ Ｐゴシック" panose="020B0600070205080204" pitchFamily="50" charset="-128"/>
              </a:defRPr>
            </a:lvl2pPr>
            <a:lvl3pPr marL="1143000" indent="-228600">
              <a:defRPr kumimoji="1">
                <a:solidFill>
                  <a:srgbClr val="000000"/>
                </a:solidFill>
                <a:latin typeface="ＭＳ Ｐゴシック" panose="020B0600070205080204" pitchFamily="50" charset="-128"/>
                <a:ea typeface="ＭＳ Ｐゴシック" panose="020B0600070205080204" pitchFamily="50" charset="-128"/>
              </a:defRPr>
            </a:lvl3pPr>
            <a:lvl4pPr marL="1600200" indent="-228600">
              <a:defRPr kumimoji="1">
                <a:solidFill>
                  <a:srgbClr val="000000"/>
                </a:solidFill>
                <a:latin typeface="ＭＳ Ｐゴシック" panose="020B0600070205080204" pitchFamily="50" charset="-128"/>
                <a:ea typeface="ＭＳ Ｐゴシック" panose="020B0600070205080204" pitchFamily="50" charset="-128"/>
              </a:defRPr>
            </a:lvl4pPr>
            <a:lvl5pPr marL="2057400" indent="-228600">
              <a:defRPr kumimoji="1">
                <a:solidFill>
                  <a:srgbClr val="000000"/>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9pPr>
          </a:lstStyle>
          <a:p>
            <a:pPr marL="0" marR="0" lvl="0" indent="0" defTabSz="914400" rtl="0" eaLnBrk="1" fontAlgn="ctr" latinLnBrk="0" hangingPunct="1">
              <a:lnSpc>
                <a:spcPct val="90000"/>
              </a:lnSpc>
              <a:spcBef>
                <a:spcPct val="0"/>
              </a:spcBef>
              <a:spcAft>
                <a:spcPct val="0"/>
              </a:spcAft>
              <a:buClrTx/>
              <a:buSzTx/>
              <a:buFontTx/>
              <a:buNone/>
              <a:tabLst/>
              <a:defRPr/>
            </a:pPr>
            <a:r>
              <a:rPr kumimoji="1" lang="en-US" altLang="ja-JP" sz="800" b="0" i="0" u="none" strike="noStrike" kern="0" cap="none" spc="0" normalizeH="0" baseline="0" noProof="0" dirty="0">
                <a:ln>
                  <a:noFill/>
                </a:ln>
                <a:solidFill>
                  <a:schemeClr val="tx1"/>
                </a:solidFill>
                <a:effectLst/>
                <a:uLnTx/>
                <a:uFillTx/>
                <a:latin typeface="+mn-lt"/>
                <a:ea typeface="ＭＳ Ｐゴシック" panose="020B0600070205080204" pitchFamily="50" charset="-128"/>
                <a:cs typeface="Segoe UI" panose="020B0502040204020203" pitchFamily="34" charset="0"/>
              </a:rPr>
              <a:t>IBM Power Systems, IBM System x</a:t>
            </a:r>
          </a:p>
        </p:txBody>
      </p:sp>
      <p:sp>
        <p:nvSpPr>
          <p:cNvPr id="34" name="テキスト ボックス 132">
            <a:extLst>
              <a:ext uri="{FF2B5EF4-FFF2-40B4-BE49-F238E27FC236}">
                <a16:creationId xmlns:a16="http://schemas.microsoft.com/office/drawing/2014/main" id="{77A1660B-A59F-52A3-D084-F8B9A606D2E8}"/>
              </a:ext>
            </a:extLst>
          </p:cNvPr>
          <p:cNvSpPr txBox="1">
            <a:spLocks noChangeArrowheads="1"/>
          </p:cNvSpPr>
          <p:nvPr>
            <p:custDataLst>
              <p:tags r:id="rId8"/>
            </p:custDataLst>
          </p:nvPr>
        </p:nvSpPr>
        <p:spPr bwMode="gray">
          <a:xfrm>
            <a:off x="2015716" y="2211710"/>
            <a:ext cx="2232000" cy="360000"/>
          </a:xfrm>
          <a:prstGeom prst="rect">
            <a:avLst/>
          </a:prstGeom>
          <a:noFill/>
          <a:ln w="6350">
            <a:solidFill>
              <a:srgbClr val="DCDCDC"/>
            </a:solidFill>
            <a:miter lim="800000"/>
            <a:headEnd/>
            <a:tailEnd/>
          </a:ln>
          <a:extLst>
            <a:ext uri="{909E8E84-426E-40DD-AFC4-6F175D3DCCD1}">
              <a14:hiddenFill xmlns:a14="http://schemas.microsoft.com/office/drawing/2010/main">
                <a:solidFill>
                  <a:srgbClr val="FFFFFF"/>
                </a:solidFill>
              </a14:hiddenFill>
            </a:ext>
          </a:extLst>
        </p:spPr>
        <p:txBody>
          <a:bodyPr wrap="square" lIns="72000" tIns="72000" rIns="864000" bIns="72000" anchor="ctr" anchorCtr="0">
            <a:noAutofit/>
          </a:bodyPr>
          <a:lstStyle>
            <a:lvl1pPr>
              <a:defRPr kumimoji="1">
                <a:solidFill>
                  <a:srgbClr val="000000"/>
                </a:solidFill>
                <a:latin typeface="ＭＳ Ｐゴシック" panose="020B0600070205080204" pitchFamily="50" charset="-128"/>
                <a:ea typeface="ＭＳ Ｐゴシック" panose="020B0600070205080204" pitchFamily="50" charset="-128"/>
              </a:defRPr>
            </a:lvl1pPr>
            <a:lvl2pPr marL="742950" indent="-285750">
              <a:defRPr kumimoji="1">
                <a:solidFill>
                  <a:srgbClr val="000000"/>
                </a:solidFill>
                <a:latin typeface="ＭＳ Ｐゴシック" panose="020B0600070205080204" pitchFamily="50" charset="-128"/>
                <a:ea typeface="ＭＳ Ｐゴシック" panose="020B0600070205080204" pitchFamily="50" charset="-128"/>
              </a:defRPr>
            </a:lvl2pPr>
            <a:lvl3pPr marL="1143000" indent="-228600">
              <a:defRPr kumimoji="1">
                <a:solidFill>
                  <a:srgbClr val="000000"/>
                </a:solidFill>
                <a:latin typeface="ＭＳ Ｐゴシック" panose="020B0600070205080204" pitchFamily="50" charset="-128"/>
                <a:ea typeface="ＭＳ Ｐゴシック" panose="020B0600070205080204" pitchFamily="50" charset="-128"/>
              </a:defRPr>
            </a:lvl3pPr>
            <a:lvl4pPr marL="1600200" indent="-228600">
              <a:defRPr kumimoji="1">
                <a:solidFill>
                  <a:srgbClr val="000000"/>
                </a:solidFill>
                <a:latin typeface="ＭＳ Ｐゴシック" panose="020B0600070205080204" pitchFamily="50" charset="-128"/>
                <a:ea typeface="ＭＳ Ｐゴシック" panose="020B0600070205080204" pitchFamily="50" charset="-128"/>
              </a:defRPr>
            </a:lvl4pPr>
            <a:lvl5pPr marL="2057400" indent="-228600">
              <a:defRPr kumimoji="1">
                <a:solidFill>
                  <a:srgbClr val="000000"/>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9pPr>
          </a:lstStyle>
          <a:p>
            <a:pPr marL="0" marR="0" lvl="0" indent="0" defTabSz="914400" rtl="0" eaLnBrk="1" fontAlgn="ctr" latinLnBrk="0" hangingPunct="1">
              <a:lnSpc>
                <a:spcPct val="90000"/>
              </a:lnSpc>
              <a:spcBef>
                <a:spcPct val="0"/>
              </a:spcBef>
              <a:spcAft>
                <a:spcPct val="0"/>
              </a:spcAft>
              <a:buClrTx/>
              <a:buSzTx/>
              <a:buFontTx/>
              <a:buNone/>
              <a:tabLst/>
              <a:defRPr/>
            </a:pPr>
            <a:r>
              <a:rPr kumimoji="1" lang="en-US" altLang="ja-JP" sz="800" b="0" i="0" u="none" strike="noStrike" kern="0" cap="none" spc="0" normalizeH="0" baseline="0" noProof="0" dirty="0">
                <a:ln>
                  <a:noFill/>
                </a:ln>
                <a:solidFill>
                  <a:schemeClr val="tx1"/>
                </a:solidFill>
                <a:effectLst/>
                <a:uLnTx/>
                <a:uFillTx/>
                <a:latin typeface="+mn-lt"/>
                <a:ea typeface="ＭＳ Ｐゴシック" panose="020B0600070205080204" pitchFamily="50" charset="-128"/>
                <a:cs typeface="Segoe UI" panose="020B0502040204020203" pitchFamily="34" charset="0"/>
              </a:rPr>
              <a:t>HP ProLiant, HP Integrity </a:t>
            </a:r>
          </a:p>
        </p:txBody>
      </p:sp>
      <p:sp>
        <p:nvSpPr>
          <p:cNvPr id="35" name="テキスト ボックス 133">
            <a:extLst>
              <a:ext uri="{FF2B5EF4-FFF2-40B4-BE49-F238E27FC236}">
                <a16:creationId xmlns:a16="http://schemas.microsoft.com/office/drawing/2014/main" id="{1AE12B10-A5A8-10D4-CD7D-AAF230C348AB}"/>
              </a:ext>
            </a:extLst>
          </p:cNvPr>
          <p:cNvSpPr txBox="1">
            <a:spLocks noChangeArrowheads="1"/>
          </p:cNvSpPr>
          <p:nvPr>
            <p:custDataLst>
              <p:tags r:id="rId9"/>
            </p:custDataLst>
          </p:nvPr>
        </p:nvSpPr>
        <p:spPr bwMode="gray">
          <a:xfrm>
            <a:off x="2015964" y="3075806"/>
            <a:ext cx="2232000" cy="360000"/>
          </a:xfrm>
          <a:prstGeom prst="rect">
            <a:avLst/>
          </a:prstGeom>
          <a:noFill/>
          <a:ln w="6350">
            <a:solidFill>
              <a:srgbClr val="DCDCDC"/>
            </a:solidFill>
            <a:miter lim="800000"/>
            <a:headEnd/>
            <a:tailEnd/>
          </a:ln>
          <a:extLst>
            <a:ext uri="{909E8E84-426E-40DD-AFC4-6F175D3DCCD1}">
              <a14:hiddenFill xmlns:a14="http://schemas.microsoft.com/office/drawing/2010/main">
                <a:solidFill>
                  <a:srgbClr val="FFFFFF"/>
                </a:solidFill>
              </a14:hiddenFill>
            </a:ext>
          </a:extLst>
        </p:spPr>
        <p:txBody>
          <a:bodyPr wrap="square" lIns="72000" tIns="72000" rIns="864000" bIns="72000" anchor="ctr" anchorCtr="0">
            <a:noAutofit/>
          </a:bodyPr>
          <a:lstStyle>
            <a:lvl1pPr>
              <a:defRPr kumimoji="1">
                <a:solidFill>
                  <a:srgbClr val="000000"/>
                </a:solidFill>
                <a:latin typeface="ＭＳ Ｐゴシック" panose="020B0600070205080204" pitchFamily="50" charset="-128"/>
                <a:ea typeface="ＭＳ Ｐゴシック" panose="020B0600070205080204" pitchFamily="50" charset="-128"/>
              </a:defRPr>
            </a:lvl1pPr>
            <a:lvl2pPr marL="742950" indent="-285750">
              <a:defRPr kumimoji="1">
                <a:solidFill>
                  <a:srgbClr val="000000"/>
                </a:solidFill>
                <a:latin typeface="ＭＳ Ｐゴシック" panose="020B0600070205080204" pitchFamily="50" charset="-128"/>
                <a:ea typeface="ＭＳ Ｐゴシック" panose="020B0600070205080204" pitchFamily="50" charset="-128"/>
              </a:defRPr>
            </a:lvl2pPr>
            <a:lvl3pPr marL="1143000" indent="-228600">
              <a:defRPr kumimoji="1">
                <a:solidFill>
                  <a:srgbClr val="000000"/>
                </a:solidFill>
                <a:latin typeface="ＭＳ Ｐゴシック" panose="020B0600070205080204" pitchFamily="50" charset="-128"/>
                <a:ea typeface="ＭＳ Ｐゴシック" panose="020B0600070205080204" pitchFamily="50" charset="-128"/>
              </a:defRPr>
            </a:lvl3pPr>
            <a:lvl4pPr marL="1600200" indent="-228600">
              <a:defRPr kumimoji="1">
                <a:solidFill>
                  <a:srgbClr val="000000"/>
                </a:solidFill>
                <a:latin typeface="ＭＳ Ｐゴシック" panose="020B0600070205080204" pitchFamily="50" charset="-128"/>
                <a:ea typeface="ＭＳ Ｐゴシック" panose="020B0600070205080204" pitchFamily="50" charset="-128"/>
              </a:defRPr>
            </a:lvl4pPr>
            <a:lvl5pPr marL="2057400" indent="-228600">
              <a:defRPr kumimoji="1">
                <a:solidFill>
                  <a:srgbClr val="000000"/>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9pPr>
          </a:lstStyle>
          <a:p>
            <a:pPr marL="0" marR="0" lvl="0" indent="0" defTabSz="914400" rtl="0" eaLnBrk="1" fontAlgn="ctr" latinLnBrk="0" hangingPunct="1">
              <a:lnSpc>
                <a:spcPct val="90000"/>
              </a:lnSpc>
              <a:spcBef>
                <a:spcPct val="0"/>
              </a:spcBef>
              <a:spcAft>
                <a:spcPct val="0"/>
              </a:spcAft>
              <a:buClrTx/>
              <a:buSzTx/>
              <a:buFontTx/>
              <a:buNone/>
              <a:tabLst/>
              <a:defRPr/>
            </a:pPr>
            <a:r>
              <a:rPr kumimoji="1" lang="en-US" altLang="ja-JP" sz="800" b="0" i="0" u="none" strike="noStrike" kern="0" cap="none" spc="0" normalizeH="0" baseline="0" noProof="0" dirty="0">
                <a:ln>
                  <a:noFill/>
                </a:ln>
                <a:solidFill>
                  <a:schemeClr val="tx1"/>
                </a:solidFill>
                <a:effectLst/>
                <a:uLnTx/>
                <a:uFillTx/>
                <a:latin typeface="+mn-lt"/>
                <a:ea typeface="ＭＳ Ｐゴシック" panose="020B0600070205080204" pitchFamily="50" charset="-128"/>
                <a:cs typeface="Segoe UI" panose="020B0502040204020203" pitchFamily="34" charset="0"/>
              </a:rPr>
              <a:t>DELL PowerEdge</a:t>
            </a:r>
          </a:p>
        </p:txBody>
      </p:sp>
      <p:sp>
        <p:nvSpPr>
          <p:cNvPr id="69" name="テキスト ボックス 133">
            <a:extLst>
              <a:ext uri="{FF2B5EF4-FFF2-40B4-BE49-F238E27FC236}">
                <a16:creationId xmlns:a16="http://schemas.microsoft.com/office/drawing/2014/main" id="{42F12571-3B9A-3BFA-56F2-CFECBA427992}"/>
              </a:ext>
            </a:extLst>
          </p:cNvPr>
          <p:cNvSpPr txBox="1">
            <a:spLocks noChangeArrowheads="1"/>
          </p:cNvSpPr>
          <p:nvPr>
            <p:custDataLst>
              <p:tags r:id="rId10"/>
            </p:custDataLst>
          </p:nvPr>
        </p:nvSpPr>
        <p:spPr bwMode="gray">
          <a:xfrm>
            <a:off x="6624068" y="1347654"/>
            <a:ext cx="2232000" cy="360000"/>
          </a:xfrm>
          <a:prstGeom prst="rect">
            <a:avLst/>
          </a:prstGeom>
          <a:noFill/>
          <a:ln w="6350">
            <a:solidFill>
              <a:srgbClr val="DCDCDC"/>
            </a:solidFill>
            <a:miter lim="800000"/>
            <a:headEnd/>
            <a:tailEnd/>
          </a:ln>
          <a:extLst>
            <a:ext uri="{909E8E84-426E-40DD-AFC4-6F175D3DCCD1}">
              <a14:hiddenFill xmlns:a14="http://schemas.microsoft.com/office/drawing/2010/main">
                <a:solidFill>
                  <a:srgbClr val="FFFFFF"/>
                </a:solidFill>
              </a14:hiddenFill>
            </a:ext>
          </a:extLst>
        </p:spPr>
        <p:txBody>
          <a:bodyPr wrap="square" lIns="72000" tIns="72000" rIns="864000" bIns="72000" anchor="ctr" anchorCtr="0">
            <a:noAutofit/>
          </a:bodyPr>
          <a:lstStyle>
            <a:lvl1pPr>
              <a:defRPr kumimoji="1">
                <a:solidFill>
                  <a:srgbClr val="000000"/>
                </a:solidFill>
                <a:latin typeface="ＭＳ Ｐゴシック" panose="020B0600070205080204" pitchFamily="50" charset="-128"/>
                <a:ea typeface="ＭＳ Ｐゴシック" panose="020B0600070205080204" pitchFamily="50" charset="-128"/>
              </a:defRPr>
            </a:lvl1pPr>
            <a:lvl2pPr marL="742950" indent="-285750">
              <a:defRPr kumimoji="1">
                <a:solidFill>
                  <a:srgbClr val="000000"/>
                </a:solidFill>
                <a:latin typeface="ＭＳ Ｐゴシック" panose="020B0600070205080204" pitchFamily="50" charset="-128"/>
                <a:ea typeface="ＭＳ Ｐゴシック" panose="020B0600070205080204" pitchFamily="50" charset="-128"/>
              </a:defRPr>
            </a:lvl2pPr>
            <a:lvl3pPr marL="1143000" indent="-228600">
              <a:defRPr kumimoji="1">
                <a:solidFill>
                  <a:srgbClr val="000000"/>
                </a:solidFill>
                <a:latin typeface="ＭＳ Ｐゴシック" panose="020B0600070205080204" pitchFamily="50" charset="-128"/>
                <a:ea typeface="ＭＳ Ｐゴシック" panose="020B0600070205080204" pitchFamily="50" charset="-128"/>
              </a:defRPr>
            </a:lvl3pPr>
            <a:lvl4pPr marL="1600200" indent="-228600">
              <a:defRPr kumimoji="1">
                <a:solidFill>
                  <a:srgbClr val="000000"/>
                </a:solidFill>
                <a:latin typeface="ＭＳ Ｐゴシック" panose="020B0600070205080204" pitchFamily="50" charset="-128"/>
                <a:ea typeface="ＭＳ Ｐゴシック" panose="020B0600070205080204" pitchFamily="50" charset="-128"/>
              </a:defRPr>
            </a:lvl4pPr>
            <a:lvl5pPr marL="2057400" indent="-228600">
              <a:defRPr kumimoji="1">
                <a:solidFill>
                  <a:srgbClr val="000000"/>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9pPr>
          </a:lstStyle>
          <a:p>
            <a:pPr marL="0" marR="0" lvl="0" indent="0" defTabSz="914400" rtl="0" eaLnBrk="1" fontAlgn="ctr" latinLnBrk="0" hangingPunct="1">
              <a:lnSpc>
                <a:spcPct val="90000"/>
              </a:lnSpc>
              <a:spcBef>
                <a:spcPct val="0"/>
              </a:spcBef>
              <a:spcAft>
                <a:spcPct val="0"/>
              </a:spcAft>
              <a:buClrTx/>
              <a:buSzTx/>
              <a:buFontTx/>
              <a:buNone/>
              <a:tabLst/>
              <a:defRPr/>
            </a:pPr>
            <a:r>
              <a:rPr kumimoji="1" lang="en-US" altLang="ja-JP" sz="800" b="0" i="0" u="none" strike="noStrike" kern="0" cap="none" spc="0" normalizeH="0" baseline="0" noProof="0" dirty="0">
                <a:ln>
                  <a:noFill/>
                </a:ln>
                <a:solidFill>
                  <a:schemeClr val="tx1"/>
                </a:solidFill>
                <a:effectLst/>
                <a:uLnTx/>
                <a:uFillTx/>
                <a:latin typeface="+mn-lt"/>
                <a:ea typeface="ＭＳ Ｐゴシック" panose="020B0600070205080204" pitchFamily="50" charset="-128"/>
                <a:cs typeface="Segoe UI" panose="020B0502040204020203" pitchFamily="34" charset="0"/>
              </a:rPr>
              <a:t>AIX</a:t>
            </a:r>
          </a:p>
        </p:txBody>
      </p:sp>
      <p:sp>
        <p:nvSpPr>
          <p:cNvPr id="70" name="テキスト ボックス 132">
            <a:extLst>
              <a:ext uri="{FF2B5EF4-FFF2-40B4-BE49-F238E27FC236}">
                <a16:creationId xmlns:a16="http://schemas.microsoft.com/office/drawing/2014/main" id="{DDE07BE8-F593-758F-48DB-E120FF81D246}"/>
              </a:ext>
            </a:extLst>
          </p:cNvPr>
          <p:cNvSpPr txBox="1">
            <a:spLocks noChangeArrowheads="1"/>
          </p:cNvSpPr>
          <p:nvPr>
            <p:custDataLst>
              <p:tags r:id="rId11"/>
            </p:custDataLst>
          </p:nvPr>
        </p:nvSpPr>
        <p:spPr bwMode="gray">
          <a:xfrm>
            <a:off x="6624068" y="3507894"/>
            <a:ext cx="2232000" cy="360000"/>
          </a:xfrm>
          <a:prstGeom prst="rect">
            <a:avLst/>
          </a:prstGeom>
          <a:noFill/>
          <a:ln w="6350">
            <a:solidFill>
              <a:srgbClr val="DCDCDC"/>
            </a:solidFill>
            <a:miter lim="800000"/>
            <a:headEnd/>
            <a:tailEnd/>
          </a:ln>
          <a:extLst>
            <a:ext uri="{909E8E84-426E-40DD-AFC4-6F175D3DCCD1}">
              <a14:hiddenFill xmlns:a14="http://schemas.microsoft.com/office/drawing/2010/main">
                <a:solidFill>
                  <a:srgbClr val="FFFFFF"/>
                </a:solidFill>
              </a14:hiddenFill>
            </a:ext>
          </a:extLst>
        </p:spPr>
        <p:txBody>
          <a:bodyPr wrap="square" lIns="72000" tIns="72000" rIns="864000" bIns="72000" anchor="ctr" anchorCtr="0">
            <a:noAutofit/>
          </a:bodyPr>
          <a:lstStyle>
            <a:lvl1pPr>
              <a:defRPr kumimoji="1">
                <a:solidFill>
                  <a:srgbClr val="000000"/>
                </a:solidFill>
                <a:latin typeface="ＭＳ Ｐゴシック" panose="020B0600070205080204" pitchFamily="50" charset="-128"/>
                <a:ea typeface="ＭＳ Ｐゴシック" panose="020B0600070205080204" pitchFamily="50" charset="-128"/>
              </a:defRPr>
            </a:lvl1pPr>
            <a:lvl2pPr marL="742950" indent="-285750">
              <a:defRPr kumimoji="1">
                <a:solidFill>
                  <a:srgbClr val="000000"/>
                </a:solidFill>
                <a:latin typeface="ＭＳ Ｐゴシック" panose="020B0600070205080204" pitchFamily="50" charset="-128"/>
                <a:ea typeface="ＭＳ Ｐゴシック" panose="020B0600070205080204" pitchFamily="50" charset="-128"/>
              </a:defRPr>
            </a:lvl2pPr>
            <a:lvl3pPr marL="1143000" indent="-228600">
              <a:defRPr kumimoji="1">
                <a:solidFill>
                  <a:srgbClr val="000000"/>
                </a:solidFill>
                <a:latin typeface="ＭＳ Ｐゴシック" panose="020B0600070205080204" pitchFamily="50" charset="-128"/>
                <a:ea typeface="ＭＳ Ｐゴシック" panose="020B0600070205080204" pitchFamily="50" charset="-128"/>
              </a:defRPr>
            </a:lvl3pPr>
            <a:lvl4pPr marL="1600200" indent="-228600">
              <a:defRPr kumimoji="1">
                <a:solidFill>
                  <a:srgbClr val="000000"/>
                </a:solidFill>
                <a:latin typeface="ＭＳ Ｐゴシック" panose="020B0600070205080204" pitchFamily="50" charset="-128"/>
                <a:ea typeface="ＭＳ Ｐゴシック" panose="020B0600070205080204" pitchFamily="50" charset="-128"/>
              </a:defRPr>
            </a:lvl4pPr>
            <a:lvl5pPr marL="2057400" indent="-228600">
              <a:defRPr kumimoji="1">
                <a:solidFill>
                  <a:srgbClr val="000000"/>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9pPr>
          </a:lstStyle>
          <a:p>
            <a:pPr marL="0" marR="0" lvl="0" indent="0" defTabSz="914400" rtl="0" eaLnBrk="1" fontAlgn="ctr" latinLnBrk="0" hangingPunct="1">
              <a:lnSpc>
                <a:spcPct val="90000"/>
              </a:lnSpc>
              <a:spcBef>
                <a:spcPct val="0"/>
              </a:spcBef>
              <a:spcAft>
                <a:spcPct val="0"/>
              </a:spcAft>
              <a:buClrTx/>
              <a:buSzTx/>
              <a:buFontTx/>
              <a:buNone/>
              <a:tabLst/>
              <a:defRPr/>
            </a:pPr>
            <a:r>
              <a:rPr kumimoji="1" lang="en-US" altLang="ja-JP" sz="800" b="0" i="0" u="none" strike="noStrike" kern="0" cap="none" spc="0" normalizeH="0" baseline="0" noProof="0" dirty="0">
                <a:ln>
                  <a:noFill/>
                </a:ln>
                <a:solidFill>
                  <a:schemeClr val="tx1"/>
                </a:solidFill>
                <a:effectLst/>
                <a:uLnTx/>
                <a:uFillTx/>
                <a:latin typeface="+mn-lt"/>
                <a:ea typeface="ＭＳ Ｐゴシック" panose="020B0600070205080204" pitchFamily="50" charset="-128"/>
                <a:cs typeface="Segoe UI" panose="020B0502040204020203" pitchFamily="34" charset="0"/>
              </a:rPr>
              <a:t>HP-UX</a:t>
            </a:r>
          </a:p>
        </p:txBody>
      </p:sp>
      <p:sp>
        <p:nvSpPr>
          <p:cNvPr id="71" name="テキスト ボックス 133">
            <a:extLst>
              <a:ext uri="{FF2B5EF4-FFF2-40B4-BE49-F238E27FC236}">
                <a16:creationId xmlns:a16="http://schemas.microsoft.com/office/drawing/2014/main" id="{35BB1525-C156-4F5E-A428-7AF72B30FFAA}"/>
              </a:ext>
            </a:extLst>
          </p:cNvPr>
          <p:cNvSpPr txBox="1">
            <a:spLocks noChangeArrowheads="1"/>
          </p:cNvSpPr>
          <p:nvPr>
            <p:custDataLst>
              <p:tags r:id="rId12"/>
            </p:custDataLst>
          </p:nvPr>
        </p:nvSpPr>
        <p:spPr bwMode="gray">
          <a:xfrm>
            <a:off x="6624068" y="3075846"/>
            <a:ext cx="2232000" cy="360000"/>
          </a:xfrm>
          <a:prstGeom prst="rect">
            <a:avLst/>
          </a:prstGeom>
          <a:noFill/>
          <a:ln w="6350">
            <a:solidFill>
              <a:srgbClr val="DCDCDC"/>
            </a:solidFill>
            <a:miter lim="800000"/>
            <a:headEnd/>
            <a:tailEnd/>
          </a:ln>
          <a:extLst>
            <a:ext uri="{909E8E84-426E-40DD-AFC4-6F175D3DCCD1}">
              <a14:hiddenFill xmlns:a14="http://schemas.microsoft.com/office/drawing/2010/main">
                <a:solidFill>
                  <a:srgbClr val="FFFFFF"/>
                </a:solidFill>
              </a14:hiddenFill>
            </a:ext>
          </a:extLst>
        </p:spPr>
        <p:txBody>
          <a:bodyPr wrap="square" lIns="72000" tIns="72000" rIns="864000" bIns="72000" anchor="ctr" anchorCtr="0">
            <a:noAutofit/>
          </a:bodyPr>
          <a:lstStyle>
            <a:lvl1pPr>
              <a:defRPr kumimoji="1">
                <a:solidFill>
                  <a:srgbClr val="000000"/>
                </a:solidFill>
                <a:latin typeface="ＭＳ Ｐゴシック" panose="020B0600070205080204" pitchFamily="50" charset="-128"/>
                <a:ea typeface="ＭＳ Ｐゴシック" panose="020B0600070205080204" pitchFamily="50" charset="-128"/>
              </a:defRPr>
            </a:lvl1pPr>
            <a:lvl2pPr marL="742950" indent="-285750">
              <a:defRPr kumimoji="1">
                <a:solidFill>
                  <a:srgbClr val="000000"/>
                </a:solidFill>
                <a:latin typeface="ＭＳ Ｐゴシック" panose="020B0600070205080204" pitchFamily="50" charset="-128"/>
                <a:ea typeface="ＭＳ Ｐゴシック" panose="020B0600070205080204" pitchFamily="50" charset="-128"/>
              </a:defRPr>
            </a:lvl2pPr>
            <a:lvl3pPr marL="1143000" indent="-228600">
              <a:defRPr kumimoji="1">
                <a:solidFill>
                  <a:srgbClr val="000000"/>
                </a:solidFill>
                <a:latin typeface="ＭＳ Ｐゴシック" panose="020B0600070205080204" pitchFamily="50" charset="-128"/>
                <a:ea typeface="ＭＳ Ｐゴシック" panose="020B0600070205080204" pitchFamily="50" charset="-128"/>
              </a:defRPr>
            </a:lvl3pPr>
            <a:lvl4pPr marL="1600200" indent="-228600">
              <a:defRPr kumimoji="1">
                <a:solidFill>
                  <a:srgbClr val="000000"/>
                </a:solidFill>
                <a:latin typeface="ＭＳ Ｐゴシック" panose="020B0600070205080204" pitchFamily="50" charset="-128"/>
                <a:ea typeface="ＭＳ Ｐゴシック" panose="020B0600070205080204" pitchFamily="50" charset="-128"/>
              </a:defRPr>
            </a:lvl4pPr>
            <a:lvl5pPr marL="2057400" indent="-228600">
              <a:defRPr kumimoji="1">
                <a:solidFill>
                  <a:srgbClr val="000000"/>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9pPr>
          </a:lstStyle>
          <a:p>
            <a:pPr marL="0" marR="0" lvl="0" indent="0" defTabSz="914400" rtl="0" eaLnBrk="1" fontAlgn="ctr" latinLnBrk="0" hangingPunct="1">
              <a:lnSpc>
                <a:spcPct val="90000"/>
              </a:lnSpc>
              <a:spcBef>
                <a:spcPct val="0"/>
              </a:spcBef>
              <a:spcAft>
                <a:spcPct val="0"/>
              </a:spcAft>
              <a:buClrTx/>
              <a:buSzTx/>
              <a:buFontTx/>
              <a:buNone/>
              <a:tabLst/>
              <a:defRPr/>
            </a:pPr>
            <a:r>
              <a:rPr kumimoji="1" lang="en-US" altLang="ja-JP" sz="800" b="0" i="0" u="none" strike="noStrike" kern="0" cap="none" spc="0" normalizeH="0" baseline="0" noProof="0" dirty="0">
                <a:ln>
                  <a:noFill/>
                </a:ln>
                <a:solidFill>
                  <a:schemeClr val="tx1"/>
                </a:solidFill>
                <a:effectLst/>
                <a:uLnTx/>
                <a:uFillTx/>
                <a:latin typeface="+mn-lt"/>
                <a:ea typeface="ＭＳ Ｐゴシック" panose="020B0600070205080204" pitchFamily="50" charset="-128"/>
                <a:cs typeface="Segoe UI" panose="020B0502040204020203" pitchFamily="34" charset="0"/>
              </a:rPr>
              <a:t>Windows Server</a:t>
            </a:r>
          </a:p>
        </p:txBody>
      </p:sp>
      <p:sp>
        <p:nvSpPr>
          <p:cNvPr id="84" name="テキスト ボックス 133">
            <a:extLst>
              <a:ext uri="{FF2B5EF4-FFF2-40B4-BE49-F238E27FC236}">
                <a16:creationId xmlns:a16="http://schemas.microsoft.com/office/drawing/2014/main" id="{037116CB-C5DF-0585-F844-8E5004E68C7C}"/>
              </a:ext>
            </a:extLst>
          </p:cNvPr>
          <p:cNvSpPr txBox="1">
            <a:spLocks noChangeArrowheads="1"/>
          </p:cNvSpPr>
          <p:nvPr>
            <p:custDataLst>
              <p:tags r:id="rId13"/>
            </p:custDataLst>
          </p:nvPr>
        </p:nvSpPr>
        <p:spPr bwMode="gray">
          <a:xfrm>
            <a:off x="6624068" y="2643798"/>
            <a:ext cx="2232000" cy="360000"/>
          </a:xfrm>
          <a:prstGeom prst="rect">
            <a:avLst/>
          </a:prstGeom>
          <a:noFill/>
          <a:ln w="6350">
            <a:solidFill>
              <a:srgbClr val="DCDCDC"/>
            </a:solidFill>
            <a:miter lim="800000"/>
            <a:headEnd/>
            <a:tailEnd/>
          </a:ln>
          <a:extLst>
            <a:ext uri="{909E8E84-426E-40DD-AFC4-6F175D3DCCD1}">
              <a14:hiddenFill xmlns:a14="http://schemas.microsoft.com/office/drawing/2010/main">
                <a:solidFill>
                  <a:srgbClr val="FFFFFF"/>
                </a:solidFill>
              </a14:hiddenFill>
            </a:ext>
          </a:extLst>
        </p:spPr>
        <p:txBody>
          <a:bodyPr wrap="square" lIns="72000" tIns="72000" rIns="864000" bIns="72000" anchor="ctr" anchorCtr="0">
            <a:noAutofit/>
          </a:bodyPr>
          <a:lstStyle>
            <a:lvl1pPr>
              <a:defRPr kumimoji="1">
                <a:solidFill>
                  <a:srgbClr val="000000"/>
                </a:solidFill>
                <a:latin typeface="ＭＳ Ｐゴシック" panose="020B0600070205080204" pitchFamily="50" charset="-128"/>
                <a:ea typeface="ＭＳ Ｐゴシック" panose="020B0600070205080204" pitchFamily="50" charset="-128"/>
              </a:defRPr>
            </a:lvl1pPr>
            <a:lvl2pPr marL="742950" indent="-285750">
              <a:defRPr kumimoji="1">
                <a:solidFill>
                  <a:srgbClr val="000000"/>
                </a:solidFill>
                <a:latin typeface="ＭＳ Ｐゴシック" panose="020B0600070205080204" pitchFamily="50" charset="-128"/>
                <a:ea typeface="ＭＳ Ｐゴシック" panose="020B0600070205080204" pitchFamily="50" charset="-128"/>
              </a:defRPr>
            </a:lvl2pPr>
            <a:lvl3pPr marL="1143000" indent="-228600">
              <a:defRPr kumimoji="1">
                <a:solidFill>
                  <a:srgbClr val="000000"/>
                </a:solidFill>
                <a:latin typeface="ＭＳ Ｐゴシック" panose="020B0600070205080204" pitchFamily="50" charset="-128"/>
                <a:ea typeface="ＭＳ Ｐゴシック" panose="020B0600070205080204" pitchFamily="50" charset="-128"/>
              </a:defRPr>
            </a:lvl3pPr>
            <a:lvl4pPr marL="1600200" indent="-228600">
              <a:defRPr kumimoji="1">
                <a:solidFill>
                  <a:srgbClr val="000000"/>
                </a:solidFill>
                <a:latin typeface="ＭＳ Ｐゴシック" panose="020B0600070205080204" pitchFamily="50" charset="-128"/>
                <a:ea typeface="ＭＳ Ｐゴシック" panose="020B0600070205080204" pitchFamily="50" charset="-128"/>
              </a:defRPr>
            </a:lvl4pPr>
            <a:lvl5pPr marL="2057400" indent="-228600">
              <a:defRPr kumimoji="1">
                <a:solidFill>
                  <a:srgbClr val="000000"/>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9pPr>
          </a:lstStyle>
          <a:p>
            <a:pPr marL="0" marR="0" lvl="0" indent="0" defTabSz="914400" rtl="0" eaLnBrk="1" fontAlgn="ctr" latinLnBrk="0" hangingPunct="1">
              <a:lnSpc>
                <a:spcPct val="90000"/>
              </a:lnSpc>
              <a:spcBef>
                <a:spcPct val="0"/>
              </a:spcBef>
              <a:spcAft>
                <a:spcPct val="0"/>
              </a:spcAft>
              <a:buClrTx/>
              <a:buSzTx/>
              <a:buFontTx/>
              <a:buNone/>
              <a:tabLst/>
              <a:defRPr/>
            </a:pPr>
            <a:r>
              <a:rPr kumimoji="1" lang="en-US" altLang="ja-JP" sz="800" b="0" i="0" u="none" strike="noStrike" kern="0" cap="none" spc="0" normalizeH="0" baseline="0" noProof="0" dirty="0">
                <a:ln>
                  <a:noFill/>
                </a:ln>
                <a:solidFill>
                  <a:schemeClr val="tx1"/>
                </a:solidFill>
                <a:effectLst/>
                <a:uLnTx/>
                <a:uFillTx/>
                <a:latin typeface="+mn-lt"/>
                <a:ea typeface="ＭＳ Ｐゴシック" panose="020B0600070205080204" pitchFamily="50" charset="-128"/>
                <a:cs typeface="Segoe UI" panose="020B0502040204020203" pitchFamily="34" charset="0"/>
              </a:rPr>
              <a:t>Oracle Solaris</a:t>
            </a:r>
          </a:p>
        </p:txBody>
      </p:sp>
      <p:sp>
        <p:nvSpPr>
          <p:cNvPr id="85" name="テキスト ボックス 133">
            <a:extLst>
              <a:ext uri="{FF2B5EF4-FFF2-40B4-BE49-F238E27FC236}">
                <a16:creationId xmlns:a16="http://schemas.microsoft.com/office/drawing/2014/main" id="{FA0C00A3-768A-BFEB-9B42-17703A521720}"/>
              </a:ext>
            </a:extLst>
          </p:cNvPr>
          <p:cNvSpPr txBox="1">
            <a:spLocks noChangeArrowheads="1"/>
          </p:cNvSpPr>
          <p:nvPr>
            <p:custDataLst>
              <p:tags r:id="rId14"/>
            </p:custDataLst>
          </p:nvPr>
        </p:nvSpPr>
        <p:spPr bwMode="gray">
          <a:xfrm>
            <a:off x="6624068" y="915566"/>
            <a:ext cx="2232000" cy="360000"/>
          </a:xfrm>
          <a:prstGeom prst="rect">
            <a:avLst/>
          </a:prstGeom>
          <a:noFill/>
          <a:ln w="6350">
            <a:solidFill>
              <a:srgbClr val="DCDCDC"/>
            </a:solidFill>
            <a:miter lim="800000"/>
            <a:headEnd/>
            <a:tailEnd/>
          </a:ln>
          <a:extLst>
            <a:ext uri="{909E8E84-426E-40DD-AFC4-6F175D3DCCD1}">
              <a14:hiddenFill xmlns:a14="http://schemas.microsoft.com/office/drawing/2010/main">
                <a:solidFill>
                  <a:srgbClr val="FFFFFF"/>
                </a:solidFill>
              </a14:hiddenFill>
            </a:ext>
          </a:extLst>
        </p:spPr>
        <p:txBody>
          <a:bodyPr wrap="square" lIns="72000" tIns="72000" rIns="864000" bIns="72000" anchor="ctr" anchorCtr="0">
            <a:noAutofit/>
          </a:bodyPr>
          <a:lstStyle>
            <a:lvl1pPr>
              <a:defRPr kumimoji="1">
                <a:solidFill>
                  <a:srgbClr val="000000"/>
                </a:solidFill>
                <a:latin typeface="ＭＳ Ｐゴシック" panose="020B0600070205080204" pitchFamily="50" charset="-128"/>
                <a:ea typeface="ＭＳ Ｐゴシック" panose="020B0600070205080204" pitchFamily="50" charset="-128"/>
              </a:defRPr>
            </a:lvl1pPr>
            <a:lvl2pPr marL="742950" indent="-285750">
              <a:defRPr kumimoji="1">
                <a:solidFill>
                  <a:srgbClr val="000000"/>
                </a:solidFill>
                <a:latin typeface="ＭＳ Ｐゴシック" panose="020B0600070205080204" pitchFamily="50" charset="-128"/>
                <a:ea typeface="ＭＳ Ｐゴシック" panose="020B0600070205080204" pitchFamily="50" charset="-128"/>
              </a:defRPr>
            </a:lvl2pPr>
            <a:lvl3pPr marL="1143000" indent="-228600">
              <a:defRPr kumimoji="1">
                <a:solidFill>
                  <a:srgbClr val="000000"/>
                </a:solidFill>
                <a:latin typeface="ＭＳ Ｐゴシック" panose="020B0600070205080204" pitchFamily="50" charset="-128"/>
                <a:ea typeface="ＭＳ Ｐゴシック" panose="020B0600070205080204" pitchFamily="50" charset="-128"/>
              </a:defRPr>
            </a:lvl3pPr>
            <a:lvl4pPr marL="1600200" indent="-228600">
              <a:defRPr kumimoji="1">
                <a:solidFill>
                  <a:srgbClr val="000000"/>
                </a:solidFill>
                <a:latin typeface="ＭＳ Ｐゴシック" panose="020B0600070205080204" pitchFamily="50" charset="-128"/>
                <a:ea typeface="ＭＳ Ｐゴシック" panose="020B0600070205080204" pitchFamily="50" charset="-128"/>
              </a:defRPr>
            </a:lvl4pPr>
            <a:lvl5pPr marL="2057400" indent="-228600">
              <a:defRPr kumimoji="1">
                <a:solidFill>
                  <a:srgbClr val="000000"/>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9pPr>
          </a:lstStyle>
          <a:p>
            <a:pPr marL="0" marR="0" lvl="0" indent="0" defTabSz="914400" rtl="0" eaLnBrk="1" fontAlgn="ctr" latinLnBrk="0" hangingPunct="1">
              <a:lnSpc>
                <a:spcPct val="90000"/>
              </a:lnSpc>
              <a:spcBef>
                <a:spcPct val="0"/>
              </a:spcBef>
              <a:spcAft>
                <a:spcPct val="0"/>
              </a:spcAft>
              <a:buClrTx/>
              <a:buSzTx/>
              <a:buFontTx/>
              <a:buNone/>
              <a:tabLst/>
              <a:defRPr/>
            </a:pPr>
            <a:r>
              <a:rPr kumimoji="1" lang="en-US" altLang="ja-JP" sz="800" b="0" i="0" u="none" strike="noStrike" kern="0" cap="none" spc="0" normalizeH="0" baseline="0" noProof="0" dirty="0">
                <a:ln>
                  <a:noFill/>
                </a:ln>
                <a:solidFill>
                  <a:schemeClr val="tx1"/>
                </a:solidFill>
                <a:effectLst/>
                <a:uLnTx/>
                <a:uFillTx/>
                <a:latin typeface="+mn-lt"/>
                <a:ea typeface="ＭＳ Ｐゴシック" panose="020B0600070205080204" pitchFamily="50" charset="-128"/>
                <a:cs typeface="Segoe UI" panose="020B0502040204020203" pitchFamily="34" charset="0"/>
              </a:rPr>
              <a:t>VMware </a:t>
            </a:r>
          </a:p>
        </p:txBody>
      </p:sp>
      <p:sp>
        <p:nvSpPr>
          <p:cNvPr id="86" name="テキスト ボックス 132">
            <a:extLst>
              <a:ext uri="{FF2B5EF4-FFF2-40B4-BE49-F238E27FC236}">
                <a16:creationId xmlns:a16="http://schemas.microsoft.com/office/drawing/2014/main" id="{7F411088-4C81-99FB-4BC7-2F30D1922F51}"/>
              </a:ext>
            </a:extLst>
          </p:cNvPr>
          <p:cNvSpPr txBox="1">
            <a:spLocks noChangeArrowheads="1"/>
          </p:cNvSpPr>
          <p:nvPr>
            <p:custDataLst>
              <p:tags r:id="rId15"/>
            </p:custDataLst>
          </p:nvPr>
        </p:nvSpPr>
        <p:spPr bwMode="gray">
          <a:xfrm>
            <a:off x="6624068" y="2211750"/>
            <a:ext cx="2232000" cy="360000"/>
          </a:xfrm>
          <a:prstGeom prst="rect">
            <a:avLst/>
          </a:prstGeom>
          <a:noFill/>
          <a:ln w="6350">
            <a:solidFill>
              <a:srgbClr val="DCDCDC"/>
            </a:solidFill>
            <a:miter lim="800000"/>
            <a:headEnd/>
            <a:tailEnd/>
          </a:ln>
          <a:extLst>
            <a:ext uri="{909E8E84-426E-40DD-AFC4-6F175D3DCCD1}">
              <a14:hiddenFill xmlns:a14="http://schemas.microsoft.com/office/drawing/2010/main">
                <a:solidFill>
                  <a:srgbClr val="FFFFFF"/>
                </a:solidFill>
              </a14:hiddenFill>
            </a:ext>
          </a:extLst>
        </p:spPr>
        <p:txBody>
          <a:bodyPr wrap="square" lIns="72000" tIns="72000" rIns="864000" bIns="72000" anchor="ctr" anchorCtr="0">
            <a:noAutofit/>
          </a:bodyPr>
          <a:lstStyle>
            <a:lvl1pPr>
              <a:defRPr kumimoji="1">
                <a:solidFill>
                  <a:srgbClr val="000000"/>
                </a:solidFill>
                <a:latin typeface="ＭＳ Ｐゴシック" panose="020B0600070205080204" pitchFamily="50" charset="-128"/>
                <a:ea typeface="ＭＳ Ｐゴシック" panose="020B0600070205080204" pitchFamily="50" charset="-128"/>
              </a:defRPr>
            </a:lvl1pPr>
            <a:lvl2pPr marL="742950" indent="-285750">
              <a:defRPr kumimoji="1">
                <a:solidFill>
                  <a:srgbClr val="000000"/>
                </a:solidFill>
                <a:latin typeface="ＭＳ Ｐゴシック" panose="020B0600070205080204" pitchFamily="50" charset="-128"/>
                <a:ea typeface="ＭＳ Ｐゴシック" panose="020B0600070205080204" pitchFamily="50" charset="-128"/>
              </a:defRPr>
            </a:lvl2pPr>
            <a:lvl3pPr marL="1143000" indent="-228600">
              <a:defRPr kumimoji="1">
                <a:solidFill>
                  <a:srgbClr val="000000"/>
                </a:solidFill>
                <a:latin typeface="ＭＳ Ｐゴシック" panose="020B0600070205080204" pitchFamily="50" charset="-128"/>
                <a:ea typeface="ＭＳ Ｐゴシック" panose="020B0600070205080204" pitchFamily="50" charset="-128"/>
              </a:defRPr>
            </a:lvl3pPr>
            <a:lvl4pPr marL="1600200" indent="-228600">
              <a:defRPr kumimoji="1">
                <a:solidFill>
                  <a:srgbClr val="000000"/>
                </a:solidFill>
                <a:latin typeface="ＭＳ Ｐゴシック" panose="020B0600070205080204" pitchFamily="50" charset="-128"/>
                <a:ea typeface="ＭＳ Ｐゴシック" panose="020B0600070205080204" pitchFamily="50" charset="-128"/>
              </a:defRPr>
            </a:lvl4pPr>
            <a:lvl5pPr marL="2057400" indent="-228600">
              <a:defRPr kumimoji="1">
                <a:solidFill>
                  <a:srgbClr val="000000"/>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9pPr>
          </a:lstStyle>
          <a:p>
            <a:pPr marL="0" marR="0" lvl="0" indent="0" defTabSz="914400" rtl="0" eaLnBrk="1" fontAlgn="ctr" latinLnBrk="0" hangingPunct="1">
              <a:lnSpc>
                <a:spcPct val="90000"/>
              </a:lnSpc>
              <a:spcBef>
                <a:spcPct val="0"/>
              </a:spcBef>
              <a:spcAft>
                <a:spcPct val="0"/>
              </a:spcAft>
              <a:buClrTx/>
              <a:buSzTx/>
              <a:buFontTx/>
              <a:buNone/>
              <a:tabLst/>
              <a:defRPr/>
            </a:pPr>
            <a:r>
              <a:rPr kumimoji="1" lang="en-US" altLang="ja-JP" sz="800" b="0" i="0" u="none" strike="noStrike" kern="0" cap="none" spc="0" normalizeH="0" baseline="0" noProof="0" dirty="0">
                <a:ln>
                  <a:noFill/>
                </a:ln>
                <a:solidFill>
                  <a:schemeClr val="tx1"/>
                </a:solidFill>
                <a:effectLst/>
                <a:uLnTx/>
                <a:uFillTx/>
                <a:latin typeface="+mn-lt"/>
                <a:ea typeface="ＭＳ Ｐゴシック" panose="020B0600070205080204" pitchFamily="50" charset="-128"/>
                <a:cs typeface="Segoe UI" panose="020B0502040204020203" pitchFamily="34" charset="0"/>
              </a:rPr>
              <a:t>SUSE Linux </a:t>
            </a:r>
          </a:p>
        </p:txBody>
      </p:sp>
      <p:sp>
        <p:nvSpPr>
          <p:cNvPr id="87" name="テキスト ボックス 133">
            <a:extLst>
              <a:ext uri="{FF2B5EF4-FFF2-40B4-BE49-F238E27FC236}">
                <a16:creationId xmlns:a16="http://schemas.microsoft.com/office/drawing/2014/main" id="{5D967A6F-12B9-E428-C086-716FEEDA4F66}"/>
              </a:ext>
            </a:extLst>
          </p:cNvPr>
          <p:cNvSpPr txBox="1">
            <a:spLocks noChangeArrowheads="1"/>
          </p:cNvSpPr>
          <p:nvPr>
            <p:custDataLst>
              <p:tags r:id="rId16"/>
            </p:custDataLst>
          </p:nvPr>
        </p:nvSpPr>
        <p:spPr bwMode="gray">
          <a:xfrm>
            <a:off x="6624068" y="1779702"/>
            <a:ext cx="2232000" cy="360000"/>
          </a:xfrm>
          <a:prstGeom prst="rect">
            <a:avLst/>
          </a:prstGeom>
          <a:noFill/>
          <a:ln w="6350">
            <a:solidFill>
              <a:srgbClr val="DCDCDC"/>
            </a:solidFill>
            <a:miter lim="800000"/>
            <a:headEnd/>
            <a:tailEnd/>
          </a:ln>
          <a:extLst>
            <a:ext uri="{909E8E84-426E-40DD-AFC4-6F175D3DCCD1}">
              <a14:hiddenFill xmlns:a14="http://schemas.microsoft.com/office/drawing/2010/main">
                <a:solidFill>
                  <a:srgbClr val="FFFFFF"/>
                </a:solidFill>
              </a14:hiddenFill>
            </a:ext>
          </a:extLst>
        </p:spPr>
        <p:txBody>
          <a:bodyPr wrap="square" lIns="72000" tIns="72000" rIns="864000" bIns="72000" anchor="ctr" anchorCtr="0">
            <a:noAutofit/>
          </a:bodyPr>
          <a:lstStyle>
            <a:lvl1pPr>
              <a:defRPr kumimoji="1">
                <a:solidFill>
                  <a:srgbClr val="000000"/>
                </a:solidFill>
                <a:latin typeface="ＭＳ Ｐゴシック" panose="020B0600070205080204" pitchFamily="50" charset="-128"/>
                <a:ea typeface="ＭＳ Ｐゴシック" panose="020B0600070205080204" pitchFamily="50" charset="-128"/>
              </a:defRPr>
            </a:lvl1pPr>
            <a:lvl2pPr marL="742950" indent="-285750">
              <a:defRPr kumimoji="1">
                <a:solidFill>
                  <a:srgbClr val="000000"/>
                </a:solidFill>
                <a:latin typeface="ＭＳ Ｐゴシック" panose="020B0600070205080204" pitchFamily="50" charset="-128"/>
                <a:ea typeface="ＭＳ Ｐゴシック" panose="020B0600070205080204" pitchFamily="50" charset="-128"/>
              </a:defRPr>
            </a:lvl2pPr>
            <a:lvl3pPr marL="1143000" indent="-228600">
              <a:defRPr kumimoji="1">
                <a:solidFill>
                  <a:srgbClr val="000000"/>
                </a:solidFill>
                <a:latin typeface="ＭＳ Ｐゴシック" panose="020B0600070205080204" pitchFamily="50" charset="-128"/>
                <a:ea typeface="ＭＳ Ｐゴシック" panose="020B0600070205080204" pitchFamily="50" charset="-128"/>
              </a:defRPr>
            </a:lvl3pPr>
            <a:lvl4pPr marL="1600200" indent="-228600">
              <a:defRPr kumimoji="1">
                <a:solidFill>
                  <a:srgbClr val="000000"/>
                </a:solidFill>
                <a:latin typeface="ＭＳ Ｐゴシック" panose="020B0600070205080204" pitchFamily="50" charset="-128"/>
                <a:ea typeface="ＭＳ Ｐゴシック" panose="020B0600070205080204" pitchFamily="50" charset="-128"/>
              </a:defRPr>
            </a:lvl4pPr>
            <a:lvl5pPr marL="2057400" indent="-228600">
              <a:defRPr kumimoji="1">
                <a:solidFill>
                  <a:srgbClr val="000000"/>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rgbClr val="000000"/>
                </a:solidFill>
                <a:latin typeface="ＭＳ Ｐゴシック" panose="020B0600070205080204" pitchFamily="50" charset="-128"/>
                <a:ea typeface="ＭＳ Ｐゴシック" panose="020B0600070205080204" pitchFamily="50" charset="-128"/>
              </a:defRPr>
            </a:lvl9pPr>
          </a:lstStyle>
          <a:p>
            <a:pPr marL="0" marR="0" lvl="0" indent="0" defTabSz="914400" rtl="0" eaLnBrk="1" fontAlgn="ctr" latinLnBrk="0" hangingPunct="1">
              <a:lnSpc>
                <a:spcPct val="90000"/>
              </a:lnSpc>
              <a:spcBef>
                <a:spcPct val="0"/>
              </a:spcBef>
              <a:spcAft>
                <a:spcPct val="0"/>
              </a:spcAft>
              <a:buClrTx/>
              <a:buSzTx/>
              <a:buFontTx/>
              <a:buNone/>
              <a:tabLst/>
              <a:defRPr/>
            </a:pPr>
            <a:r>
              <a:rPr kumimoji="1" lang="en-US" altLang="ja-JP" sz="800" b="0" i="0" u="none" strike="noStrike" kern="0" cap="none" spc="0" normalizeH="0" baseline="0" noProof="0" dirty="0">
                <a:ln>
                  <a:noFill/>
                </a:ln>
                <a:solidFill>
                  <a:schemeClr val="tx1"/>
                </a:solidFill>
                <a:effectLst/>
                <a:uLnTx/>
                <a:uFillTx/>
                <a:latin typeface="+mn-lt"/>
                <a:ea typeface="ＭＳ Ｐゴシック" panose="020B0600070205080204" pitchFamily="50" charset="-128"/>
                <a:cs typeface="Segoe UI" panose="020B0502040204020203" pitchFamily="34" charset="0"/>
              </a:rPr>
              <a:t>Red Hat Enterprise Linux</a:t>
            </a:r>
          </a:p>
        </p:txBody>
      </p:sp>
      <p:sp>
        <p:nvSpPr>
          <p:cNvPr id="13" name="Rechteck 12">
            <a:extLst>
              <a:ext uri="{FF2B5EF4-FFF2-40B4-BE49-F238E27FC236}">
                <a16:creationId xmlns:a16="http://schemas.microsoft.com/office/drawing/2014/main" id="{67AA8A9D-5F4D-5CBA-1B88-CD58BE3FCC62}"/>
              </a:ext>
            </a:extLst>
          </p:cNvPr>
          <p:cNvSpPr/>
          <p:nvPr>
            <p:custDataLst>
              <p:tags r:id="rId17"/>
            </p:custDataLst>
          </p:nvPr>
        </p:nvSpPr>
        <p:spPr bwMode="gray">
          <a:xfrm>
            <a:off x="0" y="3939902"/>
            <a:ext cx="9144000" cy="360000"/>
          </a:xfrm>
          <a:prstGeom prst="rect">
            <a:avLst/>
          </a:prstGeom>
          <a:solidFill>
            <a:srgbClr val="EFEFEF"/>
          </a:solidFill>
          <a:ln w="9525" cap="flat" cmpd="sng" algn="ctr">
            <a:noFill/>
            <a:prstDash val="solid"/>
          </a:ln>
          <a:effectLst/>
        </p:spPr>
        <p:txBody>
          <a:bodyPr tIns="46800" rtlCol="0" anchor="ctr" anchorCtr="0">
            <a:noAutofit/>
          </a:bodyPr>
          <a:lstStyle/>
          <a:p>
            <a:pPr marL="0" marR="0" lvl="0" indent="0" algn="ctr" defTabSz="914400" eaLnBrk="1" fontAlgn="auto" latinLnBrk="0" hangingPunct="1">
              <a:lnSpc>
                <a:spcPct val="90000"/>
              </a:lnSpc>
              <a:spcBef>
                <a:spcPts val="400"/>
              </a:spcBef>
              <a:spcAft>
                <a:spcPts val="0"/>
              </a:spcAft>
              <a:buClr>
                <a:srgbClr val="A30B1A"/>
              </a:buClr>
              <a:buSzTx/>
              <a:buFontTx/>
              <a:buNone/>
              <a:tabLst/>
              <a:defRPr/>
            </a:pPr>
            <a:endParaRPr kumimoji="0" lang="en-US" sz="1200" b="0" i="0" u="none" strike="noStrike" kern="0" cap="none" spc="0" normalizeH="0" baseline="0" noProof="0" dirty="0">
              <a:ln>
                <a:noFill/>
              </a:ln>
              <a:solidFill>
                <a:srgbClr val="000000"/>
              </a:solidFill>
              <a:effectLst/>
              <a:uLnTx/>
              <a:uFillTx/>
              <a:ea typeface="+mn-ea"/>
              <a:cs typeface="+mn-cs"/>
            </a:endParaRPr>
          </a:p>
        </p:txBody>
      </p:sp>
      <p:graphicFrame>
        <p:nvGraphicFramePr>
          <p:cNvPr id="9" name="Objekt 8" hidden="1"/>
          <p:cNvGraphicFramePr>
            <a:graphicFrameLocks noChangeAspect="1"/>
          </p:cNvGraphicFramePr>
          <p:nvPr>
            <p:custDataLst>
              <p:tags r:id="rId18"/>
            </p:custDataLst>
            <p:extLst>
              <p:ext uri="{D42A27DB-BD31-4B8C-83A1-F6EECF244321}">
                <p14:modId xmlns:p14="http://schemas.microsoft.com/office/powerpoint/2010/main" val="41933115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28" imgW="270" imgH="270" progId="TCLayout.ActiveDocument.1">
                  <p:embed/>
                </p:oleObj>
              </mc:Choice>
              <mc:Fallback>
                <p:oleObj name="think-cell Folie" r:id="rId28" imgW="270" imgH="270" progId="TCLayout.ActiveDocument.1">
                  <p:embed/>
                  <p:pic>
                    <p:nvPicPr>
                      <p:cNvPr id="9" name="Objekt 8" hidden="1"/>
                      <p:cNvPicPr/>
                      <p:nvPr/>
                    </p:nvPicPr>
                    <p:blipFill>
                      <a:blip r:embed="rId29"/>
                      <a:stretch>
                        <a:fillRect/>
                      </a:stretch>
                    </p:blipFill>
                    <p:spPr>
                      <a:xfrm>
                        <a:off x="1588" y="1588"/>
                        <a:ext cx="1587" cy="1587"/>
                      </a:xfrm>
                      <a:prstGeom prst="rect">
                        <a:avLst/>
                      </a:prstGeom>
                    </p:spPr>
                  </p:pic>
                </p:oleObj>
              </mc:Fallback>
            </mc:AlternateContent>
          </a:graphicData>
        </a:graphic>
      </p:graphicFrame>
      <p:sp>
        <p:nvSpPr>
          <p:cNvPr id="12" name="Title 11"/>
          <p:cNvSpPr>
            <a:spLocks noGrp="1"/>
          </p:cNvSpPr>
          <p:nvPr>
            <p:ph type="title"/>
          </p:nvPr>
        </p:nvSpPr>
        <p:spPr bwMode="gray"/>
        <p:txBody>
          <a:bodyPr/>
          <a:lstStyle/>
          <a:p>
            <a:r>
              <a:rPr lang="en-US" dirty="0"/>
              <a:t>Eco-system integration</a:t>
            </a:r>
          </a:p>
        </p:txBody>
      </p:sp>
      <p:sp>
        <p:nvSpPr>
          <p:cNvPr id="27" name="Rechteck 26">
            <a:extLst>
              <a:ext uri="{FF2B5EF4-FFF2-40B4-BE49-F238E27FC236}">
                <a16:creationId xmlns:a16="http://schemas.microsoft.com/office/drawing/2014/main" id="{6D9455B2-AEF7-CADF-3224-3B7B2C6AA7B0}"/>
              </a:ext>
            </a:extLst>
          </p:cNvPr>
          <p:cNvSpPr/>
          <p:nvPr>
            <p:custDataLst>
              <p:tags r:id="rId19"/>
            </p:custDataLst>
          </p:nvPr>
        </p:nvSpPr>
        <p:spPr bwMode="gray">
          <a:xfrm>
            <a:off x="2015716" y="4299990"/>
            <a:ext cx="2232000" cy="432000"/>
          </a:xfrm>
          <a:prstGeom prst="rect">
            <a:avLst/>
          </a:prstGeom>
          <a:noFill/>
          <a:ln w="9525" cap="flat" cmpd="sng" algn="ctr">
            <a:noFill/>
            <a:prstDash val="solid"/>
            <a:miter lim="800000"/>
          </a:ln>
          <a:effectLst/>
        </p:spPr>
        <p:txBody>
          <a:bodyPr lIns="0" tIns="72000" rIns="0" bIns="0" rtlCol="0" anchor="t" anchorCtr="0"/>
          <a:lstStyle/>
          <a:p>
            <a:pPr marR="0" lvl="0" algn="ctr" defTabSz="685800" eaLnBrk="1" fontAlgn="auto" latinLnBrk="0" hangingPunct="1">
              <a:lnSpc>
                <a:spcPct val="90000"/>
              </a:lnSpc>
              <a:spcBef>
                <a:spcPts val="600"/>
              </a:spcBef>
              <a:spcAft>
                <a:spcPts val="0"/>
              </a:spcAft>
              <a:buClr>
                <a:srgbClr val="FF8000"/>
              </a:buClr>
              <a:buSzPct val="120000"/>
              <a:tabLst/>
              <a:defRPr/>
            </a:pPr>
            <a:r>
              <a:rPr kumimoji="0" lang="en-US" sz="1400" b="0" i="0" u="none" strike="noStrike" kern="0" cap="none" spc="0" normalizeH="0" baseline="0" noProof="0" dirty="0">
                <a:ln>
                  <a:noFill/>
                </a:ln>
                <a:solidFill>
                  <a:srgbClr val="000000"/>
                </a:solidFill>
                <a:effectLst/>
                <a:uLnTx/>
                <a:uFillTx/>
                <a:latin typeface="+mj-lt"/>
                <a:ea typeface="+mn-ea"/>
                <a:cs typeface="+mn-cs"/>
              </a:rPr>
              <a:t>Connectable </a:t>
            </a:r>
            <a:br>
              <a:rPr kumimoji="0" lang="en-US" sz="1400" b="0" i="0" u="none" strike="noStrike" kern="0" cap="none" spc="0" normalizeH="0" baseline="0" noProof="0" dirty="0">
                <a:ln>
                  <a:noFill/>
                </a:ln>
                <a:solidFill>
                  <a:srgbClr val="000000"/>
                </a:solidFill>
                <a:effectLst/>
                <a:uLnTx/>
                <a:uFillTx/>
                <a:latin typeface="+mj-lt"/>
                <a:ea typeface="+mn-ea"/>
                <a:cs typeface="+mn-cs"/>
              </a:rPr>
            </a:br>
            <a:r>
              <a:rPr kumimoji="0" lang="en-US" sz="1400" b="0" i="0" u="none" strike="noStrike" kern="0" cap="none" spc="0" normalizeH="0" baseline="0" noProof="0" dirty="0">
                <a:ln>
                  <a:noFill/>
                </a:ln>
                <a:solidFill>
                  <a:srgbClr val="000000"/>
                </a:solidFill>
                <a:effectLst/>
                <a:uLnTx/>
                <a:uFillTx/>
                <a:latin typeface="+mj-lt"/>
                <a:ea typeface="+mn-ea"/>
                <a:cs typeface="+mn-cs"/>
              </a:rPr>
              <a:t>to various servers</a:t>
            </a:r>
          </a:p>
        </p:txBody>
      </p:sp>
      <p:sp>
        <p:nvSpPr>
          <p:cNvPr id="28" name="Rechteck 27">
            <a:extLst>
              <a:ext uri="{FF2B5EF4-FFF2-40B4-BE49-F238E27FC236}">
                <a16:creationId xmlns:a16="http://schemas.microsoft.com/office/drawing/2014/main" id="{40A194BD-386C-B6D2-9535-36C7737A62A7}"/>
              </a:ext>
            </a:extLst>
          </p:cNvPr>
          <p:cNvSpPr/>
          <p:nvPr>
            <p:custDataLst>
              <p:tags r:id="rId20"/>
            </p:custDataLst>
          </p:nvPr>
        </p:nvSpPr>
        <p:spPr bwMode="gray">
          <a:xfrm>
            <a:off x="6624068" y="4299990"/>
            <a:ext cx="2232000" cy="432000"/>
          </a:xfrm>
          <a:prstGeom prst="rect">
            <a:avLst/>
          </a:prstGeom>
          <a:noFill/>
          <a:ln w="9525" cap="flat" cmpd="sng" algn="ctr">
            <a:noFill/>
            <a:prstDash val="solid"/>
            <a:miter lim="800000"/>
          </a:ln>
          <a:effectLst/>
        </p:spPr>
        <p:txBody>
          <a:bodyPr lIns="0" tIns="72000" rIns="0" bIns="0" rtlCol="0" anchor="t" anchorCtr="0"/>
          <a:lstStyle/>
          <a:p>
            <a:pPr marR="0" lvl="0" algn="ctr" defTabSz="685800" eaLnBrk="1" fontAlgn="auto" latinLnBrk="0" hangingPunct="1">
              <a:lnSpc>
                <a:spcPct val="90000"/>
              </a:lnSpc>
              <a:spcBef>
                <a:spcPts val="600"/>
              </a:spcBef>
              <a:spcAft>
                <a:spcPts val="0"/>
              </a:spcAft>
              <a:buClr>
                <a:srgbClr val="FF8000"/>
              </a:buClr>
              <a:buSzPct val="120000"/>
              <a:tabLst/>
              <a:defRPr/>
            </a:pPr>
            <a:r>
              <a:rPr kumimoji="0" lang="en-US" sz="1400" b="0" i="0" u="none" strike="noStrike" kern="0" cap="none" spc="0" normalizeH="0" baseline="0" noProof="0" dirty="0">
                <a:ln>
                  <a:noFill/>
                </a:ln>
                <a:solidFill>
                  <a:srgbClr val="000000"/>
                </a:solidFill>
                <a:effectLst/>
                <a:uLnTx/>
                <a:uFillTx/>
                <a:latin typeface="+mj-lt"/>
                <a:ea typeface="+mn-ea"/>
                <a:cs typeface="+mn-cs"/>
              </a:rPr>
              <a:t>Supports </a:t>
            </a:r>
            <a:br>
              <a:rPr kumimoji="0" lang="en-US" sz="1400" b="0" i="0" u="none" strike="noStrike" kern="0" cap="none" spc="0" normalizeH="0" baseline="0" noProof="0" dirty="0">
                <a:ln>
                  <a:noFill/>
                </a:ln>
                <a:solidFill>
                  <a:srgbClr val="000000"/>
                </a:solidFill>
                <a:effectLst/>
                <a:uLnTx/>
                <a:uFillTx/>
                <a:latin typeface="+mj-lt"/>
                <a:ea typeface="+mn-ea"/>
                <a:cs typeface="+mn-cs"/>
              </a:rPr>
            </a:br>
            <a:r>
              <a:rPr kumimoji="0" lang="en-US" sz="1400" b="0" i="0" u="none" strike="noStrike" kern="0" cap="none" spc="0" normalizeH="0" baseline="0" noProof="0" dirty="0">
                <a:ln>
                  <a:noFill/>
                </a:ln>
                <a:solidFill>
                  <a:srgbClr val="000000"/>
                </a:solidFill>
                <a:effectLst/>
                <a:uLnTx/>
                <a:uFillTx/>
                <a:latin typeface="+mj-lt"/>
                <a:ea typeface="+mn-ea"/>
                <a:cs typeface="+mn-cs"/>
              </a:rPr>
              <a:t>various OS</a:t>
            </a:r>
          </a:p>
        </p:txBody>
      </p:sp>
      <p:sp>
        <p:nvSpPr>
          <p:cNvPr id="29" name="Rechteck 28">
            <a:extLst>
              <a:ext uri="{FF2B5EF4-FFF2-40B4-BE49-F238E27FC236}">
                <a16:creationId xmlns:a16="http://schemas.microsoft.com/office/drawing/2014/main" id="{B796ADD9-12BD-EA16-F04A-5F0D5E6C6451}"/>
              </a:ext>
            </a:extLst>
          </p:cNvPr>
          <p:cNvSpPr/>
          <p:nvPr>
            <p:custDataLst>
              <p:tags r:id="rId21"/>
            </p:custDataLst>
          </p:nvPr>
        </p:nvSpPr>
        <p:spPr bwMode="gray">
          <a:xfrm>
            <a:off x="4319748" y="4299990"/>
            <a:ext cx="2232000" cy="432000"/>
          </a:xfrm>
          <a:prstGeom prst="rect">
            <a:avLst/>
          </a:prstGeom>
          <a:noFill/>
          <a:ln w="9525" cap="flat" cmpd="sng" algn="ctr">
            <a:noFill/>
            <a:prstDash val="solid"/>
            <a:miter lim="800000"/>
          </a:ln>
          <a:effectLst/>
        </p:spPr>
        <p:txBody>
          <a:bodyPr lIns="0" tIns="72000" rIns="0" bIns="0" rtlCol="0" anchor="t" anchorCtr="0"/>
          <a:lstStyle/>
          <a:p>
            <a:pPr marR="0" lvl="0" algn="ctr" defTabSz="685800" eaLnBrk="1" fontAlgn="auto" latinLnBrk="0" hangingPunct="1">
              <a:lnSpc>
                <a:spcPct val="90000"/>
              </a:lnSpc>
              <a:spcBef>
                <a:spcPts val="600"/>
              </a:spcBef>
              <a:spcAft>
                <a:spcPts val="0"/>
              </a:spcAft>
              <a:buClr>
                <a:srgbClr val="FF8000"/>
              </a:buClr>
              <a:buSzPct val="120000"/>
              <a:tabLst/>
              <a:defRPr/>
            </a:pPr>
            <a:r>
              <a:rPr kumimoji="0" lang="en-US" sz="1400" b="0" i="0" u="none" strike="noStrike" kern="0" cap="none" spc="0" normalizeH="0" baseline="0" noProof="0" dirty="0">
                <a:ln>
                  <a:noFill/>
                </a:ln>
                <a:solidFill>
                  <a:srgbClr val="000000"/>
                </a:solidFill>
                <a:effectLst/>
                <a:uLnTx/>
                <a:uFillTx/>
                <a:latin typeface="+mj-lt"/>
                <a:ea typeface="+mn-ea"/>
                <a:cs typeface="+mn-cs"/>
              </a:rPr>
              <a:t>Supports various </a:t>
            </a:r>
            <a:br>
              <a:rPr kumimoji="0" lang="en-US" sz="1400" b="0" i="0" u="none" strike="noStrike" kern="0" cap="none" spc="0" normalizeH="0" baseline="0" noProof="0" dirty="0">
                <a:ln>
                  <a:noFill/>
                </a:ln>
                <a:solidFill>
                  <a:srgbClr val="000000"/>
                </a:solidFill>
                <a:effectLst/>
                <a:uLnTx/>
                <a:uFillTx/>
                <a:latin typeface="+mj-lt"/>
                <a:ea typeface="+mn-ea"/>
                <a:cs typeface="+mn-cs"/>
              </a:rPr>
            </a:br>
            <a:r>
              <a:rPr kumimoji="0" lang="en-US" sz="1400" b="0" i="0" u="none" strike="noStrike" kern="0" cap="none" spc="0" normalizeH="0" baseline="0" noProof="0" dirty="0">
                <a:ln>
                  <a:noFill/>
                </a:ln>
                <a:solidFill>
                  <a:srgbClr val="000000"/>
                </a:solidFill>
                <a:effectLst/>
                <a:uLnTx/>
                <a:uFillTx/>
                <a:latin typeface="+mj-lt"/>
                <a:ea typeface="+mn-ea"/>
                <a:cs typeface="+mn-cs"/>
              </a:rPr>
              <a:t>middleware</a:t>
            </a:r>
          </a:p>
        </p:txBody>
      </p:sp>
      <p:sp>
        <p:nvSpPr>
          <p:cNvPr id="39" name="Rechteck 38">
            <a:extLst>
              <a:ext uri="{FF2B5EF4-FFF2-40B4-BE49-F238E27FC236}">
                <a16:creationId xmlns:a16="http://schemas.microsoft.com/office/drawing/2014/main" id="{9FAD5D80-BFEF-3D54-966C-056C181EBAEB}"/>
              </a:ext>
            </a:extLst>
          </p:cNvPr>
          <p:cNvSpPr/>
          <p:nvPr>
            <p:custDataLst>
              <p:tags r:id="rId22"/>
            </p:custDataLst>
          </p:nvPr>
        </p:nvSpPr>
        <p:spPr bwMode="gray">
          <a:xfrm>
            <a:off x="2015716" y="3939902"/>
            <a:ext cx="2232000" cy="360000"/>
          </a:xfrm>
          <a:prstGeom prst="rect">
            <a:avLst/>
          </a:prstGeom>
          <a:noFill/>
          <a:ln w="9525" cap="flat" cmpd="sng" algn="ctr">
            <a:noFill/>
            <a:prstDash val="solid"/>
            <a:miter lim="800000"/>
          </a:ln>
          <a:effectLst/>
        </p:spPr>
        <p:txBody>
          <a:bodyPr lIns="0" tIns="0" rIns="0" bIns="0" rtlCol="0" anchor="ctr" anchorCtr="0"/>
          <a:lstStyle/>
          <a:p>
            <a:pPr marR="0" lvl="0" algn="ctr" defTabSz="685800" eaLnBrk="1" fontAlgn="auto" latinLnBrk="0" hangingPunct="1">
              <a:lnSpc>
                <a:spcPct val="90000"/>
              </a:lnSpc>
              <a:spcBef>
                <a:spcPts val="600"/>
              </a:spcBef>
              <a:spcAft>
                <a:spcPts val="0"/>
              </a:spcAft>
              <a:buClr>
                <a:srgbClr val="FF8000"/>
              </a:buClr>
              <a:buSzPct val="120000"/>
              <a:tabLst/>
              <a:defRPr/>
            </a:pPr>
            <a:r>
              <a:rPr kumimoji="0" lang="en-US" sz="1200" b="0" i="0" u="none" strike="noStrike" kern="0" cap="none" spc="0" normalizeH="0" baseline="0" noProof="0" dirty="0">
                <a:ln>
                  <a:noFill/>
                </a:ln>
                <a:solidFill>
                  <a:srgbClr val="000000"/>
                </a:solidFill>
                <a:effectLst/>
                <a:uLnTx/>
                <a:uFillTx/>
                <a:ea typeface="+mn-ea"/>
                <a:cs typeface="+mn-cs"/>
              </a:rPr>
              <a:t>FC16G</a:t>
            </a:r>
          </a:p>
        </p:txBody>
      </p:sp>
      <p:sp>
        <p:nvSpPr>
          <p:cNvPr id="46" name="Rechteck 45">
            <a:extLst>
              <a:ext uri="{FF2B5EF4-FFF2-40B4-BE49-F238E27FC236}">
                <a16:creationId xmlns:a16="http://schemas.microsoft.com/office/drawing/2014/main" id="{B0E004CA-2201-0A15-EA70-AAE772E429C5}"/>
              </a:ext>
            </a:extLst>
          </p:cNvPr>
          <p:cNvSpPr/>
          <p:nvPr>
            <p:custDataLst>
              <p:tags r:id="rId23"/>
            </p:custDataLst>
          </p:nvPr>
        </p:nvSpPr>
        <p:spPr bwMode="gray">
          <a:xfrm>
            <a:off x="6624068" y="3939902"/>
            <a:ext cx="2232000" cy="360000"/>
          </a:xfrm>
          <a:prstGeom prst="rect">
            <a:avLst/>
          </a:prstGeom>
          <a:noFill/>
          <a:ln w="9525" cap="flat" cmpd="sng" algn="ctr">
            <a:noFill/>
            <a:prstDash val="solid"/>
            <a:miter lim="800000"/>
          </a:ln>
          <a:effectLst/>
        </p:spPr>
        <p:txBody>
          <a:bodyPr lIns="0" tIns="0" rIns="0" bIns="0" rtlCol="0" anchor="ctr" anchorCtr="0"/>
          <a:lstStyle/>
          <a:p>
            <a:pPr marR="0" lvl="0" algn="ctr" defTabSz="685800" eaLnBrk="1" fontAlgn="auto" latinLnBrk="0" hangingPunct="1">
              <a:lnSpc>
                <a:spcPct val="90000"/>
              </a:lnSpc>
              <a:spcBef>
                <a:spcPts val="600"/>
              </a:spcBef>
              <a:spcAft>
                <a:spcPts val="0"/>
              </a:spcAft>
              <a:buClr>
                <a:srgbClr val="FF8000"/>
              </a:buClr>
              <a:buSzPct val="120000"/>
              <a:tabLst/>
              <a:defRPr/>
            </a:pPr>
            <a:r>
              <a:rPr kumimoji="0" lang="en-US" sz="1200" b="0" i="0" u="none" strike="noStrike" kern="0" cap="none" spc="0" normalizeH="0" baseline="0" noProof="0" dirty="0">
                <a:ln>
                  <a:noFill/>
                </a:ln>
                <a:solidFill>
                  <a:srgbClr val="000000"/>
                </a:solidFill>
                <a:effectLst/>
                <a:uLnTx/>
                <a:uFillTx/>
                <a:ea typeface="+mn-ea"/>
                <a:cs typeface="+mn-cs"/>
              </a:rPr>
              <a:t>Ethernet 10G</a:t>
            </a:r>
          </a:p>
        </p:txBody>
      </p:sp>
      <p:sp>
        <p:nvSpPr>
          <p:cNvPr id="48" name="Rechteck 47">
            <a:extLst>
              <a:ext uri="{FF2B5EF4-FFF2-40B4-BE49-F238E27FC236}">
                <a16:creationId xmlns:a16="http://schemas.microsoft.com/office/drawing/2014/main" id="{BB6EF6ED-BCAA-69F3-1254-B43ABFF5D004}"/>
              </a:ext>
            </a:extLst>
          </p:cNvPr>
          <p:cNvSpPr/>
          <p:nvPr>
            <p:custDataLst>
              <p:tags r:id="rId24"/>
            </p:custDataLst>
          </p:nvPr>
        </p:nvSpPr>
        <p:spPr bwMode="gray">
          <a:xfrm>
            <a:off x="4319748" y="3939902"/>
            <a:ext cx="2232000" cy="360000"/>
          </a:xfrm>
          <a:prstGeom prst="rect">
            <a:avLst/>
          </a:prstGeom>
          <a:noFill/>
          <a:ln w="9525" cap="flat" cmpd="sng" algn="ctr">
            <a:noFill/>
            <a:prstDash val="solid"/>
            <a:miter lim="800000"/>
          </a:ln>
          <a:effectLst/>
        </p:spPr>
        <p:txBody>
          <a:bodyPr lIns="0" tIns="0" rIns="0" bIns="0" rtlCol="0" anchor="ctr" anchorCtr="0"/>
          <a:lstStyle/>
          <a:p>
            <a:pPr marR="0" lvl="0" algn="ctr" defTabSz="685800" eaLnBrk="1" fontAlgn="auto" latinLnBrk="0" hangingPunct="1">
              <a:lnSpc>
                <a:spcPct val="90000"/>
              </a:lnSpc>
              <a:spcBef>
                <a:spcPts val="600"/>
              </a:spcBef>
              <a:spcAft>
                <a:spcPts val="0"/>
              </a:spcAft>
              <a:buClr>
                <a:srgbClr val="FF8000"/>
              </a:buClr>
              <a:buSzPct val="120000"/>
              <a:tabLst/>
              <a:defRPr/>
            </a:pPr>
            <a:r>
              <a:rPr kumimoji="0" lang="en-US" sz="1200" b="0" i="0" u="none" strike="noStrike" kern="0" cap="none" spc="0" normalizeH="0" baseline="0" noProof="0" dirty="0">
                <a:ln>
                  <a:noFill/>
                </a:ln>
                <a:solidFill>
                  <a:srgbClr val="000000"/>
                </a:solidFill>
                <a:effectLst/>
                <a:uLnTx/>
                <a:uFillTx/>
                <a:ea typeface="+mn-ea"/>
                <a:cs typeface="+mn-cs"/>
              </a:rPr>
              <a:t>iSCSI 1G/10G</a:t>
            </a:r>
          </a:p>
        </p:txBody>
      </p:sp>
      <p:pic>
        <p:nvPicPr>
          <p:cNvPr id="2" name="Grafik 1">
            <a:extLst>
              <a:ext uri="{FF2B5EF4-FFF2-40B4-BE49-F238E27FC236}">
                <a16:creationId xmlns:a16="http://schemas.microsoft.com/office/drawing/2014/main" id="{A034A8E5-FE34-CCFE-9046-1126717C34D0}"/>
              </a:ext>
            </a:extLst>
          </p:cNvPr>
          <p:cNvPicPr>
            <a:picLocks noChangeAspect="1"/>
          </p:cNvPicPr>
          <p:nvPr/>
        </p:nvPicPr>
        <p:blipFill>
          <a:blip r:embed="rId30"/>
          <a:stretch>
            <a:fillRect/>
          </a:stretch>
        </p:blipFill>
        <p:spPr bwMode="gray">
          <a:xfrm>
            <a:off x="3656570" y="3507894"/>
            <a:ext cx="591146" cy="360000"/>
          </a:xfrm>
          <a:prstGeom prst="rect">
            <a:avLst/>
          </a:prstGeom>
        </p:spPr>
      </p:pic>
      <p:pic>
        <p:nvPicPr>
          <p:cNvPr id="2050" name="Picture 2">
            <a:extLst>
              <a:ext uri="{FF2B5EF4-FFF2-40B4-BE49-F238E27FC236}">
                <a16:creationId xmlns:a16="http://schemas.microsoft.com/office/drawing/2014/main" id="{C9F7FB27-83E2-1026-06C8-0BA94B252DD0}"/>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gray">
          <a:xfrm>
            <a:off x="5759964" y="1667074"/>
            <a:ext cx="720000" cy="15324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Oracle Logo, symbol, meaning, history, PNG, brand">
            <a:extLst>
              <a:ext uri="{FF2B5EF4-FFF2-40B4-BE49-F238E27FC236}">
                <a16:creationId xmlns:a16="http://schemas.microsoft.com/office/drawing/2014/main" id="{A9D5B97D-BECD-E7DC-0C26-95F277E7277A}"/>
              </a:ext>
            </a:extLst>
          </p:cNvPr>
          <p:cNvPicPr>
            <a:picLocks noChangeAspect="1" noChangeArrowheads="1"/>
          </p:cNvPicPr>
          <p:nvPr/>
        </p:nvPicPr>
        <p:blipFill rotWithShape="1">
          <a:blip r:embed="rId32">
            <a:extLst>
              <a:ext uri="{28A0092B-C50C-407E-A947-70E740481C1C}">
                <a14:useLocalDpi xmlns:a14="http://schemas.microsoft.com/office/drawing/2010/main" val="0"/>
              </a:ext>
            </a:extLst>
          </a:blip>
          <a:srcRect t="34074" b="34074"/>
          <a:stretch/>
        </p:blipFill>
        <p:spPr bwMode="gray">
          <a:xfrm>
            <a:off x="5759964" y="2327250"/>
            <a:ext cx="720000" cy="129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6DF52917-F3FB-9A52-7571-777A393246F8}"/>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gray">
          <a:xfrm>
            <a:off x="5759964" y="2751798"/>
            <a:ext cx="720000" cy="144000"/>
          </a:xfrm>
          <a:prstGeom prst="rect">
            <a:avLst/>
          </a:prstGeom>
          <a:noFill/>
          <a:extLst>
            <a:ext uri="{909E8E84-426E-40DD-AFC4-6F175D3DCCD1}">
              <a14:hiddenFill xmlns:a14="http://schemas.microsoft.com/office/drawing/2010/main">
                <a:solidFill>
                  <a:srgbClr val="FFFFFF"/>
                </a:solidFill>
              </a14:hiddenFill>
            </a:ext>
          </a:extLst>
        </p:spPr>
      </p:pic>
      <p:pic>
        <p:nvPicPr>
          <p:cNvPr id="90" name="Grafik 89">
            <a:extLst>
              <a:ext uri="{FF2B5EF4-FFF2-40B4-BE49-F238E27FC236}">
                <a16:creationId xmlns:a16="http://schemas.microsoft.com/office/drawing/2014/main" id="{0D304C2E-31F6-9CA7-2B79-1344501406DA}"/>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bwMode="gray">
          <a:xfrm>
            <a:off x="6043164" y="3147838"/>
            <a:ext cx="436800" cy="216000"/>
          </a:xfrm>
          <a:prstGeom prst="rect">
            <a:avLst/>
          </a:prstGeom>
        </p:spPr>
      </p:pic>
      <p:pic>
        <p:nvPicPr>
          <p:cNvPr id="91" name="Grafik 90">
            <a:extLst>
              <a:ext uri="{FF2B5EF4-FFF2-40B4-BE49-F238E27FC236}">
                <a16:creationId xmlns:a16="http://schemas.microsoft.com/office/drawing/2014/main" id="{7E68BF22-97DE-B2AC-BCF5-144611BAB497}"/>
              </a:ext>
            </a:extLst>
          </p:cNvPr>
          <p:cNvPicPr>
            <a:picLocks noChangeAspect="1"/>
          </p:cNvPicPr>
          <p:nvPr/>
        </p:nvPicPr>
        <p:blipFill>
          <a:blip r:embed="rId30"/>
          <a:stretch>
            <a:fillRect/>
          </a:stretch>
        </p:blipFill>
        <p:spPr bwMode="gray">
          <a:xfrm>
            <a:off x="5960602" y="3507894"/>
            <a:ext cx="591146" cy="360000"/>
          </a:xfrm>
          <a:prstGeom prst="rect">
            <a:avLst/>
          </a:prstGeom>
        </p:spPr>
      </p:pic>
      <p:pic>
        <p:nvPicPr>
          <p:cNvPr id="93" name="Grafik 92" descr="Ein Bild, das Text, Uhr, ClipArt enthält.&#10;&#10;Automatisch generierte Beschreibung">
            <a:extLst>
              <a:ext uri="{FF2B5EF4-FFF2-40B4-BE49-F238E27FC236}">
                <a16:creationId xmlns:a16="http://schemas.microsoft.com/office/drawing/2014/main" id="{DD7E3CE9-A16A-E29D-3FB3-3491E96E50D1}"/>
              </a:ext>
            </a:extLst>
          </p:cNvPr>
          <p:cNvPicPr>
            <a:picLocks noChangeAspect="1"/>
          </p:cNvPicPr>
          <p:nvPr/>
        </p:nvPicPr>
        <p:blipFill>
          <a:blip r:embed="rId36"/>
          <a:stretch>
            <a:fillRect/>
          </a:stretch>
        </p:blipFill>
        <p:spPr bwMode="gray">
          <a:xfrm>
            <a:off x="3581625" y="3165806"/>
            <a:ext cx="594299" cy="180000"/>
          </a:xfrm>
          <a:prstGeom prst="rect">
            <a:avLst/>
          </a:prstGeom>
        </p:spPr>
      </p:pic>
      <p:pic>
        <p:nvPicPr>
          <p:cNvPr id="3080" name="Picture 8">
            <a:extLst>
              <a:ext uri="{FF2B5EF4-FFF2-40B4-BE49-F238E27FC236}">
                <a16:creationId xmlns:a16="http://schemas.microsoft.com/office/drawing/2014/main" id="{2E8350CB-98F1-5BD7-1B49-C46A8468E70E}"/>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gray">
          <a:xfrm>
            <a:off x="3727287" y="2733758"/>
            <a:ext cx="448637" cy="1800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85038D71-C684-CCDD-2E99-C0ECEAB27780}"/>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gray">
          <a:xfrm>
            <a:off x="3887924" y="2247714"/>
            <a:ext cx="288000" cy="288000"/>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10">
            <a:extLst>
              <a:ext uri="{FF2B5EF4-FFF2-40B4-BE49-F238E27FC236}">
                <a16:creationId xmlns:a16="http://schemas.microsoft.com/office/drawing/2014/main" id="{69D1C11B-0C9A-690A-3FB0-CD7F9B83274B}"/>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gray">
          <a:xfrm>
            <a:off x="8496436" y="3543858"/>
            <a:ext cx="288000" cy="288000"/>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2">
            <a:extLst>
              <a:ext uri="{FF2B5EF4-FFF2-40B4-BE49-F238E27FC236}">
                <a16:creationId xmlns:a16="http://schemas.microsoft.com/office/drawing/2014/main" id="{B2EEEE56-7211-2680-270E-2E4F53CD18BB}"/>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gray">
          <a:xfrm>
            <a:off x="8064388" y="3179222"/>
            <a:ext cx="720000" cy="153249"/>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 descr="Oracle Logo, symbol, meaning, history, PNG, brand">
            <a:extLst>
              <a:ext uri="{FF2B5EF4-FFF2-40B4-BE49-F238E27FC236}">
                <a16:creationId xmlns:a16="http://schemas.microsoft.com/office/drawing/2014/main" id="{FEED5A8A-DE17-9F04-7E1C-55F0188A8EDF}"/>
              </a:ext>
            </a:extLst>
          </p:cNvPr>
          <p:cNvPicPr>
            <a:picLocks noChangeAspect="1" noChangeArrowheads="1"/>
          </p:cNvPicPr>
          <p:nvPr/>
        </p:nvPicPr>
        <p:blipFill rotWithShape="1">
          <a:blip r:embed="rId32">
            <a:extLst>
              <a:ext uri="{28A0092B-C50C-407E-A947-70E740481C1C}">
                <a14:useLocalDpi xmlns:a14="http://schemas.microsoft.com/office/drawing/2010/main" val="0"/>
              </a:ext>
            </a:extLst>
          </a:blip>
          <a:srcRect t="34074" b="34074"/>
          <a:stretch/>
        </p:blipFill>
        <p:spPr bwMode="gray">
          <a:xfrm>
            <a:off x="8064388" y="2759298"/>
            <a:ext cx="720000" cy="129000"/>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8">
            <a:extLst>
              <a:ext uri="{FF2B5EF4-FFF2-40B4-BE49-F238E27FC236}">
                <a16:creationId xmlns:a16="http://schemas.microsoft.com/office/drawing/2014/main" id="{6801E433-C4D7-DBD0-9E0E-2D18E5AFD8AD}"/>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gray">
          <a:xfrm>
            <a:off x="8335751" y="1437654"/>
            <a:ext cx="448637" cy="180000"/>
          </a:xfrm>
          <a:prstGeom prst="rect">
            <a:avLst/>
          </a:prstGeom>
          <a:noFill/>
          <a:extLst>
            <a:ext uri="{909E8E84-426E-40DD-AFC4-6F175D3DCCD1}">
              <a14:hiddenFill xmlns:a14="http://schemas.microsoft.com/office/drawing/2010/main">
                <a:solidFill>
                  <a:srgbClr val="FFFFFF"/>
                </a:solidFill>
              </a14:hiddenFill>
            </a:ext>
          </a:extLst>
        </p:spPr>
      </p:pic>
      <p:pic>
        <p:nvPicPr>
          <p:cNvPr id="99" name="Grafik 98">
            <a:extLst>
              <a:ext uri="{FF2B5EF4-FFF2-40B4-BE49-F238E27FC236}">
                <a16:creationId xmlns:a16="http://schemas.microsoft.com/office/drawing/2014/main" id="{467C8145-BC47-C7E1-430D-9C4AA9D3695A}"/>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bwMode="gray">
          <a:xfrm>
            <a:off x="8499231" y="2265750"/>
            <a:ext cx="285157" cy="252000"/>
          </a:xfrm>
          <a:prstGeom prst="rect">
            <a:avLst/>
          </a:prstGeom>
        </p:spPr>
      </p:pic>
      <p:pic>
        <p:nvPicPr>
          <p:cNvPr id="101" name="Grafik 100">
            <a:extLst>
              <a:ext uri="{FF2B5EF4-FFF2-40B4-BE49-F238E27FC236}">
                <a16:creationId xmlns:a16="http://schemas.microsoft.com/office/drawing/2014/main" id="{3794B540-4D59-BBBB-4A32-FE963A437337}"/>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bwMode="gray">
          <a:xfrm>
            <a:off x="8097743" y="1851702"/>
            <a:ext cx="685029" cy="216000"/>
          </a:xfrm>
          <a:prstGeom prst="rect">
            <a:avLst/>
          </a:prstGeom>
        </p:spPr>
      </p:pic>
      <p:pic>
        <p:nvPicPr>
          <p:cNvPr id="3084" name="Picture 12">
            <a:extLst>
              <a:ext uri="{FF2B5EF4-FFF2-40B4-BE49-F238E27FC236}">
                <a16:creationId xmlns:a16="http://schemas.microsoft.com/office/drawing/2014/main" id="{6B736AC7-5B26-C35A-2462-6D9D6DECD7CE}"/>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gray">
          <a:xfrm>
            <a:off x="8064388" y="1036754"/>
            <a:ext cx="720000" cy="117625"/>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7">
            <a:extLst>
              <a:ext uri="{FF2B5EF4-FFF2-40B4-BE49-F238E27FC236}">
                <a16:creationId xmlns:a16="http://schemas.microsoft.com/office/drawing/2014/main" id="{654D5C08-094D-265B-4069-BF5047F55CC7}"/>
              </a:ext>
            </a:extLst>
          </p:cNvPr>
          <p:cNvSpPr/>
          <p:nvPr>
            <p:custDataLst>
              <p:tags r:id="rId25"/>
            </p:custDataLst>
          </p:nvPr>
        </p:nvSpPr>
        <p:spPr bwMode="gray">
          <a:xfrm>
            <a:off x="359532" y="1239602"/>
            <a:ext cx="1152000" cy="288000"/>
          </a:xfrm>
          <a:prstGeom prst="rect">
            <a:avLst/>
          </a:prstGeom>
          <a:noFill/>
          <a:ln w="9525" cap="flat" cmpd="sng" algn="ctr">
            <a:noFill/>
            <a:prstDash val="solid"/>
            <a:miter lim="800000"/>
          </a:ln>
          <a:effectLst/>
        </p:spPr>
        <p:txBody>
          <a:bodyPr lIns="0" tIns="72000" rIns="0" bIns="0" rtlCol="0" anchor="t" anchorCtr="0"/>
          <a:lstStyle/>
          <a:p>
            <a:pPr marR="0" lvl="0" defTabSz="685800" eaLnBrk="1" fontAlgn="auto" latinLnBrk="0" hangingPunct="1">
              <a:lnSpc>
                <a:spcPct val="90000"/>
              </a:lnSpc>
              <a:spcBef>
                <a:spcPts val="600"/>
              </a:spcBef>
              <a:spcAft>
                <a:spcPts val="0"/>
              </a:spcAft>
              <a:buClr>
                <a:srgbClr val="FF8000"/>
              </a:buClr>
              <a:buSzPct val="120000"/>
              <a:tabLst/>
              <a:defRPr/>
            </a:pPr>
            <a:r>
              <a:rPr kumimoji="0" lang="en-US" b="0" i="0" u="none" strike="noStrike" kern="0" cap="none" spc="0" normalizeH="0" baseline="0" noProof="0" dirty="0">
                <a:ln>
                  <a:noFill/>
                </a:ln>
                <a:solidFill>
                  <a:srgbClr val="000000"/>
                </a:solidFill>
                <a:effectLst/>
                <a:uLnTx/>
                <a:uFillTx/>
                <a:latin typeface="+mj-lt"/>
                <a:ea typeface="+mn-ea"/>
                <a:cs typeface="+mn-cs"/>
              </a:rPr>
              <a:t>ETERNUS </a:t>
            </a:r>
          </a:p>
        </p:txBody>
      </p:sp>
      <p:sp>
        <p:nvSpPr>
          <p:cNvPr id="10" name="Rechteck 9">
            <a:extLst>
              <a:ext uri="{FF2B5EF4-FFF2-40B4-BE49-F238E27FC236}">
                <a16:creationId xmlns:a16="http://schemas.microsoft.com/office/drawing/2014/main" id="{0B84D882-E7C5-0970-8C52-F6B44306CD6D}"/>
              </a:ext>
            </a:extLst>
          </p:cNvPr>
          <p:cNvSpPr/>
          <p:nvPr>
            <p:custDataLst>
              <p:tags r:id="rId26"/>
            </p:custDataLst>
          </p:nvPr>
        </p:nvSpPr>
        <p:spPr bwMode="gray">
          <a:xfrm>
            <a:off x="755784" y="1527634"/>
            <a:ext cx="1152000" cy="288000"/>
          </a:xfrm>
          <a:prstGeom prst="rect">
            <a:avLst/>
          </a:prstGeom>
          <a:noFill/>
          <a:ln w="9525" cap="flat" cmpd="sng" algn="ctr">
            <a:noFill/>
            <a:prstDash val="solid"/>
            <a:miter lim="800000"/>
          </a:ln>
          <a:effectLst/>
        </p:spPr>
        <p:txBody>
          <a:bodyPr lIns="0" tIns="72000" rIns="0" bIns="0" rtlCol="0" anchor="t" anchorCtr="0"/>
          <a:lstStyle/>
          <a:p>
            <a:pPr marR="0" lvl="0" defTabSz="685800" eaLnBrk="1" fontAlgn="auto" latinLnBrk="0" hangingPunct="1">
              <a:lnSpc>
                <a:spcPct val="90000"/>
              </a:lnSpc>
              <a:spcBef>
                <a:spcPts val="600"/>
              </a:spcBef>
              <a:spcAft>
                <a:spcPts val="0"/>
              </a:spcAft>
              <a:buClr>
                <a:srgbClr val="FF8000"/>
              </a:buClr>
              <a:buSzPct val="120000"/>
              <a:tabLst/>
              <a:defRPr/>
            </a:pPr>
            <a:r>
              <a:rPr kumimoji="0" lang="en-US" b="0" i="0" u="none" strike="noStrike" kern="0" cap="none" spc="0" normalizeH="0" baseline="0" noProof="0" dirty="0">
                <a:ln>
                  <a:noFill/>
                </a:ln>
                <a:solidFill>
                  <a:srgbClr val="000000"/>
                </a:solidFill>
                <a:effectLst/>
                <a:uLnTx/>
                <a:uFillTx/>
                <a:latin typeface="+mj-lt"/>
                <a:ea typeface="+mn-ea"/>
                <a:cs typeface="+mn-cs"/>
              </a:rPr>
              <a:t>AF series</a:t>
            </a:r>
          </a:p>
        </p:txBody>
      </p:sp>
      <p:pic>
        <p:nvPicPr>
          <p:cNvPr id="11" name="Grafik 10" descr="Ein Bild, das Elektronik, Projektor enthält.&#10;&#10;Automatisch generierte Beschreibung">
            <a:extLst>
              <a:ext uri="{FF2B5EF4-FFF2-40B4-BE49-F238E27FC236}">
                <a16:creationId xmlns:a16="http://schemas.microsoft.com/office/drawing/2014/main" id="{5E9900F5-7042-520B-E1B7-D6A7235D0EFF}"/>
              </a:ext>
            </a:extLst>
          </p:cNvPr>
          <p:cNvPicPr>
            <a:picLocks noChangeAspect="1"/>
          </p:cNvPicPr>
          <p:nvPr/>
        </p:nvPicPr>
        <p:blipFill>
          <a:blip r:embed="rId44">
            <a:clrChange>
              <a:clrFrom>
                <a:srgbClr val="FFFFFF"/>
              </a:clrFrom>
              <a:clrTo>
                <a:srgbClr val="FFFFFF">
                  <a:alpha val="0"/>
                </a:srgbClr>
              </a:clrTo>
            </a:clrChange>
          </a:blip>
          <a:stretch>
            <a:fillRect/>
          </a:stretch>
        </p:blipFill>
        <p:spPr bwMode="gray">
          <a:xfrm>
            <a:off x="285431" y="3333875"/>
            <a:ext cx="1341801" cy="349539"/>
          </a:xfrm>
          <a:prstGeom prst="rect">
            <a:avLst/>
          </a:prstGeom>
        </p:spPr>
      </p:pic>
      <p:pic>
        <p:nvPicPr>
          <p:cNvPr id="14" name="Grafik 13" descr="Ein Bild, das Text, Elektronik, Computer enthält.&#10;&#10;Automatisch generierte Beschreibung">
            <a:extLst>
              <a:ext uri="{FF2B5EF4-FFF2-40B4-BE49-F238E27FC236}">
                <a16:creationId xmlns:a16="http://schemas.microsoft.com/office/drawing/2014/main" id="{74FF5D9D-9620-3392-1340-0ED7670B42C7}"/>
              </a:ext>
            </a:extLst>
          </p:cNvPr>
          <p:cNvPicPr>
            <a:picLocks noChangeAspect="1"/>
          </p:cNvPicPr>
          <p:nvPr/>
        </p:nvPicPr>
        <p:blipFill>
          <a:blip r:embed="rId45"/>
          <a:stretch>
            <a:fillRect/>
          </a:stretch>
        </p:blipFill>
        <p:spPr bwMode="gray">
          <a:xfrm>
            <a:off x="285432" y="1956737"/>
            <a:ext cx="1341801" cy="1335093"/>
          </a:xfrm>
          <a:prstGeom prst="rect">
            <a:avLst/>
          </a:prstGeom>
        </p:spPr>
      </p:pic>
    </p:spTree>
    <p:extLst>
      <p:ext uri="{BB962C8B-B14F-4D97-AF65-F5344CB8AC3E}">
        <p14:creationId xmlns:p14="http://schemas.microsoft.com/office/powerpoint/2010/main" val="5818006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hteck 69">
            <a:extLst>
              <a:ext uri="{FF2B5EF4-FFF2-40B4-BE49-F238E27FC236}">
                <a16:creationId xmlns:a16="http://schemas.microsoft.com/office/drawing/2014/main" id="{79BC6F44-6BEC-8ECF-998C-D2AD8CA71089}"/>
              </a:ext>
            </a:extLst>
          </p:cNvPr>
          <p:cNvSpPr/>
          <p:nvPr>
            <p:custDataLst>
              <p:tags r:id="rId1"/>
            </p:custDataLst>
          </p:nvPr>
        </p:nvSpPr>
        <p:spPr bwMode="gray">
          <a:xfrm>
            <a:off x="287524" y="2859782"/>
            <a:ext cx="5544000" cy="864000"/>
          </a:xfrm>
          <a:prstGeom prst="rect">
            <a:avLst/>
          </a:prstGeom>
          <a:solidFill>
            <a:srgbClr val="DCDCDC"/>
          </a:solidFill>
          <a:ln w="6350" cap="flat" cmpd="sng" algn="ctr">
            <a:noFill/>
            <a:prstDash val="sysDot"/>
          </a:ln>
          <a:effectLst/>
        </p:spPr>
        <p:txBody>
          <a:bodyPr wrap="square" lIns="72000" tIns="72000" rIns="72000" bIns="72000" rtlCol="0" anchor="t" anchorCtr="0">
            <a:no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100" i="0" u="none" strike="noStrike" kern="0" cap="none" spc="0" normalizeH="0" baseline="0" noProof="0" dirty="0">
                <a:ln>
                  <a:noFill/>
                </a:ln>
                <a:solidFill>
                  <a:srgbClr val="000000"/>
                </a:solidFill>
                <a:effectLst/>
                <a:uLnTx/>
                <a:uFillTx/>
                <a:latin typeface="+mj-lt"/>
                <a:ea typeface="+mn-ea"/>
                <a:cs typeface="+mn-cs"/>
              </a:rPr>
              <a:t>ETERNUS SF</a:t>
            </a:r>
            <a:br>
              <a:rPr kumimoji="0" lang="en-US" sz="1100" i="0" u="none" strike="noStrike" kern="0" cap="none" spc="0" normalizeH="0" baseline="0" noProof="0" dirty="0">
                <a:ln>
                  <a:noFill/>
                </a:ln>
                <a:solidFill>
                  <a:srgbClr val="000000"/>
                </a:solidFill>
                <a:effectLst/>
                <a:uLnTx/>
                <a:uFillTx/>
                <a:latin typeface="+mj-lt"/>
                <a:ea typeface="+mn-ea"/>
                <a:cs typeface="+mn-cs"/>
              </a:rPr>
            </a:br>
            <a:r>
              <a:rPr kumimoji="0" lang="en-US" sz="1100" i="0" u="none" strike="noStrike" kern="0" cap="none" spc="0" normalizeH="0" baseline="0" noProof="0" dirty="0">
                <a:ln>
                  <a:noFill/>
                </a:ln>
                <a:solidFill>
                  <a:srgbClr val="000000"/>
                </a:solidFill>
                <a:effectLst/>
                <a:uLnTx/>
                <a:uFillTx/>
                <a:latin typeface="+mj-lt"/>
                <a:ea typeface="+mn-ea"/>
                <a:cs typeface="+mn-cs"/>
              </a:rPr>
              <a:t>Management</a:t>
            </a:r>
            <a:br>
              <a:rPr lang="en-US" sz="1100" kern="0" dirty="0">
                <a:solidFill>
                  <a:srgbClr val="000000"/>
                </a:solidFill>
                <a:latin typeface="+mj-lt"/>
              </a:rPr>
            </a:br>
            <a:r>
              <a:rPr kumimoji="0" lang="en-US" sz="1100" i="0" u="none" strike="noStrike" kern="0" cap="none" spc="0" normalizeH="0" baseline="0" noProof="0" dirty="0">
                <a:ln>
                  <a:noFill/>
                </a:ln>
                <a:solidFill>
                  <a:srgbClr val="000000"/>
                </a:solidFill>
                <a:effectLst/>
                <a:uLnTx/>
                <a:uFillTx/>
                <a:latin typeface="+mj-lt"/>
                <a:ea typeface="+mn-ea"/>
                <a:cs typeface="+mn-cs"/>
              </a:rPr>
              <a:t>ETERNUS AF APIs</a:t>
            </a:r>
          </a:p>
        </p:txBody>
      </p:sp>
      <p:sp>
        <p:nvSpPr>
          <p:cNvPr id="71" name="Rechteck 70">
            <a:extLst>
              <a:ext uri="{FF2B5EF4-FFF2-40B4-BE49-F238E27FC236}">
                <a16:creationId xmlns:a16="http://schemas.microsoft.com/office/drawing/2014/main" id="{4F630B30-4179-EF24-0A4D-9918DA5F0EB0}"/>
              </a:ext>
            </a:extLst>
          </p:cNvPr>
          <p:cNvSpPr/>
          <p:nvPr>
            <p:custDataLst>
              <p:tags r:id="rId2"/>
            </p:custDataLst>
          </p:nvPr>
        </p:nvSpPr>
        <p:spPr bwMode="gray">
          <a:xfrm>
            <a:off x="288140" y="915566"/>
            <a:ext cx="5544000" cy="1656000"/>
          </a:xfrm>
          <a:prstGeom prst="rect">
            <a:avLst/>
          </a:prstGeom>
          <a:noFill/>
          <a:ln w="6350" cap="flat" cmpd="sng" algn="ctr">
            <a:solidFill>
              <a:schemeClr val="tx1"/>
            </a:solidFill>
            <a:prstDash val="solid"/>
          </a:ln>
          <a:effectLst/>
        </p:spPr>
        <p:txBody>
          <a:bodyPr wrap="square" lIns="72000" tIns="72000" rIns="72000" bIns="72000" rtlCol="0" anchor="t" anchorCtr="0">
            <a:no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100" i="0" u="none" strike="noStrike" kern="0" cap="none" spc="0" normalizeH="0" baseline="0" noProof="0" dirty="0">
                <a:ln>
                  <a:noFill/>
                </a:ln>
                <a:solidFill>
                  <a:srgbClr val="000000"/>
                </a:solidFill>
                <a:effectLst/>
                <a:uLnTx/>
                <a:uFillTx/>
                <a:latin typeface="+mj-lt"/>
                <a:ea typeface="+mn-ea"/>
                <a:cs typeface="+mn-cs"/>
              </a:rPr>
              <a:t>vSphere</a:t>
            </a:r>
          </a:p>
        </p:txBody>
      </p:sp>
      <p:sp>
        <p:nvSpPr>
          <p:cNvPr id="427020" name="Rechteck 427019">
            <a:extLst>
              <a:ext uri="{FF2B5EF4-FFF2-40B4-BE49-F238E27FC236}">
                <a16:creationId xmlns:a16="http://schemas.microsoft.com/office/drawing/2014/main" id="{18F21644-E3FA-4D19-1ED2-2E5B592ED8BF}"/>
              </a:ext>
            </a:extLst>
          </p:cNvPr>
          <p:cNvSpPr/>
          <p:nvPr>
            <p:custDataLst>
              <p:tags r:id="rId3"/>
            </p:custDataLst>
          </p:nvPr>
        </p:nvSpPr>
        <p:spPr bwMode="gray">
          <a:xfrm>
            <a:off x="756203" y="2535754"/>
            <a:ext cx="71381" cy="72000"/>
          </a:xfrm>
          <a:prstGeom prst="rect">
            <a:avLst/>
          </a:prstGeom>
          <a:solidFill>
            <a:schemeClr val="bg1"/>
          </a:solidFill>
          <a:ln w="6350" cap="flat" cmpd="sng" algn="ctr">
            <a:noFill/>
            <a:prstDash val="solid"/>
          </a:ln>
          <a:effectLst/>
        </p:spPr>
        <p:txBody>
          <a:bodyPr lIns="36000" rIns="36000" rtlCol="0" anchor="t" anchorCtr="0">
            <a:noAutofit/>
          </a:bodyPr>
          <a:lstStyle/>
          <a:p>
            <a:pPr marL="0" marR="0" lvl="0" indent="0" algn="ctr" defTabSz="914400" eaLnBrk="1" fontAlgn="auto" latinLnBrk="0" hangingPunct="1">
              <a:lnSpc>
                <a:spcPct val="90000"/>
              </a:lnSpc>
              <a:spcBef>
                <a:spcPts val="200"/>
              </a:spcBef>
              <a:spcAft>
                <a:spcPts val="0"/>
              </a:spcAft>
              <a:buClrTx/>
              <a:buSzTx/>
              <a:buFontTx/>
              <a:buNone/>
              <a:tabLst/>
              <a:defRPr/>
            </a:pPr>
            <a:endParaRPr kumimoji="0" lang="en-US" sz="1100" i="0" u="none" strike="noStrike" kern="0" cap="none" spc="0" normalizeH="0" baseline="0" noProof="0" dirty="0">
              <a:ln>
                <a:noFill/>
              </a:ln>
              <a:solidFill>
                <a:srgbClr val="000000"/>
              </a:solidFill>
              <a:effectLst/>
              <a:uLnTx/>
              <a:uFillTx/>
              <a:ea typeface="+mn-ea"/>
              <a:cs typeface="+mn-cs"/>
            </a:endParaRPr>
          </a:p>
        </p:txBody>
      </p:sp>
      <p:sp>
        <p:nvSpPr>
          <p:cNvPr id="74" name="Rechteck 73">
            <a:extLst>
              <a:ext uri="{FF2B5EF4-FFF2-40B4-BE49-F238E27FC236}">
                <a16:creationId xmlns:a16="http://schemas.microsoft.com/office/drawing/2014/main" id="{FAF86F37-3CF9-8BE7-BB36-2DC45A218B93}"/>
              </a:ext>
            </a:extLst>
          </p:cNvPr>
          <p:cNvSpPr/>
          <p:nvPr>
            <p:custDataLst>
              <p:tags r:id="rId4"/>
            </p:custDataLst>
          </p:nvPr>
        </p:nvSpPr>
        <p:spPr bwMode="gray">
          <a:xfrm>
            <a:off x="1367644" y="1707742"/>
            <a:ext cx="4392000" cy="792000"/>
          </a:xfrm>
          <a:prstGeom prst="rect">
            <a:avLst/>
          </a:prstGeom>
          <a:noFill/>
          <a:ln w="12700" cap="flat" cmpd="sng" algn="ctr">
            <a:solidFill>
              <a:srgbClr val="FF8000"/>
            </a:solidFill>
            <a:prstDash val="solid"/>
          </a:ln>
          <a:effectLst/>
        </p:spPr>
        <p:txBody>
          <a:bodyPr wrap="square" lIns="72000" tIns="72000" rIns="72000" bIns="72000" rtlCol="0" anchor="t" anchorCtr="0">
            <a:no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100" i="0" u="none" strike="noStrike" kern="0" cap="none" spc="0" normalizeH="0" baseline="0" noProof="0" dirty="0">
                <a:ln>
                  <a:noFill/>
                </a:ln>
                <a:solidFill>
                  <a:srgbClr val="000000"/>
                </a:solidFill>
                <a:effectLst/>
                <a:uLnTx/>
                <a:uFillTx/>
                <a:ea typeface="+mn-ea"/>
                <a:cs typeface="+mn-cs"/>
              </a:rPr>
              <a:t>vCenter</a:t>
            </a:r>
          </a:p>
        </p:txBody>
      </p:sp>
      <p:cxnSp>
        <p:nvCxnSpPr>
          <p:cNvPr id="427009" name="Gewinkelte Verbindung 84">
            <a:extLst>
              <a:ext uri="{FF2B5EF4-FFF2-40B4-BE49-F238E27FC236}">
                <a16:creationId xmlns:a16="http://schemas.microsoft.com/office/drawing/2014/main" id="{694AA88E-4B83-562A-257D-839247A645ED}"/>
              </a:ext>
            </a:extLst>
          </p:cNvPr>
          <p:cNvCxnSpPr>
            <a:cxnSpLocks/>
            <a:stCxn id="111" idx="0"/>
            <a:endCxn id="109" idx="2"/>
          </p:cNvCxnSpPr>
          <p:nvPr>
            <p:custDataLst>
              <p:tags r:id="rId5"/>
            </p:custDataLst>
          </p:nvPr>
        </p:nvCxnSpPr>
        <p:spPr bwMode="gray">
          <a:xfrm rot="16200000" flipV="1">
            <a:off x="1916760" y="1374610"/>
            <a:ext cx="432048" cy="2682312"/>
          </a:xfrm>
          <a:prstGeom prst="bentConnector3">
            <a:avLst>
              <a:gd name="adj1" fmla="val 50000"/>
            </a:avLst>
          </a:prstGeom>
          <a:noFill/>
          <a:ln w="6350" cap="flat" cmpd="sng" algn="ctr">
            <a:solidFill>
              <a:srgbClr val="000000"/>
            </a:solidFill>
            <a:prstDash val="dash"/>
            <a:headEnd w="sm" len="sm"/>
            <a:tailEnd type="triangle" w="sm" len="sm"/>
          </a:ln>
          <a:effectLst/>
        </p:spPr>
      </p:cxnSp>
      <p:sp>
        <p:nvSpPr>
          <p:cNvPr id="76" name="Rechteck 75">
            <a:extLst>
              <a:ext uri="{FF2B5EF4-FFF2-40B4-BE49-F238E27FC236}">
                <a16:creationId xmlns:a16="http://schemas.microsoft.com/office/drawing/2014/main" id="{DA3C7F23-E697-9957-E000-FB334FEDD442}"/>
              </a:ext>
            </a:extLst>
          </p:cNvPr>
          <p:cNvSpPr/>
          <p:nvPr>
            <p:custDataLst>
              <p:tags r:id="rId6"/>
            </p:custDataLst>
          </p:nvPr>
        </p:nvSpPr>
        <p:spPr bwMode="gray">
          <a:xfrm>
            <a:off x="6120172" y="915842"/>
            <a:ext cx="2736000" cy="2484000"/>
          </a:xfrm>
          <a:prstGeom prst="rect">
            <a:avLst/>
          </a:prstGeom>
          <a:noFill/>
          <a:ln w="6350" cap="flat" cmpd="sng" algn="ctr">
            <a:solidFill>
              <a:schemeClr val="tx1"/>
            </a:solidFill>
            <a:prstDash val="solid"/>
          </a:ln>
          <a:effectLst/>
        </p:spPr>
        <p:txBody>
          <a:bodyPr wrap="square" lIns="72000" tIns="72000" rIns="72000" bIns="72000" rtlCol="0" anchor="t" anchorCtr="0">
            <a:noAutofit/>
          </a:bodyPr>
          <a:lstStyle/>
          <a:p>
            <a:pPr marL="0" marR="0" lvl="0" indent="0" algn="ctr" defTabSz="914400" eaLnBrk="1" fontAlgn="auto" latinLnBrk="0" hangingPunct="1">
              <a:lnSpc>
                <a:spcPct val="90000"/>
              </a:lnSpc>
              <a:spcBef>
                <a:spcPts val="200"/>
              </a:spcBef>
              <a:spcAft>
                <a:spcPts val="0"/>
              </a:spcAft>
              <a:buClrTx/>
              <a:buSzTx/>
              <a:buFontTx/>
              <a:buNone/>
              <a:tabLst/>
              <a:defRPr/>
            </a:pPr>
            <a:r>
              <a:rPr kumimoji="0" lang="en-US" sz="1100" i="0" u="none" strike="noStrike" kern="0" cap="none" spc="0" normalizeH="0" baseline="0" noProof="0" dirty="0">
                <a:ln>
                  <a:noFill/>
                </a:ln>
                <a:solidFill>
                  <a:srgbClr val="000000"/>
                </a:solidFill>
                <a:effectLst/>
                <a:uLnTx/>
                <a:uFillTx/>
                <a:latin typeface="+mj-lt"/>
                <a:ea typeface="+mn-ea"/>
                <a:cs typeface="+mn-cs"/>
              </a:rPr>
              <a:t>ESX Storage Stack</a:t>
            </a:r>
          </a:p>
        </p:txBody>
      </p:sp>
      <p:sp>
        <p:nvSpPr>
          <p:cNvPr id="427018" name="Rechteck 427017">
            <a:extLst>
              <a:ext uri="{FF2B5EF4-FFF2-40B4-BE49-F238E27FC236}">
                <a16:creationId xmlns:a16="http://schemas.microsoft.com/office/drawing/2014/main" id="{22BE7877-370F-E247-9B34-9EE85863D51A}"/>
              </a:ext>
            </a:extLst>
          </p:cNvPr>
          <p:cNvSpPr/>
          <p:nvPr>
            <p:custDataLst>
              <p:tags r:id="rId7"/>
            </p:custDataLst>
          </p:nvPr>
        </p:nvSpPr>
        <p:spPr bwMode="gray">
          <a:xfrm>
            <a:off x="5796136" y="2174360"/>
            <a:ext cx="71381" cy="73354"/>
          </a:xfrm>
          <a:prstGeom prst="rect">
            <a:avLst/>
          </a:prstGeom>
          <a:solidFill>
            <a:schemeClr val="bg1"/>
          </a:solidFill>
          <a:ln w="6350" cap="flat" cmpd="sng" algn="ctr">
            <a:noFill/>
            <a:prstDash val="solid"/>
          </a:ln>
          <a:effectLst/>
        </p:spPr>
        <p:txBody>
          <a:bodyPr lIns="36000" rIns="36000" rtlCol="0" anchor="t" anchorCtr="0">
            <a:noAutofit/>
          </a:bodyPr>
          <a:lstStyle/>
          <a:p>
            <a:pPr marL="0" marR="0" lvl="0" indent="0" algn="ctr" defTabSz="914400" eaLnBrk="1" fontAlgn="auto" latinLnBrk="0" hangingPunct="1">
              <a:lnSpc>
                <a:spcPct val="90000"/>
              </a:lnSpc>
              <a:spcBef>
                <a:spcPts val="200"/>
              </a:spcBef>
              <a:spcAft>
                <a:spcPts val="0"/>
              </a:spcAft>
              <a:buClrTx/>
              <a:buSzTx/>
              <a:buFontTx/>
              <a:buNone/>
              <a:tabLst/>
              <a:defRPr/>
            </a:pPr>
            <a:endParaRPr kumimoji="0" lang="en-US" sz="1100" i="0" u="none" strike="noStrike" kern="0" cap="none" spc="0" normalizeH="0" baseline="0" noProof="0" dirty="0">
              <a:ln>
                <a:noFill/>
              </a:ln>
              <a:solidFill>
                <a:srgbClr val="000000"/>
              </a:solidFill>
              <a:effectLst/>
              <a:uLnTx/>
              <a:uFillTx/>
              <a:ea typeface="+mn-ea"/>
              <a:cs typeface="+mn-cs"/>
            </a:endParaRPr>
          </a:p>
        </p:txBody>
      </p:sp>
      <p:sp>
        <p:nvSpPr>
          <p:cNvPr id="427019" name="Rechteck 427018">
            <a:extLst>
              <a:ext uri="{FF2B5EF4-FFF2-40B4-BE49-F238E27FC236}">
                <a16:creationId xmlns:a16="http://schemas.microsoft.com/office/drawing/2014/main" id="{3E4B2395-3D49-9C7B-83F6-6F4CE201587E}"/>
              </a:ext>
            </a:extLst>
          </p:cNvPr>
          <p:cNvSpPr/>
          <p:nvPr>
            <p:custDataLst>
              <p:tags r:id="rId8"/>
            </p:custDataLst>
          </p:nvPr>
        </p:nvSpPr>
        <p:spPr bwMode="gray">
          <a:xfrm>
            <a:off x="6084168" y="2174360"/>
            <a:ext cx="71381" cy="73354"/>
          </a:xfrm>
          <a:prstGeom prst="rect">
            <a:avLst/>
          </a:prstGeom>
          <a:solidFill>
            <a:schemeClr val="bg1"/>
          </a:solidFill>
          <a:ln w="6350" cap="flat" cmpd="sng" algn="ctr">
            <a:noFill/>
            <a:prstDash val="solid"/>
          </a:ln>
          <a:effectLst/>
        </p:spPr>
        <p:txBody>
          <a:bodyPr lIns="36000" rIns="36000" rtlCol="0" anchor="t" anchorCtr="0">
            <a:noAutofit/>
          </a:bodyPr>
          <a:lstStyle/>
          <a:p>
            <a:pPr marL="0" marR="0" lvl="0" indent="0" algn="ctr" defTabSz="914400" eaLnBrk="1" fontAlgn="auto" latinLnBrk="0" hangingPunct="1">
              <a:lnSpc>
                <a:spcPct val="90000"/>
              </a:lnSpc>
              <a:spcBef>
                <a:spcPts val="200"/>
              </a:spcBef>
              <a:spcAft>
                <a:spcPts val="0"/>
              </a:spcAft>
              <a:buClrTx/>
              <a:buSzTx/>
              <a:buFontTx/>
              <a:buNone/>
              <a:tabLst/>
              <a:defRPr/>
            </a:pPr>
            <a:endParaRPr kumimoji="0" lang="en-US" sz="1100" i="0" u="none" strike="noStrike" kern="0" cap="none" spc="0" normalizeH="0" baseline="0" noProof="0" dirty="0">
              <a:ln>
                <a:noFill/>
              </a:ln>
              <a:solidFill>
                <a:srgbClr val="000000"/>
              </a:solidFill>
              <a:effectLst/>
              <a:uLnTx/>
              <a:uFillTx/>
              <a:ea typeface="+mn-ea"/>
              <a:cs typeface="+mn-cs"/>
            </a:endParaRPr>
          </a:p>
        </p:txBody>
      </p:sp>
      <p:graphicFrame>
        <p:nvGraphicFramePr>
          <p:cNvPr id="2" name="Objekt 1" hidden="1"/>
          <p:cNvGraphicFramePr>
            <a:graphicFrameLocks noChangeAspect="1"/>
          </p:cNvGraphicFramePr>
          <p:nvPr>
            <p:custDataLst>
              <p:tags r:id="rId9"/>
            </p:custDataLst>
            <p:extLst>
              <p:ext uri="{D42A27DB-BD31-4B8C-83A1-F6EECF244321}">
                <p14:modId xmlns:p14="http://schemas.microsoft.com/office/powerpoint/2010/main" val="58978536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46" imgW="270" imgH="270" progId="TCLayout.ActiveDocument.1">
                  <p:embed/>
                </p:oleObj>
              </mc:Choice>
              <mc:Fallback>
                <p:oleObj name="think-cell Folie" r:id="rId46" imgW="270" imgH="270" progId="TCLayout.ActiveDocument.1">
                  <p:embed/>
                  <p:pic>
                    <p:nvPicPr>
                      <p:cNvPr id="2" name="Objekt 1" hidden="1"/>
                      <p:cNvPicPr/>
                      <p:nvPr/>
                    </p:nvPicPr>
                    <p:blipFill>
                      <a:blip r:embed="rId47"/>
                      <a:stretch>
                        <a:fillRect/>
                      </a:stretch>
                    </p:blipFill>
                    <p:spPr>
                      <a:xfrm>
                        <a:off x="1588" y="1588"/>
                        <a:ext cx="1587" cy="1587"/>
                      </a:xfrm>
                      <a:prstGeom prst="rect">
                        <a:avLst/>
                      </a:prstGeom>
                    </p:spPr>
                  </p:pic>
                </p:oleObj>
              </mc:Fallback>
            </mc:AlternateContent>
          </a:graphicData>
        </a:graphic>
      </p:graphicFrame>
      <p:sp>
        <p:nvSpPr>
          <p:cNvPr id="5" name="Title 4"/>
          <p:cNvSpPr>
            <a:spLocks noGrp="1"/>
          </p:cNvSpPr>
          <p:nvPr>
            <p:ph type="title"/>
          </p:nvPr>
        </p:nvSpPr>
        <p:spPr bwMode="gray"/>
        <p:txBody>
          <a:bodyPr/>
          <a:lstStyle/>
          <a:p>
            <a:r>
              <a:rPr lang="en-US" dirty="0"/>
              <a:t>ETERNUS AF fully integrated into VMware</a:t>
            </a:r>
          </a:p>
        </p:txBody>
      </p:sp>
      <p:sp>
        <p:nvSpPr>
          <p:cNvPr id="72" name="Rechteck 71">
            <a:extLst>
              <a:ext uri="{FF2B5EF4-FFF2-40B4-BE49-F238E27FC236}">
                <a16:creationId xmlns:a16="http://schemas.microsoft.com/office/drawing/2014/main" id="{77B0426F-EC8F-0526-61C6-FD3524CB41BE}"/>
              </a:ext>
            </a:extLst>
          </p:cNvPr>
          <p:cNvSpPr/>
          <p:nvPr>
            <p:custDataLst>
              <p:tags r:id="rId10"/>
            </p:custDataLst>
          </p:nvPr>
        </p:nvSpPr>
        <p:spPr bwMode="gray">
          <a:xfrm>
            <a:off x="2087724" y="987630"/>
            <a:ext cx="1152000" cy="432000"/>
          </a:xfrm>
          <a:prstGeom prst="rect">
            <a:avLst/>
          </a:prstGeom>
          <a:solidFill>
            <a:srgbClr val="DCDCDC"/>
          </a:solidFill>
          <a:ln w="6350" cap="flat" cmpd="sng" algn="ctr">
            <a:noFill/>
            <a:prstDash val="solid"/>
          </a:ln>
          <a:effectLst/>
        </p:spPr>
        <p:txBody>
          <a:bodyPr wrap="square" lIns="36000" tIns="36000" rIns="36000" bIns="36000" rtlCol="0" anchor="ctr" anchorCtr="0">
            <a:noAutofit/>
          </a:bodyPr>
          <a:lstStyle/>
          <a:p>
            <a:pPr marL="0" marR="0" lvl="0" indent="0" algn="ctr" defTabSz="914400" eaLnBrk="1" fontAlgn="auto" latinLnBrk="0" hangingPunct="1">
              <a:lnSpc>
                <a:spcPct val="90000"/>
              </a:lnSpc>
              <a:spcBef>
                <a:spcPts val="200"/>
              </a:spcBef>
              <a:spcAft>
                <a:spcPts val="0"/>
              </a:spcAft>
              <a:buClrTx/>
              <a:buSzTx/>
              <a:buFontTx/>
              <a:buNone/>
              <a:tabLst/>
              <a:defRPr/>
            </a:pPr>
            <a:r>
              <a:rPr kumimoji="0" lang="en-US" sz="1100" i="0" u="none" strike="noStrike" kern="0" cap="none" spc="0" normalizeH="0" baseline="0" noProof="0" dirty="0">
                <a:ln>
                  <a:noFill/>
                </a:ln>
                <a:solidFill>
                  <a:srgbClr val="000000"/>
                </a:solidFill>
                <a:effectLst/>
                <a:uLnTx/>
                <a:uFillTx/>
                <a:ea typeface="+mn-ea"/>
                <a:cs typeface="+mn-cs"/>
              </a:rPr>
              <a:t>VI Client</a:t>
            </a:r>
          </a:p>
        </p:txBody>
      </p:sp>
      <p:sp>
        <p:nvSpPr>
          <p:cNvPr id="73" name="Rechteck 72">
            <a:extLst>
              <a:ext uri="{FF2B5EF4-FFF2-40B4-BE49-F238E27FC236}">
                <a16:creationId xmlns:a16="http://schemas.microsoft.com/office/drawing/2014/main" id="{C0CC6736-C320-B948-97E9-BB0A21013D0A}"/>
              </a:ext>
            </a:extLst>
          </p:cNvPr>
          <p:cNvSpPr/>
          <p:nvPr>
            <p:custDataLst>
              <p:tags r:id="rId11"/>
            </p:custDataLst>
          </p:nvPr>
        </p:nvSpPr>
        <p:spPr bwMode="gray">
          <a:xfrm>
            <a:off x="4535996" y="987630"/>
            <a:ext cx="1152000" cy="432000"/>
          </a:xfrm>
          <a:prstGeom prst="rect">
            <a:avLst/>
          </a:prstGeom>
          <a:solidFill>
            <a:srgbClr val="DCDCDC"/>
          </a:solidFill>
          <a:ln w="6350" cap="flat" cmpd="sng" algn="ctr">
            <a:noFill/>
            <a:prstDash val="solid"/>
          </a:ln>
          <a:effectLst/>
        </p:spPr>
        <p:txBody>
          <a:bodyPr wrap="square" lIns="36000" tIns="36000" rIns="36000" bIns="36000" rtlCol="0" anchor="ctr" anchorCtr="0">
            <a:noAutofit/>
          </a:bodyPr>
          <a:lstStyle/>
          <a:p>
            <a:pPr marL="0" marR="0" lvl="0" indent="0" algn="ctr" defTabSz="914400" eaLnBrk="1" fontAlgn="auto" latinLnBrk="0" hangingPunct="1">
              <a:lnSpc>
                <a:spcPct val="90000"/>
              </a:lnSpc>
              <a:spcBef>
                <a:spcPts val="200"/>
              </a:spcBef>
              <a:spcAft>
                <a:spcPts val="0"/>
              </a:spcAft>
              <a:buClrTx/>
              <a:buSzTx/>
              <a:buFontTx/>
              <a:buNone/>
              <a:tabLst/>
              <a:defRPr/>
            </a:pPr>
            <a:r>
              <a:rPr kumimoji="0" lang="en-US" sz="1100" i="0" u="none" strike="noStrike" kern="0" cap="none" spc="0" normalizeH="0" baseline="0" noProof="0" dirty="0">
                <a:ln>
                  <a:noFill/>
                </a:ln>
                <a:solidFill>
                  <a:srgbClr val="000000"/>
                </a:solidFill>
                <a:effectLst/>
                <a:uLnTx/>
                <a:uFillTx/>
                <a:ea typeface="+mn-ea"/>
                <a:cs typeface="+mn-cs"/>
              </a:rPr>
              <a:t>VM</a:t>
            </a:r>
          </a:p>
        </p:txBody>
      </p:sp>
      <p:sp>
        <p:nvSpPr>
          <p:cNvPr id="75" name="Rechteck 74">
            <a:extLst>
              <a:ext uri="{FF2B5EF4-FFF2-40B4-BE49-F238E27FC236}">
                <a16:creationId xmlns:a16="http://schemas.microsoft.com/office/drawing/2014/main" id="{49780566-5211-9882-317C-494BD2F96971}"/>
              </a:ext>
            </a:extLst>
          </p:cNvPr>
          <p:cNvSpPr/>
          <p:nvPr>
            <p:custDataLst>
              <p:tags r:id="rId12"/>
            </p:custDataLst>
          </p:nvPr>
        </p:nvSpPr>
        <p:spPr bwMode="gray">
          <a:xfrm>
            <a:off x="292719" y="4011910"/>
            <a:ext cx="8568000" cy="720000"/>
          </a:xfrm>
          <a:prstGeom prst="rect">
            <a:avLst/>
          </a:prstGeom>
          <a:solidFill>
            <a:srgbClr val="DCDCDC"/>
          </a:solidFill>
          <a:ln w="6350" cap="flat" cmpd="sng" algn="ctr">
            <a:noFill/>
            <a:prstDash val="sysDot"/>
          </a:ln>
          <a:effectLst/>
        </p:spPr>
        <p:txBody>
          <a:bodyPr wrap="square" lIns="72000" tIns="72000" rIns="72000" bIns="72000" rtlCol="0" anchor="t" anchorCtr="0">
            <a:no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100" i="0" u="none" strike="noStrike" kern="0" cap="none" spc="0" normalizeH="0" baseline="0" noProof="0" dirty="0">
                <a:ln>
                  <a:noFill/>
                </a:ln>
                <a:solidFill>
                  <a:srgbClr val="000000"/>
                </a:solidFill>
                <a:effectLst/>
                <a:uLnTx/>
                <a:uFillTx/>
                <a:latin typeface="+mj-lt"/>
                <a:ea typeface="+mn-ea"/>
                <a:cs typeface="+mn-cs"/>
              </a:rPr>
              <a:t>ETERNUS AF</a:t>
            </a:r>
          </a:p>
        </p:txBody>
      </p:sp>
      <p:sp>
        <p:nvSpPr>
          <p:cNvPr id="78" name="Rechteck 77">
            <a:extLst>
              <a:ext uri="{FF2B5EF4-FFF2-40B4-BE49-F238E27FC236}">
                <a16:creationId xmlns:a16="http://schemas.microsoft.com/office/drawing/2014/main" id="{5CB2C502-B73B-F960-2387-1F14FA447072}"/>
              </a:ext>
            </a:extLst>
          </p:cNvPr>
          <p:cNvSpPr/>
          <p:nvPr>
            <p:custDataLst>
              <p:tags r:id="rId13"/>
            </p:custDataLst>
          </p:nvPr>
        </p:nvSpPr>
        <p:spPr bwMode="gray">
          <a:xfrm>
            <a:off x="6192180" y="1203598"/>
            <a:ext cx="2592000" cy="220697"/>
          </a:xfrm>
          <a:prstGeom prst="rect">
            <a:avLst/>
          </a:prstGeom>
          <a:solidFill>
            <a:srgbClr val="DCDCDC"/>
          </a:solidFill>
          <a:ln w="6350" cap="flat" cmpd="sng" algn="ctr">
            <a:noFill/>
            <a:prstDash val="sysDot"/>
          </a:ln>
          <a:effectLst/>
        </p:spPr>
        <p:txBody>
          <a:bodyPr wrap="square" lIns="36000" tIns="36000" rIns="36000" bIns="36000" rtlCol="0" anchor="t" anchorCtr="0">
            <a:noAutofit/>
          </a:bodyPr>
          <a:lstStyle/>
          <a:p>
            <a:pPr marL="0" marR="0" lvl="0" indent="0" algn="ctr" defTabSz="914400" eaLnBrk="1" fontAlgn="auto" latinLnBrk="0" hangingPunct="1">
              <a:lnSpc>
                <a:spcPct val="90000"/>
              </a:lnSpc>
              <a:spcBef>
                <a:spcPts val="200"/>
              </a:spcBef>
              <a:spcAft>
                <a:spcPts val="0"/>
              </a:spcAft>
              <a:buClrTx/>
              <a:buSzTx/>
              <a:buFontTx/>
              <a:buNone/>
              <a:tabLst/>
              <a:defRPr/>
            </a:pPr>
            <a:r>
              <a:rPr kumimoji="0" lang="en-US" sz="1100" i="0" u="none" strike="noStrike" kern="0" cap="none" spc="0" normalizeH="0" baseline="0" noProof="0" dirty="0">
                <a:ln>
                  <a:noFill/>
                </a:ln>
                <a:solidFill>
                  <a:srgbClr val="000000"/>
                </a:solidFill>
                <a:effectLst/>
                <a:uLnTx/>
                <a:uFillTx/>
                <a:ea typeface="+mn-ea"/>
                <a:cs typeface="+mn-cs"/>
              </a:rPr>
              <a:t>VMFS</a:t>
            </a:r>
          </a:p>
        </p:txBody>
      </p:sp>
      <p:sp>
        <p:nvSpPr>
          <p:cNvPr id="81" name="Rechteck 80">
            <a:extLst>
              <a:ext uri="{FF2B5EF4-FFF2-40B4-BE49-F238E27FC236}">
                <a16:creationId xmlns:a16="http://schemas.microsoft.com/office/drawing/2014/main" id="{46B044CC-2104-A127-6D06-3BEC566DAA53}"/>
              </a:ext>
            </a:extLst>
          </p:cNvPr>
          <p:cNvSpPr/>
          <p:nvPr>
            <p:custDataLst>
              <p:tags r:id="rId14"/>
            </p:custDataLst>
          </p:nvPr>
        </p:nvSpPr>
        <p:spPr bwMode="gray">
          <a:xfrm>
            <a:off x="6192180" y="1486957"/>
            <a:ext cx="2592000" cy="220697"/>
          </a:xfrm>
          <a:prstGeom prst="rect">
            <a:avLst/>
          </a:prstGeom>
          <a:solidFill>
            <a:srgbClr val="DCDCDC"/>
          </a:solidFill>
          <a:ln w="6350" cap="flat" cmpd="sng" algn="ctr">
            <a:noFill/>
            <a:prstDash val="sysDot"/>
          </a:ln>
          <a:effectLst/>
        </p:spPr>
        <p:txBody>
          <a:bodyPr wrap="square" lIns="36000" tIns="36000" rIns="36000" bIns="36000" rtlCol="0" anchor="t" anchorCtr="0">
            <a:noAutofit/>
          </a:bodyPr>
          <a:lstStyle/>
          <a:p>
            <a:pPr marL="0" marR="0" lvl="0" indent="0" algn="ctr" defTabSz="914400" eaLnBrk="1" fontAlgn="auto" latinLnBrk="0" hangingPunct="1">
              <a:lnSpc>
                <a:spcPct val="90000"/>
              </a:lnSpc>
              <a:spcBef>
                <a:spcPts val="200"/>
              </a:spcBef>
              <a:spcAft>
                <a:spcPts val="0"/>
              </a:spcAft>
              <a:buClrTx/>
              <a:buSzTx/>
              <a:buFontTx/>
              <a:buNone/>
              <a:tabLst/>
              <a:defRPr/>
            </a:pPr>
            <a:r>
              <a:rPr kumimoji="0" lang="en-US" sz="1100" i="0" u="none" strike="noStrike" kern="0" cap="none" spc="0" normalizeH="0" baseline="0" noProof="0" dirty="0">
                <a:ln>
                  <a:noFill/>
                </a:ln>
                <a:solidFill>
                  <a:srgbClr val="000000"/>
                </a:solidFill>
                <a:effectLst/>
                <a:uLnTx/>
                <a:uFillTx/>
                <a:ea typeface="+mn-ea"/>
                <a:cs typeface="+mn-cs"/>
              </a:rPr>
              <a:t>VMware LVM</a:t>
            </a:r>
          </a:p>
        </p:txBody>
      </p:sp>
      <p:sp>
        <p:nvSpPr>
          <p:cNvPr id="84" name="Rechteck 83">
            <a:extLst>
              <a:ext uri="{FF2B5EF4-FFF2-40B4-BE49-F238E27FC236}">
                <a16:creationId xmlns:a16="http://schemas.microsoft.com/office/drawing/2014/main" id="{09305481-8E43-5625-82B3-6E059FC77CB7}"/>
              </a:ext>
            </a:extLst>
          </p:cNvPr>
          <p:cNvSpPr/>
          <p:nvPr>
            <p:custDataLst>
              <p:tags r:id="rId15"/>
            </p:custDataLst>
          </p:nvPr>
        </p:nvSpPr>
        <p:spPr bwMode="gray">
          <a:xfrm>
            <a:off x="6192180" y="1774989"/>
            <a:ext cx="2592000" cy="220697"/>
          </a:xfrm>
          <a:prstGeom prst="rect">
            <a:avLst/>
          </a:prstGeom>
          <a:solidFill>
            <a:srgbClr val="DCDCDC"/>
          </a:solidFill>
          <a:ln w="6350" cap="flat" cmpd="sng" algn="ctr">
            <a:noFill/>
            <a:prstDash val="sysDot"/>
          </a:ln>
          <a:effectLst/>
        </p:spPr>
        <p:txBody>
          <a:bodyPr wrap="square" lIns="36000" tIns="36000" rIns="36000" bIns="36000" rtlCol="0" anchor="t" anchorCtr="0">
            <a:noAutofit/>
          </a:bodyPr>
          <a:lstStyle/>
          <a:p>
            <a:pPr marL="0" marR="0" lvl="0" indent="0" algn="ctr" defTabSz="914400" eaLnBrk="1" fontAlgn="auto" latinLnBrk="0" hangingPunct="1">
              <a:lnSpc>
                <a:spcPct val="90000"/>
              </a:lnSpc>
              <a:spcBef>
                <a:spcPts val="200"/>
              </a:spcBef>
              <a:spcAft>
                <a:spcPts val="0"/>
              </a:spcAft>
              <a:buClrTx/>
              <a:buSzTx/>
              <a:buFontTx/>
              <a:buNone/>
              <a:tabLst/>
              <a:defRPr/>
            </a:pPr>
            <a:r>
              <a:rPr kumimoji="0" lang="en-US" sz="1100" i="0" u="none" strike="noStrike" kern="0" cap="none" spc="0" normalizeH="0" baseline="0" noProof="0" dirty="0">
                <a:ln>
                  <a:noFill/>
                </a:ln>
                <a:solidFill>
                  <a:srgbClr val="000000"/>
                </a:solidFill>
                <a:effectLst/>
                <a:uLnTx/>
                <a:uFillTx/>
                <a:ea typeface="+mn-ea"/>
                <a:cs typeface="+mn-cs"/>
              </a:rPr>
              <a:t>Datamover</a:t>
            </a:r>
          </a:p>
        </p:txBody>
      </p:sp>
      <p:sp>
        <p:nvSpPr>
          <p:cNvPr id="86" name="Rechteck 85">
            <a:extLst>
              <a:ext uri="{FF2B5EF4-FFF2-40B4-BE49-F238E27FC236}">
                <a16:creationId xmlns:a16="http://schemas.microsoft.com/office/drawing/2014/main" id="{1B3C1CC4-DB96-7528-BE54-5723F8B2182A}"/>
              </a:ext>
            </a:extLst>
          </p:cNvPr>
          <p:cNvSpPr/>
          <p:nvPr>
            <p:custDataLst>
              <p:tags r:id="rId16"/>
            </p:custDataLst>
          </p:nvPr>
        </p:nvSpPr>
        <p:spPr bwMode="gray">
          <a:xfrm>
            <a:off x="6192180" y="2067802"/>
            <a:ext cx="2592000" cy="972000"/>
          </a:xfrm>
          <a:prstGeom prst="rect">
            <a:avLst/>
          </a:prstGeom>
          <a:solidFill>
            <a:srgbClr val="DCDCDC"/>
          </a:solidFill>
          <a:ln w="12700" cap="flat" cmpd="sng" algn="ctr">
            <a:solidFill>
              <a:srgbClr val="FF8000"/>
            </a:solidFill>
            <a:prstDash val="solid"/>
          </a:ln>
          <a:effectLst/>
        </p:spPr>
        <p:txBody>
          <a:bodyPr wrap="square" lIns="72000" tIns="72000" rIns="72000" bIns="72000" rtlCol="0" anchor="t" anchorCtr="0">
            <a:noAutofit/>
          </a:bodyPr>
          <a:lstStyle/>
          <a:p>
            <a:pPr marL="0" marR="0" lvl="0" indent="0" defTabSz="914400" eaLnBrk="1" fontAlgn="auto" latinLnBrk="0" hangingPunct="1">
              <a:lnSpc>
                <a:spcPct val="90000"/>
              </a:lnSpc>
              <a:spcBef>
                <a:spcPts val="200"/>
              </a:spcBef>
              <a:spcAft>
                <a:spcPts val="0"/>
              </a:spcAft>
              <a:buClrTx/>
              <a:buSzTx/>
              <a:buFontTx/>
              <a:buNone/>
              <a:tabLst/>
              <a:defRPr/>
            </a:pPr>
            <a:r>
              <a:rPr kumimoji="0" lang="en-US" sz="1100" i="0" u="none" strike="noStrike" kern="0" cap="none" spc="0" normalizeH="0" baseline="0" noProof="0" dirty="0">
                <a:ln>
                  <a:noFill/>
                </a:ln>
                <a:solidFill>
                  <a:srgbClr val="000000"/>
                </a:solidFill>
                <a:effectLst/>
                <a:uLnTx/>
                <a:uFillTx/>
                <a:ea typeface="+mn-ea"/>
                <a:cs typeface="+mn-cs"/>
              </a:rPr>
              <a:t>NMP</a:t>
            </a:r>
          </a:p>
        </p:txBody>
      </p:sp>
      <p:sp>
        <p:nvSpPr>
          <p:cNvPr id="90" name="Rechteck 89">
            <a:extLst>
              <a:ext uri="{FF2B5EF4-FFF2-40B4-BE49-F238E27FC236}">
                <a16:creationId xmlns:a16="http://schemas.microsoft.com/office/drawing/2014/main" id="{E28A78C4-6D9D-0C72-C068-B181BEF76AC4}"/>
              </a:ext>
            </a:extLst>
          </p:cNvPr>
          <p:cNvSpPr/>
          <p:nvPr>
            <p:custDataLst>
              <p:tags r:id="rId17"/>
            </p:custDataLst>
          </p:nvPr>
        </p:nvSpPr>
        <p:spPr bwMode="gray">
          <a:xfrm>
            <a:off x="6264180" y="2535794"/>
            <a:ext cx="2448000" cy="432000"/>
          </a:xfrm>
          <a:prstGeom prst="rect">
            <a:avLst/>
          </a:prstGeom>
          <a:gradFill>
            <a:gsLst>
              <a:gs pos="50000">
                <a:srgbClr val="FF8000"/>
              </a:gs>
              <a:gs pos="100000">
                <a:srgbClr val="FFE700"/>
              </a:gs>
            </a:gsLst>
            <a:lin ang="2700000" scaled="0"/>
          </a:gradFill>
          <a:ln w="9525" cap="flat">
            <a:noFill/>
            <a:prstDash val="solid"/>
            <a:miter/>
          </a:ln>
        </p:spPr>
        <p:txBody>
          <a:bodyPr lIns="36000" tIns="72000" rIns="36000" bIns="72000" rtlCol="0" anchor="ctr">
            <a:noAutofit/>
          </a:bodyPr>
          <a:lstStyle/>
          <a:p>
            <a:pPr algn="ctr" defTabSz="914400">
              <a:lnSpc>
                <a:spcPct val="90000"/>
              </a:lnSpc>
              <a:spcBef>
                <a:spcPts val="200"/>
              </a:spcBef>
            </a:pPr>
            <a:r>
              <a:rPr lang="en-US" sz="1100" kern="0" dirty="0">
                <a:solidFill>
                  <a:srgbClr val="000000"/>
                </a:solidFill>
              </a:rPr>
              <a:t>SATP</a:t>
            </a:r>
          </a:p>
          <a:p>
            <a:pPr algn="ctr" defTabSz="914400">
              <a:lnSpc>
                <a:spcPct val="90000"/>
              </a:lnSpc>
              <a:spcBef>
                <a:spcPts val="200"/>
              </a:spcBef>
            </a:pPr>
            <a:r>
              <a:rPr lang="en-US" altLang="ja-JP" sz="800" kern="0" dirty="0">
                <a:solidFill>
                  <a:srgbClr val="000000"/>
                </a:solidFill>
              </a:rPr>
              <a:t>VMware Multi-Pathing plug-in for ETERNUS</a:t>
            </a:r>
            <a:endParaRPr lang="en-US" sz="800" kern="0" dirty="0">
              <a:solidFill>
                <a:srgbClr val="000000"/>
              </a:solidFill>
            </a:endParaRPr>
          </a:p>
        </p:txBody>
      </p:sp>
      <p:sp>
        <p:nvSpPr>
          <p:cNvPr id="93" name="Rechteck 92">
            <a:extLst>
              <a:ext uri="{FF2B5EF4-FFF2-40B4-BE49-F238E27FC236}">
                <a16:creationId xmlns:a16="http://schemas.microsoft.com/office/drawing/2014/main" id="{877D1787-5A48-3D38-F809-84C5D3B9B266}"/>
              </a:ext>
            </a:extLst>
          </p:cNvPr>
          <p:cNvSpPr/>
          <p:nvPr>
            <p:custDataLst>
              <p:tags r:id="rId18"/>
            </p:custDataLst>
          </p:nvPr>
        </p:nvSpPr>
        <p:spPr bwMode="gray">
          <a:xfrm>
            <a:off x="6192180" y="3107137"/>
            <a:ext cx="2592000" cy="220697"/>
          </a:xfrm>
          <a:prstGeom prst="rect">
            <a:avLst/>
          </a:prstGeom>
          <a:solidFill>
            <a:srgbClr val="DCDCDC"/>
          </a:solidFill>
          <a:ln w="6350" cap="flat" cmpd="sng" algn="ctr">
            <a:noFill/>
            <a:prstDash val="sysDot"/>
          </a:ln>
          <a:effectLst/>
        </p:spPr>
        <p:txBody>
          <a:bodyPr wrap="square" lIns="36000" tIns="36000" rIns="36000" bIns="36000" rtlCol="0" anchor="t" anchorCtr="0">
            <a:noAutofit/>
          </a:bodyPr>
          <a:lstStyle/>
          <a:p>
            <a:pPr marL="0" marR="0" lvl="0" indent="0" algn="ctr" defTabSz="914400" eaLnBrk="1" fontAlgn="auto" latinLnBrk="0" hangingPunct="1">
              <a:lnSpc>
                <a:spcPct val="90000"/>
              </a:lnSpc>
              <a:spcBef>
                <a:spcPts val="200"/>
              </a:spcBef>
              <a:spcAft>
                <a:spcPts val="0"/>
              </a:spcAft>
              <a:buClrTx/>
              <a:buSzTx/>
              <a:buFontTx/>
              <a:buNone/>
              <a:tabLst/>
              <a:defRPr/>
            </a:pPr>
            <a:r>
              <a:rPr kumimoji="0" lang="en-US" sz="1100" i="0" u="none" strike="noStrike" kern="0" cap="none" spc="0" normalizeH="0" baseline="0" noProof="0" dirty="0">
                <a:ln>
                  <a:noFill/>
                </a:ln>
                <a:solidFill>
                  <a:srgbClr val="000000"/>
                </a:solidFill>
                <a:effectLst/>
                <a:uLnTx/>
                <a:uFillTx/>
                <a:ea typeface="+mn-ea"/>
                <a:cs typeface="+mn-cs"/>
              </a:rPr>
              <a:t>HBA Drivers</a:t>
            </a:r>
          </a:p>
        </p:txBody>
      </p:sp>
      <p:sp>
        <p:nvSpPr>
          <p:cNvPr id="94" name="Rechteck 93">
            <a:extLst>
              <a:ext uri="{FF2B5EF4-FFF2-40B4-BE49-F238E27FC236}">
                <a16:creationId xmlns:a16="http://schemas.microsoft.com/office/drawing/2014/main" id="{F8748E69-40FA-9F8E-DB4E-150A13FFA19F}"/>
              </a:ext>
            </a:extLst>
          </p:cNvPr>
          <p:cNvSpPr/>
          <p:nvPr>
            <p:custDataLst>
              <p:tags r:id="rId19"/>
            </p:custDataLst>
          </p:nvPr>
        </p:nvSpPr>
        <p:spPr bwMode="gray">
          <a:xfrm>
            <a:off x="5832140" y="4083910"/>
            <a:ext cx="2951992" cy="576000"/>
          </a:xfrm>
          <a:prstGeom prst="rect">
            <a:avLst/>
          </a:prstGeom>
          <a:gradFill>
            <a:gsLst>
              <a:gs pos="50000">
                <a:srgbClr val="FF8000"/>
              </a:gs>
              <a:gs pos="100000">
                <a:srgbClr val="FFE700"/>
              </a:gs>
            </a:gsLst>
            <a:lin ang="2700000" scaled="0"/>
          </a:gradFill>
          <a:ln w="9525" cap="flat">
            <a:noFill/>
            <a:prstDash val="solid"/>
            <a:miter/>
          </a:ln>
        </p:spPr>
        <p:txBody>
          <a:bodyPr lIns="36000" tIns="72000" rIns="36000" bIns="72000" rtlCol="0" anchor="ctr">
            <a:noAutofit/>
          </a:bodyPr>
          <a:lstStyle/>
          <a:p>
            <a:pPr algn="ctr" defTabSz="914400">
              <a:lnSpc>
                <a:spcPct val="90000"/>
              </a:lnSpc>
              <a:spcBef>
                <a:spcPts val="200"/>
              </a:spcBef>
            </a:pPr>
            <a:r>
              <a:rPr lang="en-US" sz="1100" kern="0" dirty="0">
                <a:solidFill>
                  <a:srgbClr val="000000"/>
                </a:solidFill>
              </a:rPr>
              <a:t>ETERNUS VAAI support</a:t>
            </a:r>
          </a:p>
          <a:p>
            <a:pPr algn="ctr" defTabSz="914400">
              <a:lnSpc>
                <a:spcPct val="90000"/>
              </a:lnSpc>
              <a:spcBef>
                <a:spcPts val="200"/>
              </a:spcBef>
            </a:pPr>
            <a:r>
              <a:rPr lang="en-US" sz="1100" kern="0" dirty="0">
                <a:solidFill>
                  <a:srgbClr val="000000"/>
                </a:solidFill>
              </a:rPr>
              <a:t>(former ETERNUS VAAI Plug-in)</a:t>
            </a:r>
          </a:p>
        </p:txBody>
      </p:sp>
      <p:sp>
        <p:nvSpPr>
          <p:cNvPr id="95" name="Rechteck 94">
            <a:extLst>
              <a:ext uri="{FF2B5EF4-FFF2-40B4-BE49-F238E27FC236}">
                <a16:creationId xmlns:a16="http://schemas.microsoft.com/office/drawing/2014/main" id="{3431F9A3-1864-0658-6D7D-40B2B86A277F}"/>
              </a:ext>
            </a:extLst>
          </p:cNvPr>
          <p:cNvSpPr/>
          <p:nvPr>
            <p:custDataLst>
              <p:tags r:id="rId20"/>
            </p:custDataLst>
          </p:nvPr>
        </p:nvSpPr>
        <p:spPr bwMode="gray">
          <a:xfrm>
            <a:off x="4535996" y="1779822"/>
            <a:ext cx="1152000" cy="648000"/>
          </a:xfrm>
          <a:prstGeom prst="rect">
            <a:avLst/>
          </a:prstGeom>
          <a:solidFill>
            <a:srgbClr val="DCDCDC"/>
          </a:solidFill>
          <a:ln w="6350" cap="flat" cmpd="sng" algn="ctr">
            <a:noFill/>
            <a:prstDash val="solid"/>
          </a:ln>
          <a:effectLst/>
        </p:spPr>
        <p:txBody>
          <a:bodyPr wrap="square" lIns="36000" tIns="36000" rIns="36000" bIns="36000" rtlCol="0" anchor="t" anchorCtr="0">
            <a:noAutofit/>
          </a:bodyPr>
          <a:lstStyle/>
          <a:p>
            <a:pPr marL="0" marR="0" lvl="0" indent="0" algn="ctr" defTabSz="914400" eaLnBrk="1" fontAlgn="auto" latinLnBrk="0" hangingPunct="1">
              <a:lnSpc>
                <a:spcPct val="90000"/>
              </a:lnSpc>
              <a:spcBef>
                <a:spcPts val="200"/>
              </a:spcBef>
              <a:spcAft>
                <a:spcPts val="0"/>
              </a:spcAft>
              <a:buClrTx/>
              <a:buSzTx/>
              <a:buFontTx/>
              <a:buNone/>
              <a:tabLst/>
              <a:defRPr/>
            </a:pPr>
            <a:r>
              <a:rPr kumimoji="0" lang="en-US" sz="1100" i="0" u="none" strike="noStrike" kern="0" cap="none" spc="0" normalizeH="0" baseline="0" noProof="0" dirty="0">
                <a:ln>
                  <a:noFill/>
                </a:ln>
                <a:solidFill>
                  <a:srgbClr val="000000"/>
                </a:solidFill>
                <a:effectLst/>
                <a:uLnTx/>
                <a:uFillTx/>
                <a:ea typeface="+mn-ea"/>
                <a:cs typeface="+mn-cs"/>
              </a:rPr>
              <a:t>VASA</a:t>
            </a:r>
          </a:p>
          <a:p>
            <a:pPr marL="0" marR="0" lvl="0" indent="0" algn="ctr" defTabSz="914400" eaLnBrk="1" fontAlgn="auto" latinLnBrk="0" hangingPunct="1">
              <a:lnSpc>
                <a:spcPct val="90000"/>
              </a:lnSpc>
              <a:spcBef>
                <a:spcPts val="200"/>
              </a:spcBef>
              <a:spcAft>
                <a:spcPts val="0"/>
              </a:spcAft>
              <a:buClrTx/>
              <a:buSzTx/>
              <a:buFontTx/>
              <a:buNone/>
              <a:tabLst/>
              <a:defRPr/>
            </a:pPr>
            <a:r>
              <a:rPr kumimoji="0" lang="en-US" sz="800" i="0" u="none" strike="noStrike" kern="0" cap="none" spc="0" normalizeH="0" baseline="0" noProof="0" dirty="0">
                <a:ln>
                  <a:noFill/>
                </a:ln>
                <a:solidFill>
                  <a:srgbClr val="000000"/>
                </a:solidFill>
                <a:effectLst/>
                <a:uLnTx/>
                <a:uFillTx/>
                <a:ea typeface="+mn-ea"/>
                <a:cs typeface="+mn-cs"/>
              </a:rPr>
              <a:t>vStorage API </a:t>
            </a:r>
            <a:br>
              <a:rPr kumimoji="0" lang="en-US" sz="800" i="0" u="none" strike="noStrike" kern="0" cap="none" spc="0" normalizeH="0" baseline="0" noProof="0" dirty="0">
                <a:ln>
                  <a:noFill/>
                </a:ln>
                <a:solidFill>
                  <a:srgbClr val="000000"/>
                </a:solidFill>
                <a:effectLst/>
                <a:uLnTx/>
                <a:uFillTx/>
                <a:ea typeface="+mn-ea"/>
                <a:cs typeface="+mn-cs"/>
              </a:rPr>
            </a:br>
            <a:r>
              <a:rPr kumimoji="0" lang="en-US" sz="800" i="0" u="none" strike="noStrike" kern="0" cap="none" spc="0" normalizeH="0" baseline="0" noProof="0" dirty="0">
                <a:ln>
                  <a:noFill/>
                </a:ln>
                <a:solidFill>
                  <a:srgbClr val="000000"/>
                </a:solidFill>
                <a:effectLst/>
                <a:uLnTx/>
                <a:uFillTx/>
                <a:ea typeface="+mn-ea"/>
                <a:cs typeface="+mn-cs"/>
              </a:rPr>
              <a:t>for Storage Awareness</a:t>
            </a:r>
          </a:p>
        </p:txBody>
      </p:sp>
      <p:sp>
        <p:nvSpPr>
          <p:cNvPr id="97" name="Rechteck 96">
            <a:extLst>
              <a:ext uri="{FF2B5EF4-FFF2-40B4-BE49-F238E27FC236}">
                <a16:creationId xmlns:a16="http://schemas.microsoft.com/office/drawing/2014/main" id="{319EFFFF-F828-F579-7489-AB7D09E6FEE9}"/>
              </a:ext>
            </a:extLst>
          </p:cNvPr>
          <p:cNvSpPr/>
          <p:nvPr>
            <p:custDataLst>
              <p:tags r:id="rId21"/>
            </p:custDataLst>
          </p:nvPr>
        </p:nvSpPr>
        <p:spPr bwMode="gray">
          <a:xfrm>
            <a:off x="4175956" y="2931790"/>
            <a:ext cx="720000" cy="720000"/>
          </a:xfrm>
          <a:prstGeom prst="rect">
            <a:avLst/>
          </a:prstGeom>
          <a:gradFill>
            <a:gsLst>
              <a:gs pos="50000">
                <a:srgbClr val="FF8000"/>
              </a:gs>
              <a:gs pos="100000">
                <a:srgbClr val="FFE700"/>
              </a:gs>
            </a:gsLst>
            <a:lin ang="2700000" scaled="0"/>
          </a:gradFill>
          <a:ln w="9525" cap="flat">
            <a:noFill/>
            <a:prstDash val="solid"/>
            <a:miter/>
          </a:ln>
        </p:spPr>
        <p:txBody>
          <a:bodyPr lIns="36000" tIns="72000" rIns="36000" bIns="72000" rtlCol="0" anchor="t">
            <a:noAutofit/>
          </a:bodyPr>
          <a:lstStyle/>
          <a:p>
            <a:pPr algn="ctr" defTabSz="914400">
              <a:lnSpc>
                <a:spcPct val="90000"/>
              </a:lnSpc>
              <a:spcBef>
                <a:spcPts val="200"/>
              </a:spcBef>
            </a:pPr>
            <a:r>
              <a:rPr lang="en-US" sz="1100" kern="0" dirty="0">
                <a:solidFill>
                  <a:srgbClr val="000000"/>
                </a:solidFill>
              </a:rPr>
              <a:t>ETERNUS VASA Provider</a:t>
            </a:r>
          </a:p>
        </p:txBody>
      </p:sp>
      <p:sp>
        <p:nvSpPr>
          <p:cNvPr id="101" name="Rechteck 100">
            <a:extLst>
              <a:ext uri="{FF2B5EF4-FFF2-40B4-BE49-F238E27FC236}">
                <a16:creationId xmlns:a16="http://schemas.microsoft.com/office/drawing/2014/main" id="{4579E491-B0E2-4EB0-A899-A63FD9EA377A}"/>
              </a:ext>
            </a:extLst>
          </p:cNvPr>
          <p:cNvSpPr/>
          <p:nvPr>
            <p:custDataLst>
              <p:tags r:id="rId22"/>
            </p:custDataLst>
          </p:nvPr>
        </p:nvSpPr>
        <p:spPr bwMode="gray">
          <a:xfrm>
            <a:off x="3311860" y="1779822"/>
            <a:ext cx="1152000" cy="648000"/>
          </a:xfrm>
          <a:prstGeom prst="rect">
            <a:avLst/>
          </a:prstGeom>
          <a:gradFill>
            <a:gsLst>
              <a:gs pos="50000">
                <a:srgbClr val="FF8000"/>
              </a:gs>
              <a:gs pos="100000">
                <a:srgbClr val="FFE700"/>
              </a:gs>
            </a:gsLst>
            <a:lin ang="2700000" scaled="0"/>
          </a:gradFill>
          <a:ln w="9525" cap="flat">
            <a:noFill/>
            <a:prstDash val="solid"/>
            <a:miter/>
          </a:ln>
        </p:spPr>
        <p:txBody>
          <a:bodyPr lIns="36000" tIns="72000" rIns="36000" bIns="72000" rtlCol="0" anchor="t">
            <a:noAutofit/>
          </a:bodyPr>
          <a:lstStyle/>
          <a:p>
            <a:pPr algn="ctr" defTabSz="914400">
              <a:lnSpc>
                <a:spcPct val="90000"/>
              </a:lnSpc>
              <a:spcBef>
                <a:spcPts val="200"/>
              </a:spcBef>
            </a:pPr>
            <a:r>
              <a:rPr lang="en-US" sz="1100" kern="0" dirty="0">
                <a:solidFill>
                  <a:srgbClr val="000000"/>
                </a:solidFill>
              </a:rPr>
              <a:t>ETERNUS</a:t>
            </a:r>
          </a:p>
          <a:p>
            <a:pPr algn="ctr" defTabSz="914400">
              <a:lnSpc>
                <a:spcPct val="90000"/>
              </a:lnSpc>
              <a:spcBef>
                <a:spcPts val="200"/>
              </a:spcBef>
            </a:pPr>
            <a:r>
              <a:rPr lang="en-US" sz="800" kern="0" dirty="0">
                <a:solidFill>
                  <a:srgbClr val="000000"/>
                </a:solidFill>
              </a:rPr>
              <a:t>vCenter </a:t>
            </a:r>
            <a:br>
              <a:rPr lang="en-US" sz="800" kern="0" dirty="0">
                <a:solidFill>
                  <a:srgbClr val="000000"/>
                </a:solidFill>
              </a:rPr>
            </a:br>
            <a:r>
              <a:rPr lang="en-US" sz="800" kern="0" dirty="0">
                <a:solidFill>
                  <a:srgbClr val="000000"/>
                </a:solidFill>
              </a:rPr>
              <a:t>Plug-in</a:t>
            </a:r>
            <a:endParaRPr lang="en-US" sz="900" kern="0" dirty="0">
              <a:solidFill>
                <a:srgbClr val="000000"/>
              </a:solidFill>
            </a:endParaRPr>
          </a:p>
        </p:txBody>
      </p:sp>
      <p:sp>
        <p:nvSpPr>
          <p:cNvPr id="103" name="Textfeld 102">
            <a:extLst>
              <a:ext uri="{FF2B5EF4-FFF2-40B4-BE49-F238E27FC236}">
                <a16:creationId xmlns:a16="http://schemas.microsoft.com/office/drawing/2014/main" id="{76E40445-CFE6-587A-6754-9A1D04F14227}"/>
              </a:ext>
            </a:extLst>
          </p:cNvPr>
          <p:cNvSpPr txBox="1"/>
          <p:nvPr>
            <p:custDataLst>
              <p:tags r:id="rId23"/>
            </p:custDataLst>
          </p:nvPr>
        </p:nvSpPr>
        <p:spPr bwMode="gray">
          <a:xfrm>
            <a:off x="6930180" y="3594485"/>
            <a:ext cx="1116000" cy="216000"/>
          </a:xfrm>
          <a:prstGeom prst="rect">
            <a:avLst/>
          </a:prstGeom>
          <a:noFill/>
          <a:ln w="6350">
            <a:noFill/>
          </a:ln>
        </p:spPr>
        <p:txBody>
          <a:bodyPr wrap="square" lIns="0" tIns="0" rIns="0" bIns="0" rtlCol="0" anchor="ctr">
            <a:noAutofit/>
          </a:bodyPr>
          <a:lstStyle/>
          <a:p>
            <a:pPr algn="ctr" defTabSz="914400">
              <a:lnSpc>
                <a:spcPct val="90000"/>
              </a:lnSpc>
              <a:spcBef>
                <a:spcPts val="200"/>
              </a:spcBef>
              <a:defRPr/>
            </a:pPr>
            <a:r>
              <a:rPr lang="en-US" sz="1100" dirty="0">
                <a:solidFill>
                  <a:srgbClr val="000000"/>
                </a:solidFill>
              </a:rPr>
              <a:t>FC/FCoE/iSCSI</a:t>
            </a:r>
          </a:p>
        </p:txBody>
      </p:sp>
      <p:sp>
        <p:nvSpPr>
          <p:cNvPr id="104" name="Rechteck 103">
            <a:extLst>
              <a:ext uri="{FF2B5EF4-FFF2-40B4-BE49-F238E27FC236}">
                <a16:creationId xmlns:a16="http://schemas.microsoft.com/office/drawing/2014/main" id="{566882C4-D745-4378-2CF8-25AFA0D2525F}"/>
              </a:ext>
            </a:extLst>
          </p:cNvPr>
          <p:cNvSpPr/>
          <p:nvPr>
            <p:custDataLst>
              <p:tags r:id="rId24"/>
            </p:custDataLst>
          </p:nvPr>
        </p:nvSpPr>
        <p:spPr bwMode="gray">
          <a:xfrm>
            <a:off x="2807804" y="4083910"/>
            <a:ext cx="2952000" cy="576000"/>
          </a:xfrm>
          <a:prstGeom prst="rect">
            <a:avLst/>
          </a:prstGeom>
          <a:gradFill>
            <a:gsLst>
              <a:gs pos="50000">
                <a:srgbClr val="FF8000"/>
              </a:gs>
              <a:gs pos="100000">
                <a:srgbClr val="FFE700"/>
              </a:gs>
            </a:gsLst>
            <a:lin ang="2700000" scaled="0"/>
          </a:gradFill>
          <a:ln w="9525" cap="flat">
            <a:noFill/>
            <a:prstDash val="solid"/>
            <a:miter/>
          </a:ln>
        </p:spPr>
        <p:txBody>
          <a:bodyPr lIns="36000" tIns="72000" rIns="36000" bIns="72000" rtlCol="0" anchor="ctr">
            <a:noAutofit/>
          </a:bodyPr>
          <a:lstStyle/>
          <a:p>
            <a:pPr algn="ctr" defTabSz="914400">
              <a:lnSpc>
                <a:spcPct val="90000"/>
              </a:lnSpc>
              <a:spcBef>
                <a:spcPts val="200"/>
              </a:spcBef>
            </a:pPr>
            <a:r>
              <a:rPr lang="en-US" sz="1100" kern="0" dirty="0">
                <a:solidFill>
                  <a:srgbClr val="000000"/>
                </a:solidFill>
              </a:rPr>
              <a:t>ETERNUS DX features</a:t>
            </a:r>
          </a:p>
          <a:p>
            <a:pPr algn="ctr" defTabSz="914400">
              <a:lnSpc>
                <a:spcPct val="90000"/>
              </a:lnSpc>
              <a:spcBef>
                <a:spcPts val="200"/>
              </a:spcBef>
            </a:pPr>
            <a:r>
              <a:rPr lang="en-US" sz="800" kern="0" dirty="0">
                <a:solidFill>
                  <a:srgbClr val="000000"/>
                </a:solidFill>
              </a:rPr>
              <a:t>QoS, TFO, ACM, ….</a:t>
            </a:r>
          </a:p>
        </p:txBody>
      </p:sp>
      <p:sp>
        <p:nvSpPr>
          <p:cNvPr id="108" name="Rechteck 107">
            <a:extLst>
              <a:ext uri="{FF2B5EF4-FFF2-40B4-BE49-F238E27FC236}">
                <a16:creationId xmlns:a16="http://schemas.microsoft.com/office/drawing/2014/main" id="{2E4E705C-2F2A-ADD6-647F-701993EC8281}"/>
              </a:ext>
            </a:extLst>
          </p:cNvPr>
          <p:cNvSpPr/>
          <p:nvPr>
            <p:custDataLst>
              <p:tags r:id="rId25"/>
            </p:custDataLst>
          </p:nvPr>
        </p:nvSpPr>
        <p:spPr bwMode="gray">
          <a:xfrm>
            <a:off x="5040052" y="2931790"/>
            <a:ext cx="720000" cy="720000"/>
          </a:xfrm>
          <a:prstGeom prst="rect">
            <a:avLst/>
          </a:prstGeom>
          <a:gradFill>
            <a:gsLst>
              <a:gs pos="50000">
                <a:srgbClr val="FF8000"/>
              </a:gs>
              <a:gs pos="100000">
                <a:srgbClr val="FFE700"/>
              </a:gs>
            </a:gsLst>
            <a:lin ang="2700000" scaled="0"/>
          </a:gradFill>
          <a:ln w="9525" cap="flat">
            <a:noFill/>
            <a:prstDash val="solid"/>
            <a:miter/>
          </a:ln>
        </p:spPr>
        <p:txBody>
          <a:bodyPr lIns="36000" tIns="72000" rIns="36000" bIns="72000" rtlCol="0" anchor="t">
            <a:noAutofit/>
          </a:bodyPr>
          <a:lstStyle/>
          <a:p>
            <a:pPr algn="ctr" defTabSz="914400">
              <a:lnSpc>
                <a:spcPct val="90000"/>
              </a:lnSpc>
              <a:spcBef>
                <a:spcPts val="200"/>
              </a:spcBef>
            </a:pPr>
            <a:r>
              <a:rPr lang="en-US" sz="1100" kern="0" dirty="0">
                <a:solidFill>
                  <a:srgbClr val="000000"/>
                </a:solidFill>
              </a:rPr>
              <a:t>ETERNUS VVOL</a:t>
            </a:r>
          </a:p>
        </p:txBody>
      </p:sp>
      <p:sp>
        <p:nvSpPr>
          <p:cNvPr id="109" name="Rechteck 108">
            <a:extLst>
              <a:ext uri="{FF2B5EF4-FFF2-40B4-BE49-F238E27FC236}">
                <a16:creationId xmlns:a16="http://schemas.microsoft.com/office/drawing/2014/main" id="{7DFE76EC-528B-4D7D-19E1-25455DFEA7FD}"/>
              </a:ext>
            </a:extLst>
          </p:cNvPr>
          <p:cNvSpPr/>
          <p:nvPr>
            <p:custDataLst>
              <p:tags r:id="rId26"/>
            </p:custDataLst>
          </p:nvPr>
        </p:nvSpPr>
        <p:spPr bwMode="gray">
          <a:xfrm>
            <a:off x="359628" y="1707742"/>
            <a:ext cx="864000" cy="792000"/>
          </a:xfrm>
          <a:prstGeom prst="rect">
            <a:avLst/>
          </a:prstGeom>
          <a:solidFill>
            <a:srgbClr val="DCDCDC"/>
          </a:solidFill>
          <a:ln w="6350" cap="flat" cmpd="sng" algn="ctr">
            <a:noFill/>
            <a:prstDash val="solid"/>
          </a:ln>
          <a:effectLst/>
        </p:spPr>
        <p:txBody>
          <a:bodyPr wrap="square" lIns="36000" tIns="36000" rIns="36000" bIns="36000" rtlCol="0" anchor="ctr" anchorCtr="0">
            <a:noAutofit/>
          </a:bodyPr>
          <a:lstStyle/>
          <a:p>
            <a:pPr marL="0" marR="0" lvl="0" indent="0" algn="ctr" defTabSz="914400" eaLnBrk="1" fontAlgn="auto" latinLnBrk="0" hangingPunct="1">
              <a:lnSpc>
                <a:spcPct val="90000"/>
              </a:lnSpc>
              <a:spcBef>
                <a:spcPts val="200"/>
              </a:spcBef>
              <a:spcAft>
                <a:spcPts val="0"/>
              </a:spcAft>
              <a:buClrTx/>
              <a:buSzTx/>
              <a:buFontTx/>
              <a:buNone/>
              <a:tabLst/>
              <a:defRPr/>
            </a:pPr>
            <a:r>
              <a:rPr kumimoji="0" lang="en-US" sz="1100" i="0" u="none" strike="noStrike" kern="0" cap="none" spc="0" normalizeH="0" baseline="0" noProof="0" dirty="0">
                <a:ln>
                  <a:noFill/>
                </a:ln>
                <a:solidFill>
                  <a:srgbClr val="000000"/>
                </a:solidFill>
                <a:effectLst/>
                <a:uLnTx/>
                <a:uFillTx/>
                <a:ea typeface="+mn-ea"/>
                <a:cs typeface="+mn-cs"/>
              </a:rPr>
              <a:t>vRealize Operations</a:t>
            </a:r>
          </a:p>
        </p:txBody>
      </p:sp>
      <p:sp>
        <p:nvSpPr>
          <p:cNvPr id="111" name="Rechteck 110">
            <a:extLst>
              <a:ext uri="{FF2B5EF4-FFF2-40B4-BE49-F238E27FC236}">
                <a16:creationId xmlns:a16="http://schemas.microsoft.com/office/drawing/2014/main" id="{CF58BE78-480C-C254-329A-D32538881560}"/>
              </a:ext>
            </a:extLst>
          </p:cNvPr>
          <p:cNvSpPr/>
          <p:nvPr>
            <p:custDataLst>
              <p:tags r:id="rId27"/>
            </p:custDataLst>
          </p:nvPr>
        </p:nvSpPr>
        <p:spPr bwMode="gray">
          <a:xfrm>
            <a:off x="2915940" y="2931790"/>
            <a:ext cx="1116000" cy="720000"/>
          </a:xfrm>
          <a:prstGeom prst="rect">
            <a:avLst/>
          </a:prstGeom>
          <a:gradFill>
            <a:gsLst>
              <a:gs pos="50000">
                <a:srgbClr val="FF8000"/>
              </a:gs>
              <a:gs pos="100000">
                <a:srgbClr val="FFE700"/>
              </a:gs>
            </a:gsLst>
            <a:lin ang="2700000" scaled="0"/>
          </a:gradFill>
          <a:ln w="9525" cap="flat">
            <a:noFill/>
            <a:prstDash val="solid"/>
            <a:miter/>
          </a:ln>
        </p:spPr>
        <p:txBody>
          <a:bodyPr lIns="36000" tIns="72000" rIns="36000" bIns="72000" rtlCol="0" anchor="t">
            <a:noAutofit/>
          </a:bodyPr>
          <a:lstStyle/>
          <a:p>
            <a:pPr algn="ctr" defTabSz="914400">
              <a:lnSpc>
                <a:spcPct val="90000"/>
              </a:lnSpc>
              <a:spcBef>
                <a:spcPts val="200"/>
              </a:spcBef>
            </a:pPr>
            <a:r>
              <a:rPr lang="en-US" altLang="ja-JP" sz="1100" kern="0" dirty="0">
                <a:solidFill>
                  <a:srgbClr val="000000"/>
                </a:solidFill>
              </a:rPr>
              <a:t>ETERNUS</a:t>
            </a:r>
            <a:br>
              <a:rPr lang="en-US" altLang="ja-JP" sz="1100" kern="0" dirty="0">
                <a:solidFill>
                  <a:srgbClr val="000000"/>
                </a:solidFill>
              </a:rPr>
            </a:br>
            <a:r>
              <a:rPr lang="en-US" altLang="ja-JP" sz="1100" kern="0" dirty="0">
                <a:solidFill>
                  <a:srgbClr val="000000"/>
                </a:solidFill>
              </a:rPr>
              <a:t> </a:t>
            </a:r>
            <a:r>
              <a:rPr lang="en-US" altLang="ja-JP" sz="800" kern="0" dirty="0">
                <a:solidFill>
                  <a:srgbClr val="000000"/>
                </a:solidFill>
              </a:rPr>
              <a:t>Mgmt. Pack for VMware vRealize Operations</a:t>
            </a:r>
            <a:endParaRPr lang="en-US" sz="900" kern="0" dirty="0">
              <a:solidFill>
                <a:srgbClr val="000000"/>
              </a:solidFill>
            </a:endParaRPr>
          </a:p>
        </p:txBody>
      </p:sp>
      <p:sp>
        <p:nvSpPr>
          <p:cNvPr id="112" name="Rechteck 111">
            <a:extLst>
              <a:ext uri="{FF2B5EF4-FFF2-40B4-BE49-F238E27FC236}">
                <a16:creationId xmlns:a16="http://schemas.microsoft.com/office/drawing/2014/main" id="{B728419C-BDD7-4710-31D4-2E63425B62AA}"/>
              </a:ext>
            </a:extLst>
          </p:cNvPr>
          <p:cNvSpPr/>
          <p:nvPr>
            <p:custDataLst>
              <p:tags r:id="rId28"/>
            </p:custDataLst>
          </p:nvPr>
        </p:nvSpPr>
        <p:spPr bwMode="gray">
          <a:xfrm>
            <a:off x="6192180" y="2283718"/>
            <a:ext cx="2592000" cy="180000"/>
          </a:xfrm>
          <a:prstGeom prst="rect">
            <a:avLst/>
          </a:prstGeom>
          <a:noFill/>
          <a:ln w="6350" cap="flat" cmpd="sng" algn="ctr">
            <a:noFill/>
            <a:prstDash val="solid"/>
          </a:ln>
          <a:effectLst/>
        </p:spPr>
        <p:txBody>
          <a:bodyPr wrap="square" lIns="36000" tIns="36000" rIns="36000" bIns="36000" rtlCol="0" anchor="t" anchorCtr="0">
            <a:noAutofit/>
          </a:bodyPr>
          <a:lstStyle/>
          <a:p>
            <a:pPr marL="0" marR="0" lvl="0" indent="0" algn="ctr" defTabSz="914400" eaLnBrk="1" fontAlgn="auto" latinLnBrk="0" hangingPunct="1">
              <a:lnSpc>
                <a:spcPct val="90000"/>
              </a:lnSpc>
              <a:spcBef>
                <a:spcPts val="200"/>
              </a:spcBef>
              <a:spcAft>
                <a:spcPts val="0"/>
              </a:spcAft>
              <a:buClrTx/>
              <a:buSzTx/>
              <a:buFontTx/>
              <a:buNone/>
              <a:tabLst/>
              <a:defRPr/>
            </a:pPr>
            <a:r>
              <a:rPr kumimoji="0" lang="en-US" sz="800" i="0" u="none" strike="noStrike" kern="0" cap="none" spc="0" normalizeH="0" baseline="0" noProof="0" dirty="0">
                <a:ln>
                  <a:noFill/>
                </a:ln>
                <a:solidFill>
                  <a:srgbClr val="000000"/>
                </a:solidFill>
                <a:effectLst/>
                <a:uLnTx/>
                <a:uFillTx/>
                <a:ea typeface="+mn-ea"/>
                <a:cs typeface="+mn-cs"/>
              </a:rPr>
              <a:t>VMware Native Multipathing Plug-In</a:t>
            </a:r>
          </a:p>
        </p:txBody>
      </p:sp>
      <p:cxnSp>
        <p:nvCxnSpPr>
          <p:cNvPr id="114" name="Gerade Verbindung mit Pfeil 113">
            <a:extLst>
              <a:ext uri="{FF2B5EF4-FFF2-40B4-BE49-F238E27FC236}">
                <a16:creationId xmlns:a16="http://schemas.microsoft.com/office/drawing/2014/main" id="{34D03343-C060-4172-7AC5-295D3F7D187C}"/>
              </a:ext>
            </a:extLst>
          </p:cNvPr>
          <p:cNvCxnSpPr>
            <a:cxnSpLocks/>
          </p:cNvCxnSpPr>
          <p:nvPr>
            <p:custDataLst>
              <p:tags r:id="rId29"/>
            </p:custDataLst>
          </p:nvPr>
        </p:nvCxnSpPr>
        <p:spPr bwMode="gray">
          <a:xfrm flipV="1">
            <a:off x="6696236" y="3399842"/>
            <a:ext cx="0" cy="612000"/>
          </a:xfrm>
          <a:prstGeom prst="straightConnector1">
            <a:avLst/>
          </a:prstGeom>
          <a:noFill/>
          <a:ln w="6350" cap="flat" cmpd="sng" algn="ctr">
            <a:solidFill>
              <a:srgbClr val="000000"/>
            </a:solidFill>
            <a:prstDash val="solid"/>
            <a:headEnd type="triangle" w="sm" len="sm"/>
            <a:tailEnd type="triangle" w="sm" len="sm"/>
          </a:ln>
          <a:effectLst/>
        </p:spPr>
      </p:cxnSp>
      <p:cxnSp>
        <p:nvCxnSpPr>
          <p:cNvPr id="115" name="Gerade Verbindung mit Pfeil 114">
            <a:extLst>
              <a:ext uri="{FF2B5EF4-FFF2-40B4-BE49-F238E27FC236}">
                <a16:creationId xmlns:a16="http://schemas.microsoft.com/office/drawing/2014/main" id="{64B72EC3-9C49-581B-04FD-6AB4746DE9A6}"/>
              </a:ext>
            </a:extLst>
          </p:cNvPr>
          <p:cNvCxnSpPr>
            <a:cxnSpLocks/>
          </p:cNvCxnSpPr>
          <p:nvPr>
            <p:custDataLst>
              <p:tags r:id="rId30"/>
            </p:custDataLst>
          </p:nvPr>
        </p:nvCxnSpPr>
        <p:spPr bwMode="gray">
          <a:xfrm flipV="1">
            <a:off x="4283804" y="3723878"/>
            <a:ext cx="0" cy="288000"/>
          </a:xfrm>
          <a:prstGeom prst="straightConnector1">
            <a:avLst/>
          </a:prstGeom>
          <a:noFill/>
          <a:ln w="6350" cap="flat" cmpd="sng" algn="ctr">
            <a:solidFill>
              <a:srgbClr val="000000"/>
            </a:solidFill>
            <a:prstDash val="solid"/>
            <a:headEnd type="triangle" w="sm" len="sm"/>
            <a:tailEnd type="triangle" w="sm" len="sm"/>
          </a:ln>
          <a:effectLst/>
        </p:spPr>
      </p:cxnSp>
      <p:cxnSp>
        <p:nvCxnSpPr>
          <p:cNvPr id="116" name="Gerade Verbindung mit Pfeil 115">
            <a:extLst>
              <a:ext uri="{FF2B5EF4-FFF2-40B4-BE49-F238E27FC236}">
                <a16:creationId xmlns:a16="http://schemas.microsoft.com/office/drawing/2014/main" id="{66B32E0C-F776-5007-C736-96471BA47179}"/>
              </a:ext>
            </a:extLst>
          </p:cNvPr>
          <p:cNvCxnSpPr>
            <a:cxnSpLocks/>
            <a:stCxn id="97" idx="1"/>
            <a:endCxn id="111" idx="3"/>
          </p:cNvCxnSpPr>
          <p:nvPr>
            <p:custDataLst>
              <p:tags r:id="rId31"/>
            </p:custDataLst>
          </p:nvPr>
        </p:nvCxnSpPr>
        <p:spPr bwMode="gray">
          <a:xfrm flipH="1">
            <a:off x="4031940" y="3291790"/>
            <a:ext cx="144016" cy="0"/>
          </a:xfrm>
          <a:prstGeom prst="straightConnector1">
            <a:avLst/>
          </a:prstGeom>
          <a:noFill/>
          <a:ln w="6350" cap="flat" cmpd="sng" algn="ctr">
            <a:solidFill>
              <a:srgbClr val="000000"/>
            </a:solidFill>
            <a:prstDash val="solid"/>
            <a:headEnd type="triangle" w="sm" len="sm"/>
            <a:tailEnd type="triangle" w="sm" len="sm"/>
          </a:ln>
          <a:effectLst/>
        </p:spPr>
      </p:cxnSp>
      <p:cxnSp>
        <p:nvCxnSpPr>
          <p:cNvPr id="117" name="Gerade Verbindung mit Pfeil 116">
            <a:extLst>
              <a:ext uri="{FF2B5EF4-FFF2-40B4-BE49-F238E27FC236}">
                <a16:creationId xmlns:a16="http://schemas.microsoft.com/office/drawing/2014/main" id="{6CD14FF0-EABA-C36B-32DC-30CC9CFCAF38}"/>
              </a:ext>
            </a:extLst>
          </p:cNvPr>
          <p:cNvCxnSpPr>
            <a:cxnSpLocks/>
            <a:stCxn id="108" idx="1"/>
            <a:endCxn id="97" idx="3"/>
          </p:cNvCxnSpPr>
          <p:nvPr>
            <p:custDataLst>
              <p:tags r:id="rId32"/>
            </p:custDataLst>
          </p:nvPr>
        </p:nvCxnSpPr>
        <p:spPr bwMode="gray">
          <a:xfrm flipH="1">
            <a:off x="4895956" y="3291790"/>
            <a:ext cx="144096" cy="0"/>
          </a:xfrm>
          <a:prstGeom prst="straightConnector1">
            <a:avLst/>
          </a:prstGeom>
          <a:noFill/>
          <a:ln w="6350" cap="flat" cmpd="sng" algn="ctr">
            <a:solidFill>
              <a:srgbClr val="000000"/>
            </a:solidFill>
            <a:prstDash val="solid"/>
            <a:headEnd type="triangle" w="sm" len="sm"/>
            <a:tailEnd type="triangle" w="sm" len="sm"/>
          </a:ln>
          <a:effectLst/>
        </p:spPr>
      </p:cxnSp>
      <p:cxnSp>
        <p:nvCxnSpPr>
          <p:cNvPr id="118" name="Gerade Verbindung mit Pfeil 117">
            <a:extLst>
              <a:ext uri="{FF2B5EF4-FFF2-40B4-BE49-F238E27FC236}">
                <a16:creationId xmlns:a16="http://schemas.microsoft.com/office/drawing/2014/main" id="{F5C0AE18-E1A7-E4DF-9A5A-46652EDA71E2}"/>
              </a:ext>
            </a:extLst>
          </p:cNvPr>
          <p:cNvCxnSpPr>
            <a:cxnSpLocks/>
            <a:stCxn id="74" idx="1"/>
            <a:endCxn id="109" idx="3"/>
          </p:cNvCxnSpPr>
          <p:nvPr>
            <p:custDataLst>
              <p:tags r:id="rId33"/>
            </p:custDataLst>
          </p:nvPr>
        </p:nvCxnSpPr>
        <p:spPr bwMode="gray">
          <a:xfrm flipH="1">
            <a:off x="1223628" y="2103742"/>
            <a:ext cx="144016" cy="0"/>
          </a:xfrm>
          <a:prstGeom prst="straightConnector1">
            <a:avLst/>
          </a:prstGeom>
          <a:noFill/>
          <a:ln w="6350" cap="flat" cmpd="sng" algn="ctr">
            <a:solidFill>
              <a:srgbClr val="000000"/>
            </a:solidFill>
            <a:prstDash val="solid"/>
            <a:headEnd type="triangle" w="sm" len="sm"/>
            <a:tailEnd type="triangle" w="sm" len="sm"/>
          </a:ln>
          <a:effectLst/>
        </p:spPr>
      </p:cxnSp>
      <p:cxnSp>
        <p:nvCxnSpPr>
          <p:cNvPr id="121" name="Gerade Verbindung mit Pfeil 120">
            <a:extLst>
              <a:ext uri="{FF2B5EF4-FFF2-40B4-BE49-F238E27FC236}">
                <a16:creationId xmlns:a16="http://schemas.microsoft.com/office/drawing/2014/main" id="{AB344C75-48EF-7102-329E-83FE6C0C177B}"/>
              </a:ext>
            </a:extLst>
          </p:cNvPr>
          <p:cNvCxnSpPr>
            <a:cxnSpLocks/>
          </p:cNvCxnSpPr>
          <p:nvPr>
            <p:custDataLst>
              <p:tags r:id="rId34"/>
            </p:custDataLst>
          </p:nvPr>
        </p:nvCxnSpPr>
        <p:spPr bwMode="gray">
          <a:xfrm>
            <a:off x="2663724" y="1419622"/>
            <a:ext cx="0" cy="288000"/>
          </a:xfrm>
          <a:prstGeom prst="straightConnector1">
            <a:avLst/>
          </a:prstGeom>
          <a:noFill/>
          <a:ln w="6350" cap="flat" cmpd="sng" algn="ctr">
            <a:solidFill>
              <a:srgbClr val="000000"/>
            </a:solidFill>
            <a:prstDash val="solid"/>
            <a:headEnd w="sm" len="sm"/>
            <a:tailEnd type="triangle" w="sm" len="sm"/>
          </a:ln>
          <a:effectLst/>
        </p:spPr>
      </p:cxnSp>
      <p:cxnSp>
        <p:nvCxnSpPr>
          <p:cNvPr id="122" name="Gerade Verbindung mit Pfeil 121">
            <a:extLst>
              <a:ext uri="{FF2B5EF4-FFF2-40B4-BE49-F238E27FC236}">
                <a16:creationId xmlns:a16="http://schemas.microsoft.com/office/drawing/2014/main" id="{97110C84-427B-45AA-A741-8B9F7C5E3923}"/>
              </a:ext>
            </a:extLst>
          </p:cNvPr>
          <p:cNvCxnSpPr>
            <a:cxnSpLocks/>
          </p:cNvCxnSpPr>
          <p:nvPr>
            <p:custDataLst>
              <p:tags r:id="rId35"/>
            </p:custDataLst>
          </p:nvPr>
        </p:nvCxnSpPr>
        <p:spPr bwMode="gray">
          <a:xfrm>
            <a:off x="5111996" y="1419622"/>
            <a:ext cx="0" cy="288000"/>
          </a:xfrm>
          <a:prstGeom prst="straightConnector1">
            <a:avLst/>
          </a:prstGeom>
          <a:noFill/>
          <a:ln w="6350" cap="flat" cmpd="sng" algn="ctr">
            <a:solidFill>
              <a:srgbClr val="000000"/>
            </a:solidFill>
            <a:prstDash val="solid"/>
            <a:headEnd w="sm" len="sm"/>
            <a:tailEnd type="triangle" w="sm" len="sm"/>
          </a:ln>
          <a:effectLst/>
        </p:spPr>
      </p:cxnSp>
      <p:sp>
        <p:nvSpPr>
          <p:cNvPr id="124" name="Rechteck 123">
            <a:extLst>
              <a:ext uri="{FF2B5EF4-FFF2-40B4-BE49-F238E27FC236}">
                <a16:creationId xmlns:a16="http://schemas.microsoft.com/office/drawing/2014/main" id="{33E86EB5-E7D3-4455-B48C-4194E5D7234B}"/>
              </a:ext>
            </a:extLst>
          </p:cNvPr>
          <p:cNvSpPr/>
          <p:nvPr>
            <p:custDataLst>
              <p:tags r:id="rId36"/>
            </p:custDataLst>
          </p:nvPr>
        </p:nvSpPr>
        <p:spPr bwMode="gray">
          <a:xfrm>
            <a:off x="4608020" y="2463738"/>
            <a:ext cx="144000" cy="144000"/>
          </a:xfrm>
          <a:prstGeom prst="rect">
            <a:avLst/>
          </a:prstGeom>
          <a:solidFill>
            <a:schemeClr val="bg1"/>
          </a:solidFill>
          <a:ln w="6350" cap="flat" cmpd="sng" algn="ctr">
            <a:noFill/>
            <a:prstDash val="solid"/>
          </a:ln>
          <a:effectLst/>
        </p:spPr>
        <p:txBody>
          <a:bodyPr lIns="36000" rIns="36000" rtlCol="0" anchor="t" anchorCtr="0">
            <a:noAutofit/>
          </a:bodyPr>
          <a:lstStyle/>
          <a:p>
            <a:pPr marL="0" marR="0" lvl="0" indent="0" algn="ctr" defTabSz="914400" eaLnBrk="1" fontAlgn="auto" latinLnBrk="0" hangingPunct="1">
              <a:lnSpc>
                <a:spcPct val="90000"/>
              </a:lnSpc>
              <a:spcBef>
                <a:spcPts val="200"/>
              </a:spcBef>
              <a:spcAft>
                <a:spcPts val="0"/>
              </a:spcAft>
              <a:buClrTx/>
              <a:buSzTx/>
              <a:buFontTx/>
              <a:buNone/>
              <a:tabLst/>
              <a:defRPr/>
            </a:pPr>
            <a:endParaRPr kumimoji="0" lang="en-US" sz="1100" i="0" u="none" strike="noStrike" kern="0" cap="none" spc="0" normalizeH="0" baseline="0" noProof="0" dirty="0">
              <a:ln>
                <a:noFill/>
              </a:ln>
              <a:solidFill>
                <a:srgbClr val="000000"/>
              </a:solidFill>
              <a:effectLst/>
              <a:uLnTx/>
              <a:uFillTx/>
              <a:ea typeface="+mn-ea"/>
              <a:cs typeface="+mn-cs"/>
            </a:endParaRPr>
          </a:p>
        </p:txBody>
      </p:sp>
      <p:cxnSp>
        <p:nvCxnSpPr>
          <p:cNvPr id="125" name="Gerade Verbindung mit Pfeil 124">
            <a:extLst>
              <a:ext uri="{FF2B5EF4-FFF2-40B4-BE49-F238E27FC236}">
                <a16:creationId xmlns:a16="http://schemas.microsoft.com/office/drawing/2014/main" id="{4DBBB797-B67C-A7C2-0FE4-5B0E54EC4ECD}"/>
              </a:ext>
            </a:extLst>
          </p:cNvPr>
          <p:cNvCxnSpPr>
            <a:cxnSpLocks/>
          </p:cNvCxnSpPr>
          <p:nvPr>
            <p:custDataLst>
              <p:tags r:id="rId37"/>
            </p:custDataLst>
          </p:nvPr>
        </p:nvCxnSpPr>
        <p:spPr bwMode="gray">
          <a:xfrm>
            <a:off x="5760132" y="2211710"/>
            <a:ext cx="432000" cy="0"/>
          </a:xfrm>
          <a:prstGeom prst="straightConnector1">
            <a:avLst/>
          </a:prstGeom>
          <a:noFill/>
          <a:ln w="6350" cap="flat" cmpd="sng" algn="ctr">
            <a:solidFill>
              <a:srgbClr val="000000"/>
            </a:solidFill>
            <a:prstDash val="solid"/>
            <a:headEnd type="triangle" w="sm" len="sm"/>
            <a:tailEnd type="triangle" w="sm" len="sm"/>
          </a:ln>
          <a:effectLst/>
        </p:spPr>
      </p:cxnSp>
      <p:cxnSp>
        <p:nvCxnSpPr>
          <p:cNvPr id="126" name="Gerade Verbindung mit Pfeil 125">
            <a:extLst>
              <a:ext uri="{FF2B5EF4-FFF2-40B4-BE49-F238E27FC236}">
                <a16:creationId xmlns:a16="http://schemas.microsoft.com/office/drawing/2014/main" id="{CE3E9E3F-71F5-8EF7-2F54-EC472B6541ED}"/>
              </a:ext>
            </a:extLst>
          </p:cNvPr>
          <p:cNvCxnSpPr>
            <a:cxnSpLocks/>
          </p:cNvCxnSpPr>
          <p:nvPr>
            <p:custDataLst>
              <p:tags r:id="rId38"/>
            </p:custDataLst>
          </p:nvPr>
        </p:nvCxnSpPr>
        <p:spPr bwMode="gray">
          <a:xfrm>
            <a:off x="4716033" y="2427734"/>
            <a:ext cx="0" cy="504000"/>
          </a:xfrm>
          <a:prstGeom prst="straightConnector1">
            <a:avLst/>
          </a:prstGeom>
          <a:noFill/>
          <a:ln w="6350" cap="flat" cmpd="sng" algn="ctr">
            <a:solidFill>
              <a:srgbClr val="000000"/>
            </a:solidFill>
            <a:prstDash val="solid"/>
            <a:headEnd w="sm" len="sm"/>
            <a:tailEnd type="triangle" w="sm" len="sm"/>
          </a:ln>
          <a:effectLst/>
        </p:spPr>
      </p:cxnSp>
      <p:cxnSp>
        <p:nvCxnSpPr>
          <p:cNvPr id="127" name="Gerade Verbindung mit Pfeil 126">
            <a:extLst>
              <a:ext uri="{FF2B5EF4-FFF2-40B4-BE49-F238E27FC236}">
                <a16:creationId xmlns:a16="http://schemas.microsoft.com/office/drawing/2014/main" id="{5575AF32-13F0-EE1D-E90E-5277570636E2}"/>
              </a:ext>
            </a:extLst>
          </p:cNvPr>
          <p:cNvCxnSpPr>
            <a:cxnSpLocks/>
          </p:cNvCxnSpPr>
          <p:nvPr>
            <p:custDataLst>
              <p:tags r:id="rId39"/>
            </p:custDataLst>
          </p:nvPr>
        </p:nvCxnSpPr>
        <p:spPr bwMode="gray">
          <a:xfrm flipV="1">
            <a:off x="4644025" y="2427734"/>
            <a:ext cx="0" cy="504000"/>
          </a:xfrm>
          <a:prstGeom prst="straightConnector1">
            <a:avLst/>
          </a:prstGeom>
          <a:noFill/>
          <a:ln w="6350" cap="flat" cmpd="sng" algn="ctr">
            <a:solidFill>
              <a:srgbClr val="000000"/>
            </a:solidFill>
            <a:prstDash val="solid"/>
            <a:headEnd w="sm" len="sm"/>
            <a:tailEnd type="triangle" w="sm" len="sm"/>
          </a:ln>
          <a:effectLst/>
        </p:spPr>
      </p:cxnSp>
      <p:sp>
        <p:nvSpPr>
          <p:cNvPr id="427008" name="Rechteck 427007">
            <a:extLst>
              <a:ext uri="{FF2B5EF4-FFF2-40B4-BE49-F238E27FC236}">
                <a16:creationId xmlns:a16="http://schemas.microsoft.com/office/drawing/2014/main" id="{803FB5BC-63C5-A755-9BCB-160F120B8E00}"/>
              </a:ext>
            </a:extLst>
          </p:cNvPr>
          <p:cNvSpPr/>
          <p:nvPr>
            <p:custDataLst>
              <p:tags r:id="rId40"/>
            </p:custDataLst>
          </p:nvPr>
        </p:nvSpPr>
        <p:spPr bwMode="gray">
          <a:xfrm>
            <a:off x="2628034" y="2463738"/>
            <a:ext cx="71381" cy="324000"/>
          </a:xfrm>
          <a:prstGeom prst="rect">
            <a:avLst/>
          </a:prstGeom>
          <a:solidFill>
            <a:schemeClr val="bg1"/>
          </a:solidFill>
          <a:ln w="6350" cap="flat" cmpd="sng" algn="ctr">
            <a:noFill/>
            <a:prstDash val="solid"/>
          </a:ln>
          <a:effectLst/>
        </p:spPr>
        <p:txBody>
          <a:bodyPr lIns="36000" rIns="36000" rtlCol="0" anchor="t" anchorCtr="0">
            <a:noAutofit/>
          </a:bodyPr>
          <a:lstStyle/>
          <a:p>
            <a:pPr marL="0" marR="0" lvl="0" indent="0" algn="ctr" defTabSz="914400" eaLnBrk="1" fontAlgn="auto" latinLnBrk="0" hangingPunct="1">
              <a:lnSpc>
                <a:spcPct val="90000"/>
              </a:lnSpc>
              <a:spcBef>
                <a:spcPts val="200"/>
              </a:spcBef>
              <a:spcAft>
                <a:spcPts val="0"/>
              </a:spcAft>
              <a:buClrTx/>
              <a:buSzTx/>
              <a:buFontTx/>
              <a:buNone/>
              <a:tabLst/>
              <a:defRPr/>
            </a:pPr>
            <a:endParaRPr kumimoji="0" lang="en-US" sz="1100" i="0" u="none" strike="noStrike" kern="0" cap="none" spc="0" normalizeH="0" baseline="0" noProof="0" dirty="0">
              <a:ln>
                <a:noFill/>
              </a:ln>
              <a:solidFill>
                <a:srgbClr val="000000"/>
              </a:solidFill>
              <a:effectLst/>
              <a:uLnTx/>
              <a:uFillTx/>
              <a:ea typeface="+mn-ea"/>
              <a:cs typeface="+mn-cs"/>
            </a:endParaRPr>
          </a:p>
        </p:txBody>
      </p:sp>
      <p:cxnSp>
        <p:nvCxnSpPr>
          <p:cNvPr id="427011" name="Gerade Verbindung mit Pfeil 427010">
            <a:extLst>
              <a:ext uri="{FF2B5EF4-FFF2-40B4-BE49-F238E27FC236}">
                <a16:creationId xmlns:a16="http://schemas.microsoft.com/office/drawing/2014/main" id="{28701845-AF83-4C84-2233-4954ECDF9BC7}"/>
              </a:ext>
            </a:extLst>
          </p:cNvPr>
          <p:cNvCxnSpPr>
            <a:cxnSpLocks/>
          </p:cNvCxnSpPr>
          <p:nvPr>
            <p:custDataLst>
              <p:tags r:id="rId41"/>
            </p:custDataLst>
          </p:nvPr>
        </p:nvCxnSpPr>
        <p:spPr bwMode="gray">
          <a:xfrm>
            <a:off x="2663724" y="2427734"/>
            <a:ext cx="0" cy="504000"/>
          </a:xfrm>
          <a:prstGeom prst="straightConnector1">
            <a:avLst/>
          </a:prstGeom>
          <a:noFill/>
          <a:ln w="6350" cap="flat" cmpd="sng" algn="ctr">
            <a:solidFill>
              <a:srgbClr val="000000"/>
            </a:solidFill>
            <a:prstDash val="solid"/>
            <a:headEnd w="sm" len="sm"/>
            <a:tailEnd type="triangle" w="sm" len="sm"/>
          </a:ln>
          <a:effectLst/>
        </p:spPr>
      </p:cxnSp>
      <p:sp>
        <p:nvSpPr>
          <p:cNvPr id="98" name="Rechteck 97">
            <a:extLst>
              <a:ext uri="{FF2B5EF4-FFF2-40B4-BE49-F238E27FC236}">
                <a16:creationId xmlns:a16="http://schemas.microsoft.com/office/drawing/2014/main" id="{92551736-DC9E-B8FD-F52F-6A93F4352C76}"/>
              </a:ext>
            </a:extLst>
          </p:cNvPr>
          <p:cNvSpPr/>
          <p:nvPr>
            <p:custDataLst>
              <p:tags r:id="rId42"/>
            </p:custDataLst>
          </p:nvPr>
        </p:nvSpPr>
        <p:spPr bwMode="gray">
          <a:xfrm>
            <a:off x="1727808" y="2931790"/>
            <a:ext cx="1116000" cy="720000"/>
          </a:xfrm>
          <a:prstGeom prst="rect">
            <a:avLst/>
          </a:prstGeom>
          <a:gradFill>
            <a:gsLst>
              <a:gs pos="50000">
                <a:srgbClr val="FF8000"/>
              </a:gs>
              <a:gs pos="100000">
                <a:srgbClr val="FFE700"/>
              </a:gs>
            </a:gsLst>
            <a:lin ang="2700000" scaled="0"/>
          </a:gradFill>
          <a:ln w="9525" cap="flat">
            <a:noFill/>
            <a:prstDash val="solid"/>
            <a:miter/>
          </a:ln>
        </p:spPr>
        <p:txBody>
          <a:bodyPr lIns="36000" tIns="72000" rIns="36000" bIns="72000" rtlCol="0" anchor="t">
            <a:noAutofit/>
          </a:bodyPr>
          <a:lstStyle/>
          <a:p>
            <a:pPr algn="ctr" defTabSz="914400">
              <a:lnSpc>
                <a:spcPct val="90000"/>
              </a:lnSpc>
              <a:spcBef>
                <a:spcPts val="200"/>
              </a:spcBef>
            </a:pPr>
            <a:r>
              <a:rPr lang="en-US" altLang="ja-JP" sz="1100" kern="0" dirty="0">
                <a:solidFill>
                  <a:srgbClr val="000000"/>
                </a:solidFill>
              </a:rPr>
              <a:t>ETERNUS </a:t>
            </a:r>
            <a:br>
              <a:rPr lang="en-US" altLang="ja-JP" sz="1100" kern="0" dirty="0">
                <a:solidFill>
                  <a:srgbClr val="000000"/>
                </a:solidFill>
              </a:rPr>
            </a:br>
            <a:r>
              <a:rPr lang="en-US" altLang="ja-JP" sz="1100" kern="0" dirty="0">
                <a:solidFill>
                  <a:srgbClr val="000000"/>
                </a:solidFill>
              </a:rPr>
              <a:t>SF SRA </a:t>
            </a:r>
          </a:p>
          <a:p>
            <a:pPr algn="ctr" defTabSz="914400">
              <a:lnSpc>
                <a:spcPct val="90000"/>
              </a:lnSpc>
              <a:spcBef>
                <a:spcPts val="200"/>
              </a:spcBef>
            </a:pPr>
            <a:r>
              <a:rPr lang="en-US" altLang="ja-JP" sz="800" kern="0" dirty="0">
                <a:solidFill>
                  <a:srgbClr val="000000"/>
                </a:solidFill>
              </a:rPr>
              <a:t>Storage Replication Adapter</a:t>
            </a:r>
            <a:endParaRPr lang="en-US" sz="800" kern="0" dirty="0">
              <a:solidFill>
                <a:srgbClr val="000000"/>
              </a:solidFill>
            </a:endParaRPr>
          </a:p>
        </p:txBody>
      </p:sp>
      <p:sp>
        <p:nvSpPr>
          <p:cNvPr id="99" name="Rechteck 98">
            <a:extLst>
              <a:ext uri="{FF2B5EF4-FFF2-40B4-BE49-F238E27FC236}">
                <a16:creationId xmlns:a16="http://schemas.microsoft.com/office/drawing/2014/main" id="{1913E58C-D9DC-5430-8FF2-F564A437FA90}"/>
              </a:ext>
            </a:extLst>
          </p:cNvPr>
          <p:cNvSpPr/>
          <p:nvPr>
            <p:custDataLst>
              <p:tags r:id="rId43"/>
            </p:custDataLst>
          </p:nvPr>
        </p:nvSpPr>
        <p:spPr bwMode="gray">
          <a:xfrm>
            <a:off x="2087724" y="1779822"/>
            <a:ext cx="1152000" cy="648000"/>
          </a:xfrm>
          <a:prstGeom prst="rect">
            <a:avLst/>
          </a:prstGeom>
          <a:solidFill>
            <a:srgbClr val="DCDCDC"/>
          </a:solidFill>
          <a:ln w="6350" cap="flat" cmpd="sng" algn="ctr">
            <a:noFill/>
            <a:prstDash val="solid"/>
          </a:ln>
          <a:effectLst/>
        </p:spPr>
        <p:txBody>
          <a:bodyPr wrap="square" lIns="36000" tIns="36000" rIns="36000" bIns="36000" rtlCol="0" anchor="t" anchorCtr="0">
            <a:noAutofit/>
          </a:bodyPr>
          <a:lstStyle/>
          <a:p>
            <a:pPr marL="0" marR="0" lvl="0" indent="0" algn="ctr" defTabSz="914400" eaLnBrk="1" fontAlgn="auto" latinLnBrk="0" hangingPunct="1">
              <a:lnSpc>
                <a:spcPct val="90000"/>
              </a:lnSpc>
              <a:spcBef>
                <a:spcPts val="200"/>
              </a:spcBef>
              <a:spcAft>
                <a:spcPts val="0"/>
              </a:spcAft>
              <a:buClrTx/>
              <a:buSzTx/>
              <a:buFontTx/>
              <a:buNone/>
              <a:tabLst/>
              <a:defRPr/>
            </a:pPr>
            <a:r>
              <a:rPr kumimoji="0" lang="en-US" sz="1100" i="0" u="none" strike="noStrike" kern="0" cap="none" spc="0" normalizeH="0" baseline="0" noProof="0" dirty="0">
                <a:ln>
                  <a:noFill/>
                </a:ln>
                <a:solidFill>
                  <a:srgbClr val="000000"/>
                </a:solidFill>
                <a:effectLst/>
                <a:uLnTx/>
                <a:uFillTx/>
                <a:ea typeface="+mn-ea"/>
                <a:cs typeface="+mn-cs"/>
              </a:rPr>
              <a:t>SRM</a:t>
            </a:r>
          </a:p>
          <a:p>
            <a:pPr marL="0" marR="0" lvl="0" indent="0" algn="ctr" defTabSz="914400" eaLnBrk="1" fontAlgn="auto" latinLnBrk="0" hangingPunct="1">
              <a:lnSpc>
                <a:spcPct val="90000"/>
              </a:lnSpc>
              <a:spcBef>
                <a:spcPts val="200"/>
              </a:spcBef>
              <a:spcAft>
                <a:spcPts val="0"/>
              </a:spcAft>
              <a:buClrTx/>
              <a:buSzTx/>
              <a:buFontTx/>
              <a:buNone/>
              <a:tabLst/>
              <a:defRPr/>
            </a:pPr>
            <a:r>
              <a:rPr kumimoji="0" lang="en-US" sz="800" i="0" u="none" strike="noStrike" kern="0" cap="none" spc="0" normalizeH="0" baseline="0" noProof="0" dirty="0">
                <a:ln>
                  <a:noFill/>
                </a:ln>
                <a:solidFill>
                  <a:srgbClr val="000000"/>
                </a:solidFill>
                <a:effectLst/>
                <a:uLnTx/>
                <a:uFillTx/>
                <a:ea typeface="+mn-ea"/>
                <a:cs typeface="+mn-cs"/>
              </a:rPr>
              <a:t>vCenter </a:t>
            </a:r>
            <a:r>
              <a:rPr kumimoji="0" lang="en-US" altLang="ja-JP" sz="800" i="0" u="none" strike="noStrike" kern="0" cap="none" spc="0" normalizeH="0" baseline="0" noProof="0" dirty="0">
                <a:ln>
                  <a:noFill/>
                </a:ln>
                <a:solidFill>
                  <a:srgbClr val="000000"/>
                </a:solidFill>
                <a:effectLst/>
                <a:uLnTx/>
                <a:uFillTx/>
                <a:ea typeface="+mn-ea"/>
                <a:cs typeface="+mn-cs"/>
              </a:rPr>
              <a:t>Site </a:t>
            </a:r>
            <a:br>
              <a:rPr kumimoji="0" lang="en-US" altLang="ja-JP" sz="800" i="0" u="none" strike="noStrike" kern="0" cap="none" spc="0" normalizeH="0" baseline="0" noProof="0" dirty="0">
                <a:ln>
                  <a:noFill/>
                </a:ln>
                <a:solidFill>
                  <a:srgbClr val="000000"/>
                </a:solidFill>
                <a:effectLst/>
                <a:uLnTx/>
                <a:uFillTx/>
                <a:ea typeface="+mn-ea"/>
                <a:cs typeface="+mn-cs"/>
              </a:rPr>
            </a:br>
            <a:r>
              <a:rPr kumimoji="0" lang="en-US" altLang="ja-JP" sz="800" i="0" u="none" strike="noStrike" kern="0" cap="none" spc="0" normalizeH="0" baseline="0" noProof="0" dirty="0">
                <a:ln>
                  <a:noFill/>
                </a:ln>
                <a:solidFill>
                  <a:srgbClr val="000000"/>
                </a:solidFill>
                <a:effectLst/>
                <a:uLnTx/>
                <a:uFillTx/>
                <a:ea typeface="+mn-ea"/>
                <a:cs typeface="+mn-cs"/>
              </a:rPr>
              <a:t>Recovery </a:t>
            </a:r>
            <a:br>
              <a:rPr kumimoji="0" lang="en-US" altLang="ja-JP" sz="800" i="0" u="none" strike="noStrike" kern="0" cap="none" spc="0" normalizeH="0" baseline="0" noProof="0" dirty="0">
                <a:ln>
                  <a:noFill/>
                </a:ln>
                <a:solidFill>
                  <a:srgbClr val="000000"/>
                </a:solidFill>
                <a:effectLst/>
                <a:uLnTx/>
                <a:uFillTx/>
                <a:ea typeface="+mn-ea"/>
                <a:cs typeface="+mn-cs"/>
              </a:rPr>
            </a:br>
            <a:r>
              <a:rPr kumimoji="0" lang="en-US" altLang="ja-JP" sz="800" i="0" u="none" strike="noStrike" kern="0" cap="none" spc="0" normalizeH="0" baseline="0" noProof="0" dirty="0">
                <a:ln>
                  <a:noFill/>
                </a:ln>
                <a:solidFill>
                  <a:srgbClr val="000000"/>
                </a:solidFill>
                <a:effectLst/>
                <a:uLnTx/>
                <a:uFillTx/>
                <a:ea typeface="+mn-ea"/>
                <a:cs typeface="+mn-cs"/>
              </a:rPr>
              <a:t>Manager</a:t>
            </a:r>
            <a:endParaRPr kumimoji="0" lang="en-US" sz="800" i="0" u="none" strike="noStrike" kern="0" cap="none" spc="0" normalizeH="0" baseline="0" noProof="0" dirty="0">
              <a:ln>
                <a:noFill/>
              </a:ln>
              <a:solidFill>
                <a:srgbClr val="000000"/>
              </a:solidFill>
              <a:effectLst/>
              <a:uLnTx/>
              <a:uFillTx/>
              <a:ea typeface="+mn-ea"/>
              <a:cs typeface="+mn-cs"/>
            </a:endParaRPr>
          </a:p>
        </p:txBody>
      </p:sp>
      <p:pic>
        <p:nvPicPr>
          <p:cNvPr id="1026" name="Picture 2" descr="iSCSI VMware Ready Network Attached Storage | Buffalo Americas">
            <a:extLst>
              <a:ext uri="{FF2B5EF4-FFF2-40B4-BE49-F238E27FC236}">
                <a16:creationId xmlns:a16="http://schemas.microsoft.com/office/drawing/2014/main" id="{F6BBD7E3-89B7-D93E-D8FC-331D65E6BA8F}"/>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gray">
          <a:xfrm>
            <a:off x="1727808" y="4083918"/>
            <a:ext cx="853548" cy="57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285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hteck 26">
            <a:extLst>
              <a:ext uri="{FF2B5EF4-FFF2-40B4-BE49-F238E27FC236}">
                <a16:creationId xmlns:a16="http://schemas.microsoft.com/office/drawing/2014/main" id="{6BA6B676-3BFB-C44D-39F6-7B706B198866}"/>
              </a:ext>
            </a:extLst>
          </p:cNvPr>
          <p:cNvSpPr/>
          <p:nvPr/>
        </p:nvSpPr>
        <p:spPr bwMode="gray">
          <a:xfrm>
            <a:off x="0" y="2643188"/>
            <a:ext cx="9144000" cy="360362"/>
          </a:xfrm>
          <a:prstGeom prst="rect">
            <a:avLst/>
          </a:prstGeom>
          <a:solidFill>
            <a:schemeClr val="bg2"/>
          </a:solidFill>
          <a:ln w="9525" cap="flat">
            <a:noFill/>
            <a:prstDash val="solid"/>
            <a:miter/>
          </a:ln>
        </p:spPr>
        <p:txBody>
          <a:bodyPr lIns="72000" tIns="72000" rIns="72000" bIns="72000" rtlCol="0" anchor="ctr">
            <a:noAutofit/>
          </a:bodyPr>
          <a:lstStyle/>
          <a:p>
            <a:pPr marL="0" marR="0" indent="0" algn="l" defTabSz="914400" eaLnBrk="1" fontAlgn="auto" latinLnBrk="0" hangingPunct="1">
              <a:lnSpc>
                <a:spcPct val="90000"/>
              </a:lnSpc>
              <a:spcBef>
                <a:spcPts val="0"/>
              </a:spcBef>
              <a:spcAft>
                <a:spcPts val="0"/>
              </a:spcAft>
              <a:buClrTx/>
              <a:buSzTx/>
              <a:buFontTx/>
              <a:buNone/>
              <a:tabLst/>
            </a:pPr>
            <a:endParaRPr kumimoji="0" lang="en-US" sz="1600" b="0" i="0" u="none" strike="noStrike" kern="0" cap="none" spc="0" normalizeH="0" baseline="0" noProof="0" dirty="0">
              <a:ln>
                <a:noFill/>
              </a:ln>
              <a:solidFill>
                <a:srgbClr val="FFFFFF"/>
              </a:solidFill>
              <a:effectLst/>
              <a:uLnTx/>
              <a:uFillTx/>
            </a:endParaRPr>
          </a:p>
        </p:txBody>
      </p:sp>
      <p:pic>
        <p:nvPicPr>
          <p:cNvPr id="14" name="Grafik 13">
            <a:extLst>
              <a:ext uri="{FF2B5EF4-FFF2-40B4-BE49-F238E27FC236}">
                <a16:creationId xmlns:a16="http://schemas.microsoft.com/office/drawing/2014/main" id="{AEBF9626-D522-A0BD-FB5F-04F6ADBD0872}"/>
              </a:ext>
            </a:extLst>
          </p:cNvPr>
          <p:cNvPicPr>
            <a:picLocks noChangeAspect="1"/>
          </p:cNvPicPr>
          <p:nvPr/>
        </p:nvPicPr>
        <p:blipFill rotWithShape="1">
          <a:blip r:embed="rId10"/>
          <a:srcRect t="32696" b="26710"/>
          <a:stretch/>
        </p:blipFill>
        <p:spPr bwMode="gray">
          <a:xfrm>
            <a:off x="0" y="0"/>
            <a:ext cx="9144000" cy="2088000"/>
          </a:xfrm>
          <a:prstGeom prst="rect">
            <a:avLst/>
          </a:prstGeom>
        </p:spPr>
      </p:pic>
      <p:sp>
        <p:nvSpPr>
          <p:cNvPr id="4" name="Title 3"/>
          <p:cNvSpPr>
            <a:spLocks noGrp="1"/>
          </p:cNvSpPr>
          <p:nvPr>
            <p:ph type="title"/>
          </p:nvPr>
        </p:nvSpPr>
        <p:spPr bwMode="gray"/>
        <p:txBody>
          <a:bodyPr/>
          <a:lstStyle/>
          <a:p>
            <a:r>
              <a:rPr lang="en-US" dirty="0"/>
              <a:t>Other supported virtualization platforms</a:t>
            </a:r>
          </a:p>
        </p:txBody>
      </p:sp>
      <p:sp>
        <p:nvSpPr>
          <p:cNvPr id="3" name="Rechteck 12">
            <a:extLst>
              <a:ext uri="{FF2B5EF4-FFF2-40B4-BE49-F238E27FC236}">
                <a16:creationId xmlns:a16="http://schemas.microsoft.com/office/drawing/2014/main" id="{E399D4F0-3385-DF78-EE35-9789420EFB9D}"/>
              </a:ext>
            </a:extLst>
          </p:cNvPr>
          <p:cNvSpPr/>
          <p:nvPr>
            <p:custDataLst>
              <p:tags r:id="rId1"/>
            </p:custDataLst>
          </p:nvPr>
        </p:nvSpPr>
        <p:spPr bwMode="gray">
          <a:xfrm>
            <a:off x="291022" y="3183922"/>
            <a:ext cx="4104000" cy="144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1200"/>
              </a:spcAft>
              <a:buClrTx/>
              <a:buSzTx/>
              <a:buFontTx/>
              <a:buNone/>
              <a:tabLst/>
              <a:defRPr/>
            </a:pPr>
            <a:r>
              <a:rPr kumimoji="0" lang="en-US" sz="1400" b="0" i="0" u="none" strike="noStrike" kern="1200" cap="none" spc="0" normalizeH="0" baseline="0" noProof="0" dirty="0">
                <a:ln>
                  <a:noFill/>
                </a:ln>
                <a:solidFill>
                  <a:srgbClr val="000000"/>
                </a:solidFill>
                <a:effectLst/>
                <a:uLnTx/>
                <a:uFillTx/>
                <a:ea typeface="+mn-ea"/>
                <a:cs typeface="+mn-cs"/>
              </a:rPr>
              <a:t>Functions on Windows Server 2012 Hyper-V</a:t>
            </a:r>
            <a:br>
              <a:rPr kumimoji="0" lang="en-US" sz="1400" b="0" i="0" u="none" strike="noStrike" kern="1200" cap="none" spc="0" normalizeH="0" baseline="0" noProof="0" dirty="0">
                <a:ln>
                  <a:noFill/>
                </a:ln>
                <a:solidFill>
                  <a:srgbClr val="000000"/>
                </a:solidFill>
                <a:effectLst/>
                <a:uLnTx/>
                <a:uFillTx/>
                <a:ea typeface="+mn-ea"/>
                <a:cs typeface="+mn-cs"/>
              </a:rPr>
            </a:br>
            <a:r>
              <a:rPr kumimoji="0" lang="en-US" sz="1400" b="0" i="0" u="none" strike="noStrike" kern="1200" cap="none" spc="0" normalizeH="0" baseline="0" noProof="0" dirty="0">
                <a:ln>
                  <a:noFill/>
                </a:ln>
                <a:solidFill>
                  <a:srgbClr val="000000"/>
                </a:solidFill>
                <a:effectLst/>
                <a:uLnTx/>
                <a:uFillTx/>
                <a:ea typeface="+mn-ea"/>
                <a:cs typeface="+mn-cs"/>
              </a:rPr>
              <a:t>Live Storage Migration, Hyper-V Replica,</a:t>
            </a:r>
            <a:br>
              <a:rPr kumimoji="0" lang="en-US" sz="1400" b="0" i="0" u="none" strike="noStrike" kern="1200" cap="none" spc="0" normalizeH="0" baseline="0" noProof="0" dirty="0">
                <a:ln>
                  <a:noFill/>
                </a:ln>
                <a:solidFill>
                  <a:srgbClr val="000000"/>
                </a:solidFill>
                <a:effectLst/>
                <a:uLnTx/>
                <a:uFillTx/>
                <a:ea typeface="+mn-ea"/>
                <a:cs typeface="+mn-cs"/>
              </a:rPr>
            </a:br>
            <a:r>
              <a:rPr kumimoji="0" lang="en-US" sz="1400" b="0" i="0" u="none" strike="noStrike" kern="1200" cap="none" spc="0" normalizeH="0" baseline="0" noProof="0" dirty="0">
                <a:ln>
                  <a:noFill/>
                </a:ln>
                <a:solidFill>
                  <a:srgbClr val="000000"/>
                </a:solidFill>
                <a:effectLst/>
                <a:uLnTx/>
                <a:uFillTx/>
                <a:ea typeface="+mn-ea"/>
                <a:cs typeface="+mn-cs"/>
              </a:rPr>
              <a:t>Offload Data Transfer</a:t>
            </a:r>
          </a:p>
        </p:txBody>
      </p:sp>
      <p:sp>
        <p:nvSpPr>
          <p:cNvPr id="5" name="Rechteck 12">
            <a:extLst>
              <a:ext uri="{FF2B5EF4-FFF2-40B4-BE49-F238E27FC236}">
                <a16:creationId xmlns:a16="http://schemas.microsoft.com/office/drawing/2014/main" id="{2DE0D04E-60DE-E13C-3887-069DA28E480B}"/>
              </a:ext>
            </a:extLst>
          </p:cNvPr>
          <p:cNvSpPr/>
          <p:nvPr>
            <p:custDataLst>
              <p:tags r:id="rId2"/>
            </p:custDataLst>
          </p:nvPr>
        </p:nvSpPr>
        <p:spPr bwMode="gray">
          <a:xfrm>
            <a:off x="4752020" y="1059582"/>
            <a:ext cx="4104000" cy="21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82800" rtlCol="0" anchor="t"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Fujitsu Infinity Pro Bold"/>
                <a:ea typeface="+mn-ea"/>
                <a:cs typeface="+mn-cs"/>
              </a:rPr>
              <a:t>Supports various </a:t>
            </a:r>
            <a:br>
              <a:rPr kumimoji="0" lang="en-US" sz="1600" b="0" i="0" u="none" strike="noStrike" kern="1200" cap="none" spc="0" normalizeH="0" baseline="0" noProof="0" dirty="0">
                <a:ln>
                  <a:noFill/>
                </a:ln>
                <a:solidFill>
                  <a:schemeClr val="bg1"/>
                </a:solidFill>
                <a:effectLst/>
                <a:uLnTx/>
                <a:uFillTx/>
                <a:latin typeface="Fujitsu Infinity Pro Bold"/>
                <a:ea typeface="+mn-ea"/>
                <a:cs typeface="+mn-cs"/>
              </a:rPr>
            </a:br>
            <a:r>
              <a:rPr kumimoji="0" lang="en-US" sz="1600" b="0" i="0" u="none" strike="noStrike" kern="1200" cap="none" spc="0" normalizeH="0" baseline="0" noProof="0" dirty="0">
                <a:ln>
                  <a:noFill/>
                </a:ln>
                <a:solidFill>
                  <a:schemeClr val="bg1"/>
                </a:solidFill>
                <a:effectLst/>
                <a:uLnTx/>
                <a:uFillTx/>
                <a:latin typeface="Fujitsu Infinity Pro Bold"/>
                <a:ea typeface="+mn-ea"/>
                <a:cs typeface="+mn-cs"/>
              </a:rPr>
              <a:t>virtualized platforms</a:t>
            </a:r>
          </a:p>
        </p:txBody>
      </p:sp>
      <p:sp>
        <p:nvSpPr>
          <p:cNvPr id="6" name="Rechteck 12">
            <a:extLst>
              <a:ext uri="{FF2B5EF4-FFF2-40B4-BE49-F238E27FC236}">
                <a16:creationId xmlns:a16="http://schemas.microsoft.com/office/drawing/2014/main" id="{1D0A0FDB-E475-23A0-5A96-602EA28EFB17}"/>
              </a:ext>
            </a:extLst>
          </p:cNvPr>
          <p:cNvSpPr/>
          <p:nvPr>
            <p:custDataLst>
              <p:tags r:id="rId3"/>
            </p:custDataLst>
          </p:nvPr>
        </p:nvSpPr>
        <p:spPr bwMode="gray">
          <a:xfrm>
            <a:off x="4752020" y="3183922"/>
            <a:ext cx="1980000" cy="144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j-lt"/>
                <a:ea typeface="+mn-ea"/>
                <a:cs typeface="+mn-cs"/>
              </a:rPr>
              <a:t>Hypervisors</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ea typeface="+mn-ea"/>
                <a:cs typeface="+mn-cs"/>
              </a:rPr>
              <a:t>Citrix XenServer/</a:t>
            </a:r>
            <a:br>
              <a:rPr kumimoji="0" lang="en-US" sz="1400" b="0" i="0" u="none" strike="noStrike" kern="1200" cap="none" spc="0" normalizeH="0" baseline="0" noProof="0" dirty="0">
                <a:ln>
                  <a:noFill/>
                </a:ln>
                <a:solidFill>
                  <a:srgbClr val="000000"/>
                </a:solidFill>
                <a:effectLst/>
                <a:uLnTx/>
                <a:uFillTx/>
                <a:ea typeface="+mn-ea"/>
                <a:cs typeface="+mn-cs"/>
              </a:rPr>
            </a:br>
            <a:r>
              <a:rPr kumimoji="0" lang="en-US" sz="1400" b="0" i="0" u="none" strike="noStrike" kern="1200" cap="none" spc="0" normalizeH="0" baseline="0" noProof="0" dirty="0">
                <a:ln>
                  <a:noFill/>
                </a:ln>
                <a:solidFill>
                  <a:srgbClr val="000000"/>
                </a:solidFill>
                <a:effectLst/>
                <a:uLnTx/>
                <a:uFillTx/>
                <a:ea typeface="+mn-ea"/>
                <a:cs typeface="+mn-cs"/>
              </a:rPr>
              <a:t>Xen Desktop</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ea typeface="+mn-ea"/>
                <a:cs typeface="+mn-cs"/>
              </a:rPr>
              <a:t>Oracle VM</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ea typeface="+mn-ea"/>
                <a:cs typeface="+mn-cs"/>
              </a:rPr>
              <a:t>Egenera BladeFrame</a:t>
            </a:r>
          </a:p>
        </p:txBody>
      </p:sp>
      <p:grpSp>
        <p:nvGrpSpPr>
          <p:cNvPr id="25" name="Gruppieren 24">
            <a:extLst>
              <a:ext uri="{FF2B5EF4-FFF2-40B4-BE49-F238E27FC236}">
                <a16:creationId xmlns:a16="http://schemas.microsoft.com/office/drawing/2014/main" id="{1962A4AA-CD40-6C34-C73F-94D3BE525B70}"/>
              </a:ext>
            </a:extLst>
          </p:cNvPr>
          <p:cNvGrpSpPr/>
          <p:nvPr/>
        </p:nvGrpSpPr>
        <p:grpSpPr bwMode="gray">
          <a:xfrm>
            <a:off x="1839022" y="1563750"/>
            <a:ext cx="1008000" cy="1008000"/>
            <a:chOff x="1839022" y="1302311"/>
            <a:chExt cx="1008000" cy="1008000"/>
          </a:xfrm>
        </p:grpSpPr>
        <p:sp>
          <p:nvSpPr>
            <p:cNvPr id="19" name="Ellipse 18">
              <a:extLst>
                <a:ext uri="{FF2B5EF4-FFF2-40B4-BE49-F238E27FC236}">
                  <a16:creationId xmlns:a16="http://schemas.microsoft.com/office/drawing/2014/main" id="{5EC9086E-FF21-73E9-69DC-EAB1EBF15CC0}"/>
                </a:ext>
              </a:extLst>
            </p:cNvPr>
            <p:cNvSpPr/>
            <p:nvPr/>
          </p:nvSpPr>
          <p:spPr bwMode="gray">
            <a:xfrm>
              <a:off x="1839022" y="1302311"/>
              <a:ext cx="1008000" cy="1008000"/>
            </a:xfrm>
            <a:prstGeom prst="ellipse">
              <a:avLst/>
            </a:prstGeom>
            <a:solidFill>
              <a:schemeClr val="bg1"/>
            </a:solidFill>
            <a:ln w="9525" cap="flat">
              <a:noFill/>
              <a:prstDash val="solid"/>
              <a:miter/>
            </a:ln>
          </p:spPr>
          <p:txBody>
            <a:bodyPr lIns="72000" tIns="72000" rIns="72000" bIns="72000" rtlCol="0" anchor="ctr">
              <a:noAutofit/>
            </a:bodyPr>
            <a:lstStyle/>
            <a:p>
              <a:pPr marL="0" marR="0" indent="0" algn="l" defTabSz="914400" eaLnBrk="1" fontAlgn="auto" latinLnBrk="0" hangingPunct="1">
                <a:lnSpc>
                  <a:spcPct val="90000"/>
                </a:lnSpc>
                <a:spcBef>
                  <a:spcPts val="0"/>
                </a:spcBef>
                <a:spcAft>
                  <a:spcPts val="0"/>
                </a:spcAft>
                <a:buClrTx/>
                <a:buSzTx/>
                <a:buFontTx/>
                <a:buNone/>
                <a:tabLst/>
              </a:pPr>
              <a:endParaRPr kumimoji="0" lang="en-US" sz="1600" b="0" i="0" u="none" strike="noStrike" kern="0" cap="none" spc="0" normalizeH="0" baseline="0" noProof="0" dirty="0">
                <a:ln>
                  <a:noFill/>
                </a:ln>
                <a:solidFill>
                  <a:srgbClr val="FFFFFF"/>
                </a:solidFill>
                <a:effectLst/>
                <a:uLnTx/>
                <a:uFillTx/>
              </a:endParaRPr>
            </a:p>
          </p:txBody>
        </p:sp>
        <p:grpSp>
          <p:nvGrpSpPr>
            <p:cNvPr id="17" name="Gruppieren 16">
              <a:extLst>
                <a:ext uri="{FF2B5EF4-FFF2-40B4-BE49-F238E27FC236}">
                  <a16:creationId xmlns:a16="http://schemas.microsoft.com/office/drawing/2014/main" id="{3B459FAE-800B-C1F9-14B3-9EEF99A787E3}"/>
                </a:ext>
              </a:extLst>
            </p:cNvPr>
            <p:cNvGrpSpPr/>
            <p:nvPr/>
          </p:nvGrpSpPr>
          <p:grpSpPr bwMode="gray">
            <a:xfrm>
              <a:off x="1911022" y="1374311"/>
              <a:ext cx="864000" cy="864000"/>
              <a:chOff x="1911024" y="1095586"/>
              <a:chExt cx="864000" cy="864000"/>
            </a:xfrm>
          </p:grpSpPr>
          <p:sp>
            <p:nvSpPr>
              <p:cNvPr id="7" name="Freeform: Shape 25">
                <a:extLst>
                  <a:ext uri="{FF2B5EF4-FFF2-40B4-BE49-F238E27FC236}">
                    <a16:creationId xmlns:a16="http://schemas.microsoft.com/office/drawing/2014/main" id="{85096055-771D-A13A-59A1-6FA7AC558B9E}"/>
                  </a:ext>
                </a:extLst>
              </p:cNvPr>
              <p:cNvSpPr>
                <a:spLocks noChangeAspect="1"/>
              </p:cNvSpPr>
              <p:nvPr>
                <p:custDataLst>
                  <p:tags r:id="rId7"/>
                </p:custDataLst>
              </p:nvPr>
            </p:nvSpPr>
            <p:spPr bwMode="gray">
              <a:xfrm>
                <a:off x="1911024" y="1095586"/>
                <a:ext cx="864000" cy="864000"/>
              </a:xfrm>
              <a:prstGeom prst="ellipse">
                <a:avLst/>
              </a:prstGeom>
              <a:gradFill>
                <a:gsLst>
                  <a:gs pos="30000">
                    <a:srgbClr val="FF8000"/>
                  </a:gs>
                  <a:gs pos="100000">
                    <a:srgbClr val="FFE700"/>
                  </a:gs>
                </a:gsLst>
                <a:lin ang="5400000" scaled="0"/>
              </a:gradFill>
              <a:ln w="9525" cap="flat">
                <a:noFill/>
                <a:prstDash val="solid"/>
                <a:miter/>
              </a:ln>
            </p:spPr>
            <p:txBody>
              <a:bodyPr rtlCol="0" anchor="ctr">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pic>
            <p:nvPicPr>
              <p:cNvPr id="8" name="Picture Placeholder 143">
                <a:extLst>
                  <a:ext uri="{FF2B5EF4-FFF2-40B4-BE49-F238E27FC236}">
                    <a16:creationId xmlns:a16="http://schemas.microsoft.com/office/drawing/2014/main" id="{D50FCE85-2F88-EABC-D714-6CA9EDA7D183}"/>
                  </a:ext>
                </a:extLst>
              </p:cNvPr>
              <p:cNvPicPr>
                <a:picLocks noChangeAspect="1"/>
              </p:cNvPicPr>
              <p:nvPr/>
            </p:nvPicPr>
            <p:blipFill>
              <a:blip r:embed="rId11">
                <a:extLst>
                  <a:ext uri="{96DAC541-7B7A-43D3-8B79-37D633B846F1}">
                    <asvg:svgBlip xmlns:asvg="http://schemas.microsoft.com/office/drawing/2016/SVG/main" r:embed="rId12"/>
                  </a:ext>
                </a:extLst>
              </a:blip>
              <a:srcRect/>
              <a:stretch>
                <a:fillRect/>
              </a:stretch>
            </p:blipFill>
            <p:spPr bwMode="gray">
              <a:xfrm>
                <a:off x="1911024" y="1095586"/>
                <a:ext cx="864000" cy="864000"/>
              </a:xfrm>
              <a:prstGeom prst="rect">
                <a:avLst/>
              </a:prstGeom>
            </p:spPr>
          </p:pic>
        </p:grpSp>
      </p:grpSp>
      <p:grpSp>
        <p:nvGrpSpPr>
          <p:cNvPr id="26" name="Gruppieren 25">
            <a:extLst>
              <a:ext uri="{FF2B5EF4-FFF2-40B4-BE49-F238E27FC236}">
                <a16:creationId xmlns:a16="http://schemas.microsoft.com/office/drawing/2014/main" id="{BBEDA2B8-70AB-62A3-6C8B-BFB5F32F6FA9}"/>
              </a:ext>
            </a:extLst>
          </p:cNvPr>
          <p:cNvGrpSpPr/>
          <p:nvPr/>
        </p:nvGrpSpPr>
        <p:grpSpPr bwMode="gray">
          <a:xfrm>
            <a:off x="6301740" y="1563750"/>
            <a:ext cx="1008000" cy="1008000"/>
            <a:chOff x="6301740" y="1302311"/>
            <a:chExt cx="1008000" cy="1008000"/>
          </a:xfrm>
        </p:grpSpPr>
        <p:sp>
          <p:nvSpPr>
            <p:cNvPr id="20" name="Ellipse 19">
              <a:extLst>
                <a:ext uri="{FF2B5EF4-FFF2-40B4-BE49-F238E27FC236}">
                  <a16:creationId xmlns:a16="http://schemas.microsoft.com/office/drawing/2014/main" id="{06C9D27E-6326-8056-3603-9FD582221A88}"/>
                </a:ext>
              </a:extLst>
            </p:cNvPr>
            <p:cNvSpPr/>
            <p:nvPr/>
          </p:nvSpPr>
          <p:spPr bwMode="gray">
            <a:xfrm>
              <a:off x="6301740" y="1302311"/>
              <a:ext cx="1008000" cy="1008000"/>
            </a:xfrm>
            <a:prstGeom prst="ellipse">
              <a:avLst/>
            </a:prstGeom>
            <a:solidFill>
              <a:schemeClr val="bg1"/>
            </a:solidFill>
            <a:ln w="9525" cap="flat">
              <a:noFill/>
              <a:prstDash val="solid"/>
              <a:miter/>
            </a:ln>
          </p:spPr>
          <p:txBody>
            <a:bodyPr lIns="72000" tIns="72000" rIns="72000" bIns="72000" rtlCol="0" anchor="ctr">
              <a:noAutofit/>
            </a:bodyPr>
            <a:lstStyle/>
            <a:p>
              <a:pPr marL="0" marR="0" indent="0" algn="l" defTabSz="914400" eaLnBrk="1" fontAlgn="auto" latinLnBrk="0" hangingPunct="1">
                <a:lnSpc>
                  <a:spcPct val="90000"/>
                </a:lnSpc>
                <a:spcBef>
                  <a:spcPts val="0"/>
                </a:spcBef>
                <a:spcAft>
                  <a:spcPts val="0"/>
                </a:spcAft>
                <a:buClrTx/>
                <a:buSzTx/>
                <a:buFontTx/>
                <a:buNone/>
                <a:tabLst/>
              </a:pPr>
              <a:endParaRPr kumimoji="0" lang="en-US" sz="1600" b="0" i="0" u="none" strike="noStrike" kern="0" cap="none" spc="0" normalizeH="0" baseline="0" noProof="0" dirty="0">
                <a:ln>
                  <a:noFill/>
                </a:ln>
                <a:solidFill>
                  <a:srgbClr val="FFFFFF"/>
                </a:solidFill>
                <a:effectLst/>
                <a:uLnTx/>
                <a:uFillTx/>
              </a:endParaRPr>
            </a:p>
          </p:txBody>
        </p:sp>
        <p:grpSp>
          <p:nvGrpSpPr>
            <p:cNvPr id="18" name="Gruppieren 17">
              <a:extLst>
                <a:ext uri="{FF2B5EF4-FFF2-40B4-BE49-F238E27FC236}">
                  <a16:creationId xmlns:a16="http://schemas.microsoft.com/office/drawing/2014/main" id="{15B1362B-561F-90CB-779C-31AD8103B7E4}"/>
                </a:ext>
              </a:extLst>
            </p:cNvPr>
            <p:cNvGrpSpPr/>
            <p:nvPr/>
          </p:nvGrpSpPr>
          <p:grpSpPr bwMode="gray">
            <a:xfrm>
              <a:off x="6373740" y="1374311"/>
              <a:ext cx="864000" cy="864000"/>
              <a:chOff x="6372020" y="1095586"/>
              <a:chExt cx="864000" cy="864000"/>
            </a:xfrm>
          </p:grpSpPr>
          <p:sp>
            <p:nvSpPr>
              <p:cNvPr id="10" name="Freeform: Shape 25">
                <a:extLst>
                  <a:ext uri="{FF2B5EF4-FFF2-40B4-BE49-F238E27FC236}">
                    <a16:creationId xmlns:a16="http://schemas.microsoft.com/office/drawing/2014/main" id="{77C5BD0E-85D6-A925-CBEE-EB5C7BA5D566}"/>
                  </a:ext>
                </a:extLst>
              </p:cNvPr>
              <p:cNvSpPr>
                <a:spLocks noChangeAspect="1"/>
              </p:cNvSpPr>
              <p:nvPr>
                <p:custDataLst>
                  <p:tags r:id="rId6"/>
                </p:custDataLst>
              </p:nvPr>
            </p:nvSpPr>
            <p:spPr bwMode="gray">
              <a:xfrm>
                <a:off x="6372020" y="1095586"/>
                <a:ext cx="864000" cy="864000"/>
              </a:xfrm>
              <a:prstGeom prst="ellipse">
                <a:avLst/>
              </a:prstGeom>
              <a:gradFill>
                <a:gsLst>
                  <a:gs pos="30000">
                    <a:srgbClr val="FF8000"/>
                  </a:gs>
                  <a:gs pos="100000">
                    <a:srgbClr val="FFE700"/>
                  </a:gs>
                </a:gsLst>
                <a:lin ang="5400000" scaled="0"/>
              </a:gradFill>
              <a:ln w="9525" cap="flat">
                <a:noFill/>
                <a:prstDash val="solid"/>
                <a:miter/>
              </a:ln>
            </p:spPr>
            <p:txBody>
              <a:bodyPr rtlCol="0" anchor="ctr">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pic>
            <p:nvPicPr>
              <p:cNvPr id="9" name="Picture Placeholder 147">
                <a:extLst>
                  <a:ext uri="{FF2B5EF4-FFF2-40B4-BE49-F238E27FC236}">
                    <a16:creationId xmlns:a16="http://schemas.microsoft.com/office/drawing/2014/main" id="{C47F046D-9C4F-8F06-093B-7B973DF386CF}"/>
                  </a:ext>
                </a:extLst>
              </p:cNvPr>
              <p:cNvPicPr>
                <a:picLocks noChangeAspect="1"/>
              </p:cNvPicPr>
              <p:nvPr/>
            </p:nvPicPr>
            <p:blipFill>
              <a:blip r:embed="rId13">
                <a:extLst>
                  <a:ext uri="{96DAC541-7B7A-43D3-8B79-37D633B846F1}">
                    <asvg:svgBlip xmlns:asvg="http://schemas.microsoft.com/office/drawing/2016/SVG/main" r:embed="rId14"/>
                  </a:ext>
                </a:extLst>
              </a:blip>
              <a:srcRect l="138" r="138"/>
              <a:stretch>
                <a:fillRect/>
              </a:stretch>
            </p:blipFill>
            <p:spPr bwMode="gray">
              <a:xfrm>
                <a:off x="6372020" y="1095586"/>
                <a:ext cx="864000" cy="864000"/>
              </a:xfrm>
              <a:prstGeom prst="rect">
                <a:avLst/>
              </a:prstGeom>
            </p:spPr>
          </p:pic>
        </p:grpSp>
      </p:grpSp>
      <p:pic>
        <p:nvPicPr>
          <p:cNvPr id="11" name="Picture 2" descr="Oracle Logo, symbol, meaning, history, PNG, brand">
            <a:extLst>
              <a:ext uri="{FF2B5EF4-FFF2-40B4-BE49-F238E27FC236}">
                <a16:creationId xmlns:a16="http://schemas.microsoft.com/office/drawing/2014/main" id="{495BCA7C-D9E2-A89D-C98C-61E59A4DEE54}"/>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34074" b="34074"/>
          <a:stretch/>
        </p:blipFill>
        <p:spPr bwMode="gray">
          <a:xfrm>
            <a:off x="5580112" y="2737814"/>
            <a:ext cx="1057048" cy="189388"/>
          </a:xfrm>
          <a:prstGeom prst="rect">
            <a:avLst/>
          </a:prstGeom>
          <a:noFill/>
          <a:extLst>
            <a:ext uri="{909E8E84-426E-40DD-AFC4-6F175D3DCCD1}">
              <a14:hiddenFill xmlns:a14="http://schemas.microsoft.com/office/drawing/2010/main">
                <a:solidFill>
                  <a:srgbClr val="FFFFFF"/>
                </a:solidFill>
              </a14:hiddenFill>
            </a:ext>
          </a:extLst>
        </p:spPr>
      </p:pic>
      <p:pic>
        <p:nvPicPr>
          <p:cNvPr id="13" name="Grafik 12">
            <a:extLst>
              <a:ext uri="{FF2B5EF4-FFF2-40B4-BE49-F238E27FC236}">
                <a16:creationId xmlns:a16="http://schemas.microsoft.com/office/drawing/2014/main" id="{090BA83C-3840-C21F-4ED8-AA59D8519BC8}"/>
              </a:ext>
            </a:extLst>
          </p:cNvPr>
          <p:cNvPicPr>
            <a:picLocks noChangeAspect="1"/>
          </p:cNvPicPr>
          <p:nvPr/>
        </p:nvPicPr>
        <p:blipFill>
          <a:blip r:embed="rId16"/>
          <a:stretch>
            <a:fillRect/>
          </a:stretch>
        </p:blipFill>
        <p:spPr bwMode="gray">
          <a:xfrm>
            <a:off x="6912768" y="2710972"/>
            <a:ext cx="719572" cy="224023"/>
          </a:xfrm>
          <a:prstGeom prst="rect">
            <a:avLst/>
          </a:prstGeom>
        </p:spPr>
      </p:pic>
      <p:pic>
        <p:nvPicPr>
          <p:cNvPr id="15" name="Grafik 14">
            <a:extLst>
              <a:ext uri="{FF2B5EF4-FFF2-40B4-BE49-F238E27FC236}">
                <a16:creationId xmlns:a16="http://schemas.microsoft.com/office/drawing/2014/main" id="{535C5530-D56B-F1C3-5108-CEB4496F3196}"/>
              </a:ext>
            </a:extLst>
          </p:cNvPr>
          <p:cNvPicPr>
            <a:picLocks noChangeAspect="1"/>
          </p:cNvPicPr>
          <p:nvPr/>
        </p:nvPicPr>
        <p:blipFill>
          <a:blip r:embed="rId17"/>
          <a:stretch>
            <a:fillRect/>
          </a:stretch>
        </p:blipFill>
        <p:spPr bwMode="gray">
          <a:xfrm>
            <a:off x="1497340" y="2723736"/>
            <a:ext cx="1691364" cy="204373"/>
          </a:xfrm>
          <a:prstGeom prst="rect">
            <a:avLst/>
          </a:prstGeom>
        </p:spPr>
      </p:pic>
      <p:sp>
        <p:nvSpPr>
          <p:cNvPr id="16" name="Rechteck 12">
            <a:extLst>
              <a:ext uri="{FF2B5EF4-FFF2-40B4-BE49-F238E27FC236}">
                <a16:creationId xmlns:a16="http://schemas.microsoft.com/office/drawing/2014/main" id="{AE2CF002-899F-6C41-2E9D-15872A71BEDA}"/>
              </a:ext>
            </a:extLst>
          </p:cNvPr>
          <p:cNvSpPr/>
          <p:nvPr>
            <p:custDataLst>
              <p:tags r:id="rId4"/>
            </p:custDataLst>
          </p:nvPr>
        </p:nvSpPr>
        <p:spPr bwMode="gray">
          <a:xfrm>
            <a:off x="6876476" y="3183922"/>
            <a:ext cx="1980000" cy="144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j-lt"/>
                <a:ea typeface="+mn-ea"/>
                <a:cs typeface="+mn-cs"/>
              </a:rPr>
              <a:t>OS-standard virtualization functions</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ea typeface="+mn-ea"/>
                <a:cs typeface="+mn-cs"/>
              </a:rPr>
              <a:t>AIX Virtual I/O Server</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ea typeface="+mn-ea"/>
                <a:cs typeface="+mn-cs"/>
              </a:rPr>
              <a:t>HP-UX InteglityVM</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ea typeface="+mn-ea"/>
                <a:cs typeface="+mn-cs"/>
              </a:rPr>
              <a:t>Linux KVM/Xen</a:t>
            </a:r>
          </a:p>
        </p:txBody>
      </p:sp>
      <p:pic>
        <p:nvPicPr>
          <p:cNvPr id="22" name="Grafik 21">
            <a:extLst>
              <a:ext uri="{FF2B5EF4-FFF2-40B4-BE49-F238E27FC236}">
                <a16:creationId xmlns:a16="http://schemas.microsoft.com/office/drawing/2014/main" id="{832009BE-73D6-33A7-DC51-886247F665A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bwMode="gray">
          <a:xfrm>
            <a:off x="7861294" y="4761"/>
            <a:ext cx="1129064" cy="687600"/>
          </a:xfrm>
          <a:prstGeom prst="rect">
            <a:avLst/>
          </a:prstGeom>
        </p:spPr>
      </p:pic>
      <p:sp>
        <p:nvSpPr>
          <p:cNvPr id="24" name="Rechteck 12">
            <a:extLst>
              <a:ext uri="{FF2B5EF4-FFF2-40B4-BE49-F238E27FC236}">
                <a16:creationId xmlns:a16="http://schemas.microsoft.com/office/drawing/2014/main" id="{14E4C6B8-70C3-54CA-B10E-B0E3054D934F}"/>
              </a:ext>
            </a:extLst>
          </p:cNvPr>
          <p:cNvSpPr/>
          <p:nvPr>
            <p:custDataLst>
              <p:tags r:id="rId5"/>
            </p:custDataLst>
          </p:nvPr>
        </p:nvSpPr>
        <p:spPr bwMode="gray">
          <a:xfrm>
            <a:off x="291024" y="1059582"/>
            <a:ext cx="4104000" cy="21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82800" rtlCol="0" anchor="t"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Fujitsu Infinity Pro Bold"/>
                <a:ea typeface="+mn-ea"/>
                <a:cs typeface="+mn-cs"/>
              </a:rPr>
              <a:t>Supports Windows </a:t>
            </a:r>
            <a:br>
              <a:rPr kumimoji="0" lang="en-US" sz="1600" b="0" i="0" u="none" strike="noStrike" kern="1200" cap="none" spc="0" normalizeH="0" baseline="0" noProof="0" dirty="0">
                <a:ln>
                  <a:noFill/>
                </a:ln>
                <a:solidFill>
                  <a:schemeClr val="bg1"/>
                </a:solidFill>
                <a:effectLst/>
                <a:uLnTx/>
                <a:uFillTx/>
                <a:latin typeface="Fujitsu Infinity Pro Bold"/>
                <a:ea typeface="+mn-ea"/>
                <a:cs typeface="+mn-cs"/>
              </a:rPr>
            </a:br>
            <a:r>
              <a:rPr kumimoji="0" lang="en-US" sz="1600" b="0" i="0" u="none" strike="noStrike" kern="1200" cap="none" spc="0" normalizeH="0" baseline="0" noProof="0" dirty="0">
                <a:ln>
                  <a:noFill/>
                </a:ln>
                <a:solidFill>
                  <a:schemeClr val="bg1"/>
                </a:solidFill>
                <a:effectLst/>
                <a:uLnTx/>
                <a:uFillTx/>
                <a:latin typeface="Fujitsu Infinity Pro Bold"/>
                <a:ea typeface="+mn-ea"/>
                <a:cs typeface="+mn-cs"/>
              </a:rPr>
              <a:t>Hyper-V functions</a:t>
            </a:r>
          </a:p>
        </p:txBody>
      </p:sp>
    </p:spTree>
    <p:extLst>
      <p:ext uri="{BB962C8B-B14F-4D97-AF65-F5344CB8AC3E}">
        <p14:creationId xmlns:p14="http://schemas.microsoft.com/office/powerpoint/2010/main" val="2233236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DA0335-AB52-8E82-7974-10F0498A25D2}"/>
              </a:ext>
            </a:extLst>
          </p:cNvPr>
          <p:cNvSpPr>
            <a:spLocks noGrp="1"/>
          </p:cNvSpPr>
          <p:nvPr>
            <p:ph type="ctrTitle"/>
          </p:nvPr>
        </p:nvSpPr>
        <p:spPr bwMode="gray"/>
        <p:txBody>
          <a:bodyPr/>
          <a:lstStyle/>
          <a:p>
            <a:r>
              <a:rPr lang="en-US" dirty="0"/>
              <a:t>Product related services</a:t>
            </a:r>
          </a:p>
        </p:txBody>
      </p:sp>
      <p:sp>
        <p:nvSpPr>
          <p:cNvPr id="3" name="Untertitel 2">
            <a:extLst>
              <a:ext uri="{FF2B5EF4-FFF2-40B4-BE49-F238E27FC236}">
                <a16:creationId xmlns:a16="http://schemas.microsoft.com/office/drawing/2014/main" id="{0B6903B7-823D-2176-96E0-1C1C3672A3F1}"/>
              </a:ext>
            </a:extLst>
          </p:cNvPr>
          <p:cNvSpPr>
            <a:spLocks noGrp="1"/>
          </p:cNvSpPr>
          <p:nvPr>
            <p:ph type="subTitle" idx="1"/>
          </p:nvPr>
        </p:nvSpPr>
        <p:spPr bwMode="gray"/>
        <p:txBody>
          <a:bodyPr/>
          <a:lstStyle/>
          <a:p>
            <a:endParaRPr lang="en-US" dirty="0"/>
          </a:p>
        </p:txBody>
      </p:sp>
    </p:spTree>
    <p:extLst>
      <p:ext uri="{BB962C8B-B14F-4D97-AF65-F5344CB8AC3E}">
        <p14:creationId xmlns:p14="http://schemas.microsoft.com/office/powerpoint/2010/main" val="218902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eck 16">
            <a:extLst>
              <a:ext uri="{FF2B5EF4-FFF2-40B4-BE49-F238E27FC236}">
                <a16:creationId xmlns:a16="http://schemas.microsoft.com/office/drawing/2014/main" id="{0E62DEB9-BEAB-4998-E702-5423BBE56B32}"/>
              </a:ext>
            </a:extLst>
          </p:cNvPr>
          <p:cNvSpPr/>
          <p:nvPr/>
        </p:nvSpPr>
        <p:spPr bwMode="gray">
          <a:xfrm>
            <a:off x="-1" y="1671650"/>
            <a:ext cx="9144001" cy="2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90000"/>
              </a:lnSpc>
            </a:pPr>
            <a:endParaRPr lang="en-US" sz="1000" dirty="0"/>
          </a:p>
        </p:txBody>
      </p:sp>
      <p:graphicFrame>
        <p:nvGraphicFramePr>
          <p:cNvPr id="10" name="Objekt 9" hidden="1"/>
          <p:cNvGraphicFramePr>
            <a:graphicFrameLocks noChangeAspect="1"/>
          </p:cNvGraphicFramePr>
          <p:nvPr>
            <p:custDataLst>
              <p:tags r:id="rId1"/>
            </p:custDataLst>
            <p:extLst>
              <p:ext uri="{D42A27DB-BD31-4B8C-83A1-F6EECF244321}">
                <p14:modId xmlns:p14="http://schemas.microsoft.com/office/powerpoint/2010/main" val="204704900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13" imgW="359" imgH="360" progId="TCLayout.ActiveDocument.1">
                  <p:embed/>
                </p:oleObj>
              </mc:Choice>
              <mc:Fallback>
                <p:oleObj name="think-cell Folie" r:id="rId13" imgW="359" imgH="360" progId="TCLayout.ActiveDocument.1">
                  <p:embed/>
                  <p:pic>
                    <p:nvPicPr>
                      <p:cNvPr id="10" name="Objekt 9" hidden="1"/>
                      <p:cNvPicPr/>
                      <p:nvPr/>
                    </p:nvPicPr>
                    <p:blipFill>
                      <a:blip r:embed="rId14"/>
                      <a:stretch>
                        <a:fillRect/>
                      </a:stretch>
                    </p:blipFill>
                    <p:spPr>
                      <a:xfrm>
                        <a:off x="1588" y="1588"/>
                        <a:ext cx="1587" cy="1587"/>
                      </a:xfrm>
                      <a:prstGeom prst="rect">
                        <a:avLst/>
                      </a:prstGeom>
                    </p:spPr>
                  </p:pic>
                </p:oleObj>
              </mc:Fallback>
            </mc:AlternateContent>
          </a:graphicData>
        </a:graphic>
      </p:graphicFrame>
      <p:sp>
        <p:nvSpPr>
          <p:cNvPr id="4" name="Titel 3"/>
          <p:cNvSpPr>
            <a:spLocks noGrp="1"/>
          </p:cNvSpPr>
          <p:nvPr>
            <p:ph type="title"/>
            <p:custDataLst>
              <p:tags r:id="rId2"/>
            </p:custDataLst>
          </p:nvPr>
        </p:nvSpPr>
        <p:spPr bwMode="gray"/>
        <p:txBody>
          <a:bodyPr/>
          <a:lstStyle/>
          <a:p>
            <a:r>
              <a:rPr lang="en-US" dirty="0"/>
              <a:t>Product related services</a:t>
            </a:r>
          </a:p>
        </p:txBody>
      </p:sp>
      <p:sp>
        <p:nvSpPr>
          <p:cNvPr id="8" name="Rechteck 7">
            <a:extLst>
              <a:ext uri="{FF2B5EF4-FFF2-40B4-BE49-F238E27FC236}">
                <a16:creationId xmlns:a16="http://schemas.microsoft.com/office/drawing/2014/main" id="{1065D0CE-2B90-1B10-37A3-8F993FE67A71}"/>
              </a:ext>
            </a:extLst>
          </p:cNvPr>
          <p:cNvSpPr/>
          <p:nvPr>
            <p:custDataLst>
              <p:tags r:id="rId3"/>
            </p:custDataLst>
          </p:nvPr>
        </p:nvSpPr>
        <p:spPr bwMode="gray">
          <a:xfrm>
            <a:off x="288476" y="4587990"/>
            <a:ext cx="8568000" cy="144000"/>
          </a:xfrm>
          <a:prstGeom prst="rect">
            <a:avLst/>
          </a:prstGeom>
          <a:noFill/>
          <a:ln w="12700" cap="flat" cmpd="sng" algn="ctr">
            <a:noFill/>
            <a:prstDash val="solid"/>
            <a:miter lim="800000"/>
          </a:ln>
          <a:effectLst/>
        </p:spPr>
        <p:txBody>
          <a:bodyPr lIns="0" tIns="0" rIns="0" bIns="0" rtlCol="0" anchor="b"/>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800" i="0" u="none" strike="noStrike" kern="0" cap="none" spc="0" normalizeH="0" baseline="30000" noProof="0" dirty="0">
                <a:ln>
                  <a:noFill/>
                </a:ln>
                <a:effectLst/>
                <a:uLnTx/>
                <a:uFillTx/>
                <a:latin typeface="Fujitsu Infinity Pro"/>
                <a:ea typeface="+mn-ea"/>
                <a:cs typeface="+mn-cs"/>
              </a:rPr>
              <a:t>1</a:t>
            </a:r>
            <a:r>
              <a:rPr kumimoji="0" lang="en-US" sz="800" i="0" u="none" strike="noStrike" kern="0" cap="none" spc="0" normalizeH="0" noProof="0" dirty="0">
                <a:ln>
                  <a:noFill/>
                </a:ln>
                <a:effectLst/>
                <a:uLnTx/>
                <a:uFillTx/>
                <a:latin typeface="Fujitsu Infinity Pro"/>
                <a:ea typeface="+mn-ea"/>
                <a:cs typeface="+mn-cs"/>
              </a:rPr>
              <a:t> Service levels and offerings are subject to local market requirements</a:t>
            </a:r>
          </a:p>
        </p:txBody>
      </p:sp>
      <p:sp>
        <p:nvSpPr>
          <p:cNvPr id="9" name="Rechteck 8">
            <a:extLst>
              <a:ext uri="{FF2B5EF4-FFF2-40B4-BE49-F238E27FC236}">
                <a16:creationId xmlns:a16="http://schemas.microsoft.com/office/drawing/2014/main" id="{D2D9C7B3-621D-D5D5-13A8-AE63CCC5E144}"/>
              </a:ext>
            </a:extLst>
          </p:cNvPr>
          <p:cNvSpPr/>
          <p:nvPr/>
        </p:nvSpPr>
        <p:spPr bwMode="gray">
          <a:xfrm>
            <a:off x="-1" y="4263970"/>
            <a:ext cx="9144001" cy="288000"/>
          </a:xfrm>
          <a:prstGeom prst="rect">
            <a:avLst/>
          </a:prstGeom>
          <a:solidFill>
            <a:srgbClr val="EFEFEF"/>
          </a:solidFill>
          <a:ln w="9525" cap="flat" cmpd="sng" algn="ctr">
            <a:noFill/>
            <a:prstDash val="solid"/>
            <a:miter lim="800000"/>
          </a:ln>
          <a:effectLst/>
        </p:spPr>
        <p:txBody>
          <a:bodyPr lIns="288000" rIns="288000" rtlCol="0" anchor="ctr" anchorCtr="0">
            <a:noAutofit/>
          </a:bodyPr>
          <a:lstStyle>
            <a:defPPr>
              <a:defRPr lang="de-DE"/>
            </a:defPPr>
            <a:lvl1pPr marL="0" algn="l" defTabSz="914296" rtl="0" eaLnBrk="1" latinLnBrk="0" hangingPunct="1">
              <a:defRPr sz="1800" kern="1200">
                <a:solidFill>
                  <a:schemeClr val="lt1"/>
                </a:solidFill>
                <a:latin typeface="+mn-lt"/>
                <a:ea typeface="+mn-ea"/>
                <a:cs typeface="+mn-cs"/>
              </a:defRPr>
            </a:lvl1pPr>
            <a:lvl2pPr marL="457148" algn="l" defTabSz="914296" rtl="0" eaLnBrk="1" latinLnBrk="0" hangingPunct="1">
              <a:defRPr sz="1800" kern="1200">
                <a:solidFill>
                  <a:schemeClr val="lt1"/>
                </a:solidFill>
                <a:latin typeface="+mn-lt"/>
                <a:ea typeface="+mn-ea"/>
                <a:cs typeface="+mn-cs"/>
              </a:defRPr>
            </a:lvl2pPr>
            <a:lvl3pPr marL="914296" algn="l" defTabSz="914296" rtl="0" eaLnBrk="1" latinLnBrk="0" hangingPunct="1">
              <a:defRPr sz="1800" kern="1200">
                <a:solidFill>
                  <a:schemeClr val="lt1"/>
                </a:solidFill>
                <a:latin typeface="+mn-lt"/>
                <a:ea typeface="+mn-ea"/>
                <a:cs typeface="+mn-cs"/>
              </a:defRPr>
            </a:lvl3pPr>
            <a:lvl4pPr marL="1371444" algn="l" defTabSz="914296" rtl="0" eaLnBrk="1" latinLnBrk="0" hangingPunct="1">
              <a:defRPr sz="1800" kern="1200">
                <a:solidFill>
                  <a:schemeClr val="lt1"/>
                </a:solidFill>
                <a:latin typeface="+mn-lt"/>
                <a:ea typeface="+mn-ea"/>
                <a:cs typeface="+mn-cs"/>
              </a:defRPr>
            </a:lvl4pPr>
            <a:lvl5pPr marL="1828592" algn="l" defTabSz="914296" rtl="0" eaLnBrk="1" latinLnBrk="0" hangingPunct="1">
              <a:defRPr sz="1800" kern="1200">
                <a:solidFill>
                  <a:schemeClr val="lt1"/>
                </a:solidFill>
                <a:latin typeface="+mn-lt"/>
                <a:ea typeface="+mn-ea"/>
                <a:cs typeface="+mn-cs"/>
              </a:defRPr>
            </a:lvl5pPr>
            <a:lvl6pPr marL="2285740" algn="l" defTabSz="914296" rtl="0" eaLnBrk="1" latinLnBrk="0" hangingPunct="1">
              <a:defRPr sz="1800" kern="1200">
                <a:solidFill>
                  <a:schemeClr val="lt1"/>
                </a:solidFill>
                <a:latin typeface="+mn-lt"/>
                <a:ea typeface="+mn-ea"/>
                <a:cs typeface="+mn-cs"/>
              </a:defRPr>
            </a:lvl6pPr>
            <a:lvl7pPr marL="2742888" algn="l" defTabSz="914296" rtl="0" eaLnBrk="1" latinLnBrk="0" hangingPunct="1">
              <a:defRPr sz="1800" kern="1200">
                <a:solidFill>
                  <a:schemeClr val="lt1"/>
                </a:solidFill>
                <a:latin typeface="+mn-lt"/>
                <a:ea typeface="+mn-ea"/>
                <a:cs typeface="+mn-cs"/>
              </a:defRPr>
            </a:lvl7pPr>
            <a:lvl8pPr marL="3200036" algn="l" defTabSz="914296" rtl="0" eaLnBrk="1" latinLnBrk="0" hangingPunct="1">
              <a:defRPr sz="1800" kern="1200">
                <a:solidFill>
                  <a:schemeClr val="lt1"/>
                </a:solidFill>
                <a:latin typeface="+mn-lt"/>
                <a:ea typeface="+mn-ea"/>
                <a:cs typeface="+mn-cs"/>
              </a:defRPr>
            </a:lvl8pPr>
            <a:lvl9pPr marL="3657184" algn="l" defTabSz="914296" rtl="0" eaLnBrk="1" latinLnBrk="0" hangingPunct="1">
              <a:defRPr sz="1800" kern="1200">
                <a:solidFill>
                  <a:schemeClr val="lt1"/>
                </a:solidFill>
                <a:latin typeface="+mn-lt"/>
                <a:ea typeface="+mn-ea"/>
                <a:cs typeface="+mn-cs"/>
              </a:defRPr>
            </a:lvl9pPr>
          </a:lstStyle>
          <a:p>
            <a:pPr marL="0" marR="0" lvl="0" indent="0" algn="ctr" defTabSz="914296" rtl="0" eaLnBrk="1" fontAlgn="auto" latinLnBrk="0" hangingPunct="1">
              <a:lnSpc>
                <a:spcPct val="9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000000"/>
                </a:solidFill>
                <a:effectLst/>
                <a:uLnTx/>
                <a:uFillTx/>
                <a:latin typeface="Fujitsu Infinity Pro Bold"/>
                <a:ea typeface="+mn-ea"/>
                <a:cs typeface="+mn-cs"/>
              </a:rPr>
              <a:t>Details are available </a:t>
            </a:r>
            <a:r>
              <a:rPr kumimoji="0" lang="en-US" sz="1200" i="0" u="none" strike="noStrike" kern="1200" cap="none" spc="0" normalizeH="0" baseline="0" noProof="0" dirty="0">
                <a:ln>
                  <a:noFill/>
                </a:ln>
                <a:solidFill>
                  <a:schemeClr val="tx1"/>
                </a:solidFill>
                <a:effectLst/>
                <a:uLnTx/>
                <a:uFillTx/>
                <a:latin typeface="Fujitsu Infinity Pro Bold"/>
                <a:ea typeface="+mn-ea"/>
                <a:cs typeface="+mn-cs"/>
              </a:rPr>
              <a:t>at </a:t>
            </a:r>
            <a:r>
              <a:rPr kumimoji="0" lang="en-US" sz="1200" i="0" u="none" strike="noStrike" kern="1200" cap="none" spc="0" normalizeH="0" baseline="0" noProof="0" dirty="0">
                <a:ln>
                  <a:noFill/>
                </a:ln>
                <a:solidFill>
                  <a:schemeClr val="tx1"/>
                </a:solidFill>
                <a:effectLst/>
                <a:uLnTx/>
                <a:uFillTx/>
                <a:latin typeface="Fujitsu Infinity Pro Bold"/>
                <a:ea typeface="+mn-ea"/>
                <a:cs typeface="+mn-cs"/>
                <a:hlinkClick r:id="rId15"/>
              </a:rPr>
              <a:t>http://www.fujitsu.com/global/products/product-support-services/</a:t>
            </a:r>
            <a:endParaRPr kumimoji="0" lang="en-US" sz="1200" i="0" u="none" strike="noStrike" kern="1200" cap="none" spc="0" normalizeH="0" baseline="0" noProof="0" dirty="0">
              <a:ln>
                <a:noFill/>
              </a:ln>
              <a:solidFill>
                <a:schemeClr val="tx1"/>
              </a:solidFill>
              <a:effectLst/>
              <a:uLnTx/>
              <a:uFillTx/>
              <a:latin typeface="Fujitsu Infinity Pro Bold"/>
              <a:ea typeface="+mn-ea"/>
              <a:cs typeface="+mn-cs"/>
            </a:endParaRPr>
          </a:p>
        </p:txBody>
      </p:sp>
      <p:sp>
        <p:nvSpPr>
          <p:cNvPr id="14" name="Rechteck 12">
            <a:extLst>
              <a:ext uri="{FF2B5EF4-FFF2-40B4-BE49-F238E27FC236}">
                <a16:creationId xmlns:a16="http://schemas.microsoft.com/office/drawing/2014/main" id="{F011D0E5-F1C9-6D2F-F642-3C3ADC0E0163}"/>
              </a:ext>
            </a:extLst>
          </p:cNvPr>
          <p:cNvSpPr/>
          <p:nvPr>
            <p:custDataLst>
              <p:tags r:id="rId4"/>
            </p:custDataLst>
          </p:nvPr>
        </p:nvSpPr>
        <p:spPr bwMode="gray">
          <a:xfrm>
            <a:off x="287524" y="1923678"/>
            <a:ext cx="1944000" cy="21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000" rtlCol="0" anchor="b"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i="0" u="none" strike="noStrike" kern="1200" cap="none" spc="0" normalizeH="0" baseline="0" noProof="0" dirty="0">
                <a:ln>
                  <a:noFill/>
                </a:ln>
                <a:solidFill>
                  <a:srgbClr val="000000"/>
                </a:solidFill>
                <a:effectLst/>
                <a:uLnTx/>
                <a:uFillTx/>
                <a:latin typeface="Fujitsu Infinity Pro Bold"/>
                <a:ea typeface="+mn-ea"/>
                <a:cs typeface="+mn-cs"/>
              </a:rPr>
              <a:t>Response services</a:t>
            </a:r>
          </a:p>
        </p:txBody>
      </p:sp>
      <p:sp>
        <p:nvSpPr>
          <p:cNvPr id="15" name="Rechteck 12">
            <a:extLst>
              <a:ext uri="{FF2B5EF4-FFF2-40B4-BE49-F238E27FC236}">
                <a16:creationId xmlns:a16="http://schemas.microsoft.com/office/drawing/2014/main" id="{675BD056-DD17-DE16-7B81-F6C9CF0E4FB7}"/>
              </a:ext>
            </a:extLst>
          </p:cNvPr>
          <p:cNvSpPr/>
          <p:nvPr>
            <p:custDataLst>
              <p:tags r:id="rId5"/>
            </p:custDataLst>
          </p:nvPr>
        </p:nvSpPr>
        <p:spPr bwMode="gray">
          <a:xfrm>
            <a:off x="287524" y="1671650"/>
            <a:ext cx="1944000" cy="21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i="0" u="none" strike="noStrike" kern="1200" cap="none" spc="0" normalizeH="0" baseline="0" noProof="0" dirty="0">
                <a:ln>
                  <a:noFill/>
                </a:ln>
                <a:solidFill>
                  <a:srgbClr val="000000"/>
                </a:solidFill>
                <a:effectLst/>
                <a:uLnTx/>
                <a:uFillTx/>
                <a:ea typeface="+mn-ea"/>
                <a:cs typeface="+mn-cs"/>
              </a:rPr>
              <a:t>Different Service Levels</a:t>
            </a:r>
            <a:r>
              <a:rPr kumimoji="0" lang="en-US" sz="1000" i="0" u="none" strike="noStrike" kern="1200" cap="none" spc="0" normalizeH="0" baseline="30000" noProof="0" dirty="0">
                <a:ln>
                  <a:noFill/>
                </a:ln>
                <a:solidFill>
                  <a:srgbClr val="000000"/>
                </a:solidFill>
                <a:effectLst/>
                <a:uLnTx/>
                <a:uFillTx/>
                <a:ea typeface="+mn-ea"/>
                <a:cs typeface="+mn-cs"/>
              </a:rPr>
              <a:t>1</a:t>
            </a:r>
          </a:p>
        </p:txBody>
      </p:sp>
      <p:sp>
        <p:nvSpPr>
          <p:cNvPr id="16" name="Text Placeholder 2">
            <a:extLst>
              <a:ext uri="{FF2B5EF4-FFF2-40B4-BE49-F238E27FC236}">
                <a16:creationId xmlns:a16="http://schemas.microsoft.com/office/drawing/2014/main" id="{B6DDA745-AFEE-07E3-3217-105CB3037ACF}"/>
              </a:ext>
            </a:extLst>
          </p:cNvPr>
          <p:cNvSpPr txBox="1">
            <a:spLocks/>
          </p:cNvSpPr>
          <p:nvPr/>
        </p:nvSpPr>
        <p:spPr bwMode="gray">
          <a:xfrm>
            <a:off x="287338" y="2211710"/>
            <a:ext cx="1944000" cy="1692000"/>
          </a:xfrm>
          <a:prstGeom prst="rect">
            <a:avLst/>
          </a:prstGeom>
        </p:spPr>
        <p:txBody>
          <a:bodyPr vert="horz" wrap="square" lIns="0" tIns="0" rIns="0" bIns="0" rtlCol="0">
            <a:noAutofit/>
          </a:bodyPr>
          <a:lstStyle>
            <a:lvl1pPr marL="252000" indent="-252000" algn="l" defTabSz="685800" rtl="0" eaLnBrk="1" latinLnBrk="0" hangingPunct="1">
              <a:lnSpc>
                <a:spcPct val="90000"/>
              </a:lnSpc>
              <a:spcBef>
                <a:spcPts val="600"/>
              </a:spcBef>
              <a:buClr>
                <a:schemeClr val="accent6"/>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1pPr>
            <a:lvl2pPr marL="504000" indent="-252000" algn="l" defTabSz="685800" rtl="0" eaLnBrk="1" latinLnBrk="0" hangingPunct="1">
              <a:lnSpc>
                <a:spcPct val="90000"/>
              </a:lnSpc>
              <a:spcBef>
                <a:spcPts val="600"/>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2pPr>
            <a:lvl3pPr marL="756000" indent="-252000" algn="l" defTabSz="685800" rtl="0" eaLnBrk="1" latinLnBrk="0" hangingPunct="1">
              <a:lnSpc>
                <a:spcPct val="90000"/>
              </a:lnSpc>
              <a:spcBef>
                <a:spcPts val="600"/>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3pPr>
            <a:lvl4pPr marL="1008000" indent="-252000" algn="l" defTabSz="685800" rtl="0" eaLnBrk="1" latinLnBrk="0" hangingPunct="1">
              <a:lnSpc>
                <a:spcPct val="90000"/>
              </a:lnSpc>
              <a:spcBef>
                <a:spcPts val="600"/>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80000" indent="-180000">
              <a:spcBef>
                <a:spcPts val="300"/>
              </a:spcBef>
            </a:pPr>
            <a:r>
              <a:rPr lang="en-US" sz="1000" dirty="0"/>
              <a:t>Onsite service with defined onsite response time</a:t>
            </a:r>
          </a:p>
          <a:p>
            <a:pPr marL="360000" lvl="1" indent="-180000">
              <a:spcBef>
                <a:spcPts val="300"/>
              </a:spcBef>
            </a:pPr>
            <a:r>
              <a:rPr lang="en-US" sz="1000" dirty="0"/>
              <a:t>4 hours</a:t>
            </a:r>
          </a:p>
          <a:p>
            <a:pPr marL="360000" lvl="1" indent="-180000">
              <a:spcBef>
                <a:spcPts val="300"/>
              </a:spcBef>
            </a:pPr>
            <a:r>
              <a:rPr lang="en-US" sz="1000" dirty="0"/>
              <a:t>Next Business Day (NBD)</a:t>
            </a:r>
          </a:p>
          <a:p>
            <a:pPr marL="180000" indent="-180000">
              <a:spcBef>
                <a:spcPts val="300"/>
              </a:spcBef>
            </a:pPr>
            <a:r>
              <a:rPr lang="en-US" sz="1000" dirty="0"/>
              <a:t>Service time </a:t>
            </a:r>
          </a:p>
          <a:p>
            <a:pPr marL="360000" lvl="1" indent="-180000">
              <a:spcBef>
                <a:spcPts val="300"/>
              </a:spcBef>
            </a:pPr>
            <a:r>
              <a:rPr lang="en-US" sz="1000" dirty="0"/>
              <a:t>9×5</a:t>
            </a:r>
          </a:p>
          <a:p>
            <a:pPr marL="360000" lvl="1" indent="-180000">
              <a:spcBef>
                <a:spcPts val="300"/>
              </a:spcBef>
            </a:pPr>
            <a:r>
              <a:rPr lang="en-US" sz="1000" dirty="0"/>
              <a:t>24×7</a:t>
            </a:r>
          </a:p>
          <a:p>
            <a:pPr marL="180000" indent="-180000">
              <a:spcBef>
                <a:spcPts val="300"/>
              </a:spcBef>
            </a:pPr>
            <a:r>
              <a:rPr lang="en-US" sz="1000" dirty="0"/>
              <a:t>HDD retention, optional</a:t>
            </a:r>
          </a:p>
          <a:p>
            <a:pPr marL="180000" indent="-180000">
              <a:spcBef>
                <a:spcPts val="300"/>
              </a:spcBef>
            </a:pPr>
            <a:r>
              <a:rPr lang="en-US" sz="1000" dirty="0"/>
              <a:t>Proactive support, optional</a:t>
            </a:r>
          </a:p>
        </p:txBody>
      </p:sp>
      <p:sp>
        <p:nvSpPr>
          <p:cNvPr id="18" name="Rechteck 17">
            <a:extLst>
              <a:ext uri="{FF2B5EF4-FFF2-40B4-BE49-F238E27FC236}">
                <a16:creationId xmlns:a16="http://schemas.microsoft.com/office/drawing/2014/main" id="{E14F5A56-51BC-33AA-76D5-9C31793B0D94}"/>
              </a:ext>
            </a:extLst>
          </p:cNvPr>
          <p:cNvSpPr/>
          <p:nvPr/>
        </p:nvSpPr>
        <p:spPr bwMode="gray">
          <a:xfrm>
            <a:off x="287338" y="3975906"/>
            <a:ext cx="4104000" cy="216000"/>
          </a:xfrm>
          <a:prstGeom prst="rect">
            <a:avLst/>
          </a:prstGeom>
          <a:gradFill flip="none" rotWithShape="1">
            <a:gsLst>
              <a:gs pos="15000">
                <a:srgbClr val="D80084"/>
              </a:gs>
              <a:gs pos="100000">
                <a:srgbClr val="FF8000"/>
              </a:gs>
            </a:gsLst>
            <a:lin ang="2700000" scaled="0"/>
            <a:tileRect/>
          </a:gradFill>
          <a:ln w="9525" cap="flat">
            <a:noFill/>
            <a:prstDash val="solid"/>
            <a:miter/>
          </a:ln>
        </p:spPr>
        <p:txBody>
          <a:bodyPr wrap="none" lIns="0" tIns="0" rIns="0" bIns="0" rtlCol="0" anchor="ctr">
            <a:noAutofit/>
          </a:bodyPr>
          <a:lstStyle>
            <a:defPPr>
              <a:defRPr lang="de-DE"/>
            </a:defPPr>
            <a:lvl1pPr marL="0" algn="l" defTabSz="914296" rtl="0" eaLnBrk="1" latinLnBrk="0" hangingPunct="1">
              <a:defRPr sz="1800" kern="1200">
                <a:solidFill>
                  <a:schemeClr val="lt1"/>
                </a:solidFill>
                <a:latin typeface="+mn-lt"/>
                <a:ea typeface="+mn-ea"/>
                <a:cs typeface="+mn-cs"/>
              </a:defRPr>
            </a:lvl1pPr>
            <a:lvl2pPr marL="457148" algn="l" defTabSz="914296" rtl="0" eaLnBrk="1" latinLnBrk="0" hangingPunct="1">
              <a:defRPr sz="1800" kern="1200">
                <a:solidFill>
                  <a:schemeClr val="lt1"/>
                </a:solidFill>
                <a:latin typeface="+mn-lt"/>
                <a:ea typeface="+mn-ea"/>
                <a:cs typeface="+mn-cs"/>
              </a:defRPr>
            </a:lvl2pPr>
            <a:lvl3pPr marL="914296" algn="l" defTabSz="914296" rtl="0" eaLnBrk="1" latinLnBrk="0" hangingPunct="1">
              <a:defRPr sz="1800" kern="1200">
                <a:solidFill>
                  <a:schemeClr val="lt1"/>
                </a:solidFill>
                <a:latin typeface="+mn-lt"/>
                <a:ea typeface="+mn-ea"/>
                <a:cs typeface="+mn-cs"/>
              </a:defRPr>
            </a:lvl3pPr>
            <a:lvl4pPr marL="1371444" algn="l" defTabSz="914296" rtl="0" eaLnBrk="1" latinLnBrk="0" hangingPunct="1">
              <a:defRPr sz="1800" kern="1200">
                <a:solidFill>
                  <a:schemeClr val="lt1"/>
                </a:solidFill>
                <a:latin typeface="+mn-lt"/>
                <a:ea typeface="+mn-ea"/>
                <a:cs typeface="+mn-cs"/>
              </a:defRPr>
            </a:lvl4pPr>
            <a:lvl5pPr marL="1828592" algn="l" defTabSz="914296" rtl="0" eaLnBrk="1" latinLnBrk="0" hangingPunct="1">
              <a:defRPr sz="1800" kern="1200">
                <a:solidFill>
                  <a:schemeClr val="lt1"/>
                </a:solidFill>
                <a:latin typeface="+mn-lt"/>
                <a:ea typeface="+mn-ea"/>
                <a:cs typeface="+mn-cs"/>
              </a:defRPr>
            </a:lvl5pPr>
            <a:lvl6pPr marL="2285740" algn="l" defTabSz="914296" rtl="0" eaLnBrk="1" latinLnBrk="0" hangingPunct="1">
              <a:defRPr sz="1800" kern="1200">
                <a:solidFill>
                  <a:schemeClr val="lt1"/>
                </a:solidFill>
                <a:latin typeface="+mn-lt"/>
                <a:ea typeface="+mn-ea"/>
                <a:cs typeface="+mn-cs"/>
              </a:defRPr>
            </a:lvl6pPr>
            <a:lvl7pPr marL="2742888" algn="l" defTabSz="914296" rtl="0" eaLnBrk="1" latinLnBrk="0" hangingPunct="1">
              <a:defRPr sz="1800" kern="1200">
                <a:solidFill>
                  <a:schemeClr val="lt1"/>
                </a:solidFill>
                <a:latin typeface="+mn-lt"/>
                <a:ea typeface="+mn-ea"/>
                <a:cs typeface="+mn-cs"/>
              </a:defRPr>
            </a:lvl7pPr>
            <a:lvl8pPr marL="3200036" algn="l" defTabSz="914296" rtl="0" eaLnBrk="1" latinLnBrk="0" hangingPunct="1">
              <a:defRPr sz="1800" kern="1200">
                <a:solidFill>
                  <a:schemeClr val="lt1"/>
                </a:solidFill>
                <a:latin typeface="+mn-lt"/>
                <a:ea typeface="+mn-ea"/>
                <a:cs typeface="+mn-cs"/>
              </a:defRPr>
            </a:lvl8pPr>
            <a:lvl9pPr marL="3657184" algn="l" defTabSz="914296" rtl="0" eaLnBrk="1" latinLnBrk="0" hangingPunct="1">
              <a:defRPr sz="1800" kern="1200">
                <a:solidFill>
                  <a:schemeClr val="lt1"/>
                </a:solidFill>
                <a:latin typeface="+mn-lt"/>
                <a:ea typeface="+mn-ea"/>
                <a:cs typeface="+mn-cs"/>
              </a:defRPr>
            </a:lvl9pPr>
          </a:lstStyle>
          <a:p>
            <a:pPr algn="ctr" defTabSz="914400">
              <a:lnSpc>
                <a:spcPct val="90000"/>
              </a:lnSpc>
            </a:pPr>
            <a:r>
              <a:rPr lang="en-US" sz="1000" kern="0" dirty="0">
                <a:solidFill>
                  <a:schemeClr val="tx1"/>
                </a:solidFill>
                <a:latin typeface="+mj-lt"/>
              </a:rPr>
              <a:t>Warranty</a:t>
            </a:r>
          </a:p>
        </p:txBody>
      </p:sp>
      <p:sp>
        <p:nvSpPr>
          <p:cNvPr id="19" name="Rechteck 12">
            <a:extLst>
              <a:ext uri="{FF2B5EF4-FFF2-40B4-BE49-F238E27FC236}">
                <a16:creationId xmlns:a16="http://schemas.microsoft.com/office/drawing/2014/main" id="{BB32385C-70FE-1133-F95F-A443C3A147E9}"/>
              </a:ext>
            </a:extLst>
          </p:cNvPr>
          <p:cNvSpPr/>
          <p:nvPr>
            <p:custDataLst>
              <p:tags r:id="rId6"/>
            </p:custDataLst>
          </p:nvPr>
        </p:nvSpPr>
        <p:spPr bwMode="gray">
          <a:xfrm>
            <a:off x="2448166" y="1923678"/>
            <a:ext cx="1944000" cy="21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000" rtlCol="0" anchor="b"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i="0" u="none" strike="noStrike" kern="1200" cap="none" spc="0" normalizeH="0" baseline="0" noProof="0" dirty="0">
                <a:ln>
                  <a:noFill/>
                </a:ln>
                <a:solidFill>
                  <a:srgbClr val="000000"/>
                </a:solidFill>
                <a:effectLst/>
                <a:uLnTx/>
                <a:uFillTx/>
                <a:latin typeface="Fujitsu Infinity Pro Bold"/>
                <a:ea typeface="+mn-ea"/>
                <a:cs typeface="+mn-cs"/>
              </a:rPr>
              <a:t>Recovery services</a:t>
            </a:r>
          </a:p>
        </p:txBody>
      </p:sp>
      <p:sp>
        <p:nvSpPr>
          <p:cNvPr id="20" name="Text Placeholder 2">
            <a:extLst>
              <a:ext uri="{FF2B5EF4-FFF2-40B4-BE49-F238E27FC236}">
                <a16:creationId xmlns:a16="http://schemas.microsoft.com/office/drawing/2014/main" id="{18203F89-C5A0-8AB2-346F-C102BC6CC156}"/>
              </a:ext>
            </a:extLst>
          </p:cNvPr>
          <p:cNvSpPr txBox="1">
            <a:spLocks/>
          </p:cNvSpPr>
          <p:nvPr/>
        </p:nvSpPr>
        <p:spPr bwMode="gray">
          <a:xfrm>
            <a:off x="2447980" y="2211710"/>
            <a:ext cx="1944000" cy="1692000"/>
          </a:xfrm>
          <a:prstGeom prst="rect">
            <a:avLst/>
          </a:prstGeom>
        </p:spPr>
        <p:txBody>
          <a:bodyPr vert="horz" wrap="square" lIns="0" tIns="0" rIns="0" bIns="0" rtlCol="0">
            <a:noAutofit/>
          </a:bodyPr>
          <a:lstStyle>
            <a:lvl1pPr marL="252000" indent="-252000" algn="l" defTabSz="685800" rtl="0" eaLnBrk="1" latinLnBrk="0" hangingPunct="1">
              <a:lnSpc>
                <a:spcPct val="90000"/>
              </a:lnSpc>
              <a:spcBef>
                <a:spcPts val="600"/>
              </a:spcBef>
              <a:buClr>
                <a:schemeClr val="accent6"/>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1pPr>
            <a:lvl2pPr marL="504000" indent="-252000" algn="l" defTabSz="685800" rtl="0" eaLnBrk="1" latinLnBrk="0" hangingPunct="1">
              <a:lnSpc>
                <a:spcPct val="90000"/>
              </a:lnSpc>
              <a:spcBef>
                <a:spcPts val="600"/>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2pPr>
            <a:lvl3pPr marL="756000" indent="-252000" algn="l" defTabSz="685800" rtl="0" eaLnBrk="1" latinLnBrk="0" hangingPunct="1">
              <a:lnSpc>
                <a:spcPct val="90000"/>
              </a:lnSpc>
              <a:spcBef>
                <a:spcPts val="600"/>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3pPr>
            <a:lvl4pPr marL="1008000" indent="-252000" algn="l" defTabSz="685800" rtl="0" eaLnBrk="1" latinLnBrk="0" hangingPunct="1">
              <a:lnSpc>
                <a:spcPct val="90000"/>
              </a:lnSpc>
              <a:spcBef>
                <a:spcPts val="600"/>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80000" indent="-180000">
              <a:spcBef>
                <a:spcPts val="300"/>
              </a:spcBef>
            </a:pPr>
            <a:r>
              <a:rPr lang="en-US" sz="1000" dirty="0"/>
              <a:t>Onsite service with defined</a:t>
            </a:r>
            <a:br>
              <a:rPr lang="en-US" sz="1000" dirty="0"/>
            </a:br>
            <a:r>
              <a:rPr lang="en-US" sz="1000" dirty="0"/>
              <a:t>recovery time</a:t>
            </a:r>
          </a:p>
          <a:p>
            <a:pPr marL="360000" lvl="1" indent="-180000">
              <a:spcBef>
                <a:spcPts val="300"/>
              </a:spcBef>
            </a:pPr>
            <a:r>
              <a:rPr lang="en-US" sz="1000" dirty="0"/>
              <a:t>4 hours</a:t>
            </a:r>
          </a:p>
          <a:p>
            <a:pPr marL="360000" lvl="1" indent="-180000">
              <a:spcBef>
                <a:spcPts val="300"/>
              </a:spcBef>
            </a:pPr>
            <a:r>
              <a:rPr lang="en-US" sz="1000" dirty="0"/>
              <a:t>24 hours </a:t>
            </a:r>
          </a:p>
          <a:p>
            <a:pPr marL="360000" lvl="1" indent="-180000">
              <a:spcBef>
                <a:spcPts val="300"/>
              </a:spcBef>
            </a:pPr>
            <a:r>
              <a:rPr lang="en-US" sz="1000" dirty="0"/>
              <a:t>NBD</a:t>
            </a:r>
          </a:p>
          <a:p>
            <a:pPr marL="180000" indent="-180000">
              <a:spcBef>
                <a:spcPts val="300"/>
              </a:spcBef>
            </a:pPr>
            <a:r>
              <a:rPr lang="en-US" sz="1000" dirty="0"/>
              <a:t>Service time </a:t>
            </a:r>
          </a:p>
          <a:p>
            <a:pPr marL="360000" lvl="1" indent="-180000">
              <a:spcBef>
                <a:spcPts val="300"/>
              </a:spcBef>
            </a:pPr>
            <a:r>
              <a:rPr lang="en-US" sz="1000" dirty="0"/>
              <a:t>9×5</a:t>
            </a:r>
          </a:p>
          <a:p>
            <a:pPr marL="360000" lvl="1" indent="-180000">
              <a:spcBef>
                <a:spcPts val="300"/>
              </a:spcBef>
            </a:pPr>
            <a:r>
              <a:rPr lang="en-US" sz="1000" dirty="0"/>
              <a:t>24×7</a:t>
            </a:r>
          </a:p>
          <a:p>
            <a:pPr marL="180000" indent="-180000">
              <a:spcBef>
                <a:spcPts val="300"/>
              </a:spcBef>
            </a:pPr>
            <a:r>
              <a:rPr lang="en-US" sz="1000" dirty="0"/>
              <a:t>HDD retention, optional</a:t>
            </a:r>
          </a:p>
          <a:p>
            <a:pPr marL="180000" indent="-180000">
              <a:spcBef>
                <a:spcPts val="300"/>
              </a:spcBef>
            </a:pPr>
            <a:r>
              <a:rPr lang="en-US" sz="1000" dirty="0"/>
              <a:t>Proactive support, optional </a:t>
            </a:r>
          </a:p>
        </p:txBody>
      </p:sp>
      <p:sp>
        <p:nvSpPr>
          <p:cNvPr id="22" name="Rechteck 12">
            <a:extLst>
              <a:ext uri="{FF2B5EF4-FFF2-40B4-BE49-F238E27FC236}">
                <a16:creationId xmlns:a16="http://schemas.microsoft.com/office/drawing/2014/main" id="{4D155E23-4077-C50E-930D-ADB70AD15E50}"/>
              </a:ext>
            </a:extLst>
          </p:cNvPr>
          <p:cNvSpPr/>
          <p:nvPr>
            <p:custDataLst>
              <p:tags r:id="rId7"/>
            </p:custDataLst>
          </p:nvPr>
        </p:nvSpPr>
        <p:spPr bwMode="gray">
          <a:xfrm>
            <a:off x="4751388" y="1923678"/>
            <a:ext cx="1944000" cy="21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000" rtlCol="0" anchor="b"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i="0" u="none" strike="noStrike" kern="1200" cap="none" spc="0" normalizeH="0" baseline="0" noProof="0" dirty="0">
                <a:ln>
                  <a:noFill/>
                </a:ln>
                <a:solidFill>
                  <a:srgbClr val="000000"/>
                </a:solidFill>
                <a:effectLst/>
                <a:uLnTx/>
                <a:uFillTx/>
                <a:latin typeface="Fujitsu Infinity Pro Bold"/>
                <a:ea typeface="+mn-ea"/>
                <a:cs typeface="+mn-cs"/>
              </a:rPr>
              <a:t>Support pack</a:t>
            </a:r>
          </a:p>
        </p:txBody>
      </p:sp>
      <p:sp>
        <p:nvSpPr>
          <p:cNvPr id="23" name="Rechteck 12">
            <a:extLst>
              <a:ext uri="{FF2B5EF4-FFF2-40B4-BE49-F238E27FC236}">
                <a16:creationId xmlns:a16="http://schemas.microsoft.com/office/drawing/2014/main" id="{938B8E84-BBC3-0324-EACB-166B33C3F983}"/>
              </a:ext>
            </a:extLst>
          </p:cNvPr>
          <p:cNvSpPr/>
          <p:nvPr>
            <p:custDataLst>
              <p:tags r:id="rId8"/>
            </p:custDataLst>
          </p:nvPr>
        </p:nvSpPr>
        <p:spPr bwMode="gray">
          <a:xfrm>
            <a:off x="4751388" y="1671650"/>
            <a:ext cx="2232000" cy="21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i="0" u="none" strike="noStrike" kern="1200" cap="none" spc="0" normalizeH="0" baseline="0" noProof="0" dirty="0">
                <a:ln>
                  <a:noFill/>
                </a:ln>
                <a:solidFill>
                  <a:srgbClr val="000000"/>
                </a:solidFill>
                <a:effectLst/>
                <a:uLnTx/>
                <a:uFillTx/>
                <a:ea typeface="+mn-ea"/>
                <a:cs typeface="+mn-cs"/>
              </a:rPr>
              <a:t>Different Service Offerings</a:t>
            </a:r>
            <a:r>
              <a:rPr kumimoji="0" lang="en-US" sz="1000" i="0" u="none" strike="noStrike" kern="1200" cap="none" spc="0" normalizeH="0" baseline="30000" noProof="0" dirty="0">
                <a:ln>
                  <a:noFill/>
                </a:ln>
                <a:solidFill>
                  <a:srgbClr val="000000"/>
                </a:solidFill>
                <a:effectLst/>
                <a:uLnTx/>
                <a:uFillTx/>
                <a:ea typeface="+mn-ea"/>
                <a:cs typeface="+mn-cs"/>
              </a:rPr>
              <a:t>1</a:t>
            </a:r>
          </a:p>
        </p:txBody>
      </p:sp>
      <p:sp>
        <p:nvSpPr>
          <p:cNvPr id="24" name="Text Placeholder 2">
            <a:extLst>
              <a:ext uri="{FF2B5EF4-FFF2-40B4-BE49-F238E27FC236}">
                <a16:creationId xmlns:a16="http://schemas.microsoft.com/office/drawing/2014/main" id="{5E175C98-4129-DD77-3189-698231801E1B}"/>
              </a:ext>
            </a:extLst>
          </p:cNvPr>
          <p:cNvSpPr txBox="1">
            <a:spLocks/>
          </p:cNvSpPr>
          <p:nvPr/>
        </p:nvSpPr>
        <p:spPr bwMode="gray">
          <a:xfrm>
            <a:off x="4751202" y="2211710"/>
            <a:ext cx="1944000" cy="864000"/>
          </a:xfrm>
          <a:prstGeom prst="rect">
            <a:avLst/>
          </a:prstGeom>
        </p:spPr>
        <p:txBody>
          <a:bodyPr vert="horz" wrap="square" lIns="0" tIns="0" rIns="0" bIns="0" rtlCol="0">
            <a:noAutofit/>
          </a:bodyPr>
          <a:lstStyle>
            <a:lvl1pPr marL="252000" indent="-252000" algn="l" defTabSz="685800" rtl="0" eaLnBrk="1" latinLnBrk="0" hangingPunct="1">
              <a:lnSpc>
                <a:spcPct val="90000"/>
              </a:lnSpc>
              <a:spcBef>
                <a:spcPts val="600"/>
              </a:spcBef>
              <a:buClr>
                <a:schemeClr val="accent6"/>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1pPr>
            <a:lvl2pPr marL="504000" indent="-252000" algn="l" defTabSz="685800" rtl="0" eaLnBrk="1" latinLnBrk="0" hangingPunct="1">
              <a:lnSpc>
                <a:spcPct val="90000"/>
              </a:lnSpc>
              <a:spcBef>
                <a:spcPts val="600"/>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2pPr>
            <a:lvl3pPr marL="756000" indent="-252000" algn="l" defTabSz="685800" rtl="0" eaLnBrk="1" latinLnBrk="0" hangingPunct="1">
              <a:lnSpc>
                <a:spcPct val="90000"/>
              </a:lnSpc>
              <a:spcBef>
                <a:spcPts val="600"/>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3pPr>
            <a:lvl4pPr marL="1008000" indent="-252000" algn="l" defTabSz="685800" rtl="0" eaLnBrk="1" latinLnBrk="0" hangingPunct="1">
              <a:lnSpc>
                <a:spcPct val="90000"/>
              </a:lnSpc>
              <a:spcBef>
                <a:spcPts val="600"/>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80000" indent="-180000">
              <a:spcBef>
                <a:spcPts val="300"/>
              </a:spcBef>
            </a:pPr>
            <a:r>
              <a:rPr lang="en-US" sz="1000" dirty="0"/>
              <a:t>Has to be purchased within 90 days of the product purchase</a:t>
            </a:r>
          </a:p>
          <a:p>
            <a:pPr marL="180000" indent="-180000">
              <a:spcBef>
                <a:spcPts val="300"/>
              </a:spcBef>
            </a:pPr>
            <a:r>
              <a:rPr lang="en-US" sz="1000" dirty="0"/>
              <a:t>One-time up-front payment</a:t>
            </a:r>
          </a:p>
        </p:txBody>
      </p:sp>
      <p:sp>
        <p:nvSpPr>
          <p:cNvPr id="25" name="Rechteck 12">
            <a:extLst>
              <a:ext uri="{FF2B5EF4-FFF2-40B4-BE49-F238E27FC236}">
                <a16:creationId xmlns:a16="http://schemas.microsoft.com/office/drawing/2014/main" id="{D9AD6E4E-6AEA-B463-DF2E-2B5A74B35A42}"/>
              </a:ext>
            </a:extLst>
          </p:cNvPr>
          <p:cNvSpPr/>
          <p:nvPr>
            <p:custDataLst>
              <p:tags r:id="rId9"/>
            </p:custDataLst>
          </p:nvPr>
        </p:nvSpPr>
        <p:spPr bwMode="gray">
          <a:xfrm>
            <a:off x="6912476" y="1923678"/>
            <a:ext cx="1944000" cy="21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000" rtlCol="0" anchor="b" anchorCtr="0">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i="0" u="none" strike="noStrike" kern="1200" cap="none" spc="0" normalizeH="0" baseline="0" noProof="0" dirty="0">
                <a:ln>
                  <a:noFill/>
                </a:ln>
                <a:solidFill>
                  <a:srgbClr val="000000"/>
                </a:solidFill>
                <a:effectLst/>
                <a:uLnTx/>
                <a:uFillTx/>
                <a:latin typeface="Fujitsu Infinity Pro Bold"/>
                <a:ea typeface="+mn-ea"/>
                <a:cs typeface="+mn-cs"/>
              </a:rPr>
              <a:t>Service contract</a:t>
            </a:r>
          </a:p>
        </p:txBody>
      </p:sp>
      <p:sp>
        <p:nvSpPr>
          <p:cNvPr id="26" name="Text Placeholder 2">
            <a:extLst>
              <a:ext uri="{FF2B5EF4-FFF2-40B4-BE49-F238E27FC236}">
                <a16:creationId xmlns:a16="http://schemas.microsoft.com/office/drawing/2014/main" id="{CAF144DC-5452-246C-04D5-1369079566B5}"/>
              </a:ext>
            </a:extLst>
          </p:cNvPr>
          <p:cNvSpPr txBox="1">
            <a:spLocks/>
          </p:cNvSpPr>
          <p:nvPr/>
        </p:nvSpPr>
        <p:spPr bwMode="gray">
          <a:xfrm>
            <a:off x="6912476" y="2211710"/>
            <a:ext cx="1944000" cy="864000"/>
          </a:xfrm>
          <a:prstGeom prst="rect">
            <a:avLst/>
          </a:prstGeom>
        </p:spPr>
        <p:txBody>
          <a:bodyPr vert="horz" wrap="square" lIns="0" tIns="0" rIns="0" bIns="0" rtlCol="0">
            <a:noAutofit/>
          </a:bodyPr>
          <a:lstStyle>
            <a:lvl1pPr marL="252000" indent="-252000" algn="l" defTabSz="685800" rtl="0" eaLnBrk="1" latinLnBrk="0" hangingPunct="1">
              <a:lnSpc>
                <a:spcPct val="90000"/>
              </a:lnSpc>
              <a:spcBef>
                <a:spcPts val="600"/>
              </a:spcBef>
              <a:buClr>
                <a:schemeClr val="accent6"/>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1pPr>
            <a:lvl2pPr marL="504000" indent="-252000" algn="l" defTabSz="685800" rtl="0" eaLnBrk="1" latinLnBrk="0" hangingPunct="1">
              <a:lnSpc>
                <a:spcPct val="90000"/>
              </a:lnSpc>
              <a:spcBef>
                <a:spcPts val="600"/>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2pPr>
            <a:lvl3pPr marL="756000" indent="-252000" algn="l" defTabSz="685800" rtl="0" eaLnBrk="1" latinLnBrk="0" hangingPunct="1">
              <a:lnSpc>
                <a:spcPct val="90000"/>
              </a:lnSpc>
              <a:spcBef>
                <a:spcPts val="600"/>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3pPr>
            <a:lvl4pPr marL="1008000" indent="-252000" algn="l" defTabSz="685800" rtl="0" eaLnBrk="1" latinLnBrk="0" hangingPunct="1">
              <a:lnSpc>
                <a:spcPct val="90000"/>
              </a:lnSpc>
              <a:spcBef>
                <a:spcPts val="600"/>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80000" indent="-180000">
              <a:spcBef>
                <a:spcPts val="300"/>
              </a:spcBef>
            </a:pPr>
            <a:r>
              <a:rPr lang="en-US" sz="1000" dirty="0">
                <a:latin typeface="+mn-lt"/>
              </a:rPr>
              <a:t>Can be purchased at any time during the product lifecycle</a:t>
            </a:r>
          </a:p>
          <a:p>
            <a:pPr marL="180000" indent="-180000">
              <a:spcBef>
                <a:spcPts val="300"/>
              </a:spcBef>
            </a:pPr>
            <a:r>
              <a:rPr lang="en-US" sz="1000" dirty="0">
                <a:latin typeface="+mn-lt"/>
              </a:rPr>
              <a:t>Contract fees are paid in regular installments or as otherwise agreed</a:t>
            </a:r>
          </a:p>
        </p:txBody>
      </p:sp>
      <p:cxnSp>
        <p:nvCxnSpPr>
          <p:cNvPr id="3" name="Gerader Verbinder 2">
            <a:extLst>
              <a:ext uri="{FF2B5EF4-FFF2-40B4-BE49-F238E27FC236}">
                <a16:creationId xmlns:a16="http://schemas.microsoft.com/office/drawing/2014/main" id="{26A270D1-E928-09DE-5E1C-BD8D417FCE9A}"/>
              </a:ext>
            </a:extLst>
          </p:cNvPr>
          <p:cNvCxnSpPr>
            <a:cxnSpLocks/>
          </p:cNvCxnSpPr>
          <p:nvPr/>
        </p:nvCxnSpPr>
        <p:spPr bwMode="gray">
          <a:xfrm>
            <a:off x="287524" y="2139702"/>
            <a:ext cx="1944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Rechteck 6">
            <a:extLst>
              <a:ext uri="{FF2B5EF4-FFF2-40B4-BE49-F238E27FC236}">
                <a16:creationId xmlns:a16="http://schemas.microsoft.com/office/drawing/2014/main" id="{DF92353A-D0B7-AE10-9CFF-C4679E5E51C8}"/>
              </a:ext>
            </a:extLst>
          </p:cNvPr>
          <p:cNvSpPr/>
          <p:nvPr>
            <p:custDataLst>
              <p:tags r:id="rId10"/>
            </p:custDataLst>
          </p:nvPr>
        </p:nvSpPr>
        <p:spPr bwMode="gray">
          <a:xfrm>
            <a:off x="287523" y="915566"/>
            <a:ext cx="8569139" cy="720000"/>
          </a:xfrm>
          <a:prstGeom prst="rect">
            <a:avLst/>
          </a:prstGeom>
          <a:noFill/>
          <a:ln w="9525" cap="flat" cmpd="sng" algn="ctr">
            <a:noFill/>
            <a:prstDash val="solid"/>
            <a:miter lim="800000"/>
          </a:ln>
          <a:effectLst/>
        </p:spPr>
        <p:txBody>
          <a:bodyPr lIns="0" tIns="0" rIns="0" bIns="0" rtlCol="0" anchor="t" anchorCtr="0"/>
          <a:lstStyle/>
          <a:p>
            <a:pPr marR="0" lvl="0" defTabSz="685800" eaLnBrk="1" fontAlgn="auto" latinLnBrk="0" hangingPunct="1">
              <a:lnSpc>
                <a:spcPct val="90000"/>
              </a:lnSpc>
              <a:spcBef>
                <a:spcPts val="600"/>
              </a:spcBef>
              <a:spcAft>
                <a:spcPts val="0"/>
              </a:spcAft>
              <a:buClr>
                <a:srgbClr val="FF8000"/>
              </a:buClr>
              <a:buSzPct val="120000"/>
              <a:tabLst/>
              <a:defRPr/>
            </a:pPr>
            <a:r>
              <a:rPr kumimoji="0" lang="en-US" sz="1400" i="0" u="none" strike="noStrike" kern="0" cap="none" spc="0" normalizeH="0" baseline="0" noProof="0" dirty="0">
                <a:ln>
                  <a:noFill/>
                </a:ln>
                <a:solidFill>
                  <a:srgbClr val="000000"/>
                </a:solidFill>
                <a:effectLst/>
                <a:uLnTx/>
                <a:uFillTx/>
                <a:latin typeface="+mj-lt"/>
                <a:ea typeface="+mn-ea"/>
                <a:cs typeface="+mn-cs"/>
              </a:rPr>
              <a:t>Safeguarding datacenter operations</a:t>
            </a:r>
            <a:endParaRPr kumimoji="0" lang="en-US" sz="1400" i="0" u="none" strike="noStrike" kern="0" cap="none" spc="0" normalizeH="0" baseline="0" noProof="0" dirty="0">
              <a:ln>
                <a:noFill/>
              </a:ln>
              <a:solidFill>
                <a:srgbClr val="000000"/>
              </a:solidFill>
              <a:effectLst/>
              <a:uLnTx/>
              <a:uFillTx/>
              <a:latin typeface="Fujitsu Infinity Pro"/>
              <a:ea typeface="+mn-ea"/>
              <a:cs typeface="+mn-cs"/>
            </a:endParaRPr>
          </a:p>
          <a:p>
            <a:pPr marL="216000" indent="-216000" defTabSz="685800">
              <a:lnSpc>
                <a:spcPct val="90000"/>
              </a:lnSpc>
              <a:spcBef>
                <a:spcPts val="600"/>
              </a:spcBef>
              <a:buClr>
                <a:schemeClr val="accent6"/>
              </a:buClr>
              <a:buSzPct val="120000"/>
              <a:buFont typeface="Arial" panose="020B0604020202020204" pitchFamily="34" charset="0"/>
              <a:buChar char="●"/>
              <a:defRPr/>
            </a:pPr>
            <a:r>
              <a:rPr lang="en-US" sz="1200" kern="0" dirty="0">
                <a:solidFill>
                  <a:srgbClr val="000000"/>
                </a:solidFill>
                <a:latin typeface="Fujitsu Infinity Pro"/>
              </a:rPr>
              <a:t>ETERNUS AF systems are designed for highest availability and reliability.</a:t>
            </a:r>
          </a:p>
          <a:p>
            <a:pPr marL="216000" indent="-216000" defTabSz="685800">
              <a:lnSpc>
                <a:spcPct val="90000"/>
              </a:lnSpc>
              <a:spcBef>
                <a:spcPts val="600"/>
              </a:spcBef>
              <a:buClr>
                <a:schemeClr val="accent6"/>
              </a:buClr>
              <a:buSzPct val="120000"/>
              <a:buFont typeface="Arial" panose="020B0604020202020204" pitchFamily="34" charset="0"/>
              <a:buChar char="●"/>
              <a:defRPr/>
            </a:pPr>
            <a:r>
              <a:rPr lang="en-US" sz="1200" kern="0" dirty="0">
                <a:solidFill>
                  <a:srgbClr val="000000"/>
                </a:solidFill>
                <a:latin typeface="Fujitsu Infinity Pro"/>
              </a:rPr>
              <a:t>Additionally, Fujitsu offers a variety of Product Support Services safeguarding datacenter operations.</a:t>
            </a:r>
          </a:p>
        </p:txBody>
      </p:sp>
      <p:cxnSp>
        <p:nvCxnSpPr>
          <p:cNvPr id="21" name="Gerader Verbinder 20">
            <a:extLst>
              <a:ext uri="{FF2B5EF4-FFF2-40B4-BE49-F238E27FC236}">
                <a16:creationId xmlns:a16="http://schemas.microsoft.com/office/drawing/2014/main" id="{B80BAF70-301D-C476-16C5-CF93F9651A0E}"/>
              </a:ext>
            </a:extLst>
          </p:cNvPr>
          <p:cNvCxnSpPr>
            <a:cxnSpLocks/>
          </p:cNvCxnSpPr>
          <p:nvPr/>
        </p:nvCxnSpPr>
        <p:spPr bwMode="gray">
          <a:xfrm>
            <a:off x="2448166" y="2139702"/>
            <a:ext cx="1944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7" name="Gerader Verbinder 26">
            <a:extLst>
              <a:ext uri="{FF2B5EF4-FFF2-40B4-BE49-F238E27FC236}">
                <a16:creationId xmlns:a16="http://schemas.microsoft.com/office/drawing/2014/main" id="{9EA580C8-4292-9A30-BC08-055399A5BB3B}"/>
              </a:ext>
            </a:extLst>
          </p:cNvPr>
          <p:cNvCxnSpPr>
            <a:cxnSpLocks/>
          </p:cNvCxnSpPr>
          <p:nvPr/>
        </p:nvCxnSpPr>
        <p:spPr bwMode="gray">
          <a:xfrm>
            <a:off x="4751388" y="2139702"/>
            <a:ext cx="1944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D77B9E87-8E14-0046-DA25-EC6622A0530A}"/>
              </a:ext>
            </a:extLst>
          </p:cNvPr>
          <p:cNvCxnSpPr>
            <a:cxnSpLocks/>
          </p:cNvCxnSpPr>
          <p:nvPr/>
        </p:nvCxnSpPr>
        <p:spPr bwMode="gray">
          <a:xfrm>
            <a:off x="6912476" y="2139702"/>
            <a:ext cx="1944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 name="Gerader Verbinder 32">
            <a:extLst>
              <a:ext uri="{FF2B5EF4-FFF2-40B4-BE49-F238E27FC236}">
                <a16:creationId xmlns:a16="http://schemas.microsoft.com/office/drawing/2014/main" id="{FCA34F93-2693-EF4A-42AD-26FB01CA40EC}"/>
              </a:ext>
            </a:extLst>
          </p:cNvPr>
          <p:cNvCxnSpPr>
            <a:cxnSpLocks/>
          </p:cNvCxnSpPr>
          <p:nvPr/>
        </p:nvCxnSpPr>
        <p:spPr bwMode="gray">
          <a:xfrm>
            <a:off x="4751388" y="3147814"/>
            <a:ext cx="1944000" cy="0"/>
          </a:xfrm>
          <a:prstGeom prst="line">
            <a:avLst/>
          </a:prstGeom>
          <a:ln w="6350">
            <a:solidFill>
              <a:srgbClr val="6D6E70"/>
            </a:solidFill>
          </a:ln>
        </p:spPr>
        <p:style>
          <a:lnRef idx="1">
            <a:schemeClr val="accent1"/>
          </a:lnRef>
          <a:fillRef idx="0">
            <a:schemeClr val="accent1"/>
          </a:fillRef>
          <a:effectRef idx="0">
            <a:schemeClr val="accent1"/>
          </a:effectRef>
          <a:fontRef idx="minor">
            <a:schemeClr val="tx1"/>
          </a:fontRef>
        </p:style>
      </p:cxnSp>
      <p:cxnSp>
        <p:nvCxnSpPr>
          <p:cNvPr id="34" name="Gerader Verbinder 33">
            <a:extLst>
              <a:ext uri="{FF2B5EF4-FFF2-40B4-BE49-F238E27FC236}">
                <a16:creationId xmlns:a16="http://schemas.microsoft.com/office/drawing/2014/main" id="{B16DE2CD-F6B8-B611-38C8-BC23BEC9F858}"/>
              </a:ext>
            </a:extLst>
          </p:cNvPr>
          <p:cNvCxnSpPr>
            <a:cxnSpLocks/>
          </p:cNvCxnSpPr>
          <p:nvPr/>
        </p:nvCxnSpPr>
        <p:spPr bwMode="gray">
          <a:xfrm>
            <a:off x="6912476" y="3147814"/>
            <a:ext cx="1944000" cy="0"/>
          </a:xfrm>
          <a:prstGeom prst="line">
            <a:avLst/>
          </a:prstGeom>
          <a:ln w="6350">
            <a:solidFill>
              <a:srgbClr val="6D6E70"/>
            </a:solidFill>
          </a:ln>
        </p:spPr>
        <p:style>
          <a:lnRef idx="1">
            <a:schemeClr val="accent1"/>
          </a:lnRef>
          <a:fillRef idx="0">
            <a:schemeClr val="accent1"/>
          </a:fillRef>
          <a:effectRef idx="0">
            <a:schemeClr val="accent1"/>
          </a:effectRef>
          <a:fontRef idx="minor">
            <a:schemeClr val="tx1"/>
          </a:fontRef>
        </p:style>
      </p:cxnSp>
      <p:sp>
        <p:nvSpPr>
          <p:cNvPr id="35" name="Text Placeholder 2">
            <a:extLst>
              <a:ext uri="{FF2B5EF4-FFF2-40B4-BE49-F238E27FC236}">
                <a16:creationId xmlns:a16="http://schemas.microsoft.com/office/drawing/2014/main" id="{7D5A2C36-3170-65DE-8055-29F8FD6E8CB8}"/>
              </a:ext>
            </a:extLst>
          </p:cNvPr>
          <p:cNvSpPr txBox="1">
            <a:spLocks/>
          </p:cNvSpPr>
          <p:nvPr/>
        </p:nvSpPr>
        <p:spPr bwMode="gray">
          <a:xfrm>
            <a:off x="4751202" y="3219918"/>
            <a:ext cx="1944000" cy="288000"/>
          </a:xfrm>
          <a:prstGeom prst="rect">
            <a:avLst/>
          </a:prstGeom>
        </p:spPr>
        <p:txBody>
          <a:bodyPr vert="horz" wrap="square" lIns="0" tIns="0" rIns="0" bIns="0" rtlCol="0">
            <a:noAutofit/>
          </a:bodyPr>
          <a:lstStyle>
            <a:lvl1pPr marL="252000" indent="-252000" algn="l" defTabSz="685800" rtl="0" eaLnBrk="1" latinLnBrk="0" hangingPunct="1">
              <a:lnSpc>
                <a:spcPct val="90000"/>
              </a:lnSpc>
              <a:spcBef>
                <a:spcPts val="600"/>
              </a:spcBef>
              <a:buClr>
                <a:schemeClr val="accent6"/>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1pPr>
            <a:lvl2pPr marL="504000" indent="-252000" algn="l" defTabSz="685800" rtl="0" eaLnBrk="1" latinLnBrk="0" hangingPunct="1">
              <a:lnSpc>
                <a:spcPct val="90000"/>
              </a:lnSpc>
              <a:spcBef>
                <a:spcPts val="600"/>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2pPr>
            <a:lvl3pPr marL="756000" indent="-252000" algn="l" defTabSz="685800" rtl="0" eaLnBrk="1" latinLnBrk="0" hangingPunct="1">
              <a:lnSpc>
                <a:spcPct val="90000"/>
              </a:lnSpc>
              <a:spcBef>
                <a:spcPts val="600"/>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3pPr>
            <a:lvl4pPr marL="1008000" indent="-252000" algn="l" defTabSz="685800" rtl="0" eaLnBrk="1" latinLnBrk="0" hangingPunct="1">
              <a:lnSpc>
                <a:spcPct val="90000"/>
              </a:lnSpc>
              <a:spcBef>
                <a:spcPts val="600"/>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80000" indent="-180000">
              <a:spcBef>
                <a:spcPts val="300"/>
              </a:spcBef>
            </a:pPr>
            <a:r>
              <a:rPr lang="en-US" sz="1000" dirty="0"/>
              <a:t>Valid for a fixed service period of 1 to 5 years</a:t>
            </a:r>
          </a:p>
        </p:txBody>
      </p:sp>
      <p:sp>
        <p:nvSpPr>
          <p:cNvPr id="36" name="Text Placeholder 2">
            <a:extLst>
              <a:ext uri="{FF2B5EF4-FFF2-40B4-BE49-F238E27FC236}">
                <a16:creationId xmlns:a16="http://schemas.microsoft.com/office/drawing/2014/main" id="{ABB771DC-847E-B981-4E81-2FA3B1EF9F2D}"/>
              </a:ext>
            </a:extLst>
          </p:cNvPr>
          <p:cNvSpPr txBox="1">
            <a:spLocks/>
          </p:cNvSpPr>
          <p:nvPr/>
        </p:nvSpPr>
        <p:spPr bwMode="gray">
          <a:xfrm>
            <a:off x="6912476" y="3219918"/>
            <a:ext cx="1944000" cy="288000"/>
          </a:xfrm>
          <a:prstGeom prst="rect">
            <a:avLst/>
          </a:prstGeom>
        </p:spPr>
        <p:txBody>
          <a:bodyPr vert="horz" wrap="square" lIns="0" tIns="0" rIns="0" bIns="0" rtlCol="0">
            <a:noAutofit/>
          </a:bodyPr>
          <a:lstStyle>
            <a:lvl1pPr marL="252000" indent="-252000" algn="l" defTabSz="685800" rtl="0" eaLnBrk="1" latinLnBrk="0" hangingPunct="1">
              <a:lnSpc>
                <a:spcPct val="90000"/>
              </a:lnSpc>
              <a:spcBef>
                <a:spcPts val="600"/>
              </a:spcBef>
              <a:buClr>
                <a:schemeClr val="accent6"/>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1pPr>
            <a:lvl2pPr marL="504000" indent="-252000" algn="l" defTabSz="685800" rtl="0" eaLnBrk="1" latinLnBrk="0" hangingPunct="1">
              <a:lnSpc>
                <a:spcPct val="90000"/>
              </a:lnSpc>
              <a:spcBef>
                <a:spcPts val="600"/>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2pPr>
            <a:lvl3pPr marL="756000" indent="-252000" algn="l" defTabSz="685800" rtl="0" eaLnBrk="1" latinLnBrk="0" hangingPunct="1">
              <a:lnSpc>
                <a:spcPct val="90000"/>
              </a:lnSpc>
              <a:spcBef>
                <a:spcPts val="600"/>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3pPr>
            <a:lvl4pPr marL="1008000" indent="-252000" algn="l" defTabSz="685800" rtl="0" eaLnBrk="1" latinLnBrk="0" hangingPunct="1">
              <a:lnSpc>
                <a:spcPct val="90000"/>
              </a:lnSpc>
              <a:spcBef>
                <a:spcPts val="600"/>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80000" indent="-180000">
              <a:spcBef>
                <a:spcPts val="300"/>
              </a:spcBef>
            </a:pPr>
            <a:r>
              <a:rPr lang="en-US" sz="1000" dirty="0">
                <a:latin typeface="+mn-lt"/>
              </a:rPr>
              <a:t>Valid for at least 1 year</a:t>
            </a:r>
          </a:p>
        </p:txBody>
      </p:sp>
      <p:cxnSp>
        <p:nvCxnSpPr>
          <p:cNvPr id="37" name="Gerader Verbinder 36">
            <a:extLst>
              <a:ext uri="{FF2B5EF4-FFF2-40B4-BE49-F238E27FC236}">
                <a16:creationId xmlns:a16="http://schemas.microsoft.com/office/drawing/2014/main" id="{B336AA19-2994-09A0-D9A5-D4639D6334BC}"/>
              </a:ext>
            </a:extLst>
          </p:cNvPr>
          <p:cNvCxnSpPr>
            <a:cxnSpLocks/>
          </p:cNvCxnSpPr>
          <p:nvPr/>
        </p:nvCxnSpPr>
        <p:spPr bwMode="gray">
          <a:xfrm>
            <a:off x="4751388" y="3579862"/>
            <a:ext cx="1944000" cy="0"/>
          </a:xfrm>
          <a:prstGeom prst="line">
            <a:avLst/>
          </a:prstGeom>
          <a:ln w="6350">
            <a:solidFill>
              <a:srgbClr val="6D6E70"/>
            </a:solidFill>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2F675E8B-F5D7-E566-53D2-425228602084}"/>
              </a:ext>
            </a:extLst>
          </p:cNvPr>
          <p:cNvCxnSpPr>
            <a:cxnSpLocks/>
          </p:cNvCxnSpPr>
          <p:nvPr/>
        </p:nvCxnSpPr>
        <p:spPr bwMode="gray">
          <a:xfrm>
            <a:off x="6912476" y="3579862"/>
            <a:ext cx="1944000" cy="0"/>
          </a:xfrm>
          <a:prstGeom prst="line">
            <a:avLst/>
          </a:prstGeom>
          <a:ln w="6350">
            <a:solidFill>
              <a:srgbClr val="6D6E70"/>
            </a:solidFill>
          </a:ln>
        </p:spPr>
        <p:style>
          <a:lnRef idx="1">
            <a:schemeClr val="accent1"/>
          </a:lnRef>
          <a:fillRef idx="0">
            <a:schemeClr val="accent1"/>
          </a:fillRef>
          <a:effectRef idx="0">
            <a:schemeClr val="accent1"/>
          </a:effectRef>
          <a:fontRef idx="minor">
            <a:schemeClr val="tx1"/>
          </a:fontRef>
        </p:style>
      </p:cxnSp>
      <p:sp>
        <p:nvSpPr>
          <p:cNvPr id="39" name="Text Placeholder 2">
            <a:extLst>
              <a:ext uri="{FF2B5EF4-FFF2-40B4-BE49-F238E27FC236}">
                <a16:creationId xmlns:a16="http://schemas.microsoft.com/office/drawing/2014/main" id="{1088F5CA-D5AB-15B9-4189-41FEBDA26521}"/>
              </a:ext>
            </a:extLst>
          </p:cNvPr>
          <p:cNvSpPr txBox="1">
            <a:spLocks/>
          </p:cNvSpPr>
          <p:nvPr/>
        </p:nvSpPr>
        <p:spPr bwMode="gray">
          <a:xfrm>
            <a:off x="4751202" y="3651902"/>
            <a:ext cx="1944000" cy="288000"/>
          </a:xfrm>
          <a:prstGeom prst="rect">
            <a:avLst/>
          </a:prstGeom>
        </p:spPr>
        <p:txBody>
          <a:bodyPr vert="horz" wrap="square" lIns="0" tIns="0" rIns="0" bIns="0" rtlCol="0">
            <a:noAutofit/>
          </a:bodyPr>
          <a:lstStyle>
            <a:lvl1pPr marL="252000" indent="-252000" algn="l" defTabSz="685800" rtl="0" eaLnBrk="1" latinLnBrk="0" hangingPunct="1">
              <a:lnSpc>
                <a:spcPct val="90000"/>
              </a:lnSpc>
              <a:spcBef>
                <a:spcPts val="600"/>
              </a:spcBef>
              <a:buClr>
                <a:schemeClr val="accent6"/>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1pPr>
            <a:lvl2pPr marL="504000" indent="-252000" algn="l" defTabSz="685800" rtl="0" eaLnBrk="1" latinLnBrk="0" hangingPunct="1">
              <a:lnSpc>
                <a:spcPct val="90000"/>
              </a:lnSpc>
              <a:spcBef>
                <a:spcPts val="600"/>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2pPr>
            <a:lvl3pPr marL="756000" indent="-252000" algn="l" defTabSz="685800" rtl="0" eaLnBrk="1" latinLnBrk="0" hangingPunct="1">
              <a:lnSpc>
                <a:spcPct val="90000"/>
              </a:lnSpc>
              <a:spcBef>
                <a:spcPts val="600"/>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3pPr>
            <a:lvl4pPr marL="1008000" indent="-252000" algn="l" defTabSz="685800" rtl="0" eaLnBrk="1" latinLnBrk="0" hangingPunct="1">
              <a:lnSpc>
                <a:spcPct val="90000"/>
              </a:lnSpc>
              <a:spcBef>
                <a:spcPts val="600"/>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80000" indent="-180000">
              <a:spcBef>
                <a:spcPts val="300"/>
              </a:spcBef>
            </a:pPr>
            <a:r>
              <a:rPr lang="en-US" sz="1000" dirty="0"/>
              <a:t>Support Packs for renewal extend the service of an existing Support Pack by </a:t>
            </a:r>
            <a:br>
              <a:rPr lang="en-US" sz="1000" dirty="0"/>
            </a:br>
            <a:r>
              <a:rPr lang="en-US" sz="1000" dirty="0"/>
              <a:t>a fixed period of time</a:t>
            </a:r>
          </a:p>
        </p:txBody>
      </p:sp>
      <p:sp>
        <p:nvSpPr>
          <p:cNvPr id="40" name="Text Placeholder 2">
            <a:extLst>
              <a:ext uri="{FF2B5EF4-FFF2-40B4-BE49-F238E27FC236}">
                <a16:creationId xmlns:a16="http://schemas.microsoft.com/office/drawing/2014/main" id="{8E1EB958-C962-D49D-7682-173F3AF8DD46}"/>
              </a:ext>
            </a:extLst>
          </p:cNvPr>
          <p:cNvSpPr txBox="1">
            <a:spLocks/>
          </p:cNvSpPr>
          <p:nvPr/>
        </p:nvSpPr>
        <p:spPr bwMode="gray">
          <a:xfrm>
            <a:off x="6912476" y="3651902"/>
            <a:ext cx="1944000" cy="288000"/>
          </a:xfrm>
          <a:prstGeom prst="rect">
            <a:avLst/>
          </a:prstGeom>
        </p:spPr>
        <p:txBody>
          <a:bodyPr vert="horz" wrap="square" lIns="0" tIns="0" rIns="0" bIns="0" rtlCol="0">
            <a:noAutofit/>
          </a:bodyPr>
          <a:lstStyle>
            <a:lvl1pPr marL="252000" indent="-252000" algn="l" defTabSz="685800" rtl="0" eaLnBrk="1" latinLnBrk="0" hangingPunct="1">
              <a:lnSpc>
                <a:spcPct val="90000"/>
              </a:lnSpc>
              <a:spcBef>
                <a:spcPts val="600"/>
              </a:spcBef>
              <a:buClr>
                <a:schemeClr val="accent6"/>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1pPr>
            <a:lvl2pPr marL="504000" indent="-252000" algn="l" defTabSz="685800" rtl="0" eaLnBrk="1" latinLnBrk="0" hangingPunct="1">
              <a:lnSpc>
                <a:spcPct val="90000"/>
              </a:lnSpc>
              <a:spcBef>
                <a:spcPts val="600"/>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2pPr>
            <a:lvl3pPr marL="756000" indent="-252000" algn="l" defTabSz="685800" rtl="0" eaLnBrk="1" latinLnBrk="0" hangingPunct="1">
              <a:lnSpc>
                <a:spcPct val="90000"/>
              </a:lnSpc>
              <a:spcBef>
                <a:spcPts val="600"/>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3pPr>
            <a:lvl4pPr marL="1008000" indent="-252000" algn="l" defTabSz="685800" rtl="0" eaLnBrk="1" latinLnBrk="0" hangingPunct="1">
              <a:lnSpc>
                <a:spcPct val="90000"/>
              </a:lnSpc>
              <a:spcBef>
                <a:spcPts val="600"/>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80000" indent="-180000">
              <a:spcBef>
                <a:spcPts val="300"/>
              </a:spcBef>
            </a:pPr>
            <a:r>
              <a:rPr lang="en-US" sz="1000" dirty="0">
                <a:latin typeface="+mn-lt"/>
              </a:rPr>
              <a:t>Automatic renewal after </a:t>
            </a:r>
            <a:br>
              <a:rPr lang="en-US" sz="1000" dirty="0">
                <a:latin typeface="+mn-lt"/>
              </a:rPr>
            </a:br>
            <a:r>
              <a:rPr lang="en-US" sz="1000" dirty="0">
                <a:latin typeface="+mn-lt"/>
              </a:rPr>
              <a:t>the minimum service period</a:t>
            </a:r>
          </a:p>
        </p:txBody>
      </p:sp>
    </p:spTree>
    <p:extLst>
      <p:ext uri="{BB962C8B-B14F-4D97-AF65-F5344CB8AC3E}">
        <p14:creationId xmlns:p14="http://schemas.microsoft.com/office/powerpoint/2010/main" val="4041244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D1D891-04AB-2C0E-DF12-16A14C627988}"/>
              </a:ext>
            </a:extLst>
          </p:cNvPr>
          <p:cNvSpPr>
            <a:spLocks noGrp="1"/>
          </p:cNvSpPr>
          <p:nvPr>
            <p:ph type="ctrTitle"/>
          </p:nvPr>
        </p:nvSpPr>
        <p:spPr bwMode="gray"/>
        <p:txBody>
          <a:bodyPr/>
          <a:lstStyle/>
          <a:p>
            <a:r>
              <a:rPr lang="en-US" dirty="0"/>
              <a:t>Additional information</a:t>
            </a:r>
          </a:p>
        </p:txBody>
      </p:sp>
      <p:sp>
        <p:nvSpPr>
          <p:cNvPr id="3" name="Untertitel 2">
            <a:extLst>
              <a:ext uri="{FF2B5EF4-FFF2-40B4-BE49-F238E27FC236}">
                <a16:creationId xmlns:a16="http://schemas.microsoft.com/office/drawing/2014/main" id="{4EDDEF47-EBD1-DBEA-F2D9-551DB9EE18F8}"/>
              </a:ext>
            </a:extLst>
          </p:cNvPr>
          <p:cNvSpPr>
            <a:spLocks noGrp="1"/>
          </p:cNvSpPr>
          <p:nvPr>
            <p:ph type="subTitle" idx="1"/>
          </p:nvPr>
        </p:nvSpPr>
        <p:spPr bwMode="gray"/>
        <p:txBody>
          <a:bodyPr/>
          <a:lstStyle/>
          <a:p>
            <a:endParaRPr lang="en-US" dirty="0"/>
          </a:p>
        </p:txBody>
      </p:sp>
    </p:spTree>
    <p:extLst>
      <p:ext uri="{BB962C8B-B14F-4D97-AF65-F5344CB8AC3E}">
        <p14:creationId xmlns:p14="http://schemas.microsoft.com/office/powerpoint/2010/main" val="34606157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Background pattern&#10;&#10;Description automatically generated">
            <a:extLst>
              <a:ext uri="{FF2B5EF4-FFF2-40B4-BE49-F238E27FC236}">
                <a16:creationId xmlns:a16="http://schemas.microsoft.com/office/drawing/2014/main" id="{7723780F-6563-0230-8938-72EE24EE5E66}"/>
              </a:ext>
            </a:extLst>
          </p:cNvPr>
          <p:cNvPicPr>
            <a:picLocks noChangeAspect="1"/>
          </p:cNvPicPr>
          <p:nvPr/>
        </p:nvPicPr>
        <p:blipFill rotWithShape="1">
          <a:blip r:embed="rId8">
            <a:extLst>
              <a:ext uri="{28A0092B-C50C-407E-A947-70E740481C1C}">
                <a14:useLocalDpi xmlns:a14="http://schemas.microsoft.com/office/drawing/2010/main" val="0"/>
              </a:ext>
            </a:extLst>
          </a:blip>
          <a:srcRect l="11260" t="7441" r="28740" b="73689"/>
          <a:stretch/>
        </p:blipFill>
        <p:spPr bwMode="gray">
          <a:xfrm>
            <a:off x="0" y="3543858"/>
            <a:ext cx="9144001" cy="1599642"/>
          </a:xfrm>
          <a:prstGeom prst="rect">
            <a:avLst/>
          </a:prstGeom>
        </p:spPr>
      </p:pic>
      <p:sp>
        <p:nvSpPr>
          <p:cNvPr id="46" name="Rechteck 45">
            <a:extLst>
              <a:ext uri="{FF2B5EF4-FFF2-40B4-BE49-F238E27FC236}">
                <a16:creationId xmlns:a16="http://schemas.microsoft.com/office/drawing/2014/main" id="{F9B2CCC4-4F62-052C-9679-C1F6CBD78E19}"/>
              </a:ext>
            </a:extLst>
          </p:cNvPr>
          <p:cNvSpPr/>
          <p:nvPr/>
        </p:nvSpPr>
        <p:spPr bwMode="gray">
          <a:xfrm>
            <a:off x="395536" y="2031690"/>
            <a:ext cx="4140460" cy="1548000"/>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el 9">
            <a:extLst>
              <a:ext uri="{FF2B5EF4-FFF2-40B4-BE49-F238E27FC236}">
                <a16:creationId xmlns:a16="http://schemas.microsoft.com/office/drawing/2014/main" id="{B794143D-B03F-C0E3-E141-19414B68F591}"/>
              </a:ext>
            </a:extLst>
          </p:cNvPr>
          <p:cNvSpPr>
            <a:spLocks noGrp="1"/>
          </p:cNvSpPr>
          <p:nvPr>
            <p:ph type="title"/>
          </p:nvPr>
        </p:nvSpPr>
        <p:spPr bwMode="gray"/>
        <p:txBody>
          <a:bodyPr/>
          <a:lstStyle/>
          <a:p>
            <a:r>
              <a:rPr lang="en-US" dirty="0"/>
              <a:t>Resources</a:t>
            </a:r>
          </a:p>
        </p:txBody>
      </p:sp>
      <p:sp>
        <p:nvSpPr>
          <p:cNvPr id="12" name="Slide Number Placeholder 5">
            <a:extLst>
              <a:ext uri="{FF2B5EF4-FFF2-40B4-BE49-F238E27FC236}">
                <a16:creationId xmlns:a16="http://schemas.microsoft.com/office/drawing/2014/main" id="{5B53A857-D559-EF05-FE56-DEF2B9625817}"/>
              </a:ext>
            </a:extLst>
          </p:cNvPr>
          <p:cNvSpPr txBox="1">
            <a:spLocks/>
          </p:cNvSpPr>
          <p:nvPr/>
        </p:nvSpPr>
        <p:spPr bwMode="gray">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latin typeface="Fujitsu Infinity Pro" pitchFamily="2" charset="0"/>
              </a:rPr>
              <a:t>© Fujitsu 2023</a:t>
            </a:r>
          </a:p>
        </p:txBody>
      </p:sp>
      <p:sp>
        <p:nvSpPr>
          <p:cNvPr id="13" name="Footer Placeholder 4">
            <a:extLst>
              <a:ext uri="{FF2B5EF4-FFF2-40B4-BE49-F238E27FC236}">
                <a16:creationId xmlns:a16="http://schemas.microsoft.com/office/drawing/2014/main" id="{6ACD2E5D-A13F-0F69-68F7-FFE6852FEB84}"/>
              </a:ext>
            </a:extLst>
          </p:cNvPr>
          <p:cNvSpPr txBox="1">
            <a:spLocks/>
          </p:cNvSpPr>
          <p:nvPr/>
        </p:nvSpPr>
        <p:spPr bwMode="gray">
          <a:xfrm>
            <a:off x="4222750" y="4846119"/>
            <a:ext cx="698500" cy="123111"/>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US" smtClean="0">
                <a:solidFill>
                  <a:schemeClr val="bg1"/>
                </a:solidFill>
                <a:latin typeface="Fujitsu Infinity Pro" pitchFamily="2" charset="0"/>
              </a:rPr>
              <a:pPr/>
              <a:t>66</a:t>
            </a:fld>
            <a:endParaRPr lang="en-US" dirty="0">
              <a:solidFill>
                <a:schemeClr val="bg1"/>
              </a:solidFill>
              <a:latin typeface="Fujitsu Infinity Pro" pitchFamily="2" charset="0"/>
            </a:endParaRPr>
          </a:p>
        </p:txBody>
      </p:sp>
      <p:sp>
        <p:nvSpPr>
          <p:cNvPr id="14" name="Rounded Rectangle 21">
            <a:extLst>
              <a:ext uri="{FF2B5EF4-FFF2-40B4-BE49-F238E27FC236}">
                <a16:creationId xmlns:a16="http://schemas.microsoft.com/office/drawing/2014/main" id="{01DC9712-BBD9-08C8-E862-3375F90BC65B}"/>
              </a:ext>
            </a:extLst>
          </p:cNvPr>
          <p:cNvSpPr/>
          <p:nvPr/>
        </p:nvSpPr>
        <p:spPr bwMode="gray">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pitchFamily="2" charset="0"/>
                <a:ea typeface="+mn-ea"/>
                <a:cs typeface="+mn-cs"/>
              </a:rPr>
              <a:t>FUJITSU-PUBLIC</a:t>
            </a:r>
          </a:p>
        </p:txBody>
      </p:sp>
      <p:pic>
        <p:nvPicPr>
          <p:cNvPr id="31" name="Grafik 30" descr="Ein Bild, das Text, Elektronik, Computer, computer enthält.&#10;&#10;Automatisch generierte Beschreibung">
            <a:extLst>
              <a:ext uri="{FF2B5EF4-FFF2-40B4-BE49-F238E27FC236}">
                <a16:creationId xmlns:a16="http://schemas.microsoft.com/office/drawing/2014/main" id="{6624E27E-E4B2-6ECF-FDF6-4CEB367896E4}"/>
              </a:ext>
            </a:extLst>
          </p:cNvPr>
          <p:cNvPicPr>
            <a:picLocks noChangeAspect="1"/>
          </p:cNvPicPr>
          <p:nvPr/>
        </p:nvPicPr>
        <p:blipFill>
          <a:blip r:embed="rId9"/>
          <a:srcRect/>
          <a:stretch>
            <a:fillRect/>
          </a:stretch>
        </p:blipFill>
        <p:spPr bwMode="gray">
          <a:xfrm>
            <a:off x="-324544" y="1054036"/>
            <a:ext cx="5544000" cy="3425926"/>
          </a:xfrm>
          <a:custGeom>
            <a:avLst/>
            <a:gdLst>
              <a:gd name="connsiteX0" fmla="*/ 806855 w 5825698"/>
              <a:gd name="connsiteY0" fmla="*/ 244484 h 3600000"/>
              <a:gd name="connsiteX1" fmla="*/ 806855 w 5825698"/>
              <a:gd name="connsiteY1" fmla="*/ 2622572 h 3600000"/>
              <a:gd name="connsiteX2" fmla="*/ 5031612 w 5825698"/>
              <a:gd name="connsiteY2" fmla="*/ 2622572 h 3600000"/>
              <a:gd name="connsiteX3" fmla="*/ 5031612 w 5825698"/>
              <a:gd name="connsiteY3" fmla="*/ 244484 h 3600000"/>
              <a:gd name="connsiteX4" fmla="*/ 0 w 5825698"/>
              <a:gd name="connsiteY4" fmla="*/ 0 h 3600000"/>
              <a:gd name="connsiteX5" fmla="*/ 5825698 w 5825698"/>
              <a:gd name="connsiteY5" fmla="*/ 0 h 3600000"/>
              <a:gd name="connsiteX6" fmla="*/ 5825698 w 5825698"/>
              <a:gd name="connsiteY6" fmla="*/ 3600000 h 3600000"/>
              <a:gd name="connsiteX7" fmla="*/ 0 w 5825698"/>
              <a:gd name="connsiteY7"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5698" h="3600000">
                <a:moveTo>
                  <a:pt x="806855" y="244484"/>
                </a:moveTo>
                <a:lnTo>
                  <a:pt x="806855" y="2622572"/>
                </a:lnTo>
                <a:lnTo>
                  <a:pt x="5031612" y="2622572"/>
                </a:lnTo>
                <a:lnTo>
                  <a:pt x="5031612" y="244484"/>
                </a:lnTo>
                <a:close/>
                <a:moveTo>
                  <a:pt x="0" y="0"/>
                </a:moveTo>
                <a:lnTo>
                  <a:pt x="5825698" y="0"/>
                </a:lnTo>
                <a:lnTo>
                  <a:pt x="5825698" y="3600000"/>
                </a:lnTo>
                <a:lnTo>
                  <a:pt x="0" y="3600000"/>
                </a:lnTo>
                <a:close/>
              </a:path>
            </a:pathLst>
          </a:custGeom>
        </p:spPr>
      </p:pic>
      <p:sp>
        <p:nvSpPr>
          <p:cNvPr id="32" name="Text Placeholder 3">
            <a:extLst>
              <a:ext uri="{FF2B5EF4-FFF2-40B4-BE49-F238E27FC236}">
                <a16:creationId xmlns:a16="http://schemas.microsoft.com/office/drawing/2014/main" id="{C1D99E9A-00AF-8BEA-C811-DB8B3324D1F3}"/>
              </a:ext>
            </a:extLst>
          </p:cNvPr>
          <p:cNvSpPr txBox="1">
            <a:spLocks/>
          </p:cNvSpPr>
          <p:nvPr>
            <p:custDataLst>
              <p:tags r:id="rId1"/>
            </p:custDataLst>
          </p:nvPr>
        </p:nvSpPr>
        <p:spPr bwMode="gray">
          <a:xfrm>
            <a:off x="629766" y="1491630"/>
            <a:ext cx="3672000" cy="288000"/>
          </a:xfrm>
          <a:prstGeom prst="rect">
            <a:avLst/>
          </a:prstGeom>
          <a:noFill/>
          <a:ln>
            <a:noFill/>
          </a:ln>
        </p:spPr>
        <p:txBody>
          <a:bodyPr lIns="0" tIns="0" rIns="0" bIns="82800" anchor="t">
            <a:noAutofit/>
          </a:bodyPr>
          <a:lstStyle>
            <a:lvl1pPr marL="269875" indent="-269875" algn="l" defTabSz="914400" rtl="0" eaLnBrk="1" latinLnBrk="0" hangingPunct="1">
              <a:lnSpc>
                <a:spcPct val="110000"/>
              </a:lnSpc>
              <a:spcBef>
                <a:spcPts val="300"/>
              </a:spcBef>
              <a:spcAft>
                <a:spcPts val="200"/>
              </a:spcAft>
              <a:buClr>
                <a:schemeClr val="accent2"/>
              </a:buClr>
              <a:buFont typeface="Wingdings" pitchFamily="2" charset="2"/>
              <a:buChar char=""/>
              <a:defRPr sz="2200" b="0" kern="1200">
                <a:solidFill>
                  <a:schemeClr val="tx1"/>
                </a:solidFill>
                <a:latin typeface="Fujitsu Sans"/>
                <a:ea typeface="+mn-ea"/>
                <a:cs typeface="Fujitsu Sans"/>
              </a:defRPr>
            </a:lvl1pPr>
            <a:lvl2pPr marL="539750" indent="-269875" algn="l" defTabSz="914400" rtl="0" eaLnBrk="1" latinLnBrk="0" hangingPunct="1">
              <a:lnSpc>
                <a:spcPct val="110000"/>
              </a:lnSpc>
              <a:spcBef>
                <a:spcPts val="300"/>
              </a:spcBef>
              <a:spcAft>
                <a:spcPts val="200"/>
              </a:spcAft>
              <a:buClr>
                <a:schemeClr val="tx2"/>
              </a:buClr>
              <a:buFont typeface="Wingdings" pitchFamily="2" charset="2"/>
              <a:buChar char=""/>
              <a:defRPr sz="1800" kern="1200">
                <a:solidFill>
                  <a:schemeClr val="tx1"/>
                </a:solidFill>
                <a:latin typeface="Fujitsu Sans"/>
                <a:ea typeface="+mn-ea"/>
                <a:cs typeface="Fujitsu Sans"/>
              </a:defRPr>
            </a:lvl2pPr>
            <a:lvl3pPr marL="714375" indent="-174625" algn="l" defTabSz="914400" rtl="0" eaLnBrk="1" latinLnBrk="0" hangingPunct="1">
              <a:lnSpc>
                <a:spcPct val="110000"/>
              </a:lnSpc>
              <a:spcBef>
                <a:spcPts val="300"/>
              </a:spcBef>
              <a:spcAft>
                <a:spcPts val="200"/>
              </a:spcAft>
              <a:buClr>
                <a:schemeClr val="tx2"/>
              </a:buClr>
              <a:buFont typeface="Arial" pitchFamily="34" charset="0"/>
              <a:buChar char="•"/>
              <a:tabLst/>
              <a:defRPr sz="1600" kern="1200">
                <a:solidFill>
                  <a:schemeClr val="tx1"/>
                </a:solidFill>
                <a:latin typeface="Fujitsu Sans"/>
                <a:ea typeface="+mn-ea"/>
                <a:cs typeface="Fujitsu Sans"/>
              </a:defRPr>
            </a:lvl3pPr>
            <a:lvl4pPr marL="896938" indent="-182563" algn="l" defTabSz="896938" rtl="0" eaLnBrk="1" latinLnBrk="0" hangingPunct="1">
              <a:lnSpc>
                <a:spcPct val="110000"/>
              </a:lnSpc>
              <a:spcBef>
                <a:spcPts val="300"/>
              </a:spcBef>
              <a:spcAft>
                <a:spcPts val="200"/>
              </a:spcAft>
              <a:buClr>
                <a:schemeClr val="tx2"/>
              </a:buClr>
              <a:buFont typeface="Arial" pitchFamily="34" charset="0"/>
              <a:buChar char="•"/>
              <a:defRPr sz="1400" kern="1200">
                <a:solidFill>
                  <a:schemeClr val="tx1"/>
                </a:solidFill>
                <a:latin typeface="Fujitsu Sans"/>
                <a:ea typeface="+mn-ea"/>
                <a:cs typeface="Fujitsu Sans"/>
              </a:defRPr>
            </a:lvl4pPr>
            <a:lvl5pPr marL="1079500" indent="-182563" algn="l" defTabSz="914400" rtl="0" eaLnBrk="1" latinLnBrk="0" hangingPunct="1">
              <a:lnSpc>
                <a:spcPct val="110000"/>
              </a:lnSpc>
              <a:spcBef>
                <a:spcPts val="300"/>
              </a:spcBef>
              <a:spcAft>
                <a:spcPts val="200"/>
              </a:spcAft>
              <a:buClr>
                <a:schemeClr val="tx2"/>
              </a:buClr>
              <a:buFont typeface="Arial" pitchFamily="34" charset="0"/>
              <a:buChar char="•"/>
              <a:defRPr sz="1200" kern="1200">
                <a:solidFill>
                  <a:schemeClr val="tx1"/>
                </a:solidFill>
                <a:latin typeface="Fujitsu Sans"/>
                <a:ea typeface="+mn-ea"/>
                <a:cs typeface="Fujitsu San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342929" rtl="0" eaLnBrk="1" fontAlgn="auto" latinLnBrk="0" hangingPunct="1">
              <a:lnSpc>
                <a:spcPct val="90000"/>
              </a:lnSpc>
              <a:spcBef>
                <a:spcPts val="600"/>
              </a:spcBef>
              <a:spcAft>
                <a:spcPts val="200"/>
              </a:spcAft>
              <a:buClr>
                <a:srgbClr val="A30B1A"/>
              </a:buClr>
              <a:buSzTx/>
              <a:buFont typeface="Wingdings" pitchFamily="2" charset="2"/>
              <a:buNone/>
              <a:tabLst/>
              <a:defRPr/>
            </a:pPr>
            <a:r>
              <a:rPr kumimoji="0" lang="en-US" sz="1400" b="0" i="0" u="none" strike="noStrike" kern="1200" cap="none" spc="0" normalizeH="0" baseline="0" noProof="0" dirty="0">
                <a:ln>
                  <a:noFill/>
                </a:ln>
                <a:effectLst/>
                <a:uLnTx/>
                <a:uFillTx/>
                <a:latin typeface="+mn-lt"/>
                <a:ea typeface="+mn-ea"/>
                <a:cs typeface="Meiryo UI" panose="020B0604030504040204" pitchFamily="50" charset="-128"/>
              </a:rPr>
              <a:t>For additional information, please visit:</a:t>
            </a:r>
          </a:p>
        </p:txBody>
      </p:sp>
      <p:sp>
        <p:nvSpPr>
          <p:cNvPr id="37" name="Text Placeholder 3">
            <a:extLst>
              <a:ext uri="{FF2B5EF4-FFF2-40B4-BE49-F238E27FC236}">
                <a16:creationId xmlns:a16="http://schemas.microsoft.com/office/drawing/2014/main" id="{A7539148-1333-881D-8C24-8CDC8B5AF842}"/>
              </a:ext>
            </a:extLst>
          </p:cNvPr>
          <p:cNvSpPr txBox="1">
            <a:spLocks/>
          </p:cNvSpPr>
          <p:nvPr>
            <p:custDataLst>
              <p:tags r:id="rId2"/>
            </p:custDataLst>
          </p:nvPr>
        </p:nvSpPr>
        <p:spPr bwMode="gray">
          <a:xfrm>
            <a:off x="629766" y="2535746"/>
            <a:ext cx="3672000" cy="792000"/>
          </a:xfrm>
          <a:prstGeom prst="rect">
            <a:avLst/>
          </a:prstGeom>
          <a:noFill/>
          <a:ln>
            <a:noFill/>
          </a:ln>
        </p:spPr>
        <p:txBody>
          <a:bodyPr lIns="0" tIns="0" rIns="0" bIns="82800" anchor="t">
            <a:noAutofit/>
          </a:bodyPr>
          <a:lstStyle>
            <a:lvl1pPr marL="269875" indent="-269875" algn="l" defTabSz="914400" rtl="0" eaLnBrk="1" latinLnBrk="0" hangingPunct="1">
              <a:lnSpc>
                <a:spcPct val="110000"/>
              </a:lnSpc>
              <a:spcBef>
                <a:spcPts val="300"/>
              </a:spcBef>
              <a:spcAft>
                <a:spcPts val="200"/>
              </a:spcAft>
              <a:buClr>
                <a:schemeClr val="accent2"/>
              </a:buClr>
              <a:buFont typeface="Wingdings" pitchFamily="2" charset="2"/>
              <a:buChar char=""/>
              <a:defRPr sz="2200" b="0" kern="1200">
                <a:solidFill>
                  <a:schemeClr val="tx1"/>
                </a:solidFill>
                <a:latin typeface="Fujitsu Sans"/>
                <a:ea typeface="+mn-ea"/>
                <a:cs typeface="Fujitsu Sans"/>
              </a:defRPr>
            </a:lvl1pPr>
            <a:lvl2pPr marL="539750" indent="-269875" algn="l" defTabSz="914400" rtl="0" eaLnBrk="1" latinLnBrk="0" hangingPunct="1">
              <a:lnSpc>
                <a:spcPct val="110000"/>
              </a:lnSpc>
              <a:spcBef>
                <a:spcPts val="300"/>
              </a:spcBef>
              <a:spcAft>
                <a:spcPts val="200"/>
              </a:spcAft>
              <a:buClr>
                <a:schemeClr val="tx2"/>
              </a:buClr>
              <a:buFont typeface="Wingdings" pitchFamily="2" charset="2"/>
              <a:buChar char=""/>
              <a:defRPr sz="1800" kern="1200">
                <a:solidFill>
                  <a:schemeClr val="tx1"/>
                </a:solidFill>
                <a:latin typeface="Fujitsu Sans"/>
                <a:ea typeface="+mn-ea"/>
                <a:cs typeface="Fujitsu Sans"/>
              </a:defRPr>
            </a:lvl2pPr>
            <a:lvl3pPr marL="714375" indent="-174625" algn="l" defTabSz="914400" rtl="0" eaLnBrk="1" latinLnBrk="0" hangingPunct="1">
              <a:lnSpc>
                <a:spcPct val="110000"/>
              </a:lnSpc>
              <a:spcBef>
                <a:spcPts val="300"/>
              </a:spcBef>
              <a:spcAft>
                <a:spcPts val="200"/>
              </a:spcAft>
              <a:buClr>
                <a:schemeClr val="tx2"/>
              </a:buClr>
              <a:buFont typeface="Arial" pitchFamily="34" charset="0"/>
              <a:buChar char="•"/>
              <a:tabLst/>
              <a:defRPr sz="1600" kern="1200">
                <a:solidFill>
                  <a:schemeClr val="tx1"/>
                </a:solidFill>
                <a:latin typeface="Fujitsu Sans"/>
                <a:ea typeface="+mn-ea"/>
                <a:cs typeface="Fujitsu Sans"/>
              </a:defRPr>
            </a:lvl3pPr>
            <a:lvl4pPr marL="896938" indent="-182563" algn="l" defTabSz="896938" rtl="0" eaLnBrk="1" latinLnBrk="0" hangingPunct="1">
              <a:lnSpc>
                <a:spcPct val="110000"/>
              </a:lnSpc>
              <a:spcBef>
                <a:spcPts val="300"/>
              </a:spcBef>
              <a:spcAft>
                <a:spcPts val="200"/>
              </a:spcAft>
              <a:buClr>
                <a:schemeClr val="tx2"/>
              </a:buClr>
              <a:buFont typeface="Arial" pitchFamily="34" charset="0"/>
              <a:buChar char="•"/>
              <a:defRPr sz="1400" kern="1200">
                <a:solidFill>
                  <a:schemeClr val="tx1"/>
                </a:solidFill>
                <a:latin typeface="Fujitsu Sans"/>
                <a:ea typeface="+mn-ea"/>
                <a:cs typeface="Fujitsu Sans"/>
              </a:defRPr>
            </a:lvl4pPr>
            <a:lvl5pPr marL="1079500" indent="-182563" algn="l" defTabSz="914400" rtl="0" eaLnBrk="1" latinLnBrk="0" hangingPunct="1">
              <a:lnSpc>
                <a:spcPct val="110000"/>
              </a:lnSpc>
              <a:spcBef>
                <a:spcPts val="300"/>
              </a:spcBef>
              <a:spcAft>
                <a:spcPts val="200"/>
              </a:spcAft>
              <a:buClr>
                <a:schemeClr val="tx2"/>
              </a:buClr>
              <a:buFont typeface="Arial" pitchFamily="34" charset="0"/>
              <a:buChar char="•"/>
              <a:defRPr sz="1200" kern="1200">
                <a:solidFill>
                  <a:schemeClr val="tx1"/>
                </a:solidFill>
                <a:latin typeface="Fujitsu Sans"/>
                <a:ea typeface="+mn-ea"/>
                <a:cs typeface="Fujitsu San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342929" rtl="0" eaLnBrk="1" fontAlgn="auto" latinLnBrk="0" hangingPunct="1">
              <a:lnSpc>
                <a:spcPct val="90000"/>
              </a:lnSpc>
              <a:spcBef>
                <a:spcPts val="600"/>
              </a:spcBef>
              <a:spcAft>
                <a:spcPts val="200"/>
              </a:spcAft>
              <a:buClr>
                <a:srgbClr val="A30B1A"/>
              </a:buClr>
              <a:buSzTx/>
              <a:buFont typeface="Wingdings" pitchFamily="2" charset="2"/>
              <a:buNone/>
              <a:tabLst/>
              <a:defRPr/>
            </a:pPr>
            <a:r>
              <a:rPr kumimoji="0" lang="en-US" sz="1800" b="0" i="0" u="none" strike="noStrike" kern="1200" cap="none" spc="0" normalizeH="0" baseline="0" noProof="0" dirty="0">
                <a:ln>
                  <a:noFill/>
                </a:ln>
                <a:effectLst/>
                <a:uLnTx/>
                <a:uFillTx/>
                <a:latin typeface="+mj-lt"/>
                <a:ea typeface="+mn-ea"/>
                <a:cs typeface="Meiryo UI" panose="020B0604030504040204" pitchFamily="50" charset="-128"/>
                <a:hlinkClick r:id="rId10"/>
              </a:rPr>
              <a:t>https://www.fujitsu.com/global/</a:t>
            </a:r>
            <a:br>
              <a:rPr kumimoji="0" lang="en-US" sz="1800" b="0" i="0" u="none" strike="noStrike" kern="1200" cap="none" spc="0" normalizeH="0" baseline="0" noProof="0" dirty="0">
                <a:ln>
                  <a:noFill/>
                </a:ln>
                <a:effectLst/>
                <a:uLnTx/>
                <a:uFillTx/>
                <a:latin typeface="+mj-lt"/>
                <a:ea typeface="+mn-ea"/>
                <a:cs typeface="Meiryo UI" panose="020B0604030504040204" pitchFamily="50" charset="-128"/>
                <a:hlinkClick r:id="rId10"/>
              </a:rPr>
            </a:br>
            <a:r>
              <a:rPr kumimoji="0" lang="en-US" sz="1800" b="0" i="0" u="none" strike="noStrike" kern="1200" cap="none" spc="0" normalizeH="0" baseline="0" noProof="0" dirty="0">
                <a:ln>
                  <a:noFill/>
                </a:ln>
                <a:effectLst/>
                <a:uLnTx/>
                <a:uFillTx/>
                <a:latin typeface="+mj-lt"/>
                <a:ea typeface="+mn-ea"/>
                <a:cs typeface="Meiryo UI" panose="020B0604030504040204" pitchFamily="50" charset="-128"/>
                <a:hlinkClick r:id="rId10"/>
              </a:rPr>
              <a:t>products/computing/storage/</a:t>
            </a:r>
            <a:br>
              <a:rPr kumimoji="0" lang="en-US" sz="1800" b="0" i="0" u="none" strike="noStrike" kern="1200" cap="none" spc="0" normalizeH="0" baseline="0" noProof="0" dirty="0">
                <a:ln>
                  <a:noFill/>
                </a:ln>
                <a:effectLst/>
                <a:uLnTx/>
                <a:uFillTx/>
                <a:latin typeface="+mj-lt"/>
                <a:ea typeface="+mn-ea"/>
                <a:cs typeface="Meiryo UI" panose="020B0604030504040204" pitchFamily="50" charset="-128"/>
                <a:hlinkClick r:id="rId10"/>
              </a:rPr>
            </a:br>
            <a:r>
              <a:rPr kumimoji="0" lang="en-US" sz="1800" b="0" i="0" u="none" strike="noStrike" kern="1200" cap="none" spc="0" normalizeH="0" baseline="0" noProof="0" dirty="0">
                <a:ln>
                  <a:noFill/>
                </a:ln>
                <a:effectLst/>
                <a:uLnTx/>
                <a:uFillTx/>
                <a:latin typeface="+mj-lt"/>
                <a:ea typeface="+mn-ea"/>
                <a:cs typeface="Meiryo UI" panose="020B0604030504040204" pitchFamily="50" charset="-128"/>
                <a:hlinkClick r:id="rId10"/>
              </a:rPr>
              <a:t>all-flash-hybrid.html </a:t>
            </a:r>
            <a:endParaRPr kumimoji="0" lang="en-US" sz="1800" b="0" i="0" u="none" strike="noStrike" kern="1200" cap="none" spc="0" normalizeH="0" baseline="0" noProof="0" dirty="0">
              <a:ln>
                <a:noFill/>
              </a:ln>
              <a:effectLst/>
              <a:uLnTx/>
              <a:uFillTx/>
              <a:latin typeface="+mj-lt"/>
              <a:ea typeface="+mn-ea"/>
              <a:cs typeface="Meiryo UI" panose="020B0604030504040204" pitchFamily="50" charset="-128"/>
            </a:endParaRPr>
          </a:p>
        </p:txBody>
      </p:sp>
      <p:sp>
        <p:nvSpPr>
          <p:cNvPr id="43" name="Text Placeholder 3">
            <a:extLst>
              <a:ext uri="{FF2B5EF4-FFF2-40B4-BE49-F238E27FC236}">
                <a16:creationId xmlns:a16="http://schemas.microsoft.com/office/drawing/2014/main" id="{666932D6-5BB7-BF04-288F-287820AD3114}"/>
              </a:ext>
            </a:extLst>
          </p:cNvPr>
          <p:cNvSpPr txBox="1">
            <a:spLocks/>
          </p:cNvSpPr>
          <p:nvPr>
            <p:custDataLst>
              <p:tags r:id="rId3"/>
            </p:custDataLst>
          </p:nvPr>
        </p:nvSpPr>
        <p:spPr bwMode="gray">
          <a:xfrm>
            <a:off x="5472484" y="3543858"/>
            <a:ext cx="1800000" cy="1188000"/>
          </a:xfrm>
          <a:prstGeom prst="rect">
            <a:avLst/>
          </a:prstGeom>
          <a:ln>
            <a:noFill/>
          </a:ln>
        </p:spPr>
        <p:txBody>
          <a:bodyPr lIns="0" tIns="108000" rIns="0" bIns="0"/>
          <a:lstStyle>
            <a:lvl1pPr marL="250825" indent="-250825" algn="l" defTabSz="685800" rtl="0" eaLnBrk="1" latinLnBrk="0" hangingPunct="1">
              <a:lnSpc>
                <a:spcPct val="90000"/>
              </a:lnSpc>
              <a:spcBef>
                <a:spcPts val="750"/>
              </a:spcBef>
              <a:buClr>
                <a:srgbClr val="00E7EF"/>
              </a:buClr>
              <a:buSzPct val="120000"/>
              <a:buFont typeface="Arial" panose="020B0604020202020204" pitchFamily="34" charset="0"/>
              <a:buChar char="●"/>
              <a:defRPr sz="2200" kern="1200">
                <a:solidFill>
                  <a:schemeClr val="tx1"/>
                </a:solidFill>
                <a:latin typeface="Fujitsu Infinity Pro" pitchFamily="2" charset="0"/>
                <a:ea typeface="+mn-ea"/>
                <a:cs typeface="+mn-cs"/>
              </a:defRPr>
            </a:lvl1pPr>
            <a:lvl2pPr marL="563563" indent="-220663" algn="l" defTabSz="685800" rtl="0" eaLnBrk="1" latinLnBrk="0" hangingPunct="1">
              <a:lnSpc>
                <a:spcPct val="90000"/>
              </a:lnSpc>
              <a:spcBef>
                <a:spcPts val="375"/>
              </a:spcBef>
              <a:buClr>
                <a:srgbClr val="2400B0"/>
              </a:buClr>
              <a:buSzPct val="120000"/>
              <a:buFont typeface="Arial" panose="020B0604020202020204" pitchFamily="34" charset="0"/>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Clr>
                <a:srgbClr val="3C3C3C"/>
              </a:buClr>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16000" marR="0" lvl="1" indent="-216000" algn="l" defTabSz="685800" rtl="0" eaLnBrk="1" fontAlgn="auto" latinLnBrk="0" hangingPunct="1">
              <a:spcBef>
                <a:spcPts val="600"/>
              </a:spcBef>
              <a:spcAft>
                <a:spcPts val="0"/>
              </a:spcAft>
              <a:buClr>
                <a:schemeClr val="bg1"/>
              </a:buClr>
              <a:buSzPct val="120000"/>
              <a:buFont typeface="Arial" panose="020B0604020202020204" pitchFamily="34" charset="0"/>
              <a:buChar char="●"/>
              <a:tabLst/>
              <a:defRPr/>
            </a:pPr>
            <a:r>
              <a:rPr kumimoji="0" lang="en-US" sz="1400" b="0" i="0" u="none" strike="noStrike" kern="1200" cap="none" spc="0" normalizeH="0" baseline="0" noProof="0" dirty="0">
                <a:ln>
                  <a:noFill/>
                </a:ln>
                <a:solidFill>
                  <a:schemeClr val="bg1"/>
                </a:solidFill>
                <a:effectLst/>
                <a:uLnTx/>
                <a:uFillTx/>
                <a:latin typeface="Fujitsu Infinity Pro" pitchFamily="2" charset="0"/>
                <a:ea typeface="+mn-ea"/>
                <a:cs typeface="+mn-cs"/>
              </a:rPr>
              <a:t>Datasheets</a:t>
            </a:r>
          </a:p>
          <a:p>
            <a:pPr marL="216000" marR="0" lvl="1" indent="-216000" algn="l" defTabSz="685800" rtl="0" eaLnBrk="1" fontAlgn="auto" latinLnBrk="0" hangingPunct="1">
              <a:spcBef>
                <a:spcPts val="600"/>
              </a:spcBef>
              <a:spcAft>
                <a:spcPts val="0"/>
              </a:spcAft>
              <a:buClr>
                <a:schemeClr val="bg1"/>
              </a:buClr>
              <a:buSzPct val="120000"/>
              <a:buFont typeface="Arial" panose="020B0604020202020204" pitchFamily="34" charset="0"/>
              <a:buChar char="●"/>
              <a:tabLst/>
              <a:defRPr/>
            </a:pPr>
            <a:r>
              <a:rPr kumimoji="0" lang="en-US" sz="1400" b="0" i="0" u="none" strike="noStrike" kern="1200" cap="none" spc="0" normalizeH="0" baseline="0" noProof="0" dirty="0">
                <a:ln>
                  <a:noFill/>
                </a:ln>
                <a:solidFill>
                  <a:schemeClr val="bg1"/>
                </a:solidFill>
                <a:effectLst/>
                <a:uLnTx/>
                <a:uFillTx/>
                <a:latin typeface="Fujitsu Infinity Pro" pitchFamily="2" charset="0"/>
                <a:ea typeface="+mn-ea"/>
                <a:cs typeface="+mn-cs"/>
              </a:rPr>
              <a:t>Analyst reports</a:t>
            </a:r>
          </a:p>
          <a:p>
            <a:pPr marL="216000" marR="0" lvl="1" indent="-216000" algn="l" defTabSz="685800" rtl="0" eaLnBrk="1" fontAlgn="auto" latinLnBrk="0" hangingPunct="1">
              <a:spcBef>
                <a:spcPts val="600"/>
              </a:spcBef>
              <a:spcAft>
                <a:spcPts val="0"/>
              </a:spcAft>
              <a:buClr>
                <a:schemeClr val="bg1"/>
              </a:buClr>
              <a:buSzPct val="120000"/>
              <a:buFont typeface="Arial" panose="020B0604020202020204" pitchFamily="34" charset="0"/>
              <a:buChar char="●"/>
              <a:tabLst/>
              <a:defRPr/>
            </a:pPr>
            <a:r>
              <a:rPr kumimoji="0" lang="en-US" sz="1400" b="0" i="0" u="none" strike="noStrike" kern="1200" cap="none" spc="0" normalizeH="0" baseline="0" noProof="0" dirty="0">
                <a:ln>
                  <a:noFill/>
                </a:ln>
                <a:solidFill>
                  <a:schemeClr val="bg1"/>
                </a:solidFill>
                <a:effectLst/>
                <a:uLnTx/>
                <a:uFillTx/>
                <a:latin typeface="Fujitsu Infinity Pro" pitchFamily="2" charset="0"/>
                <a:ea typeface="+mn-ea"/>
                <a:cs typeface="+mn-cs"/>
              </a:rPr>
              <a:t>Brochures &amp; flyers</a:t>
            </a:r>
          </a:p>
          <a:p>
            <a:pPr marL="216000" marR="0" lvl="1" indent="-216000" algn="l" defTabSz="685800" rtl="0" eaLnBrk="1" fontAlgn="auto" latinLnBrk="0" hangingPunct="1">
              <a:spcBef>
                <a:spcPts val="600"/>
              </a:spcBef>
              <a:spcAft>
                <a:spcPts val="0"/>
              </a:spcAft>
              <a:buClr>
                <a:schemeClr val="bg1"/>
              </a:buClr>
              <a:buSzPct val="120000"/>
              <a:buFont typeface="Arial" panose="020B0604020202020204" pitchFamily="34" charset="0"/>
              <a:buChar char="●"/>
              <a:tabLst/>
              <a:defRPr/>
            </a:pPr>
            <a:r>
              <a:rPr kumimoji="0" lang="en-US" sz="1400" b="0" i="0" u="none" strike="noStrike" kern="1200" cap="none" spc="0" normalizeH="0" baseline="0" noProof="0" dirty="0">
                <a:ln>
                  <a:noFill/>
                </a:ln>
                <a:solidFill>
                  <a:schemeClr val="bg1"/>
                </a:solidFill>
                <a:effectLst/>
                <a:uLnTx/>
                <a:uFillTx/>
                <a:latin typeface="Fujitsu Infinity Pro" pitchFamily="2" charset="0"/>
                <a:ea typeface="+mn-ea"/>
                <a:cs typeface="+mn-cs"/>
              </a:rPr>
              <a:t>Videos</a:t>
            </a:r>
          </a:p>
        </p:txBody>
      </p:sp>
      <p:sp>
        <p:nvSpPr>
          <p:cNvPr id="44" name="Text Placeholder 3">
            <a:extLst>
              <a:ext uri="{FF2B5EF4-FFF2-40B4-BE49-F238E27FC236}">
                <a16:creationId xmlns:a16="http://schemas.microsoft.com/office/drawing/2014/main" id="{D21DEFA3-2279-CAD9-1A3D-2441746CE980}"/>
              </a:ext>
            </a:extLst>
          </p:cNvPr>
          <p:cNvSpPr txBox="1">
            <a:spLocks/>
          </p:cNvSpPr>
          <p:nvPr>
            <p:custDataLst>
              <p:tags r:id="rId4"/>
            </p:custDataLst>
          </p:nvPr>
        </p:nvSpPr>
        <p:spPr bwMode="gray">
          <a:xfrm>
            <a:off x="7488324" y="3543858"/>
            <a:ext cx="1368000" cy="1188000"/>
          </a:xfrm>
          <a:prstGeom prst="rect">
            <a:avLst/>
          </a:prstGeom>
          <a:ln>
            <a:noFill/>
          </a:ln>
        </p:spPr>
        <p:txBody>
          <a:bodyPr lIns="0" tIns="108000" rIns="0" bIns="0"/>
          <a:lstStyle>
            <a:lvl1pPr marL="250825" indent="-250825" algn="l" defTabSz="685800" rtl="0" eaLnBrk="1" latinLnBrk="0" hangingPunct="1">
              <a:lnSpc>
                <a:spcPct val="90000"/>
              </a:lnSpc>
              <a:spcBef>
                <a:spcPts val="750"/>
              </a:spcBef>
              <a:buClr>
                <a:srgbClr val="00E7EF"/>
              </a:buClr>
              <a:buSzPct val="120000"/>
              <a:buFont typeface="Arial" panose="020B0604020202020204" pitchFamily="34" charset="0"/>
              <a:buChar char="●"/>
              <a:defRPr sz="2200" kern="1200">
                <a:solidFill>
                  <a:schemeClr val="tx1"/>
                </a:solidFill>
                <a:latin typeface="Fujitsu Infinity Pro" pitchFamily="2" charset="0"/>
                <a:ea typeface="+mn-ea"/>
                <a:cs typeface="+mn-cs"/>
              </a:defRPr>
            </a:lvl1pPr>
            <a:lvl2pPr marL="563563" indent="-220663" algn="l" defTabSz="685800" rtl="0" eaLnBrk="1" latinLnBrk="0" hangingPunct="1">
              <a:lnSpc>
                <a:spcPct val="90000"/>
              </a:lnSpc>
              <a:spcBef>
                <a:spcPts val="375"/>
              </a:spcBef>
              <a:buClr>
                <a:srgbClr val="2400B0"/>
              </a:buClr>
              <a:buSzPct val="120000"/>
              <a:buFont typeface="Arial" panose="020B0604020202020204" pitchFamily="34" charset="0"/>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Clr>
                <a:srgbClr val="3C3C3C"/>
              </a:buClr>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16000" marR="0" lvl="1" indent="-216000" algn="l" defTabSz="685800" rtl="0" eaLnBrk="1" fontAlgn="auto" latinLnBrk="0" hangingPunct="1">
              <a:spcBef>
                <a:spcPts val="600"/>
              </a:spcBef>
              <a:spcAft>
                <a:spcPts val="0"/>
              </a:spcAft>
              <a:buClr>
                <a:schemeClr val="bg1"/>
              </a:buClr>
              <a:buSzPct val="120000"/>
              <a:buFont typeface="Arial" panose="020B0604020202020204" pitchFamily="34" charset="0"/>
              <a:buChar char="●"/>
              <a:tabLst/>
              <a:defRPr/>
            </a:pPr>
            <a:r>
              <a:rPr kumimoji="0" lang="en-US" sz="1400" b="0" i="0" u="none" strike="noStrike" kern="1200" cap="none" spc="0" normalizeH="0" baseline="0" noProof="0" dirty="0">
                <a:ln>
                  <a:noFill/>
                </a:ln>
                <a:solidFill>
                  <a:schemeClr val="bg1"/>
                </a:solidFill>
                <a:effectLst/>
                <a:uLnTx/>
                <a:uFillTx/>
                <a:latin typeface="Fujitsu Infinity Pro" pitchFamily="2" charset="0"/>
                <a:ea typeface="+mn-ea"/>
                <a:cs typeface="+mn-cs"/>
              </a:rPr>
              <a:t>White papers</a:t>
            </a:r>
          </a:p>
          <a:p>
            <a:pPr marL="216000" marR="0" lvl="1" indent="-216000" algn="l" defTabSz="685800" rtl="0" eaLnBrk="1" fontAlgn="auto" latinLnBrk="0" hangingPunct="1">
              <a:spcBef>
                <a:spcPts val="600"/>
              </a:spcBef>
              <a:spcAft>
                <a:spcPts val="0"/>
              </a:spcAft>
              <a:buClr>
                <a:schemeClr val="bg1"/>
              </a:buClr>
              <a:buSzPct val="120000"/>
              <a:buFont typeface="Arial" panose="020B0604020202020204" pitchFamily="34" charset="0"/>
              <a:buChar char="●"/>
              <a:tabLst/>
              <a:defRPr/>
            </a:pPr>
            <a:r>
              <a:rPr kumimoji="0" lang="en-US" sz="1400" b="0" i="0" u="none" strike="noStrike" kern="1200" cap="none" spc="0" normalizeH="0" baseline="0" noProof="0" dirty="0">
                <a:ln>
                  <a:noFill/>
                </a:ln>
                <a:solidFill>
                  <a:schemeClr val="bg1"/>
                </a:solidFill>
                <a:effectLst/>
                <a:uLnTx/>
                <a:uFillTx/>
                <a:latin typeface="Fujitsu Infinity Pro" pitchFamily="2" charset="0"/>
                <a:ea typeface="+mn-ea"/>
                <a:cs typeface="+mn-cs"/>
              </a:rPr>
              <a:t>Case studies </a:t>
            </a:r>
          </a:p>
          <a:p>
            <a:pPr marL="216000" marR="0" lvl="1" indent="-216000" algn="l" defTabSz="685800" rtl="0" eaLnBrk="1" fontAlgn="auto" latinLnBrk="0" hangingPunct="1">
              <a:spcBef>
                <a:spcPts val="600"/>
              </a:spcBef>
              <a:spcAft>
                <a:spcPts val="0"/>
              </a:spcAft>
              <a:buClr>
                <a:schemeClr val="bg1"/>
              </a:buClr>
              <a:buSzPct val="120000"/>
              <a:buFont typeface="Arial" panose="020B0604020202020204" pitchFamily="34" charset="0"/>
              <a:buChar char="●"/>
              <a:tabLst/>
              <a:defRPr/>
            </a:pPr>
            <a:r>
              <a:rPr kumimoji="0" lang="en-US" sz="1400" b="0" i="0" u="none" strike="noStrike" kern="1200" cap="none" spc="0" normalizeH="0" baseline="0" noProof="0" dirty="0">
                <a:ln>
                  <a:noFill/>
                </a:ln>
                <a:solidFill>
                  <a:schemeClr val="bg1"/>
                </a:solidFill>
                <a:effectLst/>
                <a:uLnTx/>
                <a:uFillTx/>
                <a:latin typeface="Fujitsu Infinity Pro" pitchFamily="2" charset="0"/>
                <a:ea typeface="+mn-ea"/>
                <a:cs typeface="+mn-cs"/>
              </a:rPr>
              <a:t>And more ...</a:t>
            </a:r>
          </a:p>
        </p:txBody>
      </p:sp>
      <p:grpSp>
        <p:nvGrpSpPr>
          <p:cNvPr id="7" name="Gruppieren 6">
            <a:extLst>
              <a:ext uri="{FF2B5EF4-FFF2-40B4-BE49-F238E27FC236}">
                <a16:creationId xmlns:a16="http://schemas.microsoft.com/office/drawing/2014/main" id="{4FF04C4F-7E87-F90E-ABED-6F06793EFF0D}"/>
              </a:ext>
            </a:extLst>
          </p:cNvPr>
          <p:cNvGrpSpPr/>
          <p:nvPr/>
        </p:nvGrpSpPr>
        <p:grpSpPr bwMode="gray">
          <a:xfrm>
            <a:off x="2177766" y="1743658"/>
            <a:ext cx="576000" cy="576000"/>
            <a:chOff x="2177766" y="1743658"/>
            <a:chExt cx="576000" cy="576000"/>
          </a:xfrm>
        </p:grpSpPr>
        <p:sp>
          <p:nvSpPr>
            <p:cNvPr id="2" name="Freeform: Shape 25">
              <a:extLst>
                <a:ext uri="{FF2B5EF4-FFF2-40B4-BE49-F238E27FC236}">
                  <a16:creationId xmlns:a16="http://schemas.microsoft.com/office/drawing/2014/main" id="{7468516F-1204-D4BA-55BF-2C0C6E5C082A}"/>
                </a:ext>
              </a:extLst>
            </p:cNvPr>
            <p:cNvSpPr>
              <a:spLocks noChangeAspect="1"/>
            </p:cNvSpPr>
            <p:nvPr>
              <p:custDataLst>
                <p:tags r:id="rId5"/>
              </p:custDataLst>
            </p:nvPr>
          </p:nvSpPr>
          <p:spPr bwMode="gray">
            <a:xfrm>
              <a:off x="2177766" y="1743658"/>
              <a:ext cx="576000" cy="576000"/>
            </a:xfrm>
            <a:prstGeom prst="ellipse">
              <a:avLst/>
            </a:prstGeom>
            <a:gradFill>
              <a:gsLst>
                <a:gs pos="30000">
                  <a:schemeClr val="accent2"/>
                </a:gs>
                <a:gs pos="100000">
                  <a:schemeClr val="accent3"/>
                </a:gs>
              </a:gsLst>
              <a:lin ang="5400000" scaled="0"/>
            </a:gradFill>
            <a:ln w="9525" cap="flat">
              <a:noFill/>
              <a:prstDash val="solid"/>
              <a:miter/>
            </a:ln>
          </p:spPr>
          <p:txBody>
            <a:bodyPr rtlCol="0" anchor="ctr">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ujitsu Infinity Pro"/>
                <a:ea typeface="+mn-ea"/>
                <a:cs typeface="+mn-cs"/>
              </a:endParaRPr>
            </a:p>
          </p:txBody>
        </p:sp>
        <p:pic>
          <p:nvPicPr>
            <p:cNvPr id="6" name="Picture Placeholder 161">
              <a:extLst>
                <a:ext uri="{FF2B5EF4-FFF2-40B4-BE49-F238E27FC236}">
                  <a16:creationId xmlns:a16="http://schemas.microsoft.com/office/drawing/2014/main" id="{B1801FBA-93B5-441F-5E5F-A4908B028734}"/>
                </a:ext>
              </a:extLst>
            </p:cNvPr>
            <p:cNvPicPr>
              <a:picLocks noChangeAspect="1"/>
            </p:cNvPicPr>
            <p:nvPr/>
          </p:nvPicPr>
          <p:blipFill>
            <a:blip r:embed="rId11">
              <a:extLst>
                <a:ext uri="{96DAC541-7B7A-43D3-8B79-37D633B846F1}">
                  <asvg:svgBlip xmlns:asvg="http://schemas.microsoft.com/office/drawing/2016/SVG/main" r:embed="rId12"/>
                </a:ext>
              </a:extLst>
            </a:blip>
            <a:srcRect l="138" r="138"/>
            <a:stretch>
              <a:fillRect/>
            </a:stretch>
          </p:blipFill>
          <p:spPr bwMode="gray">
            <a:xfrm>
              <a:off x="2213766" y="1779658"/>
              <a:ext cx="504000" cy="504000"/>
            </a:xfrm>
            <a:prstGeom prst="rect">
              <a:avLst/>
            </a:prstGeom>
          </p:spPr>
        </p:pic>
      </p:grpSp>
    </p:spTree>
    <p:extLst>
      <p:ext uri="{BB962C8B-B14F-4D97-AF65-F5344CB8AC3E}">
        <p14:creationId xmlns:p14="http://schemas.microsoft.com/office/powerpoint/2010/main" val="2735345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Background pattern&#10;&#10;Description automatically generated">
            <a:extLst>
              <a:ext uri="{FF2B5EF4-FFF2-40B4-BE49-F238E27FC236}">
                <a16:creationId xmlns:a16="http://schemas.microsoft.com/office/drawing/2014/main" id="{C73B5071-D8D0-75F2-92EB-01D839883413}"/>
              </a:ext>
            </a:extLst>
          </p:cNvPr>
          <p:cNvPicPr>
            <a:picLocks noChangeAspect="1"/>
          </p:cNvPicPr>
          <p:nvPr/>
        </p:nvPicPr>
        <p:blipFill rotWithShape="1">
          <a:blip r:embed="rId22">
            <a:extLst>
              <a:ext uri="{28A0092B-C50C-407E-A947-70E740481C1C}">
                <a14:useLocalDpi xmlns:a14="http://schemas.microsoft.com/office/drawing/2010/main" val="0"/>
              </a:ext>
            </a:extLst>
          </a:blip>
          <a:srcRect l="11260" t="4468" r="28740" b="73689"/>
          <a:stretch/>
        </p:blipFill>
        <p:spPr bwMode="gray">
          <a:xfrm>
            <a:off x="0" y="3291830"/>
            <a:ext cx="9144001" cy="1851670"/>
          </a:xfrm>
          <a:prstGeom prst="rect">
            <a:avLst/>
          </a:prstGeom>
        </p:spPr>
      </p:pic>
      <p:grpSp>
        <p:nvGrpSpPr>
          <p:cNvPr id="54" name="Gruppieren 53">
            <a:extLst>
              <a:ext uri="{FF2B5EF4-FFF2-40B4-BE49-F238E27FC236}">
                <a16:creationId xmlns:a16="http://schemas.microsoft.com/office/drawing/2014/main" id="{0F994019-8D4A-50C7-98B9-61741A74427B}"/>
              </a:ext>
            </a:extLst>
          </p:cNvPr>
          <p:cNvGrpSpPr/>
          <p:nvPr/>
        </p:nvGrpSpPr>
        <p:grpSpPr bwMode="gray">
          <a:xfrm>
            <a:off x="1007604" y="2103698"/>
            <a:ext cx="7128720" cy="648072"/>
            <a:chOff x="1007604" y="1959682"/>
            <a:chExt cx="7128720" cy="648072"/>
          </a:xfrm>
        </p:grpSpPr>
        <p:sp>
          <p:nvSpPr>
            <p:cNvPr id="43" name="Bogen 42">
              <a:extLst>
                <a:ext uri="{FF2B5EF4-FFF2-40B4-BE49-F238E27FC236}">
                  <a16:creationId xmlns:a16="http://schemas.microsoft.com/office/drawing/2014/main" id="{B72D13BC-1E7D-74A2-79FF-601674C91DC3}"/>
                </a:ext>
              </a:extLst>
            </p:cNvPr>
            <p:cNvSpPr/>
            <p:nvPr/>
          </p:nvSpPr>
          <p:spPr bwMode="gray">
            <a:xfrm>
              <a:off x="7488324" y="1959754"/>
              <a:ext cx="648000" cy="648000"/>
            </a:xfrm>
            <a:prstGeom prst="arc">
              <a:avLst/>
            </a:prstGeom>
            <a:ln w="19050" cap="rnd">
              <a:solidFill>
                <a:srgbClr val="DCDCDC"/>
              </a:solidFill>
              <a:round/>
              <a:tailEnd type="arrow" w="lg"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45" name="Gerader Verbinder 44">
              <a:extLst>
                <a:ext uri="{FF2B5EF4-FFF2-40B4-BE49-F238E27FC236}">
                  <a16:creationId xmlns:a16="http://schemas.microsoft.com/office/drawing/2014/main" id="{E19BDFCE-D0CA-9FAF-15FC-45E824EA5E3B}"/>
                </a:ext>
              </a:extLst>
            </p:cNvPr>
            <p:cNvCxnSpPr>
              <a:cxnSpLocks/>
              <a:stCxn id="49" idx="0"/>
              <a:endCxn id="43" idx="0"/>
            </p:cNvCxnSpPr>
            <p:nvPr/>
          </p:nvCxnSpPr>
          <p:spPr bwMode="gray">
            <a:xfrm>
              <a:off x="1331604" y="1959754"/>
              <a:ext cx="6480720" cy="0"/>
            </a:xfrm>
            <a:prstGeom prst="line">
              <a:avLst/>
            </a:prstGeom>
            <a:ln w="19050" cap="rnd">
              <a:solidFill>
                <a:srgbClr val="DCDCDC"/>
              </a:solidFill>
              <a:round/>
            </a:ln>
          </p:spPr>
          <p:style>
            <a:lnRef idx="1">
              <a:schemeClr val="accent1"/>
            </a:lnRef>
            <a:fillRef idx="0">
              <a:schemeClr val="accent1"/>
            </a:fillRef>
            <a:effectRef idx="0">
              <a:schemeClr val="accent1"/>
            </a:effectRef>
            <a:fontRef idx="minor">
              <a:schemeClr val="tx1"/>
            </a:fontRef>
          </p:style>
        </p:cxnSp>
        <p:sp>
          <p:nvSpPr>
            <p:cNvPr id="48" name="Bogen 47">
              <a:extLst>
                <a:ext uri="{FF2B5EF4-FFF2-40B4-BE49-F238E27FC236}">
                  <a16:creationId xmlns:a16="http://schemas.microsoft.com/office/drawing/2014/main" id="{690B3D08-F3DD-DE9F-A40E-C3DF48714285}"/>
                </a:ext>
              </a:extLst>
            </p:cNvPr>
            <p:cNvSpPr/>
            <p:nvPr/>
          </p:nvSpPr>
          <p:spPr bwMode="gray">
            <a:xfrm>
              <a:off x="5688196" y="1959754"/>
              <a:ext cx="648000" cy="648000"/>
            </a:xfrm>
            <a:prstGeom prst="arc">
              <a:avLst/>
            </a:prstGeom>
            <a:ln w="19050" cap="rnd">
              <a:solidFill>
                <a:srgbClr val="DCDCDC"/>
              </a:solidFill>
              <a:round/>
              <a:tailEnd type="arrow" w="lg"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Bogen 48">
              <a:extLst>
                <a:ext uri="{FF2B5EF4-FFF2-40B4-BE49-F238E27FC236}">
                  <a16:creationId xmlns:a16="http://schemas.microsoft.com/office/drawing/2014/main" id="{705D1C9F-10FB-296D-3F38-DCD93B72EB7A}"/>
                </a:ext>
              </a:extLst>
            </p:cNvPr>
            <p:cNvSpPr/>
            <p:nvPr/>
          </p:nvSpPr>
          <p:spPr bwMode="gray">
            <a:xfrm flipH="1">
              <a:off x="1007604" y="1959754"/>
              <a:ext cx="648000" cy="648000"/>
            </a:xfrm>
            <a:prstGeom prst="arc">
              <a:avLst/>
            </a:prstGeom>
            <a:ln w="19050" cap="rnd">
              <a:solidFill>
                <a:srgbClr val="DCDCDC"/>
              </a:solidFill>
              <a:round/>
              <a:tailEnd type="arrow" w="lg"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Bogen 50">
              <a:extLst>
                <a:ext uri="{FF2B5EF4-FFF2-40B4-BE49-F238E27FC236}">
                  <a16:creationId xmlns:a16="http://schemas.microsoft.com/office/drawing/2014/main" id="{F30E4B93-66AB-DD95-D96A-38FEBFB36BB1}"/>
                </a:ext>
              </a:extLst>
            </p:cNvPr>
            <p:cNvSpPr/>
            <p:nvPr/>
          </p:nvSpPr>
          <p:spPr bwMode="gray">
            <a:xfrm flipH="1">
              <a:off x="2807804" y="1959754"/>
              <a:ext cx="648000" cy="648000"/>
            </a:xfrm>
            <a:prstGeom prst="arc">
              <a:avLst/>
            </a:prstGeom>
            <a:ln w="19050" cap="rnd">
              <a:solidFill>
                <a:srgbClr val="DCDCDC"/>
              </a:solidFill>
              <a:round/>
              <a:tailEnd type="arrow" w="lg"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53" name="Gerade Verbindung mit Pfeil 52">
              <a:extLst>
                <a:ext uri="{FF2B5EF4-FFF2-40B4-BE49-F238E27FC236}">
                  <a16:creationId xmlns:a16="http://schemas.microsoft.com/office/drawing/2014/main" id="{ABB519D9-9F81-BCDF-279D-5329A7C85FF8}"/>
                </a:ext>
              </a:extLst>
            </p:cNvPr>
            <p:cNvCxnSpPr/>
            <p:nvPr/>
          </p:nvCxnSpPr>
          <p:spPr bwMode="gray">
            <a:xfrm>
              <a:off x="4572000" y="1959682"/>
              <a:ext cx="0" cy="324000"/>
            </a:xfrm>
            <a:prstGeom prst="straightConnector1">
              <a:avLst/>
            </a:prstGeom>
            <a:ln w="19050" cap="rnd">
              <a:solidFill>
                <a:srgbClr val="DCDCDC"/>
              </a:solidFill>
              <a:round/>
              <a:tailEnd type="arrow" w="lg" len="sm"/>
            </a:ln>
          </p:spPr>
          <p:style>
            <a:lnRef idx="1">
              <a:schemeClr val="accent1"/>
            </a:lnRef>
            <a:fillRef idx="0">
              <a:schemeClr val="accent1"/>
            </a:fillRef>
            <a:effectRef idx="0">
              <a:schemeClr val="accent1"/>
            </a:effectRef>
            <a:fontRef idx="minor">
              <a:schemeClr val="tx1"/>
            </a:fontRef>
          </p:style>
        </p:cxnSp>
      </p:grpSp>
      <p:graphicFrame>
        <p:nvGraphicFramePr>
          <p:cNvPr id="5" name="Objekt 4" hidden="1">
            <a:extLst>
              <a:ext uri="{FF2B5EF4-FFF2-40B4-BE49-F238E27FC236}">
                <a16:creationId xmlns:a16="http://schemas.microsoft.com/office/drawing/2014/main" id="{2E7ACE86-FC0F-40A6-9418-25D6B5FDBCC5}"/>
              </a:ext>
            </a:extLst>
          </p:cNvPr>
          <p:cNvGraphicFramePr>
            <a:graphicFrameLocks noChangeAspect="1"/>
          </p:cNvGraphicFramePr>
          <p:nvPr>
            <p:custDataLst>
              <p:tags r:id="rId1"/>
            </p:custDataLst>
            <p:extLst>
              <p:ext uri="{D42A27DB-BD31-4B8C-83A1-F6EECF244321}">
                <p14:modId xmlns:p14="http://schemas.microsoft.com/office/powerpoint/2010/main" val="33088785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23" imgW="270" imgH="270" progId="TCLayout.ActiveDocument.1">
                  <p:embed/>
                </p:oleObj>
              </mc:Choice>
              <mc:Fallback>
                <p:oleObj name="think-cell Folie" r:id="rId23" imgW="270" imgH="270" progId="TCLayout.ActiveDocument.1">
                  <p:embed/>
                  <p:pic>
                    <p:nvPicPr>
                      <p:cNvPr id="5" name="Objekt 4" hidden="1">
                        <a:extLst>
                          <a:ext uri="{FF2B5EF4-FFF2-40B4-BE49-F238E27FC236}">
                            <a16:creationId xmlns:a16="http://schemas.microsoft.com/office/drawing/2014/main" id="{2E7ACE86-FC0F-40A6-9418-25D6B5FDBCC5}"/>
                          </a:ext>
                        </a:extLst>
                      </p:cNvPr>
                      <p:cNvPicPr/>
                      <p:nvPr/>
                    </p:nvPicPr>
                    <p:blipFill>
                      <a:blip r:embed="rId24"/>
                      <a:stretch>
                        <a:fillRect/>
                      </a:stretch>
                    </p:blipFill>
                    <p:spPr>
                      <a:xfrm>
                        <a:off x="1588" y="1588"/>
                        <a:ext cx="1588" cy="1588"/>
                      </a:xfrm>
                      <a:prstGeom prst="rect">
                        <a:avLst/>
                      </a:prstGeom>
                    </p:spPr>
                  </p:pic>
                </p:oleObj>
              </mc:Fallback>
            </mc:AlternateContent>
          </a:graphicData>
        </a:graphic>
      </p:graphicFrame>
      <p:sp>
        <p:nvSpPr>
          <p:cNvPr id="3" name="Rechteck 2" hidden="1">
            <a:extLst>
              <a:ext uri="{FF2B5EF4-FFF2-40B4-BE49-F238E27FC236}">
                <a16:creationId xmlns:a16="http://schemas.microsoft.com/office/drawing/2014/main" id="{2D1296A3-0F44-4982-91BE-38B987941781}"/>
              </a:ext>
            </a:extLst>
          </p:cNvPr>
          <p:cNvSpPr/>
          <p:nvPr>
            <p:custDataLst>
              <p:tags r:id="rId2"/>
            </p:custDataLst>
          </p:nvPr>
        </p:nvSpPr>
        <p:spPr bwMode="gray">
          <a:xfrm>
            <a:off x="0" y="0"/>
            <a:ext cx="158750" cy="15875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Fujitsu Infinity Pro" pitchFamily="2" charset="0"/>
              <a:ea typeface="+mn-ea"/>
              <a:cs typeface="+mn-cs"/>
              <a:sym typeface="Fujitsu Sans" panose="020B0404060202020204" pitchFamily="34" charset="0"/>
            </a:endParaRPr>
          </a:p>
        </p:txBody>
      </p:sp>
      <p:sp>
        <p:nvSpPr>
          <p:cNvPr id="10" name="Text Placeholder 3">
            <a:extLst>
              <a:ext uri="{FF2B5EF4-FFF2-40B4-BE49-F238E27FC236}">
                <a16:creationId xmlns:a16="http://schemas.microsoft.com/office/drawing/2014/main" id="{49372881-C86B-2E8C-4010-CEFFD3CB3B78}"/>
              </a:ext>
            </a:extLst>
          </p:cNvPr>
          <p:cNvSpPr txBox="1">
            <a:spLocks/>
          </p:cNvSpPr>
          <p:nvPr>
            <p:custDataLst>
              <p:tags r:id="rId3"/>
            </p:custDataLst>
          </p:nvPr>
        </p:nvSpPr>
        <p:spPr bwMode="gray">
          <a:xfrm>
            <a:off x="287684" y="3651990"/>
            <a:ext cx="1440000" cy="1080000"/>
          </a:xfrm>
          <a:prstGeom prst="rect">
            <a:avLst/>
          </a:prstGeom>
          <a:noFill/>
          <a:ln>
            <a:noFill/>
          </a:ln>
        </p:spPr>
        <p:txBody>
          <a:bodyPr lIns="0" tIns="0" rIns="0" bIns="82800" anchor="t">
            <a:noAutofit/>
          </a:bodyPr>
          <a:lstStyle>
            <a:lvl1pPr marL="269875" indent="-269875" algn="l" defTabSz="914400" rtl="0" eaLnBrk="1" latinLnBrk="0" hangingPunct="1">
              <a:lnSpc>
                <a:spcPct val="110000"/>
              </a:lnSpc>
              <a:spcBef>
                <a:spcPts val="300"/>
              </a:spcBef>
              <a:spcAft>
                <a:spcPts val="200"/>
              </a:spcAft>
              <a:buClr>
                <a:schemeClr val="accent2"/>
              </a:buClr>
              <a:buFont typeface="Wingdings" pitchFamily="2" charset="2"/>
              <a:buChar char=""/>
              <a:defRPr sz="2200" b="0" kern="1200">
                <a:solidFill>
                  <a:schemeClr val="tx1"/>
                </a:solidFill>
                <a:latin typeface="Fujitsu Sans"/>
                <a:ea typeface="+mn-ea"/>
                <a:cs typeface="Fujitsu Sans"/>
              </a:defRPr>
            </a:lvl1pPr>
            <a:lvl2pPr marL="539750" indent="-269875" algn="l" defTabSz="914400" rtl="0" eaLnBrk="1" latinLnBrk="0" hangingPunct="1">
              <a:lnSpc>
                <a:spcPct val="110000"/>
              </a:lnSpc>
              <a:spcBef>
                <a:spcPts val="300"/>
              </a:spcBef>
              <a:spcAft>
                <a:spcPts val="200"/>
              </a:spcAft>
              <a:buClr>
                <a:schemeClr val="tx2"/>
              </a:buClr>
              <a:buFont typeface="Wingdings" pitchFamily="2" charset="2"/>
              <a:buChar char=""/>
              <a:defRPr sz="1800" kern="1200">
                <a:solidFill>
                  <a:schemeClr val="tx1"/>
                </a:solidFill>
                <a:latin typeface="Fujitsu Sans"/>
                <a:ea typeface="+mn-ea"/>
                <a:cs typeface="Fujitsu Sans"/>
              </a:defRPr>
            </a:lvl2pPr>
            <a:lvl3pPr marL="714375" indent="-174625" algn="l" defTabSz="914400" rtl="0" eaLnBrk="1" latinLnBrk="0" hangingPunct="1">
              <a:lnSpc>
                <a:spcPct val="110000"/>
              </a:lnSpc>
              <a:spcBef>
                <a:spcPts val="300"/>
              </a:spcBef>
              <a:spcAft>
                <a:spcPts val="200"/>
              </a:spcAft>
              <a:buClr>
                <a:schemeClr val="tx2"/>
              </a:buClr>
              <a:buFont typeface="Arial" pitchFamily="34" charset="0"/>
              <a:buChar char="•"/>
              <a:tabLst/>
              <a:defRPr sz="1600" kern="1200">
                <a:solidFill>
                  <a:schemeClr val="tx1"/>
                </a:solidFill>
                <a:latin typeface="Fujitsu Sans"/>
                <a:ea typeface="+mn-ea"/>
                <a:cs typeface="Fujitsu Sans"/>
              </a:defRPr>
            </a:lvl3pPr>
            <a:lvl4pPr marL="896938" indent="-182563" algn="l" defTabSz="896938" rtl="0" eaLnBrk="1" latinLnBrk="0" hangingPunct="1">
              <a:lnSpc>
                <a:spcPct val="110000"/>
              </a:lnSpc>
              <a:spcBef>
                <a:spcPts val="300"/>
              </a:spcBef>
              <a:spcAft>
                <a:spcPts val="200"/>
              </a:spcAft>
              <a:buClr>
                <a:schemeClr val="tx2"/>
              </a:buClr>
              <a:buFont typeface="Arial" pitchFamily="34" charset="0"/>
              <a:buChar char="•"/>
              <a:defRPr sz="1400" kern="1200">
                <a:solidFill>
                  <a:schemeClr val="tx1"/>
                </a:solidFill>
                <a:latin typeface="Fujitsu Sans"/>
                <a:ea typeface="+mn-ea"/>
                <a:cs typeface="Fujitsu Sans"/>
              </a:defRPr>
            </a:lvl4pPr>
            <a:lvl5pPr marL="1079500" indent="-182563" algn="l" defTabSz="914400" rtl="0" eaLnBrk="1" latinLnBrk="0" hangingPunct="1">
              <a:lnSpc>
                <a:spcPct val="110000"/>
              </a:lnSpc>
              <a:spcBef>
                <a:spcPts val="300"/>
              </a:spcBef>
              <a:spcAft>
                <a:spcPts val="200"/>
              </a:spcAft>
              <a:buClr>
                <a:schemeClr val="tx2"/>
              </a:buClr>
              <a:buFont typeface="Arial" pitchFamily="34" charset="0"/>
              <a:buChar char="•"/>
              <a:defRPr sz="1200" kern="1200">
                <a:solidFill>
                  <a:schemeClr val="tx1"/>
                </a:solidFill>
                <a:latin typeface="Fujitsu Sans"/>
                <a:ea typeface="+mn-ea"/>
                <a:cs typeface="Fujitsu San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342929" rtl="0" eaLnBrk="1" fontAlgn="auto" latinLnBrk="0" hangingPunct="1">
              <a:lnSpc>
                <a:spcPct val="90000"/>
              </a:lnSpc>
              <a:spcBef>
                <a:spcPts val="600"/>
              </a:spcBef>
              <a:spcAft>
                <a:spcPts val="200"/>
              </a:spcAft>
              <a:buClr>
                <a:schemeClr val="tx1"/>
              </a:buClr>
              <a:buSzTx/>
              <a:buFont typeface="Wingdings" pitchFamily="2" charset="2"/>
              <a:buNone/>
              <a:tabLst/>
              <a:defRPr/>
            </a:pPr>
            <a:r>
              <a:rPr kumimoji="0" lang="en-US" sz="1400" b="0" i="0" u="none" strike="noStrike" kern="1200" cap="none" spc="0" normalizeH="0" baseline="0" noProof="0" dirty="0">
                <a:ln>
                  <a:noFill/>
                </a:ln>
                <a:solidFill>
                  <a:schemeClr val="bg1"/>
                </a:solidFill>
                <a:effectLst/>
                <a:uLnTx/>
                <a:uFillTx/>
                <a:latin typeface="+mj-lt"/>
                <a:ea typeface="+mn-ea"/>
                <a:cs typeface="Meiryo UI" panose="020B0604030504040204" pitchFamily="50" charset="-128"/>
              </a:rPr>
              <a:t>Easy upgrades and maximum </a:t>
            </a:r>
            <a:br>
              <a:rPr kumimoji="0" lang="en-US" sz="1400" b="0" i="0" u="none" strike="noStrike" kern="1200" cap="none" spc="0" normalizeH="0" baseline="0" noProof="0" dirty="0">
                <a:ln>
                  <a:noFill/>
                </a:ln>
                <a:solidFill>
                  <a:schemeClr val="bg1"/>
                </a:solidFill>
                <a:effectLst/>
                <a:uLnTx/>
                <a:uFillTx/>
                <a:latin typeface="+mj-lt"/>
                <a:ea typeface="+mn-ea"/>
                <a:cs typeface="Meiryo UI" panose="020B0604030504040204" pitchFamily="50" charset="-128"/>
              </a:rPr>
            </a:br>
            <a:r>
              <a:rPr kumimoji="0" lang="en-US" sz="1400" b="0" i="0" u="none" strike="noStrike" kern="1200" cap="none" spc="0" normalizeH="0" baseline="0" noProof="0" dirty="0">
                <a:ln>
                  <a:noFill/>
                </a:ln>
                <a:solidFill>
                  <a:schemeClr val="bg1"/>
                </a:solidFill>
                <a:effectLst/>
                <a:uLnTx/>
                <a:uFillTx/>
                <a:latin typeface="+mj-lt"/>
                <a:ea typeface="+mn-ea"/>
                <a:cs typeface="Meiryo UI" panose="020B0604030504040204" pitchFamily="50" charset="-128"/>
              </a:rPr>
              <a:t>system interoperability</a:t>
            </a:r>
          </a:p>
        </p:txBody>
      </p:sp>
      <p:sp>
        <p:nvSpPr>
          <p:cNvPr id="13" name="Text Placeholder 3">
            <a:extLst>
              <a:ext uri="{FF2B5EF4-FFF2-40B4-BE49-F238E27FC236}">
                <a16:creationId xmlns:a16="http://schemas.microsoft.com/office/drawing/2014/main" id="{385FBD0A-4288-2AA4-4663-9D8E94179B46}"/>
              </a:ext>
            </a:extLst>
          </p:cNvPr>
          <p:cNvSpPr txBox="1">
            <a:spLocks/>
          </p:cNvSpPr>
          <p:nvPr>
            <p:custDataLst>
              <p:tags r:id="rId4"/>
            </p:custDataLst>
          </p:nvPr>
        </p:nvSpPr>
        <p:spPr bwMode="gray">
          <a:xfrm>
            <a:off x="7416316" y="3651990"/>
            <a:ext cx="1440000" cy="1080000"/>
          </a:xfrm>
          <a:prstGeom prst="rect">
            <a:avLst/>
          </a:prstGeom>
          <a:noFill/>
          <a:ln>
            <a:noFill/>
          </a:ln>
        </p:spPr>
        <p:txBody>
          <a:bodyPr lIns="0" tIns="0" rIns="0" bIns="82800" anchor="t">
            <a:noAutofit/>
          </a:bodyPr>
          <a:lstStyle>
            <a:lvl1pPr marL="269875" indent="-269875" algn="l" defTabSz="914400" rtl="0" eaLnBrk="1" latinLnBrk="0" hangingPunct="1">
              <a:lnSpc>
                <a:spcPct val="110000"/>
              </a:lnSpc>
              <a:spcBef>
                <a:spcPts val="300"/>
              </a:spcBef>
              <a:spcAft>
                <a:spcPts val="200"/>
              </a:spcAft>
              <a:buClr>
                <a:schemeClr val="accent2"/>
              </a:buClr>
              <a:buFont typeface="Wingdings" pitchFamily="2" charset="2"/>
              <a:buChar char=""/>
              <a:defRPr sz="2200" b="0" kern="1200">
                <a:solidFill>
                  <a:schemeClr val="tx1"/>
                </a:solidFill>
                <a:latin typeface="Fujitsu Sans"/>
                <a:ea typeface="+mn-ea"/>
                <a:cs typeface="Fujitsu Sans"/>
              </a:defRPr>
            </a:lvl1pPr>
            <a:lvl2pPr marL="539750" indent="-269875" algn="l" defTabSz="914400" rtl="0" eaLnBrk="1" latinLnBrk="0" hangingPunct="1">
              <a:lnSpc>
                <a:spcPct val="110000"/>
              </a:lnSpc>
              <a:spcBef>
                <a:spcPts val="300"/>
              </a:spcBef>
              <a:spcAft>
                <a:spcPts val="200"/>
              </a:spcAft>
              <a:buClr>
                <a:schemeClr val="tx2"/>
              </a:buClr>
              <a:buFont typeface="Wingdings" pitchFamily="2" charset="2"/>
              <a:buChar char=""/>
              <a:defRPr sz="1800" kern="1200">
                <a:solidFill>
                  <a:schemeClr val="tx1"/>
                </a:solidFill>
                <a:latin typeface="Fujitsu Sans"/>
                <a:ea typeface="+mn-ea"/>
                <a:cs typeface="Fujitsu Sans"/>
              </a:defRPr>
            </a:lvl2pPr>
            <a:lvl3pPr marL="714375" indent="-174625" algn="l" defTabSz="914400" rtl="0" eaLnBrk="1" latinLnBrk="0" hangingPunct="1">
              <a:lnSpc>
                <a:spcPct val="110000"/>
              </a:lnSpc>
              <a:spcBef>
                <a:spcPts val="300"/>
              </a:spcBef>
              <a:spcAft>
                <a:spcPts val="200"/>
              </a:spcAft>
              <a:buClr>
                <a:schemeClr val="tx2"/>
              </a:buClr>
              <a:buFont typeface="Arial" pitchFamily="34" charset="0"/>
              <a:buChar char="•"/>
              <a:tabLst/>
              <a:defRPr sz="1600" kern="1200">
                <a:solidFill>
                  <a:schemeClr val="tx1"/>
                </a:solidFill>
                <a:latin typeface="Fujitsu Sans"/>
                <a:ea typeface="+mn-ea"/>
                <a:cs typeface="Fujitsu Sans"/>
              </a:defRPr>
            </a:lvl3pPr>
            <a:lvl4pPr marL="896938" indent="-182563" algn="l" defTabSz="896938" rtl="0" eaLnBrk="1" latinLnBrk="0" hangingPunct="1">
              <a:lnSpc>
                <a:spcPct val="110000"/>
              </a:lnSpc>
              <a:spcBef>
                <a:spcPts val="300"/>
              </a:spcBef>
              <a:spcAft>
                <a:spcPts val="200"/>
              </a:spcAft>
              <a:buClr>
                <a:schemeClr val="tx2"/>
              </a:buClr>
              <a:buFont typeface="Arial" pitchFamily="34" charset="0"/>
              <a:buChar char="•"/>
              <a:defRPr sz="1400" kern="1200">
                <a:solidFill>
                  <a:schemeClr val="tx1"/>
                </a:solidFill>
                <a:latin typeface="Fujitsu Sans"/>
                <a:ea typeface="+mn-ea"/>
                <a:cs typeface="Fujitsu Sans"/>
              </a:defRPr>
            </a:lvl4pPr>
            <a:lvl5pPr marL="1079500" indent="-182563" algn="l" defTabSz="914400" rtl="0" eaLnBrk="1" latinLnBrk="0" hangingPunct="1">
              <a:lnSpc>
                <a:spcPct val="110000"/>
              </a:lnSpc>
              <a:spcBef>
                <a:spcPts val="300"/>
              </a:spcBef>
              <a:spcAft>
                <a:spcPts val="200"/>
              </a:spcAft>
              <a:buClr>
                <a:schemeClr val="tx2"/>
              </a:buClr>
              <a:buFont typeface="Arial" pitchFamily="34" charset="0"/>
              <a:buChar char="•"/>
              <a:defRPr sz="1200" kern="1200">
                <a:solidFill>
                  <a:schemeClr val="tx1"/>
                </a:solidFill>
                <a:latin typeface="Fujitsu Sans"/>
                <a:ea typeface="+mn-ea"/>
                <a:cs typeface="Fujitsu San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342929" rtl="0" eaLnBrk="1" fontAlgn="auto" latinLnBrk="0" hangingPunct="1">
              <a:lnSpc>
                <a:spcPct val="90000"/>
              </a:lnSpc>
              <a:spcBef>
                <a:spcPts val="600"/>
              </a:spcBef>
              <a:spcAft>
                <a:spcPts val="200"/>
              </a:spcAft>
              <a:buClr>
                <a:schemeClr val="tx1"/>
              </a:buClr>
              <a:buSzTx/>
              <a:buFont typeface="Wingdings" pitchFamily="2" charset="2"/>
              <a:buNone/>
              <a:tabLst/>
              <a:defRPr/>
            </a:pPr>
            <a:r>
              <a:rPr kumimoji="0" lang="en-US" sz="1400" b="0" i="0" u="none" strike="noStrike" kern="1200" cap="none" spc="0" normalizeH="0" baseline="0" noProof="0" dirty="0">
                <a:ln>
                  <a:noFill/>
                </a:ln>
                <a:solidFill>
                  <a:schemeClr val="bg1"/>
                </a:solidFill>
                <a:effectLst/>
                <a:uLnTx/>
                <a:uFillTx/>
                <a:latin typeface="+mj-lt"/>
                <a:ea typeface="+mn-ea"/>
              </a:rPr>
              <a:t>Guaranteed service levels with minimal </a:t>
            </a:r>
            <a:br>
              <a:rPr kumimoji="0" lang="en-US" sz="1400" b="0" i="0" u="none" strike="noStrike" kern="1200" cap="none" spc="0" normalizeH="0" baseline="0" noProof="0" dirty="0">
                <a:ln>
                  <a:noFill/>
                </a:ln>
                <a:solidFill>
                  <a:schemeClr val="bg1"/>
                </a:solidFill>
                <a:effectLst/>
                <a:uLnTx/>
                <a:uFillTx/>
                <a:latin typeface="+mj-lt"/>
                <a:ea typeface="+mn-ea"/>
              </a:rPr>
            </a:br>
            <a:r>
              <a:rPr kumimoji="0" lang="en-US" sz="1400" b="0" i="0" u="none" strike="noStrike" kern="1200" cap="none" spc="0" normalizeH="0" baseline="0" noProof="0" dirty="0">
                <a:ln>
                  <a:noFill/>
                </a:ln>
                <a:solidFill>
                  <a:schemeClr val="bg1"/>
                </a:solidFill>
                <a:effectLst/>
                <a:uLnTx/>
                <a:uFillTx/>
                <a:latin typeface="+mj-lt"/>
                <a:ea typeface="+mn-ea"/>
              </a:rPr>
              <a:t>performance compromise</a:t>
            </a:r>
          </a:p>
        </p:txBody>
      </p:sp>
      <p:sp>
        <p:nvSpPr>
          <p:cNvPr id="14" name="Text Placeholder 3">
            <a:extLst>
              <a:ext uri="{FF2B5EF4-FFF2-40B4-BE49-F238E27FC236}">
                <a16:creationId xmlns:a16="http://schemas.microsoft.com/office/drawing/2014/main" id="{D3363834-0FA9-CC61-0FDE-42000F47E48C}"/>
              </a:ext>
            </a:extLst>
          </p:cNvPr>
          <p:cNvSpPr txBox="1">
            <a:spLocks/>
          </p:cNvSpPr>
          <p:nvPr>
            <p:custDataLst>
              <p:tags r:id="rId5"/>
            </p:custDataLst>
          </p:nvPr>
        </p:nvSpPr>
        <p:spPr bwMode="gray">
          <a:xfrm>
            <a:off x="2087842" y="3651990"/>
            <a:ext cx="1440000" cy="1080000"/>
          </a:xfrm>
          <a:prstGeom prst="rect">
            <a:avLst/>
          </a:prstGeom>
          <a:noFill/>
          <a:ln>
            <a:noFill/>
          </a:ln>
        </p:spPr>
        <p:txBody>
          <a:bodyPr lIns="0" tIns="0" rIns="0" bIns="82800" anchor="t">
            <a:noAutofit/>
          </a:bodyPr>
          <a:lstStyle>
            <a:lvl1pPr marL="269875" indent="-269875" algn="l" defTabSz="914400" rtl="0" eaLnBrk="1" latinLnBrk="0" hangingPunct="1">
              <a:lnSpc>
                <a:spcPct val="110000"/>
              </a:lnSpc>
              <a:spcBef>
                <a:spcPts val="300"/>
              </a:spcBef>
              <a:spcAft>
                <a:spcPts val="200"/>
              </a:spcAft>
              <a:buClr>
                <a:schemeClr val="accent2"/>
              </a:buClr>
              <a:buFont typeface="Wingdings" pitchFamily="2" charset="2"/>
              <a:buChar char=""/>
              <a:defRPr sz="2200" b="0" kern="1200">
                <a:solidFill>
                  <a:schemeClr val="tx1"/>
                </a:solidFill>
                <a:latin typeface="Fujitsu Sans"/>
                <a:ea typeface="+mn-ea"/>
                <a:cs typeface="Fujitsu Sans"/>
              </a:defRPr>
            </a:lvl1pPr>
            <a:lvl2pPr marL="539750" indent="-269875" algn="l" defTabSz="914400" rtl="0" eaLnBrk="1" latinLnBrk="0" hangingPunct="1">
              <a:lnSpc>
                <a:spcPct val="110000"/>
              </a:lnSpc>
              <a:spcBef>
                <a:spcPts val="300"/>
              </a:spcBef>
              <a:spcAft>
                <a:spcPts val="200"/>
              </a:spcAft>
              <a:buClr>
                <a:schemeClr val="tx2"/>
              </a:buClr>
              <a:buFont typeface="Wingdings" pitchFamily="2" charset="2"/>
              <a:buChar char=""/>
              <a:defRPr sz="1800" kern="1200">
                <a:solidFill>
                  <a:schemeClr val="tx1"/>
                </a:solidFill>
                <a:latin typeface="Fujitsu Sans"/>
                <a:ea typeface="+mn-ea"/>
                <a:cs typeface="Fujitsu Sans"/>
              </a:defRPr>
            </a:lvl2pPr>
            <a:lvl3pPr marL="714375" indent="-174625" algn="l" defTabSz="914400" rtl="0" eaLnBrk="1" latinLnBrk="0" hangingPunct="1">
              <a:lnSpc>
                <a:spcPct val="110000"/>
              </a:lnSpc>
              <a:spcBef>
                <a:spcPts val="300"/>
              </a:spcBef>
              <a:spcAft>
                <a:spcPts val="200"/>
              </a:spcAft>
              <a:buClr>
                <a:schemeClr val="tx2"/>
              </a:buClr>
              <a:buFont typeface="Arial" pitchFamily="34" charset="0"/>
              <a:buChar char="•"/>
              <a:tabLst/>
              <a:defRPr sz="1600" kern="1200">
                <a:solidFill>
                  <a:schemeClr val="tx1"/>
                </a:solidFill>
                <a:latin typeface="Fujitsu Sans"/>
                <a:ea typeface="+mn-ea"/>
                <a:cs typeface="Fujitsu Sans"/>
              </a:defRPr>
            </a:lvl3pPr>
            <a:lvl4pPr marL="896938" indent="-182563" algn="l" defTabSz="896938" rtl="0" eaLnBrk="1" latinLnBrk="0" hangingPunct="1">
              <a:lnSpc>
                <a:spcPct val="110000"/>
              </a:lnSpc>
              <a:spcBef>
                <a:spcPts val="300"/>
              </a:spcBef>
              <a:spcAft>
                <a:spcPts val="200"/>
              </a:spcAft>
              <a:buClr>
                <a:schemeClr val="tx2"/>
              </a:buClr>
              <a:buFont typeface="Arial" pitchFamily="34" charset="0"/>
              <a:buChar char="•"/>
              <a:defRPr sz="1400" kern="1200">
                <a:solidFill>
                  <a:schemeClr val="tx1"/>
                </a:solidFill>
                <a:latin typeface="Fujitsu Sans"/>
                <a:ea typeface="+mn-ea"/>
                <a:cs typeface="Fujitsu Sans"/>
              </a:defRPr>
            </a:lvl4pPr>
            <a:lvl5pPr marL="1079500" indent="-182563" algn="l" defTabSz="914400" rtl="0" eaLnBrk="1" latinLnBrk="0" hangingPunct="1">
              <a:lnSpc>
                <a:spcPct val="110000"/>
              </a:lnSpc>
              <a:spcBef>
                <a:spcPts val="300"/>
              </a:spcBef>
              <a:spcAft>
                <a:spcPts val="200"/>
              </a:spcAft>
              <a:buClr>
                <a:schemeClr val="tx2"/>
              </a:buClr>
              <a:buFont typeface="Arial" pitchFamily="34" charset="0"/>
              <a:buChar char="•"/>
              <a:defRPr sz="1200" kern="1200">
                <a:solidFill>
                  <a:schemeClr val="tx1"/>
                </a:solidFill>
                <a:latin typeface="Fujitsu Sans"/>
                <a:ea typeface="+mn-ea"/>
                <a:cs typeface="Fujitsu San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342929" rtl="0" eaLnBrk="1" fontAlgn="auto" latinLnBrk="0" hangingPunct="1">
              <a:lnSpc>
                <a:spcPct val="90000"/>
              </a:lnSpc>
              <a:spcBef>
                <a:spcPts val="600"/>
              </a:spcBef>
              <a:spcAft>
                <a:spcPts val="200"/>
              </a:spcAft>
              <a:buClr>
                <a:schemeClr val="tx1"/>
              </a:buClr>
              <a:buSzTx/>
              <a:buFont typeface="Wingdings" pitchFamily="2" charset="2"/>
              <a:buNone/>
              <a:tabLst/>
              <a:defRPr/>
            </a:pPr>
            <a:r>
              <a:rPr kumimoji="0" lang="en-US" sz="1400" b="0" i="0" u="none" strike="noStrike" kern="1200" cap="none" spc="0" normalizeH="0" baseline="0" noProof="0" dirty="0">
                <a:ln>
                  <a:noFill/>
                </a:ln>
                <a:solidFill>
                  <a:schemeClr val="bg1"/>
                </a:solidFill>
                <a:effectLst/>
                <a:uLnTx/>
                <a:uFillTx/>
                <a:latin typeface="+mj-lt"/>
                <a:ea typeface="+mn-ea"/>
              </a:rPr>
              <a:t>Credibility and long history</a:t>
            </a:r>
            <a:br>
              <a:rPr kumimoji="0" lang="en-US" sz="1400" b="0" i="0" u="none" strike="noStrike" kern="1200" cap="none" spc="0" normalizeH="0" baseline="0" noProof="0" dirty="0">
                <a:ln>
                  <a:noFill/>
                </a:ln>
                <a:solidFill>
                  <a:schemeClr val="bg1"/>
                </a:solidFill>
                <a:effectLst/>
                <a:uLnTx/>
                <a:uFillTx/>
                <a:latin typeface="+mj-lt"/>
                <a:ea typeface="+mn-ea"/>
              </a:rPr>
            </a:br>
            <a:r>
              <a:rPr kumimoji="0" lang="en-US" sz="1400" b="0" i="0" u="none" strike="noStrike" kern="1200" cap="none" spc="0" normalizeH="0" baseline="0" noProof="0" dirty="0">
                <a:ln>
                  <a:noFill/>
                </a:ln>
                <a:solidFill>
                  <a:schemeClr val="bg1"/>
                </a:solidFill>
                <a:effectLst/>
                <a:uLnTx/>
                <a:uFillTx/>
                <a:latin typeface="+mj-lt"/>
                <a:ea typeface="+mn-ea"/>
              </a:rPr>
              <a:t>of dependable performance</a:t>
            </a:r>
          </a:p>
        </p:txBody>
      </p:sp>
      <p:sp>
        <p:nvSpPr>
          <p:cNvPr id="15" name="Text Placeholder 3">
            <a:extLst>
              <a:ext uri="{FF2B5EF4-FFF2-40B4-BE49-F238E27FC236}">
                <a16:creationId xmlns:a16="http://schemas.microsoft.com/office/drawing/2014/main" id="{13E55584-4F8F-73CB-17C7-36381E249B4A}"/>
              </a:ext>
            </a:extLst>
          </p:cNvPr>
          <p:cNvSpPr txBox="1">
            <a:spLocks/>
          </p:cNvSpPr>
          <p:nvPr>
            <p:custDataLst>
              <p:tags r:id="rId6"/>
            </p:custDataLst>
          </p:nvPr>
        </p:nvSpPr>
        <p:spPr bwMode="gray">
          <a:xfrm>
            <a:off x="3888000" y="3651990"/>
            <a:ext cx="1368000" cy="1080000"/>
          </a:xfrm>
          <a:prstGeom prst="rect">
            <a:avLst/>
          </a:prstGeom>
          <a:noFill/>
          <a:ln w="6350">
            <a:noFill/>
          </a:ln>
        </p:spPr>
        <p:txBody>
          <a:bodyPr lIns="0" tIns="0" rIns="0" bIns="82800" anchor="t">
            <a:noAutofit/>
          </a:bodyPr>
          <a:lstStyle>
            <a:lvl1pPr marL="269875" indent="-269875" algn="l" defTabSz="914400" rtl="0" eaLnBrk="1" latinLnBrk="0" hangingPunct="1">
              <a:lnSpc>
                <a:spcPct val="110000"/>
              </a:lnSpc>
              <a:spcBef>
                <a:spcPts val="300"/>
              </a:spcBef>
              <a:spcAft>
                <a:spcPts val="200"/>
              </a:spcAft>
              <a:buClr>
                <a:schemeClr val="accent2"/>
              </a:buClr>
              <a:buFont typeface="Wingdings" pitchFamily="2" charset="2"/>
              <a:buChar char=""/>
              <a:defRPr sz="2200" b="0" kern="1200">
                <a:solidFill>
                  <a:schemeClr val="tx1"/>
                </a:solidFill>
                <a:latin typeface="Fujitsu Sans"/>
                <a:ea typeface="+mn-ea"/>
                <a:cs typeface="Fujitsu Sans"/>
              </a:defRPr>
            </a:lvl1pPr>
            <a:lvl2pPr marL="539750" indent="-269875" algn="l" defTabSz="914400" rtl="0" eaLnBrk="1" latinLnBrk="0" hangingPunct="1">
              <a:lnSpc>
                <a:spcPct val="110000"/>
              </a:lnSpc>
              <a:spcBef>
                <a:spcPts val="300"/>
              </a:spcBef>
              <a:spcAft>
                <a:spcPts val="200"/>
              </a:spcAft>
              <a:buClr>
                <a:schemeClr val="tx2"/>
              </a:buClr>
              <a:buFont typeface="Wingdings" pitchFamily="2" charset="2"/>
              <a:buChar char=""/>
              <a:defRPr sz="1800" kern="1200">
                <a:solidFill>
                  <a:schemeClr val="tx1"/>
                </a:solidFill>
                <a:latin typeface="Fujitsu Sans"/>
                <a:ea typeface="+mn-ea"/>
                <a:cs typeface="Fujitsu Sans"/>
              </a:defRPr>
            </a:lvl2pPr>
            <a:lvl3pPr marL="714375" indent="-174625" algn="l" defTabSz="914400" rtl="0" eaLnBrk="1" latinLnBrk="0" hangingPunct="1">
              <a:lnSpc>
                <a:spcPct val="110000"/>
              </a:lnSpc>
              <a:spcBef>
                <a:spcPts val="300"/>
              </a:spcBef>
              <a:spcAft>
                <a:spcPts val="200"/>
              </a:spcAft>
              <a:buClr>
                <a:schemeClr val="tx2"/>
              </a:buClr>
              <a:buFont typeface="Arial" pitchFamily="34" charset="0"/>
              <a:buChar char="•"/>
              <a:tabLst/>
              <a:defRPr sz="1600" kern="1200">
                <a:solidFill>
                  <a:schemeClr val="tx1"/>
                </a:solidFill>
                <a:latin typeface="Fujitsu Sans"/>
                <a:ea typeface="+mn-ea"/>
                <a:cs typeface="Fujitsu Sans"/>
              </a:defRPr>
            </a:lvl3pPr>
            <a:lvl4pPr marL="896938" indent="-182563" algn="l" defTabSz="896938" rtl="0" eaLnBrk="1" latinLnBrk="0" hangingPunct="1">
              <a:lnSpc>
                <a:spcPct val="110000"/>
              </a:lnSpc>
              <a:spcBef>
                <a:spcPts val="300"/>
              </a:spcBef>
              <a:spcAft>
                <a:spcPts val="200"/>
              </a:spcAft>
              <a:buClr>
                <a:schemeClr val="tx2"/>
              </a:buClr>
              <a:buFont typeface="Arial" pitchFamily="34" charset="0"/>
              <a:buChar char="•"/>
              <a:defRPr sz="1400" kern="1200">
                <a:solidFill>
                  <a:schemeClr val="tx1"/>
                </a:solidFill>
                <a:latin typeface="Fujitsu Sans"/>
                <a:ea typeface="+mn-ea"/>
                <a:cs typeface="Fujitsu Sans"/>
              </a:defRPr>
            </a:lvl4pPr>
            <a:lvl5pPr marL="1079500" indent="-182563" algn="l" defTabSz="914400" rtl="0" eaLnBrk="1" latinLnBrk="0" hangingPunct="1">
              <a:lnSpc>
                <a:spcPct val="110000"/>
              </a:lnSpc>
              <a:spcBef>
                <a:spcPts val="300"/>
              </a:spcBef>
              <a:spcAft>
                <a:spcPts val="200"/>
              </a:spcAft>
              <a:buClr>
                <a:schemeClr val="tx2"/>
              </a:buClr>
              <a:buFont typeface="Arial" pitchFamily="34" charset="0"/>
              <a:buChar char="•"/>
              <a:defRPr sz="1200" kern="1200">
                <a:solidFill>
                  <a:schemeClr val="tx1"/>
                </a:solidFill>
                <a:latin typeface="Fujitsu Sans"/>
                <a:ea typeface="+mn-ea"/>
                <a:cs typeface="Fujitsu San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342929" rtl="0" eaLnBrk="1" fontAlgn="auto" latinLnBrk="0" hangingPunct="1">
              <a:lnSpc>
                <a:spcPct val="90000"/>
              </a:lnSpc>
              <a:spcBef>
                <a:spcPts val="600"/>
              </a:spcBef>
              <a:spcAft>
                <a:spcPts val="200"/>
              </a:spcAft>
              <a:buClr>
                <a:schemeClr val="tx1"/>
              </a:buClr>
              <a:buSzTx/>
              <a:buFont typeface="Wingdings" pitchFamily="2" charset="2"/>
              <a:buNone/>
              <a:tabLst/>
              <a:defRPr/>
            </a:pPr>
            <a:r>
              <a:rPr kumimoji="0" lang="en-US" sz="1400" b="0" i="0" u="none" strike="noStrike" kern="1200" cap="none" spc="0" normalizeH="0" baseline="0" noProof="0" dirty="0">
                <a:ln>
                  <a:noFill/>
                </a:ln>
                <a:solidFill>
                  <a:schemeClr val="bg1"/>
                </a:solidFill>
                <a:effectLst/>
                <a:uLnTx/>
                <a:uFillTx/>
                <a:latin typeface="+mj-lt"/>
                <a:ea typeface="+mn-ea"/>
              </a:rPr>
              <a:t>Maximum </a:t>
            </a:r>
            <a:br>
              <a:rPr kumimoji="0" lang="en-US" sz="1400" b="0" i="0" u="none" strike="noStrike" kern="1200" cap="none" spc="0" normalizeH="0" baseline="0" noProof="0" dirty="0">
                <a:ln>
                  <a:noFill/>
                </a:ln>
                <a:solidFill>
                  <a:schemeClr val="bg1"/>
                </a:solidFill>
                <a:effectLst/>
                <a:uLnTx/>
                <a:uFillTx/>
                <a:latin typeface="+mj-lt"/>
                <a:ea typeface="+mn-ea"/>
              </a:rPr>
            </a:br>
            <a:r>
              <a:rPr kumimoji="0" lang="en-US" sz="1400" b="0" i="0" u="none" strike="noStrike" kern="1200" cap="none" spc="0" normalizeH="0" baseline="0" noProof="0" dirty="0">
                <a:ln>
                  <a:noFill/>
                </a:ln>
                <a:solidFill>
                  <a:schemeClr val="bg1"/>
                </a:solidFill>
                <a:effectLst/>
                <a:uLnTx/>
                <a:uFillTx/>
                <a:latin typeface="+mj-lt"/>
                <a:ea typeface="+mn-ea"/>
              </a:rPr>
              <a:t>data </a:t>
            </a:r>
            <a:br>
              <a:rPr kumimoji="0" lang="en-US" sz="1400" b="0" i="0" u="none" strike="noStrike" kern="1200" cap="none" spc="0" normalizeH="0" baseline="0" noProof="0" dirty="0">
                <a:ln>
                  <a:noFill/>
                </a:ln>
                <a:solidFill>
                  <a:schemeClr val="bg1"/>
                </a:solidFill>
                <a:effectLst/>
                <a:uLnTx/>
                <a:uFillTx/>
                <a:latin typeface="+mj-lt"/>
                <a:ea typeface="+mn-ea"/>
              </a:rPr>
            </a:br>
            <a:r>
              <a:rPr kumimoji="0" lang="en-US" sz="1400" b="0" i="0" u="none" strike="noStrike" kern="1200" cap="none" spc="0" normalizeH="0" baseline="0" noProof="0" dirty="0">
                <a:ln>
                  <a:noFill/>
                </a:ln>
                <a:solidFill>
                  <a:schemeClr val="bg1"/>
                </a:solidFill>
                <a:effectLst/>
                <a:uLnTx/>
                <a:uFillTx/>
                <a:latin typeface="+mj-lt"/>
                <a:ea typeface="+mn-ea"/>
              </a:rPr>
              <a:t>efficiency </a:t>
            </a:r>
          </a:p>
        </p:txBody>
      </p:sp>
      <p:sp>
        <p:nvSpPr>
          <p:cNvPr id="16" name="Text Placeholder 3">
            <a:extLst>
              <a:ext uri="{FF2B5EF4-FFF2-40B4-BE49-F238E27FC236}">
                <a16:creationId xmlns:a16="http://schemas.microsoft.com/office/drawing/2014/main" id="{6BED7C7D-59DC-EE9B-2D8A-486DA1F7DAD5}"/>
              </a:ext>
            </a:extLst>
          </p:cNvPr>
          <p:cNvSpPr txBox="1">
            <a:spLocks/>
          </p:cNvSpPr>
          <p:nvPr>
            <p:custDataLst>
              <p:tags r:id="rId7"/>
            </p:custDataLst>
          </p:nvPr>
        </p:nvSpPr>
        <p:spPr bwMode="gray">
          <a:xfrm>
            <a:off x="5616158" y="3651990"/>
            <a:ext cx="1440000" cy="1080000"/>
          </a:xfrm>
          <a:prstGeom prst="rect">
            <a:avLst/>
          </a:prstGeom>
          <a:noFill/>
          <a:ln>
            <a:noFill/>
          </a:ln>
        </p:spPr>
        <p:txBody>
          <a:bodyPr lIns="0" tIns="0" rIns="0" bIns="82800" anchor="t">
            <a:noAutofit/>
          </a:bodyPr>
          <a:lstStyle>
            <a:lvl1pPr marL="269875" indent="-269875" algn="l" defTabSz="914400" rtl="0" eaLnBrk="1" latinLnBrk="0" hangingPunct="1">
              <a:lnSpc>
                <a:spcPct val="110000"/>
              </a:lnSpc>
              <a:spcBef>
                <a:spcPts val="300"/>
              </a:spcBef>
              <a:spcAft>
                <a:spcPts val="200"/>
              </a:spcAft>
              <a:buClr>
                <a:schemeClr val="accent2"/>
              </a:buClr>
              <a:buFont typeface="Wingdings" pitchFamily="2" charset="2"/>
              <a:buChar char=""/>
              <a:defRPr sz="2200" b="0" kern="1200">
                <a:solidFill>
                  <a:schemeClr val="tx1"/>
                </a:solidFill>
                <a:latin typeface="Fujitsu Sans"/>
                <a:ea typeface="+mn-ea"/>
                <a:cs typeface="Fujitsu Sans"/>
              </a:defRPr>
            </a:lvl1pPr>
            <a:lvl2pPr marL="539750" indent="-269875" algn="l" defTabSz="914400" rtl="0" eaLnBrk="1" latinLnBrk="0" hangingPunct="1">
              <a:lnSpc>
                <a:spcPct val="110000"/>
              </a:lnSpc>
              <a:spcBef>
                <a:spcPts val="300"/>
              </a:spcBef>
              <a:spcAft>
                <a:spcPts val="200"/>
              </a:spcAft>
              <a:buClr>
                <a:schemeClr val="tx2"/>
              </a:buClr>
              <a:buFont typeface="Wingdings" pitchFamily="2" charset="2"/>
              <a:buChar char=""/>
              <a:defRPr sz="1800" kern="1200">
                <a:solidFill>
                  <a:schemeClr val="tx1"/>
                </a:solidFill>
                <a:latin typeface="Fujitsu Sans"/>
                <a:ea typeface="+mn-ea"/>
                <a:cs typeface="Fujitsu Sans"/>
              </a:defRPr>
            </a:lvl2pPr>
            <a:lvl3pPr marL="714375" indent="-174625" algn="l" defTabSz="914400" rtl="0" eaLnBrk="1" latinLnBrk="0" hangingPunct="1">
              <a:lnSpc>
                <a:spcPct val="110000"/>
              </a:lnSpc>
              <a:spcBef>
                <a:spcPts val="300"/>
              </a:spcBef>
              <a:spcAft>
                <a:spcPts val="200"/>
              </a:spcAft>
              <a:buClr>
                <a:schemeClr val="tx2"/>
              </a:buClr>
              <a:buFont typeface="Arial" pitchFamily="34" charset="0"/>
              <a:buChar char="•"/>
              <a:tabLst/>
              <a:defRPr sz="1600" kern="1200">
                <a:solidFill>
                  <a:schemeClr val="tx1"/>
                </a:solidFill>
                <a:latin typeface="Fujitsu Sans"/>
                <a:ea typeface="+mn-ea"/>
                <a:cs typeface="Fujitsu Sans"/>
              </a:defRPr>
            </a:lvl3pPr>
            <a:lvl4pPr marL="896938" indent="-182563" algn="l" defTabSz="896938" rtl="0" eaLnBrk="1" latinLnBrk="0" hangingPunct="1">
              <a:lnSpc>
                <a:spcPct val="110000"/>
              </a:lnSpc>
              <a:spcBef>
                <a:spcPts val="300"/>
              </a:spcBef>
              <a:spcAft>
                <a:spcPts val="200"/>
              </a:spcAft>
              <a:buClr>
                <a:schemeClr val="tx2"/>
              </a:buClr>
              <a:buFont typeface="Arial" pitchFamily="34" charset="0"/>
              <a:buChar char="•"/>
              <a:defRPr sz="1400" kern="1200">
                <a:solidFill>
                  <a:schemeClr val="tx1"/>
                </a:solidFill>
                <a:latin typeface="Fujitsu Sans"/>
                <a:ea typeface="+mn-ea"/>
                <a:cs typeface="Fujitsu Sans"/>
              </a:defRPr>
            </a:lvl4pPr>
            <a:lvl5pPr marL="1079500" indent="-182563" algn="l" defTabSz="914400" rtl="0" eaLnBrk="1" latinLnBrk="0" hangingPunct="1">
              <a:lnSpc>
                <a:spcPct val="110000"/>
              </a:lnSpc>
              <a:spcBef>
                <a:spcPts val="300"/>
              </a:spcBef>
              <a:spcAft>
                <a:spcPts val="200"/>
              </a:spcAft>
              <a:buClr>
                <a:schemeClr val="tx2"/>
              </a:buClr>
              <a:buFont typeface="Arial" pitchFamily="34" charset="0"/>
              <a:buChar char="•"/>
              <a:defRPr sz="1200" kern="1200">
                <a:solidFill>
                  <a:schemeClr val="tx1"/>
                </a:solidFill>
                <a:latin typeface="Fujitsu Sans"/>
                <a:ea typeface="+mn-ea"/>
                <a:cs typeface="Fujitsu San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342929" rtl="0" eaLnBrk="1" fontAlgn="auto" latinLnBrk="0" hangingPunct="1">
              <a:lnSpc>
                <a:spcPct val="90000"/>
              </a:lnSpc>
              <a:spcBef>
                <a:spcPts val="600"/>
              </a:spcBef>
              <a:spcAft>
                <a:spcPts val="200"/>
              </a:spcAft>
              <a:buClr>
                <a:schemeClr val="tx1"/>
              </a:buClr>
              <a:buSzTx/>
              <a:buFont typeface="Wingdings" pitchFamily="2" charset="2"/>
              <a:buNone/>
              <a:tabLst/>
              <a:defRPr/>
            </a:pPr>
            <a:r>
              <a:rPr kumimoji="0" lang="en-US" sz="1400" b="0" i="0" u="none" strike="noStrike" kern="1200" cap="none" spc="0" normalizeH="0" baseline="0" noProof="0" dirty="0">
                <a:ln>
                  <a:noFill/>
                </a:ln>
                <a:solidFill>
                  <a:schemeClr val="bg1"/>
                </a:solidFill>
                <a:effectLst/>
                <a:uLnTx/>
                <a:uFillTx/>
                <a:latin typeface="+mj-lt"/>
                <a:ea typeface="+mn-ea"/>
              </a:rPr>
              <a:t>Non-stop business continuity</a:t>
            </a:r>
          </a:p>
        </p:txBody>
      </p:sp>
      <p:sp>
        <p:nvSpPr>
          <p:cNvPr id="23" name="Ellipse 22">
            <a:extLst>
              <a:ext uri="{FF2B5EF4-FFF2-40B4-BE49-F238E27FC236}">
                <a16:creationId xmlns:a16="http://schemas.microsoft.com/office/drawing/2014/main" id="{D3CDE2BC-CDC2-C8D9-2066-D72351CB9005}"/>
              </a:ext>
            </a:extLst>
          </p:cNvPr>
          <p:cNvSpPr/>
          <p:nvPr/>
        </p:nvSpPr>
        <p:spPr bwMode="gray">
          <a:xfrm>
            <a:off x="827684" y="3111930"/>
            <a:ext cx="360000" cy="360000"/>
          </a:xfrm>
          <a:prstGeom prst="ellipse">
            <a:avLst/>
          </a:prstGeom>
          <a:solidFill>
            <a:srgbClr val="FFFFFF"/>
          </a:solidFill>
          <a:ln w="9525" cap="flat">
            <a:noFill/>
            <a:prstDash val="solid"/>
            <a:miter/>
          </a:ln>
        </p:spPr>
        <p:txBody>
          <a:bodyPr rtlCol="0" anchor="t">
            <a:noAutofit/>
          </a:bodyPr>
          <a:lstStyle/>
          <a:p>
            <a:pPr marL="0" marR="0" lvl="0" indent="0" defTabSz="91440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endParaRPr>
          </a:p>
        </p:txBody>
      </p:sp>
      <p:sp>
        <p:nvSpPr>
          <p:cNvPr id="24" name="Raute 37">
            <a:extLst>
              <a:ext uri="{FF2B5EF4-FFF2-40B4-BE49-F238E27FC236}">
                <a16:creationId xmlns:a16="http://schemas.microsoft.com/office/drawing/2014/main" id="{1F15BCF6-CF8A-4B09-B2CF-E30A9F33FA41}"/>
              </a:ext>
            </a:extLst>
          </p:cNvPr>
          <p:cNvSpPr>
            <a:spLocks noChangeAspect="1"/>
          </p:cNvSpPr>
          <p:nvPr>
            <p:custDataLst>
              <p:tags r:id="rId8"/>
            </p:custDataLst>
          </p:nvPr>
        </p:nvSpPr>
        <p:spPr bwMode="gray">
          <a:xfrm rot="5400000">
            <a:off x="971684" y="3255974"/>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chemeClr val="accent5"/>
            </a:solidFill>
            <a:prstDash val="solid"/>
            <a:miter lim="800000"/>
          </a:ln>
          <a:effectLst/>
        </p:spPr>
        <p:txBody>
          <a:bodyPr rtlCol="0" anchor="ctr">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chemeClr val="bg1"/>
              </a:solidFill>
              <a:effectLst/>
              <a:uLnTx/>
              <a:uFillTx/>
              <a:latin typeface="Fujitsu Infinity Pro"/>
              <a:ea typeface="+mn-ea"/>
              <a:cs typeface="+mn-cs"/>
            </a:endParaRPr>
          </a:p>
        </p:txBody>
      </p:sp>
      <p:sp>
        <p:nvSpPr>
          <p:cNvPr id="25" name="Ellipse 24">
            <a:extLst>
              <a:ext uri="{FF2B5EF4-FFF2-40B4-BE49-F238E27FC236}">
                <a16:creationId xmlns:a16="http://schemas.microsoft.com/office/drawing/2014/main" id="{2094DB7F-14F4-64E2-7206-192D45E14357}"/>
              </a:ext>
            </a:extLst>
          </p:cNvPr>
          <p:cNvSpPr/>
          <p:nvPr/>
        </p:nvSpPr>
        <p:spPr bwMode="gray">
          <a:xfrm>
            <a:off x="2627842" y="3111930"/>
            <a:ext cx="360000" cy="360000"/>
          </a:xfrm>
          <a:prstGeom prst="ellipse">
            <a:avLst/>
          </a:prstGeom>
          <a:solidFill>
            <a:srgbClr val="FFFFFF"/>
          </a:solidFill>
          <a:ln w="9525" cap="flat">
            <a:noFill/>
            <a:prstDash val="solid"/>
            <a:miter/>
          </a:ln>
        </p:spPr>
        <p:txBody>
          <a:bodyPr rtlCol="0" anchor="t">
            <a:noAutofit/>
          </a:bodyPr>
          <a:lstStyle/>
          <a:p>
            <a:pPr marL="0" marR="0" lvl="0" indent="0" defTabSz="91440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endParaRPr>
          </a:p>
        </p:txBody>
      </p:sp>
      <p:sp>
        <p:nvSpPr>
          <p:cNvPr id="26" name="Raute 37">
            <a:extLst>
              <a:ext uri="{FF2B5EF4-FFF2-40B4-BE49-F238E27FC236}">
                <a16:creationId xmlns:a16="http://schemas.microsoft.com/office/drawing/2014/main" id="{6EE80D0E-C3E9-4221-C516-C01918A0D8D0}"/>
              </a:ext>
            </a:extLst>
          </p:cNvPr>
          <p:cNvSpPr>
            <a:spLocks noChangeAspect="1"/>
          </p:cNvSpPr>
          <p:nvPr>
            <p:custDataLst>
              <p:tags r:id="rId9"/>
            </p:custDataLst>
          </p:nvPr>
        </p:nvSpPr>
        <p:spPr bwMode="gray">
          <a:xfrm rot="5400000">
            <a:off x="2771842" y="3255974"/>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chemeClr val="accent5"/>
            </a:solidFill>
            <a:prstDash val="solid"/>
            <a:miter lim="800000"/>
          </a:ln>
          <a:effectLst/>
        </p:spPr>
        <p:txBody>
          <a:bodyPr rtlCol="0" anchor="ctr">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chemeClr val="bg1"/>
              </a:solidFill>
              <a:effectLst/>
              <a:uLnTx/>
              <a:uFillTx/>
              <a:latin typeface="Fujitsu Infinity Pro"/>
              <a:ea typeface="+mn-ea"/>
              <a:cs typeface="+mn-cs"/>
            </a:endParaRPr>
          </a:p>
        </p:txBody>
      </p:sp>
      <p:sp>
        <p:nvSpPr>
          <p:cNvPr id="27" name="Ellipse 26">
            <a:extLst>
              <a:ext uri="{FF2B5EF4-FFF2-40B4-BE49-F238E27FC236}">
                <a16:creationId xmlns:a16="http://schemas.microsoft.com/office/drawing/2014/main" id="{DAEA86F3-E421-6EDF-A8BB-A14970A50D57}"/>
              </a:ext>
            </a:extLst>
          </p:cNvPr>
          <p:cNvSpPr/>
          <p:nvPr/>
        </p:nvSpPr>
        <p:spPr bwMode="gray">
          <a:xfrm>
            <a:off x="4392000" y="3111930"/>
            <a:ext cx="360000" cy="360000"/>
          </a:xfrm>
          <a:prstGeom prst="ellipse">
            <a:avLst/>
          </a:prstGeom>
          <a:solidFill>
            <a:srgbClr val="FFFFFF"/>
          </a:solidFill>
          <a:ln w="9525" cap="flat">
            <a:noFill/>
            <a:prstDash val="solid"/>
            <a:miter/>
          </a:ln>
        </p:spPr>
        <p:txBody>
          <a:bodyPr rtlCol="0" anchor="t">
            <a:noAutofit/>
          </a:bodyPr>
          <a:lstStyle/>
          <a:p>
            <a:pPr marL="0" marR="0" lvl="0" indent="0" defTabSz="91440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endParaRPr>
          </a:p>
        </p:txBody>
      </p:sp>
      <p:sp>
        <p:nvSpPr>
          <p:cNvPr id="28" name="Raute 37">
            <a:extLst>
              <a:ext uri="{FF2B5EF4-FFF2-40B4-BE49-F238E27FC236}">
                <a16:creationId xmlns:a16="http://schemas.microsoft.com/office/drawing/2014/main" id="{B2264E5E-7EF6-9AC3-97C9-E43DA5E889C8}"/>
              </a:ext>
            </a:extLst>
          </p:cNvPr>
          <p:cNvSpPr>
            <a:spLocks noChangeAspect="1"/>
          </p:cNvSpPr>
          <p:nvPr>
            <p:custDataLst>
              <p:tags r:id="rId10"/>
            </p:custDataLst>
          </p:nvPr>
        </p:nvSpPr>
        <p:spPr bwMode="gray">
          <a:xfrm rot="5400000">
            <a:off x="4536000" y="3255974"/>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chemeClr val="accent5"/>
            </a:solidFill>
            <a:prstDash val="solid"/>
            <a:miter lim="800000"/>
          </a:ln>
          <a:effectLst/>
        </p:spPr>
        <p:txBody>
          <a:bodyPr rtlCol="0" anchor="ctr">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chemeClr val="bg1"/>
              </a:solidFill>
              <a:effectLst/>
              <a:uLnTx/>
              <a:uFillTx/>
              <a:latin typeface="Fujitsu Infinity Pro"/>
              <a:ea typeface="+mn-ea"/>
              <a:cs typeface="+mn-cs"/>
            </a:endParaRPr>
          </a:p>
        </p:txBody>
      </p:sp>
      <p:sp>
        <p:nvSpPr>
          <p:cNvPr id="29" name="Ellipse 28">
            <a:extLst>
              <a:ext uri="{FF2B5EF4-FFF2-40B4-BE49-F238E27FC236}">
                <a16:creationId xmlns:a16="http://schemas.microsoft.com/office/drawing/2014/main" id="{6810911A-8987-63A0-B0FF-11F6983E03EC}"/>
              </a:ext>
            </a:extLst>
          </p:cNvPr>
          <p:cNvSpPr/>
          <p:nvPr/>
        </p:nvSpPr>
        <p:spPr bwMode="gray">
          <a:xfrm>
            <a:off x="6156158" y="3111930"/>
            <a:ext cx="360000" cy="360000"/>
          </a:xfrm>
          <a:prstGeom prst="ellipse">
            <a:avLst/>
          </a:prstGeom>
          <a:solidFill>
            <a:srgbClr val="FFFFFF"/>
          </a:solidFill>
          <a:ln w="9525" cap="flat">
            <a:noFill/>
            <a:prstDash val="solid"/>
            <a:miter/>
          </a:ln>
        </p:spPr>
        <p:txBody>
          <a:bodyPr rtlCol="0" anchor="t">
            <a:noAutofit/>
          </a:bodyPr>
          <a:lstStyle/>
          <a:p>
            <a:pPr marL="0" marR="0" lvl="0" indent="0" defTabSz="91440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endParaRPr>
          </a:p>
        </p:txBody>
      </p:sp>
      <p:sp>
        <p:nvSpPr>
          <p:cNvPr id="30" name="Raute 37">
            <a:extLst>
              <a:ext uri="{FF2B5EF4-FFF2-40B4-BE49-F238E27FC236}">
                <a16:creationId xmlns:a16="http://schemas.microsoft.com/office/drawing/2014/main" id="{16DE67FB-09B4-F6CF-9E05-7AAB4D80480F}"/>
              </a:ext>
            </a:extLst>
          </p:cNvPr>
          <p:cNvSpPr>
            <a:spLocks noChangeAspect="1"/>
          </p:cNvSpPr>
          <p:nvPr>
            <p:custDataLst>
              <p:tags r:id="rId11"/>
            </p:custDataLst>
          </p:nvPr>
        </p:nvSpPr>
        <p:spPr bwMode="gray">
          <a:xfrm rot="5400000">
            <a:off x="6300158" y="3255974"/>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chemeClr val="accent5"/>
            </a:solidFill>
            <a:prstDash val="solid"/>
            <a:miter lim="800000"/>
          </a:ln>
          <a:effectLst/>
        </p:spPr>
        <p:txBody>
          <a:bodyPr rtlCol="0" anchor="ctr">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chemeClr val="bg1"/>
              </a:solidFill>
              <a:effectLst/>
              <a:uLnTx/>
              <a:uFillTx/>
              <a:latin typeface="Fujitsu Infinity Pro"/>
              <a:ea typeface="+mn-ea"/>
              <a:cs typeface="+mn-cs"/>
            </a:endParaRPr>
          </a:p>
        </p:txBody>
      </p:sp>
      <p:sp>
        <p:nvSpPr>
          <p:cNvPr id="31" name="Ellipse 30">
            <a:extLst>
              <a:ext uri="{FF2B5EF4-FFF2-40B4-BE49-F238E27FC236}">
                <a16:creationId xmlns:a16="http://schemas.microsoft.com/office/drawing/2014/main" id="{3675307A-B2EB-7E78-89B4-6B7410968A00}"/>
              </a:ext>
            </a:extLst>
          </p:cNvPr>
          <p:cNvSpPr/>
          <p:nvPr/>
        </p:nvSpPr>
        <p:spPr bwMode="gray">
          <a:xfrm>
            <a:off x="7956316" y="3111930"/>
            <a:ext cx="360000" cy="360000"/>
          </a:xfrm>
          <a:prstGeom prst="ellipse">
            <a:avLst/>
          </a:prstGeom>
          <a:solidFill>
            <a:srgbClr val="FFFFFF"/>
          </a:solidFill>
          <a:ln w="9525" cap="flat">
            <a:noFill/>
            <a:prstDash val="solid"/>
            <a:miter/>
          </a:ln>
        </p:spPr>
        <p:txBody>
          <a:bodyPr rtlCol="0" anchor="t">
            <a:noAutofit/>
          </a:bodyPr>
          <a:lstStyle/>
          <a:p>
            <a:pPr marL="0" marR="0" lvl="0" indent="0" defTabSz="91440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endParaRPr>
          </a:p>
        </p:txBody>
      </p:sp>
      <p:sp>
        <p:nvSpPr>
          <p:cNvPr id="32" name="Raute 37">
            <a:extLst>
              <a:ext uri="{FF2B5EF4-FFF2-40B4-BE49-F238E27FC236}">
                <a16:creationId xmlns:a16="http://schemas.microsoft.com/office/drawing/2014/main" id="{8D2779AA-BE7A-CFDA-600A-DFE222FF4A5D}"/>
              </a:ext>
            </a:extLst>
          </p:cNvPr>
          <p:cNvSpPr>
            <a:spLocks noChangeAspect="1"/>
          </p:cNvSpPr>
          <p:nvPr>
            <p:custDataLst>
              <p:tags r:id="rId12"/>
            </p:custDataLst>
          </p:nvPr>
        </p:nvSpPr>
        <p:spPr bwMode="gray">
          <a:xfrm rot="5400000">
            <a:off x="8100316" y="3255974"/>
            <a:ext cx="72000" cy="144000"/>
          </a:xfrm>
          <a:custGeom>
            <a:avLst/>
            <a:gdLst>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0 w 288032"/>
              <a:gd name="connsiteY4" fmla="*/ 14401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4" fmla="*/ 91440 w 288032"/>
              <a:gd name="connsiteY4" fmla="*/ 235456 h 288032"/>
              <a:gd name="connsiteX0" fmla="*/ 0 w 288032"/>
              <a:gd name="connsiteY0" fmla="*/ 144016 h 288032"/>
              <a:gd name="connsiteX1" fmla="*/ 144016 w 288032"/>
              <a:gd name="connsiteY1" fmla="*/ 0 h 288032"/>
              <a:gd name="connsiteX2" fmla="*/ 288032 w 288032"/>
              <a:gd name="connsiteY2" fmla="*/ 144016 h 288032"/>
              <a:gd name="connsiteX3" fmla="*/ 144016 w 288032"/>
              <a:gd name="connsiteY3" fmla="*/ 288032 h 288032"/>
              <a:gd name="connsiteX0" fmla="*/ 0 w 144016"/>
              <a:gd name="connsiteY0" fmla="*/ 0 h 288032"/>
              <a:gd name="connsiteX1" fmla="*/ 144016 w 144016"/>
              <a:gd name="connsiteY1" fmla="*/ 144016 h 288032"/>
              <a:gd name="connsiteX2" fmla="*/ 0 w 144016"/>
              <a:gd name="connsiteY2" fmla="*/ 288032 h 288032"/>
            </a:gdLst>
            <a:ahLst/>
            <a:cxnLst>
              <a:cxn ang="0">
                <a:pos x="connsiteX0" y="connsiteY0"/>
              </a:cxn>
              <a:cxn ang="0">
                <a:pos x="connsiteX1" y="connsiteY1"/>
              </a:cxn>
              <a:cxn ang="0">
                <a:pos x="connsiteX2" y="connsiteY2"/>
              </a:cxn>
            </a:cxnLst>
            <a:rect l="l" t="t" r="r" b="b"/>
            <a:pathLst>
              <a:path w="144016" h="288032">
                <a:moveTo>
                  <a:pt x="0" y="0"/>
                </a:moveTo>
                <a:lnTo>
                  <a:pt x="144016" y="144016"/>
                </a:lnTo>
                <a:lnTo>
                  <a:pt x="0" y="288032"/>
                </a:lnTo>
              </a:path>
            </a:pathLst>
          </a:custGeom>
          <a:noFill/>
          <a:ln w="38100" cap="flat" cmpd="sng" algn="ctr">
            <a:solidFill>
              <a:schemeClr val="accent5"/>
            </a:solidFill>
            <a:prstDash val="solid"/>
            <a:miter lim="800000"/>
          </a:ln>
          <a:effectLst/>
        </p:spPr>
        <p:txBody>
          <a:bodyPr rtlCol="0" anchor="ctr">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chemeClr val="bg1"/>
              </a:solidFill>
              <a:effectLst/>
              <a:uLnTx/>
              <a:uFillTx/>
              <a:latin typeface="Fujitsu Infinity Pro"/>
              <a:ea typeface="+mn-ea"/>
              <a:cs typeface="+mn-cs"/>
            </a:endParaRPr>
          </a:p>
        </p:txBody>
      </p:sp>
      <p:sp>
        <p:nvSpPr>
          <p:cNvPr id="17" name="Rechteck 17">
            <a:extLst>
              <a:ext uri="{FF2B5EF4-FFF2-40B4-BE49-F238E27FC236}">
                <a16:creationId xmlns:a16="http://schemas.microsoft.com/office/drawing/2014/main" id="{DDFE93A6-AD8C-B6A6-108A-55028E52E194}"/>
              </a:ext>
            </a:extLst>
          </p:cNvPr>
          <p:cNvSpPr/>
          <p:nvPr>
            <p:custDataLst>
              <p:tags r:id="rId13"/>
            </p:custDataLst>
          </p:nvPr>
        </p:nvSpPr>
        <p:spPr bwMode="gray">
          <a:xfrm>
            <a:off x="287684" y="2427854"/>
            <a:ext cx="1440000" cy="72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ea typeface="+mn-ea"/>
                <a:cs typeface="+mn-cs"/>
              </a:rPr>
              <a:t>Seamless family architecture </a:t>
            </a:r>
          </a:p>
        </p:txBody>
      </p:sp>
      <p:sp>
        <p:nvSpPr>
          <p:cNvPr id="18" name="Rechteck 25">
            <a:extLst>
              <a:ext uri="{FF2B5EF4-FFF2-40B4-BE49-F238E27FC236}">
                <a16:creationId xmlns:a16="http://schemas.microsoft.com/office/drawing/2014/main" id="{07153A95-50E6-7396-43DF-D8F4090E742B}"/>
              </a:ext>
            </a:extLst>
          </p:cNvPr>
          <p:cNvSpPr/>
          <p:nvPr>
            <p:custDataLst>
              <p:tags r:id="rId14"/>
            </p:custDataLst>
          </p:nvPr>
        </p:nvSpPr>
        <p:spPr bwMode="gray">
          <a:xfrm>
            <a:off x="2087842" y="2427854"/>
            <a:ext cx="1440000" cy="72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ea typeface="+mn-ea"/>
                <a:cs typeface="+mn-cs"/>
              </a:rPr>
              <a:t>Optimized </a:t>
            </a:r>
            <a:br>
              <a:rPr kumimoji="0" lang="en-US" sz="1400" b="0" i="0" u="none" strike="noStrike" kern="1200" cap="none" spc="0" normalizeH="0" baseline="0" noProof="0" dirty="0">
                <a:ln>
                  <a:noFill/>
                </a:ln>
                <a:solidFill>
                  <a:srgbClr val="000000"/>
                </a:solidFill>
                <a:effectLst/>
                <a:uLnTx/>
                <a:uFillTx/>
                <a:ea typeface="+mn-ea"/>
                <a:cs typeface="+mn-cs"/>
              </a:rPr>
            </a:br>
            <a:r>
              <a:rPr kumimoji="0" lang="en-US" sz="1400" b="0" i="0" u="none" strike="noStrike" kern="1200" cap="none" spc="0" normalizeH="0" baseline="0" noProof="0" dirty="0">
                <a:ln>
                  <a:noFill/>
                </a:ln>
                <a:solidFill>
                  <a:srgbClr val="000000"/>
                </a:solidFill>
                <a:effectLst/>
                <a:uLnTx/>
                <a:uFillTx/>
                <a:ea typeface="+mn-ea"/>
                <a:cs typeface="+mn-cs"/>
              </a:rPr>
              <a:t>for peak performance </a:t>
            </a:r>
          </a:p>
        </p:txBody>
      </p:sp>
      <p:sp>
        <p:nvSpPr>
          <p:cNvPr id="19" name="Rechteck 31">
            <a:extLst>
              <a:ext uri="{FF2B5EF4-FFF2-40B4-BE49-F238E27FC236}">
                <a16:creationId xmlns:a16="http://schemas.microsoft.com/office/drawing/2014/main" id="{D543F2DD-1A0F-F183-0007-F1342FC933FD}"/>
              </a:ext>
            </a:extLst>
          </p:cNvPr>
          <p:cNvSpPr/>
          <p:nvPr>
            <p:custDataLst>
              <p:tags r:id="rId15"/>
            </p:custDataLst>
          </p:nvPr>
        </p:nvSpPr>
        <p:spPr bwMode="gray">
          <a:xfrm>
            <a:off x="3888000" y="2427854"/>
            <a:ext cx="1368000" cy="72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ea typeface="+mn-ea"/>
                <a:cs typeface="+mn-cs"/>
              </a:rPr>
              <a:t>Intelligent data management </a:t>
            </a:r>
          </a:p>
        </p:txBody>
      </p:sp>
      <p:sp>
        <p:nvSpPr>
          <p:cNvPr id="20" name="Rechteck 37">
            <a:extLst>
              <a:ext uri="{FF2B5EF4-FFF2-40B4-BE49-F238E27FC236}">
                <a16:creationId xmlns:a16="http://schemas.microsoft.com/office/drawing/2014/main" id="{9D27A414-46ED-F062-DA28-CC61DD96A791}"/>
              </a:ext>
            </a:extLst>
          </p:cNvPr>
          <p:cNvSpPr/>
          <p:nvPr>
            <p:custDataLst>
              <p:tags r:id="rId16"/>
            </p:custDataLst>
          </p:nvPr>
        </p:nvSpPr>
        <p:spPr bwMode="gray">
          <a:xfrm>
            <a:off x="5616158" y="2427854"/>
            <a:ext cx="1440000" cy="72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ea typeface="+mn-ea"/>
                <a:cs typeface="+mn-cs"/>
              </a:rPr>
              <a:t>Always available and solidly reliable</a:t>
            </a:r>
          </a:p>
        </p:txBody>
      </p:sp>
      <p:sp>
        <p:nvSpPr>
          <p:cNvPr id="21" name="Rechteck 43">
            <a:extLst>
              <a:ext uri="{FF2B5EF4-FFF2-40B4-BE49-F238E27FC236}">
                <a16:creationId xmlns:a16="http://schemas.microsoft.com/office/drawing/2014/main" id="{5AA6D39B-3F01-722D-249D-7DF435D1A6A5}"/>
              </a:ext>
            </a:extLst>
          </p:cNvPr>
          <p:cNvSpPr/>
          <p:nvPr>
            <p:custDataLst>
              <p:tags r:id="rId17"/>
            </p:custDataLst>
          </p:nvPr>
        </p:nvSpPr>
        <p:spPr bwMode="gray">
          <a:xfrm>
            <a:off x="7416316" y="2427854"/>
            <a:ext cx="1440000" cy="72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ea typeface="+mn-ea"/>
                <a:cs typeface="+mn-cs"/>
              </a:rPr>
              <a:t>Simplified storage operations</a:t>
            </a:r>
          </a:p>
        </p:txBody>
      </p:sp>
      <p:sp>
        <p:nvSpPr>
          <p:cNvPr id="33" name="Footer Placeholder 4">
            <a:extLst>
              <a:ext uri="{FF2B5EF4-FFF2-40B4-BE49-F238E27FC236}">
                <a16:creationId xmlns:a16="http://schemas.microsoft.com/office/drawing/2014/main" id="{96093AA7-53D2-EB6A-B4E0-3F301DA16245}"/>
              </a:ext>
            </a:extLst>
          </p:cNvPr>
          <p:cNvSpPr txBox="1">
            <a:spLocks/>
          </p:cNvSpPr>
          <p:nvPr/>
        </p:nvSpPr>
        <p:spPr bwMode="gray">
          <a:xfrm>
            <a:off x="4222750" y="4846119"/>
            <a:ext cx="698500" cy="123111"/>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US" smtClean="0">
                <a:solidFill>
                  <a:schemeClr val="bg1"/>
                </a:solidFill>
                <a:latin typeface="Fujitsu Infinity Pro" pitchFamily="2" charset="0"/>
              </a:rPr>
              <a:pPr/>
              <a:t>67</a:t>
            </a:fld>
            <a:endParaRPr lang="en-US" dirty="0">
              <a:solidFill>
                <a:schemeClr val="bg1"/>
              </a:solidFill>
              <a:latin typeface="Fujitsu Infinity Pro" pitchFamily="2" charset="0"/>
            </a:endParaRPr>
          </a:p>
        </p:txBody>
      </p:sp>
      <p:sp>
        <p:nvSpPr>
          <p:cNvPr id="34" name="Slide Number Placeholder 5">
            <a:extLst>
              <a:ext uri="{FF2B5EF4-FFF2-40B4-BE49-F238E27FC236}">
                <a16:creationId xmlns:a16="http://schemas.microsoft.com/office/drawing/2014/main" id="{30603D8C-B718-554E-CEB7-78822A84C509}"/>
              </a:ext>
            </a:extLst>
          </p:cNvPr>
          <p:cNvSpPr txBox="1">
            <a:spLocks/>
          </p:cNvSpPr>
          <p:nvPr/>
        </p:nvSpPr>
        <p:spPr bwMode="gray">
          <a:xfrm>
            <a:off x="4962529" y="4853813"/>
            <a:ext cx="3905940" cy="107722"/>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latin typeface="Fujitsu Infinity Pro" pitchFamily="2" charset="0"/>
              </a:rPr>
              <a:t>© Fujitsu 2023</a:t>
            </a:r>
          </a:p>
        </p:txBody>
      </p:sp>
      <p:sp>
        <p:nvSpPr>
          <p:cNvPr id="35" name="Rounded Rectangle 21">
            <a:extLst>
              <a:ext uri="{FF2B5EF4-FFF2-40B4-BE49-F238E27FC236}">
                <a16:creationId xmlns:a16="http://schemas.microsoft.com/office/drawing/2014/main" id="{CB71CB0B-50B6-8DC2-A09E-9B50F50D0C88}"/>
              </a:ext>
            </a:extLst>
          </p:cNvPr>
          <p:cNvSpPr/>
          <p:nvPr/>
        </p:nvSpPr>
        <p:spPr bwMode="gray">
          <a:xfrm>
            <a:off x="284163" y="4865928"/>
            <a:ext cx="956240" cy="141161"/>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218673" rtl="0" eaLnBrk="1" fontAlgn="ctr"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chemeClr val="bg1"/>
                </a:solidFill>
                <a:effectLst/>
                <a:uLnTx/>
                <a:uFillTx/>
                <a:latin typeface="Fujitsu Infinity Pro" pitchFamily="2" charset="0"/>
                <a:ea typeface="+mn-ea"/>
                <a:cs typeface="+mn-cs"/>
              </a:rPr>
              <a:t>FUJITSU-PUBLIC</a:t>
            </a:r>
          </a:p>
        </p:txBody>
      </p:sp>
      <p:grpSp>
        <p:nvGrpSpPr>
          <p:cNvPr id="61" name="Gruppieren 60">
            <a:extLst>
              <a:ext uri="{FF2B5EF4-FFF2-40B4-BE49-F238E27FC236}">
                <a16:creationId xmlns:a16="http://schemas.microsoft.com/office/drawing/2014/main" id="{356767AE-904B-7577-9DD5-6AF6885F96B3}"/>
              </a:ext>
            </a:extLst>
          </p:cNvPr>
          <p:cNvGrpSpPr/>
          <p:nvPr/>
        </p:nvGrpSpPr>
        <p:grpSpPr bwMode="gray">
          <a:xfrm>
            <a:off x="2988176" y="0"/>
            <a:ext cx="3168000" cy="2211710"/>
            <a:chOff x="2988176" y="0"/>
            <a:chExt cx="3168000" cy="2211710"/>
          </a:xfrm>
        </p:grpSpPr>
        <p:sp>
          <p:nvSpPr>
            <p:cNvPr id="60" name="Freihandform: Form 59">
              <a:extLst>
                <a:ext uri="{FF2B5EF4-FFF2-40B4-BE49-F238E27FC236}">
                  <a16:creationId xmlns:a16="http://schemas.microsoft.com/office/drawing/2014/main" id="{C266FF51-4107-DECC-041A-5638B8A38FF5}"/>
                </a:ext>
              </a:extLst>
            </p:cNvPr>
            <p:cNvSpPr/>
            <p:nvPr/>
          </p:nvSpPr>
          <p:spPr bwMode="gray">
            <a:xfrm>
              <a:off x="2988176" y="0"/>
              <a:ext cx="3168000" cy="2211710"/>
            </a:xfrm>
            <a:custGeom>
              <a:avLst/>
              <a:gdLst>
                <a:gd name="connsiteX0" fmla="*/ 129848 w 3168000"/>
                <a:gd name="connsiteY0" fmla="*/ 0 h 2211710"/>
                <a:gd name="connsiteX1" fmla="*/ 3038153 w 3168000"/>
                <a:gd name="connsiteY1" fmla="*/ 0 h 2211710"/>
                <a:gd name="connsiteX2" fmla="*/ 3043522 w 3168000"/>
                <a:gd name="connsiteY2" fmla="*/ 11146 h 2211710"/>
                <a:gd name="connsiteX3" fmla="*/ 3168000 w 3168000"/>
                <a:gd name="connsiteY3" fmla="*/ 627710 h 2211710"/>
                <a:gd name="connsiteX4" fmla="*/ 1584000 w 3168000"/>
                <a:gd name="connsiteY4" fmla="*/ 2211710 h 2211710"/>
                <a:gd name="connsiteX5" fmla="*/ 0 w 3168000"/>
                <a:gd name="connsiteY5" fmla="*/ 627710 h 2211710"/>
                <a:gd name="connsiteX6" fmla="*/ 124479 w 3168000"/>
                <a:gd name="connsiteY6" fmla="*/ 11146 h 221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000" h="2211710">
                  <a:moveTo>
                    <a:pt x="129848" y="0"/>
                  </a:moveTo>
                  <a:lnTo>
                    <a:pt x="3038153" y="0"/>
                  </a:lnTo>
                  <a:lnTo>
                    <a:pt x="3043522" y="11146"/>
                  </a:lnTo>
                  <a:cubicBezTo>
                    <a:pt x="3123676" y="200653"/>
                    <a:pt x="3168000" y="409005"/>
                    <a:pt x="3168000" y="627710"/>
                  </a:cubicBezTo>
                  <a:cubicBezTo>
                    <a:pt x="3168000" y="1502529"/>
                    <a:pt x="2458819" y="2211710"/>
                    <a:pt x="1584000" y="2211710"/>
                  </a:cubicBezTo>
                  <a:cubicBezTo>
                    <a:pt x="709181" y="2211710"/>
                    <a:pt x="0" y="1502529"/>
                    <a:pt x="0" y="627710"/>
                  </a:cubicBezTo>
                  <a:cubicBezTo>
                    <a:pt x="0" y="409005"/>
                    <a:pt x="44324" y="200653"/>
                    <a:pt x="124479" y="1114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9" name="Grafik 58">
              <a:extLst>
                <a:ext uri="{FF2B5EF4-FFF2-40B4-BE49-F238E27FC236}">
                  <a16:creationId xmlns:a16="http://schemas.microsoft.com/office/drawing/2014/main" id="{358BBD30-4599-CF72-D964-8C66E54AF094}"/>
                </a:ext>
              </a:extLst>
            </p:cNvPr>
            <p:cNvPicPr>
              <a:picLocks noChangeAspect="1"/>
            </p:cNvPicPr>
            <p:nvPr/>
          </p:nvPicPr>
          <p:blipFill rotWithShape="1">
            <a:blip r:embed="rId25"/>
            <a:srcRect l="15712" t="40410" r="36582"/>
            <a:stretch/>
          </p:blipFill>
          <p:spPr bwMode="gray">
            <a:xfrm>
              <a:off x="3023628" y="0"/>
              <a:ext cx="3096544" cy="2175706"/>
            </a:xfrm>
            <a:custGeom>
              <a:avLst/>
              <a:gdLst>
                <a:gd name="connsiteX0" fmla="*/ 133607 w 3096544"/>
                <a:gd name="connsiteY0" fmla="*/ 0 h 2175706"/>
                <a:gd name="connsiteX1" fmla="*/ 2962938 w 3096544"/>
                <a:gd name="connsiteY1" fmla="*/ 0 h 2175706"/>
                <a:gd name="connsiteX2" fmla="*/ 2974873 w 3096544"/>
                <a:gd name="connsiteY2" fmla="*/ 24777 h 2175706"/>
                <a:gd name="connsiteX3" fmla="*/ 3096544 w 3096544"/>
                <a:gd name="connsiteY3" fmla="*/ 627434 h 2175706"/>
                <a:gd name="connsiteX4" fmla="*/ 1548272 w 3096544"/>
                <a:gd name="connsiteY4" fmla="*/ 2175706 h 2175706"/>
                <a:gd name="connsiteX5" fmla="*/ 0 w 3096544"/>
                <a:gd name="connsiteY5" fmla="*/ 627434 h 2175706"/>
                <a:gd name="connsiteX6" fmla="*/ 121671 w 3096544"/>
                <a:gd name="connsiteY6" fmla="*/ 24777 h 217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6544" h="2175706">
                  <a:moveTo>
                    <a:pt x="133607" y="0"/>
                  </a:moveTo>
                  <a:lnTo>
                    <a:pt x="2962938" y="0"/>
                  </a:lnTo>
                  <a:lnTo>
                    <a:pt x="2974873" y="24777"/>
                  </a:lnTo>
                  <a:cubicBezTo>
                    <a:pt x="3053220" y="210009"/>
                    <a:pt x="3096544" y="413662"/>
                    <a:pt x="3096544" y="627434"/>
                  </a:cubicBezTo>
                  <a:cubicBezTo>
                    <a:pt x="3096544" y="1482521"/>
                    <a:pt x="2403359" y="2175706"/>
                    <a:pt x="1548272" y="2175706"/>
                  </a:cubicBezTo>
                  <a:cubicBezTo>
                    <a:pt x="693185" y="2175706"/>
                    <a:pt x="0" y="1482521"/>
                    <a:pt x="0" y="627434"/>
                  </a:cubicBezTo>
                  <a:cubicBezTo>
                    <a:pt x="0" y="413662"/>
                    <a:pt x="43324" y="210009"/>
                    <a:pt x="121671" y="24777"/>
                  </a:cubicBezTo>
                  <a:close/>
                </a:path>
              </a:pathLst>
            </a:custGeom>
          </p:spPr>
        </p:pic>
      </p:grpSp>
      <p:sp>
        <p:nvSpPr>
          <p:cNvPr id="7" name="Title 1"/>
          <p:cNvSpPr>
            <a:spLocks noGrp="1"/>
          </p:cNvSpPr>
          <p:nvPr>
            <p:ph type="title"/>
            <p:custDataLst>
              <p:tags r:id="rId18"/>
            </p:custDataLst>
          </p:nvPr>
        </p:nvSpPr>
        <p:spPr bwMode="gray"/>
        <p:txBody>
          <a:bodyPr anchor="t"/>
          <a:lstStyle/>
          <a:p>
            <a:r>
              <a:rPr lang="en-US" altLang="ja-JP" dirty="0"/>
              <a:t>One ETERNUS family: </a:t>
            </a:r>
            <a:br>
              <a:rPr lang="en-US" altLang="ja-JP" dirty="0"/>
            </a:br>
            <a:r>
              <a:rPr lang="en-US" altLang="ja-JP" dirty="0"/>
              <a:t>built for the digital world</a:t>
            </a:r>
            <a:endParaRPr lang="en-US" dirty="0"/>
          </a:p>
        </p:txBody>
      </p:sp>
      <p:sp>
        <p:nvSpPr>
          <p:cNvPr id="36" name="Ellipse 86">
            <a:extLst>
              <a:ext uri="{FF2B5EF4-FFF2-40B4-BE49-F238E27FC236}">
                <a16:creationId xmlns:a16="http://schemas.microsoft.com/office/drawing/2014/main" id="{F44708D3-A5DF-723D-485B-B572D587FACD}"/>
              </a:ext>
            </a:extLst>
          </p:cNvPr>
          <p:cNvSpPr/>
          <p:nvPr>
            <p:custDataLst>
              <p:tags r:id="rId19"/>
            </p:custDataLst>
          </p:nvPr>
        </p:nvSpPr>
        <p:spPr bwMode="gray">
          <a:xfrm rot="10800000" flipH="1" flipV="1">
            <a:off x="3671901" y="1095673"/>
            <a:ext cx="1800000" cy="792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p>
            <a:pPr marL="0" marR="0" lvl="0" indent="0" algn="ctr" defTabSz="914400" rtl="0" eaLnBrk="1" fontAlgn="auto" latinLnBrk="0" hangingPunct="1">
              <a:lnSpc>
                <a:spcPct val="90000"/>
              </a:lnSpc>
              <a:spcBef>
                <a:spcPts val="600"/>
              </a:spcBef>
              <a:buClrTx/>
              <a:buSzTx/>
              <a:buFontTx/>
              <a:buNone/>
              <a:tabLst/>
              <a:defRPr/>
            </a:pPr>
            <a:r>
              <a:rPr kumimoji="0" lang="en-US" i="0" u="none" strike="noStrike" kern="1200" cap="none" spc="0" normalizeH="0" baseline="0" noProof="0" dirty="0">
                <a:ln>
                  <a:noFill/>
                </a:ln>
                <a:solidFill>
                  <a:schemeClr val="tx1"/>
                </a:solidFill>
                <a:effectLst/>
                <a:uLnTx/>
                <a:uFillTx/>
                <a:latin typeface="+mj-lt"/>
                <a:ea typeface="+mn-ea"/>
                <a:cs typeface="+mn-cs"/>
              </a:rPr>
              <a:t>ETERNUS DX</a:t>
            </a:r>
            <a:endParaRPr lang="en-US" dirty="0">
              <a:solidFill>
                <a:schemeClr val="tx1"/>
              </a:solidFill>
              <a:latin typeface="+mj-lt"/>
            </a:endParaRPr>
          </a:p>
          <a:p>
            <a:pPr marL="0" marR="0" lvl="0" indent="0" algn="ctr" defTabSz="914400" rtl="0" eaLnBrk="1" fontAlgn="auto" latinLnBrk="0" hangingPunct="1">
              <a:lnSpc>
                <a:spcPct val="90000"/>
              </a:lnSpc>
              <a:spcBef>
                <a:spcPts val="600"/>
              </a:spcBef>
              <a:buClrTx/>
              <a:buSzTx/>
              <a:buFontTx/>
              <a:buNone/>
              <a:tabLst/>
              <a:defRPr/>
            </a:pPr>
            <a:r>
              <a:rPr kumimoji="0" lang="en-US" i="0" u="none" strike="noStrike" kern="1200" cap="none" spc="0" normalizeH="0" baseline="0" noProof="0" dirty="0">
                <a:ln>
                  <a:noFill/>
                </a:ln>
                <a:solidFill>
                  <a:schemeClr val="tx1"/>
                </a:solidFill>
                <a:effectLst/>
                <a:uLnTx/>
                <a:uFillTx/>
                <a:latin typeface="+mj-lt"/>
                <a:ea typeface="+mn-ea"/>
                <a:cs typeface="+mn-cs"/>
              </a:rPr>
              <a:t>ETERNUS AF</a:t>
            </a:r>
          </a:p>
        </p:txBody>
      </p:sp>
    </p:spTree>
    <p:extLst>
      <p:ext uri="{BB962C8B-B14F-4D97-AF65-F5344CB8AC3E}">
        <p14:creationId xmlns:p14="http://schemas.microsoft.com/office/powerpoint/2010/main" val="16814441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5C9D64-79F4-F0E0-FC69-C42107215A01}"/>
              </a:ext>
            </a:extLst>
          </p:cNvPr>
          <p:cNvSpPr>
            <a:spLocks noGrp="1"/>
          </p:cNvSpPr>
          <p:nvPr>
            <p:ph type="ctrTitle"/>
          </p:nvPr>
        </p:nvSpPr>
        <p:spPr bwMode="gray"/>
        <p:txBody>
          <a:bodyPr/>
          <a:lstStyle/>
          <a:p>
            <a:r>
              <a:rPr lang="en-US" dirty="0"/>
              <a:t>Thank you</a:t>
            </a:r>
          </a:p>
        </p:txBody>
      </p:sp>
    </p:spTree>
    <p:extLst>
      <p:ext uri="{BB962C8B-B14F-4D97-AF65-F5344CB8AC3E}">
        <p14:creationId xmlns:p14="http://schemas.microsoft.com/office/powerpoint/2010/main" val="7274369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Grafik 50">
            <a:extLst>
              <a:ext uri="{FF2B5EF4-FFF2-40B4-BE49-F238E27FC236}">
                <a16:creationId xmlns:a16="http://schemas.microsoft.com/office/drawing/2014/main" id="{E540164A-3905-629C-2B16-B20FE0F1471B}"/>
              </a:ext>
            </a:extLst>
          </p:cNvPr>
          <p:cNvPicPr>
            <a:picLocks noChangeAspect="1"/>
          </p:cNvPicPr>
          <p:nvPr/>
        </p:nvPicPr>
        <p:blipFill rotWithShape="1">
          <a:blip r:embed="rId29"/>
          <a:srcRect l="41983" t="2669" b="70123"/>
          <a:stretch/>
        </p:blipFill>
        <p:spPr bwMode="gray">
          <a:xfrm>
            <a:off x="0" y="0"/>
            <a:ext cx="9144000" cy="2412000"/>
          </a:xfrm>
          <a:prstGeom prst="rect">
            <a:avLst/>
          </a:prstGeom>
        </p:spPr>
      </p:pic>
      <p:pic>
        <p:nvPicPr>
          <p:cNvPr id="8" name="Grafik 7">
            <a:extLst>
              <a:ext uri="{FF2B5EF4-FFF2-40B4-BE49-F238E27FC236}">
                <a16:creationId xmlns:a16="http://schemas.microsoft.com/office/drawing/2014/main" id="{F96658A9-6969-DB26-50ED-AFF35810073E}"/>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bwMode="gray">
          <a:xfrm>
            <a:off x="7861294" y="4761"/>
            <a:ext cx="1129064" cy="687600"/>
          </a:xfrm>
          <a:prstGeom prst="rect">
            <a:avLst/>
          </a:prstGeom>
        </p:spPr>
      </p:pic>
      <p:sp>
        <p:nvSpPr>
          <p:cNvPr id="4" name="Titel 3"/>
          <p:cNvSpPr>
            <a:spLocks noGrp="1"/>
          </p:cNvSpPr>
          <p:nvPr>
            <p:ph type="title"/>
            <p:custDataLst>
              <p:tags r:id="rId1"/>
            </p:custDataLst>
          </p:nvPr>
        </p:nvSpPr>
        <p:spPr bwMode="gray"/>
        <p:txBody>
          <a:bodyPr anchor="t"/>
          <a:lstStyle/>
          <a:p>
            <a:r>
              <a:rPr lang="en-US" dirty="0"/>
              <a:t>ETERNUS AF: </a:t>
            </a:r>
            <a:br>
              <a:rPr lang="en-US" dirty="0"/>
            </a:br>
            <a:r>
              <a:rPr lang="en-US" dirty="0"/>
              <a:t>Made for mainstream usage of flash</a:t>
            </a:r>
          </a:p>
        </p:txBody>
      </p:sp>
      <p:graphicFrame>
        <p:nvGraphicFramePr>
          <p:cNvPr id="2" name="Objekt 1" hidden="1"/>
          <p:cNvGraphicFramePr>
            <a:graphicFrameLocks noChangeAspect="1"/>
          </p:cNvGraphicFramePr>
          <p:nvPr>
            <p:custDataLst>
              <p:tags r:id="rId2"/>
            </p:custDataLst>
            <p:extLst>
              <p:ext uri="{D42A27DB-BD31-4B8C-83A1-F6EECF244321}">
                <p14:modId xmlns:p14="http://schemas.microsoft.com/office/powerpoint/2010/main" val="269647566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2" imgW="359" imgH="358" progId="TCLayout.ActiveDocument.1">
                  <p:embed/>
                </p:oleObj>
              </mc:Choice>
              <mc:Fallback>
                <p:oleObj name="think-cell Folie" r:id="rId32" imgW="359" imgH="358" progId="TCLayout.ActiveDocument.1">
                  <p:embed/>
                  <p:pic>
                    <p:nvPicPr>
                      <p:cNvPr id="2" name="Objekt 1" hidden="1"/>
                      <p:cNvPicPr/>
                      <p:nvPr/>
                    </p:nvPicPr>
                    <p:blipFill>
                      <a:blip r:embed="rId33"/>
                      <a:stretch>
                        <a:fillRect/>
                      </a:stretch>
                    </p:blipFill>
                    <p:spPr>
                      <a:xfrm>
                        <a:off x="1588" y="1588"/>
                        <a:ext cx="1587" cy="1587"/>
                      </a:xfrm>
                      <a:prstGeom prst="rect">
                        <a:avLst/>
                      </a:prstGeom>
                    </p:spPr>
                  </p:pic>
                </p:oleObj>
              </mc:Fallback>
            </mc:AlternateContent>
          </a:graphicData>
        </a:graphic>
      </p:graphicFrame>
      <p:sp>
        <p:nvSpPr>
          <p:cNvPr id="9" name="Textfeld 39">
            <a:extLst>
              <a:ext uri="{FF2B5EF4-FFF2-40B4-BE49-F238E27FC236}">
                <a16:creationId xmlns:a16="http://schemas.microsoft.com/office/drawing/2014/main" id="{C8660BFE-6933-ED3A-4BD2-EE83BB03B0F5}"/>
              </a:ext>
            </a:extLst>
          </p:cNvPr>
          <p:cNvSpPr txBox="1"/>
          <p:nvPr>
            <p:custDataLst>
              <p:tags r:id="rId3"/>
            </p:custDataLst>
          </p:nvPr>
        </p:nvSpPr>
        <p:spPr bwMode="gray">
          <a:xfrm>
            <a:off x="287524" y="3075870"/>
            <a:ext cx="2592000" cy="21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defPPr>
              <a:defRPr lang="de-DE"/>
            </a:defPPr>
            <a:lvl1pPr>
              <a:defRPr sz="1400">
                <a:solidFill>
                  <a:schemeClr val="tx2"/>
                </a:solidFill>
                <a:latin typeface="Fujitsu Sans" panose="020B040406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ujitsu Infinity Pro"/>
                <a:ea typeface="+mn-ea"/>
                <a:cs typeface="+mn-cs"/>
              </a:rPr>
              <a:t>Ultra low response time</a:t>
            </a:r>
          </a:p>
        </p:txBody>
      </p:sp>
      <p:sp>
        <p:nvSpPr>
          <p:cNvPr id="10" name="Textfeld 39">
            <a:extLst>
              <a:ext uri="{FF2B5EF4-FFF2-40B4-BE49-F238E27FC236}">
                <a16:creationId xmlns:a16="http://schemas.microsoft.com/office/drawing/2014/main" id="{CE816F66-33E0-28B6-76F4-B058A0D8CAEE}"/>
              </a:ext>
            </a:extLst>
          </p:cNvPr>
          <p:cNvSpPr txBox="1"/>
          <p:nvPr>
            <p:custDataLst>
              <p:tags r:id="rId4"/>
            </p:custDataLst>
          </p:nvPr>
        </p:nvSpPr>
        <p:spPr bwMode="gray">
          <a:xfrm>
            <a:off x="287524" y="3435910"/>
            <a:ext cx="2592000" cy="21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defPPr>
              <a:defRPr lang="de-DE"/>
            </a:defPPr>
            <a:lvl1pPr>
              <a:defRPr sz="1400">
                <a:solidFill>
                  <a:schemeClr val="tx2"/>
                </a:solidFill>
                <a:latin typeface="Fujitsu Sans" panose="020B040406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ujitsu Infinity Pro"/>
                <a:ea typeface="+mn-ea"/>
                <a:cs typeface="+mn-cs"/>
              </a:rPr>
              <a:t>SPC benchmark records</a:t>
            </a:r>
          </a:p>
        </p:txBody>
      </p:sp>
      <p:cxnSp>
        <p:nvCxnSpPr>
          <p:cNvPr id="11" name="Gerade Verbindung 83">
            <a:extLst>
              <a:ext uri="{FF2B5EF4-FFF2-40B4-BE49-F238E27FC236}">
                <a16:creationId xmlns:a16="http://schemas.microsoft.com/office/drawing/2014/main" id="{628ED2F3-2BD9-A2E8-649D-8FD9637B5D2C}"/>
              </a:ext>
            </a:extLst>
          </p:cNvPr>
          <p:cNvCxnSpPr>
            <a:cxnSpLocks/>
          </p:cNvCxnSpPr>
          <p:nvPr>
            <p:custDataLst>
              <p:tags r:id="rId5"/>
            </p:custDataLst>
          </p:nvPr>
        </p:nvCxnSpPr>
        <p:spPr bwMode="gray">
          <a:xfrm>
            <a:off x="287524" y="3363838"/>
            <a:ext cx="2592000" cy="0"/>
          </a:xfrm>
          <a:prstGeom prst="line">
            <a:avLst/>
          </a:prstGeom>
          <a:ln w="6350" cap="rnd">
            <a:solidFill>
              <a:srgbClr val="6D6E70"/>
            </a:solidFill>
            <a:prstDash val="solid"/>
          </a:ln>
        </p:spPr>
        <p:style>
          <a:lnRef idx="1">
            <a:schemeClr val="accent1"/>
          </a:lnRef>
          <a:fillRef idx="0">
            <a:schemeClr val="accent1"/>
          </a:fillRef>
          <a:effectRef idx="0">
            <a:schemeClr val="accent1"/>
          </a:effectRef>
          <a:fontRef idx="minor">
            <a:schemeClr val="tx1"/>
          </a:fontRef>
        </p:style>
      </p:cxnSp>
      <p:sp>
        <p:nvSpPr>
          <p:cNvPr id="12" name="Rechteck 12">
            <a:extLst>
              <a:ext uri="{FF2B5EF4-FFF2-40B4-BE49-F238E27FC236}">
                <a16:creationId xmlns:a16="http://schemas.microsoft.com/office/drawing/2014/main" id="{BBDC3470-914B-35E8-2F75-04DB0BDD13C2}"/>
              </a:ext>
            </a:extLst>
          </p:cNvPr>
          <p:cNvSpPr/>
          <p:nvPr>
            <p:custDataLst>
              <p:tags r:id="rId6"/>
            </p:custDataLst>
          </p:nvPr>
        </p:nvSpPr>
        <p:spPr bwMode="gray">
          <a:xfrm>
            <a:off x="287524" y="1383618"/>
            <a:ext cx="2592000" cy="39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82800" rtlCol="0" anchor="b" anchorCtr="0"/>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Fujitsu Infinity Pro Bold"/>
                <a:ea typeface="+mn-ea"/>
                <a:cs typeface="+mn-cs"/>
              </a:rPr>
              <a:t>Boost with flash</a:t>
            </a:r>
          </a:p>
        </p:txBody>
      </p:sp>
      <p:sp>
        <p:nvSpPr>
          <p:cNvPr id="14" name="Rechteck 12">
            <a:extLst>
              <a:ext uri="{FF2B5EF4-FFF2-40B4-BE49-F238E27FC236}">
                <a16:creationId xmlns:a16="http://schemas.microsoft.com/office/drawing/2014/main" id="{A7FA43C8-9216-B790-CA3C-F61D1A81B9AE}"/>
              </a:ext>
            </a:extLst>
          </p:cNvPr>
          <p:cNvSpPr/>
          <p:nvPr>
            <p:custDataLst>
              <p:tags r:id="rId7"/>
            </p:custDataLst>
          </p:nvPr>
        </p:nvSpPr>
        <p:spPr bwMode="gray">
          <a:xfrm>
            <a:off x="3239852" y="1383618"/>
            <a:ext cx="2664000" cy="39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82800" rtlCol="0" anchor="b" anchorCtr="0"/>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Fujitsu Infinity Pro Bold"/>
                <a:ea typeface="+mn-ea"/>
                <a:cs typeface="+mn-cs"/>
              </a:rPr>
              <a:t>Trust in flash</a:t>
            </a:r>
          </a:p>
        </p:txBody>
      </p:sp>
      <p:sp>
        <p:nvSpPr>
          <p:cNvPr id="16" name="Rechteck 12">
            <a:extLst>
              <a:ext uri="{FF2B5EF4-FFF2-40B4-BE49-F238E27FC236}">
                <a16:creationId xmlns:a16="http://schemas.microsoft.com/office/drawing/2014/main" id="{D1430FE4-0B87-A688-37D7-4269A0EE99BF}"/>
              </a:ext>
            </a:extLst>
          </p:cNvPr>
          <p:cNvSpPr/>
          <p:nvPr>
            <p:custDataLst>
              <p:tags r:id="rId8"/>
            </p:custDataLst>
          </p:nvPr>
        </p:nvSpPr>
        <p:spPr bwMode="gray">
          <a:xfrm>
            <a:off x="6264188" y="1383618"/>
            <a:ext cx="2592000" cy="39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82800" rtlCol="0" anchor="b" anchorCtr="0"/>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Fujitsu Infinity Pro Bold"/>
                <a:ea typeface="+mn-ea"/>
                <a:cs typeface="+mn-cs"/>
              </a:rPr>
              <a:t>Optimize with flash</a:t>
            </a:r>
          </a:p>
        </p:txBody>
      </p:sp>
      <p:sp>
        <p:nvSpPr>
          <p:cNvPr id="18" name="Textfeld 39">
            <a:extLst>
              <a:ext uri="{FF2B5EF4-FFF2-40B4-BE49-F238E27FC236}">
                <a16:creationId xmlns:a16="http://schemas.microsoft.com/office/drawing/2014/main" id="{52BD082B-6D8B-BE41-42DC-6143B126821F}"/>
              </a:ext>
            </a:extLst>
          </p:cNvPr>
          <p:cNvSpPr txBox="1"/>
          <p:nvPr>
            <p:custDataLst>
              <p:tags r:id="rId9"/>
            </p:custDataLst>
          </p:nvPr>
        </p:nvSpPr>
        <p:spPr bwMode="gray">
          <a:xfrm>
            <a:off x="287524" y="3795950"/>
            <a:ext cx="2592000" cy="21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defPPr>
              <a:defRPr lang="de-DE"/>
            </a:defPPr>
            <a:lvl1pPr>
              <a:defRPr sz="1400">
                <a:solidFill>
                  <a:schemeClr val="tx2"/>
                </a:solidFill>
                <a:latin typeface="Fujitsu Sans" panose="020B040406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ujitsu Infinity Pro"/>
                <a:ea typeface="+mn-ea"/>
                <a:cs typeface="+mn-cs"/>
              </a:rPr>
              <a:t>High IOPS density</a:t>
            </a:r>
          </a:p>
        </p:txBody>
      </p:sp>
      <p:sp>
        <p:nvSpPr>
          <p:cNvPr id="19" name="Textfeld 39">
            <a:extLst>
              <a:ext uri="{FF2B5EF4-FFF2-40B4-BE49-F238E27FC236}">
                <a16:creationId xmlns:a16="http://schemas.microsoft.com/office/drawing/2014/main" id="{9B8CBD05-5A95-1867-3A91-5B07864DDB18}"/>
              </a:ext>
            </a:extLst>
          </p:cNvPr>
          <p:cNvSpPr txBox="1"/>
          <p:nvPr>
            <p:custDataLst>
              <p:tags r:id="rId10"/>
            </p:custDataLst>
          </p:nvPr>
        </p:nvSpPr>
        <p:spPr bwMode="gray">
          <a:xfrm>
            <a:off x="287524" y="4155950"/>
            <a:ext cx="2592000" cy="21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defPPr>
              <a:defRPr lang="de-DE"/>
            </a:defPPr>
            <a:lvl1pPr>
              <a:defRPr sz="1400">
                <a:solidFill>
                  <a:schemeClr val="tx2"/>
                </a:solidFill>
                <a:latin typeface="Fujitsu Sans" panose="020B040406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ujitsu Infinity Pro"/>
                <a:ea typeface="+mn-ea"/>
                <a:cs typeface="+mn-cs"/>
              </a:rPr>
              <a:t>Flash optimized cache</a:t>
            </a:r>
          </a:p>
        </p:txBody>
      </p:sp>
      <p:cxnSp>
        <p:nvCxnSpPr>
          <p:cNvPr id="20" name="Gerade Verbindung 83">
            <a:extLst>
              <a:ext uri="{FF2B5EF4-FFF2-40B4-BE49-F238E27FC236}">
                <a16:creationId xmlns:a16="http://schemas.microsoft.com/office/drawing/2014/main" id="{A30CF68F-B7A0-CE56-13C3-540AB44B6EDC}"/>
              </a:ext>
            </a:extLst>
          </p:cNvPr>
          <p:cNvCxnSpPr>
            <a:cxnSpLocks/>
          </p:cNvCxnSpPr>
          <p:nvPr>
            <p:custDataLst>
              <p:tags r:id="rId11"/>
            </p:custDataLst>
          </p:nvPr>
        </p:nvCxnSpPr>
        <p:spPr bwMode="gray">
          <a:xfrm>
            <a:off x="287524" y="4083918"/>
            <a:ext cx="2592000" cy="0"/>
          </a:xfrm>
          <a:prstGeom prst="line">
            <a:avLst/>
          </a:prstGeom>
          <a:ln w="6350" cap="rnd">
            <a:solidFill>
              <a:srgbClr val="6D6E70"/>
            </a:solidFill>
            <a:prstDash val="solid"/>
          </a:ln>
        </p:spPr>
        <p:style>
          <a:lnRef idx="1">
            <a:schemeClr val="accent1"/>
          </a:lnRef>
          <a:fillRef idx="0">
            <a:schemeClr val="accent1"/>
          </a:fillRef>
          <a:effectRef idx="0">
            <a:schemeClr val="accent1"/>
          </a:effectRef>
          <a:fontRef idx="minor">
            <a:schemeClr val="tx1"/>
          </a:fontRef>
        </p:style>
      </p:cxnSp>
      <p:cxnSp>
        <p:nvCxnSpPr>
          <p:cNvPr id="21" name="Gerade Verbindung 83">
            <a:extLst>
              <a:ext uri="{FF2B5EF4-FFF2-40B4-BE49-F238E27FC236}">
                <a16:creationId xmlns:a16="http://schemas.microsoft.com/office/drawing/2014/main" id="{58172D7F-0A81-6AC6-82EF-0B8EEC3AFB11}"/>
              </a:ext>
            </a:extLst>
          </p:cNvPr>
          <p:cNvCxnSpPr>
            <a:cxnSpLocks/>
          </p:cNvCxnSpPr>
          <p:nvPr>
            <p:custDataLst>
              <p:tags r:id="rId12"/>
            </p:custDataLst>
          </p:nvPr>
        </p:nvCxnSpPr>
        <p:spPr bwMode="gray">
          <a:xfrm>
            <a:off x="287524" y="3723878"/>
            <a:ext cx="2592000" cy="0"/>
          </a:xfrm>
          <a:prstGeom prst="line">
            <a:avLst/>
          </a:prstGeom>
          <a:ln w="6350" cap="rnd">
            <a:solidFill>
              <a:srgbClr val="6D6E70"/>
            </a:solidFill>
            <a:prstDash val="solid"/>
          </a:ln>
        </p:spPr>
        <p:style>
          <a:lnRef idx="1">
            <a:schemeClr val="accent1"/>
          </a:lnRef>
          <a:fillRef idx="0">
            <a:schemeClr val="accent1"/>
          </a:fillRef>
          <a:effectRef idx="0">
            <a:schemeClr val="accent1"/>
          </a:effectRef>
          <a:fontRef idx="minor">
            <a:schemeClr val="tx1"/>
          </a:fontRef>
        </p:style>
      </p:cxnSp>
      <p:sp>
        <p:nvSpPr>
          <p:cNvPr id="22" name="Textfeld 39">
            <a:extLst>
              <a:ext uri="{FF2B5EF4-FFF2-40B4-BE49-F238E27FC236}">
                <a16:creationId xmlns:a16="http://schemas.microsoft.com/office/drawing/2014/main" id="{68BBFDDB-A967-E496-C69A-CA442754C01C}"/>
              </a:ext>
            </a:extLst>
          </p:cNvPr>
          <p:cNvSpPr txBox="1"/>
          <p:nvPr>
            <p:custDataLst>
              <p:tags r:id="rId13"/>
            </p:custDataLst>
          </p:nvPr>
        </p:nvSpPr>
        <p:spPr bwMode="gray">
          <a:xfrm>
            <a:off x="3239852" y="3075870"/>
            <a:ext cx="2664000" cy="21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defPPr>
              <a:defRPr lang="de-DE"/>
            </a:defPPr>
            <a:lvl1pPr>
              <a:defRPr sz="1400">
                <a:solidFill>
                  <a:schemeClr val="tx2"/>
                </a:solidFill>
                <a:latin typeface="Fujitsu Sans" panose="020B040406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ujitsu Infinity Pro"/>
                <a:ea typeface="+mn-ea"/>
                <a:cs typeface="+mn-cs"/>
              </a:rPr>
              <a:t>Snapshots</a:t>
            </a:r>
          </a:p>
        </p:txBody>
      </p:sp>
      <p:sp>
        <p:nvSpPr>
          <p:cNvPr id="23" name="Textfeld 39">
            <a:extLst>
              <a:ext uri="{FF2B5EF4-FFF2-40B4-BE49-F238E27FC236}">
                <a16:creationId xmlns:a16="http://schemas.microsoft.com/office/drawing/2014/main" id="{D27F48BB-E972-3B39-985D-2CF1C5D187F4}"/>
              </a:ext>
            </a:extLst>
          </p:cNvPr>
          <p:cNvSpPr txBox="1"/>
          <p:nvPr>
            <p:custDataLst>
              <p:tags r:id="rId14"/>
            </p:custDataLst>
          </p:nvPr>
        </p:nvSpPr>
        <p:spPr bwMode="gray">
          <a:xfrm>
            <a:off x="3239852" y="3435910"/>
            <a:ext cx="2664000" cy="21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defPPr>
              <a:defRPr lang="de-DE"/>
            </a:defPPr>
            <a:lvl1pPr>
              <a:defRPr sz="1400">
                <a:solidFill>
                  <a:schemeClr val="tx2"/>
                </a:solidFill>
                <a:latin typeface="Fujitsu Sans" panose="020B040406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ujitsu Infinity Pro"/>
                <a:ea typeface="+mn-ea"/>
                <a:cs typeface="+mn-cs"/>
              </a:rPr>
              <a:t>Storage mirror</a:t>
            </a:r>
          </a:p>
        </p:txBody>
      </p:sp>
      <p:cxnSp>
        <p:nvCxnSpPr>
          <p:cNvPr id="24" name="Gerade Verbindung 83">
            <a:extLst>
              <a:ext uri="{FF2B5EF4-FFF2-40B4-BE49-F238E27FC236}">
                <a16:creationId xmlns:a16="http://schemas.microsoft.com/office/drawing/2014/main" id="{DF4B9908-6D76-EE5D-31E1-A89F78EF6776}"/>
              </a:ext>
            </a:extLst>
          </p:cNvPr>
          <p:cNvCxnSpPr>
            <a:cxnSpLocks/>
          </p:cNvCxnSpPr>
          <p:nvPr>
            <p:custDataLst>
              <p:tags r:id="rId15"/>
            </p:custDataLst>
          </p:nvPr>
        </p:nvCxnSpPr>
        <p:spPr bwMode="gray">
          <a:xfrm>
            <a:off x="3239852" y="3363838"/>
            <a:ext cx="2664000" cy="0"/>
          </a:xfrm>
          <a:prstGeom prst="line">
            <a:avLst/>
          </a:prstGeom>
          <a:ln w="6350" cap="rnd">
            <a:solidFill>
              <a:srgbClr val="6D6E70"/>
            </a:solidFill>
            <a:prstDash val="solid"/>
          </a:ln>
        </p:spPr>
        <p:style>
          <a:lnRef idx="1">
            <a:schemeClr val="accent1"/>
          </a:lnRef>
          <a:fillRef idx="0">
            <a:schemeClr val="accent1"/>
          </a:fillRef>
          <a:effectRef idx="0">
            <a:schemeClr val="accent1"/>
          </a:effectRef>
          <a:fontRef idx="minor">
            <a:schemeClr val="tx1"/>
          </a:fontRef>
        </p:style>
      </p:cxnSp>
      <p:sp>
        <p:nvSpPr>
          <p:cNvPr id="25" name="Textfeld 39">
            <a:extLst>
              <a:ext uri="{FF2B5EF4-FFF2-40B4-BE49-F238E27FC236}">
                <a16:creationId xmlns:a16="http://schemas.microsoft.com/office/drawing/2014/main" id="{657366D4-64B8-298C-483E-72AE0C411CDD}"/>
              </a:ext>
            </a:extLst>
          </p:cNvPr>
          <p:cNvSpPr txBox="1"/>
          <p:nvPr>
            <p:custDataLst>
              <p:tags r:id="rId16"/>
            </p:custDataLst>
          </p:nvPr>
        </p:nvSpPr>
        <p:spPr bwMode="gray">
          <a:xfrm>
            <a:off x="3239852" y="3795950"/>
            <a:ext cx="2664000" cy="21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defPPr>
              <a:defRPr lang="de-DE"/>
            </a:defPPr>
            <a:lvl1pPr>
              <a:defRPr sz="1400">
                <a:solidFill>
                  <a:schemeClr val="tx2"/>
                </a:solidFill>
                <a:latin typeface="Fujitsu Sans" panose="020B040406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ujitsu Infinity Pro"/>
                <a:ea typeface="+mn-ea"/>
                <a:cs typeface="+mn-cs"/>
              </a:rPr>
              <a:t>Storage cluster</a:t>
            </a:r>
          </a:p>
        </p:txBody>
      </p:sp>
      <p:sp>
        <p:nvSpPr>
          <p:cNvPr id="26" name="Textfeld 39">
            <a:extLst>
              <a:ext uri="{FF2B5EF4-FFF2-40B4-BE49-F238E27FC236}">
                <a16:creationId xmlns:a16="http://schemas.microsoft.com/office/drawing/2014/main" id="{8348EE3C-7EE8-5FB4-30EA-8A9A79413BB0}"/>
              </a:ext>
            </a:extLst>
          </p:cNvPr>
          <p:cNvSpPr txBox="1"/>
          <p:nvPr>
            <p:custDataLst>
              <p:tags r:id="rId17"/>
            </p:custDataLst>
          </p:nvPr>
        </p:nvSpPr>
        <p:spPr bwMode="gray">
          <a:xfrm>
            <a:off x="3239852" y="4155950"/>
            <a:ext cx="2664000" cy="21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defPPr>
              <a:defRPr lang="de-DE"/>
            </a:defPPr>
            <a:lvl1pPr>
              <a:defRPr sz="1400">
                <a:solidFill>
                  <a:schemeClr val="tx2"/>
                </a:solidFill>
                <a:latin typeface="Fujitsu Sans" panose="020B040406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ujitsu Infinity Pro"/>
                <a:ea typeface="+mn-ea"/>
                <a:cs typeface="+mn-cs"/>
              </a:rPr>
              <a:t>Transparent failover</a:t>
            </a:r>
          </a:p>
        </p:txBody>
      </p:sp>
      <p:cxnSp>
        <p:nvCxnSpPr>
          <p:cNvPr id="27" name="Gerade Verbindung 83">
            <a:extLst>
              <a:ext uri="{FF2B5EF4-FFF2-40B4-BE49-F238E27FC236}">
                <a16:creationId xmlns:a16="http://schemas.microsoft.com/office/drawing/2014/main" id="{E421A93C-9A85-9DCB-6678-3F730D3A4D96}"/>
              </a:ext>
            </a:extLst>
          </p:cNvPr>
          <p:cNvCxnSpPr>
            <a:cxnSpLocks/>
          </p:cNvCxnSpPr>
          <p:nvPr>
            <p:custDataLst>
              <p:tags r:id="rId18"/>
            </p:custDataLst>
          </p:nvPr>
        </p:nvCxnSpPr>
        <p:spPr bwMode="gray">
          <a:xfrm>
            <a:off x="3239852" y="4083918"/>
            <a:ext cx="2664000" cy="0"/>
          </a:xfrm>
          <a:prstGeom prst="line">
            <a:avLst/>
          </a:prstGeom>
          <a:ln w="6350" cap="rnd">
            <a:solidFill>
              <a:srgbClr val="6D6E70"/>
            </a:solidFill>
            <a:prstDash val="solid"/>
          </a:ln>
        </p:spPr>
        <p:style>
          <a:lnRef idx="1">
            <a:schemeClr val="accent1"/>
          </a:lnRef>
          <a:fillRef idx="0">
            <a:schemeClr val="accent1"/>
          </a:fillRef>
          <a:effectRef idx="0">
            <a:schemeClr val="accent1"/>
          </a:effectRef>
          <a:fontRef idx="minor">
            <a:schemeClr val="tx1"/>
          </a:fontRef>
        </p:style>
      </p:cxnSp>
      <p:cxnSp>
        <p:nvCxnSpPr>
          <p:cNvPr id="28" name="Gerade Verbindung 83">
            <a:extLst>
              <a:ext uri="{FF2B5EF4-FFF2-40B4-BE49-F238E27FC236}">
                <a16:creationId xmlns:a16="http://schemas.microsoft.com/office/drawing/2014/main" id="{968234FB-C0AA-487B-503C-B433DF412E37}"/>
              </a:ext>
            </a:extLst>
          </p:cNvPr>
          <p:cNvCxnSpPr>
            <a:cxnSpLocks/>
          </p:cNvCxnSpPr>
          <p:nvPr>
            <p:custDataLst>
              <p:tags r:id="rId19"/>
            </p:custDataLst>
          </p:nvPr>
        </p:nvCxnSpPr>
        <p:spPr bwMode="gray">
          <a:xfrm>
            <a:off x="3239852" y="3723878"/>
            <a:ext cx="2664000" cy="0"/>
          </a:xfrm>
          <a:prstGeom prst="line">
            <a:avLst/>
          </a:prstGeom>
          <a:ln w="6350" cap="rnd">
            <a:solidFill>
              <a:srgbClr val="6D6E70"/>
            </a:solidFill>
            <a:prstDash val="solid"/>
          </a:ln>
        </p:spPr>
        <p:style>
          <a:lnRef idx="1">
            <a:schemeClr val="accent1"/>
          </a:lnRef>
          <a:fillRef idx="0">
            <a:schemeClr val="accent1"/>
          </a:fillRef>
          <a:effectRef idx="0">
            <a:schemeClr val="accent1"/>
          </a:effectRef>
          <a:fontRef idx="minor">
            <a:schemeClr val="tx1"/>
          </a:fontRef>
        </p:style>
      </p:cxnSp>
      <p:sp>
        <p:nvSpPr>
          <p:cNvPr id="29" name="Textfeld 39">
            <a:extLst>
              <a:ext uri="{FF2B5EF4-FFF2-40B4-BE49-F238E27FC236}">
                <a16:creationId xmlns:a16="http://schemas.microsoft.com/office/drawing/2014/main" id="{F7C0A442-4C01-4BA0-1282-E4B610FBE4EB}"/>
              </a:ext>
            </a:extLst>
          </p:cNvPr>
          <p:cNvSpPr txBox="1"/>
          <p:nvPr>
            <p:custDataLst>
              <p:tags r:id="rId20"/>
            </p:custDataLst>
          </p:nvPr>
        </p:nvSpPr>
        <p:spPr bwMode="gray">
          <a:xfrm>
            <a:off x="6264188" y="3075870"/>
            <a:ext cx="2592000" cy="21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defPPr>
              <a:defRPr lang="de-DE"/>
            </a:defPPr>
            <a:lvl1pPr>
              <a:defRPr sz="1400">
                <a:solidFill>
                  <a:schemeClr val="tx2"/>
                </a:solidFill>
                <a:latin typeface="Fujitsu Sans" panose="020B040406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ujitsu Infinity Pro"/>
                <a:ea typeface="+mn-ea"/>
                <a:cs typeface="+mn-cs"/>
              </a:rPr>
              <a:t>Deduplication/compression</a:t>
            </a:r>
          </a:p>
        </p:txBody>
      </p:sp>
      <p:sp>
        <p:nvSpPr>
          <p:cNvPr id="30" name="Textfeld 39">
            <a:extLst>
              <a:ext uri="{FF2B5EF4-FFF2-40B4-BE49-F238E27FC236}">
                <a16:creationId xmlns:a16="http://schemas.microsoft.com/office/drawing/2014/main" id="{6D9F81E0-6B1B-395F-9F3E-D321D5709586}"/>
              </a:ext>
            </a:extLst>
          </p:cNvPr>
          <p:cNvSpPr txBox="1"/>
          <p:nvPr>
            <p:custDataLst>
              <p:tags r:id="rId21"/>
            </p:custDataLst>
          </p:nvPr>
        </p:nvSpPr>
        <p:spPr bwMode="gray">
          <a:xfrm>
            <a:off x="6264188" y="3435910"/>
            <a:ext cx="2592000" cy="21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defPPr>
              <a:defRPr lang="de-DE"/>
            </a:defPPr>
            <a:lvl1pPr>
              <a:defRPr sz="1400">
                <a:solidFill>
                  <a:schemeClr val="tx2"/>
                </a:solidFill>
                <a:latin typeface="Fujitsu Sans" panose="020B040406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ujitsu Infinity Pro"/>
                <a:ea typeface="+mn-ea"/>
                <a:cs typeface="+mn-cs"/>
              </a:rPr>
              <a:t>Automated quality of service </a:t>
            </a:r>
          </a:p>
        </p:txBody>
      </p:sp>
      <p:cxnSp>
        <p:nvCxnSpPr>
          <p:cNvPr id="31" name="Gerade Verbindung 83">
            <a:extLst>
              <a:ext uri="{FF2B5EF4-FFF2-40B4-BE49-F238E27FC236}">
                <a16:creationId xmlns:a16="http://schemas.microsoft.com/office/drawing/2014/main" id="{CDD5A6FA-E469-B09F-84AD-91B48D6E80BB}"/>
              </a:ext>
            </a:extLst>
          </p:cNvPr>
          <p:cNvCxnSpPr>
            <a:cxnSpLocks/>
          </p:cNvCxnSpPr>
          <p:nvPr>
            <p:custDataLst>
              <p:tags r:id="rId22"/>
            </p:custDataLst>
          </p:nvPr>
        </p:nvCxnSpPr>
        <p:spPr bwMode="gray">
          <a:xfrm>
            <a:off x="6264188" y="3363838"/>
            <a:ext cx="2592000" cy="0"/>
          </a:xfrm>
          <a:prstGeom prst="line">
            <a:avLst/>
          </a:prstGeom>
          <a:ln w="6350" cap="rnd">
            <a:solidFill>
              <a:srgbClr val="6D6E70"/>
            </a:solidFill>
            <a:prstDash val="solid"/>
          </a:ln>
        </p:spPr>
        <p:style>
          <a:lnRef idx="1">
            <a:schemeClr val="accent1"/>
          </a:lnRef>
          <a:fillRef idx="0">
            <a:schemeClr val="accent1"/>
          </a:fillRef>
          <a:effectRef idx="0">
            <a:schemeClr val="accent1"/>
          </a:effectRef>
          <a:fontRef idx="minor">
            <a:schemeClr val="tx1"/>
          </a:fontRef>
        </p:style>
      </p:cxnSp>
      <p:sp>
        <p:nvSpPr>
          <p:cNvPr id="32" name="Textfeld 39">
            <a:extLst>
              <a:ext uri="{FF2B5EF4-FFF2-40B4-BE49-F238E27FC236}">
                <a16:creationId xmlns:a16="http://schemas.microsoft.com/office/drawing/2014/main" id="{3F2A8D0A-57AB-24A0-0900-A8996FAB6E7C}"/>
              </a:ext>
            </a:extLst>
          </p:cNvPr>
          <p:cNvSpPr txBox="1"/>
          <p:nvPr>
            <p:custDataLst>
              <p:tags r:id="rId23"/>
            </p:custDataLst>
          </p:nvPr>
        </p:nvSpPr>
        <p:spPr bwMode="gray">
          <a:xfrm>
            <a:off x="6264188" y="3795950"/>
            <a:ext cx="2592000" cy="21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defPPr>
              <a:defRPr lang="de-DE"/>
            </a:defPPr>
            <a:lvl1pPr>
              <a:defRPr sz="1400">
                <a:solidFill>
                  <a:schemeClr val="tx2"/>
                </a:solidFill>
                <a:latin typeface="Fujitsu Sans" panose="020B040406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ujitsu Infinity Pro"/>
                <a:ea typeface="+mn-ea"/>
                <a:cs typeface="+mn-cs"/>
              </a:rPr>
              <a:t>DC infrastructure costs</a:t>
            </a:r>
          </a:p>
        </p:txBody>
      </p:sp>
      <p:sp>
        <p:nvSpPr>
          <p:cNvPr id="33" name="Textfeld 39">
            <a:extLst>
              <a:ext uri="{FF2B5EF4-FFF2-40B4-BE49-F238E27FC236}">
                <a16:creationId xmlns:a16="http://schemas.microsoft.com/office/drawing/2014/main" id="{40744A4B-7DC0-E24C-D001-DBF93EBB703F}"/>
              </a:ext>
            </a:extLst>
          </p:cNvPr>
          <p:cNvSpPr txBox="1"/>
          <p:nvPr>
            <p:custDataLst>
              <p:tags r:id="rId24"/>
            </p:custDataLst>
          </p:nvPr>
        </p:nvSpPr>
        <p:spPr bwMode="gray">
          <a:xfrm>
            <a:off x="6264188" y="4155950"/>
            <a:ext cx="2592000" cy="21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defPPr>
              <a:defRPr lang="de-DE"/>
            </a:defPPr>
            <a:lvl1pPr>
              <a:defRPr sz="1400">
                <a:solidFill>
                  <a:schemeClr val="tx2"/>
                </a:solidFill>
                <a:latin typeface="Fujitsu Sans" panose="020B040406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ujitsu Infinity Pro"/>
                <a:ea typeface="+mn-ea"/>
                <a:cs typeface="+mn-cs"/>
              </a:rPr>
              <a:t>Enterprise software licenses</a:t>
            </a:r>
          </a:p>
        </p:txBody>
      </p:sp>
      <p:cxnSp>
        <p:nvCxnSpPr>
          <p:cNvPr id="34" name="Gerade Verbindung 83">
            <a:extLst>
              <a:ext uri="{FF2B5EF4-FFF2-40B4-BE49-F238E27FC236}">
                <a16:creationId xmlns:a16="http://schemas.microsoft.com/office/drawing/2014/main" id="{F8C8EB2C-A4B1-DC98-8E2C-D0DC2BC85B66}"/>
              </a:ext>
            </a:extLst>
          </p:cNvPr>
          <p:cNvCxnSpPr>
            <a:cxnSpLocks/>
          </p:cNvCxnSpPr>
          <p:nvPr>
            <p:custDataLst>
              <p:tags r:id="rId25"/>
            </p:custDataLst>
          </p:nvPr>
        </p:nvCxnSpPr>
        <p:spPr bwMode="gray">
          <a:xfrm>
            <a:off x="6264188" y="4083918"/>
            <a:ext cx="2592000" cy="0"/>
          </a:xfrm>
          <a:prstGeom prst="line">
            <a:avLst/>
          </a:prstGeom>
          <a:ln w="6350" cap="rnd">
            <a:solidFill>
              <a:srgbClr val="6D6E70"/>
            </a:solidFill>
            <a:prstDash val="solid"/>
          </a:ln>
        </p:spPr>
        <p:style>
          <a:lnRef idx="1">
            <a:schemeClr val="accent1"/>
          </a:lnRef>
          <a:fillRef idx="0">
            <a:schemeClr val="accent1"/>
          </a:fillRef>
          <a:effectRef idx="0">
            <a:schemeClr val="accent1"/>
          </a:effectRef>
          <a:fontRef idx="minor">
            <a:schemeClr val="tx1"/>
          </a:fontRef>
        </p:style>
      </p:cxnSp>
      <p:cxnSp>
        <p:nvCxnSpPr>
          <p:cNvPr id="35" name="Gerade Verbindung 83">
            <a:extLst>
              <a:ext uri="{FF2B5EF4-FFF2-40B4-BE49-F238E27FC236}">
                <a16:creationId xmlns:a16="http://schemas.microsoft.com/office/drawing/2014/main" id="{6A32EED1-5D82-3B91-82B8-AA8AB1D155CB}"/>
              </a:ext>
            </a:extLst>
          </p:cNvPr>
          <p:cNvCxnSpPr>
            <a:cxnSpLocks/>
          </p:cNvCxnSpPr>
          <p:nvPr>
            <p:custDataLst>
              <p:tags r:id="rId26"/>
            </p:custDataLst>
          </p:nvPr>
        </p:nvCxnSpPr>
        <p:spPr bwMode="gray">
          <a:xfrm>
            <a:off x="6264188" y="3723878"/>
            <a:ext cx="2592000" cy="0"/>
          </a:xfrm>
          <a:prstGeom prst="line">
            <a:avLst/>
          </a:prstGeom>
          <a:ln w="6350" cap="rnd">
            <a:solidFill>
              <a:srgbClr val="6D6E70"/>
            </a:solidFill>
            <a:prstDash val="solid"/>
          </a:ln>
        </p:spPr>
        <p:style>
          <a:lnRef idx="1">
            <a:schemeClr val="accent1"/>
          </a:lnRef>
          <a:fillRef idx="0">
            <a:schemeClr val="accent1"/>
          </a:fillRef>
          <a:effectRef idx="0">
            <a:schemeClr val="accent1"/>
          </a:effectRef>
          <a:fontRef idx="minor">
            <a:schemeClr val="tx1"/>
          </a:fontRef>
        </p:style>
      </p:cxnSp>
      <p:sp>
        <p:nvSpPr>
          <p:cNvPr id="36" name="Ellipse 35">
            <a:extLst>
              <a:ext uri="{FF2B5EF4-FFF2-40B4-BE49-F238E27FC236}">
                <a16:creationId xmlns:a16="http://schemas.microsoft.com/office/drawing/2014/main" id="{587C3D81-0758-EE3B-C8DC-FD3417F98345}"/>
              </a:ext>
            </a:extLst>
          </p:cNvPr>
          <p:cNvSpPr>
            <a:spLocks noChangeAspect="1"/>
          </p:cNvSpPr>
          <p:nvPr/>
        </p:nvSpPr>
        <p:spPr bwMode="gray">
          <a:xfrm>
            <a:off x="1080148" y="1923790"/>
            <a:ext cx="1008000" cy="1008000"/>
          </a:xfrm>
          <a:prstGeom prst="ellipse">
            <a:avLst/>
          </a:prstGeom>
          <a:solidFill>
            <a:srgbClr val="FFFFFF"/>
          </a:solidFill>
          <a:ln w="9525" cap="flat">
            <a:noFill/>
            <a:prstDash val="solid"/>
            <a:miter/>
          </a:ln>
        </p:spPr>
        <p:txBody>
          <a:bodyPr rtlCol="0" anchor="t">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Fujitsu Infinity Pro"/>
              <a:ea typeface="+mn-ea"/>
              <a:cs typeface="+mn-cs"/>
            </a:endParaRPr>
          </a:p>
        </p:txBody>
      </p:sp>
      <p:sp>
        <p:nvSpPr>
          <p:cNvPr id="37" name="Ellipse 36">
            <a:extLst>
              <a:ext uri="{FF2B5EF4-FFF2-40B4-BE49-F238E27FC236}">
                <a16:creationId xmlns:a16="http://schemas.microsoft.com/office/drawing/2014/main" id="{E225BC55-325F-42CD-B808-DBCAA0A90E05}"/>
              </a:ext>
            </a:extLst>
          </p:cNvPr>
          <p:cNvSpPr>
            <a:spLocks noChangeAspect="1"/>
          </p:cNvSpPr>
          <p:nvPr/>
        </p:nvSpPr>
        <p:spPr bwMode="gray">
          <a:xfrm>
            <a:off x="4068052" y="1923790"/>
            <a:ext cx="1008000" cy="1008000"/>
          </a:xfrm>
          <a:prstGeom prst="ellipse">
            <a:avLst/>
          </a:prstGeom>
          <a:solidFill>
            <a:srgbClr val="FFFFFF"/>
          </a:solidFill>
          <a:ln w="9525" cap="flat">
            <a:noFill/>
            <a:prstDash val="solid"/>
            <a:miter/>
          </a:ln>
        </p:spPr>
        <p:txBody>
          <a:bodyPr rtlCol="0" anchor="t">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Fujitsu Infinity Pro"/>
              <a:ea typeface="+mn-ea"/>
              <a:cs typeface="+mn-cs"/>
            </a:endParaRPr>
          </a:p>
        </p:txBody>
      </p:sp>
      <p:sp>
        <p:nvSpPr>
          <p:cNvPr id="38" name="Ellipse 37">
            <a:extLst>
              <a:ext uri="{FF2B5EF4-FFF2-40B4-BE49-F238E27FC236}">
                <a16:creationId xmlns:a16="http://schemas.microsoft.com/office/drawing/2014/main" id="{F956EC55-8E35-7CED-4BF3-F0F8D68D0856}"/>
              </a:ext>
            </a:extLst>
          </p:cNvPr>
          <p:cNvSpPr>
            <a:spLocks noChangeAspect="1"/>
          </p:cNvSpPr>
          <p:nvPr/>
        </p:nvSpPr>
        <p:spPr bwMode="gray">
          <a:xfrm>
            <a:off x="7056388" y="1923790"/>
            <a:ext cx="1008000" cy="1008000"/>
          </a:xfrm>
          <a:prstGeom prst="ellipse">
            <a:avLst/>
          </a:prstGeom>
          <a:solidFill>
            <a:srgbClr val="FFFFFF"/>
          </a:solidFill>
          <a:ln w="9525" cap="flat">
            <a:noFill/>
            <a:prstDash val="solid"/>
            <a:miter/>
          </a:ln>
        </p:spPr>
        <p:txBody>
          <a:bodyPr rtlCol="0" anchor="t">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Fujitsu Infinity Pro"/>
              <a:ea typeface="+mn-ea"/>
              <a:cs typeface="+mn-cs"/>
            </a:endParaRPr>
          </a:p>
        </p:txBody>
      </p:sp>
      <p:grpSp>
        <p:nvGrpSpPr>
          <p:cNvPr id="46" name="Gruppieren 45">
            <a:extLst>
              <a:ext uri="{FF2B5EF4-FFF2-40B4-BE49-F238E27FC236}">
                <a16:creationId xmlns:a16="http://schemas.microsoft.com/office/drawing/2014/main" id="{26778645-640E-8332-6B2B-2A765ED811A4}"/>
              </a:ext>
            </a:extLst>
          </p:cNvPr>
          <p:cNvGrpSpPr/>
          <p:nvPr/>
        </p:nvGrpSpPr>
        <p:grpSpPr bwMode="gray">
          <a:xfrm>
            <a:off x="1151844" y="1995574"/>
            <a:ext cx="864208" cy="864208"/>
            <a:chOff x="1151844" y="2211598"/>
            <a:chExt cx="864208" cy="864208"/>
          </a:xfrm>
        </p:grpSpPr>
        <p:sp>
          <p:nvSpPr>
            <p:cNvPr id="41" name="Ellipse 40">
              <a:extLst>
                <a:ext uri="{FF2B5EF4-FFF2-40B4-BE49-F238E27FC236}">
                  <a16:creationId xmlns:a16="http://schemas.microsoft.com/office/drawing/2014/main" id="{6676543E-ABEB-4DB3-6FA9-9B00253BD653}"/>
                </a:ext>
              </a:extLst>
            </p:cNvPr>
            <p:cNvSpPr>
              <a:spLocks noChangeAspect="1"/>
            </p:cNvSpPr>
            <p:nvPr/>
          </p:nvSpPr>
          <p:spPr bwMode="gray">
            <a:xfrm>
              <a:off x="1151844" y="2211598"/>
              <a:ext cx="864208" cy="864208"/>
            </a:xfrm>
            <a:prstGeom prst="ellipse">
              <a:avLst/>
            </a:prstGeom>
            <a:gradFill flip="none" rotWithShape="1">
              <a:gsLst>
                <a:gs pos="15000">
                  <a:srgbClr val="D80084"/>
                </a:gs>
                <a:gs pos="100000">
                  <a:srgbClr val="FF8000"/>
                </a:gs>
              </a:gsLst>
              <a:lin ang="5400000" scaled="1"/>
              <a:tileRect/>
            </a:gradFill>
            <a:ln w="9525" cap="flat">
              <a:noFill/>
              <a:prstDash val="solid"/>
              <a:miter/>
            </a:ln>
          </p:spPr>
          <p:txBody>
            <a:bodyPr wrap="none" lIns="0" tIns="0" rIns="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Fujitsu Infinity Pro Bold"/>
                <a:ea typeface="+mn-ea"/>
                <a:cs typeface="+mn-cs"/>
              </a:endParaRPr>
            </a:p>
          </p:txBody>
        </p:sp>
        <p:pic>
          <p:nvPicPr>
            <p:cNvPr id="45" name="Picture Placeholder 101">
              <a:extLst>
                <a:ext uri="{FF2B5EF4-FFF2-40B4-BE49-F238E27FC236}">
                  <a16:creationId xmlns:a16="http://schemas.microsoft.com/office/drawing/2014/main" id="{C61A0718-6ECC-E3CC-2A76-7A7F5F4BF57E}"/>
                </a:ext>
              </a:extLst>
            </p:cNvPr>
            <p:cNvPicPr>
              <a:picLocks noChangeAspect="1"/>
            </p:cNvPicPr>
            <p:nvPr/>
          </p:nvPicPr>
          <p:blipFill>
            <a:blip r:embed="rId34">
              <a:extLst>
                <a:ext uri="{96DAC541-7B7A-43D3-8B79-37D633B846F1}">
                  <asvg:svgBlip xmlns:asvg="http://schemas.microsoft.com/office/drawing/2016/SVG/main" r:embed="rId35"/>
                </a:ext>
              </a:extLst>
            </a:blip>
            <a:srcRect/>
            <a:stretch>
              <a:fillRect/>
            </a:stretch>
          </p:blipFill>
          <p:spPr bwMode="gray">
            <a:xfrm>
              <a:off x="1151844" y="2211598"/>
              <a:ext cx="864000" cy="864000"/>
            </a:xfrm>
            <a:prstGeom prst="rect">
              <a:avLst/>
            </a:prstGeom>
          </p:spPr>
        </p:pic>
      </p:grpSp>
      <p:grpSp>
        <p:nvGrpSpPr>
          <p:cNvPr id="48" name="Gruppieren 47">
            <a:extLst>
              <a:ext uri="{FF2B5EF4-FFF2-40B4-BE49-F238E27FC236}">
                <a16:creationId xmlns:a16="http://schemas.microsoft.com/office/drawing/2014/main" id="{CA38B2B2-49F1-351D-928A-763A81C35B78}"/>
              </a:ext>
            </a:extLst>
          </p:cNvPr>
          <p:cNvGrpSpPr/>
          <p:nvPr/>
        </p:nvGrpSpPr>
        <p:grpSpPr bwMode="gray">
          <a:xfrm>
            <a:off x="7128084" y="1995574"/>
            <a:ext cx="864208" cy="864208"/>
            <a:chOff x="7128084" y="2211598"/>
            <a:chExt cx="864208" cy="864208"/>
          </a:xfrm>
        </p:grpSpPr>
        <p:sp>
          <p:nvSpPr>
            <p:cNvPr id="39" name="Ellipse 38">
              <a:extLst>
                <a:ext uri="{FF2B5EF4-FFF2-40B4-BE49-F238E27FC236}">
                  <a16:creationId xmlns:a16="http://schemas.microsoft.com/office/drawing/2014/main" id="{1A4E9FE0-AB67-D577-1789-CF0786B6D5CE}"/>
                </a:ext>
              </a:extLst>
            </p:cNvPr>
            <p:cNvSpPr>
              <a:spLocks noChangeAspect="1"/>
            </p:cNvSpPr>
            <p:nvPr/>
          </p:nvSpPr>
          <p:spPr bwMode="gray">
            <a:xfrm>
              <a:off x="7128084" y="2211598"/>
              <a:ext cx="864208" cy="864208"/>
            </a:xfrm>
            <a:prstGeom prst="ellipse">
              <a:avLst/>
            </a:prstGeom>
            <a:gradFill flip="none" rotWithShape="1">
              <a:gsLst>
                <a:gs pos="15000">
                  <a:srgbClr val="D80084"/>
                </a:gs>
                <a:gs pos="100000">
                  <a:srgbClr val="FF8000"/>
                </a:gs>
              </a:gsLst>
              <a:lin ang="5400000" scaled="1"/>
              <a:tileRect/>
            </a:gradFill>
            <a:ln w="9525" cap="flat">
              <a:noFill/>
              <a:prstDash val="solid"/>
              <a:miter/>
            </a:ln>
          </p:spPr>
          <p:txBody>
            <a:bodyPr wrap="none" lIns="0" tIns="0" rIns="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Fujitsu Infinity Pro Bold"/>
                <a:ea typeface="+mn-ea"/>
                <a:cs typeface="+mn-cs"/>
              </a:endParaRPr>
            </a:p>
          </p:txBody>
        </p:sp>
        <p:pic>
          <p:nvPicPr>
            <p:cNvPr id="47" name="Picture Placeholder 153">
              <a:extLst>
                <a:ext uri="{FF2B5EF4-FFF2-40B4-BE49-F238E27FC236}">
                  <a16:creationId xmlns:a16="http://schemas.microsoft.com/office/drawing/2014/main" id="{4E6FD703-F56C-079C-EA82-2A5211FB24A8}"/>
                </a:ext>
              </a:extLst>
            </p:cNvPr>
            <p:cNvPicPr>
              <a:picLocks noChangeAspect="1"/>
            </p:cNvPicPr>
            <p:nvPr/>
          </p:nvPicPr>
          <p:blipFill>
            <a:blip r:embed="rId36">
              <a:extLst>
                <a:ext uri="{96DAC541-7B7A-43D3-8B79-37D633B846F1}">
                  <asvg:svgBlip xmlns:asvg="http://schemas.microsoft.com/office/drawing/2016/SVG/main" r:embed="rId37"/>
                </a:ext>
              </a:extLst>
            </a:blip>
            <a:srcRect/>
            <a:stretch>
              <a:fillRect/>
            </a:stretch>
          </p:blipFill>
          <p:spPr bwMode="gray">
            <a:xfrm>
              <a:off x="7128188" y="2211598"/>
              <a:ext cx="864000" cy="864000"/>
            </a:xfrm>
            <a:prstGeom prst="rect">
              <a:avLst/>
            </a:prstGeom>
          </p:spPr>
        </p:pic>
      </p:grpSp>
      <p:grpSp>
        <p:nvGrpSpPr>
          <p:cNvPr id="50" name="Gruppieren 49">
            <a:extLst>
              <a:ext uri="{FF2B5EF4-FFF2-40B4-BE49-F238E27FC236}">
                <a16:creationId xmlns:a16="http://schemas.microsoft.com/office/drawing/2014/main" id="{88266255-538B-AC4E-EA35-DE48442194F8}"/>
              </a:ext>
            </a:extLst>
          </p:cNvPr>
          <p:cNvGrpSpPr/>
          <p:nvPr/>
        </p:nvGrpSpPr>
        <p:grpSpPr bwMode="gray">
          <a:xfrm>
            <a:off x="4139748" y="1995574"/>
            <a:ext cx="864208" cy="864208"/>
            <a:chOff x="4139748" y="2211598"/>
            <a:chExt cx="864208" cy="864208"/>
          </a:xfrm>
        </p:grpSpPr>
        <p:sp>
          <p:nvSpPr>
            <p:cNvPr id="40" name="Ellipse 39">
              <a:extLst>
                <a:ext uri="{FF2B5EF4-FFF2-40B4-BE49-F238E27FC236}">
                  <a16:creationId xmlns:a16="http://schemas.microsoft.com/office/drawing/2014/main" id="{BA3650BC-A21A-83DA-21BF-856C30169B4E}"/>
                </a:ext>
              </a:extLst>
            </p:cNvPr>
            <p:cNvSpPr>
              <a:spLocks noChangeAspect="1"/>
            </p:cNvSpPr>
            <p:nvPr/>
          </p:nvSpPr>
          <p:spPr bwMode="gray">
            <a:xfrm>
              <a:off x="4139748" y="2211598"/>
              <a:ext cx="864208" cy="864208"/>
            </a:xfrm>
            <a:prstGeom prst="ellipse">
              <a:avLst/>
            </a:prstGeom>
            <a:gradFill flip="none" rotWithShape="1">
              <a:gsLst>
                <a:gs pos="15000">
                  <a:srgbClr val="D80084"/>
                </a:gs>
                <a:gs pos="100000">
                  <a:srgbClr val="FF8000"/>
                </a:gs>
              </a:gsLst>
              <a:lin ang="5400000" scaled="1"/>
              <a:tileRect/>
            </a:gradFill>
            <a:ln w="9525" cap="flat">
              <a:noFill/>
              <a:prstDash val="solid"/>
              <a:miter/>
            </a:ln>
          </p:spPr>
          <p:txBody>
            <a:bodyPr wrap="none" lIns="0" tIns="0" rIns="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Fujitsu Infinity Pro Bold"/>
                <a:ea typeface="+mn-ea"/>
                <a:cs typeface="+mn-cs"/>
              </a:endParaRPr>
            </a:p>
          </p:txBody>
        </p:sp>
        <p:pic>
          <p:nvPicPr>
            <p:cNvPr id="49" name="Picture Placeholder 143">
              <a:extLst>
                <a:ext uri="{FF2B5EF4-FFF2-40B4-BE49-F238E27FC236}">
                  <a16:creationId xmlns:a16="http://schemas.microsoft.com/office/drawing/2014/main" id="{B3752213-3ECE-DE20-AEE4-48F781B90BC6}"/>
                </a:ext>
              </a:extLst>
            </p:cNvPr>
            <p:cNvPicPr>
              <a:picLocks noChangeAspect="1"/>
            </p:cNvPicPr>
            <p:nvPr/>
          </p:nvPicPr>
          <p:blipFill>
            <a:blip r:embed="rId38">
              <a:extLst>
                <a:ext uri="{96DAC541-7B7A-43D3-8B79-37D633B846F1}">
                  <asvg:svgBlip xmlns:asvg="http://schemas.microsoft.com/office/drawing/2016/SVG/main" r:embed="rId39"/>
                </a:ext>
              </a:extLst>
            </a:blip>
            <a:srcRect/>
            <a:stretch>
              <a:fillRect/>
            </a:stretch>
          </p:blipFill>
          <p:spPr bwMode="gray">
            <a:xfrm>
              <a:off x="4139956" y="2211598"/>
              <a:ext cx="864000" cy="864000"/>
            </a:xfrm>
            <a:prstGeom prst="rect">
              <a:avLst/>
            </a:prstGeom>
          </p:spPr>
        </p:pic>
      </p:grpSp>
    </p:spTree>
    <p:extLst>
      <p:ext uri="{BB962C8B-B14F-4D97-AF65-F5344CB8AC3E}">
        <p14:creationId xmlns:p14="http://schemas.microsoft.com/office/powerpoint/2010/main" val="21253468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hteck 98">
            <a:extLst>
              <a:ext uri="{FF2B5EF4-FFF2-40B4-BE49-F238E27FC236}">
                <a16:creationId xmlns:a16="http://schemas.microsoft.com/office/drawing/2014/main" id="{EEC90CAC-1B4B-08AA-09B4-12BEF3A2515C}"/>
              </a:ext>
            </a:extLst>
          </p:cNvPr>
          <p:cNvSpPr/>
          <p:nvPr/>
        </p:nvSpPr>
        <p:spPr bwMode="gray">
          <a:xfrm>
            <a:off x="287523" y="2463738"/>
            <a:ext cx="2520000" cy="1944000"/>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ujitsu Infinity Pro"/>
              <a:ea typeface="+mn-ea"/>
              <a:cs typeface="+mn-cs"/>
            </a:endParaRPr>
          </a:p>
        </p:txBody>
      </p:sp>
      <p:pic>
        <p:nvPicPr>
          <p:cNvPr id="3" name="Grafik 2">
            <a:extLst>
              <a:ext uri="{FF2B5EF4-FFF2-40B4-BE49-F238E27FC236}">
                <a16:creationId xmlns:a16="http://schemas.microsoft.com/office/drawing/2014/main" id="{526CF462-3722-F1A7-05EE-9A430CFBF1C6}"/>
              </a:ext>
            </a:extLst>
          </p:cNvPr>
          <p:cNvPicPr>
            <a:picLocks noChangeAspect="1"/>
          </p:cNvPicPr>
          <p:nvPr/>
        </p:nvPicPr>
        <p:blipFill rotWithShape="1">
          <a:blip r:embed="rId55"/>
          <a:srcRect l="1418" t="4536" b="74469"/>
          <a:stretch/>
        </p:blipFill>
        <p:spPr bwMode="gray">
          <a:xfrm>
            <a:off x="0" y="0"/>
            <a:ext cx="9144000" cy="1095375"/>
          </a:xfrm>
          <a:prstGeom prst="rect">
            <a:avLst/>
          </a:prstGeom>
        </p:spPr>
      </p:pic>
      <p:graphicFrame>
        <p:nvGraphicFramePr>
          <p:cNvPr id="8" name="Objekt 7" hidden="1"/>
          <p:cNvGraphicFramePr>
            <a:graphicFrameLocks noChangeAspect="1"/>
          </p:cNvGraphicFramePr>
          <p:nvPr>
            <p:custDataLst>
              <p:tags r:id="rId1"/>
            </p:custDataLst>
            <p:extLst>
              <p:ext uri="{D42A27DB-BD31-4B8C-83A1-F6EECF244321}">
                <p14:modId xmlns:p14="http://schemas.microsoft.com/office/powerpoint/2010/main" val="373154864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56" imgW="306" imgH="306" progId="TCLayout.ActiveDocument.1">
                  <p:embed/>
                </p:oleObj>
              </mc:Choice>
              <mc:Fallback>
                <p:oleObj name="think-cell Folie" r:id="rId56" imgW="306" imgH="306" progId="TCLayout.ActiveDocument.1">
                  <p:embed/>
                  <p:pic>
                    <p:nvPicPr>
                      <p:cNvPr id="8" name="Objekt 7" hidden="1"/>
                      <p:cNvPicPr/>
                      <p:nvPr/>
                    </p:nvPicPr>
                    <p:blipFill>
                      <a:blip r:embed="rId57"/>
                      <a:stretch>
                        <a:fillRect/>
                      </a:stretch>
                    </p:blipFill>
                    <p:spPr>
                      <a:xfrm>
                        <a:off x="1588" y="1588"/>
                        <a:ext cx="1587" cy="1587"/>
                      </a:xfrm>
                      <a:prstGeom prst="rect">
                        <a:avLst/>
                      </a:prstGeom>
                    </p:spPr>
                  </p:pic>
                </p:oleObj>
              </mc:Fallback>
            </mc:AlternateContent>
          </a:graphicData>
        </a:graphic>
      </p:graphicFrame>
      <p:sp>
        <p:nvSpPr>
          <p:cNvPr id="4" name="Titel 3"/>
          <p:cNvSpPr>
            <a:spLocks noGrp="1"/>
          </p:cNvSpPr>
          <p:nvPr>
            <p:ph type="title"/>
            <p:custDataLst>
              <p:tags r:id="rId2"/>
            </p:custDataLst>
          </p:nvPr>
        </p:nvSpPr>
        <p:spPr bwMode="gray"/>
        <p:txBody>
          <a:bodyPr anchor="t"/>
          <a:lstStyle/>
          <a:p>
            <a:r>
              <a:rPr lang="en-US" dirty="0"/>
              <a:t>ETERNUS AF S3: </a:t>
            </a:r>
            <a:br>
              <a:rPr lang="en-US" dirty="0"/>
            </a:br>
            <a:r>
              <a:rPr lang="en-US" dirty="0"/>
              <a:t>all-flash storage for all business demands</a:t>
            </a:r>
          </a:p>
        </p:txBody>
      </p:sp>
      <p:pic>
        <p:nvPicPr>
          <p:cNvPr id="9" name="Grafik 8">
            <a:extLst>
              <a:ext uri="{FF2B5EF4-FFF2-40B4-BE49-F238E27FC236}">
                <a16:creationId xmlns:a16="http://schemas.microsoft.com/office/drawing/2014/main" id="{DA129294-312E-5899-9707-F81FCABEA21D}"/>
              </a:ext>
            </a:extLst>
          </p:cNvPr>
          <p:cNvPicPr>
            <a:picLocks noChangeAspect="1"/>
          </p:cNvPicPr>
          <p:nvPr/>
        </p:nvPicPr>
        <p:blipFill>
          <a:blip r:embed="rId58">
            <a:extLst>
              <a:ext uri="{96DAC541-7B7A-43D3-8B79-37D633B846F1}">
                <asvg:svgBlip xmlns:asvg="http://schemas.microsoft.com/office/drawing/2016/SVG/main" r:embed="rId59"/>
              </a:ext>
            </a:extLst>
          </a:blip>
          <a:stretch>
            <a:fillRect/>
          </a:stretch>
        </p:blipFill>
        <p:spPr bwMode="gray">
          <a:xfrm>
            <a:off x="7861294" y="4761"/>
            <a:ext cx="1129064" cy="687600"/>
          </a:xfrm>
          <a:prstGeom prst="rect">
            <a:avLst/>
          </a:prstGeom>
        </p:spPr>
      </p:pic>
      <p:sp>
        <p:nvSpPr>
          <p:cNvPr id="11" name="Rechteck 10">
            <a:extLst>
              <a:ext uri="{FF2B5EF4-FFF2-40B4-BE49-F238E27FC236}">
                <a16:creationId xmlns:a16="http://schemas.microsoft.com/office/drawing/2014/main" id="{6AE0F692-4283-ECDF-1278-B944C7ABFEDA}"/>
              </a:ext>
            </a:extLst>
          </p:cNvPr>
          <p:cNvSpPr/>
          <p:nvPr>
            <p:custDataLst>
              <p:tags r:id="rId3"/>
            </p:custDataLst>
          </p:nvPr>
        </p:nvSpPr>
        <p:spPr bwMode="gray">
          <a:xfrm>
            <a:off x="288476" y="4587990"/>
            <a:ext cx="8568000" cy="144000"/>
          </a:xfrm>
          <a:prstGeom prst="rect">
            <a:avLst/>
          </a:prstGeom>
          <a:noFill/>
          <a:ln w="12700" cap="flat" cmpd="sng" algn="ctr">
            <a:noFill/>
            <a:prstDash val="solid"/>
            <a:miter lim="800000"/>
          </a:ln>
          <a:effectLst/>
        </p:spPr>
        <p:txBody>
          <a:bodyPr lIns="0" tIns="0" rIns="0" bIns="0" rtlCol="0" anchor="b"/>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800" b="0" i="0" u="none" strike="noStrike" kern="0" cap="none" spc="0" normalizeH="0" baseline="30000" noProof="0" dirty="0">
                <a:ln>
                  <a:noFill/>
                </a:ln>
                <a:solidFill>
                  <a:srgbClr val="000000"/>
                </a:solidFill>
                <a:effectLst/>
                <a:uLnTx/>
                <a:uFillTx/>
                <a:latin typeface="Fujitsu Infinity Pro"/>
                <a:ea typeface="+mn-ea"/>
                <a:cs typeface="+mn-cs"/>
              </a:rPr>
              <a:t>1</a:t>
            </a:r>
            <a:r>
              <a:rPr kumimoji="0" lang="en-US" sz="800" b="0" i="0" u="none" strike="noStrike" kern="0" cap="none" spc="0" normalizeH="0" baseline="0" noProof="0" dirty="0">
                <a:ln>
                  <a:noFill/>
                </a:ln>
                <a:solidFill>
                  <a:srgbClr val="000000"/>
                </a:solidFill>
                <a:effectLst/>
                <a:uLnTx/>
                <a:uFillTx/>
                <a:latin typeface="Fujitsu Infinity Pro"/>
                <a:ea typeface="+mn-ea"/>
                <a:cs typeface="+mn-cs"/>
              </a:rPr>
              <a:t> Maximum raw capacity depends on available SSD types | </a:t>
            </a:r>
            <a:r>
              <a:rPr kumimoji="0" lang="en-US" sz="800" b="0" i="0" u="none" strike="noStrike" kern="0" cap="none" spc="0" normalizeH="0" baseline="30000" noProof="0" dirty="0">
                <a:ln>
                  <a:noFill/>
                </a:ln>
                <a:solidFill>
                  <a:srgbClr val="000000"/>
                </a:solidFill>
                <a:effectLst/>
                <a:uLnTx/>
                <a:uFillTx/>
                <a:latin typeface="Fujitsu Infinity Pro"/>
                <a:ea typeface="+mn-ea"/>
                <a:cs typeface="+mn-cs"/>
              </a:rPr>
              <a:t>2</a:t>
            </a:r>
            <a:r>
              <a:rPr kumimoji="0" lang="en-US" sz="800" b="0" i="0" u="none" strike="noStrike" kern="0" cap="none" spc="0" normalizeH="0" baseline="0" noProof="0" dirty="0">
                <a:ln>
                  <a:noFill/>
                </a:ln>
                <a:solidFill>
                  <a:srgbClr val="000000"/>
                </a:solidFill>
                <a:effectLst/>
                <a:uLnTx/>
                <a:uFillTx/>
                <a:latin typeface="Fujitsu Infinity Pro"/>
                <a:ea typeface="+mn-ea"/>
                <a:cs typeface="+mn-cs"/>
              </a:rPr>
              <a:t> Calculation based on deduplication/compression factor of five and capacities will further depend upon data patterns </a:t>
            </a:r>
            <a:br>
              <a:rPr kumimoji="0" lang="en-US" sz="800" b="0" i="0" u="none" strike="noStrike" kern="0" cap="none" spc="0" normalizeH="0" baseline="0" noProof="0" dirty="0">
                <a:ln>
                  <a:noFill/>
                </a:ln>
                <a:solidFill>
                  <a:srgbClr val="000000"/>
                </a:solidFill>
                <a:effectLst/>
                <a:uLnTx/>
                <a:uFillTx/>
                <a:latin typeface="Fujitsu Infinity Pro"/>
                <a:ea typeface="+mn-ea"/>
                <a:cs typeface="+mn-cs"/>
              </a:rPr>
            </a:br>
            <a:r>
              <a:rPr kumimoji="0" lang="en-US" sz="800" b="0" i="0" u="none" strike="noStrike" kern="0" cap="none" spc="0" normalizeH="0" baseline="0" noProof="0" dirty="0">
                <a:ln>
                  <a:noFill/>
                </a:ln>
                <a:solidFill>
                  <a:srgbClr val="000000"/>
                </a:solidFill>
                <a:effectLst/>
                <a:uLnTx/>
                <a:uFillTx/>
                <a:latin typeface="Fujitsu Infinity Pro"/>
                <a:ea typeface="+mn-ea"/>
                <a:cs typeface="+mn-cs"/>
              </a:rPr>
              <a:t>and applications | 8KB Rad Read (IOPS) w/o Dedup/Comp | For more detailed product specifications please refer the product datasheets.</a:t>
            </a:r>
          </a:p>
        </p:txBody>
      </p:sp>
      <p:sp>
        <p:nvSpPr>
          <p:cNvPr id="15" name="Rechteck 14">
            <a:extLst>
              <a:ext uri="{FF2B5EF4-FFF2-40B4-BE49-F238E27FC236}">
                <a16:creationId xmlns:a16="http://schemas.microsoft.com/office/drawing/2014/main" id="{7E1CF359-68B4-97C3-2B7D-B95B0E70C854}"/>
              </a:ext>
            </a:extLst>
          </p:cNvPr>
          <p:cNvSpPr/>
          <p:nvPr>
            <p:custDataLst>
              <p:tags r:id="rId4"/>
            </p:custDataLst>
          </p:nvPr>
        </p:nvSpPr>
        <p:spPr bwMode="gray">
          <a:xfrm>
            <a:off x="287524" y="2499742"/>
            <a:ext cx="2520000" cy="216000"/>
          </a:xfrm>
          <a:prstGeom prst="rect">
            <a:avLst/>
          </a:prstGeom>
          <a:noFill/>
          <a:ln w="635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t>CPU</a:t>
            </a:r>
          </a:p>
        </p:txBody>
      </p:sp>
      <p:sp>
        <p:nvSpPr>
          <p:cNvPr id="16" name="Rechteck 15">
            <a:extLst>
              <a:ext uri="{FF2B5EF4-FFF2-40B4-BE49-F238E27FC236}">
                <a16:creationId xmlns:a16="http://schemas.microsoft.com/office/drawing/2014/main" id="{C4152009-ABCE-8DF4-1380-154F6105A6E0}"/>
              </a:ext>
            </a:extLst>
          </p:cNvPr>
          <p:cNvSpPr/>
          <p:nvPr>
            <p:custDataLst>
              <p:tags r:id="rId5"/>
            </p:custDataLst>
          </p:nvPr>
        </p:nvSpPr>
        <p:spPr bwMode="gray">
          <a:xfrm>
            <a:off x="287524" y="2787798"/>
            <a:ext cx="2520000" cy="216000"/>
          </a:xfrm>
          <a:prstGeom prst="rect">
            <a:avLst/>
          </a:prstGeom>
          <a:noFill/>
          <a:ln w="635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t>Form Factor</a:t>
            </a:r>
          </a:p>
        </p:txBody>
      </p:sp>
      <p:sp>
        <p:nvSpPr>
          <p:cNvPr id="17" name="Rechteck 16">
            <a:extLst>
              <a:ext uri="{FF2B5EF4-FFF2-40B4-BE49-F238E27FC236}">
                <a16:creationId xmlns:a16="http://schemas.microsoft.com/office/drawing/2014/main" id="{6727D2CF-B32A-345B-9F5F-173BDC85CF66}"/>
              </a:ext>
            </a:extLst>
          </p:cNvPr>
          <p:cNvSpPr/>
          <p:nvPr>
            <p:custDataLst>
              <p:tags r:id="rId6"/>
            </p:custDataLst>
          </p:nvPr>
        </p:nvSpPr>
        <p:spPr bwMode="gray">
          <a:xfrm>
            <a:off x="287524" y="3075830"/>
            <a:ext cx="2520000" cy="216000"/>
          </a:xfrm>
          <a:prstGeom prst="rect">
            <a:avLst/>
          </a:prstGeom>
          <a:noFill/>
          <a:ln w="635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t>Max system memory</a:t>
            </a:r>
          </a:p>
        </p:txBody>
      </p:sp>
      <p:sp>
        <p:nvSpPr>
          <p:cNvPr id="18" name="Rechteck 17">
            <a:extLst>
              <a:ext uri="{FF2B5EF4-FFF2-40B4-BE49-F238E27FC236}">
                <a16:creationId xmlns:a16="http://schemas.microsoft.com/office/drawing/2014/main" id="{ADE394C6-9E14-448E-5B87-FCEE65FB4A4A}"/>
              </a:ext>
            </a:extLst>
          </p:cNvPr>
          <p:cNvSpPr/>
          <p:nvPr>
            <p:custDataLst>
              <p:tags r:id="rId7"/>
            </p:custDataLst>
          </p:nvPr>
        </p:nvSpPr>
        <p:spPr bwMode="gray">
          <a:xfrm>
            <a:off x="287524" y="3363862"/>
            <a:ext cx="2520000" cy="216000"/>
          </a:xfrm>
          <a:prstGeom prst="rect">
            <a:avLst/>
          </a:prstGeom>
          <a:noFill/>
          <a:ln w="635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t>Number of drives</a:t>
            </a:r>
          </a:p>
        </p:txBody>
      </p:sp>
      <p:sp>
        <p:nvSpPr>
          <p:cNvPr id="19" name="Rechteck 18">
            <a:extLst>
              <a:ext uri="{FF2B5EF4-FFF2-40B4-BE49-F238E27FC236}">
                <a16:creationId xmlns:a16="http://schemas.microsoft.com/office/drawing/2014/main" id="{A243D194-C4D7-FAAA-988C-269C01FC6285}"/>
              </a:ext>
            </a:extLst>
          </p:cNvPr>
          <p:cNvSpPr/>
          <p:nvPr>
            <p:custDataLst>
              <p:tags r:id="rId8"/>
            </p:custDataLst>
          </p:nvPr>
        </p:nvSpPr>
        <p:spPr bwMode="gray">
          <a:xfrm>
            <a:off x="287524" y="3651918"/>
            <a:ext cx="2520000" cy="432000"/>
          </a:xfrm>
          <a:prstGeom prst="rect">
            <a:avLst/>
          </a:prstGeom>
          <a:noFill/>
          <a:ln w="635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t>Max capacity</a:t>
            </a:r>
            <a:r>
              <a:rPr kumimoji="0" lang="en-US" sz="1200" b="0" i="0" u="none" strike="noStrike" kern="1200" cap="none" spc="0" normalizeH="0" baseline="30000" noProof="0" dirty="0">
                <a:ln>
                  <a:noFill/>
                </a:ln>
                <a:solidFill>
                  <a:srgbClr val="000000"/>
                </a:solidFill>
                <a:effectLst/>
                <a:uLnTx/>
                <a:uFillTx/>
                <a:latin typeface="Fujitsu Infinity Pro"/>
                <a:ea typeface="+mn-ea"/>
                <a:cs typeface="+mn-cs"/>
              </a:rPr>
              <a:t>1</a:t>
            </a:r>
          </a:p>
        </p:txBody>
      </p:sp>
      <p:sp>
        <p:nvSpPr>
          <p:cNvPr id="20" name="Rechteck 19">
            <a:extLst>
              <a:ext uri="{FF2B5EF4-FFF2-40B4-BE49-F238E27FC236}">
                <a16:creationId xmlns:a16="http://schemas.microsoft.com/office/drawing/2014/main" id="{16F60873-9763-4D05-D642-F7C293AE78D6}"/>
              </a:ext>
            </a:extLst>
          </p:cNvPr>
          <p:cNvSpPr/>
          <p:nvPr>
            <p:custDataLst>
              <p:tags r:id="rId9"/>
            </p:custDataLst>
          </p:nvPr>
        </p:nvSpPr>
        <p:spPr bwMode="gray">
          <a:xfrm>
            <a:off x="287524" y="4155950"/>
            <a:ext cx="2520000" cy="216000"/>
          </a:xfrm>
          <a:prstGeom prst="rect">
            <a:avLst/>
          </a:prstGeom>
          <a:noFill/>
          <a:ln w="635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t>Management Software</a:t>
            </a:r>
          </a:p>
        </p:txBody>
      </p:sp>
      <p:sp>
        <p:nvSpPr>
          <p:cNvPr id="21" name="Rechteck 20">
            <a:extLst>
              <a:ext uri="{FF2B5EF4-FFF2-40B4-BE49-F238E27FC236}">
                <a16:creationId xmlns:a16="http://schemas.microsoft.com/office/drawing/2014/main" id="{B818234B-2D29-CF81-8245-7F83B95B7A58}"/>
              </a:ext>
            </a:extLst>
          </p:cNvPr>
          <p:cNvSpPr/>
          <p:nvPr>
            <p:custDataLst>
              <p:tags r:id="rId10"/>
            </p:custDataLst>
          </p:nvPr>
        </p:nvSpPr>
        <p:spPr bwMode="gray">
          <a:xfrm>
            <a:off x="2951820" y="2499742"/>
            <a:ext cx="1872000" cy="216000"/>
          </a:xfrm>
          <a:prstGeom prst="rect">
            <a:avLst/>
          </a:prstGeom>
          <a:noFill/>
          <a:ln w="635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t>4core, 2.2 GHz</a:t>
            </a:r>
          </a:p>
        </p:txBody>
      </p:sp>
      <p:sp>
        <p:nvSpPr>
          <p:cNvPr id="22" name="Rechteck 21">
            <a:extLst>
              <a:ext uri="{FF2B5EF4-FFF2-40B4-BE49-F238E27FC236}">
                <a16:creationId xmlns:a16="http://schemas.microsoft.com/office/drawing/2014/main" id="{6AE7A9B7-462B-0D21-4C99-894864946449}"/>
              </a:ext>
            </a:extLst>
          </p:cNvPr>
          <p:cNvSpPr/>
          <p:nvPr>
            <p:custDataLst>
              <p:tags r:id="rId11"/>
            </p:custDataLst>
          </p:nvPr>
        </p:nvSpPr>
        <p:spPr bwMode="gray">
          <a:xfrm>
            <a:off x="2951820" y="2787798"/>
            <a:ext cx="1872000" cy="216000"/>
          </a:xfrm>
          <a:prstGeom prst="rect">
            <a:avLst/>
          </a:prstGeom>
          <a:noFill/>
          <a:ln w="635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t>2U</a:t>
            </a:r>
          </a:p>
        </p:txBody>
      </p:sp>
      <p:sp>
        <p:nvSpPr>
          <p:cNvPr id="23" name="Rechteck 22">
            <a:extLst>
              <a:ext uri="{FF2B5EF4-FFF2-40B4-BE49-F238E27FC236}">
                <a16:creationId xmlns:a16="http://schemas.microsoft.com/office/drawing/2014/main" id="{9CC6D148-8D20-7173-93F6-C25CA502AB12}"/>
              </a:ext>
            </a:extLst>
          </p:cNvPr>
          <p:cNvSpPr/>
          <p:nvPr>
            <p:custDataLst>
              <p:tags r:id="rId12"/>
            </p:custDataLst>
          </p:nvPr>
        </p:nvSpPr>
        <p:spPr bwMode="gray">
          <a:xfrm>
            <a:off x="2951820" y="3075830"/>
            <a:ext cx="1872000" cy="216000"/>
          </a:xfrm>
          <a:prstGeom prst="rect">
            <a:avLst/>
          </a:prstGeom>
          <a:noFill/>
          <a:ln w="635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t> 32 GB</a:t>
            </a:r>
          </a:p>
        </p:txBody>
      </p:sp>
      <p:sp>
        <p:nvSpPr>
          <p:cNvPr id="24" name="Rechteck 23">
            <a:extLst>
              <a:ext uri="{FF2B5EF4-FFF2-40B4-BE49-F238E27FC236}">
                <a16:creationId xmlns:a16="http://schemas.microsoft.com/office/drawing/2014/main" id="{AC3ABD4E-78D6-14D4-76BC-BF7AB2DF92AF}"/>
              </a:ext>
            </a:extLst>
          </p:cNvPr>
          <p:cNvSpPr/>
          <p:nvPr>
            <p:custDataLst>
              <p:tags r:id="rId13"/>
            </p:custDataLst>
          </p:nvPr>
        </p:nvSpPr>
        <p:spPr bwMode="gray">
          <a:xfrm>
            <a:off x="2951820" y="3363862"/>
            <a:ext cx="1872000" cy="216000"/>
          </a:xfrm>
          <a:prstGeom prst="rect">
            <a:avLst/>
          </a:prstGeom>
          <a:noFill/>
          <a:ln w="635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t>2 – 24</a:t>
            </a:r>
          </a:p>
        </p:txBody>
      </p:sp>
      <p:sp>
        <p:nvSpPr>
          <p:cNvPr id="25" name="Rechteck 24">
            <a:extLst>
              <a:ext uri="{FF2B5EF4-FFF2-40B4-BE49-F238E27FC236}">
                <a16:creationId xmlns:a16="http://schemas.microsoft.com/office/drawing/2014/main" id="{5D242658-81E9-CCBD-AA2F-D04CA619D5D3}"/>
              </a:ext>
            </a:extLst>
          </p:cNvPr>
          <p:cNvSpPr/>
          <p:nvPr>
            <p:custDataLst>
              <p:tags r:id="rId14"/>
            </p:custDataLst>
          </p:nvPr>
        </p:nvSpPr>
        <p:spPr bwMode="gray">
          <a:xfrm>
            <a:off x="2951820" y="3651918"/>
            <a:ext cx="1872000" cy="432000"/>
          </a:xfrm>
          <a:prstGeom prst="rect">
            <a:avLst/>
          </a:prstGeom>
          <a:noFill/>
          <a:ln w="635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20" normalizeH="0" baseline="0" noProof="0" dirty="0">
                <a:ln>
                  <a:noFill/>
                </a:ln>
                <a:solidFill>
                  <a:srgbClr val="000000"/>
                </a:solidFill>
                <a:effectLst/>
                <a:uLnTx/>
                <a:uFillTx/>
                <a:latin typeface="Fujitsu Infinity Pro"/>
                <a:ea typeface="+mn-ea"/>
                <a:cs typeface="+mn-cs"/>
              </a:rPr>
              <a:t>92 TB raw</a:t>
            </a:r>
          </a:p>
        </p:txBody>
      </p:sp>
      <p:sp>
        <p:nvSpPr>
          <p:cNvPr id="27" name="Rechteck 26">
            <a:extLst>
              <a:ext uri="{FF2B5EF4-FFF2-40B4-BE49-F238E27FC236}">
                <a16:creationId xmlns:a16="http://schemas.microsoft.com/office/drawing/2014/main" id="{0943A957-2CAA-92C9-4736-4A28495469ED}"/>
              </a:ext>
            </a:extLst>
          </p:cNvPr>
          <p:cNvSpPr/>
          <p:nvPr>
            <p:custDataLst>
              <p:tags r:id="rId15"/>
            </p:custDataLst>
          </p:nvPr>
        </p:nvSpPr>
        <p:spPr bwMode="gray">
          <a:xfrm>
            <a:off x="6984268" y="2499742"/>
            <a:ext cx="1872000" cy="216000"/>
          </a:xfrm>
          <a:prstGeom prst="rect">
            <a:avLst/>
          </a:prstGeom>
          <a:noFill/>
          <a:ln w="635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t>12core, 2.6 GHz</a:t>
            </a:r>
          </a:p>
        </p:txBody>
      </p:sp>
      <p:sp>
        <p:nvSpPr>
          <p:cNvPr id="28" name="Rechteck 27">
            <a:extLst>
              <a:ext uri="{FF2B5EF4-FFF2-40B4-BE49-F238E27FC236}">
                <a16:creationId xmlns:a16="http://schemas.microsoft.com/office/drawing/2014/main" id="{72A04BCE-C428-901B-6622-98499ADF6879}"/>
              </a:ext>
            </a:extLst>
          </p:cNvPr>
          <p:cNvSpPr/>
          <p:nvPr>
            <p:custDataLst>
              <p:tags r:id="rId16"/>
            </p:custDataLst>
          </p:nvPr>
        </p:nvSpPr>
        <p:spPr bwMode="gray">
          <a:xfrm>
            <a:off x="6984268" y="2787798"/>
            <a:ext cx="1872000" cy="216000"/>
          </a:xfrm>
          <a:prstGeom prst="rect">
            <a:avLst/>
          </a:prstGeom>
          <a:noFill/>
          <a:ln w="635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t>3U</a:t>
            </a:r>
          </a:p>
        </p:txBody>
      </p:sp>
      <p:sp>
        <p:nvSpPr>
          <p:cNvPr id="29" name="Rechteck 28">
            <a:extLst>
              <a:ext uri="{FF2B5EF4-FFF2-40B4-BE49-F238E27FC236}">
                <a16:creationId xmlns:a16="http://schemas.microsoft.com/office/drawing/2014/main" id="{B15278DB-6D61-C839-1746-9490E03DF291}"/>
              </a:ext>
            </a:extLst>
          </p:cNvPr>
          <p:cNvSpPr/>
          <p:nvPr>
            <p:custDataLst>
              <p:tags r:id="rId17"/>
            </p:custDataLst>
          </p:nvPr>
        </p:nvSpPr>
        <p:spPr bwMode="gray">
          <a:xfrm>
            <a:off x="6984268" y="3075830"/>
            <a:ext cx="1872000" cy="216000"/>
          </a:xfrm>
          <a:prstGeom prst="rect">
            <a:avLst/>
          </a:prstGeom>
          <a:noFill/>
          <a:ln w="635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t>1,536 GB</a:t>
            </a:r>
          </a:p>
        </p:txBody>
      </p:sp>
      <p:sp>
        <p:nvSpPr>
          <p:cNvPr id="30" name="Rechteck 29">
            <a:extLst>
              <a:ext uri="{FF2B5EF4-FFF2-40B4-BE49-F238E27FC236}">
                <a16:creationId xmlns:a16="http://schemas.microsoft.com/office/drawing/2014/main" id="{469CF7B2-ABA9-FA93-7D2C-CEA30DD0F6A1}"/>
              </a:ext>
            </a:extLst>
          </p:cNvPr>
          <p:cNvSpPr/>
          <p:nvPr>
            <p:custDataLst>
              <p:tags r:id="rId18"/>
            </p:custDataLst>
          </p:nvPr>
        </p:nvSpPr>
        <p:spPr bwMode="gray">
          <a:xfrm>
            <a:off x="6984268" y="3363862"/>
            <a:ext cx="1872000" cy="216000"/>
          </a:xfrm>
          <a:prstGeom prst="rect">
            <a:avLst/>
          </a:prstGeom>
          <a:noFill/>
          <a:ln w="635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t>2 – 1,056</a:t>
            </a:r>
          </a:p>
        </p:txBody>
      </p:sp>
      <p:sp>
        <p:nvSpPr>
          <p:cNvPr id="31" name="Rechteck 30">
            <a:extLst>
              <a:ext uri="{FF2B5EF4-FFF2-40B4-BE49-F238E27FC236}">
                <a16:creationId xmlns:a16="http://schemas.microsoft.com/office/drawing/2014/main" id="{A7A9CF51-10DA-E99B-C740-AD9C935D06EA}"/>
              </a:ext>
            </a:extLst>
          </p:cNvPr>
          <p:cNvSpPr/>
          <p:nvPr>
            <p:custDataLst>
              <p:tags r:id="rId19"/>
            </p:custDataLst>
          </p:nvPr>
        </p:nvSpPr>
        <p:spPr bwMode="gray">
          <a:xfrm>
            <a:off x="6984268" y="3651918"/>
            <a:ext cx="1872000" cy="432000"/>
          </a:xfrm>
          <a:prstGeom prst="rect">
            <a:avLst/>
          </a:prstGeom>
          <a:noFill/>
          <a:ln w="635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20" normalizeH="0" baseline="0" noProof="0" dirty="0">
                <a:ln>
                  <a:noFill/>
                </a:ln>
                <a:solidFill>
                  <a:srgbClr val="000000"/>
                </a:solidFill>
                <a:effectLst/>
                <a:uLnTx/>
                <a:uFillTx/>
                <a:latin typeface="Fujitsu Infinity Pro"/>
                <a:ea typeface="+mn-ea"/>
                <a:cs typeface="+mn-cs"/>
              </a:rPr>
              <a:t>32,440 TB raw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20" normalizeH="0" baseline="0" noProof="0" dirty="0">
                <a:ln>
                  <a:noFill/>
                </a:ln>
                <a:solidFill>
                  <a:srgbClr val="000000"/>
                </a:solidFill>
                <a:effectLst/>
                <a:uLnTx/>
                <a:uFillTx/>
                <a:latin typeface="Fujitsu Infinity Pro"/>
                <a:ea typeface="+mn-ea"/>
                <a:cs typeface="+mn-cs"/>
              </a:rPr>
              <a:t>162,200 TB effective</a:t>
            </a:r>
            <a:r>
              <a:rPr kumimoji="0" lang="en-US" sz="1200" b="0" i="0" u="none" strike="noStrike" kern="1200" cap="none" spc="-20" normalizeH="0" baseline="30000" noProof="0" dirty="0">
                <a:ln>
                  <a:noFill/>
                </a:ln>
                <a:solidFill>
                  <a:srgbClr val="000000"/>
                </a:solidFill>
                <a:effectLst/>
                <a:uLnTx/>
                <a:uFillTx/>
                <a:latin typeface="Fujitsu Infinity Pro"/>
                <a:ea typeface="+mn-ea"/>
                <a:cs typeface="+mn-cs"/>
              </a:rPr>
              <a:t>2</a:t>
            </a:r>
          </a:p>
        </p:txBody>
      </p:sp>
      <p:sp>
        <p:nvSpPr>
          <p:cNvPr id="32" name="Rechteck 100">
            <a:extLst>
              <a:ext uri="{FF2B5EF4-FFF2-40B4-BE49-F238E27FC236}">
                <a16:creationId xmlns:a16="http://schemas.microsoft.com/office/drawing/2014/main" id="{871831DE-25EA-925C-ECA3-6E086B96C0B8}"/>
              </a:ext>
            </a:extLst>
          </p:cNvPr>
          <p:cNvSpPr/>
          <p:nvPr>
            <p:custDataLst>
              <p:tags r:id="rId20"/>
            </p:custDataLst>
          </p:nvPr>
        </p:nvSpPr>
        <p:spPr bwMode="gray">
          <a:xfrm>
            <a:off x="4968700" y="2499742"/>
            <a:ext cx="1872000" cy="216000"/>
          </a:xfrm>
          <a:prstGeom prst="rect">
            <a:avLst/>
          </a:prstGeom>
          <a:noFill/>
          <a:ln w="635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t>8core, 2.2 GHz</a:t>
            </a:r>
          </a:p>
        </p:txBody>
      </p:sp>
      <p:sp>
        <p:nvSpPr>
          <p:cNvPr id="33" name="Rechteck 101">
            <a:extLst>
              <a:ext uri="{FF2B5EF4-FFF2-40B4-BE49-F238E27FC236}">
                <a16:creationId xmlns:a16="http://schemas.microsoft.com/office/drawing/2014/main" id="{1B65E9D4-F639-2F51-FB3E-929715434F93}"/>
              </a:ext>
            </a:extLst>
          </p:cNvPr>
          <p:cNvSpPr/>
          <p:nvPr>
            <p:custDataLst>
              <p:tags r:id="rId21"/>
            </p:custDataLst>
          </p:nvPr>
        </p:nvSpPr>
        <p:spPr bwMode="gray">
          <a:xfrm>
            <a:off x="4968700" y="2787798"/>
            <a:ext cx="1872000" cy="216000"/>
          </a:xfrm>
          <a:prstGeom prst="rect">
            <a:avLst/>
          </a:prstGeom>
          <a:noFill/>
          <a:ln w="635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t>2U</a:t>
            </a:r>
          </a:p>
        </p:txBody>
      </p:sp>
      <p:sp>
        <p:nvSpPr>
          <p:cNvPr id="34" name="Rechteck 102">
            <a:extLst>
              <a:ext uri="{FF2B5EF4-FFF2-40B4-BE49-F238E27FC236}">
                <a16:creationId xmlns:a16="http://schemas.microsoft.com/office/drawing/2014/main" id="{D4A70209-6EB7-D624-87ED-5CFE9266F852}"/>
              </a:ext>
            </a:extLst>
          </p:cNvPr>
          <p:cNvSpPr/>
          <p:nvPr>
            <p:custDataLst>
              <p:tags r:id="rId22"/>
            </p:custDataLst>
          </p:nvPr>
        </p:nvSpPr>
        <p:spPr bwMode="gray">
          <a:xfrm>
            <a:off x="4968700" y="3075830"/>
            <a:ext cx="1872000" cy="216000"/>
          </a:xfrm>
          <a:prstGeom prst="rect">
            <a:avLst/>
          </a:prstGeom>
          <a:noFill/>
          <a:ln w="635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t>128 GB</a:t>
            </a:r>
          </a:p>
        </p:txBody>
      </p:sp>
      <p:sp>
        <p:nvSpPr>
          <p:cNvPr id="35" name="Rechteck 103">
            <a:extLst>
              <a:ext uri="{FF2B5EF4-FFF2-40B4-BE49-F238E27FC236}">
                <a16:creationId xmlns:a16="http://schemas.microsoft.com/office/drawing/2014/main" id="{01B7B64B-3D48-BDD2-9C7A-A50978FD556E}"/>
              </a:ext>
            </a:extLst>
          </p:cNvPr>
          <p:cNvSpPr/>
          <p:nvPr>
            <p:custDataLst>
              <p:tags r:id="rId23"/>
            </p:custDataLst>
          </p:nvPr>
        </p:nvSpPr>
        <p:spPr bwMode="gray">
          <a:xfrm>
            <a:off x="4968700" y="3363862"/>
            <a:ext cx="1872000" cy="216000"/>
          </a:xfrm>
          <a:prstGeom prst="rect">
            <a:avLst/>
          </a:prstGeom>
          <a:noFill/>
          <a:ln w="635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t>2 – 264</a:t>
            </a:r>
          </a:p>
        </p:txBody>
      </p:sp>
      <p:sp>
        <p:nvSpPr>
          <p:cNvPr id="36" name="Rechteck 104">
            <a:extLst>
              <a:ext uri="{FF2B5EF4-FFF2-40B4-BE49-F238E27FC236}">
                <a16:creationId xmlns:a16="http://schemas.microsoft.com/office/drawing/2014/main" id="{C308E403-E8D1-F9C9-378D-7AE7D8877721}"/>
              </a:ext>
            </a:extLst>
          </p:cNvPr>
          <p:cNvSpPr/>
          <p:nvPr>
            <p:custDataLst>
              <p:tags r:id="rId24"/>
            </p:custDataLst>
          </p:nvPr>
        </p:nvSpPr>
        <p:spPr bwMode="gray">
          <a:xfrm>
            <a:off x="4968700" y="3651918"/>
            <a:ext cx="1872000" cy="432000"/>
          </a:xfrm>
          <a:prstGeom prst="rect">
            <a:avLst/>
          </a:prstGeom>
          <a:noFill/>
          <a:ln w="635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20" normalizeH="0" baseline="0" noProof="0" dirty="0">
                <a:ln>
                  <a:noFill/>
                </a:ln>
                <a:solidFill>
                  <a:srgbClr val="000000"/>
                </a:solidFill>
                <a:effectLst/>
                <a:uLnTx/>
                <a:uFillTx/>
                <a:latin typeface="Fujitsu Infinity Pro"/>
                <a:ea typeface="+mn-ea"/>
                <a:cs typeface="+mn-cs"/>
              </a:rPr>
              <a:t>8,110 TB raw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20" normalizeH="0" baseline="0" noProof="0" dirty="0">
                <a:ln>
                  <a:noFill/>
                </a:ln>
                <a:solidFill>
                  <a:srgbClr val="000000"/>
                </a:solidFill>
                <a:effectLst/>
                <a:uLnTx/>
                <a:uFillTx/>
                <a:latin typeface="Fujitsu Infinity Pro"/>
                <a:ea typeface="+mn-ea"/>
                <a:cs typeface="+mn-cs"/>
              </a:rPr>
              <a:t>40,550 TB effective</a:t>
            </a:r>
            <a:r>
              <a:rPr kumimoji="0" lang="en-US" sz="1200" b="0" i="0" u="none" strike="noStrike" kern="1200" cap="none" spc="-20" normalizeH="0" baseline="30000" noProof="0" dirty="0">
                <a:ln>
                  <a:noFill/>
                </a:ln>
                <a:solidFill>
                  <a:srgbClr val="000000"/>
                </a:solidFill>
                <a:effectLst/>
                <a:uLnTx/>
                <a:uFillTx/>
                <a:latin typeface="Fujitsu Infinity Pro"/>
                <a:ea typeface="+mn-ea"/>
                <a:cs typeface="+mn-cs"/>
              </a:rPr>
              <a:t>2</a:t>
            </a:r>
            <a:endParaRPr kumimoji="0" lang="en-US" sz="1200" b="0" i="0" u="none" strike="noStrike" kern="1200" cap="none" spc="0" normalizeH="0" baseline="0" noProof="0" dirty="0">
              <a:ln>
                <a:noFill/>
              </a:ln>
              <a:solidFill>
                <a:srgbClr val="000000"/>
              </a:solidFill>
              <a:effectLst/>
              <a:uLnTx/>
              <a:uFillTx/>
              <a:latin typeface="Fujitsu Infinity Pro"/>
              <a:ea typeface="+mn-ea"/>
              <a:cs typeface="+mn-cs"/>
            </a:endParaRPr>
          </a:p>
        </p:txBody>
      </p:sp>
      <p:sp>
        <p:nvSpPr>
          <p:cNvPr id="37" name="Rechteck 85">
            <a:extLst>
              <a:ext uri="{FF2B5EF4-FFF2-40B4-BE49-F238E27FC236}">
                <a16:creationId xmlns:a16="http://schemas.microsoft.com/office/drawing/2014/main" id="{13493DC4-95D3-BB03-11BD-8BD32D16F3BA}"/>
              </a:ext>
            </a:extLst>
          </p:cNvPr>
          <p:cNvSpPr/>
          <p:nvPr>
            <p:custDataLst>
              <p:tags r:id="rId25"/>
            </p:custDataLst>
          </p:nvPr>
        </p:nvSpPr>
        <p:spPr bwMode="gray">
          <a:xfrm>
            <a:off x="4968700" y="2175706"/>
            <a:ext cx="1872000" cy="288000"/>
          </a:xfrm>
          <a:prstGeom prst="rect">
            <a:avLst/>
          </a:prstGeom>
          <a:solidFill>
            <a:schemeClr val="accent6"/>
          </a:solidFill>
          <a:ln w="9525"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A30B1A"/>
              </a:buClr>
              <a:buSzTx/>
              <a:buFontTx/>
              <a:buNone/>
              <a:tabLst/>
              <a:defRPr/>
            </a:pPr>
            <a:r>
              <a:rPr kumimoji="0" lang="en-US" sz="1200" b="0" i="0" u="none" strike="noStrike" kern="1200" cap="none" spc="0" normalizeH="0" baseline="0" noProof="0" dirty="0">
                <a:ln>
                  <a:noFill/>
                </a:ln>
                <a:solidFill>
                  <a:srgbClr val="FFFFFF"/>
                </a:solidFill>
                <a:effectLst/>
                <a:uLnTx/>
                <a:uFillTx/>
                <a:latin typeface="Fujitsu Infinity Pro"/>
                <a:ea typeface="+mn-ea"/>
                <a:cs typeface="+mn-cs"/>
              </a:rPr>
              <a:t>600k </a:t>
            </a:r>
          </a:p>
        </p:txBody>
      </p:sp>
      <p:sp>
        <p:nvSpPr>
          <p:cNvPr id="38" name="Rechteck 86">
            <a:extLst>
              <a:ext uri="{FF2B5EF4-FFF2-40B4-BE49-F238E27FC236}">
                <a16:creationId xmlns:a16="http://schemas.microsoft.com/office/drawing/2014/main" id="{7757E5E2-9F80-B00A-6B63-B3085FE30B61}"/>
              </a:ext>
            </a:extLst>
          </p:cNvPr>
          <p:cNvSpPr/>
          <p:nvPr>
            <p:custDataLst>
              <p:tags r:id="rId26"/>
            </p:custDataLst>
          </p:nvPr>
        </p:nvSpPr>
        <p:spPr bwMode="gray">
          <a:xfrm>
            <a:off x="6984268" y="2175706"/>
            <a:ext cx="1872000" cy="288000"/>
          </a:xfrm>
          <a:prstGeom prst="rect">
            <a:avLst/>
          </a:prstGeom>
          <a:solidFill>
            <a:schemeClr val="accent6"/>
          </a:solidFill>
          <a:ln w="9525"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A30B1A"/>
              </a:buClr>
              <a:buSzTx/>
              <a:buFontTx/>
              <a:buNone/>
              <a:tabLst/>
              <a:defRPr/>
            </a:pPr>
            <a:r>
              <a:rPr kumimoji="0" lang="en-US" sz="1200" b="0" i="0" u="none" strike="noStrike" kern="1200" cap="none" spc="0" normalizeH="0" baseline="0" noProof="0" dirty="0">
                <a:ln>
                  <a:noFill/>
                </a:ln>
                <a:solidFill>
                  <a:srgbClr val="FFFFFF"/>
                </a:solidFill>
                <a:effectLst/>
                <a:uLnTx/>
                <a:uFillTx/>
                <a:latin typeface="Fujitsu Infinity Pro"/>
                <a:ea typeface="+mn-ea"/>
                <a:cs typeface="+mn-cs"/>
              </a:rPr>
              <a:t>920k</a:t>
            </a:r>
          </a:p>
        </p:txBody>
      </p:sp>
      <p:sp>
        <p:nvSpPr>
          <p:cNvPr id="39" name="Rechteck 87">
            <a:extLst>
              <a:ext uri="{FF2B5EF4-FFF2-40B4-BE49-F238E27FC236}">
                <a16:creationId xmlns:a16="http://schemas.microsoft.com/office/drawing/2014/main" id="{38B1A755-3208-3F18-1D7F-886CEF814CDF}"/>
              </a:ext>
            </a:extLst>
          </p:cNvPr>
          <p:cNvSpPr/>
          <p:nvPr>
            <p:custDataLst>
              <p:tags r:id="rId27"/>
            </p:custDataLst>
          </p:nvPr>
        </p:nvSpPr>
        <p:spPr bwMode="gray">
          <a:xfrm>
            <a:off x="287524" y="2175706"/>
            <a:ext cx="2520000" cy="288000"/>
          </a:xfrm>
          <a:prstGeom prst="rect">
            <a:avLst/>
          </a:prstGeom>
          <a:noFill/>
          <a:ln w="635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A30B1A"/>
              </a:buClr>
              <a:buSzTx/>
              <a:buFontTx/>
              <a:buNone/>
              <a:tabLst/>
              <a:defRPr/>
            </a:pPr>
            <a:r>
              <a:rPr kumimoji="0" lang="en-US" sz="1200" b="0" i="0" u="none" strike="noStrike" kern="1200" cap="none" spc="0" normalizeH="0" baseline="0" noProof="0" dirty="0">
                <a:ln>
                  <a:noFill/>
                </a:ln>
                <a:solidFill>
                  <a:srgbClr val="000000"/>
                </a:solidFill>
                <a:effectLst/>
                <a:uLnTx/>
                <a:uFillTx/>
                <a:latin typeface="Fujitsu Infinity Pro"/>
                <a:ea typeface="+mn-ea"/>
                <a:cs typeface="+mn-cs"/>
              </a:rPr>
              <a:t>IOPS</a:t>
            </a:r>
            <a:endParaRPr kumimoji="0" lang="en-US" sz="1200" b="0" i="0" u="none" strike="noStrike" kern="1200" cap="none" spc="0" normalizeH="0" baseline="30000" noProof="0" dirty="0">
              <a:ln>
                <a:noFill/>
              </a:ln>
              <a:solidFill>
                <a:srgbClr val="000000"/>
              </a:solidFill>
              <a:effectLst/>
              <a:uLnTx/>
              <a:uFillTx/>
              <a:latin typeface="Fujitsu Infinity Pro"/>
              <a:ea typeface="+mn-ea"/>
              <a:cs typeface="+mn-cs"/>
            </a:endParaRPr>
          </a:p>
        </p:txBody>
      </p:sp>
      <p:sp>
        <p:nvSpPr>
          <p:cNvPr id="40" name="Rechteck 85">
            <a:extLst>
              <a:ext uri="{FF2B5EF4-FFF2-40B4-BE49-F238E27FC236}">
                <a16:creationId xmlns:a16="http://schemas.microsoft.com/office/drawing/2014/main" id="{916A57C7-164B-D4EB-E766-C57092A4C2FC}"/>
              </a:ext>
            </a:extLst>
          </p:cNvPr>
          <p:cNvSpPr/>
          <p:nvPr>
            <p:custDataLst>
              <p:tags r:id="rId28"/>
            </p:custDataLst>
          </p:nvPr>
        </p:nvSpPr>
        <p:spPr bwMode="gray">
          <a:xfrm>
            <a:off x="2951820" y="2175706"/>
            <a:ext cx="1872000" cy="288000"/>
          </a:xfrm>
          <a:prstGeom prst="rect">
            <a:avLst/>
          </a:prstGeom>
          <a:solidFill>
            <a:schemeClr val="accent6"/>
          </a:solidFill>
          <a:ln w="9525"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A30B1A"/>
              </a:buClr>
              <a:buSzTx/>
              <a:buFontTx/>
              <a:buNone/>
              <a:tabLst/>
              <a:defRPr/>
            </a:pPr>
            <a:r>
              <a:rPr kumimoji="0" lang="en-US" sz="1200" b="0" i="0" u="none" strike="noStrike" kern="1200" cap="none" spc="0" normalizeH="0" baseline="0" noProof="0" dirty="0">
                <a:ln>
                  <a:noFill/>
                </a:ln>
                <a:solidFill>
                  <a:srgbClr val="FFFFFF"/>
                </a:solidFill>
                <a:effectLst/>
                <a:uLnTx/>
                <a:uFillTx/>
                <a:latin typeface="Fujitsu Infinity Pro"/>
                <a:ea typeface="+mn-ea"/>
                <a:cs typeface="+mn-cs"/>
              </a:rPr>
              <a:t>460k </a:t>
            </a:r>
          </a:p>
        </p:txBody>
      </p:sp>
      <p:grpSp>
        <p:nvGrpSpPr>
          <p:cNvPr id="100" name="Gruppieren 99">
            <a:extLst>
              <a:ext uri="{FF2B5EF4-FFF2-40B4-BE49-F238E27FC236}">
                <a16:creationId xmlns:a16="http://schemas.microsoft.com/office/drawing/2014/main" id="{D130F54F-E12F-7627-46F4-ED53CEC4D5FB}"/>
              </a:ext>
            </a:extLst>
          </p:cNvPr>
          <p:cNvGrpSpPr/>
          <p:nvPr/>
        </p:nvGrpSpPr>
        <p:grpSpPr bwMode="gray">
          <a:xfrm>
            <a:off x="287524" y="2463738"/>
            <a:ext cx="2520000" cy="1944216"/>
            <a:chOff x="287524" y="2463738"/>
            <a:chExt cx="2520000" cy="1944216"/>
          </a:xfrm>
        </p:grpSpPr>
        <p:cxnSp>
          <p:nvCxnSpPr>
            <p:cNvPr id="48" name="Gerade Verbindung 83">
              <a:extLst>
                <a:ext uri="{FF2B5EF4-FFF2-40B4-BE49-F238E27FC236}">
                  <a16:creationId xmlns:a16="http://schemas.microsoft.com/office/drawing/2014/main" id="{3392E190-D615-6B00-223F-D44A3D656A14}"/>
                </a:ext>
              </a:extLst>
            </p:cNvPr>
            <p:cNvCxnSpPr>
              <a:cxnSpLocks/>
            </p:cNvCxnSpPr>
            <p:nvPr>
              <p:custDataLst>
                <p:tags r:id="rId46"/>
              </p:custDataLst>
            </p:nvPr>
          </p:nvCxnSpPr>
          <p:spPr bwMode="gray">
            <a:xfrm>
              <a:off x="287524" y="2463738"/>
              <a:ext cx="2520000" cy="0"/>
            </a:xfrm>
            <a:prstGeom prst="line">
              <a:avLst/>
            </a:prstGeom>
            <a:ln w="6350" cap="rnd">
              <a:solidFill>
                <a:srgbClr val="6D6E70"/>
              </a:solidFill>
              <a:prstDash val="solid"/>
            </a:ln>
          </p:spPr>
          <p:style>
            <a:lnRef idx="1">
              <a:schemeClr val="accent1"/>
            </a:lnRef>
            <a:fillRef idx="0">
              <a:schemeClr val="accent1"/>
            </a:fillRef>
            <a:effectRef idx="0">
              <a:schemeClr val="accent1"/>
            </a:effectRef>
            <a:fontRef idx="minor">
              <a:schemeClr val="tx1"/>
            </a:fontRef>
          </p:style>
        </p:cxnSp>
        <p:cxnSp>
          <p:nvCxnSpPr>
            <p:cNvPr id="50" name="Gerade Verbindung 83">
              <a:extLst>
                <a:ext uri="{FF2B5EF4-FFF2-40B4-BE49-F238E27FC236}">
                  <a16:creationId xmlns:a16="http://schemas.microsoft.com/office/drawing/2014/main" id="{73211342-79E3-7C4C-F06C-ABC4E8C00A25}"/>
                </a:ext>
              </a:extLst>
            </p:cNvPr>
            <p:cNvCxnSpPr>
              <a:cxnSpLocks/>
            </p:cNvCxnSpPr>
            <p:nvPr>
              <p:custDataLst>
                <p:tags r:id="rId47"/>
              </p:custDataLst>
            </p:nvPr>
          </p:nvCxnSpPr>
          <p:spPr bwMode="gray">
            <a:xfrm>
              <a:off x="287524" y="2751770"/>
              <a:ext cx="2520000" cy="0"/>
            </a:xfrm>
            <a:prstGeom prst="line">
              <a:avLst/>
            </a:prstGeom>
            <a:ln w="6350" cap="rnd">
              <a:solidFill>
                <a:srgbClr val="6D6E70"/>
              </a:solidFill>
              <a:prstDash val="solid"/>
            </a:ln>
          </p:spPr>
          <p:style>
            <a:lnRef idx="1">
              <a:schemeClr val="accent1"/>
            </a:lnRef>
            <a:fillRef idx="0">
              <a:schemeClr val="accent1"/>
            </a:fillRef>
            <a:effectRef idx="0">
              <a:schemeClr val="accent1"/>
            </a:effectRef>
            <a:fontRef idx="minor">
              <a:schemeClr val="tx1"/>
            </a:fontRef>
          </p:style>
        </p:cxnSp>
        <p:cxnSp>
          <p:nvCxnSpPr>
            <p:cNvPr id="51" name="Gerade Verbindung 83">
              <a:extLst>
                <a:ext uri="{FF2B5EF4-FFF2-40B4-BE49-F238E27FC236}">
                  <a16:creationId xmlns:a16="http://schemas.microsoft.com/office/drawing/2014/main" id="{DD7C45ED-B532-DCAA-ED3F-61E0D4493906}"/>
                </a:ext>
              </a:extLst>
            </p:cNvPr>
            <p:cNvCxnSpPr>
              <a:cxnSpLocks/>
            </p:cNvCxnSpPr>
            <p:nvPr>
              <p:custDataLst>
                <p:tags r:id="rId48"/>
              </p:custDataLst>
            </p:nvPr>
          </p:nvCxnSpPr>
          <p:spPr bwMode="gray">
            <a:xfrm>
              <a:off x="287524" y="3039802"/>
              <a:ext cx="2520000" cy="0"/>
            </a:xfrm>
            <a:prstGeom prst="line">
              <a:avLst/>
            </a:prstGeom>
            <a:ln w="6350" cap="rnd">
              <a:solidFill>
                <a:srgbClr val="6D6E70"/>
              </a:solidFill>
              <a:prstDash val="solid"/>
            </a:ln>
          </p:spPr>
          <p:style>
            <a:lnRef idx="1">
              <a:schemeClr val="accent1"/>
            </a:lnRef>
            <a:fillRef idx="0">
              <a:schemeClr val="accent1"/>
            </a:fillRef>
            <a:effectRef idx="0">
              <a:schemeClr val="accent1"/>
            </a:effectRef>
            <a:fontRef idx="minor">
              <a:schemeClr val="tx1"/>
            </a:fontRef>
          </p:style>
        </p:cxnSp>
        <p:cxnSp>
          <p:nvCxnSpPr>
            <p:cNvPr id="63" name="Gerade Verbindung 83">
              <a:extLst>
                <a:ext uri="{FF2B5EF4-FFF2-40B4-BE49-F238E27FC236}">
                  <a16:creationId xmlns:a16="http://schemas.microsoft.com/office/drawing/2014/main" id="{D0E3B1B7-3DF6-E15B-D3B6-D0A13A4BF2F1}"/>
                </a:ext>
              </a:extLst>
            </p:cNvPr>
            <p:cNvCxnSpPr>
              <a:cxnSpLocks/>
            </p:cNvCxnSpPr>
            <p:nvPr>
              <p:custDataLst>
                <p:tags r:id="rId49"/>
              </p:custDataLst>
            </p:nvPr>
          </p:nvCxnSpPr>
          <p:spPr bwMode="gray">
            <a:xfrm>
              <a:off x="287524" y="3327834"/>
              <a:ext cx="2520000" cy="0"/>
            </a:xfrm>
            <a:prstGeom prst="line">
              <a:avLst/>
            </a:prstGeom>
            <a:ln w="6350" cap="rnd">
              <a:solidFill>
                <a:srgbClr val="6D6E70"/>
              </a:solidFill>
              <a:prstDash val="solid"/>
            </a:ln>
          </p:spPr>
          <p:style>
            <a:lnRef idx="1">
              <a:schemeClr val="accent1"/>
            </a:lnRef>
            <a:fillRef idx="0">
              <a:schemeClr val="accent1"/>
            </a:fillRef>
            <a:effectRef idx="0">
              <a:schemeClr val="accent1"/>
            </a:effectRef>
            <a:fontRef idx="minor">
              <a:schemeClr val="tx1"/>
            </a:fontRef>
          </p:style>
        </p:cxnSp>
        <p:cxnSp>
          <p:nvCxnSpPr>
            <p:cNvPr id="96" name="Gerade Verbindung 83">
              <a:extLst>
                <a:ext uri="{FF2B5EF4-FFF2-40B4-BE49-F238E27FC236}">
                  <a16:creationId xmlns:a16="http://schemas.microsoft.com/office/drawing/2014/main" id="{4FB366E9-2A0F-1514-E26B-0603FBD36FDA}"/>
                </a:ext>
              </a:extLst>
            </p:cNvPr>
            <p:cNvCxnSpPr>
              <a:cxnSpLocks/>
            </p:cNvCxnSpPr>
            <p:nvPr>
              <p:custDataLst>
                <p:tags r:id="rId50"/>
              </p:custDataLst>
            </p:nvPr>
          </p:nvCxnSpPr>
          <p:spPr bwMode="gray">
            <a:xfrm>
              <a:off x="287524" y="3615866"/>
              <a:ext cx="2520000" cy="0"/>
            </a:xfrm>
            <a:prstGeom prst="line">
              <a:avLst/>
            </a:prstGeom>
            <a:ln w="6350" cap="rnd">
              <a:solidFill>
                <a:srgbClr val="6D6E70"/>
              </a:solidFill>
              <a:prstDash val="solid"/>
            </a:ln>
          </p:spPr>
          <p:style>
            <a:lnRef idx="1">
              <a:schemeClr val="accent1"/>
            </a:lnRef>
            <a:fillRef idx="0">
              <a:schemeClr val="accent1"/>
            </a:fillRef>
            <a:effectRef idx="0">
              <a:schemeClr val="accent1"/>
            </a:effectRef>
            <a:fontRef idx="minor">
              <a:schemeClr val="tx1"/>
            </a:fontRef>
          </p:style>
        </p:cxnSp>
        <p:cxnSp>
          <p:nvCxnSpPr>
            <p:cNvPr id="97" name="Gerade Verbindung 83">
              <a:extLst>
                <a:ext uri="{FF2B5EF4-FFF2-40B4-BE49-F238E27FC236}">
                  <a16:creationId xmlns:a16="http://schemas.microsoft.com/office/drawing/2014/main" id="{30C95E45-2090-EB2C-637E-F11D6FE2AB4A}"/>
                </a:ext>
              </a:extLst>
            </p:cNvPr>
            <p:cNvCxnSpPr>
              <a:cxnSpLocks/>
            </p:cNvCxnSpPr>
            <p:nvPr>
              <p:custDataLst>
                <p:tags r:id="rId51"/>
              </p:custDataLst>
            </p:nvPr>
          </p:nvCxnSpPr>
          <p:spPr bwMode="gray">
            <a:xfrm>
              <a:off x="287524" y="4119922"/>
              <a:ext cx="2520000" cy="0"/>
            </a:xfrm>
            <a:prstGeom prst="line">
              <a:avLst/>
            </a:prstGeom>
            <a:ln w="6350" cap="rnd">
              <a:solidFill>
                <a:srgbClr val="6D6E70"/>
              </a:solidFill>
              <a:prstDash val="solid"/>
            </a:ln>
          </p:spPr>
          <p:style>
            <a:lnRef idx="1">
              <a:schemeClr val="accent1"/>
            </a:lnRef>
            <a:fillRef idx="0">
              <a:schemeClr val="accent1"/>
            </a:fillRef>
            <a:effectRef idx="0">
              <a:schemeClr val="accent1"/>
            </a:effectRef>
            <a:fontRef idx="minor">
              <a:schemeClr val="tx1"/>
            </a:fontRef>
          </p:style>
        </p:cxnSp>
        <p:cxnSp>
          <p:nvCxnSpPr>
            <p:cNvPr id="98" name="Gerade Verbindung 83">
              <a:extLst>
                <a:ext uri="{FF2B5EF4-FFF2-40B4-BE49-F238E27FC236}">
                  <a16:creationId xmlns:a16="http://schemas.microsoft.com/office/drawing/2014/main" id="{AE333665-D486-300B-B89E-F880F51D77B3}"/>
                </a:ext>
              </a:extLst>
            </p:cNvPr>
            <p:cNvCxnSpPr>
              <a:cxnSpLocks/>
            </p:cNvCxnSpPr>
            <p:nvPr>
              <p:custDataLst>
                <p:tags r:id="rId52"/>
              </p:custDataLst>
            </p:nvPr>
          </p:nvCxnSpPr>
          <p:spPr bwMode="gray">
            <a:xfrm>
              <a:off x="287524" y="4407954"/>
              <a:ext cx="2520000" cy="0"/>
            </a:xfrm>
            <a:prstGeom prst="line">
              <a:avLst/>
            </a:prstGeom>
            <a:ln w="6350" cap="rnd">
              <a:solidFill>
                <a:srgbClr val="6D6E70"/>
              </a:solidFill>
              <a:prstDash val="solid"/>
            </a:ln>
          </p:spPr>
          <p:style>
            <a:lnRef idx="1">
              <a:schemeClr val="accent1"/>
            </a:lnRef>
            <a:fillRef idx="0">
              <a:schemeClr val="accent1"/>
            </a:fillRef>
            <a:effectRef idx="0">
              <a:schemeClr val="accent1"/>
            </a:effectRef>
            <a:fontRef idx="minor">
              <a:schemeClr val="tx1"/>
            </a:fontRef>
          </p:style>
        </p:cxnSp>
      </p:grpSp>
      <p:grpSp>
        <p:nvGrpSpPr>
          <p:cNvPr id="107" name="Gruppieren 106">
            <a:extLst>
              <a:ext uri="{FF2B5EF4-FFF2-40B4-BE49-F238E27FC236}">
                <a16:creationId xmlns:a16="http://schemas.microsoft.com/office/drawing/2014/main" id="{B3F8B0E2-3EDE-7B46-3884-9B2F26EC8C11}"/>
              </a:ext>
            </a:extLst>
          </p:cNvPr>
          <p:cNvGrpSpPr/>
          <p:nvPr/>
        </p:nvGrpSpPr>
        <p:grpSpPr bwMode="gray">
          <a:xfrm>
            <a:off x="2951820" y="2751770"/>
            <a:ext cx="1872000" cy="864096"/>
            <a:chOff x="287524" y="2751770"/>
            <a:chExt cx="2520000" cy="864096"/>
          </a:xfrm>
        </p:grpSpPr>
        <p:cxnSp>
          <p:nvCxnSpPr>
            <p:cNvPr id="114" name="Gerade Verbindung 83">
              <a:extLst>
                <a:ext uri="{FF2B5EF4-FFF2-40B4-BE49-F238E27FC236}">
                  <a16:creationId xmlns:a16="http://schemas.microsoft.com/office/drawing/2014/main" id="{8BFAC1EC-3B64-4070-D6D1-2FE0A568AAC2}"/>
                </a:ext>
              </a:extLst>
            </p:cNvPr>
            <p:cNvCxnSpPr>
              <a:cxnSpLocks/>
            </p:cNvCxnSpPr>
            <p:nvPr>
              <p:custDataLst>
                <p:tags r:id="rId42"/>
              </p:custDataLst>
            </p:nvPr>
          </p:nvCxnSpPr>
          <p:spPr bwMode="gray">
            <a:xfrm>
              <a:off x="287524" y="2751770"/>
              <a:ext cx="2520000" cy="0"/>
            </a:xfrm>
            <a:prstGeom prst="line">
              <a:avLst/>
            </a:prstGeom>
            <a:ln w="6350" cap="rnd">
              <a:solidFill>
                <a:srgbClr val="6D6E70"/>
              </a:solidFill>
              <a:prstDash val="solid"/>
            </a:ln>
          </p:spPr>
          <p:style>
            <a:lnRef idx="1">
              <a:schemeClr val="accent1"/>
            </a:lnRef>
            <a:fillRef idx="0">
              <a:schemeClr val="accent1"/>
            </a:fillRef>
            <a:effectRef idx="0">
              <a:schemeClr val="accent1"/>
            </a:effectRef>
            <a:fontRef idx="minor">
              <a:schemeClr val="tx1"/>
            </a:fontRef>
          </p:style>
        </p:cxnSp>
        <p:cxnSp>
          <p:nvCxnSpPr>
            <p:cNvPr id="115" name="Gerade Verbindung 83">
              <a:extLst>
                <a:ext uri="{FF2B5EF4-FFF2-40B4-BE49-F238E27FC236}">
                  <a16:creationId xmlns:a16="http://schemas.microsoft.com/office/drawing/2014/main" id="{F2AF8C69-F167-9BB5-EC38-C67E4EFFCF5C}"/>
                </a:ext>
              </a:extLst>
            </p:cNvPr>
            <p:cNvCxnSpPr>
              <a:cxnSpLocks/>
            </p:cNvCxnSpPr>
            <p:nvPr>
              <p:custDataLst>
                <p:tags r:id="rId43"/>
              </p:custDataLst>
            </p:nvPr>
          </p:nvCxnSpPr>
          <p:spPr bwMode="gray">
            <a:xfrm>
              <a:off x="287524" y="3039802"/>
              <a:ext cx="2520000" cy="0"/>
            </a:xfrm>
            <a:prstGeom prst="line">
              <a:avLst/>
            </a:prstGeom>
            <a:ln w="6350" cap="rnd">
              <a:solidFill>
                <a:srgbClr val="6D6E70"/>
              </a:solidFill>
              <a:prstDash val="solid"/>
            </a:ln>
          </p:spPr>
          <p:style>
            <a:lnRef idx="1">
              <a:schemeClr val="accent1"/>
            </a:lnRef>
            <a:fillRef idx="0">
              <a:schemeClr val="accent1"/>
            </a:fillRef>
            <a:effectRef idx="0">
              <a:schemeClr val="accent1"/>
            </a:effectRef>
            <a:fontRef idx="minor">
              <a:schemeClr val="tx1"/>
            </a:fontRef>
          </p:style>
        </p:cxnSp>
        <p:cxnSp>
          <p:nvCxnSpPr>
            <p:cNvPr id="116" name="Gerade Verbindung 83">
              <a:extLst>
                <a:ext uri="{FF2B5EF4-FFF2-40B4-BE49-F238E27FC236}">
                  <a16:creationId xmlns:a16="http://schemas.microsoft.com/office/drawing/2014/main" id="{9C6990F5-9706-9732-F781-235713157B64}"/>
                </a:ext>
              </a:extLst>
            </p:cNvPr>
            <p:cNvCxnSpPr>
              <a:cxnSpLocks/>
            </p:cNvCxnSpPr>
            <p:nvPr>
              <p:custDataLst>
                <p:tags r:id="rId44"/>
              </p:custDataLst>
            </p:nvPr>
          </p:nvCxnSpPr>
          <p:spPr bwMode="gray">
            <a:xfrm>
              <a:off x="287524" y="3327834"/>
              <a:ext cx="2520000" cy="0"/>
            </a:xfrm>
            <a:prstGeom prst="line">
              <a:avLst/>
            </a:prstGeom>
            <a:ln w="6350" cap="rnd">
              <a:solidFill>
                <a:srgbClr val="6D6E70"/>
              </a:solidFill>
              <a:prstDash val="solid"/>
            </a:ln>
          </p:spPr>
          <p:style>
            <a:lnRef idx="1">
              <a:schemeClr val="accent1"/>
            </a:lnRef>
            <a:fillRef idx="0">
              <a:schemeClr val="accent1"/>
            </a:fillRef>
            <a:effectRef idx="0">
              <a:schemeClr val="accent1"/>
            </a:effectRef>
            <a:fontRef idx="minor">
              <a:schemeClr val="tx1"/>
            </a:fontRef>
          </p:style>
        </p:cxnSp>
        <p:cxnSp>
          <p:nvCxnSpPr>
            <p:cNvPr id="117" name="Gerade Verbindung 83">
              <a:extLst>
                <a:ext uri="{FF2B5EF4-FFF2-40B4-BE49-F238E27FC236}">
                  <a16:creationId xmlns:a16="http://schemas.microsoft.com/office/drawing/2014/main" id="{BADECB51-BF51-A514-2247-58CB85343A03}"/>
                </a:ext>
              </a:extLst>
            </p:cNvPr>
            <p:cNvCxnSpPr>
              <a:cxnSpLocks/>
            </p:cNvCxnSpPr>
            <p:nvPr>
              <p:custDataLst>
                <p:tags r:id="rId45"/>
              </p:custDataLst>
            </p:nvPr>
          </p:nvCxnSpPr>
          <p:spPr bwMode="gray">
            <a:xfrm>
              <a:off x="287524" y="3615866"/>
              <a:ext cx="2520000" cy="0"/>
            </a:xfrm>
            <a:prstGeom prst="line">
              <a:avLst/>
            </a:prstGeom>
            <a:ln w="6350" cap="rnd">
              <a:solidFill>
                <a:srgbClr val="6D6E70"/>
              </a:solidFill>
              <a:prstDash val="solid"/>
            </a:ln>
          </p:spPr>
          <p:style>
            <a:lnRef idx="1">
              <a:schemeClr val="accent1"/>
            </a:lnRef>
            <a:fillRef idx="0">
              <a:schemeClr val="accent1"/>
            </a:fillRef>
            <a:effectRef idx="0">
              <a:schemeClr val="accent1"/>
            </a:effectRef>
            <a:fontRef idx="minor">
              <a:schemeClr val="tx1"/>
            </a:fontRef>
          </p:style>
        </p:cxnSp>
      </p:grpSp>
      <p:grpSp>
        <p:nvGrpSpPr>
          <p:cNvPr id="120" name="Gruppieren 119">
            <a:extLst>
              <a:ext uri="{FF2B5EF4-FFF2-40B4-BE49-F238E27FC236}">
                <a16:creationId xmlns:a16="http://schemas.microsoft.com/office/drawing/2014/main" id="{69CCE2B7-8CA3-3779-4C38-64E773D5A957}"/>
              </a:ext>
            </a:extLst>
          </p:cNvPr>
          <p:cNvGrpSpPr/>
          <p:nvPr/>
        </p:nvGrpSpPr>
        <p:grpSpPr bwMode="gray">
          <a:xfrm>
            <a:off x="4968700" y="2751770"/>
            <a:ext cx="1872000" cy="864096"/>
            <a:chOff x="287524" y="2751770"/>
            <a:chExt cx="2520000" cy="864096"/>
          </a:xfrm>
        </p:grpSpPr>
        <p:cxnSp>
          <p:nvCxnSpPr>
            <p:cNvPr id="123" name="Gerade Verbindung 83">
              <a:extLst>
                <a:ext uri="{FF2B5EF4-FFF2-40B4-BE49-F238E27FC236}">
                  <a16:creationId xmlns:a16="http://schemas.microsoft.com/office/drawing/2014/main" id="{8044456C-BED2-8F18-A6ED-215EAD9D5031}"/>
                </a:ext>
              </a:extLst>
            </p:cNvPr>
            <p:cNvCxnSpPr>
              <a:cxnSpLocks/>
            </p:cNvCxnSpPr>
            <p:nvPr>
              <p:custDataLst>
                <p:tags r:id="rId38"/>
              </p:custDataLst>
            </p:nvPr>
          </p:nvCxnSpPr>
          <p:spPr bwMode="gray">
            <a:xfrm>
              <a:off x="287524" y="2751770"/>
              <a:ext cx="2520000" cy="0"/>
            </a:xfrm>
            <a:prstGeom prst="line">
              <a:avLst/>
            </a:prstGeom>
            <a:ln w="6350" cap="rnd">
              <a:solidFill>
                <a:srgbClr val="6D6E70"/>
              </a:solidFill>
              <a:prstDash val="solid"/>
            </a:ln>
          </p:spPr>
          <p:style>
            <a:lnRef idx="1">
              <a:schemeClr val="accent1"/>
            </a:lnRef>
            <a:fillRef idx="0">
              <a:schemeClr val="accent1"/>
            </a:fillRef>
            <a:effectRef idx="0">
              <a:schemeClr val="accent1"/>
            </a:effectRef>
            <a:fontRef idx="minor">
              <a:schemeClr val="tx1"/>
            </a:fontRef>
          </p:style>
        </p:cxnSp>
        <p:cxnSp>
          <p:nvCxnSpPr>
            <p:cNvPr id="125" name="Gerade Verbindung 83">
              <a:extLst>
                <a:ext uri="{FF2B5EF4-FFF2-40B4-BE49-F238E27FC236}">
                  <a16:creationId xmlns:a16="http://schemas.microsoft.com/office/drawing/2014/main" id="{82F22C86-CDEC-4ACF-1538-07B9ECEE8551}"/>
                </a:ext>
              </a:extLst>
            </p:cNvPr>
            <p:cNvCxnSpPr>
              <a:cxnSpLocks/>
            </p:cNvCxnSpPr>
            <p:nvPr>
              <p:custDataLst>
                <p:tags r:id="rId39"/>
              </p:custDataLst>
            </p:nvPr>
          </p:nvCxnSpPr>
          <p:spPr bwMode="gray">
            <a:xfrm>
              <a:off x="287524" y="3039802"/>
              <a:ext cx="2520000" cy="0"/>
            </a:xfrm>
            <a:prstGeom prst="line">
              <a:avLst/>
            </a:prstGeom>
            <a:ln w="6350" cap="rnd">
              <a:solidFill>
                <a:srgbClr val="6D6E70"/>
              </a:solidFill>
              <a:prstDash val="solid"/>
            </a:ln>
          </p:spPr>
          <p:style>
            <a:lnRef idx="1">
              <a:schemeClr val="accent1"/>
            </a:lnRef>
            <a:fillRef idx="0">
              <a:schemeClr val="accent1"/>
            </a:fillRef>
            <a:effectRef idx="0">
              <a:schemeClr val="accent1"/>
            </a:effectRef>
            <a:fontRef idx="minor">
              <a:schemeClr val="tx1"/>
            </a:fontRef>
          </p:style>
        </p:cxnSp>
        <p:cxnSp>
          <p:nvCxnSpPr>
            <p:cNvPr id="126" name="Gerade Verbindung 83">
              <a:extLst>
                <a:ext uri="{FF2B5EF4-FFF2-40B4-BE49-F238E27FC236}">
                  <a16:creationId xmlns:a16="http://schemas.microsoft.com/office/drawing/2014/main" id="{4D0E051F-55F8-44EB-4505-BCA8218C153F}"/>
                </a:ext>
              </a:extLst>
            </p:cNvPr>
            <p:cNvCxnSpPr>
              <a:cxnSpLocks/>
            </p:cNvCxnSpPr>
            <p:nvPr>
              <p:custDataLst>
                <p:tags r:id="rId40"/>
              </p:custDataLst>
            </p:nvPr>
          </p:nvCxnSpPr>
          <p:spPr bwMode="gray">
            <a:xfrm>
              <a:off x="287524" y="3327834"/>
              <a:ext cx="2520000" cy="0"/>
            </a:xfrm>
            <a:prstGeom prst="line">
              <a:avLst/>
            </a:prstGeom>
            <a:ln w="6350" cap="rnd">
              <a:solidFill>
                <a:srgbClr val="6D6E70"/>
              </a:solidFill>
              <a:prstDash val="solid"/>
            </a:ln>
          </p:spPr>
          <p:style>
            <a:lnRef idx="1">
              <a:schemeClr val="accent1"/>
            </a:lnRef>
            <a:fillRef idx="0">
              <a:schemeClr val="accent1"/>
            </a:fillRef>
            <a:effectRef idx="0">
              <a:schemeClr val="accent1"/>
            </a:effectRef>
            <a:fontRef idx="minor">
              <a:schemeClr val="tx1"/>
            </a:fontRef>
          </p:style>
        </p:cxnSp>
        <p:cxnSp>
          <p:nvCxnSpPr>
            <p:cNvPr id="127" name="Gerade Verbindung 83">
              <a:extLst>
                <a:ext uri="{FF2B5EF4-FFF2-40B4-BE49-F238E27FC236}">
                  <a16:creationId xmlns:a16="http://schemas.microsoft.com/office/drawing/2014/main" id="{6B54535E-7661-8418-602A-71A7F07B8D34}"/>
                </a:ext>
              </a:extLst>
            </p:cNvPr>
            <p:cNvCxnSpPr>
              <a:cxnSpLocks/>
            </p:cNvCxnSpPr>
            <p:nvPr>
              <p:custDataLst>
                <p:tags r:id="rId41"/>
              </p:custDataLst>
            </p:nvPr>
          </p:nvCxnSpPr>
          <p:spPr bwMode="gray">
            <a:xfrm>
              <a:off x="287524" y="3615866"/>
              <a:ext cx="2520000" cy="0"/>
            </a:xfrm>
            <a:prstGeom prst="line">
              <a:avLst/>
            </a:prstGeom>
            <a:ln w="6350" cap="rnd">
              <a:solidFill>
                <a:srgbClr val="6D6E70"/>
              </a:solidFill>
              <a:prstDash val="solid"/>
            </a:ln>
          </p:spPr>
          <p:style>
            <a:lnRef idx="1">
              <a:schemeClr val="accent1"/>
            </a:lnRef>
            <a:fillRef idx="0">
              <a:schemeClr val="accent1"/>
            </a:fillRef>
            <a:effectRef idx="0">
              <a:schemeClr val="accent1"/>
            </a:effectRef>
            <a:fontRef idx="minor">
              <a:schemeClr val="tx1"/>
            </a:fontRef>
          </p:style>
        </p:cxnSp>
      </p:grpSp>
      <p:grpSp>
        <p:nvGrpSpPr>
          <p:cNvPr id="130" name="Gruppieren 129">
            <a:extLst>
              <a:ext uri="{FF2B5EF4-FFF2-40B4-BE49-F238E27FC236}">
                <a16:creationId xmlns:a16="http://schemas.microsoft.com/office/drawing/2014/main" id="{7D84F373-012D-1084-895A-6686595A7B77}"/>
              </a:ext>
            </a:extLst>
          </p:cNvPr>
          <p:cNvGrpSpPr/>
          <p:nvPr/>
        </p:nvGrpSpPr>
        <p:grpSpPr bwMode="gray">
          <a:xfrm>
            <a:off x="6984268" y="2751770"/>
            <a:ext cx="1872000" cy="864096"/>
            <a:chOff x="287524" y="2751770"/>
            <a:chExt cx="2520000" cy="864096"/>
          </a:xfrm>
        </p:grpSpPr>
        <p:cxnSp>
          <p:nvCxnSpPr>
            <p:cNvPr id="132" name="Gerade Verbindung 83">
              <a:extLst>
                <a:ext uri="{FF2B5EF4-FFF2-40B4-BE49-F238E27FC236}">
                  <a16:creationId xmlns:a16="http://schemas.microsoft.com/office/drawing/2014/main" id="{D5EE94A6-F5DC-619A-6674-6C9980AA39C8}"/>
                </a:ext>
              </a:extLst>
            </p:cNvPr>
            <p:cNvCxnSpPr>
              <a:cxnSpLocks/>
            </p:cNvCxnSpPr>
            <p:nvPr>
              <p:custDataLst>
                <p:tags r:id="rId34"/>
              </p:custDataLst>
            </p:nvPr>
          </p:nvCxnSpPr>
          <p:spPr bwMode="gray">
            <a:xfrm>
              <a:off x="287524" y="2751770"/>
              <a:ext cx="2520000" cy="0"/>
            </a:xfrm>
            <a:prstGeom prst="line">
              <a:avLst/>
            </a:prstGeom>
            <a:ln w="6350" cap="rnd">
              <a:solidFill>
                <a:srgbClr val="6D6E70"/>
              </a:solidFill>
              <a:prstDash val="solid"/>
            </a:ln>
          </p:spPr>
          <p:style>
            <a:lnRef idx="1">
              <a:schemeClr val="accent1"/>
            </a:lnRef>
            <a:fillRef idx="0">
              <a:schemeClr val="accent1"/>
            </a:fillRef>
            <a:effectRef idx="0">
              <a:schemeClr val="accent1"/>
            </a:effectRef>
            <a:fontRef idx="minor">
              <a:schemeClr val="tx1"/>
            </a:fontRef>
          </p:style>
        </p:cxnSp>
        <p:cxnSp>
          <p:nvCxnSpPr>
            <p:cNvPr id="133" name="Gerade Verbindung 83">
              <a:extLst>
                <a:ext uri="{FF2B5EF4-FFF2-40B4-BE49-F238E27FC236}">
                  <a16:creationId xmlns:a16="http://schemas.microsoft.com/office/drawing/2014/main" id="{55539FAB-BD31-B1A9-AC49-4A263D83F265}"/>
                </a:ext>
              </a:extLst>
            </p:cNvPr>
            <p:cNvCxnSpPr>
              <a:cxnSpLocks/>
            </p:cNvCxnSpPr>
            <p:nvPr>
              <p:custDataLst>
                <p:tags r:id="rId35"/>
              </p:custDataLst>
            </p:nvPr>
          </p:nvCxnSpPr>
          <p:spPr bwMode="gray">
            <a:xfrm>
              <a:off x="287524" y="3039802"/>
              <a:ext cx="2520000" cy="0"/>
            </a:xfrm>
            <a:prstGeom prst="line">
              <a:avLst/>
            </a:prstGeom>
            <a:ln w="6350" cap="rnd">
              <a:solidFill>
                <a:srgbClr val="6D6E70"/>
              </a:solidFill>
              <a:prstDash val="solid"/>
            </a:ln>
          </p:spPr>
          <p:style>
            <a:lnRef idx="1">
              <a:schemeClr val="accent1"/>
            </a:lnRef>
            <a:fillRef idx="0">
              <a:schemeClr val="accent1"/>
            </a:fillRef>
            <a:effectRef idx="0">
              <a:schemeClr val="accent1"/>
            </a:effectRef>
            <a:fontRef idx="minor">
              <a:schemeClr val="tx1"/>
            </a:fontRef>
          </p:style>
        </p:cxnSp>
        <p:cxnSp>
          <p:nvCxnSpPr>
            <p:cNvPr id="134" name="Gerade Verbindung 83">
              <a:extLst>
                <a:ext uri="{FF2B5EF4-FFF2-40B4-BE49-F238E27FC236}">
                  <a16:creationId xmlns:a16="http://schemas.microsoft.com/office/drawing/2014/main" id="{2FBEF7D8-376F-F0B3-3006-24EB9E27EF93}"/>
                </a:ext>
              </a:extLst>
            </p:cNvPr>
            <p:cNvCxnSpPr>
              <a:cxnSpLocks/>
            </p:cNvCxnSpPr>
            <p:nvPr>
              <p:custDataLst>
                <p:tags r:id="rId36"/>
              </p:custDataLst>
            </p:nvPr>
          </p:nvCxnSpPr>
          <p:spPr bwMode="gray">
            <a:xfrm>
              <a:off x="287524" y="3327834"/>
              <a:ext cx="2520000" cy="0"/>
            </a:xfrm>
            <a:prstGeom prst="line">
              <a:avLst/>
            </a:prstGeom>
            <a:ln w="6350" cap="rnd">
              <a:solidFill>
                <a:srgbClr val="6D6E70"/>
              </a:solidFill>
              <a:prstDash val="solid"/>
            </a:ln>
          </p:spPr>
          <p:style>
            <a:lnRef idx="1">
              <a:schemeClr val="accent1"/>
            </a:lnRef>
            <a:fillRef idx="0">
              <a:schemeClr val="accent1"/>
            </a:fillRef>
            <a:effectRef idx="0">
              <a:schemeClr val="accent1"/>
            </a:effectRef>
            <a:fontRef idx="minor">
              <a:schemeClr val="tx1"/>
            </a:fontRef>
          </p:style>
        </p:cxnSp>
        <p:cxnSp>
          <p:nvCxnSpPr>
            <p:cNvPr id="135" name="Gerade Verbindung 83">
              <a:extLst>
                <a:ext uri="{FF2B5EF4-FFF2-40B4-BE49-F238E27FC236}">
                  <a16:creationId xmlns:a16="http://schemas.microsoft.com/office/drawing/2014/main" id="{705C76F2-340C-BF13-0E9B-C374A088CD16}"/>
                </a:ext>
              </a:extLst>
            </p:cNvPr>
            <p:cNvCxnSpPr>
              <a:cxnSpLocks/>
            </p:cNvCxnSpPr>
            <p:nvPr>
              <p:custDataLst>
                <p:tags r:id="rId37"/>
              </p:custDataLst>
            </p:nvPr>
          </p:nvCxnSpPr>
          <p:spPr bwMode="gray">
            <a:xfrm>
              <a:off x="287524" y="3615866"/>
              <a:ext cx="2520000" cy="0"/>
            </a:xfrm>
            <a:prstGeom prst="line">
              <a:avLst/>
            </a:prstGeom>
            <a:ln w="6350" cap="rnd">
              <a:solidFill>
                <a:srgbClr val="6D6E70"/>
              </a:solidFill>
              <a:prstDash val="solid"/>
            </a:ln>
          </p:spPr>
          <p:style>
            <a:lnRef idx="1">
              <a:schemeClr val="accent1"/>
            </a:lnRef>
            <a:fillRef idx="0">
              <a:schemeClr val="accent1"/>
            </a:fillRef>
            <a:effectRef idx="0">
              <a:schemeClr val="accent1"/>
            </a:effectRef>
            <a:fontRef idx="minor">
              <a:schemeClr val="tx1"/>
            </a:fontRef>
          </p:style>
        </p:cxnSp>
      </p:grpSp>
      <p:sp>
        <p:nvSpPr>
          <p:cNvPr id="26" name="Rechteck 25">
            <a:extLst>
              <a:ext uri="{FF2B5EF4-FFF2-40B4-BE49-F238E27FC236}">
                <a16:creationId xmlns:a16="http://schemas.microsoft.com/office/drawing/2014/main" id="{31C346D6-ABE1-A83C-2257-795A2D757F91}"/>
              </a:ext>
            </a:extLst>
          </p:cNvPr>
          <p:cNvSpPr/>
          <p:nvPr>
            <p:custDataLst>
              <p:tags r:id="rId29"/>
            </p:custDataLst>
          </p:nvPr>
        </p:nvSpPr>
        <p:spPr bwMode="gray">
          <a:xfrm>
            <a:off x="2951820" y="4119922"/>
            <a:ext cx="1872000" cy="28800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Fujitsu Infinity Pro"/>
                <a:ea typeface="+mn-ea"/>
                <a:cs typeface="+mn-cs"/>
              </a:rPr>
              <a:t>ETERNUS SF Express</a:t>
            </a:r>
          </a:p>
        </p:txBody>
      </p:sp>
      <p:sp>
        <p:nvSpPr>
          <p:cNvPr id="47" name="Rechteck 105">
            <a:extLst>
              <a:ext uri="{FF2B5EF4-FFF2-40B4-BE49-F238E27FC236}">
                <a16:creationId xmlns:a16="http://schemas.microsoft.com/office/drawing/2014/main" id="{2DADB6BA-B93C-EFF0-E809-A401E95F8C87}"/>
              </a:ext>
            </a:extLst>
          </p:cNvPr>
          <p:cNvSpPr/>
          <p:nvPr>
            <p:custDataLst>
              <p:tags r:id="rId30"/>
            </p:custDataLst>
          </p:nvPr>
        </p:nvSpPr>
        <p:spPr bwMode="gray">
          <a:xfrm>
            <a:off x="4968484" y="4119922"/>
            <a:ext cx="3888000" cy="28800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Fujitsu Infinity Pro"/>
                <a:ea typeface="+mn-ea"/>
                <a:cs typeface="+mn-cs"/>
              </a:rPr>
              <a:t>All-In flash pack</a:t>
            </a:r>
          </a:p>
        </p:txBody>
      </p:sp>
      <p:sp>
        <p:nvSpPr>
          <p:cNvPr id="145" name="Rechteck 85">
            <a:extLst>
              <a:ext uri="{FF2B5EF4-FFF2-40B4-BE49-F238E27FC236}">
                <a16:creationId xmlns:a16="http://schemas.microsoft.com/office/drawing/2014/main" id="{77CD709E-7586-D1CC-3089-2AED487175CF}"/>
              </a:ext>
            </a:extLst>
          </p:cNvPr>
          <p:cNvSpPr/>
          <p:nvPr>
            <p:custDataLst>
              <p:tags r:id="rId31"/>
            </p:custDataLst>
          </p:nvPr>
        </p:nvSpPr>
        <p:spPr bwMode="gray">
          <a:xfrm>
            <a:off x="4968700" y="1815666"/>
            <a:ext cx="1872000" cy="288000"/>
          </a:xfrm>
          <a:prstGeom prst="rect">
            <a:avLst/>
          </a:prstGeom>
          <a:noFill/>
          <a:ln w="9525"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A30B1A"/>
              </a:buClr>
              <a:buSzTx/>
              <a:buFontTx/>
              <a:buNone/>
              <a:tabLst/>
              <a:defRPr/>
            </a:pPr>
            <a:r>
              <a:rPr kumimoji="0" lang="en-US" sz="1400" b="0" i="0" u="none" strike="noStrike" kern="1200" cap="none" spc="0" normalizeH="0" baseline="0" noProof="0" dirty="0">
                <a:ln>
                  <a:noFill/>
                </a:ln>
                <a:solidFill>
                  <a:srgbClr val="000000"/>
                </a:solidFill>
                <a:effectLst/>
                <a:uLnTx/>
                <a:uFillTx/>
                <a:latin typeface="Fujitsu Infinity Pro Bold"/>
                <a:ea typeface="+mn-ea"/>
                <a:cs typeface="+mn-cs"/>
              </a:rPr>
              <a:t>AF250 S3</a:t>
            </a:r>
          </a:p>
        </p:txBody>
      </p:sp>
      <p:sp>
        <p:nvSpPr>
          <p:cNvPr id="146" name="Rechteck 86">
            <a:extLst>
              <a:ext uri="{FF2B5EF4-FFF2-40B4-BE49-F238E27FC236}">
                <a16:creationId xmlns:a16="http://schemas.microsoft.com/office/drawing/2014/main" id="{15982A6A-3741-CFE4-BF60-516FE97EEFB0}"/>
              </a:ext>
            </a:extLst>
          </p:cNvPr>
          <p:cNvSpPr/>
          <p:nvPr>
            <p:custDataLst>
              <p:tags r:id="rId32"/>
            </p:custDataLst>
          </p:nvPr>
        </p:nvSpPr>
        <p:spPr bwMode="gray">
          <a:xfrm>
            <a:off x="6984268" y="1815666"/>
            <a:ext cx="1872000" cy="288000"/>
          </a:xfrm>
          <a:prstGeom prst="rect">
            <a:avLst/>
          </a:prstGeom>
          <a:noFill/>
          <a:ln w="9525"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A30B1A"/>
              </a:buClr>
              <a:buSzTx/>
              <a:buFontTx/>
              <a:buNone/>
              <a:tabLst/>
              <a:defRPr/>
            </a:pPr>
            <a:r>
              <a:rPr kumimoji="0" lang="en-US" sz="1400" b="0" i="0" u="none" strike="noStrike" kern="1200" cap="none" spc="0" normalizeH="0" baseline="0" noProof="0" dirty="0">
                <a:ln>
                  <a:noFill/>
                </a:ln>
                <a:solidFill>
                  <a:srgbClr val="000000"/>
                </a:solidFill>
                <a:effectLst/>
                <a:uLnTx/>
                <a:uFillTx/>
                <a:latin typeface="Fujitsu Infinity Pro Bold"/>
                <a:ea typeface="+mn-ea"/>
                <a:cs typeface="+mn-cs"/>
              </a:rPr>
              <a:t>AF650 S3</a:t>
            </a:r>
          </a:p>
        </p:txBody>
      </p:sp>
      <p:sp>
        <p:nvSpPr>
          <p:cNvPr id="147" name="Rechteck 85">
            <a:extLst>
              <a:ext uri="{FF2B5EF4-FFF2-40B4-BE49-F238E27FC236}">
                <a16:creationId xmlns:a16="http://schemas.microsoft.com/office/drawing/2014/main" id="{4753F89B-EEA2-0FEB-504D-1A075AB926F6}"/>
              </a:ext>
            </a:extLst>
          </p:cNvPr>
          <p:cNvSpPr/>
          <p:nvPr>
            <p:custDataLst>
              <p:tags r:id="rId33"/>
            </p:custDataLst>
          </p:nvPr>
        </p:nvSpPr>
        <p:spPr bwMode="gray">
          <a:xfrm>
            <a:off x="2951820" y="1815666"/>
            <a:ext cx="1872000" cy="288000"/>
          </a:xfrm>
          <a:prstGeom prst="rect">
            <a:avLst/>
          </a:prstGeom>
          <a:noFill/>
          <a:ln w="9525"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A30B1A"/>
              </a:buClr>
              <a:buSzTx/>
              <a:buFontTx/>
              <a:buNone/>
              <a:tabLst/>
              <a:defRPr/>
            </a:pPr>
            <a:r>
              <a:rPr kumimoji="0" lang="en-US" sz="1400" b="0" i="0" u="none" strike="noStrike" kern="1200" cap="none" spc="0" normalizeH="0" baseline="0" noProof="0" dirty="0">
                <a:ln>
                  <a:noFill/>
                </a:ln>
                <a:solidFill>
                  <a:srgbClr val="000000"/>
                </a:solidFill>
                <a:effectLst/>
                <a:uLnTx/>
                <a:uFillTx/>
                <a:latin typeface="Fujitsu Infinity Pro Bold"/>
                <a:ea typeface="+mn-ea"/>
                <a:cs typeface="+mn-cs"/>
              </a:rPr>
              <a:t>AF150 S3</a:t>
            </a:r>
          </a:p>
        </p:txBody>
      </p:sp>
      <p:pic>
        <p:nvPicPr>
          <p:cNvPr id="148" name="Grafik 147" descr="Ein Bild, das Text, Elektronik enthält.&#10;&#10;Automatisch generierte Beschreibung">
            <a:extLst>
              <a:ext uri="{FF2B5EF4-FFF2-40B4-BE49-F238E27FC236}">
                <a16:creationId xmlns:a16="http://schemas.microsoft.com/office/drawing/2014/main" id="{35A4DD71-FBDD-47D5-E4A2-B58619940D2C}"/>
              </a:ext>
            </a:extLst>
          </p:cNvPr>
          <p:cNvPicPr>
            <a:picLocks noChangeAspect="1"/>
          </p:cNvPicPr>
          <p:nvPr/>
        </p:nvPicPr>
        <p:blipFill>
          <a:blip r:embed="rId60"/>
          <a:stretch>
            <a:fillRect/>
          </a:stretch>
        </p:blipFill>
        <p:spPr bwMode="gray">
          <a:xfrm>
            <a:off x="7605791" y="1208030"/>
            <a:ext cx="628954" cy="584229"/>
          </a:xfrm>
          <a:prstGeom prst="rect">
            <a:avLst/>
          </a:prstGeom>
        </p:spPr>
      </p:pic>
      <p:pic>
        <p:nvPicPr>
          <p:cNvPr id="149" name="Grafik 148" descr="Ein Bild, das Elektronik, Projektor enthält.&#10;&#10;Automatisch generierte Beschreibung">
            <a:extLst>
              <a:ext uri="{FF2B5EF4-FFF2-40B4-BE49-F238E27FC236}">
                <a16:creationId xmlns:a16="http://schemas.microsoft.com/office/drawing/2014/main" id="{9132693B-5B9B-49D9-0F1D-D33D7F01A437}"/>
              </a:ext>
            </a:extLst>
          </p:cNvPr>
          <p:cNvPicPr>
            <a:picLocks noChangeAspect="1"/>
          </p:cNvPicPr>
          <p:nvPr/>
        </p:nvPicPr>
        <p:blipFill>
          <a:blip r:embed="rId61"/>
          <a:stretch>
            <a:fillRect/>
          </a:stretch>
        </p:blipFill>
        <p:spPr bwMode="gray">
          <a:xfrm>
            <a:off x="3419820" y="1571838"/>
            <a:ext cx="936000" cy="243828"/>
          </a:xfrm>
          <a:prstGeom prst="rect">
            <a:avLst/>
          </a:prstGeom>
        </p:spPr>
      </p:pic>
      <p:pic>
        <p:nvPicPr>
          <p:cNvPr id="150" name="Grafik 149">
            <a:extLst>
              <a:ext uri="{FF2B5EF4-FFF2-40B4-BE49-F238E27FC236}">
                <a16:creationId xmlns:a16="http://schemas.microsoft.com/office/drawing/2014/main" id="{11C9B6E7-E029-3EAA-7395-E5DF9D2E87E9}"/>
              </a:ext>
            </a:extLst>
          </p:cNvPr>
          <p:cNvPicPr>
            <a:picLocks noChangeAspect="1"/>
          </p:cNvPicPr>
          <p:nvPr/>
        </p:nvPicPr>
        <p:blipFill>
          <a:blip r:embed="rId62"/>
          <a:stretch>
            <a:fillRect/>
          </a:stretch>
        </p:blipFill>
        <p:spPr bwMode="gray">
          <a:xfrm>
            <a:off x="5436700" y="1441259"/>
            <a:ext cx="936000" cy="351000"/>
          </a:xfrm>
          <a:prstGeom prst="rect">
            <a:avLst/>
          </a:prstGeom>
        </p:spPr>
      </p:pic>
    </p:spTree>
    <p:extLst>
      <p:ext uri="{BB962C8B-B14F-4D97-AF65-F5344CB8AC3E}">
        <p14:creationId xmlns:p14="http://schemas.microsoft.com/office/powerpoint/2010/main" val="3447129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471050E-DCDC-1811-CCCA-E4ADE1E8DE18}"/>
              </a:ext>
            </a:extLst>
          </p:cNvPr>
          <p:cNvPicPr>
            <a:picLocks noChangeAspect="1"/>
          </p:cNvPicPr>
          <p:nvPr/>
        </p:nvPicPr>
        <p:blipFill rotWithShape="1">
          <a:blip r:embed="rId8"/>
          <a:srcRect l="1418" t="4536" b="49234"/>
          <a:stretch/>
        </p:blipFill>
        <p:spPr bwMode="gray">
          <a:xfrm>
            <a:off x="0" y="0"/>
            <a:ext cx="9144000" cy="2412000"/>
          </a:xfrm>
          <a:prstGeom prst="rect">
            <a:avLst/>
          </a:prstGeom>
        </p:spPr>
      </p:pic>
      <p:pic>
        <p:nvPicPr>
          <p:cNvPr id="4" name="Grafik 3">
            <a:extLst>
              <a:ext uri="{FF2B5EF4-FFF2-40B4-BE49-F238E27FC236}">
                <a16:creationId xmlns:a16="http://schemas.microsoft.com/office/drawing/2014/main" id="{BAB1DD41-3E92-1B04-9FAA-5FCEC8BAAF0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bwMode="gray">
          <a:xfrm>
            <a:off x="7861294" y="4761"/>
            <a:ext cx="1129064" cy="687600"/>
          </a:xfrm>
          <a:prstGeom prst="rect">
            <a:avLst/>
          </a:prstGeom>
        </p:spPr>
      </p:pic>
      <p:sp>
        <p:nvSpPr>
          <p:cNvPr id="2" name="Titel 1">
            <a:extLst>
              <a:ext uri="{FF2B5EF4-FFF2-40B4-BE49-F238E27FC236}">
                <a16:creationId xmlns:a16="http://schemas.microsoft.com/office/drawing/2014/main" id="{8BE2F039-FB9C-7BC3-21DC-78A43553FE40}"/>
              </a:ext>
            </a:extLst>
          </p:cNvPr>
          <p:cNvSpPr>
            <a:spLocks noGrp="1"/>
          </p:cNvSpPr>
          <p:nvPr>
            <p:ph type="title"/>
          </p:nvPr>
        </p:nvSpPr>
        <p:spPr bwMode="gray"/>
        <p:txBody>
          <a:bodyPr anchor="t"/>
          <a:lstStyle/>
          <a:p>
            <a:r>
              <a:rPr lang="en-US" dirty="0"/>
              <a:t>Fujitsu ETERNUS AF S3 and </a:t>
            </a:r>
            <a:br>
              <a:rPr lang="en-US" dirty="0"/>
            </a:br>
            <a:r>
              <a:rPr lang="en-US" dirty="0"/>
              <a:t>ETERNUS DX S5 differentiators</a:t>
            </a:r>
          </a:p>
        </p:txBody>
      </p:sp>
      <p:sp>
        <p:nvSpPr>
          <p:cNvPr id="5" name="Rectangle 59">
            <a:extLst>
              <a:ext uri="{FF2B5EF4-FFF2-40B4-BE49-F238E27FC236}">
                <a16:creationId xmlns:a16="http://schemas.microsoft.com/office/drawing/2014/main" id="{BA509DDF-38FE-5883-62BF-BBC4BC6B5B9E}"/>
              </a:ext>
            </a:extLst>
          </p:cNvPr>
          <p:cNvSpPr/>
          <p:nvPr/>
        </p:nvSpPr>
        <p:spPr bwMode="gray">
          <a:xfrm>
            <a:off x="287524" y="3075902"/>
            <a:ext cx="1368000" cy="864000"/>
          </a:xfrm>
          <a:prstGeom prst="rect">
            <a:avLst/>
          </a:prstGeom>
        </p:spPr>
        <p:txBody>
          <a:bodyPr wrap="square" lIns="0" tIns="0" rIns="0" bIns="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Seamless family architecture </a:t>
            </a:r>
          </a:p>
        </p:txBody>
      </p:sp>
      <p:sp>
        <p:nvSpPr>
          <p:cNvPr id="7" name="Ellipse 6">
            <a:extLst>
              <a:ext uri="{FF2B5EF4-FFF2-40B4-BE49-F238E27FC236}">
                <a16:creationId xmlns:a16="http://schemas.microsoft.com/office/drawing/2014/main" id="{0A954BA0-7D8E-B312-F53F-B97F9C5A0EED}"/>
              </a:ext>
            </a:extLst>
          </p:cNvPr>
          <p:cNvSpPr>
            <a:spLocks noChangeAspect="1"/>
          </p:cNvSpPr>
          <p:nvPr/>
        </p:nvSpPr>
        <p:spPr bwMode="gray">
          <a:xfrm>
            <a:off x="467524" y="1923790"/>
            <a:ext cx="1008000" cy="1008000"/>
          </a:xfrm>
          <a:prstGeom prst="ellipse">
            <a:avLst/>
          </a:prstGeom>
          <a:solidFill>
            <a:srgbClr val="FFFFFF"/>
          </a:solidFill>
          <a:ln w="9525" cap="flat">
            <a:noFill/>
            <a:prstDash val="solid"/>
            <a:miter/>
          </a:ln>
        </p:spPr>
        <p:txBody>
          <a:bodyPr rtlCol="0" anchor="t">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Fujitsu Infinity Pro"/>
              <a:ea typeface="+mn-ea"/>
              <a:cs typeface="+mn-cs"/>
            </a:endParaRPr>
          </a:p>
        </p:txBody>
      </p:sp>
      <p:sp>
        <p:nvSpPr>
          <p:cNvPr id="10" name="Rectangle 59">
            <a:extLst>
              <a:ext uri="{FF2B5EF4-FFF2-40B4-BE49-F238E27FC236}">
                <a16:creationId xmlns:a16="http://schemas.microsoft.com/office/drawing/2014/main" id="{2ADE6216-7AF0-9B50-44CB-D122269F5D6D}"/>
              </a:ext>
            </a:extLst>
          </p:cNvPr>
          <p:cNvSpPr/>
          <p:nvPr/>
        </p:nvSpPr>
        <p:spPr bwMode="gray">
          <a:xfrm>
            <a:off x="2087809" y="3075902"/>
            <a:ext cx="1368000" cy="864000"/>
          </a:xfrm>
          <a:prstGeom prst="rect">
            <a:avLst/>
          </a:prstGeom>
        </p:spPr>
        <p:txBody>
          <a:bodyPr wrap="square" lIns="0" tIns="0" rIns="0" bIns="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Optimized </a:t>
            </a:r>
            <a:b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b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for peak performance </a:t>
            </a:r>
          </a:p>
        </p:txBody>
      </p:sp>
      <p:sp>
        <p:nvSpPr>
          <p:cNvPr id="11" name="Rectangle 59">
            <a:extLst>
              <a:ext uri="{FF2B5EF4-FFF2-40B4-BE49-F238E27FC236}">
                <a16:creationId xmlns:a16="http://schemas.microsoft.com/office/drawing/2014/main" id="{0D3FD09A-7CBF-6C4D-5FEA-482EB5DE36BC}"/>
              </a:ext>
            </a:extLst>
          </p:cNvPr>
          <p:cNvSpPr/>
          <p:nvPr/>
        </p:nvSpPr>
        <p:spPr bwMode="gray">
          <a:xfrm>
            <a:off x="3888094" y="3075902"/>
            <a:ext cx="1368000" cy="864000"/>
          </a:xfrm>
          <a:prstGeom prst="rect">
            <a:avLst/>
          </a:prstGeom>
        </p:spPr>
        <p:txBody>
          <a:bodyPr wrap="square" lIns="0" tIns="0" rIns="0" bIns="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Intelligent data management </a:t>
            </a:r>
          </a:p>
        </p:txBody>
      </p:sp>
      <p:sp>
        <p:nvSpPr>
          <p:cNvPr id="12" name="Rectangle 59">
            <a:extLst>
              <a:ext uri="{FF2B5EF4-FFF2-40B4-BE49-F238E27FC236}">
                <a16:creationId xmlns:a16="http://schemas.microsoft.com/office/drawing/2014/main" id="{F0FFAECD-37B1-9846-2261-8A1FF19C34FE}"/>
              </a:ext>
            </a:extLst>
          </p:cNvPr>
          <p:cNvSpPr/>
          <p:nvPr/>
        </p:nvSpPr>
        <p:spPr bwMode="gray">
          <a:xfrm>
            <a:off x="5688379" y="3075902"/>
            <a:ext cx="1368000" cy="864000"/>
          </a:xfrm>
          <a:prstGeom prst="rect">
            <a:avLst/>
          </a:prstGeom>
        </p:spPr>
        <p:txBody>
          <a:bodyPr wrap="square" lIns="0" tIns="0" rIns="0" bIns="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Always available </a:t>
            </a:r>
            <a:b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b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and solidly reliable</a:t>
            </a:r>
          </a:p>
        </p:txBody>
      </p:sp>
      <p:sp>
        <p:nvSpPr>
          <p:cNvPr id="13" name="Rectangle 59">
            <a:extLst>
              <a:ext uri="{FF2B5EF4-FFF2-40B4-BE49-F238E27FC236}">
                <a16:creationId xmlns:a16="http://schemas.microsoft.com/office/drawing/2014/main" id="{1C7C492D-78C1-7A9B-3BC5-32C3D8D33350}"/>
              </a:ext>
            </a:extLst>
          </p:cNvPr>
          <p:cNvSpPr/>
          <p:nvPr/>
        </p:nvSpPr>
        <p:spPr bwMode="gray">
          <a:xfrm>
            <a:off x="7488663" y="3075902"/>
            <a:ext cx="1368000" cy="864000"/>
          </a:xfrm>
          <a:prstGeom prst="rect">
            <a:avLst/>
          </a:prstGeom>
        </p:spPr>
        <p:txBody>
          <a:bodyPr wrap="square" lIns="0" tIns="0" rIns="0" bIns="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Simplified storage operations</a:t>
            </a:r>
          </a:p>
        </p:txBody>
      </p:sp>
      <p:sp>
        <p:nvSpPr>
          <p:cNvPr id="15" name="Ellipse 14">
            <a:extLst>
              <a:ext uri="{FF2B5EF4-FFF2-40B4-BE49-F238E27FC236}">
                <a16:creationId xmlns:a16="http://schemas.microsoft.com/office/drawing/2014/main" id="{0B7EB097-90C9-7322-3CBA-1FC32E840A25}"/>
              </a:ext>
            </a:extLst>
          </p:cNvPr>
          <p:cNvSpPr>
            <a:spLocks noChangeAspect="1"/>
          </p:cNvSpPr>
          <p:nvPr/>
        </p:nvSpPr>
        <p:spPr bwMode="gray">
          <a:xfrm>
            <a:off x="2267809" y="1923790"/>
            <a:ext cx="1008000" cy="1008000"/>
          </a:xfrm>
          <a:prstGeom prst="ellipse">
            <a:avLst/>
          </a:prstGeom>
          <a:solidFill>
            <a:srgbClr val="FFFFFF"/>
          </a:solidFill>
          <a:ln w="9525" cap="flat">
            <a:noFill/>
            <a:prstDash val="solid"/>
            <a:miter/>
          </a:ln>
        </p:spPr>
        <p:txBody>
          <a:bodyPr rtlCol="0" anchor="t">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Fujitsu Infinity Pro"/>
              <a:ea typeface="+mn-ea"/>
              <a:cs typeface="+mn-cs"/>
            </a:endParaRPr>
          </a:p>
        </p:txBody>
      </p:sp>
      <p:sp>
        <p:nvSpPr>
          <p:cNvPr id="18" name="Ellipse 17">
            <a:extLst>
              <a:ext uri="{FF2B5EF4-FFF2-40B4-BE49-F238E27FC236}">
                <a16:creationId xmlns:a16="http://schemas.microsoft.com/office/drawing/2014/main" id="{2328433A-EAAE-7ACE-18A9-4B769A391A35}"/>
              </a:ext>
            </a:extLst>
          </p:cNvPr>
          <p:cNvSpPr>
            <a:spLocks noChangeAspect="1"/>
          </p:cNvSpPr>
          <p:nvPr/>
        </p:nvSpPr>
        <p:spPr bwMode="gray">
          <a:xfrm>
            <a:off x="4068094" y="1923790"/>
            <a:ext cx="1008000" cy="1008000"/>
          </a:xfrm>
          <a:prstGeom prst="ellipse">
            <a:avLst/>
          </a:prstGeom>
          <a:solidFill>
            <a:srgbClr val="FFFFFF"/>
          </a:solidFill>
          <a:ln w="9525" cap="flat">
            <a:noFill/>
            <a:prstDash val="solid"/>
            <a:miter/>
          </a:ln>
        </p:spPr>
        <p:txBody>
          <a:bodyPr rtlCol="0" anchor="t">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Fujitsu Infinity Pro"/>
              <a:ea typeface="+mn-ea"/>
              <a:cs typeface="+mn-cs"/>
            </a:endParaRPr>
          </a:p>
        </p:txBody>
      </p:sp>
      <p:sp>
        <p:nvSpPr>
          <p:cNvPr id="21" name="Ellipse 20">
            <a:extLst>
              <a:ext uri="{FF2B5EF4-FFF2-40B4-BE49-F238E27FC236}">
                <a16:creationId xmlns:a16="http://schemas.microsoft.com/office/drawing/2014/main" id="{B4008819-D37B-4732-1C9A-3164ED93B463}"/>
              </a:ext>
            </a:extLst>
          </p:cNvPr>
          <p:cNvSpPr>
            <a:spLocks noChangeAspect="1"/>
          </p:cNvSpPr>
          <p:nvPr/>
        </p:nvSpPr>
        <p:spPr bwMode="gray">
          <a:xfrm>
            <a:off x="5868379" y="1923790"/>
            <a:ext cx="1008000" cy="1008000"/>
          </a:xfrm>
          <a:prstGeom prst="ellipse">
            <a:avLst/>
          </a:prstGeom>
          <a:solidFill>
            <a:srgbClr val="FFFFFF"/>
          </a:solidFill>
          <a:ln w="9525" cap="flat">
            <a:noFill/>
            <a:prstDash val="solid"/>
            <a:miter/>
          </a:ln>
        </p:spPr>
        <p:txBody>
          <a:bodyPr rtlCol="0" anchor="t">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Fujitsu Infinity Pro"/>
              <a:ea typeface="+mn-ea"/>
              <a:cs typeface="+mn-cs"/>
            </a:endParaRPr>
          </a:p>
        </p:txBody>
      </p:sp>
      <p:sp>
        <p:nvSpPr>
          <p:cNvPr id="24" name="Ellipse 23">
            <a:extLst>
              <a:ext uri="{FF2B5EF4-FFF2-40B4-BE49-F238E27FC236}">
                <a16:creationId xmlns:a16="http://schemas.microsoft.com/office/drawing/2014/main" id="{6D99AABE-A0FD-BDD5-BCEC-A0D35D93156B}"/>
              </a:ext>
            </a:extLst>
          </p:cNvPr>
          <p:cNvSpPr>
            <a:spLocks noChangeAspect="1"/>
          </p:cNvSpPr>
          <p:nvPr/>
        </p:nvSpPr>
        <p:spPr bwMode="gray">
          <a:xfrm>
            <a:off x="7668663" y="1923790"/>
            <a:ext cx="1008000" cy="1008000"/>
          </a:xfrm>
          <a:prstGeom prst="ellipse">
            <a:avLst/>
          </a:prstGeom>
          <a:solidFill>
            <a:srgbClr val="FFFFFF"/>
          </a:solidFill>
          <a:ln w="9525" cap="flat">
            <a:noFill/>
            <a:prstDash val="solid"/>
            <a:miter/>
          </a:ln>
        </p:spPr>
        <p:txBody>
          <a:bodyPr rtlCol="0" anchor="t">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Fujitsu Infinity Pro"/>
              <a:ea typeface="+mn-ea"/>
              <a:cs typeface="+mn-cs"/>
            </a:endParaRPr>
          </a:p>
        </p:txBody>
      </p:sp>
      <p:grpSp>
        <p:nvGrpSpPr>
          <p:cNvPr id="41" name="Gruppieren 40">
            <a:extLst>
              <a:ext uri="{FF2B5EF4-FFF2-40B4-BE49-F238E27FC236}">
                <a16:creationId xmlns:a16="http://schemas.microsoft.com/office/drawing/2014/main" id="{728A8452-86D0-0C0E-BAD5-E7C673D6C378}"/>
              </a:ext>
            </a:extLst>
          </p:cNvPr>
          <p:cNvGrpSpPr/>
          <p:nvPr/>
        </p:nvGrpSpPr>
        <p:grpSpPr bwMode="gray">
          <a:xfrm>
            <a:off x="2339809" y="1995842"/>
            <a:ext cx="864000" cy="864000"/>
            <a:chOff x="2339757" y="1995842"/>
            <a:chExt cx="864000" cy="864000"/>
          </a:xfrm>
        </p:grpSpPr>
        <p:sp>
          <p:nvSpPr>
            <p:cNvPr id="16" name="Freeform: Shape 25">
              <a:extLst>
                <a:ext uri="{FF2B5EF4-FFF2-40B4-BE49-F238E27FC236}">
                  <a16:creationId xmlns:a16="http://schemas.microsoft.com/office/drawing/2014/main" id="{7ABBA5AC-B1EA-F371-8D82-68F991DD74EE}"/>
                </a:ext>
              </a:extLst>
            </p:cNvPr>
            <p:cNvSpPr>
              <a:spLocks noChangeAspect="1"/>
            </p:cNvSpPr>
            <p:nvPr>
              <p:custDataLst>
                <p:tags r:id="rId5"/>
              </p:custDataLst>
            </p:nvPr>
          </p:nvSpPr>
          <p:spPr bwMode="gray">
            <a:xfrm>
              <a:off x="2339757" y="1995842"/>
              <a:ext cx="864000" cy="864000"/>
            </a:xfrm>
            <a:prstGeom prst="ellipse">
              <a:avLst/>
            </a:prstGeom>
            <a:gradFill flip="none" rotWithShape="1">
              <a:gsLst>
                <a:gs pos="20000">
                  <a:srgbClr val="D80084"/>
                </a:gs>
                <a:gs pos="100000">
                  <a:srgbClr val="FF8000"/>
                </a:gs>
              </a:gsLst>
              <a:lin ang="5400000" scaled="1"/>
              <a:tileRect/>
            </a:gradFill>
            <a:ln w="9525" cap="flat">
              <a:noFill/>
              <a:prstDash val="solid"/>
              <a:miter/>
            </a:ln>
          </p:spPr>
          <p:txBody>
            <a:bodyPr rtlCol="0" anchor="t">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Fujitsu Infinity Pro"/>
                <a:ea typeface="+mn-ea"/>
                <a:cs typeface="+mn-cs"/>
              </a:endParaRPr>
            </a:p>
          </p:txBody>
        </p:sp>
        <p:pic>
          <p:nvPicPr>
            <p:cNvPr id="32" name="Picture Placeholder 110">
              <a:extLst>
                <a:ext uri="{FF2B5EF4-FFF2-40B4-BE49-F238E27FC236}">
                  <a16:creationId xmlns:a16="http://schemas.microsoft.com/office/drawing/2014/main" id="{4BE820CB-FF18-3626-490E-8A7AA55382E0}"/>
                </a:ext>
              </a:extLst>
            </p:cNvPr>
            <p:cNvPicPr>
              <a:picLocks noChangeAspect="1"/>
            </p:cNvPicPr>
            <p:nvPr/>
          </p:nvPicPr>
          <p:blipFill>
            <a:blip r:embed="rId11">
              <a:extLst>
                <a:ext uri="{96DAC541-7B7A-43D3-8B79-37D633B846F1}">
                  <asvg:svgBlip xmlns:asvg="http://schemas.microsoft.com/office/drawing/2016/SVG/main" r:embed="rId12"/>
                </a:ext>
              </a:extLst>
            </a:blip>
            <a:srcRect/>
            <a:stretch>
              <a:fillRect/>
            </a:stretch>
          </p:blipFill>
          <p:spPr bwMode="gray">
            <a:xfrm>
              <a:off x="2339757" y="1995842"/>
              <a:ext cx="864000" cy="864000"/>
            </a:xfrm>
            <a:prstGeom prst="rect">
              <a:avLst/>
            </a:prstGeom>
          </p:spPr>
        </p:pic>
      </p:grpSp>
      <p:grpSp>
        <p:nvGrpSpPr>
          <p:cNvPr id="42" name="Gruppieren 41">
            <a:extLst>
              <a:ext uri="{FF2B5EF4-FFF2-40B4-BE49-F238E27FC236}">
                <a16:creationId xmlns:a16="http://schemas.microsoft.com/office/drawing/2014/main" id="{27649250-1665-A16D-9F60-682133B5B689}"/>
              </a:ext>
            </a:extLst>
          </p:cNvPr>
          <p:cNvGrpSpPr/>
          <p:nvPr/>
        </p:nvGrpSpPr>
        <p:grpSpPr bwMode="gray">
          <a:xfrm>
            <a:off x="539524" y="1995842"/>
            <a:ext cx="864000" cy="864000"/>
            <a:chOff x="539472" y="1995842"/>
            <a:chExt cx="864000" cy="864000"/>
          </a:xfrm>
        </p:grpSpPr>
        <p:sp>
          <p:nvSpPr>
            <p:cNvPr id="8" name="Freeform: Shape 25">
              <a:extLst>
                <a:ext uri="{FF2B5EF4-FFF2-40B4-BE49-F238E27FC236}">
                  <a16:creationId xmlns:a16="http://schemas.microsoft.com/office/drawing/2014/main" id="{7BF817AA-15D1-98F7-089D-C47402FD5430}"/>
                </a:ext>
              </a:extLst>
            </p:cNvPr>
            <p:cNvSpPr>
              <a:spLocks noChangeAspect="1"/>
            </p:cNvSpPr>
            <p:nvPr>
              <p:custDataLst>
                <p:tags r:id="rId4"/>
              </p:custDataLst>
            </p:nvPr>
          </p:nvSpPr>
          <p:spPr bwMode="gray">
            <a:xfrm>
              <a:off x="539472" y="1995842"/>
              <a:ext cx="864000" cy="864000"/>
            </a:xfrm>
            <a:prstGeom prst="ellipse">
              <a:avLst/>
            </a:prstGeom>
            <a:gradFill flip="none" rotWithShape="1">
              <a:gsLst>
                <a:gs pos="20000">
                  <a:srgbClr val="D80084"/>
                </a:gs>
                <a:gs pos="100000">
                  <a:srgbClr val="FF8000"/>
                </a:gs>
              </a:gsLst>
              <a:lin ang="5400000" scaled="1"/>
              <a:tileRect/>
            </a:gradFill>
            <a:ln w="9525" cap="flat">
              <a:noFill/>
              <a:prstDash val="solid"/>
              <a:miter/>
            </a:ln>
          </p:spPr>
          <p:txBody>
            <a:bodyPr rtlCol="0" anchor="t">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Fujitsu Infinity Pro"/>
                <a:ea typeface="+mn-ea"/>
                <a:cs typeface="+mn-cs"/>
              </a:endParaRPr>
            </a:p>
          </p:txBody>
        </p:sp>
        <p:pic>
          <p:nvPicPr>
            <p:cNvPr id="33" name="Picture Placeholder 171">
              <a:extLst>
                <a:ext uri="{FF2B5EF4-FFF2-40B4-BE49-F238E27FC236}">
                  <a16:creationId xmlns:a16="http://schemas.microsoft.com/office/drawing/2014/main" id="{01DE8E4D-319B-30A2-F88A-F0FF64B8127E}"/>
                </a:ext>
              </a:extLst>
            </p:cNvPr>
            <p:cNvPicPr>
              <a:picLocks noChangeAspect="1"/>
            </p:cNvPicPr>
            <p:nvPr/>
          </p:nvPicPr>
          <p:blipFill>
            <a:blip r:embed="rId13">
              <a:extLst>
                <a:ext uri="{96DAC541-7B7A-43D3-8B79-37D633B846F1}">
                  <asvg:svgBlip xmlns:asvg="http://schemas.microsoft.com/office/drawing/2016/SVG/main" r:embed="rId14"/>
                </a:ext>
              </a:extLst>
            </a:blip>
            <a:srcRect/>
            <a:stretch>
              <a:fillRect/>
            </a:stretch>
          </p:blipFill>
          <p:spPr bwMode="gray">
            <a:xfrm>
              <a:off x="539472" y="1995842"/>
              <a:ext cx="864000" cy="864000"/>
            </a:xfrm>
            <a:prstGeom prst="rect">
              <a:avLst/>
            </a:prstGeom>
          </p:spPr>
        </p:pic>
      </p:grpSp>
      <p:grpSp>
        <p:nvGrpSpPr>
          <p:cNvPr id="39" name="Gruppieren 38">
            <a:extLst>
              <a:ext uri="{FF2B5EF4-FFF2-40B4-BE49-F238E27FC236}">
                <a16:creationId xmlns:a16="http://schemas.microsoft.com/office/drawing/2014/main" id="{7921777D-F7C6-C562-D80F-DB39EFFC41BE}"/>
              </a:ext>
            </a:extLst>
          </p:cNvPr>
          <p:cNvGrpSpPr/>
          <p:nvPr/>
        </p:nvGrpSpPr>
        <p:grpSpPr bwMode="gray">
          <a:xfrm>
            <a:off x="5940379" y="1995842"/>
            <a:ext cx="864000" cy="864000"/>
            <a:chOff x="5935156" y="1995842"/>
            <a:chExt cx="864000" cy="864000"/>
          </a:xfrm>
        </p:grpSpPr>
        <p:sp>
          <p:nvSpPr>
            <p:cNvPr id="22" name="Freeform: Shape 25">
              <a:extLst>
                <a:ext uri="{FF2B5EF4-FFF2-40B4-BE49-F238E27FC236}">
                  <a16:creationId xmlns:a16="http://schemas.microsoft.com/office/drawing/2014/main" id="{30785B5D-F9BA-F133-F40E-741AF0D70551}"/>
                </a:ext>
              </a:extLst>
            </p:cNvPr>
            <p:cNvSpPr>
              <a:spLocks noChangeAspect="1"/>
            </p:cNvSpPr>
            <p:nvPr>
              <p:custDataLst>
                <p:tags r:id="rId3"/>
              </p:custDataLst>
            </p:nvPr>
          </p:nvSpPr>
          <p:spPr bwMode="gray">
            <a:xfrm>
              <a:off x="5935156" y="1995842"/>
              <a:ext cx="864000" cy="864000"/>
            </a:xfrm>
            <a:prstGeom prst="ellipse">
              <a:avLst/>
            </a:prstGeom>
            <a:gradFill flip="none" rotWithShape="1">
              <a:gsLst>
                <a:gs pos="20000">
                  <a:srgbClr val="D80084"/>
                </a:gs>
                <a:gs pos="100000">
                  <a:srgbClr val="FF8000"/>
                </a:gs>
              </a:gsLst>
              <a:lin ang="5400000" scaled="1"/>
              <a:tileRect/>
            </a:gradFill>
            <a:ln w="9525" cap="flat">
              <a:noFill/>
              <a:prstDash val="solid"/>
              <a:miter/>
            </a:ln>
          </p:spPr>
          <p:txBody>
            <a:bodyPr rtlCol="0" anchor="t">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Fujitsu Infinity Pro"/>
                <a:ea typeface="+mn-ea"/>
                <a:cs typeface="+mn-cs"/>
              </a:endParaRPr>
            </a:p>
          </p:txBody>
        </p:sp>
        <p:pic>
          <p:nvPicPr>
            <p:cNvPr id="35" name="Picture Placeholder 129">
              <a:extLst>
                <a:ext uri="{FF2B5EF4-FFF2-40B4-BE49-F238E27FC236}">
                  <a16:creationId xmlns:a16="http://schemas.microsoft.com/office/drawing/2014/main" id="{A996F657-FDFC-1B4B-3D18-5958F86B92BE}"/>
                </a:ext>
              </a:extLst>
            </p:cNvPr>
            <p:cNvPicPr>
              <a:picLocks noChangeAspect="1"/>
            </p:cNvPicPr>
            <p:nvPr/>
          </p:nvPicPr>
          <p:blipFill>
            <a:blip r:embed="rId15">
              <a:extLst>
                <a:ext uri="{96DAC541-7B7A-43D3-8B79-37D633B846F1}">
                  <asvg:svgBlip xmlns:asvg="http://schemas.microsoft.com/office/drawing/2016/SVG/main" r:embed="rId16"/>
                </a:ext>
              </a:extLst>
            </a:blip>
            <a:srcRect/>
            <a:stretch>
              <a:fillRect/>
            </a:stretch>
          </p:blipFill>
          <p:spPr bwMode="gray">
            <a:xfrm>
              <a:off x="5935156" y="1995842"/>
              <a:ext cx="864000" cy="864000"/>
            </a:xfrm>
            <a:prstGeom prst="rect">
              <a:avLst/>
            </a:prstGeom>
          </p:spPr>
        </p:pic>
      </p:grpSp>
      <p:grpSp>
        <p:nvGrpSpPr>
          <p:cNvPr id="38" name="Gruppieren 37">
            <a:extLst>
              <a:ext uri="{FF2B5EF4-FFF2-40B4-BE49-F238E27FC236}">
                <a16:creationId xmlns:a16="http://schemas.microsoft.com/office/drawing/2014/main" id="{E3A5A3D5-5EBB-7FF0-3EA0-609D9BC828A6}"/>
              </a:ext>
            </a:extLst>
          </p:cNvPr>
          <p:cNvGrpSpPr/>
          <p:nvPr/>
        </p:nvGrpSpPr>
        <p:grpSpPr bwMode="gray">
          <a:xfrm>
            <a:off x="4140094" y="1995790"/>
            <a:ext cx="864000" cy="864104"/>
            <a:chOff x="4139948" y="1995790"/>
            <a:chExt cx="864000" cy="864104"/>
          </a:xfrm>
        </p:grpSpPr>
        <p:sp>
          <p:nvSpPr>
            <p:cNvPr id="19" name="Freeform: Shape 25">
              <a:extLst>
                <a:ext uri="{FF2B5EF4-FFF2-40B4-BE49-F238E27FC236}">
                  <a16:creationId xmlns:a16="http://schemas.microsoft.com/office/drawing/2014/main" id="{EEE67227-2ABE-2506-AA09-53F8441DECAF}"/>
                </a:ext>
              </a:extLst>
            </p:cNvPr>
            <p:cNvSpPr>
              <a:spLocks noChangeAspect="1"/>
            </p:cNvSpPr>
            <p:nvPr>
              <p:custDataLst>
                <p:tags r:id="rId2"/>
              </p:custDataLst>
            </p:nvPr>
          </p:nvSpPr>
          <p:spPr bwMode="gray">
            <a:xfrm>
              <a:off x="4139948" y="1995894"/>
              <a:ext cx="864000" cy="864000"/>
            </a:xfrm>
            <a:prstGeom prst="ellipse">
              <a:avLst/>
            </a:prstGeom>
            <a:gradFill flip="none" rotWithShape="1">
              <a:gsLst>
                <a:gs pos="20000">
                  <a:srgbClr val="D80084"/>
                </a:gs>
                <a:gs pos="100000">
                  <a:srgbClr val="FF8000"/>
                </a:gs>
              </a:gsLst>
              <a:lin ang="5400000" scaled="1"/>
              <a:tileRect/>
            </a:gradFill>
            <a:ln w="9525" cap="flat">
              <a:noFill/>
              <a:prstDash val="solid"/>
              <a:miter/>
            </a:ln>
          </p:spPr>
          <p:txBody>
            <a:bodyPr rtlCol="0" anchor="t">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Fujitsu Infinity Pro"/>
                <a:ea typeface="+mn-ea"/>
                <a:cs typeface="+mn-cs"/>
              </a:endParaRPr>
            </a:p>
          </p:txBody>
        </p:sp>
        <p:pic>
          <p:nvPicPr>
            <p:cNvPr id="36" name="Picture Placeholder 141">
              <a:extLst>
                <a:ext uri="{FF2B5EF4-FFF2-40B4-BE49-F238E27FC236}">
                  <a16:creationId xmlns:a16="http://schemas.microsoft.com/office/drawing/2014/main" id="{436530D5-02C9-144E-910E-453EE466BE82}"/>
                </a:ext>
              </a:extLst>
            </p:cNvPr>
            <p:cNvPicPr>
              <a:picLocks noChangeAspect="1"/>
            </p:cNvPicPr>
            <p:nvPr/>
          </p:nvPicPr>
          <p:blipFill>
            <a:blip r:embed="rId17">
              <a:extLst>
                <a:ext uri="{96DAC541-7B7A-43D3-8B79-37D633B846F1}">
                  <asvg:svgBlip xmlns:asvg="http://schemas.microsoft.com/office/drawing/2016/SVG/main" r:embed="rId18"/>
                </a:ext>
              </a:extLst>
            </a:blip>
            <a:srcRect l="138" r="138"/>
            <a:stretch>
              <a:fillRect/>
            </a:stretch>
          </p:blipFill>
          <p:spPr bwMode="gray">
            <a:xfrm>
              <a:off x="4139948" y="1995790"/>
              <a:ext cx="864000" cy="864000"/>
            </a:xfrm>
            <a:prstGeom prst="rect">
              <a:avLst/>
            </a:prstGeom>
          </p:spPr>
        </p:pic>
      </p:grpSp>
      <p:grpSp>
        <p:nvGrpSpPr>
          <p:cNvPr id="40" name="Gruppieren 39">
            <a:extLst>
              <a:ext uri="{FF2B5EF4-FFF2-40B4-BE49-F238E27FC236}">
                <a16:creationId xmlns:a16="http://schemas.microsoft.com/office/drawing/2014/main" id="{7503214D-3FC7-A3E9-3FEF-8CDFDE0CC4F6}"/>
              </a:ext>
            </a:extLst>
          </p:cNvPr>
          <p:cNvGrpSpPr/>
          <p:nvPr/>
        </p:nvGrpSpPr>
        <p:grpSpPr bwMode="gray">
          <a:xfrm>
            <a:off x="7740663" y="1995842"/>
            <a:ext cx="864000" cy="864000"/>
            <a:chOff x="7740611" y="1995842"/>
            <a:chExt cx="864000" cy="864000"/>
          </a:xfrm>
        </p:grpSpPr>
        <p:sp>
          <p:nvSpPr>
            <p:cNvPr id="25" name="Freeform: Shape 25">
              <a:extLst>
                <a:ext uri="{FF2B5EF4-FFF2-40B4-BE49-F238E27FC236}">
                  <a16:creationId xmlns:a16="http://schemas.microsoft.com/office/drawing/2014/main" id="{73A163BB-30CD-E748-67C6-E738ECB74C1D}"/>
                </a:ext>
              </a:extLst>
            </p:cNvPr>
            <p:cNvSpPr>
              <a:spLocks noChangeAspect="1"/>
            </p:cNvSpPr>
            <p:nvPr>
              <p:custDataLst>
                <p:tags r:id="rId1"/>
              </p:custDataLst>
            </p:nvPr>
          </p:nvSpPr>
          <p:spPr bwMode="gray">
            <a:xfrm>
              <a:off x="7740611" y="1995842"/>
              <a:ext cx="864000" cy="864000"/>
            </a:xfrm>
            <a:prstGeom prst="ellipse">
              <a:avLst/>
            </a:prstGeom>
            <a:gradFill flip="none" rotWithShape="1">
              <a:gsLst>
                <a:gs pos="20000">
                  <a:srgbClr val="D80084"/>
                </a:gs>
                <a:gs pos="100000">
                  <a:srgbClr val="FF8000"/>
                </a:gs>
              </a:gsLst>
              <a:lin ang="5400000" scaled="1"/>
              <a:tileRect/>
            </a:gradFill>
            <a:ln w="9525" cap="flat">
              <a:noFill/>
              <a:prstDash val="solid"/>
              <a:miter/>
            </a:ln>
          </p:spPr>
          <p:txBody>
            <a:bodyPr rtlCol="0" anchor="t">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Fujitsu Infinity Pro"/>
                <a:ea typeface="+mn-ea"/>
                <a:cs typeface="+mn-cs"/>
              </a:endParaRPr>
            </a:p>
          </p:txBody>
        </p:sp>
        <p:pic>
          <p:nvPicPr>
            <p:cNvPr id="34" name="Picture Placeholder 145">
              <a:extLst>
                <a:ext uri="{FF2B5EF4-FFF2-40B4-BE49-F238E27FC236}">
                  <a16:creationId xmlns:a16="http://schemas.microsoft.com/office/drawing/2014/main" id="{D9D18DD8-52C8-4E89-A849-5155A73B988F}"/>
                </a:ext>
              </a:extLst>
            </p:cNvPr>
            <p:cNvPicPr>
              <a:picLocks noChangeAspect="1"/>
            </p:cNvPicPr>
            <p:nvPr/>
          </p:nvPicPr>
          <p:blipFill>
            <a:blip r:embed="rId19">
              <a:extLst>
                <a:ext uri="{96DAC541-7B7A-43D3-8B79-37D633B846F1}">
                  <asvg:svgBlip xmlns:asvg="http://schemas.microsoft.com/office/drawing/2016/SVG/main" r:embed="rId20"/>
                </a:ext>
              </a:extLst>
            </a:blip>
            <a:srcRect/>
            <a:stretch>
              <a:fillRect/>
            </a:stretch>
          </p:blipFill>
          <p:spPr bwMode="gray">
            <a:xfrm>
              <a:off x="7740611" y="1995842"/>
              <a:ext cx="864000" cy="864000"/>
            </a:xfrm>
            <a:prstGeom prst="rect">
              <a:avLst/>
            </a:prstGeom>
          </p:spPr>
        </p:pic>
      </p:grpSp>
    </p:spTree>
    <p:extLst>
      <p:ext uri="{BB962C8B-B14F-4D97-AF65-F5344CB8AC3E}">
        <p14:creationId xmlns:p14="http://schemas.microsoft.com/office/powerpoint/2010/main" val="37054010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VCT_SHOW_CA" val="False"/>
</p:tagLst>
</file>

<file path=ppt/tags/tag1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00.xml><?xml version="1.0" encoding="utf-8"?>
<p:tagLst xmlns:a="http://schemas.openxmlformats.org/drawingml/2006/main" xmlns:r="http://schemas.openxmlformats.org/officeDocument/2006/relationships" xmlns:p="http://schemas.openxmlformats.org/presentationml/2006/main">
  <p:tag name="VCT-RADIUS" val="10"/>
  <p:tag name="VCTCREATESHAPEHANDLED" val="0"/>
</p:tagLst>
</file>

<file path=ppt/tags/tag100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0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03.xml><?xml version="1.0" encoding="utf-8"?>
<p:tagLst xmlns:a="http://schemas.openxmlformats.org/drawingml/2006/main" xmlns:r="http://schemas.openxmlformats.org/officeDocument/2006/relationships" xmlns:p="http://schemas.openxmlformats.org/presentationml/2006/main">
  <p:tag name="VCT-RADIUS" val="10"/>
  <p:tag name="VCTCREATESHAPEHANDLED" val="0"/>
</p:tagLst>
</file>

<file path=ppt/tags/tag10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0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0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0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0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1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1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1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1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1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1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1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1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1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1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2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2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2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2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24.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1025.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1026.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1027.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1028.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1029.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10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30.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1031.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1032.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1033.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1034.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1035.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103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3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3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3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4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4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4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4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4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4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4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4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4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4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5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5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5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5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5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5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5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5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5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5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6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6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6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6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6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6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6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6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6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6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7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7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7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7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7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7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7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7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7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7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8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8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8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8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8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8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8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8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8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8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9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9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9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9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9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9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9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9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9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9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0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03.xml><?xml version="1.0" encoding="utf-8"?>
<p:tagLst xmlns:a="http://schemas.openxmlformats.org/drawingml/2006/main" xmlns:r="http://schemas.openxmlformats.org/officeDocument/2006/relationships" xmlns:p="http://schemas.openxmlformats.org/presentationml/2006/main">
  <p:tag name="VCT-RADIUS" val="10"/>
  <p:tag name="VCTCREATESHAPEHANDLED" val="0"/>
</p:tagLst>
</file>

<file path=ppt/tags/tag110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0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0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0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0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0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1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1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1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1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1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1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1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1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1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1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2.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112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2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2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2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2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2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2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2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2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2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3.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113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3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3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3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3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3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3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3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3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3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4.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114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4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4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4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4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4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4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4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48.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114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5.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115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51.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115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5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5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5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5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5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5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5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1.xml><?xml version="1.0" encoding="utf-8"?>
<p:tagLst xmlns:a="http://schemas.openxmlformats.org/drawingml/2006/main" xmlns:r="http://schemas.openxmlformats.org/officeDocument/2006/relationships" xmlns:p="http://schemas.openxmlformats.org/presentationml/2006/main">
  <p:tag name="THINKCELLSHAPEDONOTDELETE" val="t2nwFCqFvTSu0d2SF7YalPg"/>
</p:tagLst>
</file>

<file path=ppt/tags/tag116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63.xml><?xml version="1.0" encoding="utf-8"?>
<p:tagLst xmlns:a="http://schemas.openxmlformats.org/drawingml/2006/main" xmlns:r="http://schemas.openxmlformats.org/officeDocument/2006/relationships" xmlns:p="http://schemas.openxmlformats.org/presentationml/2006/main">
  <p:tag name="THINKCELLSHAPEDONOTDELETE" val="psDG4NI_5nU6YPUDZoBxV8A"/>
  <p:tag name="VCTCREATESHAPEHANDLED" val="0"/>
  <p:tag name="VCT-RADIUS" val="30"/>
</p:tagLst>
</file>

<file path=ppt/tags/tag116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65.xml><?xml version="1.0" encoding="utf-8"?>
<p:tagLst xmlns:a="http://schemas.openxmlformats.org/drawingml/2006/main" xmlns:r="http://schemas.openxmlformats.org/officeDocument/2006/relationships" xmlns:p="http://schemas.openxmlformats.org/presentationml/2006/main">
  <p:tag name="THINKCELLSHAPEDONOTDELETE" val="psDG4NI_5nU6YPUDZoBxV8A"/>
  <p:tag name="VCTCREATESHAPEHANDLED" val="0"/>
  <p:tag name="VCT-RADIUS" val="30"/>
</p:tagLst>
</file>

<file path=ppt/tags/tag1166.xml><?xml version="1.0" encoding="utf-8"?>
<p:tagLst xmlns:a="http://schemas.openxmlformats.org/drawingml/2006/main" xmlns:r="http://schemas.openxmlformats.org/officeDocument/2006/relationships" xmlns:p="http://schemas.openxmlformats.org/presentationml/2006/main">
  <p:tag name="THINKCELLSHAPEDONOTDELETE" val="psDG4NI_5nU6YPUDZoBxV8A"/>
  <p:tag name="VCTCREATESHAPEHANDLED" val="0"/>
  <p:tag name="VCT-RADIUS" val="30"/>
</p:tagLst>
</file>

<file path=ppt/tags/tag1167.xml><?xml version="1.0" encoding="utf-8"?>
<p:tagLst xmlns:a="http://schemas.openxmlformats.org/drawingml/2006/main" xmlns:r="http://schemas.openxmlformats.org/officeDocument/2006/relationships" xmlns:p="http://schemas.openxmlformats.org/presentationml/2006/main">
  <p:tag name="THINKCELLSHAPEDONOTDELETE" val="psDG4NI_5nU6YPUDZoBxV8A"/>
  <p:tag name="VCTCREATESHAPEHANDLED" val="0"/>
  <p:tag name="VCT-RADIUS" val="30"/>
</p:tagLst>
</file>

<file path=ppt/tags/tag116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6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7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7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7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73.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117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75.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11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7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7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8.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118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81.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1182.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1183.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1184.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118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8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8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8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8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9.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119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9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92.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119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9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9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96.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1197.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1198.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119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0.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120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01.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1202.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120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0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05.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120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0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08.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1209.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12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10.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1211.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121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1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1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1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16.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121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18.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1219.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12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20.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1221.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122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2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2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2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2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27.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1228.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122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3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3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32.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12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3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3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37.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123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3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4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4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42.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1243.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1244.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1245.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124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4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48.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124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5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5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52.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1253.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1254.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1255.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125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5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58.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12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6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6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6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6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6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6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6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6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6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6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7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7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7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7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7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7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7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7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7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7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8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8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8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8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8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8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8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8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8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89.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12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90.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129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9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9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9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9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9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97.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1298.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129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0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0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0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0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0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0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0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0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0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0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1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1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1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1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1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15.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13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1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1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20.xml><?xml version="1.0" encoding="utf-8"?>
<p:tagLst xmlns:a="http://schemas.openxmlformats.org/drawingml/2006/main" xmlns:r="http://schemas.openxmlformats.org/officeDocument/2006/relationships" xmlns:p="http://schemas.openxmlformats.org/presentationml/2006/main">
  <p:tag name="VCT-RADIUS" val="10"/>
  <p:tag name="VCTCREATESHAPEHANDLED" val="0"/>
</p:tagLst>
</file>

<file path=ppt/tags/tag1321.xml><?xml version="1.0" encoding="utf-8"?>
<p:tagLst xmlns:a="http://schemas.openxmlformats.org/drawingml/2006/main" xmlns:r="http://schemas.openxmlformats.org/officeDocument/2006/relationships" xmlns:p="http://schemas.openxmlformats.org/presentationml/2006/main">
  <p:tag name="VCT-RADIUS" val="10"/>
  <p:tag name="VCTCREATESHAPEHANDLED" val="0"/>
</p:tagLst>
</file>

<file path=ppt/tags/tag1322.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1323.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1324.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1325.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1326.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132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28.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1329.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13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30.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1331.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1332.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133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3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3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3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37.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1338.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133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40.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134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4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4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4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4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46.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1347.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1348.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1349.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13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50.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1351.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1352.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1353.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1354.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1355.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1356.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1357.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13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9.xml><?xml version="1.0" encoding="utf-8"?>
<p:tagLst xmlns:a="http://schemas.openxmlformats.org/drawingml/2006/main" xmlns:r="http://schemas.openxmlformats.org/officeDocument/2006/relationships" xmlns:p="http://schemas.openxmlformats.org/presentationml/2006/main">
  <p:tag name="THINKCELLSHAPEDONOTDELETE" val="tkhLf1_i5oZQgHdUXlv5cpw"/>
</p:tagLst>
</file>

<file path=ppt/tags/tag13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6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6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6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6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6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6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6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6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6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6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7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71.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1372.xml><?xml version="1.0" encoding="utf-8"?>
<p:tagLst xmlns:a="http://schemas.openxmlformats.org/drawingml/2006/main" xmlns:r="http://schemas.openxmlformats.org/officeDocument/2006/relationships" xmlns:p="http://schemas.openxmlformats.org/presentationml/2006/main">
  <p:tag name="VCTCREATESHAPEHANDLED" val="0"/>
  <p:tag name="VCT-RADIUS" val="30"/>
  <p:tag name="VCT-ANGLE" val="65"/>
</p:tagLst>
</file>

<file path=ppt/tags/tag137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74.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1375.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1376.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137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78.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1379.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13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80.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1381.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1382.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1383.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1384.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138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8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8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8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8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90.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1391.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1392.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1393.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139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9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7.xml><?xml version="1.0" encoding="utf-8"?>
<p:tagLst xmlns:a="http://schemas.openxmlformats.org/drawingml/2006/main" xmlns:r="http://schemas.openxmlformats.org/officeDocument/2006/relationships" xmlns:p="http://schemas.openxmlformats.org/presentationml/2006/main">
  <p:tag name="VCTCREATESHAPEHANDLED" val="0"/>
  <p:tag name="VCT-RADIUS" val="30"/>
  <p:tag name="VCT-ANGLE" val="60"/>
</p:tagLst>
</file>

<file path=ppt/tags/tag1398.xml><?xml version="1.0" encoding="utf-8"?>
<p:tagLst xmlns:a="http://schemas.openxmlformats.org/drawingml/2006/main" xmlns:r="http://schemas.openxmlformats.org/officeDocument/2006/relationships" xmlns:p="http://schemas.openxmlformats.org/presentationml/2006/main">
  <p:tag name="VCTCREATESHAPEHANDLED" val="0"/>
  <p:tag name="VCT-RADIUS" val="30"/>
  <p:tag name="VCT-ANGLE" val="60"/>
</p:tagLst>
</file>

<file path=ppt/tags/tag1399.xml><?xml version="1.0" encoding="utf-8"?>
<p:tagLst xmlns:a="http://schemas.openxmlformats.org/drawingml/2006/main" xmlns:r="http://schemas.openxmlformats.org/officeDocument/2006/relationships" xmlns:p="http://schemas.openxmlformats.org/presentationml/2006/main">
  <p:tag name="VCTCREATESHAPEHANDLED" val="0"/>
  <p:tag name="VCT-RADIUS" val="30"/>
  <p:tag name="VCT-ANGLE" val="60"/>
</p:tagLst>
</file>

<file path=ppt/tags/tag1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0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0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0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03.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1404.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1405.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140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0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08.xml><?xml version="1.0" encoding="utf-8"?>
<p:tagLst xmlns:a="http://schemas.openxmlformats.org/drawingml/2006/main" xmlns:r="http://schemas.openxmlformats.org/officeDocument/2006/relationships" xmlns:p="http://schemas.openxmlformats.org/presentationml/2006/main">
  <p:tag name="VCTCREATESHAPEHANDLED" val="0"/>
  <p:tag name="VCT-RADIUS" val="30"/>
  <p:tag name="VCT-ANGLE" val="60"/>
</p:tagLst>
</file>

<file path=ppt/tags/tag1409.xml><?xml version="1.0" encoding="utf-8"?>
<p:tagLst xmlns:a="http://schemas.openxmlformats.org/drawingml/2006/main" xmlns:r="http://schemas.openxmlformats.org/officeDocument/2006/relationships" xmlns:p="http://schemas.openxmlformats.org/presentationml/2006/main">
  <p:tag name="VCTCREATESHAPEHANDLED" val="0"/>
  <p:tag name="VCT-RADIUS" val="30"/>
  <p:tag name="VCT-ANGLE" val="60"/>
</p:tagLst>
</file>

<file path=ppt/tags/tag14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10.xml><?xml version="1.0" encoding="utf-8"?>
<p:tagLst xmlns:a="http://schemas.openxmlformats.org/drawingml/2006/main" xmlns:r="http://schemas.openxmlformats.org/officeDocument/2006/relationships" xmlns:p="http://schemas.openxmlformats.org/presentationml/2006/main">
  <p:tag name="VCTCREATESHAPEHANDLED" val="0"/>
  <p:tag name="VCT-RADIUS" val="30"/>
  <p:tag name="VCT-ANGLE" val="60"/>
</p:tagLst>
</file>

<file path=ppt/tags/tag1411.xml><?xml version="1.0" encoding="utf-8"?>
<p:tagLst xmlns:a="http://schemas.openxmlformats.org/drawingml/2006/main" xmlns:r="http://schemas.openxmlformats.org/officeDocument/2006/relationships" xmlns:p="http://schemas.openxmlformats.org/presentationml/2006/main">
  <p:tag name="VCTCREATESHAPEHANDLED" val="0"/>
  <p:tag name="VCT-RADIUS" val="30"/>
  <p:tag name="VCT-ANGLE" val="60"/>
</p:tagLst>
</file>

<file path=ppt/tags/tag141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13.xml><?xml version="1.0" encoding="utf-8"?>
<p:tagLst xmlns:a="http://schemas.openxmlformats.org/drawingml/2006/main" xmlns:r="http://schemas.openxmlformats.org/officeDocument/2006/relationships" xmlns:p="http://schemas.openxmlformats.org/presentationml/2006/main">
  <p:tag name="VCTCREATESHAPEHANDLED" val="0"/>
  <p:tag name="VCT-RADIUS" val="30"/>
  <p:tag name="VCT-ANGLE" val="60"/>
</p:tagLst>
</file>

<file path=ppt/tags/tag1414.xml><?xml version="1.0" encoding="utf-8"?>
<p:tagLst xmlns:a="http://schemas.openxmlformats.org/drawingml/2006/main" xmlns:r="http://schemas.openxmlformats.org/officeDocument/2006/relationships" xmlns:p="http://schemas.openxmlformats.org/presentationml/2006/main">
  <p:tag name="VCTCREATESHAPEHANDLED" val="0"/>
  <p:tag name="VCT-RADIUS" val="30"/>
  <p:tag name="VCT-ANGLE" val="60"/>
</p:tagLst>
</file>

<file path=ppt/tags/tag1415.xml><?xml version="1.0" encoding="utf-8"?>
<p:tagLst xmlns:a="http://schemas.openxmlformats.org/drawingml/2006/main" xmlns:r="http://schemas.openxmlformats.org/officeDocument/2006/relationships" xmlns:p="http://schemas.openxmlformats.org/presentationml/2006/main">
  <p:tag name="VCTCREATESHAPEHANDLED" val="0"/>
  <p:tag name="VCT-RADIUS" val="30"/>
  <p:tag name="VCT-ANGLE" val="60"/>
</p:tagLst>
</file>

<file path=ppt/tags/tag141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17.xml><?xml version="1.0" encoding="utf-8"?>
<p:tagLst xmlns:a="http://schemas.openxmlformats.org/drawingml/2006/main" xmlns:r="http://schemas.openxmlformats.org/officeDocument/2006/relationships" xmlns:p="http://schemas.openxmlformats.org/presentationml/2006/main">
  <p:tag name="VCTCREATESHAPEHANDLED" val="0"/>
  <p:tag name="VCT-RADIUS" val="30"/>
  <p:tag name="VCT-ANGLE" val="60"/>
</p:tagLst>
</file>

<file path=ppt/tags/tag1418.xml><?xml version="1.0" encoding="utf-8"?>
<p:tagLst xmlns:a="http://schemas.openxmlformats.org/drawingml/2006/main" xmlns:r="http://schemas.openxmlformats.org/officeDocument/2006/relationships" xmlns:p="http://schemas.openxmlformats.org/presentationml/2006/main">
  <p:tag name="VCTCREATESHAPEHANDLED" val="0"/>
  <p:tag name="VCT-RADIUS" val="30"/>
  <p:tag name="VCT-ANGLE" val="70"/>
</p:tagLst>
</file>

<file path=ppt/tags/tag1419.xml><?xml version="1.0" encoding="utf-8"?>
<p:tagLst xmlns:a="http://schemas.openxmlformats.org/drawingml/2006/main" xmlns:r="http://schemas.openxmlformats.org/officeDocument/2006/relationships" xmlns:p="http://schemas.openxmlformats.org/presentationml/2006/main">
  <p:tag name="VCTCREATESHAPEHANDLED" val="0"/>
  <p:tag name="VCT-RADIUS" val="30"/>
  <p:tag name="VCT-ANGLE" val="70"/>
</p:tagLst>
</file>

<file path=ppt/tags/tag14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20.xml><?xml version="1.0" encoding="utf-8"?>
<p:tagLst xmlns:a="http://schemas.openxmlformats.org/drawingml/2006/main" xmlns:r="http://schemas.openxmlformats.org/officeDocument/2006/relationships" xmlns:p="http://schemas.openxmlformats.org/presentationml/2006/main">
  <p:tag name="VCTCREATESHAPEHANDLED" val="0"/>
  <p:tag name="VCT-RADIUS" val="30"/>
  <p:tag name="VCT-ANGLE" val="70"/>
</p:tagLst>
</file>

<file path=ppt/tags/tag1421.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1422.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1423.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1424.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142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2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2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2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2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3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3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3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3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3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3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3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3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3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3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4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4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4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4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4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4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4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4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9.xml><?xml version="1.0" encoding="utf-8"?>
<p:tagLst xmlns:a="http://schemas.openxmlformats.org/drawingml/2006/main" xmlns:r="http://schemas.openxmlformats.org/officeDocument/2006/relationships" xmlns:p="http://schemas.openxmlformats.org/presentationml/2006/main">
  <p:tag name="THINKCELLSHAPEDONOTDELETE" val="tznpWsjXVbW4EBfcUU5qz8A"/>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5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5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53.xml><?xml version="1.0" encoding="utf-8"?>
<p:tagLst xmlns:a="http://schemas.openxmlformats.org/drawingml/2006/main" xmlns:r="http://schemas.openxmlformats.org/officeDocument/2006/relationships" xmlns:p="http://schemas.openxmlformats.org/presentationml/2006/main">
  <p:tag name="VCT-RADIUS" val="5"/>
  <p:tag name="VCTCREATESHAPEHANDLED" val="0"/>
</p:tagLst>
</file>

<file path=ppt/tags/tag1454.xml><?xml version="1.0" encoding="utf-8"?>
<p:tagLst xmlns:a="http://schemas.openxmlformats.org/drawingml/2006/main" xmlns:r="http://schemas.openxmlformats.org/officeDocument/2006/relationships" xmlns:p="http://schemas.openxmlformats.org/presentationml/2006/main">
  <p:tag name="VCT-RADIUS" val="5"/>
  <p:tag name="VCTCREATESHAPEHANDLED" val="0"/>
</p:tagLst>
</file>

<file path=ppt/tags/tag1455.xml><?xml version="1.0" encoding="utf-8"?>
<p:tagLst xmlns:a="http://schemas.openxmlformats.org/drawingml/2006/main" xmlns:r="http://schemas.openxmlformats.org/officeDocument/2006/relationships" xmlns:p="http://schemas.openxmlformats.org/presentationml/2006/main">
  <p:tag name="VCT-RADIUS" val="5"/>
  <p:tag name="VCTCREATESHAPEHANDLED" val="0"/>
</p:tagLst>
</file>

<file path=ppt/tags/tag1456.xml><?xml version="1.0" encoding="utf-8"?>
<p:tagLst xmlns:a="http://schemas.openxmlformats.org/drawingml/2006/main" xmlns:r="http://schemas.openxmlformats.org/officeDocument/2006/relationships" xmlns:p="http://schemas.openxmlformats.org/presentationml/2006/main">
  <p:tag name="VCT-RADIUS" val="5"/>
  <p:tag name="VCTCREATESHAPEHANDLED" val="0"/>
</p:tagLst>
</file>

<file path=ppt/tags/tag145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5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5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vjeweOHsSwqSCf3.593dNg"/>
</p:tagLst>
</file>

<file path=ppt/tags/tag146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61.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1462.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146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5.xml><?xml version="1.0" encoding="utf-8"?>
<p:tagLst xmlns:a="http://schemas.openxmlformats.org/drawingml/2006/main" xmlns:r="http://schemas.openxmlformats.org/officeDocument/2006/relationships" xmlns:p="http://schemas.openxmlformats.org/presentationml/2006/main">
  <p:tag name="THINKCELLSHAPEDONOTDELETE" val="tP_9UOUd8Yw1PH9MV2OAKRg"/>
</p:tagLst>
</file>

<file path=ppt/tags/tag146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6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6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6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7.xml><?xml version="1.0" encoding="utf-8"?>
<p:tagLst xmlns:a="http://schemas.openxmlformats.org/drawingml/2006/main" xmlns:r="http://schemas.openxmlformats.org/officeDocument/2006/relationships" xmlns:p="http://schemas.openxmlformats.org/presentationml/2006/main">
  <p:tag name="VCTCREATESHAPEHANDLED" val="0"/>
  <p:tag name="VCT-RADIUS" val="7"/>
</p:tagLst>
</file>

<file path=ppt/tags/tag147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7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7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7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7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7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7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7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7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7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8.xml><?xml version="1.0" encoding="utf-8"?>
<p:tagLst xmlns:a="http://schemas.openxmlformats.org/drawingml/2006/main" xmlns:r="http://schemas.openxmlformats.org/officeDocument/2006/relationships" xmlns:p="http://schemas.openxmlformats.org/presentationml/2006/main">
  <p:tag name="VCTCREATESHAPEHANDLED" val="0"/>
  <p:tag name="VCT-RADIUS" val="7"/>
</p:tagLst>
</file>

<file path=ppt/tags/tag148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8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8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8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8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8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8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8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8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8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9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9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9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9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9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9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9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9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9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9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0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0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0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0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0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0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0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0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0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0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1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1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1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1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1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1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1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1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1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1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2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2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2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2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2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2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2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2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2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2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3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3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3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3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3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3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3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3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3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39.xml><?xml version="1.0" encoding="utf-8"?>
<p:tagLst xmlns:a="http://schemas.openxmlformats.org/drawingml/2006/main" xmlns:r="http://schemas.openxmlformats.org/officeDocument/2006/relationships" xmlns:p="http://schemas.openxmlformats.org/presentationml/2006/main">
  <p:tag name="VCTCREATESHAPEHANDLED" val="0"/>
  <p:tag name="VCT-ANGLE" val="60"/>
</p:tagLst>
</file>

<file path=ppt/tags/tag15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4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4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4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4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4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4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4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4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4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4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5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5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5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5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5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5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5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57.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1558.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1559.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15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60.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1561.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1562.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1563.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1564.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1565.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1566.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1567.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1568.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1569.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15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70.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1571.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1572.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1573.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1574.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1575.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1576.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1577.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1578.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1579.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15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80.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1581.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1582.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158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8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8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8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8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9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9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9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93.xml><?xml version="1.0" encoding="utf-8"?>
<p:tagLst xmlns:a="http://schemas.openxmlformats.org/drawingml/2006/main" xmlns:r="http://schemas.openxmlformats.org/officeDocument/2006/relationships" xmlns:p="http://schemas.openxmlformats.org/presentationml/2006/main">
  <p:tag name="VCT-RADIUS" val="10"/>
</p:tagLst>
</file>

<file path=ppt/tags/tag15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9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97.xml><?xml version="1.0" encoding="utf-8"?>
<p:tagLst xmlns:a="http://schemas.openxmlformats.org/drawingml/2006/main" xmlns:r="http://schemas.openxmlformats.org/officeDocument/2006/relationships" xmlns:p="http://schemas.openxmlformats.org/presentationml/2006/main">
  <p:tag name="VCT-RADIUS" val="10"/>
</p:tagLst>
</file>

<file path=ppt/tags/tag159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9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0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0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0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03.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1604.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1605.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1606.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160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08.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1609.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16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10.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1611.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1612.xml><?xml version="1.0" encoding="utf-8"?>
<p:tagLst xmlns:a="http://schemas.openxmlformats.org/drawingml/2006/main" xmlns:r="http://schemas.openxmlformats.org/officeDocument/2006/relationships" xmlns:p="http://schemas.openxmlformats.org/presentationml/2006/main">
  <p:tag name="VCT-RADIUS" val="10"/>
</p:tagLst>
</file>

<file path=ppt/tags/tag1613.xml><?xml version="1.0" encoding="utf-8"?>
<p:tagLst xmlns:a="http://schemas.openxmlformats.org/drawingml/2006/main" xmlns:r="http://schemas.openxmlformats.org/officeDocument/2006/relationships" xmlns:p="http://schemas.openxmlformats.org/presentationml/2006/main">
  <p:tag name="VCT-RADIUS" val="10"/>
</p:tagLst>
</file>

<file path=ppt/tags/tag161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1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1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1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1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1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2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2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2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2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2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2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2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2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2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2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3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3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3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3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3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3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3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3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3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3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4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4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4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4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4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4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4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4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4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4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5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5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5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5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5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5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5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5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5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5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6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6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6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6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6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6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6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6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6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6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7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7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7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7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7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7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7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7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7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7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8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8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8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8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8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8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8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8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8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8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9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9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9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9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5.xml><?xml version="1.0" encoding="utf-8"?>
<p:tagLst xmlns:a="http://schemas.openxmlformats.org/drawingml/2006/main" xmlns:r="http://schemas.openxmlformats.org/officeDocument/2006/relationships" xmlns:p="http://schemas.openxmlformats.org/presentationml/2006/main">
  <p:tag name="THINKCELLSHAPEDONOTDELETE" val="thdm3mlQD9WU19rdH5_dy6Q"/>
</p:tagLst>
</file>

<file path=ppt/tags/tag169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9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9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9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0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0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0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0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0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0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0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0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0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0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1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1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1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1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14.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171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1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1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18.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171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2.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172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2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2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2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2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2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2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2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2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2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3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3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3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3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3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3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3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3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3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3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4.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174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4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4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4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4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4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4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4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4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4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5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5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5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5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5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5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5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5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5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5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6.xml><?xml version="1.0" encoding="utf-8"?>
<p:tagLst xmlns:a="http://schemas.openxmlformats.org/drawingml/2006/main" xmlns:r="http://schemas.openxmlformats.org/officeDocument/2006/relationships" xmlns:p="http://schemas.openxmlformats.org/presentationml/2006/main">
  <p:tag name="VCTCREATESHAPEHANDLED" val="0"/>
  <p:tag name="VCT-RADIUS" val="7"/>
</p:tagLst>
</file>

<file path=ppt/tags/tag1760.xml><?xml version="1.0" encoding="utf-8"?>
<p:tagLst xmlns:a="http://schemas.openxmlformats.org/drawingml/2006/main" xmlns:r="http://schemas.openxmlformats.org/officeDocument/2006/relationships" xmlns:p="http://schemas.openxmlformats.org/presentationml/2006/main">
  <p:tag name="VCT-RADIUS" val="10"/>
</p:tagLst>
</file>

<file path=ppt/tags/tag17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6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6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6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6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6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6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6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6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7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7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7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7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74.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177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7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7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8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8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8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8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8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8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8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8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8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8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9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9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9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9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9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9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9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9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98.xml><?xml version="1.0" encoding="utf-8"?>
<p:tagLst xmlns:a="http://schemas.openxmlformats.org/drawingml/2006/main" xmlns:r="http://schemas.openxmlformats.org/officeDocument/2006/relationships" xmlns:p="http://schemas.openxmlformats.org/presentationml/2006/main">
  <p:tag name="VCT-BEGINARROWHEAD" val="222"/>
  <p:tag name="VCT-ENDARROWHEAD" val="222"/>
  <p:tag name="VCTCREATESHAPEHANDLED" val="1"/>
</p:tagLst>
</file>

<file path=ppt/tags/tag1799.xml><?xml version="1.0" encoding="utf-8"?>
<p:tagLst xmlns:a="http://schemas.openxmlformats.org/drawingml/2006/main" xmlns:r="http://schemas.openxmlformats.org/officeDocument/2006/relationships" xmlns:p="http://schemas.openxmlformats.org/presentationml/2006/main">
  <p:tag name="VCT-BEGINARROWHEAD" val="222"/>
  <p:tag name="VCT-ENDARROWHEAD" val="222"/>
  <p:tag name="VCTCREATESHAPEHANDLED" val="1"/>
</p:tagLst>
</file>

<file path=ppt/tags/tag1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00.xml><?xml version="1.0" encoding="utf-8"?>
<p:tagLst xmlns:a="http://schemas.openxmlformats.org/drawingml/2006/main" xmlns:r="http://schemas.openxmlformats.org/officeDocument/2006/relationships" xmlns:p="http://schemas.openxmlformats.org/presentationml/2006/main">
  <p:tag name="VCT-BEGINARROWHEAD" val="222"/>
  <p:tag name="VCT-ENDARROWHEAD" val="222"/>
  <p:tag name="VCTCREATESHAPEHANDLED" val="1"/>
</p:tagLst>
</file>

<file path=ppt/tags/tag1801.xml><?xml version="1.0" encoding="utf-8"?>
<p:tagLst xmlns:a="http://schemas.openxmlformats.org/drawingml/2006/main" xmlns:r="http://schemas.openxmlformats.org/officeDocument/2006/relationships" xmlns:p="http://schemas.openxmlformats.org/presentationml/2006/main">
  <p:tag name="VCT-BEGINARROWHEAD" val="222"/>
  <p:tag name="VCT-ENDARROWHEAD" val="222"/>
  <p:tag name="VCTCREATESHAPEHANDLED" val="1"/>
</p:tagLst>
</file>

<file path=ppt/tags/tag1802.xml><?xml version="1.0" encoding="utf-8"?>
<p:tagLst xmlns:a="http://schemas.openxmlformats.org/drawingml/2006/main" xmlns:r="http://schemas.openxmlformats.org/officeDocument/2006/relationships" xmlns:p="http://schemas.openxmlformats.org/presentationml/2006/main">
  <p:tag name="VCT-BEGINARROWHEAD" val="222"/>
  <p:tag name="VCT-ENDARROWHEAD" val="222"/>
  <p:tag name="VCTCREATESHAPEHANDLED" val="1"/>
</p:tagLst>
</file>

<file path=ppt/tags/tag1803.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1804.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180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06.xml><?xml version="1.0" encoding="utf-8"?>
<p:tagLst xmlns:a="http://schemas.openxmlformats.org/drawingml/2006/main" xmlns:r="http://schemas.openxmlformats.org/officeDocument/2006/relationships" xmlns:p="http://schemas.openxmlformats.org/presentationml/2006/main">
  <p:tag name="VCT-BEGINARROWHEAD" val="222"/>
  <p:tag name="VCT-ENDARROWHEAD" val="222"/>
  <p:tag name="VCTCREATESHAPEHANDLED" val="1"/>
</p:tagLst>
</file>

<file path=ppt/tags/tag1807.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1808.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180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10.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181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1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1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1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1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1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1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1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1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2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2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2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2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2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2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2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2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2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3.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183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3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3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3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3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36.xml><?xml version="1.0" encoding="utf-8"?>
<p:tagLst xmlns:a="http://schemas.openxmlformats.org/drawingml/2006/main" xmlns:r="http://schemas.openxmlformats.org/officeDocument/2006/relationships" xmlns:p="http://schemas.openxmlformats.org/presentationml/2006/main">
  <p:tag name="THINKCELLSHAPEDONOTDELETE" val="tgXh4fsEDRBCFuX3denJsiw"/>
</p:tagLst>
</file>

<file path=ppt/tags/tag183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3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3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4.xml><?xml version="1.0" encoding="utf-8"?>
<p:tagLst xmlns:a="http://schemas.openxmlformats.org/drawingml/2006/main" xmlns:r="http://schemas.openxmlformats.org/officeDocument/2006/relationships" xmlns:p="http://schemas.openxmlformats.org/presentationml/2006/main">
  <p:tag name="VCT-RADIUS" val="10"/>
  <p:tag name="VCTCREATESHAPEHANDLED" val="0"/>
</p:tagLst>
</file>

<file path=ppt/tags/tag184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4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4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4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4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4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4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4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4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4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5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5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5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5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psDG4NI_5nU6YPUDZoBxV8A"/>
  <p:tag name="VCT-RADIUS" val="10"/>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psDG4NI_5nU6YPUDZoBxV8A"/>
  <p:tag name="VCT-RADIUS" val="10"/>
</p:tagLst>
</file>

<file path=ppt/tags/tag188.xml><?xml version="1.0" encoding="utf-8"?>
<p:tagLst xmlns:a="http://schemas.openxmlformats.org/drawingml/2006/main" xmlns:r="http://schemas.openxmlformats.org/officeDocument/2006/relationships" xmlns:p="http://schemas.openxmlformats.org/presentationml/2006/main">
  <p:tag name="VCT-RADIUS" val="10"/>
  <p:tag name="VCTCREATESHAPEHANDLED" val="0"/>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psDG4NI_5nU6YPUDZoBxV8A"/>
  <p:tag name="VCT-RADIUS" val="10"/>
</p:tagLst>
</file>

<file path=ppt/tags/tag1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psDG4NI_5nU6YPUDZoBxV8A"/>
  <p:tag name="VCT-RADIUS" val="10"/>
</p:tagLst>
</file>

<file path=ppt/tags/tag191.xml><?xml version="1.0" encoding="utf-8"?>
<p:tagLst xmlns:a="http://schemas.openxmlformats.org/drawingml/2006/main" xmlns:r="http://schemas.openxmlformats.org/officeDocument/2006/relationships" xmlns:p="http://schemas.openxmlformats.org/presentationml/2006/main">
  <p:tag name="VCT-RADIUS" val="10"/>
</p:tagLst>
</file>

<file path=ppt/tags/tag192.xml><?xml version="1.0" encoding="utf-8"?>
<p:tagLst xmlns:a="http://schemas.openxmlformats.org/drawingml/2006/main" xmlns:r="http://schemas.openxmlformats.org/officeDocument/2006/relationships" xmlns:p="http://schemas.openxmlformats.org/presentationml/2006/main">
  <p:tag name="VCT-RADIUS" val="10"/>
</p:tagLst>
</file>

<file path=ppt/tags/tag193.xml><?xml version="1.0" encoding="utf-8"?>
<p:tagLst xmlns:a="http://schemas.openxmlformats.org/drawingml/2006/main" xmlns:r="http://schemas.openxmlformats.org/officeDocument/2006/relationships" xmlns:p="http://schemas.openxmlformats.org/presentationml/2006/main">
  <p:tag name="VCT-RADIUS" val="10"/>
</p:tagLst>
</file>

<file path=ppt/tags/tag194.xml><?xml version="1.0" encoding="utf-8"?>
<p:tagLst xmlns:a="http://schemas.openxmlformats.org/drawingml/2006/main" xmlns:r="http://schemas.openxmlformats.org/officeDocument/2006/relationships" xmlns:p="http://schemas.openxmlformats.org/presentationml/2006/main">
  <p:tag name="VCT-RADIUS" val="10"/>
</p:tagLst>
</file>

<file path=ppt/tags/tag195.xml><?xml version="1.0" encoding="utf-8"?>
<p:tagLst xmlns:a="http://schemas.openxmlformats.org/drawingml/2006/main" xmlns:r="http://schemas.openxmlformats.org/officeDocument/2006/relationships" xmlns:p="http://schemas.openxmlformats.org/presentationml/2006/main">
  <p:tag name="VCT-RADIUS" val="10"/>
  <p:tag name="VCTCREATESHAPEHANDLED" val="0"/>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psDG4NI_5nU6YPUDZoBxV8A"/>
  <p:tag name="VCT-RADIUS" val="10"/>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psDG4NI_5nU6YPUDZoBxV8A"/>
  <p:tag name="VCT-RADIUS" val="10"/>
</p:tagLst>
</file>

<file path=ppt/tags/tag198.xml><?xml version="1.0" encoding="utf-8"?>
<p:tagLst xmlns:a="http://schemas.openxmlformats.org/drawingml/2006/main" xmlns:r="http://schemas.openxmlformats.org/officeDocument/2006/relationships" xmlns:p="http://schemas.openxmlformats.org/presentationml/2006/main">
  <p:tag name="VCT-RADIUS" val="10"/>
</p:tagLst>
</file>

<file path=ppt/tags/tag199.xml><?xml version="1.0" encoding="utf-8"?>
<p:tagLst xmlns:a="http://schemas.openxmlformats.org/drawingml/2006/main" xmlns:r="http://schemas.openxmlformats.org/officeDocument/2006/relationships" xmlns:p="http://schemas.openxmlformats.org/presentationml/2006/main">
  <p:tag name="VCT-RADIUS" val="10"/>
</p:tagLst>
</file>

<file path=ppt/tags/tag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00.xml><?xml version="1.0" encoding="utf-8"?>
<p:tagLst xmlns:a="http://schemas.openxmlformats.org/drawingml/2006/main" xmlns:r="http://schemas.openxmlformats.org/officeDocument/2006/relationships" xmlns:p="http://schemas.openxmlformats.org/presentationml/2006/main">
  <p:tag name="VCT-RADIUS" val="10"/>
</p:tagLst>
</file>

<file path=ppt/tags/tag201.xml><?xml version="1.0" encoding="utf-8"?>
<p:tagLst xmlns:a="http://schemas.openxmlformats.org/drawingml/2006/main" xmlns:r="http://schemas.openxmlformats.org/officeDocument/2006/relationships" xmlns:p="http://schemas.openxmlformats.org/presentationml/2006/main">
  <p:tag name="VCT-RADIUS" val="10"/>
</p:tagLst>
</file>

<file path=ppt/tags/tag202.xml><?xml version="1.0" encoding="utf-8"?>
<p:tagLst xmlns:a="http://schemas.openxmlformats.org/drawingml/2006/main" xmlns:r="http://schemas.openxmlformats.org/officeDocument/2006/relationships" xmlns:p="http://schemas.openxmlformats.org/presentationml/2006/main">
  <p:tag name="VCT-RADIUS" val="10"/>
</p:tagLst>
</file>

<file path=ppt/tags/tag203.xml><?xml version="1.0" encoding="utf-8"?>
<p:tagLst xmlns:a="http://schemas.openxmlformats.org/drawingml/2006/main" xmlns:r="http://schemas.openxmlformats.org/officeDocument/2006/relationships" xmlns:p="http://schemas.openxmlformats.org/presentationml/2006/main">
  <p:tag name="VCT-RADIUS" val="10"/>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psDG4NI_5nU6YPUDZoBxV8A"/>
  <p:tag name="VCT-RADIUS" val="10"/>
  <p:tag name="VCTCREATESHAPEHANDLED" val="0"/>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psDG4NI_5nU6YPUDZoBxV8A"/>
  <p:tag name="VCT-RADIUS" val="10"/>
</p:tagLst>
</file>

<file path=ppt/tags/tag20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psDG4NI_5nU6YPUDZoBxV8A"/>
  <p:tag name="VCT-RADIUS" val="10"/>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psDG4NI_5nU6YPUDZoBxV8A"/>
  <p:tag name="VCT-RADIUS" val="10"/>
</p:tagLst>
</file>

<file path=ppt/tags/tag209.xml><?xml version="1.0" encoding="utf-8"?>
<p:tagLst xmlns:a="http://schemas.openxmlformats.org/drawingml/2006/main" xmlns:r="http://schemas.openxmlformats.org/officeDocument/2006/relationships" xmlns:p="http://schemas.openxmlformats.org/presentationml/2006/main">
  <p:tag name="VCT-RADIUS" val="10"/>
  <p:tag name="VCTCREATESHAPEHANDLED" val="0"/>
</p:tagLst>
</file>

<file path=ppt/tags/tag2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10.xml><?xml version="1.0" encoding="utf-8"?>
<p:tagLst xmlns:a="http://schemas.openxmlformats.org/drawingml/2006/main" xmlns:r="http://schemas.openxmlformats.org/officeDocument/2006/relationships" xmlns:p="http://schemas.openxmlformats.org/presentationml/2006/main">
  <p:tag name="VCT-RADIUS" val="10"/>
  <p:tag name="VCTCREATESHAPEHANDLED" val="0"/>
</p:tagLst>
</file>

<file path=ppt/tags/tag211.xml><?xml version="1.0" encoding="utf-8"?>
<p:tagLst xmlns:a="http://schemas.openxmlformats.org/drawingml/2006/main" xmlns:r="http://schemas.openxmlformats.org/officeDocument/2006/relationships" xmlns:p="http://schemas.openxmlformats.org/presentationml/2006/main">
  <p:tag name="VCT-RADIUS" val="10"/>
  <p:tag name="VCTCREATESHAPEHANDLED" val="0"/>
</p:tagLst>
</file>

<file path=ppt/tags/tag212.xml><?xml version="1.0" encoding="utf-8"?>
<p:tagLst xmlns:a="http://schemas.openxmlformats.org/drawingml/2006/main" xmlns:r="http://schemas.openxmlformats.org/officeDocument/2006/relationships" xmlns:p="http://schemas.openxmlformats.org/presentationml/2006/main">
  <p:tag name="VCT-RADIUS" val="10"/>
  <p:tag name="VCTCREATESHAPEHANDLED" val="0"/>
</p:tagLst>
</file>

<file path=ppt/tags/tag213.xml><?xml version="1.0" encoding="utf-8"?>
<p:tagLst xmlns:a="http://schemas.openxmlformats.org/drawingml/2006/main" xmlns:r="http://schemas.openxmlformats.org/officeDocument/2006/relationships" xmlns:p="http://schemas.openxmlformats.org/presentationml/2006/main">
  <p:tag name="VCT-RADIUS" val="10"/>
  <p:tag name="VCTCREATESHAPEHANDLED" val="0"/>
</p:tagLst>
</file>

<file path=ppt/tags/tag214.xml><?xml version="1.0" encoding="utf-8"?>
<p:tagLst xmlns:a="http://schemas.openxmlformats.org/drawingml/2006/main" xmlns:r="http://schemas.openxmlformats.org/officeDocument/2006/relationships" xmlns:p="http://schemas.openxmlformats.org/presentationml/2006/main">
  <p:tag name="VCT-RADIUS" val="10"/>
  <p:tag name="VCTCREATESHAPEHANDLED" val="0"/>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psDG4NI_5nU6YPUDZoBxV8A"/>
  <p:tag name="VCT-RADIUS" val="10"/>
  <p:tag name="VCTCREATESHAPEHANDLED" val="0"/>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psDG4NI_5nU6YPUDZoBxV8A"/>
  <p:tag name="VCT-RADIUS" val="10"/>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psDG4NI_5nU6YPUDZoBxV8A"/>
  <p:tag name="VCT-RADIUS" val="10"/>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psDG4NI_5nU6YPUDZoBxV8A"/>
  <p:tag name="VCT-RADIUS" val="10"/>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psDG4NI_5nU6YPUDZoBxV8A"/>
  <p:tag name="VCT-RADIUS" val="10"/>
</p:tagLst>
</file>

<file path=ppt/tags/tag2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2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2.xml><?xml version="1.0" encoding="utf-8"?>
<p:tagLst xmlns:a="http://schemas.openxmlformats.org/drawingml/2006/main" xmlns:r="http://schemas.openxmlformats.org/officeDocument/2006/relationships" xmlns:p="http://schemas.openxmlformats.org/presentationml/2006/main">
  <p:tag name="VCT-RADIUS" val="10"/>
  <p:tag name="VCTCREATESHAPEHANDLED" val="0"/>
</p:tagLst>
</file>

<file path=ppt/tags/tag223.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224.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225.xml><?xml version="1.0" encoding="utf-8"?>
<p:tagLst xmlns:a="http://schemas.openxmlformats.org/drawingml/2006/main" xmlns:r="http://schemas.openxmlformats.org/officeDocument/2006/relationships" xmlns:p="http://schemas.openxmlformats.org/presentationml/2006/main">
  <p:tag name="VCT-RADIUS" val="10"/>
  <p:tag name="VCTCREATESHAPEHANDLED" val="0"/>
</p:tagLst>
</file>

<file path=ppt/tags/tag226.xml><?xml version="1.0" encoding="utf-8"?>
<p:tagLst xmlns:a="http://schemas.openxmlformats.org/drawingml/2006/main" xmlns:r="http://schemas.openxmlformats.org/officeDocument/2006/relationships" xmlns:p="http://schemas.openxmlformats.org/presentationml/2006/main">
  <p:tag name="VCT-RADIUS" val="10"/>
  <p:tag name="VCTCREATESHAPEHANDLED" val="0"/>
</p:tagLst>
</file>

<file path=ppt/tags/tag227.xml><?xml version="1.0" encoding="utf-8"?>
<p:tagLst xmlns:a="http://schemas.openxmlformats.org/drawingml/2006/main" xmlns:r="http://schemas.openxmlformats.org/officeDocument/2006/relationships" xmlns:p="http://schemas.openxmlformats.org/presentationml/2006/main">
  <p:tag name="VCT-RADIUS" val="10"/>
  <p:tag name="VCTCREATESHAPEHANDLED" val="0"/>
</p:tagLst>
</file>

<file path=ppt/tags/tag228.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229.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2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30.xml><?xml version="1.0" encoding="utf-8"?>
<p:tagLst xmlns:a="http://schemas.openxmlformats.org/drawingml/2006/main" xmlns:r="http://schemas.openxmlformats.org/officeDocument/2006/relationships" xmlns:p="http://schemas.openxmlformats.org/presentationml/2006/main">
  <p:tag name="VCT-RADIUS" val="10"/>
  <p:tag name="VCTCREATESHAPEHANDLED" val="0"/>
</p:tagLst>
</file>

<file path=ppt/tags/tag231.xml><?xml version="1.0" encoding="utf-8"?>
<p:tagLst xmlns:a="http://schemas.openxmlformats.org/drawingml/2006/main" xmlns:r="http://schemas.openxmlformats.org/officeDocument/2006/relationships" xmlns:p="http://schemas.openxmlformats.org/presentationml/2006/main">
  <p:tag name="VCT-RADIUS" val="10"/>
  <p:tag name="VCTCREATESHAPEHANDLED" val="0"/>
</p:tagLst>
</file>

<file path=ppt/tags/tag232.xml><?xml version="1.0" encoding="utf-8"?>
<p:tagLst xmlns:a="http://schemas.openxmlformats.org/drawingml/2006/main" xmlns:r="http://schemas.openxmlformats.org/officeDocument/2006/relationships" xmlns:p="http://schemas.openxmlformats.org/presentationml/2006/main">
  <p:tag name="VCT-RADIUS" val="10"/>
</p:tagLst>
</file>

<file path=ppt/tags/tag233.xml><?xml version="1.0" encoding="utf-8"?>
<p:tagLst xmlns:a="http://schemas.openxmlformats.org/drawingml/2006/main" xmlns:r="http://schemas.openxmlformats.org/officeDocument/2006/relationships" xmlns:p="http://schemas.openxmlformats.org/presentationml/2006/main">
  <p:tag name="VCT-RADIUS" val="10"/>
  <p:tag name="VCTCREATESHAPEHANDLED" val="0"/>
</p:tagLst>
</file>

<file path=ppt/tags/tag23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35.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23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3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3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3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4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4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4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4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4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4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4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4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5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5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5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5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5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5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5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TvcnE.swTbGnEeLYTEagVA"/>
</p:tagLst>
</file>

<file path=ppt/tags/tag25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6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6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6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6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6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6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6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6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6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6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7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7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7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7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7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7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7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7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7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7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8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tqLqOrE6PcjfKF92YQEdBDQ"/>
</p:tagLst>
</file>

<file path=ppt/tags/tag28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8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8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8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8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8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8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9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9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9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tOiBAnOwBxC0ccYKOUATU6A"/>
</p:tagLst>
</file>

<file path=ppt/tags/tag29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96.xml><?xml version="1.0" encoding="utf-8"?>
<p:tagLst xmlns:a="http://schemas.openxmlformats.org/drawingml/2006/main" xmlns:r="http://schemas.openxmlformats.org/officeDocument/2006/relationships" xmlns:p="http://schemas.openxmlformats.org/presentationml/2006/main">
  <p:tag name="VCTCREATESHAPEHANDLED" val="0"/>
  <p:tag name="VCT-RADIUS" val="7"/>
</p:tagLst>
</file>

<file path=ppt/tags/tag297.xml><?xml version="1.0" encoding="utf-8"?>
<p:tagLst xmlns:a="http://schemas.openxmlformats.org/drawingml/2006/main" xmlns:r="http://schemas.openxmlformats.org/officeDocument/2006/relationships" xmlns:p="http://schemas.openxmlformats.org/presentationml/2006/main">
  <p:tag name="VCTCREATESHAPEHANDLED" val="0"/>
  <p:tag name="VCT-RADIUS" val="7"/>
</p:tagLst>
</file>

<file path=ppt/tags/tag29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9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0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0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0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0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0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0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0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0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0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0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1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1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1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1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1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1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1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1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1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1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2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2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2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2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2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2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2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2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2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2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3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3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3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3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3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3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3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3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3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3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4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4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4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4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4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4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4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4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4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4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5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5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5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5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5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5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5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5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5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5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t52x3antTQgKMtWq7SHqZWg"/>
</p:tagLst>
</file>

<file path=ppt/tags/tag36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6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6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6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6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6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6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6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7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7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7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7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7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7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7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7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7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80.xml><?xml version="1.0" encoding="utf-8"?>
<p:tagLst xmlns:a="http://schemas.openxmlformats.org/drawingml/2006/main" xmlns:r="http://schemas.openxmlformats.org/officeDocument/2006/relationships" xmlns:p="http://schemas.openxmlformats.org/presentationml/2006/main">
  <p:tag name="THINKCELLSHAPEDONOTDELETE" val="t.wtVAv9DQLmWu7.cJzqtSQ"/>
</p:tagLst>
</file>

<file path=ppt/tags/tag38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8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8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8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8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8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8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8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8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9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9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9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9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9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9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9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9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9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9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0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0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0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0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0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0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06.xml><?xml version="1.0" encoding="utf-8"?>
<p:tagLst xmlns:a="http://schemas.openxmlformats.org/drawingml/2006/main" xmlns:r="http://schemas.openxmlformats.org/officeDocument/2006/relationships" xmlns:p="http://schemas.openxmlformats.org/presentationml/2006/main">
  <p:tag name="VCTCREATESHAPEHANDLED" val="0"/>
  <p:tag name="VCT-RADIUS" val="30"/>
  <p:tag name="VCT-ANGLE" val="60"/>
</p:tagLst>
</file>

<file path=ppt/tags/tag40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0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0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1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1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1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1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1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1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1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1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1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1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2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2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2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23.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424.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425.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426.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427.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428.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429.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4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30.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431.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432.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433.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434.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435.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436.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437.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438.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439.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4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4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4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4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4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4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4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4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4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4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4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1.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45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53.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454.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45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56.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45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58.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459.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0.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46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6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6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6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6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6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6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6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6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7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7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7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7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7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7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7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7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7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7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8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8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8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8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8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8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8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8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8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8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9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9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92.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49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9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9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9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9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9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9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0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01.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50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0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0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0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0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0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0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0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10.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51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1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1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14.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51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1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1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1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1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2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21.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52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2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2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2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2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2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2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2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3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33.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534.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53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3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37.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538.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539.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5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4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4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42.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543.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54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4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4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47.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548.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549.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5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5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5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5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5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5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5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5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5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5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59.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5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60.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56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6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6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64.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565.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56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67.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568.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56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7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7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72.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573.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574.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575.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57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7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7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7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8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8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8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83.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584.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58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86.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587.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588.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589.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5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9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91.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592.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593.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59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9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9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8.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599.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0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01.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602.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60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0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0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0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0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0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0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1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1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1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1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1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1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1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17.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618.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619.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6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20.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621.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622.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623.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62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2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2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2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2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2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3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3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3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3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3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3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3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3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3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4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4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4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43.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64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4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4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4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4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4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5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5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5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5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5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5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5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5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5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5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6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6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6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6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6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6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6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6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7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7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7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7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7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7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7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7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7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7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8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8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8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8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84.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6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8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8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8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9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9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9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9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9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9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9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97.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698.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69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0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0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0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0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0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0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0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0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0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0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1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1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1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1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1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1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16.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717.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71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1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2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2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2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2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2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2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2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2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2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2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3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3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3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3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3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3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3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3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3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3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4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43.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744.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74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46.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747.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748.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749.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7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50.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751.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752.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753.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754.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755.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75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5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5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5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6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6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6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6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6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6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6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6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6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6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7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7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7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7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7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7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7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7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7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8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8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8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8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84.xml><?xml version="1.0" encoding="utf-8"?>
<p:tagLst xmlns:a="http://schemas.openxmlformats.org/drawingml/2006/main" xmlns:r="http://schemas.openxmlformats.org/officeDocument/2006/relationships" xmlns:p="http://schemas.openxmlformats.org/presentationml/2006/main">
  <p:tag name="VCTCREATESHAPEHANDLED" val="0"/>
  <p:tag name="VCT-ANGLE" val="45"/>
</p:tagLst>
</file>

<file path=ppt/tags/tag78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8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8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8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8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9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9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9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9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9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9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9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9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9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9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0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0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0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0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0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0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0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0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0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0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1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1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1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1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1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1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1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1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1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1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2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2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2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2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2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2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2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2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2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2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3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3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3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3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3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3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3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3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3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3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4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4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4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4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4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4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4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4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4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4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5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5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5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5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54.xml><?xml version="1.0" encoding="utf-8"?>
<p:tagLst xmlns:a="http://schemas.openxmlformats.org/drawingml/2006/main" xmlns:r="http://schemas.openxmlformats.org/officeDocument/2006/relationships" xmlns:p="http://schemas.openxmlformats.org/presentationml/2006/main">
  <p:tag name="VCTCREATESHAPEHANDLED" val="0"/>
  <p:tag name="VCT-ANGLE" val="45"/>
</p:tagLst>
</file>

<file path=ppt/tags/tag85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5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5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5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5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6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6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6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6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6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6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6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6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6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6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7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7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7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7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7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7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7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7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7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7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8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8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8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8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8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8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8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8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8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9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9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9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9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9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9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9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9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9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9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0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0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0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0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0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0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0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0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0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0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1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1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1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1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14.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91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1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1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1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1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2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2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2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2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2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2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26.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92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2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2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3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3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32.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933.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934.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935.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93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3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3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3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4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4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4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4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4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4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4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4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4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4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5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5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5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5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5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5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5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5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5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5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6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6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6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6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6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6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6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6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6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6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7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7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7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7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7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7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7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7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7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7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8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8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8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8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8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8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8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8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8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8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9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93.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994.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995.xml><?xml version="1.0" encoding="utf-8"?>
<p:tagLst xmlns:a="http://schemas.openxmlformats.org/drawingml/2006/main" xmlns:r="http://schemas.openxmlformats.org/officeDocument/2006/relationships" xmlns:p="http://schemas.openxmlformats.org/presentationml/2006/main">
  <p:tag name="VCT-RADIUS" val="10"/>
</p:tagLst>
</file>

<file path=ppt/tags/tag99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9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9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99.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heme/theme1.xml><?xml version="1.0" encoding="utf-8"?>
<a:theme xmlns:a="http://schemas.openxmlformats.org/drawingml/2006/main" name="Red Theme">
  <a:themeElements>
    <a:clrScheme name="Red-Rose">
      <a:dk1>
        <a:srgbClr val="000000"/>
      </a:dk1>
      <a:lt1>
        <a:srgbClr val="FFFFFF"/>
      </a:lt1>
      <a:dk2>
        <a:srgbClr val="FFFFFF"/>
      </a:dk2>
      <a:lt2>
        <a:srgbClr val="EFEFEF"/>
      </a:lt2>
      <a:accent1>
        <a:srgbClr val="DF0000"/>
      </a:accent1>
      <a:accent2>
        <a:srgbClr val="DF0F2F"/>
      </a:accent2>
      <a:accent3>
        <a:srgbClr val="DF1E5C"/>
      </a:accent3>
      <a:accent4>
        <a:srgbClr val="DB0F6B"/>
      </a:accent4>
      <a:accent5>
        <a:srgbClr val="D7007A"/>
      </a:accent5>
      <a:accent6>
        <a:srgbClr val="D80084"/>
      </a:accent6>
      <a:hlink>
        <a:srgbClr val="2400B0"/>
      </a:hlink>
      <a:folHlink>
        <a:srgbClr val="2400B0"/>
      </a:folHlink>
    </a:clrScheme>
    <a:fontScheme name="Fujitsu Infinity Pro">
      <a:majorFont>
        <a:latin typeface="Fujitsu Infinity Pro Bold"/>
        <a:ea typeface=""/>
        <a:cs typeface=""/>
      </a:majorFont>
      <a:minorFont>
        <a:latin typeface="Fujitsu Infinity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gradFill>
          <a:gsLst>
            <a:gs pos="20000">
              <a:srgbClr val="EA0000"/>
            </a:gs>
            <a:gs pos="70000">
              <a:srgbClr val="D80084"/>
            </a:gs>
          </a:gsLst>
          <a:lin ang="2700000" scaled="0"/>
        </a:gradFill>
        <a:ln w="9525" cap="flat">
          <a:noFill/>
          <a:prstDash val="solid"/>
          <a:miter/>
        </a:ln>
      </a:spPr>
      <a:bodyPr lIns="72000" tIns="72000" rIns="72000" bIns="72000" rtlCol="0" anchor="ctr">
        <a:noAutofit/>
      </a:bodyPr>
      <a:lstStyle>
        <a:defPPr marL="0" marR="0" indent="0" algn="l" defTabSz="914400" eaLnBrk="1" fontAlgn="auto" latinLnBrk="0" hangingPunct="1">
          <a:lnSpc>
            <a:spcPct val="90000"/>
          </a:lnSpc>
          <a:spcBef>
            <a:spcPts val="0"/>
          </a:spcBef>
          <a:spcAft>
            <a:spcPts val="0"/>
          </a:spcAft>
          <a:buClrTx/>
          <a:buSzTx/>
          <a:buFontTx/>
          <a:buNone/>
          <a:tabLst/>
          <a:defRPr kumimoji="0" sz="1600" b="0" i="0" u="none" strike="noStrike" kern="0" cap="none" spc="0" normalizeH="0" baseline="0" noProof="0" dirty="0" err="1" smtClean="0">
            <a:ln>
              <a:noFill/>
            </a:ln>
            <a:solidFill>
              <a:srgbClr val="FFFFFF"/>
            </a:solidFill>
            <a:effectLst/>
            <a:uLnTx/>
            <a:uFillTx/>
          </a:defRPr>
        </a:defPPr>
      </a:lstStyle>
    </a:spDef>
    <a:lnDef>
      <a:spPr>
        <a:ln cap="rnd">
          <a:solidFill>
            <a:srgbClr val="6D6E70"/>
          </a:solidFill>
          <a:round/>
        </a:ln>
      </a:spPr>
      <a:bodyPr/>
      <a:lstStyle/>
      <a:style>
        <a:lnRef idx="1">
          <a:schemeClr val="accent1"/>
        </a:lnRef>
        <a:fillRef idx="0">
          <a:schemeClr val="accent1"/>
        </a:fillRef>
        <a:effectRef idx="0">
          <a:schemeClr val="accent1"/>
        </a:effectRef>
        <a:fontRef idx="minor">
          <a:schemeClr val="tx1"/>
        </a:fontRef>
      </a:style>
    </a:lnDef>
    <a:txDef>
      <a:spPr bwMode="gray"/>
      <a:bodyPr vert="horz" wrap="square" lIns="0" tIns="0" rIns="0" bIns="0" rtlCol="0">
        <a:noAutofit/>
      </a:bodyPr>
      <a:lstStyle>
        <a:defPPr algn="l">
          <a:defRPr dirty="0" err="1"/>
        </a:defPPr>
      </a:lstStyle>
    </a:txDef>
  </a:objectDefaults>
  <a:extraClrSchemeLst/>
  <a:extLst>
    <a:ext uri="{05A4C25C-085E-4340-85A3-A5531E510DB2}">
      <thm15:themeFamily xmlns:thm15="http://schemas.microsoft.com/office/thememl/2012/main" name="PPT-Custom-FJ-PUBLIC.potx" id="{E8314986-6AFC-4416-9042-B0CC57BEC8DF}" vid="{F4DE191B-ED50-4F80-8322-6A27C2127DD7}"/>
    </a:ext>
  </a:extLst>
</a:theme>
</file>

<file path=ppt/theme/theme2.xml><?xml version="1.0" encoding="utf-8"?>
<a:theme xmlns:a="http://schemas.openxmlformats.org/drawingml/2006/main" name="Orange Theme">
  <a:themeElements>
    <a:clrScheme name="Red-Orange">
      <a:dk1>
        <a:srgbClr val="000000"/>
      </a:dk1>
      <a:lt1>
        <a:srgbClr val="FFFFFF"/>
      </a:lt1>
      <a:dk2>
        <a:srgbClr val="FFFFFF"/>
      </a:dk2>
      <a:lt2>
        <a:srgbClr val="EFEFEF"/>
      </a:lt2>
      <a:accent1>
        <a:srgbClr val="FB6900"/>
      </a:accent1>
      <a:accent2>
        <a:srgbClr val="F75300"/>
      </a:accent2>
      <a:accent3>
        <a:srgbClr val="F43C00"/>
      </a:accent3>
      <a:accent4>
        <a:srgbClr val="F02600"/>
      </a:accent4>
      <a:accent5>
        <a:srgbClr val="EC0F00"/>
      </a:accent5>
      <a:accent6>
        <a:srgbClr val="FF8000"/>
      </a:accent6>
      <a:hlink>
        <a:srgbClr val="2400B0"/>
      </a:hlink>
      <a:folHlink>
        <a:srgbClr val="2400B0"/>
      </a:folHlink>
    </a:clrScheme>
    <a:fontScheme name="Fujitsu Infinity Pro">
      <a:majorFont>
        <a:latin typeface="Fujitsu Infinity Pro Bold"/>
        <a:ea typeface=""/>
        <a:cs typeface=""/>
      </a:majorFont>
      <a:minorFont>
        <a:latin typeface="Fujitsu Infinity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Custom-FJ-PUBLIC.potx" id="{E8314986-6AFC-4416-9042-B0CC57BEC8DF}" vid="{F722B9AC-B022-4C32-97E7-FA999FB90B7F}"/>
    </a:ext>
  </a:extLst>
</a:theme>
</file>

<file path=ppt/theme/theme3.xml><?xml version="1.0" encoding="utf-8"?>
<a:theme xmlns:a="http://schemas.openxmlformats.org/drawingml/2006/main" name="Blue Theme">
  <a:themeElements>
    <a:clrScheme name="Blue">
      <a:dk1>
        <a:srgbClr val="000000"/>
      </a:dk1>
      <a:lt1>
        <a:srgbClr val="FFFFFF"/>
      </a:lt1>
      <a:dk2>
        <a:srgbClr val="FFFFFF"/>
      </a:dk2>
      <a:lt2>
        <a:srgbClr val="EFEFEF"/>
      </a:lt2>
      <a:accent1>
        <a:srgbClr val="0C7CDA"/>
      </a:accent1>
      <a:accent2>
        <a:srgbClr val="1064CC"/>
      </a:accent2>
      <a:accent3>
        <a:srgbClr val="144CBD"/>
      </a:accent3>
      <a:accent4>
        <a:srgbClr val="1834AF"/>
      </a:accent4>
      <a:accent5>
        <a:srgbClr val="1C1CA0"/>
      </a:accent5>
      <a:accent6>
        <a:srgbClr val="2400B0"/>
      </a:accent6>
      <a:hlink>
        <a:srgbClr val="2400B0"/>
      </a:hlink>
      <a:folHlink>
        <a:srgbClr val="2400B0"/>
      </a:folHlink>
    </a:clrScheme>
    <a:fontScheme name="Fujitsu Infinity Pro">
      <a:majorFont>
        <a:latin typeface="Fujitsu Infinity Pro Bold"/>
        <a:ea typeface=""/>
        <a:cs typeface=""/>
      </a:majorFont>
      <a:minorFont>
        <a:latin typeface="Fujitsu Infinity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Custom-FJ-PUBLIC.potx" id="{E8314986-6AFC-4416-9042-B0CC57BEC8DF}" vid="{2B7F75B5-65BD-44EA-972B-2348A6A843B0}"/>
    </a:ext>
  </a:extLst>
</a:theme>
</file>

<file path=ppt/theme/theme4.xml><?xml version="1.0" encoding="utf-8"?>
<a:theme xmlns:a="http://schemas.openxmlformats.org/drawingml/2006/main" name="Green Theme">
  <a:themeElements>
    <a:clrScheme name="Green">
      <a:dk1>
        <a:srgbClr val="000000"/>
      </a:dk1>
      <a:lt1>
        <a:srgbClr val="FFFFFF"/>
      </a:lt1>
      <a:dk2>
        <a:srgbClr val="FFFFFF"/>
      </a:dk2>
      <a:lt2>
        <a:srgbClr val="EFEFEF"/>
      </a:lt2>
      <a:accent1>
        <a:srgbClr val="44B620"/>
      </a:accent1>
      <a:accent2>
        <a:srgbClr val="35A821"/>
      </a:accent2>
      <a:accent3>
        <a:srgbClr val="259922"/>
      </a:accent3>
      <a:accent4>
        <a:srgbClr val="168B23"/>
      </a:accent4>
      <a:accent5>
        <a:srgbClr val="067C24"/>
      </a:accent5>
      <a:accent6>
        <a:srgbClr val="008224"/>
      </a:accent6>
      <a:hlink>
        <a:srgbClr val="2400B0"/>
      </a:hlink>
      <a:folHlink>
        <a:srgbClr val="2400B0"/>
      </a:folHlink>
    </a:clrScheme>
    <a:fontScheme name="Fujitsu Infinity Pro">
      <a:majorFont>
        <a:latin typeface="Fujitsu Infinity Pro Bold"/>
        <a:ea typeface=""/>
        <a:cs typeface=""/>
      </a:majorFont>
      <a:minorFont>
        <a:latin typeface="Fujitsu Infinity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Custom-FJ-PUBLIC.potx" id="{E8314986-6AFC-4416-9042-B0CC57BEC8DF}" vid="{8D6EC7B2-9B69-435E-BE3D-F700A9E9ADA8}"/>
    </a:ext>
  </a:extLst>
</a:theme>
</file>

<file path=ppt/theme/theme5.xml><?xml version="1.0" encoding="utf-8"?>
<a:theme xmlns:a="http://schemas.openxmlformats.org/drawingml/2006/main" name="Yellow Theme">
  <a:themeElements>
    <a:clrScheme name="Yellow">
      <a:dk1>
        <a:srgbClr val="000000"/>
      </a:dk1>
      <a:lt1>
        <a:srgbClr val="FFFFFF"/>
      </a:lt1>
      <a:dk2>
        <a:srgbClr val="000000"/>
      </a:dk2>
      <a:lt2>
        <a:srgbClr val="EFEFEF"/>
      </a:lt2>
      <a:accent1>
        <a:srgbClr val="FF6F00"/>
      </a:accent1>
      <a:accent2>
        <a:srgbClr val="FF8A00"/>
      </a:accent2>
      <a:accent3>
        <a:srgbClr val="FFA500"/>
      </a:accent3>
      <a:accent4>
        <a:srgbClr val="FFB900"/>
      </a:accent4>
      <a:accent5>
        <a:srgbClr val="FFCD00"/>
      </a:accent5>
      <a:accent6>
        <a:srgbClr val="FFE700"/>
      </a:accent6>
      <a:hlink>
        <a:srgbClr val="2400B0"/>
      </a:hlink>
      <a:folHlink>
        <a:srgbClr val="2400B0"/>
      </a:folHlink>
    </a:clrScheme>
    <a:fontScheme name="Fujitsu Infinity Pro">
      <a:majorFont>
        <a:latin typeface="Fujitsu Infinity Pro Bold"/>
        <a:ea typeface=""/>
        <a:cs typeface=""/>
      </a:majorFont>
      <a:minorFont>
        <a:latin typeface="Fujitsu Infinity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Custom-FJ-PUBLIC.potx" id="{E8314986-6AFC-4416-9042-B0CC57BEC8DF}" vid="{34E1090D-F762-4A40-9EB8-1F0FA61BFEB3}"/>
    </a:ext>
  </a:extLst>
</a:theme>
</file>

<file path=ppt/theme/theme6.xml><?xml version="1.0" encoding="utf-8"?>
<a:theme xmlns:a="http://schemas.openxmlformats.org/drawingml/2006/main" name="Plain Theme">
  <a:themeElements>
    <a:clrScheme name="FJ-PPT_2022-02">
      <a:dk1>
        <a:srgbClr val="000000"/>
      </a:dk1>
      <a:lt1>
        <a:srgbClr val="FFFFFF"/>
      </a:lt1>
      <a:dk2>
        <a:srgbClr val="D80084"/>
      </a:dk2>
      <a:lt2>
        <a:srgbClr val="2400B0"/>
      </a:lt2>
      <a:accent1>
        <a:srgbClr val="EA0000"/>
      </a:accent1>
      <a:accent2>
        <a:srgbClr val="FF8000"/>
      </a:accent2>
      <a:accent3>
        <a:srgbClr val="FFE700"/>
      </a:accent3>
      <a:accent4>
        <a:srgbClr val="61D600"/>
      </a:accent4>
      <a:accent5>
        <a:srgbClr val="008224"/>
      </a:accent5>
      <a:accent6>
        <a:srgbClr val="00E7EF"/>
      </a:accent6>
      <a:hlink>
        <a:srgbClr val="2400B0"/>
      </a:hlink>
      <a:folHlink>
        <a:srgbClr val="2400B0"/>
      </a:folHlink>
    </a:clrScheme>
    <a:fontScheme name="Fujitsu Infinity Pro">
      <a:majorFont>
        <a:latin typeface="Fujitsu Infinity Pro Bold"/>
        <a:ea typeface=""/>
        <a:cs typeface=""/>
      </a:majorFont>
      <a:minorFont>
        <a:latin typeface="Fujitsu Infinity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FJ-TC_Uvance">
        <a:dk1>
          <a:srgbClr val="000000"/>
        </a:dk1>
        <a:lt1>
          <a:srgbClr val="FFFFFF"/>
        </a:lt1>
        <a:dk2>
          <a:srgbClr val="FFFFFF"/>
        </a:dk2>
        <a:lt2>
          <a:srgbClr val="EFEFEF"/>
        </a:lt2>
        <a:accent1>
          <a:srgbClr val="37A21E"/>
        </a:accent1>
        <a:accent2>
          <a:srgbClr val="2D9624"/>
        </a:accent2>
        <a:accent3>
          <a:srgbClr val="238A2A"/>
        </a:accent3>
        <a:accent4>
          <a:srgbClr val="187E30"/>
        </a:accent4>
        <a:accent5>
          <a:srgbClr val="0E7236"/>
        </a:accent5>
        <a:accent6>
          <a:srgbClr val="008224"/>
        </a:accent6>
        <a:hlink>
          <a:srgbClr val="2400B0"/>
        </a:hlink>
        <a:folHlink>
          <a:srgbClr val="2400B0"/>
        </a:folHlink>
      </a:clrScheme>
    </a:extraClrScheme>
    <a:extraClrScheme>
      <a:clrScheme name="FJ-TC_Uvance-V">
        <a:dk1>
          <a:srgbClr val="000000"/>
        </a:dk1>
        <a:lt1>
          <a:srgbClr val="FFFFFF"/>
        </a:lt1>
        <a:dk2>
          <a:srgbClr val="000000"/>
        </a:dk2>
        <a:lt2>
          <a:srgbClr val="EFEFEF"/>
        </a:lt2>
        <a:accent1>
          <a:srgbClr val="12E4DA"/>
        </a:accent1>
        <a:accent2>
          <a:srgbClr val="18E3B9"/>
        </a:accent2>
        <a:accent3>
          <a:srgbClr val="1EE297"/>
        </a:accent3>
        <a:accent4>
          <a:srgbClr val="40E36D"/>
        </a:accent4>
        <a:accent5>
          <a:srgbClr val="64E342"/>
        </a:accent5>
        <a:accent6>
          <a:srgbClr val="61D600"/>
        </a:accent6>
        <a:hlink>
          <a:srgbClr val="2400B0"/>
        </a:hlink>
        <a:folHlink>
          <a:srgbClr val="2400B0"/>
        </a:folHlink>
      </a:clrScheme>
    </a:extraClrScheme>
    <a:extraClrScheme>
      <a:clrScheme name="FJ-TC_Uvance-H">
        <a:dk1>
          <a:srgbClr val="000000"/>
        </a:dk1>
        <a:lt1>
          <a:srgbClr val="FFFFFF"/>
        </a:lt1>
        <a:dk2>
          <a:srgbClr val="FFFFFF"/>
        </a:dk2>
        <a:lt2>
          <a:srgbClr val="EFEFEF"/>
        </a:lt2>
        <a:accent1>
          <a:srgbClr val="22C2E0"/>
        </a:accent1>
        <a:accent2>
          <a:srgbClr val="5C90CA"/>
        </a:accent2>
        <a:accent3>
          <a:srgbClr val="9460B5"/>
        </a:accent3>
        <a:accent4>
          <a:srgbClr val="B23BA7"/>
        </a:accent4>
        <a:accent5>
          <a:srgbClr val="D11599"/>
        </a:accent5>
        <a:accent6>
          <a:srgbClr val="D80084"/>
        </a:accent6>
        <a:hlink>
          <a:srgbClr val="2400B0"/>
        </a:hlink>
        <a:folHlink>
          <a:srgbClr val="2400B0"/>
        </a:folHlink>
      </a:clrScheme>
    </a:extraClrScheme>
    <a:extraClrScheme>
      <a:clrScheme name="FJ-TC_red-1">
        <a:dk1>
          <a:srgbClr val="000000"/>
        </a:dk1>
        <a:lt1>
          <a:srgbClr val="FFFFFF"/>
        </a:lt1>
        <a:dk2>
          <a:srgbClr val="FFFFFF"/>
        </a:dk2>
        <a:lt2>
          <a:srgbClr val="EFEFEF"/>
        </a:lt2>
        <a:accent1>
          <a:srgbClr val="DF0000"/>
        </a:accent1>
        <a:accent2>
          <a:srgbClr val="DF0F2F"/>
        </a:accent2>
        <a:accent3>
          <a:srgbClr val="DF1E5C"/>
        </a:accent3>
        <a:accent4>
          <a:srgbClr val="DB0F6B"/>
        </a:accent4>
        <a:accent5>
          <a:srgbClr val="D7007A"/>
        </a:accent5>
        <a:accent6>
          <a:srgbClr val="D80084"/>
        </a:accent6>
        <a:hlink>
          <a:srgbClr val="2400B0"/>
        </a:hlink>
        <a:folHlink>
          <a:srgbClr val="2400B0"/>
        </a:folHlink>
      </a:clrScheme>
    </a:extraClrScheme>
    <a:extraClrScheme>
      <a:clrScheme name="FJ-TC_red-1+">
        <a:dk1>
          <a:srgbClr val="000000"/>
        </a:dk1>
        <a:lt1>
          <a:srgbClr val="FFFFFF"/>
        </a:lt1>
        <a:dk2>
          <a:srgbClr val="FFFFFF"/>
        </a:dk2>
        <a:lt2>
          <a:srgbClr val="EFEFEF"/>
        </a:lt2>
        <a:accent1>
          <a:srgbClr val="DF0000"/>
        </a:accent1>
        <a:accent2>
          <a:srgbClr val="DF0F2F"/>
        </a:accent2>
        <a:accent3>
          <a:srgbClr val="DF1E5C"/>
        </a:accent3>
        <a:accent4>
          <a:srgbClr val="DB0F6B"/>
        </a:accent4>
        <a:accent5>
          <a:srgbClr val="D7007A"/>
        </a:accent5>
        <a:accent6>
          <a:srgbClr val="EA0000"/>
        </a:accent6>
        <a:hlink>
          <a:srgbClr val="2400B0"/>
        </a:hlink>
        <a:folHlink>
          <a:srgbClr val="2400B0"/>
        </a:folHlink>
      </a:clrScheme>
    </a:extraClrScheme>
    <a:extraClrScheme>
      <a:clrScheme name="FJ-TC_red-2">
        <a:dk1>
          <a:srgbClr val="000000"/>
        </a:dk1>
        <a:lt1>
          <a:srgbClr val="FFFFFF"/>
        </a:lt1>
        <a:dk2>
          <a:srgbClr val="FFFFFF"/>
        </a:dk2>
        <a:lt2>
          <a:srgbClr val="EFEFEF"/>
        </a:lt2>
        <a:accent1>
          <a:srgbClr val="D7007A"/>
        </a:accent1>
        <a:accent2>
          <a:srgbClr val="DB0F6B"/>
        </a:accent2>
        <a:accent3>
          <a:srgbClr val="DF1E5C"/>
        </a:accent3>
        <a:accent4>
          <a:srgbClr val="DF0F2F"/>
        </a:accent4>
        <a:accent5>
          <a:srgbClr val="DF0000"/>
        </a:accent5>
        <a:accent6>
          <a:srgbClr val="EA0000"/>
        </a:accent6>
        <a:hlink>
          <a:srgbClr val="2400B0"/>
        </a:hlink>
        <a:folHlink>
          <a:srgbClr val="2400B0"/>
        </a:folHlink>
      </a:clrScheme>
    </a:extraClrScheme>
    <a:extraClrScheme>
      <a:clrScheme name="FJ-TC_orange">
        <a:dk1>
          <a:srgbClr val="000000"/>
        </a:dk1>
        <a:lt1>
          <a:srgbClr val="FFFFFF"/>
        </a:lt1>
        <a:dk2>
          <a:srgbClr val="FFFFFF"/>
        </a:dk2>
        <a:lt2>
          <a:srgbClr val="EFEFEF"/>
        </a:lt2>
        <a:accent1>
          <a:srgbClr val="FB6900"/>
        </a:accent1>
        <a:accent2>
          <a:srgbClr val="F75300"/>
        </a:accent2>
        <a:accent3>
          <a:srgbClr val="F43C00"/>
        </a:accent3>
        <a:accent4>
          <a:srgbClr val="F02600"/>
        </a:accent4>
        <a:accent5>
          <a:srgbClr val="EC0F00"/>
        </a:accent5>
        <a:accent6>
          <a:srgbClr val="FF8000"/>
        </a:accent6>
        <a:hlink>
          <a:srgbClr val="2400B0"/>
        </a:hlink>
        <a:folHlink>
          <a:srgbClr val="2400B0"/>
        </a:folHlink>
      </a:clrScheme>
    </a:extraClrScheme>
    <a:extraClrScheme>
      <a:clrScheme name="FJ-TC_blue">
        <a:dk1>
          <a:srgbClr val="000000"/>
        </a:dk1>
        <a:lt1>
          <a:srgbClr val="FFFFFF"/>
        </a:lt1>
        <a:dk2>
          <a:srgbClr val="FFFFFF"/>
        </a:dk2>
        <a:lt2>
          <a:srgbClr val="EFEFEF"/>
        </a:lt2>
        <a:accent1>
          <a:srgbClr val="0C7CDA"/>
        </a:accent1>
        <a:accent2>
          <a:srgbClr val="1064CC"/>
        </a:accent2>
        <a:accent3>
          <a:srgbClr val="144CBD"/>
        </a:accent3>
        <a:accent4>
          <a:srgbClr val="1834AF"/>
        </a:accent4>
        <a:accent5>
          <a:srgbClr val="1C1CA0"/>
        </a:accent5>
        <a:accent6>
          <a:srgbClr val="2400B0"/>
        </a:accent6>
        <a:hlink>
          <a:srgbClr val="2400B0"/>
        </a:hlink>
        <a:folHlink>
          <a:srgbClr val="2400B0"/>
        </a:folHlink>
      </a:clrScheme>
    </a:extraClrScheme>
    <a:extraClrScheme>
      <a:clrScheme name="FJ-TC_green">
        <a:dk1>
          <a:srgbClr val="000000"/>
        </a:dk1>
        <a:lt1>
          <a:srgbClr val="FFFFFF"/>
        </a:lt1>
        <a:dk2>
          <a:srgbClr val="FFFFFF"/>
        </a:dk2>
        <a:lt2>
          <a:srgbClr val="EFEFEF"/>
        </a:lt2>
        <a:accent1>
          <a:srgbClr val="44B620"/>
        </a:accent1>
        <a:accent2>
          <a:srgbClr val="35A821"/>
        </a:accent2>
        <a:accent3>
          <a:srgbClr val="259922"/>
        </a:accent3>
        <a:accent4>
          <a:srgbClr val="168B23"/>
        </a:accent4>
        <a:accent5>
          <a:srgbClr val="067C24"/>
        </a:accent5>
        <a:accent6>
          <a:srgbClr val="008224"/>
        </a:accent6>
        <a:hlink>
          <a:srgbClr val="2400B0"/>
        </a:hlink>
        <a:folHlink>
          <a:srgbClr val="2400B0"/>
        </a:folHlink>
      </a:clrScheme>
    </a:extraClrScheme>
    <a:extraClrScheme>
      <a:clrScheme name="FJ-TC_yellow-1">
        <a:dk1>
          <a:srgbClr val="000000"/>
        </a:dk1>
        <a:lt1>
          <a:srgbClr val="FFFFFF"/>
        </a:lt1>
        <a:dk2>
          <a:srgbClr val="000000"/>
        </a:dk2>
        <a:lt2>
          <a:srgbClr val="EFEFEF"/>
        </a:lt2>
        <a:accent1>
          <a:srgbClr val="FF6F00"/>
        </a:accent1>
        <a:accent2>
          <a:srgbClr val="FF8A00"/>
        </a:accent2>
        <a:accent3>
          <a:srgbClr val="FFA500"/>
        </a:accent3>
        <a:accent4>
          <a:srgbClr val="FFB900"/>
        </a:accent4>
        <a:accent5>
          <a:srgbClr val="FFCD00"/>
        </a:accent5>
        <a:accent6>
          <a:srgbClr val="FFE700"/>
        </a:accent6>
        <a:hlink>
          <a:srgbClr val="2400B0"/>
        </a:hlink>
        <a:folHlink>
          <a:srgbClr val="2400B0"/>
        </a:folHlink>
      </a:clrScheme>
    </a:extraClrScheme>
    <a:extraClrScheme>
      <a:clrScheme name="FJ-TC_yellow-2">
        <a:dk1>
          <a:srgbClr val="000000"/>
        </a:dk1>
        <a:lt1>
          <a:srgbClr val="FFFFFF"/>
        </a:lt1>
        <a:dk2>
          <a:srgbClr val="000000"/>
        </a:dk2>
        <a:lt2>
          <a:srgbClr val="EFEFEF"/>
        </a:lt2>
        <a:accent1>
          <a:srgbClr val="FFCD00"/>
        </a:accent1>
        <a:accent2>
          <a:srgbClr val="FFB900"/>
        </a:accent2>
        <a:accent3>
          <a:srgbClr val="FFA500"/>
        </a:accent3>
        <a:accent4>
          <a:srgbClr val="FF8A00"/>
        </a:accent4>
        <a:accent5>
          <a:srgbClr val="FF6F00"/>
        </a:accent5>
        <a:accent6>
          <a:srgbClr val="FFE700"/>
        </a:accent6>
        <a:hlink>
          <a:srgbClr val="2400B0"/>
        </a:hlink>
        <a:folHlink>
          <a:srgbClr val="2400B0"/>
        </a:folHlink>
      </a:clrScheme>
    </a:extraClrScheme>
    <a:extraClrScheme>
      <a:clrScheme name="FJ-PPT_2022-02">
        <a:dk1>
          <a:srgbClr val="000000"/>
        </a:dk1>
        <a:lt1>
          <a:srgbClr val="FFFFFF"/>
        </a:lt1>
        <a:dk2>
          <a:srgbClr val="D80084"/>
        </a:dk2>
        <a:lt2>
          <a:srgbClr val="2400B0"/>
        </a:lt2>
        <a:accent1>
          <a:srgbClr val="EA0000"/>
        </a:accent1>
        <a:accent2>
          <a:srgbClr val="FF8000"/>
        </a:accent2>
        <a:accent3>
          <a:srgbClr val="FFE700"/>
        </a:accent3>
        <a:accent4>
          <a:srgbClr val="61D600"/>
        </a:accent4>
        <a:accent5>
          <a:srgbClr val="008224"/>
        </a:accent5>
        <a:accent6>
          <a:srgbClr val="00E7EF"/>
        </a:accent6>
        <a:hlink>
          <a:srgbClr val="2400B0"/>
        </a:hlink>
        <a:folHlink>
          <a:srgbClr val="2400B0"/>
        </a:folHlink>
      </a:clrScheme>
    </a:extraClrScheme>
  </a:extraClrSchemeLst>
  <a:extLst>
    <a:ext uri="{05A4C25C-085E-4340-85A3-A5531E510DB2}">
      <thm15:themeFamily xmlns:thm15="http://schemas.microsoft.com/office/thememl/2012/main" name="PPT-Custom-FJ-PUBLIC.potx" id="{E8314986-6AFC-4416-9042-B0CC57BEC8DF}" vid="{25581B57-375D-421B-B091-1A9EE003339A}"/>
    </a:ext>
  </a:extLst>
</a:theme>
</file>

<file path=ppt/theme/theme7.xml><?xml version="1.0" encoding="utf-8"?>
<a:theme xmlns:a="http://schemas.openxmlformats.org/drawingml/2006/main" name="Font Theme">
  <a:themeElements>
    <a:clrScheme name="Fujitsu VI">
      <a:dk1>
        <a:srgbClr val="000000"/>
      </a:dk1>
      <a:lt1>
        <a:srgbClr val="FFFFFF"/>
      </a:lt1>
      <a:dk2>
        <a:srgbClr val="D80084"/>
      </a:dk2>
      <a:lt2>
        <a:srgbClr val="2400B0"/>
      </a:lt2>
      <a:accent1>
        <a:srgbClr val="EA0000"/>
      </a:accent1>
      <a:accent2>
        <a:srgbClr val="FF8000"/>
      </a:accent2>
      <a:accent3>
        <a:srgbClr val="FFE700"/>
      </a:accent3>
      <a:accent4>
        <a:srgbClr val="61D600"/>
      </a:accent4>
      <a:accent5>
        <a:srgbClr val="008224"/>
      </a:accent5>
      <a:accent6>
        <a:srgbClr val="00E7EF"/>
      </a:accent6>
      <a:hlink>
        <a:srgbClr val="2400B0"/>
      </a:hlink>
      <a:folHlink>
        <a:srgbClr val="2400B0"/>
      </a:folHlink>
    </a:clrScheme>
    <a:fontScheme name="Fujitsu Infinity Pro">
      <a:majorFont>
        <a:latin typeface="Fujitsu Infinity Pro Bold"/>
        <a:ea typeface=""/>
        <a:cs typeface=""/>
      </a:majorFont>
      <a:minorFont>
        <a:latin typeface="Fujitsu Infinity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cap="rnd">
          <a:solidFill>
            <a:srgbClr val="6D6E70"/>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PT-Custom-FJ-PUBLIC.potx" id="{E8314986-6AFC-4416-9042-B0CC57BEC8DF}" vid="{66DD4E95-FED3-4336-83C0-E7A825CD6148}"/>
    </a:ext>
  </a:extLst>
</a:theme>
</file>

<file path=ppt/theme/theme8.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PPT-Custom-FJ-PUBLIC</Template>
  <TotalTime>0</TotalTime>
  <Words>10798</Words>
  <Application>Microsoft Office PowerPoint</Application>
  <PresentationFormat>Bildschirmpräsentation (16:9)</PresentationFormat>
  <Paragraphs>1728</Paragraphs>
  <Slides>68</Slides>
  <Notes>57</Notes>
  <HiddenSlides>0</HiddenSlides>
  <MMClips>0</MMClips>
  <ScaleCrop>false</ScaleCrop>
  <HeadingPairs>
    <vt:vector size="8" baseType="variant">
      <vt:variant>
        <vt:lpstr>Verwendete Schriftarten</vt:lpstr>
      </vt:variant>
      <vt:variant>
        <vt:i4>9</vt:i4>
      </vt:variant>
      <vt:variant>
        <vt:lpstr>Design</vt:lpstr>
      </vt:variant>
      <vt:variant>
        <vt:i4>7</vt:i4>
      </vt:variant>
      <vt:variant>
        <vt:lpstr>Eingebettete OLE-Server</vt:lpstr>
      </vt:variant>
      <vt:variant>
        <vt:i4>1</vt:i4>
      </vt:variant>
      <vt:variant>
        <vt:lpstr>Folientitel</vt:lpstr>
      </vt:variant>
      <vt:variant>
        <vt:i4>68</vt:i4>
      </vt:variant>
    </vt:vector>
  </HeadingPairs>
  <TitlesOfParts>
    <vt:vector size="85" baseType="lpstr">
      <vt:lpstr>Fujitsu Infinity Pro ExtraBold</vt:lpstr>
      <vt:lpstr>Fujitsu Infinity Pro</vt:lpstr>
      <vt:lpstr>Fujitsu Infinity Pro Bold It</vt:lpstr>
      <vt:lpstr>Fujitsu Sans</vt:lpstr>
      <vt:lpstr>Calibri</vt:lpstr>
      <vt:lpstr>Arial</vt:lpstr>
      <vt:lpstr>Fujitsu Infinity Pro Bold</vt:lpstr>
      <vt:lpstr>Fujitsu Infinity Pro Italic</vt:lpstr>
      <vt:lpstr>Wingdings</vt:lpstr>
      <vt:lpstr>Red Theme</vt:lpstr>
      <vt:lpstr>Orange Theme</vt:lpstr>
      <vt:lpstr>Blue Theme</vt:lpstr>
      <vt:lpstr>Green Theme</vt:lpstr>
      <vt:lpstr>Yellow Theme</vt:lpstr>
      <vt:lpstr>Plain Theme</vt:lpstr>
      <vt:lpstr>Font Theme</vt:lpstr>
      <vt:lpstr>think-cell Folie</vt:lpstr>
      <vt:lpstr>Next generation data storage</vt:lpstr>
      <vt:lpstr>Fujitsu storage ETERNUS</vt:lpstr>
      <vt:lpstr>Fujitsu ETERNUS AF and ETERNUS DX </vt:lpstr>
      <vt:lpstr>All-flash or hybrid: which way to go?</vt:lpstr>
      <vt:lpstr>ETERNUS AF </vt:lpstr>
      <vt:lpstr>Boost storage efficiency1 in a flash!</vt:lpstr>
      <vt:lpstr>ETERNUS AF:  Made for mainstream usage of flash</vt:lpstr>
      <vt:lpstr>ETERNUS AF S3:  all-flash storage for all business demands</vt:lpstr>
      <vt:lpstr>Fujitsu ETERNUS AF S3 and  ETERNUS DX S5 differentiators</vt:lpstr>
      <vt:lpstr>01  Seamless family  architecture </vt:lpstr>
      <vt:lpstr>Simple, comprehensive storage mgmt.</vt:lpstr>
      <vt:lpstr>ETERNUS SF:  performance monitoring made easy!</vt:lpstr>
      <vt:lpstr>Powerful performance monitoring feature</vt:lpstr>
      <vt:lpstr>Powerful performance monitoring feature</vt:lpstr>
      <vt:lpstr>Powerful performance monitoring feature</vt:lpstr>
      <vt:lpstr>Powerful performance monitoring feature</vt:lpstr>
      <vt:lpstr>Advanced Copy functions</vt:lpstr>
      <vt:lpstr>Automatic selection of copy priority</vt:lpstr>
      <vt:lpstr>AdvancedCopy  manager  enhancements</vt:lpstr>
      <vt:lpstr>AdvancedCopy  improvements</vt:lpstr>
      <vt:lpstr>AdvancedCopy  improvements</vt:lpstr>
      <vt:lpstr>Protected  CLI and WEB  access</vt:lpstr>
      <vt:lpstr>Fujitsu Software Infrastructure Manager (ISM)</vt:lpstr>
      <vt:lpstr>List of supported hardware for ISM v2.5</vt:lpstr>
      <vt:lpstr>02  Optimized for   peak performance</vt:lpstr>
      <vt:lpstr>Faster than ever before!</vt:lpstr>
      <vt:lpstr>The world’s best performance</vt:lpstr>
      <vt:lpstr>The world’s best performance</vt:lpstr>
      <vt:lpstr>03  Intelligent   data management</vt:lpstr>
      <vt:lpstr>Enterprise-class data reduction technology: now in midrange storage</vt:lpstr>
      <vt:lpstr>Data reduction efficiency at scale</vt:lpstr>
      <vt:lpstr>Data reduction: à la carte</vt:lpstr>
      <vt:lpstr>Optimized block access size for SSDs </vt:lpstr>
      <vt:lpstr>Automated selection of optimal Write I/O</vt:lpstr>
      <vt:lpstr>Controlling write back priority  during garbage collection</vt:lpstr>
      <vt:lpstr>The flash diet</vt:lpstr>
      <vt:lpstr>Inline deduplication/compression</vt:lpstr>
      <vt:lpstr>Solid State Drive (SSD)  support: 2.5”</vt:lpstr>
      <vt:lpstr>04  Always available   and solidly reliable</vt:lpstr>
      <vt:lpstr>Tolerance against DE failure</vt:lpstr>
      <vt:lpstr>Self-Encrypting Drive (SED)</vt:lpstr>
      <vt:lpstr>Supported RAID levels</vt:lpstr>
      <vt:lpstr>Fast Recovery</vt:lpstr>
      <vt:lpstr>Fast Recovery speeds up  rebuild processes</vt:lpstr>
      <vt:lpstr>Dynamic Hot Spare</vt:lpstr>
      <vt:lpstr>Disaster Recovery: REC</vt:lpstr>
      <vt:lpstr>Data integrity with Data Block Guard</vt:lpstr>
      <vt:lpstr>Event notification</vt:lpstr>
      <vt:lpstr>Online data migration</vt:lpstr>
      <vt:lpstr>Seamless and efficient data migration</vt:lpstr>
      <vt:lpstr>Replication made easy!</vt:lpstr>
      <vt:lpstr>Simplified disaster recovery1 </vt:lpstr>
      <vt:lpstr>Guaranteed  business continuity</vt:lpstr>
      <vt:lpstr>Storage cluster</vt:lpstr>
      <vt:lpstr>TFO groups/capacity for Storage Cluster</vt:lpstr>
      <vt:lpstr>Fujitsu and Veeam  partnership</vt:lpstr>
      <vt:lpstr>05  Simplified   storage operations</vt:lpstr>
      <vt:lpstr>A clever combination</vt:lpstr>
      <vt:lpstr>Eco-system</vt:lpstr>
      <vt:lpstr>Eco-system integration</vt:lpstr>
      <vt:lpstr>ETERNUS AF fully integrated into VMware</vt:lpstr>
      <vt:lpstr>Other supported virtualization platforms</vt:lpstr>
      <vt:lpstr>Product related services</vt:lpstr>
      <vt:lpstr>Product related services</vt:lpstr>
      <vt:lpstr>Additional information</vt:lpstr>
      <vt:lpstr>Resources</vt:lpstr>
      <vt:lpstr>One ETERNUS family:  built for the digital world</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Version control (hidden slide)</dc:title>
  <dc:creator>/</dc:creator>
  <cp:lastModifiedBy>Maja Jankowska</cp:lastModifiedBy>
  <cp:revision>165</cp:revision>
  <dcterms:created xsi:type="dcterms:W3CDTF">2022-12-21T11:31:52Z</dcterms:created>
  <dcterms:modified xsi:type="dcterms:W3CDTF">2023-02-09T10:44:58Z</dcterms:modified>
</cp:coreProperties>
</file>